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D795"/>
    <a:srgbClr val="000000"/>
    <a:srgbClr val="FFFFD5"/>
    <a:srgbClr val="335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 snapToGrid="0">
      <p:cViewPr>
        <p:scale>
          <a:sx n="50" d="100"/>
          <a:sy n="50" d="100"/>
        </p:scale>
        <p:origin x="-1752" y="-732"/>
      </p:cViewPr>
      <p:guideLst>
        <p:guide orient="horz" pos="21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F70D7A-2B87-41DF-BA9A-BFB3E2E5C8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7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E8D79E-3CEC-4B36-A2E9-D33A51B0617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9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2134A42-7F80-4C0E-9BCD-F440AB16718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26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53E9DE-1340-4E08-B367-692C24A059C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707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D3A9F85-FF17-4B5F-B25B-0A9D568E99E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029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731F6F6-A0E8-46E8-9EEB-06B52DA8437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5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4BA00-44CF-4BB3-B403-3C178B3664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107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FC01A-0E89-47EF-AE9C-FC59105B4A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091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A56BF-75B1-457C-983C-41FA9FD779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763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11386-9BEA-444F-94ED-5A107D34A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6812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63607-86BC-424A-9E80-3CD5AB6021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937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61CB8-FA50-49EB-8754-5967EB5688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28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5D0DA-4361-487D-9A5C-757A6B44C9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88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CD017-52A7-4CD7-A573-B656859C48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86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B2E53-A0B3-4188-A451-9EE0DF049C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359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69E4F-B756-463A-8F35-7BBAC9A81A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0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ECEE2-34B2-4E56-8AD6-579B9D8AB3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71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4CA7-E7CE-40E1-B89A-E2ACE7AF7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17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A706B-0996-42B0-AD0B-DC563A2884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66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BC3576E-74AC-4F58-A50C-A2677750A2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2590800" y="231775"/>
            <a:ext cx="3981450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Horse Clip Art</a:t>
            </a:r>
          </a:p>
        </p:txBody>
      </p:sp>
      <p:sp>
        <p:nvSpPr>
          <p:cNvPr id="3075" name="Freeform 6"/>
          <p:cNvSpPr>
            <a:spLocks noEditPoints="1"/>
          </p:cNvSpPr>
          <p:nvPr/>
        </p:nvSpPr>
        <p:spPr bwMode="auto">
          <a:xfrm>
            <a:off x="1357313" y="1466850"/>
            <a:ext cx="2886075" cy="2055813"/>
          </a:xfrm>
          <a:custGeom>
            <a:avLst/>
            <a:gdLst>
              <a:gd name="T0" fmla="*/ 2072828 w 1817"/>
              <a:gd name="T1" fmla="*/ 1012825 h 1295"/>
              <a:gd name="T2" fmla="*/ 1918755 w 1817"/>
              <a:gd name="T3" fmla="*/ 1193800 h 1295"/>
              <a:gd name="T4" fmla="*/ 1796451 w 1817"/>
              <a:gd name="T5" fmla="*/ 1609725 h 1295"/>
              <a:gd name="T6" fmla="*/ 1780567 w 1817"/>
              <a:gd name="T7" fmla="*/ 1816100 h 1295"/>
              <a:gd name="T8" fmla="*/ 1871104 w 1817"/>
              <a:gd name="T9" fmla="*/ 1944688 h 1295"/>
              <a:gd name="T10" fmla="*/ 1718620 w 1817"/>
              <a:gd name="T11" fmla="*/ 1943100 h 1295"/>
              <a:gd name="T12" fmla="*/ 1578843 w 1817"/>
              <a:gd name="T13" fmla="*/ 1965325 h 1295"/>
              <a:gd name="T14" fmla="*/ 1540722 w 1817"/>
              <a:gd name="T15" fmla="*/ 1893888 h 1295"/>
              <a:gd name="T16" fmla="*/ 1577255 w 1817"/>
              <a:gd name="T17" fmla="*/ 1755775 h 1295"/>
              <a:gd name="T18" fmla="*/ 1613788 w 1817"/>
              <a:gd name="T19" fmla="*/ 1655763 h 1295"/>
              <a:gd name="T20" fmla="*/ 1621730 w 1817"/>
              <a:gd name="T21" fmla="*/ 1436688 h 1295"/>
              <a:gd name="T22" fmla="*/ 1636025 w 1817"/>
              <a:gd name="T23" fmla="*/ 1231900 h 1295"/>
              <a:gd name="T24" fmla="*/ 1380297 w 1817"/>
              <a:gd name="T25" fmla="*/ 1290638 h 1295"/>
              <a:gd name="T26" fmla="*/ 1045150 w 1817"/>
              <a:gd name="T27" fmla="*/ 1255713 h 1295"/>
              <a:gd name="T28" fmla="*/ 881547 w 1817"/>
              <a:gd name="T29" fmla="*/ 1166813 h 1295"/>
              <a:gd name="T30" fmla="*/ 795775 w 1817"/>
              <a:gd name="T31" fmla="*/ 1325563 h 1295"/>
              <a:gd name="T32" fmla="*/ 716357 w 1817"/>
              <a:gd name="T33" fmla="*/ 1709738 h 1295"/>
              <a:gd name="T34" fmla="*/ 794187 w 1817"/>
              <a:gd name="T35" fmla="*/ 1924050 h 1295"/>
              <a:gd name="T36" fmla="*/ 803717 w 1817"/>
              <a:gd name="T37" fmla="*/ 2001838 h 1295"/>
              <a:gd name="T38" fmla="*/ 641703 w 1817"/>
              <a:gd name="T39" fmla="*/ 2038350 h 1295"/>
              <a:gd name="T40" fmla="*/ 586110 w 1817"/>
              <a:gd name="T41" fmla="*/ 1984375 h 1295"/>
              <a:gd name="T42" fmla="*/ 473335 w 1817"/>
              <a:gd name="T43" fmla="*/ 1981200 h 1295"/>
              <a:gd name="T44" fmla="*/ 470159 w 1817"/>
              <a:gd name="T45" fmla="*/ 1858963 h 1295"/>
              <a:gd name="T46" fmla="*/ 449510 w 1817"/>
              <a:gd name="T47" fmla="*/ 1595438 h 1295"/>
              <a:gd name="T48" fmla="*/ 478100 w 1817"/>
              <a:gd name="T49" fmla="*/ 1304925 h 1295"/>
              <a:gd name="T50" fmla="*/ 411389 w 1817"/>
              <a:gd name="T51" fmla="*/ 1055688 h 1295"/>
              <a:gd name="T52" fmla="*/ 341500 w 1817"/>
              <a:gd name="T53" fmla="*/ 728663 h 1295"/>
              <a:gd name="T54" fmla="*/ 322440 w 1817"/>
              <a:gd name="T55" fmla="*/ 758825 h 1295"/>
              <a:gd name="T56" fmla="*/ 309733 w 1817"/>
              <a:gd name="T57" fmla="*/ 1035050 h 1295"/>
              <a:gd name="T58" fmla="*/ 266847 w 1817"/>
              <a:gd name="T59" fmla="*/ 1304925 h 1295"/>
              <a:gd name="T60" fmla="*/ 108009 w 1817"/>
              <a:gd name="T61" fmla="*/ 1639888 h 1295"/>
              <a:gd name="T62" fmla="*/ 54005 w 1817"/>
              <a:gd name="T63" fmla="*/ 1169988 h 1295"/>
              <a:gd name="T64" fmla="*/ 46063 w 1817"/>
              <a:gd name="T65" fmla="*/ 992188 h 1295"/>
              <a:gd name="T66" fmla="*/ 30179 w 1817"/>
              <a:gd name="T67" fmla="*/ 977900 h 1295"/>
              <a:gd name="T68" fmla="*/ 0 w 1817"/>
              <a:gd name="T69" fmla="*/ 833438 h 1295"/>
              <a:gd name="T70" fmla="*/ 90537 w 1817"/>
              <a:gd name="T71" fmla="*/ 573088 h 1295"/>
              <a:gd name="T72" fmla="*/ 300203 w 1817"/>
              <a:gd name="T73" fmla="*/ 528638 h 1295"/>
              <a:gd name="T74" fmla="*/ 449510 w 1817"/>
              <a:gd name="T75" fmla="*/ 520700 h 1295"/>
              <a:gd name="T76" fmla="*/ 770361 w 1817"/>
              <a:gd name="T77" fmla="*/ 425450 h 1295"/>
              <a:gd name="T78" fmla="*/ 1346941 w 1817"/>
              <a:gd name="T79" fmla="*/ 508000 h 1295"/>
              <a:gd name="T80" fmla="*/ 1626495 w 1817"/>
              <a:gd name="T81" fmla="*/ 371475 h 1295"/>
              <a:gd name="T82" fmla="*/ 2010881 w 1817"/>
              <a:gd name="T83" fmla="*/ 207963 h 1295"/>
              <a:gd name="T84" fmla="*/ 2204663 w 1817"/>
              <a:gd name="T85" fmla="*/ 120650 h 1295"/>
              <a:gd name="T86" fmla="*/ 2331733 w 1817"/>
              <a:gd name="T87" fmla="*/ 98425 h 1295"/>
              <a:gd name="T88" fmla="*/ 2520749 w 1817"/>
              <a:gd name="T89" fmla="*/ 55563 h 1295"/>
              <a:gd name="T90" fmla="*/ 2608110 w 1817"/>
              <a:gd name="T91" fmla="*/ 4763 h 1295"/>
              <a:gd name="T92" fmla="*/ 2663703 w 1817"/>
              <a:gd name="T93" fmla="*/ 133350 h 1295"/>
              <a:gd name="T94" fmla="*/ 2711354 w 1817"/>
              <a:gd name="T95" fmla="*/ 239713 h 1295"/>
              <a:gd name="T96" fmla="*/ 2698647 w 1817"/>
              <a:gd name="T97" fmla="*/ 260350 h 1295"/>
              <a:gd name="T98" fmla="*/ 2886075 w 1817"/>
              <a:gd name="T99" fmla="*/ 585788 h 1295"/>
              <a:gd name="T100" fmla="*/ 2817775 w 1817"/>
              <a:gd name="T101" fmla="*/ 700088 h 1295"/>
              <a:gd name="T102" fmla="*/ 2768535 w 1817"/>
              <a:gd name="T103" fmla="*/ 730250 h 1295"/>
              <a:gd name="T104" fmla="*/ 2409563 w 1817"/>
              <a:gd name="T105" fmla="*/ 569913 h 1295"/>
              <a:gd name="T106" fmla="*/ 568638 w 1817"/>
              <a:gd name="T107" fmla="*/ 1441450 h 1295"/>
              <a:gd name="T108" fmla="*/ 555931 w 1817"/>
              <a:gd name="T109" fmla="*/ 1643063 h 1295"/>
              <a:gd name="T110" fmla="*/ 638526 w 1817"/>
              <a:gd name="T111" fmla="*/ 1890713 h 1295"/>
              <a:gd name="T112" fmla="*/ 568638 w 1817"/>
              <a:gd name="T113" fmla="*/ 1647825 h 1295"/>
              <a:gd name="T114" fmla="*/ 551166 w 1817"/>
              <a:gd name="T115" fmla="*/ 1500188 h 1295"/>
              <a:gd name="T116" fmla="*/ 557519 w 1817"/>
              <a:gd name="T117" fmla="*/ 1277938 h 1295"/>
              <a:gd name="T118" fmla="*/ 1726562 w 1817"/>
              <a:gd name="T119" fmla="*/ 1639888 h 1295"/>
              <a:gd name="T120" fmla="*/ 1771037 w 1817"/>
              <a:gd name="T121" fmla="*/ 1484313 h 129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817"/>
              <a:gd name="T184" fmla="*/ 0 h 1295"/>
              <a:gd name="T185" fmla="*/ 1817 w 1817"/>
              <a:gd name="T186" fmla="*/ 1295 h 129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817" h="1295">
                <a:moveTo>
                  <a:pt x="1497" y="374"/>
                </a:moveTo>
                <a:lnTo>
                  <a:pt x="1497" y="374"/>
                </a:lnTo>
                <a:lnTo>
                  <a:pt x="1491" y="379"/>
                </a:lnTo>
                <a:lnTo>
                  <a:pt x="1483" y="387"/>
                </a:lnTo>
                <a:lnTo>
                  <a:pt x="1458" y="413"/>
                </a:lnTo>
                <a:lnTo>
                  <a:pt x="1398" y="488"/>
                </a:lnTo>
                <a:lnTo>
                  <a:pt x="1318" y="590"/>
                </a:lnTo>
                <a:lnTo>
                  <a:pt x="1312" y="615"/>
                </a:lnTo>
                <a:lnTo>
                  <a:pt x="1305" y="638"/>
                </a:lnTo>
                <a:lnTo>
                  <a:pt x="1297" y="657"/>
                </a:lnTo>
                <a:lnTo>
                  <a:pt x="1289" y="673"/>
                </a:lnTo>
                <a:lnTo>
                  <a:pt x="1281" y="690"/>
                </a:lnTo>
                <a:lnTo>
                  <a:pt x="1271" y="703"/>
                </a:lnTo>
                <a:lnTo>
                  <a:pt x="1263" y="714"/>
                </a:lnTo>
                <a:lnTo>
                  <a:pt x="1253" y="724"/>
                </a:lnTo>
                <a:lnTo>
                  <a:pt x="1235" y="737"/>
                </a:lnTo>
                <a:lnTo>
                  <a:pt x="1222" y="747"/>
                </a:lnTo>
                <a:lnTo>
                  <a:pt x="1213" y="752"/>
                </a:lnTo>
                <a:lnTo>
                  <a:pt x="1208" y="752"/>
                </a:lnTo>
                <a:lnTo>
                  <a:pt x="1204" y="763"/>
                </a:lnTo>
                <a:lnTo>
                  <a:pt x="1196" y="779"/>
                </a:lnTo>
                <a:lnTo>
                  <a:pt x="1172" y="825"/>
                </a:lnTo>
                <a:lnTo>
                  <a:pt x="1136" y="883"/>
                </a:lnTo>
                <a:lnTo>
                  <a:pt x="1136" y="947"/>
                </a:lnTo>
                <a:lnTo>
                  <a:pt x="1136" y="968"/>
                </a:lnTo>
                <a:lnTo>
                  <a:pt x="1134" y="991"/>
                </a:lnTo>
                <a:lnTo>
                  <a:pt x="1131" y="1014"/>
                </a:lnTo>
                <a:lnTo>
                  <a:pt x="1126" y="1035"/>
                </a:lnTo>
                <a:lnTo>
                  <a:pt x="1118" y="1069"/>
                </a:lnTo>
                <a:lnTo>
                  <a:pt x="1115" y="1084"/>
                </a:lnTo>
                <a:lnTo>
                  <a:pt x="1120" y="1100"/>
                </a:lnTo>
                <a:lnTo>
                  <a:pt x="1123" y="1115"/>
                </a:lnTo>
                <a:lnTo>
                  <a:pt x="1123" y="1129"/>
                </a:lnTo>
                <a:lnTo>
                  <a:pt x="1117" y="1137"/>
                </a:lnTo>
                <a:lnTo>
                  <a:pt x="1121" y="1144"/>
                </a:lnTo>
                <a:lnTo>
                  <a:pt x="1128" y="1150"/>
                </a:lnTo>
                <a:lnTo>
                  <a:pt x="1133" y="1157"/>
                </a:lnTo>
                <a:lnTo>
                  <a:pt x="1141" y="1168"/>
                </a:lnTo>
                <a:lnTo>
                  <a:pt x="1152" y="1186"/>
                </a:lnTo>
                <a:lnTo>
                  <a:pt x="1149" y="1198"/>
                </a:lnTo>
                <a:lnTo>
                  <a:pt x="1156" y="1201"/>
                </a:lnTo>
                <a:lnTo>
                  <a:pt x="1164" y="1207"/>
                </a:lnTo>
                <a:lnTo>
                  <a:pt x="1178" y="1225"/>
                </a:lnTo>
                <a:lnTo>
                  <a:pt x="1190" y="1240"/>
                </a:lnTo>
                <a:lnTo>
                  <a:pt x="1195" y="1246"/>
                </a:lnTo>
                <a:lnTo>
                  <a:pt x="1108" y="1248"/>
                </a:lnTo>
                <a:lnTo>
                  <a:pt x="1107" y="1235"/>
                </a:lnTo>
                <a:lnTo>
                  <a:pt x="1089" y="1235"/>
                </a:lnTo>
                <a:lnTo>
                  <a:pt x="1082" y="1214"/>
                </a:lnTo>
                <a:lnTo>
                  <a:pt x="1073" y="1171"/>
                </a:lnTo>
                <a:lnTo>
                  <a:pt x="1073" y="1196"/>
                </a:lnTo>
                <a:lnTo>
                  <a:pt x="1076" y="1217"/>
                </a:lnTo>
                <a:lnTo>
                  <a:pt x="1082" y="1224"/>
                </a:lnTo>
                <a:lnTo>
                  <a:pt x="1087" y="1245"/>
                </a:lnTo>
                <a:lnTo>
                  <a:pt x="1092" y="1248"/>
                </a:lnTo>
                <a:lnTo>
                  <a:pt x="1099" y="1254"/>
                </a:lnTo>
                <a:lnTo>
                  <a:pt x="1113" y="1271"/>
                </a:lnTo>
                <a:lnTo>
                  <a:pt x="1123" y="1287"/>
                </a:lnTo>
                <a:lnTo>
                  <a:pt x="1128" y="1294"/>
                </a:lnTo>
                <a:lnTo>
                  <a:pt x="999" y="1294"/>
                </a:lnTo>
                <a:lnTo>
                  <a:pt x="994" y="1238"/>
                </a:lnTo>
                <a:lnTo>
                  <a:pt x="985" y="1238"/>
                </a:lnTo>
                <a:lnTo>
                  <a:pt x="978" y="1237"/>
                </a:lnTo>
                <a:lnTo>
                  <a:pt x="975" y="1237"/>
                </a:lnTo>
                <a:lnTo>
                  <a:pt x="975" y="1235"/>
                </a:lnTo>
                <a:lnTo>
                  <a:pt x="978" y="1209"/>
                </a:lnTo>
                <a:lnTo>
                  <a:pt x="978" y="1189"/>
                </a:lnTo>
                <a:lnTo>
                  <a:pt x="975" y="1191"/>
                </a:lnTo>
                <a:lnTo>
                  <a:pt x="970" y="1193"/>
                </a:lnTo>
                <a:lnTo>
                  <a:pt x="968" y="1193"/>
                </a:lnTo>
                <a:lnTo>
                  <a:pt x="967" y="1191"/>
                </a:lnTo>
                <a:lnTo>
                  <a:pt x="967" y="1188"/>
                </a:lnTo>
                <a:lnTo>
                  <a:pt x="970" y="1184"/>
                </a:lnTo>
                <a:lnTo>
                  <a:pt x="973" y="1176"/>
                </a:lnTo>
                <a:lnTo>
                  <a:pt x="977" y="1165"/>
                </a:lnTo>
                <a:lnTo>
                  <a:pt x="985" y="1139"/>
                </a:lnTo>
                <a:lnTo>
                  <a:pt x="993" y="1106"/>
                </a:lnTo>
                <a:lnTo>
                  <a:pt x="993" y="1098"/>
                </a:lnTo>
                <a:lnTo>
                  <a:pt x="994" y="1090"/>
                </a:lnTo>
                <a:lnTo>
                  <a:pt x="998" y="1079"/>
                </a:lnTo>
                <a:lnTo>
                  <a:pt x="1003" y="1071"/>
                </a:lnTo>
                <a:lnTo>
                  <a:pt x="1004" y="1067"/>
                </a:lnTo>
                <a:lnTo>
                  <a:pt x="1009" y="1062"/>
                </a:lnTo>
                <a:lnTo>
                  <a:pt x="1012" y="1056"/>
                </a:lnTo>
                <a:lnTo>
                  <a:pt x="1014" y="1049"/>
                </a:lnTo>
                <a:lnTo>
                  <a:pt x="1016" y="1043"/>
                </a:lnTo>
                <a:lnTo>
                  <a:pt x="1014" y="1032"/>
                </a:lnTo>
                <a:lnTo>
                  <a:pt x="1014" y="1028"/>
                </a:lnTo>
                <a:lnTo>
                  <a:pt x="1011" y="1017"/>
                </a:lnTo>
                <a:lnTo>
                  <a:pt x="1009" y="1004"/>
                </a:lnTo>
                <a:lnTo>
                  <a:pt x="1007" y="992"/>
                </a:lnTo>
                <a:lnTo>
                  <a:pt x="1007" y="979"/>
                </a:lnTo>
                <a:lnTo>
                  <a:pt x="1011" y="952"/>
                </a:lnTo>
                <a:lnTo>
                  <a:pt x="1016" y="927"/>
                </a:lnTo>
                <a:lnTo>
                  <a:pt x="1021" y="905"/>
                </a:lnTo>
                <a:lnTo>
                  <a:pt x="1027" y="885"/>
                </a:lnTo>
                <a:lnTo>
                  <a:pt x="1032" y="869"/>
                </a:lnTo>
                <a:lnTo>
                  <a:pt x="1037" y="807"/>
                </a:lnTo>
                <a:lnTo>
                  <a:pt x="1038" y="792"/>
                </a:lnTo>
                <a:lnTo>
                  <a:pt x="1038" y="782"/>
                </a:lnTo>
                <a:lnTo>
                  <a:pt x="1037" y="778"/>
                </a:lnTo>
                <a:lnTo>
                  <a:pt x="1034" y="776"/>
                </a:lnTo>
                <a:lnTo>
                  <a:pt x="1030" y="776"/>
                </a:lnTo>
                <a:lnTo>
                  <a:pt x="1027" y="778"/>
                </a:lnTo>
                <a:lnTo>
                  <a:pt x="1022" y="779"/>
                </a:lnTo>
                <a:lnTo>
                  <a:pt x="1012" y="786"/>
                </a:lnTo>
                <a:lnTo>
                  <a:pt x="999" y="792"/>
                </a:lnTo>
                <a:lnTo>
                  <a:pt x="985" y="797"/>
                </a:lnTo>
                <a:lnTo>
                  <a:pt x="968" y="800"/>
                </a:lnTo>
                <a:lnTo>
                  <a:pt x="934" y="807"/>
                </a:lnTo>
                <a:lnTo>
                  <a:pt x="900" y="812"/>
                </a:lnTo>
                <a:lnTo>
                  <a:pt x="869" y="813"/>
                </a:lnTo>
                <a:lnTo>
                  <a:pt x="841" y="815"/>
                </a:lnTo>
                <a:lnTo>
                  <a:pt x="817" y="815"/>
                </a:lnTo>
                <a:lnTo>
                  <a:pt x="788" y="815"/>
                </a:lnTo>
                <a:lnTo>
                  <a:pt x="760" y="813"/>
                </a:lnTo>
                <a:lnTo>
                  <a:pt x="736" y="810"/>
                </a:lnTo>
                <a:lnTo>
                  <a:pt x="713" y="805"/>
                </a:lnTo>
                <a:lnTo>
                  <a:pt x="692" y="802"/>
                </a:lnTo>
                <a:lnTo>
                  <a:pt x="674" y="796"/>
                </a:lnTo>
                <a:lnTo>
                  <a:pt x="658" y="791"/>
                </a:lnTo>
                <a:lnTo>
                  <a:pt x="643" y="784"/>
                </a:lnTo>
                <a:lnTo>
                  <a:pt x="620" y="773"/>
                </a:lnTo>
                <a:lnTo>
                  <a:pt x="604" y="761"/>
                </a:lnTo>
                <a:lnTo>
                  <a:pt x="596" y="755"/>
                </a:lnTo>
                <a:lnTo>
                  <a:pt x="592" y="752"/>
                </a:lnTo>
                <a:lnTo>
                  <a:pt x="581" y="742"/>
                </a:lnTo>
                <a:lnTo>
                  <a:pt x="570" y="735"/>
                </a:lnTo>
                <a:lnTo>
                  <a:pt x="561" y="734"/>
                </a:lnTo>
                <a:lnTo>
                  <a:pt x="555" y="735"/>
                </a:lnTo>
                <a:lnTo>
                  <a:pt x="550" y="737"/>
                </a:lnTo>
                <a:lnTo>
                  <a:pt x="547" y="740"/>
                </a:lnTo>
                <a:lnTo>
                  <a:pt x="545" y="743"/>
                </a:lnTo>
                <a:lnTo>
                  <a:pt x="542" y="753"/>
                </a:lnTo>
                <a:lnTo>
                  <a:pt x="537" y="763"/>
                </a:lnTo>
                <a:lnTo>
                  <a:pt x="522" y="789"/>
                </a:lnTo>
                <a:lnTo>
                  <a:pt x="503" y="823"/>
                </a:lnTo>
                <a:lnTo>
                  <a:pt x="501" y="835"/>
                </a:lnTo>
                <a:lnTo>
                  <a:pt x="498" y="851"/>
                </a:lnTo>
                <a:lnTo>
                  <a:pt x="488" y="888"/>
                </a:lnTo>
                <a:lnTo>
                  <a:pt x="474" y="935"/>
                </a:lnTo>
                <a:lnTo>
                  <a:pt x="470" y="963"/>
                </a:lnTo>
                <a:lnTo>
                  <a:pt x="462" y="1014"/>
                </a:lnTo>
                <a:lnTo>
                  <a:pt x="451" y="1082"/>
                </a:lnTo>
                <a:lnTo>
                  <a:pt x="451" y="1077"/>
                </a:lnTo>
                <a:lnTo>
                  <a:pt x="456" y="1098"/>
                </a:lnTo>
                <a:lnTo>
                  <a:pt x="467" y="1142"/>
                </a:lnTo>
                <a:lnTo>
                  <a:pt x="475" y="1165"/>
                </a:lnTo>
                <a:lnTo>
                  <a:pt x="483" y="1186"/>
                </a:lnTo>
                <a:lnTo>
                  <a:pt x="491" y="1202"/>
                </a:lnTo>
                <a:lnTo>
                  <a:pt x="495" y="1207"/>
                </a:lnTo>
                <a:lnTo>
                  <a:pt x="498" y="1211"/>
                </a:lnTo>
                <a:lnTo>
                  <a:pt x="500" y="1212"/>
                </a:lnTo>
                <a:lnTo>
                  <a:pt x="505" y="1219"/>
                </a:lnTo>
                <a:lnTo>
                  <a:pt x="509" y="1228"/>
                </a:lnTo>
                <a:lnTo>
                  <a:pt x="513" y="1238"/>
                </a:lnTo>
                <a:lnTo>
                  <a:pt x="514" y="1250"/>
                </a:lnTo>
                <a:lnTo>
                  <a:pt x="516" y="1269"/>
                </a:lnTo>
                <a:lnTo>
                  <a:pt x="518" y="1277"/>
                </a:lnTo>
                <a:lnTo>
                  <a:pt x="516" y="1274"/>
                </a:lnTo>
                <a:lnTo>
                  <a:pt x="514" y="1269"/>
                </a:lnTo>
                <a:lnTo>
                  <a:pt x="506" y="1261"/>
                </a:lnTo>
                <a:lnTo>
                  <a:pt x="496" y="1251"/>
                </a:lnTo>
                <a:lnTo>
                  <a:pt x="501" y="1258"/>
                </a:lnTo>
                <a:lnTo>
                  <a:pt x="505" y="1264"/>
                </a:lnTo>
                <a:lnTo>
                  <a:pt x="509" y="1279"/>
                </a:lnTo>
                <a:lnTo>
                  <a:pt x="513" y="1290"/>
                </a:lnTo>
                <a:lnTo>
                  <a:pt x="513" y="1295"/>
                </a:lnTo>
                <a:lnTo>
                  <a:pt x="407" y="1294"/>
                </a:lnTo>
                <a:lnTo>
                  <a:pt x="404" y="1284"/>
                </a:lnTo>
                <a:lnTo>
                  <a:pt x="404" y="1277"/>
                </a:lnTo>
                <a:lnTo>
                  <a:pt x="404" y="1279"/>
                </a:lnTo>
                <a:lnTo>
                  <a:pt x="402" y="1282"/>
                </a:lnTo>
                <a:lnTo>
                  <a:pt x="400" y="1284"/>
                </a:lnTo>
                <a:lnTo>
                  <a:pt x="399" y="1284"/>
                </a:lnTo>
                <a:lnTo>
                  <a:pt x="373" y="1276"/>
                </a:lnTo>
                <a:lnTo>
                  <a:pt x="369" y="1250"/>
                </a:lnTo>
                <a:lnTo>
                  <a:pt x="338" y="1251"/>
                </a:lnTo>
                <a:lnTo>
                  <a:pt x="308" y="1250"/>
                </a:lnTo>
                <a:lnTo>
                  <a:pt x="304" y="1240"/>
                </a:lnTo>
                <a:lnTo>
                  <a:pt x="301" y="1246"/>
                </a:lnTo>
                <a:lnTo>
                  <a:pt x="299" y="1250"/>
                </a:lnTo>
                <a:lnTo>
                  <a:pt x="298" y="1250"/>
                </a:lnTo>
                <a:lnTo>
                  <a:pt x="298" y="1248"/>
                </a:lnTo>
                <a:lnTo>
                  <a:pt x="295" y="1245"/>
                </a:lnTo>
                <a:lnTo>
                  <a:pt x="288" y="1241"/>
                </a:lnTo>
                <a:lnTo>
                  <a:pt x="278" y="1235"/>
                </a:lnTo>
                <a:lnTo>
                  <a:pt x="278" y="1228"/>
                </a:lnTo>
                <a:lnTo>
                  <a:pt x="280" y="1220"/>
                </a:lnTo>
                <a:lnTo>
                  <a:pt x="283" y="1202"/>
                </a:lnTo>
                <a:lnTo>
                  <a:pt x="291" y="1181"/>
                </a:lnTo>
                <a:lnTo>
                  <a:pt x="296" y="1171"/>
                </a:lnTo>
                <a:lnTo>
                  <a:pt x="299" y="1162"/>
                </a:lnTo>
                <a:lnTo>
                  <a:pt x="304" y="1141"/>
                </a:lnTo>
                <a:lnTo>
                  <a:pt x="306" y="1119"/>
                </a:lnTo>
                <a:lnTo>
                  <a:pt x="306" y="1098"/>
                </a:lnTo>
                <a:lnTo>
                  <a:pt x="304" y="1080"/>
                </a:lnTo>
                <a:lnTo>
                  <a:pt x="301" y="1066"/>
                </a:lnTo>
                <a:lnTo>
                  <a:pt x="299" y="1053"/>
                </a:lnTo>
                <a:lnTo>
                  <a:pt x="290" y="1028"/>
                </a:lnTo>
                <a:lnTo>
                  <a:pt x="283" y="1005"/>
                </a:lnTo>
                <a:lnTo>
                  <a:pt x="273" y="966"/>
                </a:lnTo>
                <a:lnTo>
                  <a:pt x="268" y="939"/>
                </a:lnTo>
                <a:lnTo>
                  <a:pt x="268" y="927"/>
                </a:lnTo>
                <a:lnTo>
                  <a:pt x="273" y="909"/>
                </a:lnTo>
                <a:lnTo>
                  <a:pt x="281" y="880"/>
                </a:lnTo>
                <a:lnTo>
                  <a:pt x="293" y="843"/>
                </a:lnTo>
                <a:lnTo>
                  <a:pt x="298" y="831"/>
                </a:lnTo>
                <a:lnTo>
                  <a:pt x="301" y="822"/>
                </a:lnTo>
                <a:lnTo>
                  <a:pt x="304" y="800"/>
                </a:lnTo>
                <a:lnTo>
                  <a:pt x="304" y="782"/>
                </a:lnTo>
                <a:lnTo>
                  <a:pt x="303" y="766"/>
                </a:lnTo>
                <a:lnTo>
                  <a:pt x="299" y="755"/>
                </a:lnTo>
                <a:lnTo>
                  <a:pt x="296" y="745"/>
                </a:lnTo>
                <a:lnTo>
                  <a:pt x="293" y="737"/>
                </a:lnTo>
                <a:lnTo>
                  <a:pt x="286" y="727"/>
                </a:lnTo>
                <a:lnTo>
                  <a:pt x="278" y="711"/>
                </a:lnTo>
                <a:lnTo>
                  <a:pt x="259" y="665"/>
                </a:lnTo>
                <a:lnTo>
                  <a:pt x="231" y="602"/>
                </a:lnTo>
                <a:lnTo>
                  <a:pt x="223" y="581"/>
                </a:lnTo>
                <a:lnTo>
                  <a:pt x="218" y="561"/>
                </a:lnTo>
                <a:lnTo>
                  <a:pt x="213" y="542"/>
                </a:lnTo>
                <a:lnTo>
                  <a:pt x="212" y="522"/>
                </a:lnTo>
                <a:lnTo>
                  <a:pt x="212" y="506"/>
                </a:lnTo>
                <a:lnTo>
                  <a:pt x="212" y="490"/>
                </a:lnTo>
                <a:lnTo>
                  <a:pt x="213" y="473"/>
                </a:lnTo>
                <a:lnTo>
                  <a:pt x="215" y="459"/>
                </a:lnTo>
                <a:lnTo>
                  <a:pt x="221" y="436"/>
                </a:lnTo>
                <a:lnTo>
                  <a:pt x="228" y="418"/>
                </a:lnTo>
                <a:lnTo>
                  <a:pt x="234" y="402"/>
                </a:lnTo>
                <a:lnTo>
                  <a:pt x="213" y="405"/>
                </a:lnTo>
                <a:lnTo>
                  <a:pt x="210" y="408"/>
                </a:lnTo>
                <a:lnTo>
                  <a:pt x="207" y="415"/>
                </a:lnTo>
                <a:lnTo>
                  <a:pt x="203" y="433"/>
                </a:lnTo>
                <a:lnTo>
                  <a:pt x="203" y="454"/>
                </a:lnTo>
                <a:lnTo>
                  <a:pt x="203" y="478"/>
                </a:lnTo>
                <a:lnTo>
                  <a:pt x="208" y="519"/>
                </a:lnTo>
                <a:lnTo>
                  <a:pt x="210" y="538"/>
                </a:lnTo>
                <a:lnTo>
                  <a:pt x="212" y="555"/>
                </a:lnTo>
                <a:lnTo>
                  <a:pt x="212" y="574"/>
                </a:lnTo>
                <a:lnTo>
                  <a:pt x="210" y="612"/>
                </a:lnTo>
                <a:lnTo>
                  <a:pt x="207" y="652"/>
                </a:lnTo>
                <a:lnTo>
                  <a:pt x="195" y="631"/>
                </a:lnTo>
                <a:lnTo>
                  <a:pt x="195" y="652"/>
                </a:lnTo>
                <a:lnTo>
                  <a:pt x="192" y="669"/>
                </a:lnTo>
                <a:lnTo>
                  <a:pt x="190" y="678"/>
                </a:lnTo>
                <a:lnTo>
                  <a:pt x="189" y="682"/>
                </a:lnTo>
                <a:lnTo>
                  <a:pt x="184" y="678"/>
                </a:lnTo>
                <a:lnTo>
                  <a:pt x="182" y="678"/>
                </a:lnTo>
                <a:lnTo>
                  <a:pt x="181" y="678"/>
                </a:lnTo>
                <a:lnTo>
                  <a:pt x="195" y="1001"/>
                </a:lnTo>
                <a:lnTo>
                  <a:pt x="168" y="822"/>
                </a:lnTo>
                <a:lnTo>
                  <a:pt x="189" y="1033"/>
                </a:lnTo>
                <a:lnTo>
                  <a:pt x="153" y="1033"/>
                </a:lnTo>
                <a:lnTo>
                  <a:pt x="151" y="999"/>
                </a:lnTo>
                <a:lnTo>
                  <a:pt x="148" y="1033"/>
                </a:lnTo>
                <a:lnTo>
                  <a:pt x="111" y="1033"/>
                </a:lnTo>
                <a:lnTo>
                  <a:pt x="107" y="1005"/>
                </a:lnTo>
                <a:lnTo>
                  <a:pt x="104" y="1033"/>
                </a:lnTo>
                <a:lnTo>
                  <a:pt x="73" y="1033"/>
                </a:lnTo>
                <a:lnTo>
                  <a:pt x="73" y="999"/>
                </a:lnTo>
                <a:lnTo>
                  <a:pt x="68" y="1033"/>
                </a:lnTo>
                <a:lnTo>
                  <a:pt x="47" y="1033"/>
                </a:lnTo>
                <a:lnTo>
                  <a:pt x="44" y="1009"/>
                </a:lnTo>
                <a:lnTo>
                  <a:pt x="37" y="979"/>
                </a:lnTo>
                <a:lnTo>
                  <a:pt x="32" y="947"/>
                </a:lnTo>
                <a:lnTo>
                  <a:pt x="29" y="914"/>
                </a:lnTo>
                <a:lnTo>
                  <a:pt x="29" y="879"/>
                </a:lnTo>
                <a:lnTo>
                  <a:pt x="29" y="843"/>
                </a:lnTo>
                <a:lnTo>
                  <a:pt x="29" y="807"/>
                </a:lnTo>
                <a:lnTo>
                  <a:pt x="34" y="737"/>
                </a:lnTo>
                <a:lnTo>
                  <a:pt x="41" y="673"/>
                </a:lnTo>
                <a:lnTo>
                  <a:pt x="47" y="623"/>
                </a:lnTo>
                <a:lnTo>
                  <a:pt x="54" y="576"/>
                </a:lnTo>
                <a:lnTo>
                  <a:pt x="49" y="579"/>
                </a:lnTo>
                <a:lnTo>
                  <a:pt x="45" y="582"/>
                </a:lnTo>
                <a:lnTo>
                  <a:pt x="42" y="587"/>
                </a:lnTo>
                <a:lnTo>
                  <a:pt x="39" y="594"/>
                </a:lnTo>
                <a:lnTo>
                  <a:pt x="32" y="608"/>
                </a:lnTo>
                <a:lnTo>
                  <a:pt x="29" y="625"/>
                </a:lnTo>
                <a:lnTo>
                  <a:pt x="26" y="654"/>
                </a:lnTo>
                <a:lnTo>
                  <a:pt x="26" y="667"/>
                </a:lnTo>
                <a:lnTo>
                  <a:pt x="21" y="634"/>
                </a:lnTo>
                <a:lnTo>
                  <a:pt x="23" y="618"/>
                </a:lnTo>
                <a:lnTo>
                  <a:pt x="23" y="615"/>
                </a:lnTo>
                <a:lnTo>
                  <a:pt x="24" y="613"/>
                </a:lnTo>
                <a:lnTo>
                  <a:pt x="26" y="613"/>
                </a:lnTo>
                <a:lnTo>
                  <a:pt x="19" y="616"/>
                </a:lnTo>
                <a:lnTo>
                  <a:pt x="15" y="623"/>
                </a:lnTo>
                <a:lnTo>
                  <a:pt x="11" y="628"/>
                </a:lnTo>
                <a:lnTo>
                  <a:pt x="10" y="634"/>
                </a:lnTo>
                <a:lnTo>
                  <a:pt x="10" y="644"/>
                </a:lnTo>
                <a:lnTo>
                  <a:pt x="10" y="649"/>
                </a:lnTo>
                <a:lnTo>
                  <a:pt x="5" y="613"/>
                </a:lnTo>
                <a:lnTo>
                  <a:pt x="2" y="582"/>
                </a:lnTo>
                <a:lnTo>
                  <a:pt x="0" y="551"/>
                </a:lnTo>
                <a:lnTo>
                  <a:pt x="0" y="525"/>
                </a:lnTo>
                <a:lnTo>
                  <a:pt x="0" y="499"/>
                </a:lnTo>
                <a:lnTo>
                  <a:pt x="3" y="477"/>
                </a:lnTo>
                <a:lnTo>
                  <a:pt x="6" y="455"/>
                </a:lnTo>
                <a:lnTo>
                  <a:pt x="11" y="437"/>
                </a:lnTo>
                <a:lnTo>
                  <a:pt x="18" y="420"/>
                </a:lnTo>
                <a:lnTo>
                  <a:pt x="24" y="405"/>
                </a:lnTo>
                <a:lnTo>
                  <a:pt x="31" y="392"/>
                </a:lnTo>
                <a:lnTo>
                  <a:pt x="39" y="381"/>
                </a:lnTo>
                <a:lnTo>
                  <a:pt x="47" y="369"/>
                </a:lnTo>
                <a:lnTo>
                  <a:pt x="57" y="361"/>
                </a:lnTo>
                <a:lnTo>
                  <a:pt x="67" y="353"/>
                </a:lnTo>
                <a:lnTo>
                  <a:pt x="76" y="346"/>
                </a:lnTo>
                <a:lnTo>
                  <a:pt x="86" y="341"/>
                </a:lnTo>
                <a:lnTo>
                  <a:pt x="96" y="337"/>
                </a:lnTo>
                <a:lnTo>
                  <a:pt x="115" y="332"/>
                </a:lnTo>
                <a:lnTo>
                  <a:pt x="135" y="328"/>
                </a:lnTo>
                <a:lnTo>
                  <a:pt x="153" y="328"/>
                </a:lnTo>
                <a:lnTo>
                  <a:pt x="168" y="328"/>
                </a:lnTo>
                <a:lnTo>
                  <a:pt x="179" y="330"/>
                </a:lnTo>
                <a:lnTo>
                  <a:pt x="189" y="333"/>
                </a:lnTo>
                <a:lnTo>
                  <a:pt x="212" y="337"/>
                </a:lnTo>
                <a:lnTo>
                  <a:pt x="229" y="338"/>
                </a:lnTo>
                <a:lnTo>
                  <a:pt x="244" y="338"/>
                </a:lnTo>
                <a:lnTo>
                  <a:pt x="255" y="337"/>
                </a:lnTo>
                <a:lnTo>
                  <a:pt x="270" y="335"/>
                </a:lnTo>
                <a:lnTo>
                  <a:pt x="278" y="332"/>
                </a:lnTo>
                <a:lnTo>
                  <a:pt x="281" y="330"/>
                </a:lnTo>
                <a:lnTo>
                  <a:pt x="283" y="328"/>
                </a:lnTo>
                <a:lnTo>
                  <a:pt x="303" y="314"/>
                </a:lnTo>
                <a:lnTo>
                  <a:pt x="324" y="302"/>
                </a:lnTo>
                <a:lnTo>
                  <a:pt x="345" y="293"/>
                </a:lnTo>
                <a:lnTo>
                  <a:pt x="366" y="284"/>
                </a:lnTo>
                <a:lnTo>
                  <a:pt x="387" y="278"/>
                </a:lnTo>
                <a:lnTo>
                  <a:pt x="408" y="273"/>
                </a:lnTo>
                <a:lnTo>
                  <a:pt x="430" y="271"/>
                </a:lnTo>
                <a:lnTo>
                  <a:pt x="449" y="270"/>
                </a:lnTo>
                <a:lnTo>
                  <a:pt x="485" y="268"/>
                </a:lnTo>
                <a:lnTo>
                  <a:pt x="513" y="270"/>
                </a:lnTo>
                <a:lnTo>
                  <a:pt x="539" y="275"/>
                </a:lnTo>
                <a:lnTo>
                  <a:pt x="589" y="286"/>
                </a:lnTo>
                <a:lnTo>
                  <a:pt x="635" y="296"/>
                </a:lnTo>
                <a:lnTo>
                  <a:pt x="675" y="304"/>
                </a:lnTo>
                <a:lnTo>
                  <a:pt x="711" y="311"/>
                </a:lnTo>
                <a:lnTo>
                  <a:pt x="770" y="317"/>
                </a:lnTo>
                <a:lnTo>
                  <a:pt x="815" y="320"/>
                </a:lnTo>
                <a:lnTo>
                  <a:pt x="848" y="320"/>
                </a:lnTo>
                <a:lnTo>
                  <a:pt x="871" y="317"/>
                </a:lnTo>
                <a:lnTo>
                  <a:pt x="885" y="312"/>
                </a:lnTo>
                <a:lnTo>
                  <a:pt x="895" y="309"/>
                </a:lnTo>
                <a:lnTo>
                  <a:pt x="905" y="304"/>
                </a:lnTo>
                <a:lnTo>
                  <a:pt x="921" y="296"/>
                </a:lnTo>
                <a:lnTo>
                  <a:pt x="962" y="271"/>
                </a:lnTo>
                <a:lnTo>
                  <a:pt x="1014" y="237"/>
                </a:lnTo>
                <a:lnTo>
                  <a:pt x="1024" y="234"/>
                </a:lnTo>
                <a:lnTo>
                  <a:pt x="1037" y="231"/>
                </a:lnTo>
                <a:lnTo>
                  <a:pt x="1068" y="224"/>
                </a:lnTo>
                <a:lnTo>
                  <a:pt x="1108" y="218"/>
                </a:lnTo>
                <a:lnTo>
                  <a:pt x="1120" y="215"/>
                </a:lnTo>
                <a:lnTo>
                  <a:pt x="1136" y="208"/>
                </a:lnTo>
                <a:lnTo>
                  <a:pt x="1172" y="193"/>
                </a:lnTo>
                <a:lnTo>
                  <a:pt x="1216" y="174"/>
                </a:lnTo>
                <a:lnTo>
                  <a:pt x="1266" y="131"/>
                </a:lnTo>
                <a:lnTo>
                  <a:pt x="1276" y="125"/>
                </a:lnTo>
                <a:lnTo>
                  <a:pt x="1287" y="118"/>
                </a:lnTo>
                <a:lnTo>
                  <a:pt x="1310" y="107"/>
                </a:lnTo>
                <a:lnTo>
                  <a:pt x="1336" y="96"/>
                </a:lnTo>
                <a:lnTo>
                  <a:pt x="1351" y="88"/>
                </a:lnTo>
                <a:lnTo>
                  <a:pt x="1362" y="83"/>
                </a:lnTo>
                <a:lnTo>
                  <a:pt x="1380" y="76"/>
                </a:lnTo>
                <a:lnTo>
                  <a:pt x="1388" y="76"/>
                </a:lnTo>
                <a:lnTo>
                  <a:pt x="1392" y="76"/>
                </a:lnTo>
                <a:lnTo>
                  <a:pt x="1403" y="70"/>
                </a:lnTo>
                <a:lnTo>
                  <a:pt x="1414" y="66"/>
                </a:lnTo>
                <a:lnTo>
                  <a:pt x="1427" y="63"/>
                </a:lnTo>
                <a:lnTo>
                  <a:pt x="1439" y="63"/>
                </a:lnTo>
                <a:lnTo>
                  <a:pt x="1455" y="65"/>
                </a:lnTo>
                <a:lnTo>
                  <a:pt x="1463" y="65"/>
                </a:lnTo>
                <a:lnTo>
                  <a:pt x="1468" y="62"/>
                </a:lnTo>
                <a:lnTo>
                  <a:pt x="1476" y="58"/>
                </a:lnTo>
                <a:lnTo>
                  <a:pt x="1491" y="55"/>
                </a:lnTo>
                <a:lnTo>
                  <a:pt x="1509" y="52"/>
                </a:lnTo>
                <a:lnTo>
                  <a:pt x="1524" y="45"/>
                </a:lnTo>
                <a:lnTo>
                  <a:pt x="1533" y="40"/>
                </a:lnTo>
                <a:lnTo>
                  <a:pt x="1543" y="37"/>
                </a:lnTo>
                <a:lnTo>
                  <a:pt x="1564" y="35"/>
                </a:lnTo>
                <a:lnTo>
                  <a:pt x="1580" y="34"/>
                </a:lnTo>
                <a:lnTo>
                  <a:pt x="1587" y="35"/>
                </a:lnTo>
                <a:lnTo>
                  <a:pt x="1592" y="26"/>
                </a:lnTo>
                <a:lnTo>
                  <a:pt x="1598" y="18"/>
                </a:lnTo>
                <a:lnTo>
                  <a:pt x="1610" y="8"/>
                </a:lnTo>
                <a:lnTo>
                  <a:pt x="1620" y="3"/>
                </a:lnTo>
                <a:lnTo>
                  <a:pt x="1626" y="0"/>
                </a:lnTo>
                <a:lnTo>
                  <a:pt x="1633" y="0"/>
                </a:lnTo>
                <a:lnTo>
                  <a:pt x="1637" y="0"/>
                </a:lnTo>
                <a:lnTo>
                  <a:pt x="1642" y="3"/>
                </a:lnTo>
                <a:lnTo>
                  <a:pt x="1644" y="5"/>
                </a:lnTo>
                <a:lnTo>
                  <a:pt x="1644" y="18"/>
                </a:lnTo>
                <a:lnTo>
                  <a:pt x="1644" y="29"/>
                </a:lnTo>
                <a:lnTo>
                  <a:pt x="1641" y="44"/>
                </a:lnTo>
                <a:lnTo>
                  <a:pt x="1637" y="52"/>
                </a:lnTo>
                <a:lnTo>
                  <a:pt x="1634" y="53"/>
                </a:lnTo>
                <a:lnTo>
                  <a:pt x="1664" y="71"/>
                </a:lnTo>
                <a:lnTo>
                  <a:pt x="1677" y="84"/>
                </a:lnTo>
                <a:lnTo>
                  <a:pt x="1690" y="99"/>
                </a:lnTo>
                <a:lnTo>
                  <a:pt x="1699" y="115"/>
                </a:lnTo>
                <a:lnTo>
                  <a:pt x="1706" y="130"/>
                </a:lnTo>
                <a:lnTo>
                  <a:pt x="1716" y="153"/>
                </a:lnTo>
                <a:lnTo>
                  <a:pt x="1717" y="159"/>
                </a:lnTo>
                <a:lnTo>
                  <a:pt x="1717" y="161"/>
                </a:lnTo>
                <a:lnTo>
                  <a:pt x="1712" y="156"/>
                </a:lnTo>
                <a:lnTo>
                  <a:pt x="1707" y="151"/>
                </a:lnTo>
                <a:lnTo>
                  <a:pt x="1703" y="149"/>
                </a:lnTo>
                <a:lnTo>
                  <a:pt x="1703" y="151"/>
                </a:lnTo>
                <a:lnTo>
                  <a:pt x="1706" y="154"/>
                </a:lnTo>
                <a:lnTo>
                  <a:pt x="1707" y="159"/>
                </a:lnTo>
                <a:lnTo>
                  <a:pt x="1707" y="166"/>
                </a:lnTo>
                <a:lnTo>
                  <a:pt x="1703" y="164"/>
                </a:lnTo>
                <a:lnTo>
                  <a:pt x="1699" y="164"/>
                </a:lnTo>
                <a:lnTo>
                  <a:pt x="1696" y="166"/>
                </a:lnTo>
                <a:lnTo>
                  <a:pt x="1748" y="252"/>
                </a:lnTo>
                <a:lnTo>
                  <a:pt x="1756" y="258"/>
                </a:lnTo>
                <a:lnTo>
                  <a:pt x="1764" y="270"/>
                </a:lnTo>
                <a:lnTo>
                  <a:pt x="1782" y="296"/>
                </a:lnTo>
                <a:lnTo>
                  <a:pt x="1803" y="330"/>
                </a:lnTo>
                <a:lnTo>
                  <a:pt x="1812" y="351"/>
                </a:lnTo>
                <a:lnTo>
                  <a:pt x="1817" y="369"/>
                </a:lnTo>
                <a:lnTo>
                  <a:pt x="1817" y="382"/>
                </a:lnTo>
                <a:lnTo>
                  <a:pt x="1817" y="394"/>
                </a:lnTo>
                <a:lnTo>
                  <a:pt x="1813" y="402"/>
                </a:lnTo>
                <a:lnTo>
                  <a:pt x="1810" y="407"/>
                </a:lnTo>
                <a:lnTo>
                  <a:pt x="1805" y="410"/>
                </a:lnTo>
                <a:lnTo>
                  <a:pt x="1792" y="428"/>
                </a:lnTo>
                <a:lnTo>
                  <a:pt x="1787" y="433"/>
                </a:lnTo>
                <a:lnTo>
                  <a:pt x="1782" y="436"/>
                </a:lnTo>
                <a:lnTo>
                  <a:pt x="1774" y="441"/>
                </a:lnTo>
                <a:lnTo>
                  <a:pt x="1768" y="441"/>
                </a:lnTo>
                <a:lnTo>
                  <a:pt x="1764" y="441"/>
                </a:lnTo>
                <a:lnTo>
                  <a:pt x="1764" y="446"/>
                </a:lnTo>
                <a:lnTo>
                  <a:pt x="1763" y="450"/>
                </a:lnTo>
                <a:lnTo>
                  <a:pt x="1758" y="455"/>
                </a:lnTo>
                <a:lnTo>
                  <a:pt x="1753" y="457"/>
                </a:lnTo>
                <a:lnTo>
                  <a:pt x="1751" y="459"/>
                </a:lnTo>
                <a:lnTo>
                  <a:pt x="1743" y="460"/>
                </a:lnTo>
                <a:lnTo>
                  <a:pt x="1733" y="460"/>
                </a:lnTo>
                <a:lnTo>
                  <a:pt x="1725" y="459"/>
                </a:lnTo>
                <a:lnTo>
                  <a:pt x="1719" y="457"/>
                </a:lnTo>
                <a:lnTo>
                  <a:pt x="1707" y="452"/>
                </a:lnTo>
                <a:lnTo>
                  <a:pt x="1703" y="450"/>
                </a:lnTo>
                <a:lnTo>
                  <a:pt x="1530" y="361"/>
                </a:lnTo>
                <a:lnTo>
                  <a:pt x="1527" y="358"/>
                </a:lnTo>
                <a:lnTo>
                  <a:pt x="1522" y="358"/>
                </a:lnTo>
                <a:lnTo>
                  <a:pt x="1517" y="359"/>
                </a:lnTo>
                <a:lnTo>
                  <a:pt x="1510" y="363"/>
                </a:lnTo>
                <a:lnTo>
                  <a:pt x="1502" y="369"/>
                </a:lnTo>
                <a:lnTo>
                  <a:pt x="1497" y="374"/>
                </a:lnTo>
                <a:close/>
                <a:moveTo>
                  <a:pt x="356" y="820"/>
                </a:moveTo>
                <a:lnTo>
                  <a:pt x="356" y="820"/>
                </a:lnTo>
                <a:lnTo>
                  <a:pt x="361" y="851"/>
                </a:lnTo>
                <a:lnTo>
                  <a:pt x="363" y="875"/>
                </a:lnTo>
                <a:lnTo>
                  <a:pt x="361" y="893"/>
                </a:lnTo>
                <a:lnTo>
                  <a:pt x="358" y="908"/>
                </a:lnTo>
                <a:lnTo>
                  <a:pt x="355" y="921"/>
                </a:lnTo>
                <a:lnTo>
                  <a:pt x="350" y="931"/>
                </a:lnTo>
                <a:lnTo>
                  <a:pt x="347" y="940"/>
                </a:lnTo>
                <a:lnTo>
                  <a:pt x="343" y="952"/>
                </a:lnTo>
                <a:lnTo>
                  <a:pt x="342" y="963"/>
                </a:lnTo>
                <a:lnTo>
                  <a:pt x="342" y="978"/>
                </a:lnTo>
                <a:lnTo>
                  <a:pt x="345" y="1004"/>
                </a:lnTo>
                <a:lnTo>
                  <a:pt x="348" y="1025"/>
                </a:lnTo>
                <a:lnTo>
                  <a:pt x="350" y="1035"/>
                </a:lnTo>
                <a:lnTo>
                  <a:pt x="358" y="1053"/>
                </a:lnTo>
                <a:lnTo>
                  <a:pt x="368" y="1155"/>
                </a:lnTo>
                <a:lnTo>
                  <a:pt x="371" y="1162"/>
                </a:lnTo>
                <a:lnTo>
                  <a:pt x="376" y="1171"/>
                </a:lnTo>
                <a:lnTo>
                  <a:pt x="381" y="1193"/>
                </a:lnTo>
                <a:lnTo>
                  <a:pt x="386" y="1220"/>
                </a:lnTo>
                <a:lnTo>
                  <a:pt x="400" y="1198"/>
                </a:lnTo>
                <a:lnTo>
                  <a:pt x="402" y="1191"/>
                </a:lnTo>
                <a:lnTo>
                  <a:pt x="404" y="1183"/>
                </a:lnTo>
                <a:lnTo>
                  <a:pt x="402" y="1163"/>
                </a:lnTo>
                <a:lnTo>
                  <a:pt x="399" y="1142"/>
                </a:lnTo>
                <a:lnTo>
                  <a:pt x="392" y="1121"/>
                </a:lnTo>
                <a:lnTo>
                  <a:pt x="384" y="1098"/>
                </a:lnTo>
                <a:lnTo>
                  <a:pt x="376" y="1079"/>
                </a:lnTo>
                <a:lnTo>
                  <a:pt x="361" y="1046"/>
                </a:lnTo>
                <a:lnTo>
                  <a:pt x="358" y="1038"/>
                </a:lnTo>
                <a:lnTo>
                  <a:pt x="356" y="1035"/>
                </a:lnTo>
                <a:lnTo>
                  <a:pt x="353" y="1030"/>
                </a:lnTo>
                <a:lnTo>
                  <a:pt x="350" y="1025"/>
                </a:lnTo>
                <a:lnTo>
                  <a:pt x="347" y="1012"/>
                </a:lnTo>
                <a:lnTo>
                  <a:pt x="345" y="997"/>
                </a:lnTo>
                <a:lnTo>
                  <a:pt x="345" y="983"/>
                </a:lnTo>
                <a:lnTo>
                  <a:pt x="347" y="957"/>
                </a:lnTo>
                <a:lnTo>
                  <a:pt x="347" y="945"/>
                </a:lnTo>
                <a:lnTo>
                  <a:pt x="351" y="935"/>
                </a:lnTo>
                <a:lnTo>
                  <a:pt x="356" y="926"/>
                </a:lnTo>
                <a:lnTo>
                  <a:pt x="361" y="903"/>
                </a:lnTo>
                <a:lnTo>
                  <a:pt x="365" y="882"/>
                </a:lnTo>
                <a:lnTo>
                  <a:pt x="365" y="862"/>
                </a:lnTo>
                <a:lnTo>
                  <a:pt x="365" y="844"/>
                </a:lnTo>
                <a:lnTo>
                  <a:pt x="363" y="830"/>
                </a:lnTo>
                <a:lnTo>
                  <a:pt x="361" y="817"/>
                </a:lnTo>
                <a:lnTo>
                  <a:pt x="351" y="805"/>
                </a:lnTo>
                <a:lnTo>
                  <a:pt x="343" y="791"/>
                </a:lnTo>
                <a:lnTo>
                  <a:pt x="334" y="774"/>
                </a:lnTo>
                <a:lnTo>
                  <a:pt x="356" y="820"/>
                </a:lnTo>
                <a:close/>
                <a:moveTo>
                  <a:pt x="1115" y="935"/>
                </a:moveTo>
                <a:lnTo>
                  <a:pt x="1115" y="935"/>
                </a:lnTo>
                <a:lnTo>
                  <a:pt x="1105" y="979"/>
                </a:lnTo>
                <a:lnTo>
                  <a:pt x="1095" y="1012"/>
                </a:lnTo>
                <a:lnTo>
                  <a:pt x="1091" y="1025"/>
                </a:lnTo>
                <a:lnTo>
                  <a:pt x="1087" y="1033"/>
                </a:lnTo>
                <a:lnTo>
                  <a:pt x="1082" y="1043"/>
                </a:lnTo>
                <a:lnTo>
                  <a:pt x="1076" y="1069"/>
                </a:lnTo>
                <a:lnTo>
                  <a:pt x="1071" y="1085"/>
                </a:lnTo>
                <a:lnTo>
                  <a:pt x="1068" y="1105"/>
                </a:lnTo>
                <a:lnTo>
                  <a:pt x="1066" y="1124"/>
                </a:lnTo>
                <a:lnTo>
                  <a:pt x="1068" y="1144"/>
                </a:lnTo>
                <a:lnTo>
                  <a:pt x="1077" y="1100"/>
                </a:lnTo>
                <a:lnTo>
                  <a:pt x="1091" y="1043"/>
                </a:lnTo>
                <a:lnTo>
                  <a:pt x="1115" y="935"/>
                </a:lnTo>
                <a:close/>
              </a:path>
            </a:pathLst>
          </a:custGeom>
          <a:solidFill>
            <a:srgbClr val="B2A9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10"/>
          <p:cNvSpPr>
            <a:spLocks/>
          </p:cNvSpPr>
          <p:nvPr/>
        </p:nvSpPr>
        <p:spPr bwMode="auto">
          <a:xfrm>
            <a:off x="1349375" y="2005013"/>
            <a:ext cx="392113" cy="1122362"/>
          </a:xfrm>
          <a:custGeom>
            <a:avLst/>
            <a:gdLst>
              <a:gd name="T0" fmla="*/ 300038 w 247"/>
              <a:gd name="T1" fmla="*/ 7937 h 707"/>
              <a:gd name="T2" fmla="*/ 266700 w 247"/>
              <a:gd name="T3" fmla="*/ 3175 h 707"/>
              <a:gd name="T4" fmla="*/ 214313 w 247"/>
              <a:gd name="T5" fmla="*/ 3175 h 707"/>
              <a:gd name="T6" fmla="*/ 152400 w 247"/>
              <a:gd name="T7" fmla="*/ 15875 h 707"/>
              <a:gd name="T8" fmla="*/ 120650 w 247"/>
              <a:gd name="T9" fmla="*/ 31750 h 707"/>
              <a:gd name="T10" fmla="*/ 90488 w 247"/>
              <a:gd name="T11" fmla="*/ 52387 h 707"/>
              <a:gd name="T12" fmla="*/ 61913 w 247"/>
              <a:gd name="T13" fmla="*/ 84137 h 707"/>
              <a:gd name="T14" fmla="*/ 38100 w 247"/>
              <a:gd name="T15" fmla="*/ 125412 h 707"/>
              <a:gd name="T16" fmla="*/ 17463 w 247"/>
              <a:gd name="T17" fmla="*/ 173037 h 707"/>
              <a:gd name="T18" fmla="*/ 4763 w 247"/>
              <a:gd name="T19" fmla="*/ 238125 h 707"/>
              <a:gd name="T20" fmla="*/ 0 w 247"/>
              <a:gd name="T21" fmla="*/ 312737 h 707"/>
              <a:gd name="T22" fmla="*/ 3175 w 247"/>
              <a:gd name="T23" fmla="*/ 403225 h 707"/>
              <a:gd name="T24" fmla="*/ 15875 w 247"/>
              <a:gd name="T25" fmla="*/ 509587 h 707"/>
              <a:gd name="T26" fmla="*/ 15875 w 247"/>
              <a:gd name="T27" fmla="*/ 504825 h 707"/>
              <a:gd name="T28" fmla="*/ 17463 w 247"/>
              <a:gd name="T29" fmla="*/ 479425 h 707"/>
              <a:gd name="T30" fmla="*/ 30163 w 247"/>
              <a:gd name="T31" fmla="*/ 460375 h 707"/>
              <a:gd name="T32" fmla="*/ 41275 w 247"/>
              <a:gd name="T33" fmla="*/ 452437 h 707"/>
              <a:gd name="T34" fmla="*/ 36513 w 247"/>
              <a:gd name="T35" fmla="*/ 455612 h 707"/>
              <a:gd name="T36" fmla="*/ 33338 w 247"/>
              <a:gd name="T37" fmla="*/ 485775 h 707"/>
              <a:gd name="T38" fmla="*/ 41275 w 247"/>
              <a:gd name="T39" fmla="*/ 541337 h 707"/>
              <a:gd name="T40" fmla="*/ 46038 w 247"/>
              <a:gd name="T41" fmla="*/ 471487 h 707"/>
              <a:gd name="T42" fmla="*/ 61913 w 247"/>
              <a:gd name="T43" fmla="*/ 422275 h 707"/>
              <a:gd name="T44" fmla="*/ 71438 w 247"/>
              <a:gd name="T45" fmla="*/ 403225 h 707"/>
              <a:gd name="T46" fmla="*/ 85725 w 247"/>
              <a:gd name="T47" fmla="*/ 395287 h 707"/>
              <a:gd name="T48" fmla="*/ 74613 w 247"/>
              <a:gd name="T49" fmla="*/ 471487 h 707"/>
              <a:gd name="T50" fmla="*/ 53975 w 247"/>
              <a:gd name="T51" fmla="*/ 652462 h 707"/>
              <a:gd name="T52" fmla="*/ 46038 w 247"/>
              <a:gd name="T53" fmla="*/ 819150 h 707"/>
              <a:gd name="T54" fmla="*/ 46038 w 247"/>
              <a:gd name="T55" fmla="*/ 930275 h 707"/>
              <a:gd name="T56" fmla="*/ 58738 w 247"/>
              <a:gd name="T57" fmla="*/ 1036637 h 707"/>
              <a:gd name="T58" fmla="*/ 74613 w 247"/>
              <a:gd name="T59" fmla="*/ 1122362 h 707"/>
              <a:gd name="T60" fmla="*/ 115888 w 247"/>
              <a:gd name="T61" fmla="*/ 1068387 h 707"/>
              <a:gd name="T62" fmla="*/ 165100 w 247"/>
              <a:gd name="T63" fmla="*/ 1122362 h 707"/>
              <a:gd name="T64" fmla="*/ 176213 w 247"/>
              <a:gd name="T65" fmla="*/ 1122362 h 707"/>
              <a:gd name="T66" fmla="*/ 239713 w 247"/>
              <a:gd name="T67" fmla="*/ 1068387 h 707"/>
              <a:gd name="T68" fmla="*/ 300038 w 247"/>
              <a:gd name="T69" fmla="*/ 1122362 h 707"/>
              <a:gd name="T70" fmla="*/ 309563 w 247"/>
              <a:gd name="T71" fmla="*/ 1069975 h 707"/>
              <a:gd name="T72" fmla="*/ 287338 w 247"/>
              <a:gd name="T73" fmla="*/ 555625 h 707"/>
              <a:gd name="T74" fmla="*/ 288925 w 247"/>
              <a:gd name="T75" fmla="*/ 555625 h 707"/>
              <a:gd name="T76" fmla="*/ 300038 w 247"/>
              <a:gd name="T77" fmla="*/ 563562 h 707"/>
              <a:gd name="T78" fmla="*/ 301625 w 247"/>
              <a:gd name="T79" fmla="*/ 555625 h 707"/>
              <a:gd name="T80" fmla="*/ 309563 w 247"/>
              <a:gd name="T81" fmla="*/ 514350 h 707"/>
              <a:gd name="T82" fmla="*/ 328613 w 247"/>
              <a:gd name="T83" fmla="*/ 514350 h 707"/>
              <a:gd name="T84" fmla="*/ 333375 w 247"/>
              <a:gd name="T85" fmla="*/ 450850 h 707"/>
              <a:gd name="T86" fmla="*/ 336550 w 247"/>
              <a:gd name="T87" fmla="*/ 361950 h 707"/>
              <a:gd name="T88" fmla="*/ 333375 w 247"/>
              <a:gd name="T89" fmla="*/ 333375 h 707"/>
              <a:gd name="T90" fmla="*/ 322263 w 247"/>
              <a:gd name="T91" fmla="*/ 238125 h 707"/>
              <a:gd name="T92" fmla="*/ 322263 w 247"/>
              <a:gd name="T93" fmla="*/ 168275 h 707"/>
              <a:gd name="T94" fmla="*/ 333375 w 247"/>
              <a:gd name="T95" fmla="*/ 130175 h 707"/>
              <a:gd name="T96" fmla="*/ 371475 w 247"/>
              <a:gd name="T97" fmla="*/ 119062 h 707"/>
              <a:gd name="T98" fmla="*/ 379413 w 247"/>
              <a:gd name="T99" fmla="*/ 106362 h 707"/>
              <a:gd name="T100" fmla="*/ 390525 w 247"/>
              <a:gd name="T101" fmla="*/ 80962 h 707"/>
              <a:gd name="T102" fmla="*/ 392113 w 247"/>
              <a:gd name="T103" fmla="*/ 47625 h 707"/>
              <a:gd name="T104" fmla="*/ 384175 w 247"/>
              <a:gd name="T105" fmla="*/ 31750 h 707"/>
              <a:gd name="T106" fmla="*/ 371475 w 247"/>
              <a:gd name="T107" fmla="*/ 20637 h 70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47"/>
              <a:gd name="T163" fmla="*/ 0 h 707"/>
              <a:gd name="T164" fmla="*/ 247 w 247"/>
              <a:gd name="T165" fmla="*/ 707 h 707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47" h="707">
                <a:moveTo>
                  <a:pt x="189" y="5"/>
                </a:moveTo>
                <a:lnTo>
                  <a:pt x="189" y="5"/>
                </a:lnTo>
                <a:lnTo>
                  <a:pt x="179" y="4"/>
                </a:lnTo>
                <a:lnTo>
                  <a:pt x="168" y="2"/>
                </a:lnTo>
                <a:lnTo>
                  <a:pt x="153" y="0"/>
                </a:lnTo>
                <a:lnTo>
                  <a:pt x="135" y="2"/>
                </a:lnTo>
                <a:lnTo>
                  <a:pt x="115" y="4"/>
                </a:lnTo>
                <a:lnTo>
                  <a:pt x="96" y="10"/>
                </a:lnTo>
                <a:lnTo>
                  <a:pt x="86" y="13"/>
                </a:lnTo>
                <a:lnTo>
                  <a:pt x="76" y="20"/>
                </a:lnTo>
                <a:lnTo>
                  <a:pt x="67" y="26"/>
                </a:lnTo>
                <a:lnTo>
                  <a:pt x="57" y="33"/>
                </a:lnTo>
                <a:lnTo>
                  <a:pt x="47" y="43"/>
                </a:lnTo>
                <a:lnTo>
                  <a:pt x="39" y="53"/>
                </a:lnTo>
                <a:lnTo>
                  <a:pt x="31" y="64"/>
                </a:lnTo>
                <a:lnTo>
                  <a:pt x="24" y="79"/>
                </a:lnTo>
                <a:lnTo>
                  <a:pt x="18" y="93"/>
                </a:lnTo>
                <a:lnTo>
                  <a:pt x="11" y="109"/>
                </a:lnTo>
                <a:lnTo>
                  <a:pt x="6" y="129"/>
                </a:lnTo>
                <a:lnTo>
                  <a:pt x="3" y="150"/>
                </a:lnTo>
                <a:lnTo>
                  <a:pt x="0" y="173"/>
                </a:lnTo>
                <a:lnTo>
                  <a:pt x="0" y="197"/>
                </a:lnTo>
                <a:lnTo>
                  <a:pt x="0" y="225"/>
                </a:lnTo>
                <a:lnTo>
                  <a:pt x="2" y="254"/>
                </a:lnTo>
                <a:lnTo>
                  <a:pt x="5" y="287"/>
                </a:lnTo>
                <a:lnTo>
                  <a:pt x="10" y="321"/>
                </a:lnTo>
                <a:lnTo>
                  <a:pt x="10" y="318"/>
                </a:lnTo>
                <a:lnTo>
                  <a:pt x="10" y="306"/>
                </a:lnTo>
                <a:lnTo>
                  <a:pt x="11" y="302"/>
                </a:lnTo>
                <a:lnTo>
                  <a:pt x="15" y="295"/>
                </a:lnTo>
                <a:lnTo>
                  <a:pt x="19" y="290"/>
                </a:lnTo>
                <a:lnTo>
                  <a:pt x="26" y="285"/>
                </a:lnTo>
                <a:lnTo>
                  <a:pt x="24" y="285"/>
                </a:lnTo>
                <a:lnTo>
                  <a:pt x="23" y="287"/>
                </a:lnTo>
                <a:lnTo>
                  <a:pt x="23" y="292"/>
                </a:lnTo>
                <a:lnTo>
                  <a:pt x="21" y="306"/>
                </a:lnTo>
                <a:lnTo>
                  <a:pt x="26" y="341"/>
                </a:lnTo>
                <a:lnTo>
                  <a:pt x="26" y="326"/>
                </a:lnTo>
                <a:lnTo>
                  <a:pt x="29" y="297"/>
                </a:lnTo>
                <a:lnTo>
                  <a:pt x="32" y="280"/>
                </a:lnTo>
                <a:lnTo>
                  <a:pt x="39" y="266"/>
                </a:lnTo>
                <a:lnTo>
                  <a:pt x="42" y="259"/>
                </a:lnTo>
                <a:lnTo>
                  <a:pt x="45" y="254"/>
                </a:lnTo>
                <a:lnTo>
                  <a:pt x="49" y="251"/>
                </a:lnTo>
                <a:lnTo>
                  <a:pt x="54" y="249"/>
                </a:lnTo>
                <a:lnTo>
                  <a:pt x="47" y="297"/>
                </a:lnTo>
                <a:lnTo>
                  <a:pt x="41" y="347"/>
                </a:lnTo>
                <a:lnTo>
                  <a:pt x="34" y="411"/>
                </a:lnTo>
                <a:lnTo>
                  <a:pt x="29" y="481"/>
                </a:lnTo>
                <a:lnTo>
                  <a:pt x="29" y="516"/>
                </a:lnTo>
                <a:lnTo>
                  <a:pt x="29" y="552"/>
                </a:lnTo>
                <a:lnTo>
                  <a:pt x="29" y="586"/>
                </a:lnTo>
                <a:lnTo>
                  <a:pt x="32" y="621"/>
                </a:lnTo>
                <a:lnTo>
                  <a:pt x="37" y="653"/>
                </a:lnTo>
                <a:lnTo>
                  <a:pt x="44" y="681"/>
                </a:lnTo>
                <a:lnTo>
                  <a:pt x="47" y="707"/>
                </a:lnTo>
                <a:lnTo>
                  <a:pt x="68" y="707"/>
                </a:lnTo>
                <a:lnTo>
                  <a:pt x="73" y="673"/>
                </a:lnTo>
                <a:lnTo>
                  <a:pt x="73" y="707"/>
                </a:lnTo>
                <a:lnTo>
                  <a:pt x="104" y="707"/>
                </a:lnTo>
                <a:lnTo>
                  <a:pt x="107" y="679"/>
                </a:lnTo>
                <a:lnTo>
                  <a:pt x="111" y="707"/>
                </a:lnTo>
                <a:lnTo>
                  <a:pt x="148" y="707"/>
                </a:lnTo>
                <a:lnTo>
                  <a:pt x="151" y="673"/>
                </a:lnTo>
                <a:lnTo>
                  <a:pt x="153" y="707"/>
                </a:lnTo>
                <a:lnTo>
                  <a:pt x="189" y="707"/>
                </a:lnTo>
                <a:lnTo>
                  <a:pt x="168" y="494"/>
                </a:lnTo>
                <a:lnTo>
                  <a:pt x="195" y="674"/>
                </a:lnTo>
                <a:lnTo>
                  <a:pt x="181" y="350"/>
                </a:lnTo>
                <a:lnTo>
                  <a:pt x="182" y="350"/>
                </a:lnTo>
                <a:lnTo>
                  <a:pt x="184" y="352"/>
                </a:lnTo>
                <a:lnTo>
                  <a:pt x="189" y="355"/>
                </a:lnTo>
                <a:lnTo>
                  <a:pt x="190" y="350"/>
                </a:lnTo>
                <a:lnTo>
                  <a:pt x="192" y="341"/>
                </a:lnTo>
                <a:lnTo>
                  <a:pt x="195" y="324"/>
                </a:lnTo>
                <a:lnTo>
                  <a:pt x="195" y="305"/>
                </a:lnTo>
                <a:lnTo>
                  <a:pt x="207" y="324"/>
                </a:lnTo>
                <a:lnTo>
                  <a:pt x="210" y="284"/>
                </a:lnTo>
                <a:lnTo>
                  <a:pt x="212" y="248"/>
                </a:lnTo>
                <a:lnTo>
                  <a:pt x="212" y="228"/>
                </a:lnTo>
                <a:lnTo>
                  <a:pt x="210" y="210"/>
                </a:lnTo>
                <a:lnTo>
                  <a:pt x="208" y="192"/>
                </a:lnTo>
                <a:lnTo>
                  <a:pt x="203" y="150"/>
                </a:lnTo>
                <a:lnTo>
                  <a:pt x="203" y="127"/>
                </a:lnTo>
                <a:lnTo>
                  <a:pt x="203" y="106"/>
                </a:lnTo>
                <a:lnTo>
                  <a:pt x="207" y="88"/>
                </a:lnTo>
                <a:lnTo>
                  <a:pt x="210" y="82"/>
                </a:lnTo>
                <a:lnTo>
                  <a:pt x="213" y="77"/>
                </a:lnTo>
                <a:lnTo>
                  <a:pt x="234" y="75"/>
                </a:lnTo>
                <a:lnTo>
                  <a:pt x="239" y="67"/>
                </a:lnTo>
                <a:lnTo>
                  <a:pt x="242" y="61"/>
                </a:lnTo>
                <a:lnTo>
                  <a:pt x="246" y="51"/>
                </a:lnTo>
                <a:lnTo>
                  <a:pt x="247" y="39"/>
                </a:lnTo>
                <a:lnTo>
                  <a:pt x="247" y="30"/>
                </a:lnTo>
                <a:lnTo>
                  <a:pt x="246" y="25"/>
                </a:lnTo>
                <a:lnTo>
                  <a:pt x="242" y="20"/>
                </a:lnTo>
                <a:lnTo>
                  <a:pt x="239" y="17"/>
                </a:lnTo>
                <a:lnTo>
                  <a:pt x="234" y="13"/>
                </a:lnTo>
                <a:lnTo>
                  <a:pt x="189" y="5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11"/>
          <p:cNvSpPr>
            <a:spLocks/>
          </p:cNvSpPr>
          <p:nvPr/>
        </p:nvSpPr>
        <p:spPr bwMode="auto">
          <a:xfrm>
            <a:off x="3954463" y="1776413"/>
            <a:ext cx="77787" cy="42862"/>
          </a:xfrm>
          <a:custGeom>
            <a:avLst/>
            <a:gdLst>
              <a:gd name="T0" fmla="*/ 0 w 49"/>
              <a:gd name="T1" fmla="*/ 12700 h 27"/>
              <a:gd name="T2" fmla="*/ 0 w 49"/>
              <a:gd name="T3" fmla="*/ 12700 h 27"/>
              <a:gd name="T4" fmla="*/ 4762 w 49"/>
              <a:gd name="T5" fmla="*/ 9525 h 27"/>
              <a:gd name="T6" fmla="*/ 22225 w 49"/>
              <a:gd name="T7" fmla="*/ 1587 h 27"/>
              <a:gd name="T8" fmla="*/ 33337 w 49"/>
              <a:gd name="T9" fmla="*/ 0 h 27"/>
              <a:gd name="T10" fmla="*/ 42862 w 49"/>
              <a:gd name="T11" fmla="*/ 0 h 27"/>
              <a:gd name="T12" fmla="*/ 57150 w 49"/>
              <a:gd name="T13" fmla="*/ 0 h 27"/>
              <a:gd name="T14" fmla="*/ 66675 w 49"/>
              <a:gd name="T15" fmla="*/ 1587 h 27"/>
              <a:gd name="T16" fmla="*/ 66675 w 49"/>
              <a:gd name="T17" fmla="*/ 1587 h 27"/>
              <a:gd name="T18" fmla="*/ 69850 w 49"/>
              <a:gd name="T19" fmla="*/ 4762 h 27"/>
              <a:gd name="T20" fmla="*/ 74612 w 49"/>
              <a:gd name="T21" fmla="*/ 9525 h 27"/>
              <a:gd name="T22" fmla="*/ 77787 w 49"/>
              <a:gd name="T23" fmla="*/ 20637 h 27"/>
              <a:gd name="T24" fmla="*/ 77787 w 49"/>
              <a:gd name="T25" fmla="*/ 26987 h 27"/>
              <a:gd name="T26" fmla="*/ 77787 w 49"/>
              <a:gd name="T27" fmla="*/ 34925 h 27"/>
              <a:gd name="T28" fmla="*/ 77787 w 49"/>
              <a:gd name="T29" fmla="*/ 34925 h 27"/>
              <a:gd name="T30" fmla="*/ 74612 w 49"/>
              <a:gd name="T31" fmla="*/ 38100 h 27"/>
              <a:gd name="T32" fmla="*/ 69850 w 49"/>
              <a:gd name="T33" fmla="*/ 41275 h 27"/>
              <a:gd name="T34" fmla="*/ 63500 w 49"/>
              <a:gd name="T35" fmla="*/ 42862 h 27"/>
              <a:gd name="T36" fmla="*/ 57150 w 49"/>
              <a:gd name="T37" fmla="*/ 42862 h 27"/>
              <a:gd name="T38" fmla="*/ 42862 w 49"/>
              <a:gd name="T39" fmla="*/ 41275 h 27"/>
              <a:gd name="T40" fmla="*/ 28575 w 49"/>
              <a:gd name="T41" fmla="*/ 34925 h 27"/>
              <a:gd name="T42" fmla="*/ 9525 w 49"/>
              <a:gd name="T43" fmla="*/ 26987 h 27"/>
              <a:gd name="T44" fmla="*/ 7937 w 49"/>
              <a:gd name="T45" fmla="*/ 17462 h 27"/>
              <a:gd name="T46" fmla="*/ 0 w 49"/>
              <a:gd name="T47" fmla="*/ 12700 h 2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9"/>
              <a:gd name="T73" fmla="*/ 0 h 27"/>
              <a:gd name="T74" fmla="*/ 49 w 49"/>
              <a:gd name="T75" fmla="*/ 27 h 27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9" h="27">
                <a:moveTo>
                  <a:pt x="0" y="8"/>
                </a:moveTo>
                <a:lnTo>
                  <a:pt x="0" y="8"/>
                </a:lnTo>
                <a:lnTo>
                  <a:pt x="3" y="6"/>
                </a:lnTo>
                <a:lnTo>
                  <a:pt x="14" y="1"/>
                </a:lnTo>
                <a:lnTo>
                  <a:pt x="21" y="0"/>
                </a:lnTo>
                <a:lnTo>
                  <a:pt x="27" y="0"/>
                </a:lnTo>
                <a:lnTo>
                  <a:pt x="36" y="0"/>
                </a:lnTo>
                <a:lnTo>
                  <a:pt x="42" y="1"/>
                </a:lnTo>
                <a:lnTo>
                  <a:pt x="44" y="3"/>
                </a:lnTo>
                <a:lnTo>
                  <a:pt x="47" y="6"/>
                </a:lnTo>
                <a:lnTo>
                  <a:pt x="49" y="13"/>
                </a:lnTo>
                <a:lnTo>
                  <a:pt x="49" y="17"/>
                </a:lnTo>
                <a:lnTo>
                  <a:pt x="49" y="22"/>
                </a:lnTo>
                <a:lnTo>
                  <a:pt x="47" y="24"/>
                </a:lnTo>
                <a:lnTo>
                  <a:pt x="44" y="26"/>
                </a:lnTo>
                <a:lnTo>
                  <a:pt x="40" y="27"/>
                </a:lnTo>
                <a:lnTo>
                  <a:pt x="36" y="27"/>
                </a:lnTo>
                <a:lnTo>
                  <a:pt x="27" y="26"/>
                </a:lnTo>
                <a:lnTo>
                  <a:pt x="18" y="22"/>
                </a:lnTo>
                <a:lnTo>
                  <a:pt x="6" y="17"/>
                </a:lnTo>
                <a:lnTo>
                  <a:pt x="5" y="11"/>
                </a:lnTo>
                <a:lnTo>
                  <a:pt x="0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12"/>
          <p:cNvSpPr>
            <a:spLocks/>
          </p:cNvSpPr>
          <p:nvPr/>
        </p:nvSpPr>
        <p:spPr bwMode="auto">
          <a:xfrm>
            <a:off x="3921125" y="1493838"/>
            <a:ext cx="26988" cy="93662"/>
          </a:xfrm>
          <a:custGeom>
            <a:avLst/>
            <a:gdLst>
              <a:gd name="T0" fmla="*/ 0 w 17"/>
              <a:gd name="T1" fmla="*/ 80962 h 59"/>
              <a:gd name="T2" fmla="*/ 0 w 17"/>
              <a:gd name="T3" fmla="*/ 80962 h 59"/>
              <a:gd name="T4" fmla="*/ 0 w 17"/>
              <a:gd name="T5" fmla="*/ 69850 h 59"/>
              <a:gd name="T6" fmla="*/ 0 w 17"/>
              <a:gd name="T7" fmla="*/ 44450 h 59"/>
              <a:gd name="T8" fmla="*/ 1588 w 17"/>
              <a:gd name="T9" fmla="*/ 31750 h 59"/>
              <a:gd name="T10" fmla="*/ 4763 w 17"/>
              <a:gd name="T11" fmla="*/ 19050 h 59"/>
              <a:gd name="T12" fmla="*/ 12700 w 17"/>
              <a:gd name="T13" fmla="*/ 11112 h 59"/>
              <a:gd name="T14" fmla="*/ 22225 w 17"/>
              <a:gd name="T15" fmla="*/ 3175 h 59"/>
              <a:gd name="T16" fmla="*/ 26988 w 17"/>
              <a:gd name="T17" fmla="*/ 0 h 59"/>
              <a:gd name="T18" fmla="*/ 26988 w 17"/>
              <a:gd name="T19" fmla="*/ 0 h 59"/>
              <a:gd name="T20" fmla="*/ 26988 w 17"/>
              <a:gd name="T21" fmla="*/ 12700 h 59"/>
              <a:gd name="T22" fmla="*/ 25400 w 17"/>
              <a:gd name="T23" fmla="*/ 39687 h 59"/>
              <a:gd name="T24" fmla="*/ 17463 w 17"/>
              <a:gd name="T25" fmla="*/ 69850 h 59"/>
              <a:gd name="T26" fmla="*/ 12700 w 17"/>
              <a:gd name="T27" fmla="*/ 82550 h 59"/>
              <a:gd name="T28" fmla="*/ 4763 w 17"/>
              <a:gd name="T29" fmla="*/ 93662 h 59"/>
              <a:gd name="T30" fmla="*/ 0 w 17"/>
              <a:gd name="T31" fmla="*/ 80962 h 5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"/>
              <a:gd name="T49" fmla="*/ 0 h 59"/>
              <a:gd name="T50" fmla="*/ 17 w 17"/>
              <a:gd name="T51" fmla="*/ 59 h 5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" h="59">
                <a:moveTo>
                  <a:pt x="0" y="51"/>
                </a:moveTo>
                <a:lnTo>
                  <a:pt x="0" y="51"/>
                </a:lnTo>
                <a:lnTo>
                  <a:pt x="0" y="44"/>
                </a:lnTo>
                <a:lnTo>
                  <a:pt x="0" y="28"/>
                </a:lnTo>
                <a:lnTo>
                  <a:pt x="1" y="20"/>
                </a:lnTo>
                <a:lnTo>
                  <a:pt x="3" y="12"/>
                </a:lnTo>
                <a:lnTo>
                  <a:pt x="8" y="7"/>
                </a:lnTo>
                <a:lnTo>
                  <a:pt x="14" y="2"/>
                </a:lnTo>
                <a:lnTo>
                  <a:pt x="17" y="0"/>
                </a:lnTo>
                <a:lnTo>
                  <a:pt x="17" y="8"/>
                </a:lnTo>
                <a:lnTo>
                  <a:pt x="16" y="25"/>
                </a:lnTo>
                <a:lnTo>
                  <a:pt x="11" y="44"/>
                </a:lnTo>
                <a:lnTo>
                  <a:pt x="8" y="52"/>
                </a:lnTo>
                <a:lnTo>
                  <a:pt x="3" y="59"/>
                </a:lnTo>
                <a:lnTo>
                  <a:pt x="0" y="51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13"/>
          <p:cNvSpPr>
            <a:spLocks/>
          </p:cNvSpPr>
          <p:nvPr/>
        </p:nvSpPr>
        <p:spPr bwMode="auto">
          <a:xfrm>
            <a:off x="3070225" y="1481138"/>
            <a:ext cx="1008063" cy="795337"/>
          </a:xfrm>
          <a:custGeom>
            <a:avLst/>
            <a:gdLst>
              <a:gd name="T0" fmla="*/ 211138 w 635"/>
              <a:gd name="T1" fmla="*/ 276225 h 501"/>
              <a:gd name="T2" fmla="*/ 361950 w 635"/>
              <a:gd name="T3" fmla="*/ 169862 h 501"/>
              <a:gd name="T4" fmla="*/ 485775 w 635"/>
              <a:gd name="T5" fmla="*/ 122237 h 501"/>
              <a:gd name="T6" fmla="*/ 565150 w 635"/>
              <a:gd name="T7" fmla="*/ 101600 h 501"/>
              <a:gd name="T8" fmla="*/ 649288 w 635"/>
              <a:gd name="T9" fmla="*/ 87312 h 501"/>
              <a:gd name="T10" fmla="*/ 765175 w 635"/>
              <a:gd name="T11" fmla="*/ 57150 h 501"/>
              <a:gd name="T12" fmla="*/ 836613 w 635"/>
              <a:gd name="T13" fmla="*/ 12700 h 501"/>
              <a:gd name="T14" fmla="*/ 889000 w 635"/>
              <a:gd name="T15" fmla="*/ 4762 h 501"/>
              <a:gd name="T16" fmla="*/ 881063 w 635"/>
              <a:gd name="T17" fmla="*/ 82550 h 501"/>
              <a:gd name="T18" fmla="*/ 979488 w 635"/>
              <a:gd name="T19" fmla="*/ 184150 h 501"/>
              <a:gd name="T20" fmla="*/ 1008063 w 635"/>
              <a:gd name="T21" fmla="*/ 255587 h 501"/>
              <a:gd name="T22" fmla="*/ 984250 w 635"/>
              <a:gd name="T23" fmla="*/ 239712 h 501"/>
              <a:gd name="T24" fmla="*/ 979488 w 635"/>
              <a:gd name="T25" fmla="*/ 263525 h 501"/>
              <a:gd name="T26" fmla="*/ 942975 w 635"/>
              <a:gd name="T27" fmla="*/ 219075 h 501"/>
              <a:gd name="T28" fmla="*/ 909638 w 635"/>
              <a:gd name="T29" fmla="*/ 250825 h 501"/>
              <a:gd name="T30" fmla="*/ 898525 w 635"/>
              <a:gd name="T31" fmla="*/ 315912 h 501"/>
              <a:gd name="T32" fmla="*/ 868363 w 635"/>
              <a:gd name="T33" fmla="*/ 312737 h 501"/>
              <a:gd name="T34" fmla="*/ 842963 w 635"/>
              <a:gd name="T35" fmla="*/ 173037 h 501"/>
              <a:gd name="T36" fmla="*/ 873125 w 635"/>
              <a:gd name="T37" fmla="*/ 87312 h 501"/>
              <a:gd name="T38" fmla="*/ 892175 w 635"/>
              <a:gd name="T39" fmla="*/ 28575 h 501"/>
              <a:gd name="T40" fmla="*/ 863600 w 635"/>
              <a:gd name="T41" fmla="*/ 4762 h 501"/>
              <a:gd name="T42" fmla="*/ 803275 w 635"/>
              <a:gd name="T43" fmla="*/ 53975 h 501"/>
              <a:gd name="T44" fmla="*/ 790575 w 635"/>
              <a:gd name="T45" fmla="*/ 85725 h 501"/>
              <a:gd name="T46" fmla="*/ 733425 w 635"/>
              <a:gd name="T47" fmla="*/ 103187 h 501"/>
              <a:gd name="T48" fmla="*/ 719138 w 635"/>
              <a:gd name="T49" fmla="*/ 122237 h 501"/>
              <a:gd name="T50" fmla="*/ 719138 w 635"/>
              <a:gd name="T51" fmla="*/ 255587 h 501"/>
              <a:gd name="T52" fmla="*/ 719138 w 635"/>
              <a:gd name="T53" fmla="*/ 498475 h 501"/>
              <a:gd name="T54" fmla="*/ 682625 w 635"/>
              <a:gd name="T55" fmla="*/ 519112 h 501"/>
              <a:gd name="T56" fmla="*/ 646113 w 635"/>
              <a:gd name="T57" fmla="*/ 411162 h 501"/>
              <a:gd name="T58" fmla="*/ 638175 w 635"/>
              <a:gd name="T59" fmla="*/ 523875 h 501"/>
              <a:gd name="T60" fmla="*/ 620713 w 635"/>
              <a:gd name="T61" fmla="*/ 506412 h 501"/>
              <a:gd name="T62" fmla="*/ 596900 w 635"/>
              <a:gd name="T63" fmla="*/ 523875 h 501"/>
              <a:gd name="T64" fmla="*/ 592138 w 635"/>
              <a:gd name="T65" fmla="*/ 596900 h 501"/>
              <a:gd name="T66" fmla="*/ 560388 w 635"/>
              <a:gd name="T67" fmla="*/ 563562 h 501"/>
              <a:gd name="T68" fmla="*/ 555625 w 635"/>
              <a:gd name="T69" fmla="*/ 658812 h 501"/>
              <a:gd name="T70" fmla="*/ 530225 w 635"/>
              <a:gd name="T71" fmla="*/ 547687 h 501"/>
              <a:gd name="T72" fmla="*/ 509588 w 635"/>
              <a:gd name="T73" fmla="*/ 584200 h 501"/>
              <a:gd name="T74" fmla="*/ 503238 w 635"/>
              <a:gd name="T75" fmla="*/ 700087 h 501"/>
              <a:gd name="T76" fmla="*/ 477838 w 635"/>
              <a:gd name="T77" fmla="*/ 712787 h 501"/>
              <a:gd name="T78" fmla="*/ 461963 w 635"/>
              <a:gd name="T79" fmla="*/ 654050 h 501"/>
              <a:gd name="T80" fmla="*/ 428625 w 635"/>
              <a:gd name="T81" fmla="*/ 741362 h 501"/>
              <a:gd name="T82" fmla="*/ 423863 w 635"/>
              <a:gd name="T83" fmla="*/ 654050 h 501"/>
              <a:gd name="T84" fmla="*/ 387350 w 635"/>
              <a:gd name="T85" fmla="*/ 795337 h 501"/>
              <a:gd name="T86" fmla="*/ 374650 w 635"/>
              <a:gd name="T87" fmla="*/ 762000 h 501"/>
              <a:gd name="T88" fmla="*/ 357188 w 635"/>
              <a:gd name="T89" fmla="*/ 769937 h 501"/>
              <a:gd name="T90" fmla="*/ 307975 w 635"/>
              <a:gd name="T91" fmla="*/ 676275 h 501"/>
              <a:gd name="T92" fmla="*/ 301625 w 635"/>
              <a:gd name="T93" fmla="*/ 723900 h 501"/>
              <a:gd name="T94" fmla="*/ 274638 w 635"/>
              <a:gd name="T95" fmla="*/ 638175 h 501"/>
              <a:gd name="T96" fmla="*/ 268288 w 635"/>
              <a:gd name="T97" fmla="*/ 749300 h 501"/>
              <a:gd name="T98" fmla="*/ 227013 w 635"/>
              <a:gd name="T99" fmla="*/ 585787 h 501"/>
              <a:gd name="T100" fmla="*/ 225425 w 635"/>
              <a:gd name="T101" fmla="*/ 684212 h 501"/>
              <a:gd name="T102" fmla="*/ 185738 w 635"/>
              <a:gd name="T103" fmla="*/ 573087 h 501"/>
              <a:gd name="T104" fmla="*/ 149225 w 635"/>
              <a:gd name="T105" fmla="*/ 503237 h 501"/>
              <a:gd name="T106" fmla="*/ 136525 w 635"/>
              <a:gd name="T107" fmla="*/ 522287 h 501"/>
              <a:gd name="T108" fmla="*/ 114300 w 635"/>
              <a:gd name="T109" fmla="*/ 498475 h 501"/>
              <a:gd name="T110" fmla="*/ 100013 w 635"/>
              <a:gd name="T111" fmla="*/ 514350 h 501"/>
              <a:gd name="T112" fmla="*/ 65088 w 635"/>
              <a:gd name="T113" fmla="*/ 407987 h 501"/>
              <a:gd name="T114" fmla="*/ 49213 w 635"/>
              <a:gd name="T115" fmla="*/ 444500 h 501"/>
              <a:gd name="T116" fmla="*/ 3175 w 635"/>
              <a:gd name="T117" fmla="*/ 382587 h 501"/>
              <a:gd name="T118" fmla="*/ 15875 w 635"/>
              <a:gd name="T119" fmla="*/ 350837 h 5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35"/>
              <a:gd name="T181" fmla="*/ 0 h 501"/>
              <a:gd name="T182" fmla="*/ 635 w 635"/>
              <a:gd name="T183" fmla="*/ 501 h 5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35" h="501">
                <a:moveTo>
                  <a:pt x="26" y="220"/>
                </a:moveTo>
                <a:lnTo>
                  <a:pt x="26" y="220"/>
                </a:lnTo>
                <a:lnTo>
                  <a:pt x="37" y="217"/>
                </a:lnTo>
                <a:lnTo>
                  <a:pt x="54" y="212"/>
                </a:lnTo>
                <a:lnTo>
                  <a:pt x="90" y="197"/>
                </a:lnTo>
                <a:lnTo>
                  <a:pt x="133" y="174"/>
                </a:lnTo>
                <a:lnTo>
                  <a:pt x="184" y="133"/>
                </a:lnTo>
                <a:lnTo>
                  <a:pt x="194" y="125"/>
                </a:lnTo>
                <a:lnTo>
                  <a:pt x="205" y="119"/>
                </a:lnTo>
                <a:lnTo>
                  <a:pt x="228" y="107"/>
                </a:lnTo>
                <a:lnTo>
                  <a:pt x="254" y="98"/>
                </a:lnTo>
                <a:lnTo>
                  <a:pt x="269" y="90"/>
                </a:lnTo>
                <a:lnTo>
                  <a:pt x="280" y="83"/>
                </a:lnTo>
                <a:lnTo>
                  <a:pt x="298" y="78"/>
                </a:lnTo>
                <a:lnTo>
                  <a:pt x="306" y="77"/>
                </a:lnTo>
                <a:lnTo>
                  <a:pt x="309" y="78"/>
                </a:lnTo>
                <a:lnTo>
                  <a:pt x="321" y="72"/>
                </a:lnTo>
                <a:lnTo>
                  <a:pt x="332" y="67"/>
                </a:lnTo>
                <a:lnTo>
                  <a:pt x="345" y="65"/>
                </a:lnTo>
                <a:lnTo>
                  <a:pt x="356" y="64"/>
                </a:lnTo>
                <a:lnTo>
                  <a:pt x="373" y="65"/>
                </a:lnTo>
                <a:lnTo>
                  <a:pt x="381" y="67"/>
                </a:lnTo>
                <a:lnTo>
                  <a:pt x="386" y="64"/>
                </a:lnTo>
                <a:lnTo>
                  <a:pt x="394" y="60"/>
                </a:lnTo>
                <a:lnTo>
                  <a:pt x="409" y="55"/>
                </a:lnTo>
                <a:lnTo>
                  <a:pt x="426" y="54"/>
                </a:lnTo>
                <a:lnTo>
                  <a:pt x="441" y="46"/>
                </a:lnTo>
                <a:lnTo>
                  <a:pt x="451" y="42"/>
                </a:lnTo>
                <a:lnTo>
                  <a:pt x="461" y="39"/>
                </a:lnTo>
                <a:lnTo>
                  <a:pt x="482" y="36"/>
                </a:lnTo>
                <a:lnTo>
                  <a:pt x="498" y="36"/>
                </a:lnTo>
                <a:lnTo>
                  <a:pt x="505" y="36"/>
                </a:lnTo>
                <a:lnTo>
                  <a:pt x="510" y="28"/>
                </a:lnTo>
                <a:lnTo>
                  <a:pt x="516" y="18"/>
                </a:lnTo>
                <a:lnTo>
                  <a:pt x="527" y="8"/>
                </a:lnTo>
                <a:lnTo>
                  <a:pt x="537" y="3"/>
                </a:lnTo>
                <a:lnTo>
                  <a:pt x="544" y="2"/>
                </a:lnTo>
                <a:lnTo>
                  <a:pt x="550" y="0"/>
                </a:lnTo>
                <a:lnTo>
                  <a:pt x="555" y="2"/>
                </a:lnTo>
                <a:lnTo>
                  <a:pt x="560" y="3"/>
                </a:lnTo>
                <a:lnTo>
                  <a:pt x="562" y="5"/>
                </a:lnTo>
                <a:lnTo>
                  <a:pt x="562" y="20"/>
                </a:lnTo>
                <a:lnTo>
                  <a:pt x="562" y="31"/>
                </a:lnTo>
                <a:lnTo>
                  <a:pt x="558" y="46"/>
                </a:lnTo>
                <a:lnTo>
                  <a:pt x="555" y="52"/>
                </a:lnTo>
                <a:lnTo>
                  <a:pt x="553" y="55"/>
                </a:lnTo>
                <a:lnTo>
                  <a:pt x="581" y="73"/>
                </a:lnTo>
                <a:lnTo>
                  <a:pt x="594" y="86"/>
                </a:lnTo>
                <a:lnTo>
                  <a:pt x="607" y="101"/>
                </a:lnTo>
                <a:lnTo>
                  <a:pt x="617" y="116"/>
                </a:lnTo>
                <a:lnTo>
                  <a:pt x="623" y="132"/>
                </a:lnTo>
                <a:lnTo>
                  <a:pt x="633" y="155"/>
                </a:lnTo>
                <a:lnTo>
                  <a:pt x="635" y="161"/>
                </a:lnTo>
                <a:lnTo>
                  <a:pt x="630" y="156"/>
                </a:lnTo>
                <a:lnTo>
                  <a:pt x="625" y="153"/>
                </a:lnTo>
                <a:lnTo>
                  <a:pt x="620" y="151"/>
                </a:lnTo>
                <a:lnTo>
                  <a:pt x="623" y="156"/>
                </a:lnTo>
                <a:lnTo>
                  <a:pt x="625" y="161"/>
                </a:lnTo>
                <a:lnTo>
                  <a:pt x="625" y="168"/>
                </a:lnTo>
                <a:lnTo>
                  <a:pt x="620" y="166"/>
                </a:lnTo>
                <a:lnTo>
                  <a:pt x="617" y="166"/>
                </a:lnTo>
                <a:lnTo>
                  <a:pt x="614" y="168"/>
                </a:lnTo>
                <a:lnTo>
                  <a:pt x="610" y="163"/>
                </a:lnTo>
                <a:lnTo>
                  <a:pt x="606" y="151"/>
                </a:lnTo>
                <a:lnTo>
                  <a:pt x="601" y="145"/>
                </a:lnTo>
                <a:lnTo>
                  <a:pt x="594" y="138"/>
                </a:lnTo>
                <a:lnTo>
                  <a:pt x="588" y="133"/>
                </a:lnTo>
                <a:lnTo>
                  <a:pt x="580" y="129"/>
                </a:lnTo>
                <a:lnTo>
                  <a:pt x="568" y="120"/>
                </a:lnTo>
                <a:lnTo>
                  <a:pt x="570" y="132"/>
                </a:lnTo>
                <a:lnTo>
                  <a:pt x="573" y="158"/>
                </a:lnTo>
                <a:lnTo>
                  <a:pt x="575" y="174"/>
                </a:lnTo>
                <a:lnTo>
                  <a:pt x="575" y="190"/>
                </a:lnTo>
                <a:lnTo>
                  <a:pt x="573" y="203"/>
                </a:lnTo>
                <a:lnTo>
                  <a:pt x="568" y="215"/>
                </a:lnTo>
                <a:lnTo>
                  <a:pt x="566" y="199"/>
                </a:lnTo>
                <a:lnTo>
                  <a:pt x="562" y="182"/>
                </a:lnTo>
                <a:lnTo>
                  <a:pt x="557" y="163"/>
                </a:lnTo>
                <a:lnTo>
                  <a:pt x="553" y="176"/>
                </a:lnTo>
                <a:lnTo>
                  <a:pt x="550" y="187"/>
                </a:lnTo>
                <a:lnTo>
                  <a:pt x="547" y="197"/>
                </a:lnTo>
                <a:lnTo>
                  <a:pt x="542" y="155"/>
                </a:lnTo>
                <a:lnTo>
                  <a:pt x="537" y="125"/>
                </a:lnTo>
                <a:lnTo>
                  <a:pt x="534" y="114"/>
                </a:lnTo>
                <a:lnTo>
                  <a:pt x="532" y="111"/>
                </a:lnTo>
                <a:lnTo>
                  <a:pt x="531" y="109"/>
                </a:lnTo>
                <a:lnTo>
                  <a:pt x="542" y="91"/>
                </a:lnTo>
                <a:lnTo>
                  <a:pt x="550" y="75"/>
                </a:lnTo>
                <a:lnTo>
                  <a:pt x="552" y="68"/>
                </a:lnTo>
                <a:lnTo>
                  <a:pt x="552" y="64"/>
                </a:lnTo>
                <a:lnTo>
                  <a:pt x="550" y="55"/>
                </a:lnTo>
                <a:lnTo>
                  <a:pt x="553" y="54"/>
                </a:lnTo>
                <a:lnTo>
                  <a:pt x="558" y="44"/>
                </a:lnTo>
                <a:lnTo>
                  <a:pt x="560" y="37"/>
                </a:lnTo>
                <a:lnTo>
                  <a:pt x="562" y="28"/>
                </a:lnTo>
                <a:lnTo>
                  <a:pt x="562" y="18"/>
                </a:lnTo>
                <a:lnTo>
                  <a:pt x="560" y="5"/>
                </a:lnTo>
                <a:lnTo>
                  <a:pt x="558" y="5"/>
                </a:lnTo>
                <a:lnTo>
                  <a:pt x="553" y="2"/>
                </a:lnTo>
                <a:lnTo>
                  <a:pt x="549" y="2"/>
                </a:lnTo>
                <a:lnTo>
                  <a:pt x="544" y="3"/>
                </a:lnTo>
                <a:lnTo>
                  <a:pt x="537" y="5"/>
                </a:lnTo>
                <a:lnTo>
                  <a:pt x="527" y="10"/>
                </a:lnTo>
                <a:lnTo>
                  <a:pt x="518" y="20"/>
                </a:lnTo>
                <a:lnTo>
                  <a:pt x="510" y="29"/>
                </a:lnTo>
                <a:lnTo>
                  <a:pt x="506" y="34"/>
                </a:lnTo>
                <a:lnTo>
                  <a:pt x="506" y="37"/>
                </a:lnTo>
                <a:lnTo>
                  <a:pt x="503" y="46"/>
                </a:lnTo>
                <a:lnTo>
                  <a:pt x="501" y="50"/>
                </a:lnTo>
                <a:lnTo>
                  <a:pt x="498" y="54"/>
                </a:lnTo>
                <a:lnTo>
                  <a:pt x="483" y="62"/>
                </a:lnTo>
                <a:lnTo>
                  <a:pt x="474" y="65"/>
                </a:lnTo>
                <a:lnTo>
                  <a:pt x="466" y="67"/>
                </a:lnTo>
                <a:lnTo>
                  <a:pt x="462" y="67"/>
                </a:lnTo>
                <a:lnTo>
                  <a:pt x="462" y="65"/>
                </a:lnTo>
                <a:lnTo>
                  <a:pt x="462" y="64"/>
                </a:lnTo>
                <a:lnTo>
                  <a:pt x="461" y="62"/>
                </a:lnTo>
                <a:lnTo>
                  <a:pt x="457" y="65"/>
                </a:lnTo>
                <a:lnTo>
                  <a:pt x="453" y="77"/>
                </a:lnTo>
                <a:lnTo>
                  <a:pt x="448" y="93"/>
                </a:lnTo>
                <a:lnTo>
                  <a:pt x="446" y="101"/>
                </a:lnTo>
                <a:lnTo>
                  <a:pt x="444" y="111"/>
                </a:lnTo>
                <a:lnTo>
                  <a:pt x="449" y="135"/>
                </a:lnTo>
                <a:lnTo>
                  <a:pt x="453" y="161"/>
                </a:lnTo>
                <a:lnTo>
                  <a:pt x="456" y="194"/>
                </a:lnTo>
                <a:lnTo>
                  <a:pt x="457" y="230"/>
                </a:lnTo>
                <a:lnTo>
                  <a:pt x="459" y="265"/>
                </a:lnTo>
                <a:lnTo>
                  <a:pt x="457" y="283"/>
                </a:lnTo>
                <a:lnTo>
                  <a:pt x="456" y="300"/>
                </a:lnTo>
                <a:lnTo>
                  <a:pt x="453" y="314"/>
                </a:lnTo>
                <a:lnTo>
                  <a:pt x="449" y="326"/>
                </a:lnTo>
                <a:lnTo>
                  <a:pt x="444" y="347"/>
                </a:lnTo>
                <a:lnTo>
                  <a:pt x="431" y="291"/>
                </a:lnTo>
                <a:lnTo>
                  <a:pt x="431" y="309"/>
                </a:lnTo>
                <a:lnTo>
                  <a:pt x="430" y="327"/>
                </a:lnTo>
                <a:lnTo>
                  <a:pt x="426" y="347"/>
                </a:lnTo>
                <a:lnTo>
                  <a:pt x="423" y="329"/>
                </a:lnTo>
                <a:lnTo>
                  <a:pt x="418" y="303"/>
                </a:lnTo>
                <a:lnTo>
                  <a:pt x="407" y="259"/>
                </a:lnTo>
                <a:lnTo>
                  <a:pt x="410" y="303"/>
                </a:lnTo>
                <a:lnTo>
                  <a:pt x="410" y="340"/>
                </a:lnTo>
                <a:lnTo>
                  <a:pt x="410" y="356"/>
                </a:lnTo>
                <a:lnTo>
                  <a:pt x="407" y="369"/>
                </a:lnTo>
                <a:lnTo>
                  <a:pt x="402" y="330"/>
                </a:lnTo>
                <a:lnTo>
                  <a:pt x="396" y="298"/>
                </a:lnTo>
                <a:lnTo>
                  <a:pt x="391" y="283"/>
                </a:lnTo>
                <a:lnTo>
                  <a:pt x="386" y="272"/>
                </a:lnTo>
                <a:lnTo>
                  <a:pt x="387" y="285"/>
                </a:lnTo>
                <a:lnTo>
                  <a:pt x="391" y="319"/>
                </a:lnTo>
                <a:lnTo>
                  <a:pt x="392" y="339"/>
                </a:lnTo>
                <a:lnTo>
                  <a:pt x="392" y="358"/>
                </a:lnTo>
                <a:lnTo>
                  <a:pt x="391" y="376"/>
                </a:lnTo>
                <a:lnTo>
                  <a:pt x="387" y="391"/>
                </a:lnTo>
                <a:lnTo>
                  <a:pt x="376" y="330"/>
                </a:lnTo>
                <a:lnTo>
                  <a:pt x="379" y="360"/>
                </a:lnTo>
                <a:lnTo>
                  <a:pt x="379" y="384"/>
                </a:lnTo>
                <a:lnTo>
                  <a:pt x="379" y="394"/>
                </a:lnTo>
                <a:lnTo>
                  <a:pt x="378" y="400"/>
                </a:lnTo>
                <a:lnTo>
                  <a:pt x="373" y="376"/>
                </a:lnTo>
                <a:lnTo>
                  <a:pt x="368" y="356"/>
                </a:lnTo>
                <a:lnTo>
                  <a:pt x="365" y="345"/>
                </a:lnTo>
                <a:lnTo>
                  <a:pt x="360" y="415"/>
                </a:lnTo>
                <a:lnTo>
                  <a:pt x="356" y="383"/>
                </a:lnTo>
                <a:lnTo>
                  <a:pt x="353" y="355"/>
                </a:lnTo>
                <a:lnTo>
                  <a:pt x="348" y="335"/>
                </a:lnTo>
                <a:lnTo>
                  <a:pt x="350" y="345"/>
                </a:lnTo>
                <a:lnTo>
                  <a:pt x="352" y="369"/>
                </a:lnTo>
                <a:lnTo>
                  <a:pt x="352" y="400"/>
                </a:lnTo>
                <a:lnTo>
                  <a:pt x="350" y="415"/>
                </a:lnTo>
                <a:lnTo>
                  <a:pt x="347" y="430"/>
                </a:lnTo>
                <a:lnTo>
                  <a:pt x="343" y="394"/>
                </a:lnTo>
                <a:lnTo>
                  <a:pt x="339" y="366"/>
                </a:lnTo>
                <a:lnTo>
                  <a:pt x="334" y="345"/>
                </a:lnTo>
                <a:lnTo>
                  <a:pt x="334" y="381"/>
                </a:lnTo>
                <a:lnTo>
                  <a:pt x="332" y="413"/>
                </a:lnTo>
                <a:lnTo>
                  <a:pt x="327" y="444"/>
                </a:lnTo>
                <a:lnTo>
                  <a:pt x="324" y="400"/>
                </a:lnTo>
                <a:lnTo>
                  <a:pt x="321" y="368"/>
                </a:lnTo>
                <a:lnTo>
                  <a:pt x="317" y="355"/>
                </a:lnTo>
                <a:lnTo>
                  <a:pt x="316" y="345"/>
                </a:lnTo>
                <a:lnTo>
                  <a:pt x="317" y="389"/>
                </a:lnTo>
                <a:lnTo>
                  <a:pt x="317" y="425"/>
                </a:lnTo>
                <a:lnTo>
                  <a:pt x="317" y="441"/>
                </a:lnTo>
                <a:lnTo>
                  <a:pt x="314" y="454"/>
                </a:lnTo>
                <a:lnTo>
                  <a:pt x="313" y="431"/>
                </a:lnTo>
                <a:lnTo>
                  <a:pt x="308" y="396"/>
                </a:lnTo>
                <a:lnTo>
                  <a:pt x="301" y="449"/>
                </a:lnTo>
                <a:lnTo>
                  <a:pt x="298" y="417"/>
                </a:lnTo>
                <a:lnTo>
                  <a:pt x="295" y="394"/>
                </a:lnTo>
                <a:lnTo>
                  <a:pt x="293" y="386"/>
                </a:lnTo>
                <a:lnTo>
                  <a:pt x="291" y="383"/>
                </a:lnTo>
                <a:lnTo>
                  <a:pt x="291" y="412"/>
                </a:lnTo>
                <a:lnTo>
                  <a:pt x="290" y="436"/>
                </a:lnTo>
                <a:lnTo>
                  <a:pt x="286" y="457"/>
                </a:lnTo>
                <a:lnTo>
                  <a:pt x="282" y="409"/>
                </a:lnTo>
                <a:lnTo>
                  <a:pt x="275" y="443"/>
                </a:lnTo>
                <a:lnTo>
                  <a:pt x="270" y="467"/>
                </a:lnTo>
                <a:lnTo>
                  <a:pt x="267" y="477"/>
                </a:lnTo>
                <a:lnTo>
                  <a:pt x="265" y="482"/>
                </a:lnTo>
                <a:lnTo>
                  <a:pt x="267" y="451"/>
                </a:lnTo>
                <a:lnTo>
                  <a:pt x="267" y="428"/>
                </a:lnTo>
                <a:lnTo>
                  <a:pt x="267" y="412"/>
                </a:lnTo>
                <a:lnTo>
                  <a:pt x="262" y="439"/>
                </a:lnTo>
                <a:lnTo>
                  <a:pt x="257" y="464"/>
                </a:lnTo>
                <a:lnTo>
                  <a:pt x="251" y="485"/>
                </a:lnTo>
                <a:lnTo>
                  <a:pt x="244" y="501"/>
                </a:lnTo>
                <a:lnTo>
                  <a:pt x="249" y="469"/>
                </a:lnTo>
                <a:lnTo>
                  <a:pt x="252" y="426"/>
                </a:lnTo>
                <a:lnTo>
                  <a:pt x="247" y="449"/>
                </a:lnTo>
                <a:lnTo>
                  <a:pt x="241" y="467"/>
                </a:lnTo>
                <a:lnTo>
                  <a:pt x="236" y="480"/>
                </a:lnTo>
                <a:lnTo>
                  <a:pt x="228" y="422"/>
                </a:lnTo>
                <a:lnTo>
                  <a:pt x="225" y="449"/>
                </a:lnTo>
                <a:lnTo>
                  <a:pt x="225" y="474"/>
                </a:lnTo>
                <a:lnTo>
                  <a:pt x="225" y="485"/>
                </a:lnTo>
                <a:lnTo>
                  <a:pt x="226" y="495"/>
                </a:lnTo>
                <a:lnTo>
                  <a:pt x="220" y="485"/>
                </a:lnTo>
                <a:lnTo>
                  <a:pt x="207" y="461"/>
                </a:lnTo>
                <a:lnTo>
                  <a:pt x="200" y="444"/>
                </a:lnTo>
                <a:lnTo>
                  <a:pt x="194" y="426"/>
                </a:lnTo>
                <a:lnTo>
                  <a:pt x="190" y="410"/>
                </a:lnTo>
                <a:lnTo>
                  <a:pt x="189" y="396"/>
                </a:lnTo>
                <a:lnTo>
                  <a:pt x="189" y="405"/>
                </a:lnTo>
                <a:lnTo>
                  <a:pt x="189" y="428"/>
                </a:lnTo>
                <a:lnTo>
                  <a:pt x="190" y="456"/>
                </a:lnTo>
                <a:lnTo>
                  <a:pt x="194" y="467"/>
                </a:lnTo>
                <a:lnTo>
                  <a:pt x="197" y="477"/>
                </a:lnTo>
                <a:lnTo>
                  <a:pt x="184" y="441"/>
                </a:lnTo>
                <a:lnTo>
                  <a:pt x="176" y="413"/>
                </a:lnTo>
                <a:lnTo>
                  <a:pt x="173" y="402"/>
                </a:lnTo>
                <a:lnTo>
                  <a:pt x="173" y="396"/>
                </a:lnTo>
                <a:lnTo>
                  <a:pt x="173" y="423"/>
                </a:lnTo>
                <a:lnTo>
                  <a:pt x="171" y="449"/>
                </a:lnTo>
                <a:lnTo>
                  <a:pt x="169" y="472"/>
                </a:lnTo>
                <a:lnTo>
                  <a:pt x="168" y="459"/>
                </a:lnTo>
                <a:lnTo>
                  <a:pt x="161" y="428"/>
                </a:lnTo>
                <a:lnTo>
                  <a:pt x="153" y="394"/>
                </a:lnTo>
                <a:lnTo>
                  <a:pt x="150" y="381"/>
                </a:lnTo>
                <a:lnTo>
                  <a:pt x="143" y="369"/>
                </a:lnTo>
                <a:lnTo>
                  <a:pt x="142" y="374"/>
                </a:lnTo>
                <a:lnTo>
                  <a:pt x="140" y="386"/>
                </a:lnTo>
                <a:lnTo>
                  <a:pt x="138" y="405"/>
                </a:lnTo>
                <a:lnTo>
                  <a:pt x="140" y="417"/>
                </a:lnTo>
                <a:lnTo>
                  <a:pt x="142" y="431"/>
                </a:lnTo>
                <a:lnTo>
                  <a:pt x="130" y="397"/>
                </a:lnTo>
                <a:lnTo>
                  <a:pt x="122" y="366"/>
                </a:lnTo>
                <a:lnTo>
                  <a:pt x="120" y="353"/>
                </a:lnTo>
                <a:lnTo>
                  <a:pt x="119" y="340"/>
                </a:lnTo>
                <a:lnTo>
                  <a:pt x="117" y="361"/>
                </a:lnTo>
                <a:lnTo>
                  <a:pt x="119" y="384"/>
                </a:lnTo>
                <a:lnTo>
                  <a:pt x="122" y="410"/>
                </a:lnTo>
                <a:lnTo>
                  <a:pt x="112" y="381"/>
                </a:lnTo>
                <a:lnTo>
                  <a:pt x="103" y="352"/>
                </a:lnTo>
                <a:lnTo>
                  <a:pt x="94" y="317"/>
                </a:lnTo>
                <a:lnTo>
                  <a:pt x="85" y="291"/>
                </a:lnTo>
                <a:lnTo>
                  <a:pt x="83" y="296"/>
                </a:lnTo>
                <a:lnTo>
                  <a:pt x="83" y="306"/>
                </a:lnTo>
                <a:lnTo>
                  <a:pt x="83" y="321"/>
                </a:lnTo>
                <a:lnTo>
                  <a:pt x="86" y="329"/>
                </a:lnTo>
                <a:lnTo>
                  <a:pt x="88" y="337"/>
                </a:lnTo>
                <a:lnTo>
                  <a:pt x="86" y="335"/>
                </a:lnTo>
                <a:lnTo>
                  <a:pt x="80" y="329"/>
                </a:lnTo>
                <a:lnTo>
                  <a:pt x="75" y="322"/>
                </a:lnTo>
                <a:lnTo>
                  <a:pt x="72" y="314"/>
                </a:lnTo>
                <a:lnTo>
                  <a:pt x="68" y="303"/>
                </a:lnTo>
                <a:lnTo>
                  <a:pt x="67" y="290"/>
                </a:lnTo>
                <a:lnTo>
                  <a:pt x="63" y="300"/>
                </a:lnTo>
                <a:lnTo>
                  <a:pt x="63" y="311"/>
                </a:lnTo>
                <a:lnTo>
                  <a:pt x="63" y="324"/>
                </a:lnTo>
                <a:lnTo>
                  <a:pt x="60" y="317"/>
                </a:lnTo>
                <a:lnTo>
                  <a:pt x="52" y="301"/>
                </a:lnTo>
                <a:lnTo>
                  <a:pt x="44" y="278"/>
                </a:lnTo>
                <a:lnTo>
                  <a:pt x="42" y="269"/>
                </a:lnTo>
                <a:lnTo>
                  <a:pt x="41" y="257"/>
                </a:lnTo>
                <a:lnTo>
                  <a:pt x="39" y="259"/>
                </a:lnTo>
                <a:lnTo>
                  <a:pt x="36" y="262"/>
                </a:lnTo>
                <a:lnTo>
                  <a:pt x="34" y="267"/>
                </a:lnTo>
                <a:lnTo>
                  <a:pt x="33" y="272"/>
                </a:lnTo>
                <a:lnTo>
                  <a:pt x="31" y="280"/>
                </a:lnTo>
                <a:lnTo>
                  <a:pt x="31" y="288"/>
                </a:lnTo>
                <a:lnTo>
                  <a:pt x="26" y="283"/>
                </a:lnTo>
                <a:lnTo>
                  <a:pt x="16" y="269"/>
                </a:lnTo>
                <a:lnTo>
                  <a:pt x="5" y="249"/>
                </a:lnTo>
                <a:lnTo>
                  <a:pt x="2" y="241"/>
                </a:lnTo>
                <a:lnTo>
                  <a:pt x="2" y="233"/>
                </a:lnTo>
                <a:lnTo>
                  <a:pt x="0" y="231"/>
                </a:lnTo>
                <a:lnTo>
                  <a:pt x="2" y="226"/>
                </a:lnTo>
                <a:lnTo>
                  <a:pt x="5" y="225"/>
                </a:lnTo>
                <a:lnTo>
                  <a:pt x="10" y="221"/>
                </a:lnTo>
                <a:lnTo>
                  <a:pt x="16" y="220"/>
                </a:lnTo>
                <a:lnTo>
                  <a:pt x="26" y="220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4"/>
          <p:cNvSpPr>
            <a:spLocks/>
          </p:cNvSpPr>
          <p:nvPr/>
        </p:nvSpPr>
        <p:spPr bwMode="auto">
          <a:xfrm>
            <a:off x="1790700" y="3333750"/>
            <a:ext cx="381000" cy="206375"/>
          </a:xfrm>
          <a:custGeom>
            <a:avLst/>
            <a:gdLst>
              <a:gd name="T0" fmla="*/ 31750 w 240"/>
              <a:gd name="T1" fmla="*/ 79375 h 130"/>
              <a:gd name="T2" fmla="*/ 47625 w 240"/>
              <a:gd name="T3" fmla="*/ 30163 h 130"/>
              <a:gd name="T4" fmla="*/ 57150 w 240"/>
              <a:gd name="T5" fmla="*/ 61913 h 130"/>
              <a:gd name="T6" fmla="*/ 68263 w 240"/>
              <a:gd name="T7" fmla="*/ 74613 h 130"/>
              <a:gd name="T8" fmla="*/ 82550 w 240"/>
              <a:gd name="T9" fmla="*/ 28575 h 130"/>
              <a:gd name="T10" fmla="*/ 88900 w 240"/>
              <a:gd name="T11" fmla="*/ 33338 h 130"/>
              <a:gd name="T12" fmla="*/ 101600 w 240"/>
              <a:gd name="T13" fmla="*/ 77788 h 130"/>
              <a:gd name="T14" fmla="*/ 109538 w 240"/>
              <a:gd name="T15" fmla="*/ 28575 h 130"/>
              <a:gd name="T16" fmla="*/ 115888 w 240"/>
              <a:gd name="T17" fmla="*/ 58738 h 130"/>
              <a:gd name="T18" fmla="*/ 131763 w 240"/>
              <a:gd name="T19" fmla="*/ 69850 h 130"/>
              <a:gd name="T20" fmla="*/ 134938 w 240"/>
              <a:gd name="T21" fmla="*/ 36513 h 130"/>
              <a:gd name="T22" fmla="*/ 142875 w 240"/>
              <a:gd name="T23" fmla="*/ 73025 h 130"/>
              <a:gd name="T24" fmla="*/ 147638 w 240"/>
              <a:gd name="T25" fmla="*/ 65088 h 130"/>
              <a:gd name="T26" fmla="*/ 147638 w 240"/>
              <a:gd name="T27" fmla="*/ 25400 h 130"/>
              <a:gd name="T28" fmla="*/ 150813 w 240"/>
              <a:gd name="T29" fmla="*/ 9525 h 130"/>
              <a:gd name="T30" fmla="*/ 173038 w 240"/>
              <a:gd name="T31" fmla="*/ 87313 h 130"/>
              <a:gd name="T32" fmla="*/ 165100 w 240"/>
              <a:gd name="T33" fmla="*/ 119063 h 130"/>
              <a:gd name="T34" fmla="*/ 184150 w 240"/>
              <a:gd name="T35" fmla="*/ 155575 h 130"/>
              <a:gd name="T36" fmla="*/ 209550 w 240"/>
              <a:gd name="T37" fmla="*/ 177800 h 130"/>
              <a:gd name="T38" fmla="*/ 206375 w 240"/>
              <a:gd name="T39" fmla="*/ 177800 h 130"/>
              <a:gd name="T40" fmla="*/ 193675 w 240"/>
              <a:gd name="T41" fmla="*/ 155575 h 130"/>
              <a:gd name="T42" fmla="*/ 192088 w 240"/>
              <a:gd name="T43" fmla="*/ 131763 h 130"/>
              <a:gd name="T44" fmla="*/ 200025 w 240"/>
              <a:gd name="T45" fmla="*/ 152400 h 130"/>
              <a:gd name="T46" fmla="*/ 214313 w 240"/>
              <a:gd name="T47" fmla="*/ 160338 h 130"/>
              <a:gd name="T48" fmla="*/ 217488 w 240"/>
              <a:gd name="T49" fmla="*/ 134938 h 130"/>
              <a:gd name="T50" fmla="*/ 230188 w 240"/>
              <a:gd name="T51" fmla="*/ 106363 h 130"/>
              <a:gd name="T52" fmla="*/ 234950 w 240"/>
              <a:gd name="T53" fmla="*/ 119063 h 130"/>
              <a:gd name="T54" fmla="*/ 255588 w 240"/>
              <a:gd name="T55" fmla="*/ 107950 h 130"/>
              <a:gd name="T56" fmla="*/ 261938 w 240"/>
              <a:gd name="T57" fmla="*/ 127000 h 130"/>
              <a:gd name="T58" fmla="*/ 295275 w 240"/>
              <a:gd name="T59" fmla="*/ 160338 h 130"/>
              <a:gd name="T60" fmla="*/ 303213 w 240"/>
              <a:gd name="T61" fmla="*/ 139700 h 130"/>
              <a:gd name="T62" fmla="*/ 300038 w 240"/>
              <a:gd name="T63" fmla="*/ 87313 h 130"/>
              <a:gd name="T64" fmla="*/ 323850 w 240"/>
              <a:gd name="T65" fmla="*/ 128588 h 130"/>
              <a:gd name="T66" fmla="*/ 312738 w 240"/>
              <a:gd name="T67" fmla="*/ 73025 h 130"/>
              <a:gd name="T68" fmla="*/ 344488 w 240"/>
              <a:gd name="T69" fmla="*/ 98425 h 130"/>
              <a:gd name="T70" fmla="*/ 349250 w 240"/>
              <a:gd name="T71" fmla="*/ 73025 h 130"/>
              <a:gd name="T72" fmla="*/ 360363 w 240"/>
              <a:gd name="T73" fmla="*/ 85725 h 130"/>
              <a:gd name="T74" fmla="*/ 374650 w 240"/>
              <a:gd name="T75" fmla="*/ 134938 h 130"/>
              <a:gd name="T76" fmla="*/ 381000 w 240"/>
              <a:gd name="T77" fmla="*/ 177800 h 130"/>
              <a:gd name="T78" fmla="*/ 361950 w 240"/>
              <a:gd name="T79" fmla="*/ 149225 h 130"/>
              <a:gd name="T80" fmla="*/ 354013 w 240"/>
              <a:gd name="T81" fmla="*/ 144463 h 130"/>
              <a:gd name="T82" fmla="*/ 373063 w 240"/>
              <a:gd name="T83" fmla="*/ 198438 h 130"/>
              <a:gd name="T84" fmla="*/ 204788 w 240"/>
              <a:gd name="T85" fmla="*/ 204788 h 130"/>
              <a:gd name="T86" fmla="*/ 196850 w 240"/>
              <a:gd name="T87" fmla="*/ 185738 h 130"/>
              <a:gd name="T88" fmla="*/ 193675 w 240"/>
              <a:gd name="T89" fmla="*/ 188913 h 130"/>
              <a:gd name="T90" fmla="*/ 95250 w 240"/>
              <a:gd name="T91" fmla="*/ 136525 h 130"/>
              <a:gd name="T92" fmla="*/ 41275 w 240"/>
              <a:gd name="T93" fmla="*/ 119063 h 130"/>
              <a:gd name="T94" fmla="*/ 31750 w 240"/>
              <a:gd name="T95" fmla="*/ 134938 h 130"/>
              <a:gd name="T96" fmla="*/ 31750 w 240"/>
              <a:gd name="T97" fmla="*/ 128588 h 130"/>
              <a:gd name="T98" fmla="*/ 0 w 240"/>
              <a:gd name="T99" fmla="*/ 111125 h 130"/>
              <a:gd name="T100" fmla="*/ 3175 w 240"/>
              <a:gd name="T101" fmla="*/ 87313 h 130"/>
              <a:gd name="T102" fmla="*/ 20638 w 240"/>
              <a:gd name="T103" fmla="*/ 25400 h 130"/>
              <a:gd name="T104" fmla="*/ 28575 w 240"/>
              <a:gd name="T105" fmla="*/ 58738 h 13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40"/>
              <a:gd name="T160" fmla="*/ 0 h 130"/>
              <a:gd name="T161" fmla="*/ 240 w 240"/>
              <a:gd name="T162" fmla="*/ 130 h 13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40" h="130">
                <a:moveTo>
                  <a:pt x="18" y="54"/>
                </a:moveTo>
                <a:lnTo>
                  <a:pt x="18" y="54"/>
                </a:lnTo>
                <a:lnTo>
                  <a:pt x="20" y="50"/>
                </a:lnTo>
                <a:lnTo>
                  <a:pt x="21" y="47"/>
                </a:lnTo>
                <a:lnTo>
                  <a:pt x="26" y="34"/>
                </a:lnTo>
                <a:lnTo>
                  <a:pt x="30" y="19"/>
                </a:lnTo>
                <a:lnTo>
                  <a:pt x="34" y="29"/>
                </a:lnTo>
                <a:lnTo>
                  <a:pt x="36" y="39"/>
                </a:lnTo>
                <a:lnTo>
                  <a:pt x="39" y="52"/>
                </a:lnTo>
                <a:lnTo>
                  <a:pt x="43" y="47"/>
                </a:lnTo>
                <a:lnTo>
                  <a:pt x="46" y="42"/>
                </a:lnTo>
                <a:lnTo>
                  <a:pt x="51" y="29"/>
                </a:lnTo>
                <a:lnTo>
                  <a:pt x="52" y="18"/>
                </a:lnTo>
                <a:lnTo>
                  <a:pt x="52" y="13"/>
                </a:lnTo>
                <a:lnTo>
                  <a:pt x="56" y="21"/>
                </a:lnTo>
                <a:lnTo>
                  <a:pt x="60" y="34"/>
                </a:lnTo>
                <a:lnTo>
                  <a:pt x="64" y="49"/>
                </a:lnTo>
                <a:lnTo>
                  <a:pt x="67" y="39"/>
                </a:lnTo>
                <a:lnTo>
                  <a:pt x="69" y="29"/>
                </a:lnTo>
                <a:lnTo>
                  <a:pt x="69" y="18"/>
                </a:lnTo>
                <a:lnTo>
                  <a:pt x="70" y="26"/>
                </a:lnTo>
                <a:lnTo>
                  <a:pt x="73" y="37"/>
                </a:lnTo>
                <a:lnTo>
                  <a:pt x="80" y="52"/>
                </a:lnTo>
                <a:lnTo>
                  <a:pt x="83" y="44"/>
                </a:lnTo>
                <a:lnTo>
                  <a:pt x="85" y="34"/>
                </a:lnTo>
                <a:lnTo>
                  <a:pt x="85" y="23"/>
                </a:lnTo>
                <a:lnTo>
                  <a:pt x="88" y="34"/>
                </a:lnTo>
                <a:lnTo>
                  <a:pt x="90" y="42"/>
                </a:lnTo>
                <a:lnTo>
                  <a:pt x="90" y="46"/>
                </a:lnTo>
                <a:lnTo>
                  <a:pt x="91" y="42"/>
                </a:lnTo>
                <a:lnTo>
                  <a:pt x="93" y="41"/>
                </a:lnTo>
                <a:lnTo>
                  <a:pt x="93" y="29"/>
                </a:lnTo>
                <a:lnTo>
                  <a:pt x="93" y="16"/>
                </a:lnTo>
                <a:lnTo>
                  <a:pt x="91" y="0"/>
                </a:lnTo>
                <a:lnTo>
                  <a:pt x="95" y="6"/>
                </a:lnTo>
                <a:lnTo>
                  <a:pt x="98" y="13"/>
                </a:lnTo>
                <a:lnTo>
                  <a:pt x="103" y="31"/>
                </a:lnTo>
                <a:lnTo>
                  <a:pt x="109" y="55"/>
                </a:lnTo>
                <a:lnTo>
                  <a:pt x="104" y="75"/>
                </a:lnTo>
                <a:lnTo>
                  <a:pt x="106" y="80"/>
                </a:lnTo>
                <a:lnTo>
                  <a:pt x="108" y="85"/>
                </a:lnTo>
                <a:lnTo>
                  <a:pt x="116" y="98"/>
                </a:lnTo>
                <a:lnTo>
                  <a:pt x="126" y="112"/>
                </a:lnTo>
                <a:lnTo>
                  <a:pt x="132" y="112"/>
                </a:lnTo>
                <a:lnTo>
                  <a:pt x="135" y="112"/>
                </a:lnTo>
                <a:lnTo>
                  <a:pt x="130" y="112"/>
                </a:lnTo>
                <a:lnTo>
                  <a:pt x="127" y="111"/>
                </a:lnTo>
                <a:lnTo>
                  <a:pt x="126" y="107"/>
                </a:lnTo>
                <a:lnTo>
                  <a:pt x="122" y="98"/>
                </a:lnTo>
                <a:lnTo>
                  <a:pt x="121" y="88"/>
                </a:lnTo>
                <a:lnTo>
                  <a:pt x="121" y="83"/>
                </a:lnTo>
                <a:lnTo>
                  <a:pt x="121" y="89"/>
                </a:lnTo>
                <a:lnTo>
                  <a:pt x="122" y="93"/>
                </a:lnTo>
                <a:lnTo>
                  <a:pt x="126" y="96"/>
                </a:lnTo>
                <a:lnTo>
                  <a:pt x="129" y="98"/>
                </a:lnTo>
                <a:lnTo>
                  <a:pt x="134" y="101"/>
                </a:lnTo>
                <a:lnTo>
                  <a:pt x="135" y="101"/>
                </a:lnTo>
                <a:lnTo>
                  <a:pt x="137" y="91"/>
                </a:lnTo>
                <a:lnTo>
                  <a:pt x="137" y="85"/>
                </a:lnTo>
                <a:lnTo>
                  <a:pt x="139" y="78"/>
                </a:lnTo>
                <a:lnTo>
                  <a:pt x="142" y="70"/>
                </a:lnTo>
                <a:lnTo>
                  <a:pt x="145" y="67"/>
                </a:lnTo>
                <a:lnTo>
                  <a:pt x="147" y="65"/>
                </a:lnTo>
                <a:lnTo>
                  <a:pt x="148" y="75"/>
                </a:lnTo>
                <a:lnTo>
                  <a:pt x="153" y="83"/>
                </a:lnTo>
                <a:lnTo>
                  <a:pt x="158" y="91"/>
                </a:lnTo>
                <a:lnTo>
                  <a:pt x="161" y="68"/>
                </a:lnTo>
                <a:lnTo>
                  <a:pt x="161" y="75"/>
                </a:lnTo>
                <a:lnTo>
                  <a:pt x="165" y="80"/>
                </a:lnTo>
                <a:lnTo>
                  <a:pt x="173" y="89"/>
                </a:lnTo>
                <a:lnTo>
                  <a:pt x="181" y="98"/>
                </a:lnTo>
                <a:lnTo>
                  <a:pt x="186" y="101"/>
                </a:lnTo>
                <a:lnTo>
                  <a:pt x="189" y="94"/>
                </a:lnTo>
                <a:lnTo>
                  <a:pt x="191" y="88"/>
                </a:lnTo>
                <a:lnTo>
                  <a:pt x="191" y="73"/>
                </a:lnTo>
                <a:lnTo>
                  <a:pt x="191" y="60"/>
                </a:lnTo>
                <a:lnTo>
                  <a:pt x="189" y="55"/>
                </a:lnTo>
                <a:lnTo>
                  <a:pt x="204" y="81"/>
                </a:lnTo>
                <a:lnTo>
                  <a:pt x="204" y="68"/>
                </a:lnTo>
                <a:lnTo>
                  <a:pt x="200" y="57"/>
                </a:lnTo>
                <a:lnTo>
                  <a:pt x="197" y="46"/>
                </a:lnTo>
                <a:lnTo>
                  <a:pt x="212" y="57"/>
                </a:lnTo>
                <a:lnTo>
                  <a:pt x="217" y="62"/>
                </a:lnTo>
                <a:lnTo>
                  <a:pt x="213" y="37"/>
                </a:lnTo>
                <a:lnTo>
                  <a:pt x="220" y="46"/>
                </a:lnTo>
                <a:lnTo>
                  <a:pt x="222" y="47"/>
                </a:lnTo>
                <a:lnTo>
                  <a:pt x="227" y="54"/>
                </a:lnTo>
                <a:lnTo>
                  <a:pt x="231" y="63"/>
                </a:lnTo>
                <a:lnTo>
                  <a:pt x="235" y="73"/>
                </a:lnTo>
                <a:lnTo>
                  <a:pt x="236" y="85"/>
                </a:lnTo>
                <a:lnTo>
                  <a:pt x="238" y="104"/>
                </a:lnTo>
                <a:lnTo>
                  <a:pt x="240" y="112"/>
                </a:lnTo>
                <a:lnTo>
                  <a:pt x="238" y="107"/>
                </a:lnTo>
                <a:lnTo>
                  <a:pt x="236" y="104"/>
                </a:lnTo>
                <a:lnTo>
                  <a:pt x="228" y="94"/>
                </a:lnTo>
                <a:lnTo>
                  <a:pt x="218" y="86"/>
                </a:lnTo>
                <a:lnTo>
                  <a:pt x="223" y="91"/>
                </a:lnTo>
                <a:lnTo>
                  <a:pt x="227" y="99"/>
                </a:lnTo>
                <a:lnTo>
                  <a:pt x="231" y="112"/>
                </a:lnTo>
                <a:lnTo>
                  <a:pt x="235" y="125"/>
                </a:lnTo>
                <a:lnTo>
                  <a:pt x="235" y="130"/>
                </a:lnTo>
                <a:lnTo>
                  <a:pt x="129" y="129"/>
                </a:lnTo>
                <a:lnTo>
                  <a:pt x="126" y="114"/>
                </a:lnTo>
                <a:lnTo>
                  <a:pt x="124" y="117"/>
                </a:lnTo>
                <a:lnTo>
                  <a:pt x="122" y="119"/>
                </a:lnTo>
                <a:lnTo>
                  <a:pt x="95" y="109"/>
                </a:lnTo>
                <a:lnTo>
                  <a:pt x="91" y="85"/>
                </a:lnTo>
                <a:lnTo>
                  <a:pt x="60" y="86"/>
                </a:lnTo>
                <a:lnTo>
                  <a:pt x="30" y="85"/>
                </a:lnTo>
                <a:lnTo>
                  <a:pt x="26" y="75"/>
                </a:lnTo>
                <a:lnTo>
                  <a:pt x="23" y="81"/>
                </a:lnTo>
                <a:lnTo>
                  <a:pt x="21" y="85"/>
                </a:lnTo>
                <a:lnTo>
                  <a:pt x="20" y="85"/>
                </a:lnTo>
                <a:lnTo>
                  <a:pt x="20" y="81"/>
                </a:lnTo>
                <a:lnTo>
                  <a:pt x="17" y="80"/>
                </a:lnTo>
                <a:lnTo>
                  <a:pt x="10" y="75"/>
                </a:lnTo>
                <a:lnTo>
                  <a:pt x="0" y="70"/>
                </a:lnTo>
                <a:lnTo>
                  <a:pt x="0" y="63"/>
                </a:lnTo>
                <a:lnTo>
                  <a:pt x="2" y="55"/>
                </a:lnTo>
                <a:lnTo>
                  <a:pt x="5" y="37"/>
                </a:lnTo>
                <a:lnTo>
                  <a:pt x="13" y="16"/>
                </a:lnTo>
                <a:lnTo>
                  <a:pt x="15" y="19"/>
                </a:lnTo>
                <a:lnTo>
                  <a:pt x="17" y="26"/>
                </a:lnTo>
                <a:lnTo>
                  <a:pt x="18" y="37"/>
                </a:lnTo>
                <a:lnTo>
                  <a:pt x="18" y="54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5"/>
          <p:cNvSpPr>
            <a:spLocks/>
          </p:cNvSpPr>
          <p:nvPr/>
        </p:nvSpPr>
        <p:spPr bwMode="auto">
          <a:xfrm>
            <a:off x="2927350" y="3338513"/>
            <a:ext cx="319088" cy="200025"/>
          </a:xfrm>
          <a:custGeom>
            <a:avLst/>
            <a:gdLst>
              <a:gd name="T0" fmla="*/ 19050 w 201"/>
              <a:gd name="T1" fmla="*/ 33338 h 126"/>
              <a:gd name="T2" fmla="*/ 28575 w 201"/>
              <a:gd name="T3" fmla="*/ 101600 h 126"/>
              <a:gd name="T4" fmla="*/ 36513 w 201"/>
              <a:gd name="T5" fmla="*/ 123825 h 126"/>
              <a:gd name="T6" fmla="*/ 34925 w 201"/>
              <a:gd name="T7" fmla="*/ 88900 h 126"/>
              <a:gd name="T8" fmla="*/ 42863 w 201"/>
              <a:gd name="T9" fmla="*/ 47625 h 126"/>
              <a:gd name="T10" fmla="*/ 47625 w 201"/>
              <a:gd name="T11" fmla="*/ 39688 h 126"/>
              <a:gd name="T12" fmla="*/ 68263 w 201"/>
              <a:gd name="T13" fmla="*/ 111125 h 126"/>
              <a:gd name="T14" fmla="*/ 76200 w 201"/>
              <a:gd name="T15" fmla="*/ 134938 h 126"/>
              <a:gd name="T16" fmla="*/ 77788 w 201"/>
              <a:gd name="T17" fmla="*/ 74613 h 126"/>
              <a:gd name="T18" fmla="*/ 84138 w 201"/>
              <a:gd name="T19" fmla="*/ 61913 h 126"/>
              <a:gd name="T20" fmla="*/ 85725 w 201"/>
              <a:gd name="T21" fmla="*/ 60325 h 126"/>
              <a:gd name="T22" fmla="*/ 93663 w 201"/>
              <a:gd name="T23" fmla="*/ 69850 h 126"/>
              <a:gd name="T24" fmla="*/ 117475 w 201"/>
              <a:gd name="T25" fmla="*/ 134938 h 126"/>
              <a:gd name="T26" fmla="*/ 127000 w 201"/>
              <a:gd name="T27" fmla="*/ 168275 h 126"/>
              <a:gd name="T28" fmla="*/ 130175 w 201"/>
              <a:gd name="T29" fmla="*/ 163513 h 126"/>
              <a:gd name="T30" fmla="*/ 125413 w 201"/>
              <a:gd name="T31" fmla="*/ 103188 h 126"/>
              <a:gd name="T32" fmla="*/ 125413 w 201"/>
              <a:gd name="T33" fmla="*/ 88900 h 126"/>
              <a:gd name="T34" fmla="*/ 130175 w 201"/>
              <a:gd name="T35" fmla="*/ 77788 h 126"/>
              <a:gd name="T36" fmla="*/ 130175 w 201"/>
              <a:gd name="T37" fmla="*/ 77788 h 126"/>
              <a:gd name="T38" fmla="*/ 142875 w 201"/>
              <a:gd name="T39" fmla="*/ 88900 h 126"/>
              <a:gd name="T40" fmla="*/ 147638 w 201"/>
              <a:gd name="T41" fmla="*/ 85725 h 126"/>
              <a:gd name="T42" fmla="*/ 153988 w 201"/>
              <a:gd name="T43" fmla="*/ 60325 h 126"/>
              <a:gd name="T44" fmla="*/ 142875 w 201"/>
              <a:gd name="T45" fmla="*/ 0 h 126"/>
              <a:gd name="T46" fmla="*/ 153988 w 201"/>
              <a:gd name="T47" fmla="*/ 7938 h 126"/>
              <a:gd name="T48" fmla="*/ 188913 w 201"/>
              <a:gd name="T49" fmla="*/ 53975 h 126"/>
              <a:gd name="T50" fmla="*/ 200025 w 201"/>
              <a:gd name="T51" fmla="*/ 82550 h 126"/>
              <a:gd name="T52" fmla="*/ 200025 w 201"/>
              <a:gd name="T53" fmla="*/ 57150 h 126"/>
              <a:gd name="T54" fmla="*/ 195263 w 201"/>
              <a:gd name="T55" fmla="*/ 25400 h 126"/>
              <a:gd name="T56" fmla="*/ 192088 w 201"/>
              <a:gd name="T57" fmla="*/ 20638 h 126"/>
              <a:gd name="T58" fmla="*/ 250825 w 201"/>
              <a:gd name="T59" fmla="*/ 28575 h 126"/>
              <a:gd name="T60" fmla="*/ 246063 w 201"/>
              <a:gd name="T61" fmla="*/ 47625 h 126"/>
              <a:gd name="T62" fmla="*/ 265113 w 201"/>
              <a:gd name="T63" fmla="*/ 57150 h 126"/>
              <a:gd name="T64" fmla="*/ 300038 w 201"/>
              <a:gd name="T65" fmla="*/ 101600 h 126"/>
              <a:gd name="T66" fmla="*/ 180975 w 201"/>
              <a:gd name="T67" fmla="*/ 127000 h 126"/>
              <a:gd name="T68" fmla="*/ 150813 w 201"/>
              <a:gd name="T69" fmla="*/ 106363 h 126"/>
              <a:gd name="T70" fmla="*/ 147638 w 201"/>
              <a:gd name="T71" fmla="*/ 122238 h 126"/>
              <a:gd name="T72" fmla="*/ 150813 w 201"/>
              <a:gd name="T73" fmla="*/ 122238 h 126"/>
              <a:gd name="T74" fmla="*/ 158750 w 201"/>
              <a:gd name="T75" fmla="*/ 127000 h 126"/>
              <a:gd name="T76" fmla="*/ 176213 w 201"/>
              <a:gd name="T77" fmla="*/ 147638 h 126"/>
              <a:gd name="T78" fmla="*/ 212725 w 201"/>
              <a:gd name="T79" fmla="*/ 200025 h 126"/>
              <a:gd name="T80" fmla="*/ 0 w 201"/>
              <a:gd name="T81" fmla="*/ 111125 h 12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01"/>
              <a:gd name="T124" fmla="*/ 0 h 126"/>
              <a:gd name="T125" fmla="*/ 201 w 201"/>
              <a:gd name="T126" fmla="*/ 126 h 12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01" h="126">
                <a:moveTo>
                  <a:pt x="12" y="21"/>
                </a:moveTo>
                <a:lnTo>
                  <a:pt x="12" y="21"/>
                </a:lnTo>
                <a:lnTo>
                  <a:pt x="15" y="44"/>
                </a:lnTo>
                <a:lnTo>
                  <a:pt x="18" y="64"/>
                </a:lnTo>
                <a:lnTo>
                  <a:pt x="23" y="78"/>
                </a:lnTo>
                <a:lnTo>
                  <a:pt x="22" y="72"/>
                </a:lnTo>
                <a:lnTo>
                  <a:pt x="22" y="56"/>
                </a:lnTo>
                <a:lnTo>
                  <a:pt x="23" y="36"/>
                </a:lnTo>
                <a:lnTo>
                  <a:pt x="27" y="30"/>
                </a:lnTo>
                <a:lnTo>
                  <a:pt x="30" y="25"/>
                </a:lnTo>
                <a:lnTo>
                  <a:pt x="36" y="51"/>
                </a:lnTo>
                <a:lnTo>
                  <a:pt x="43" y="70"/>
                </a:lnTo>
                <a:lnTo>
                  <a:pt x="48" y="85"/>
                </a:lnTo>
                <a:lnTo>
                  <a:pt x="49" y="64"/>
                </a:lnTo>
                <a:lnTo>
                  <a:pt x="49" y="47"/>
                </a:lnTo>
                <a:lnTo>
                  <a:pt x="51" y="43"/>
                </a:lnTo>
                <a:lnTo>
                  <a:pt x="53" y="39"/>
                </a:lnTo>
                <a:lnTo>
                  <a:pt x="54" y="38"/>
                </a:lnTo>
                <a:lnTo>
                  <a:pt x="56" y="39"/>
                </a:lnTo>
                <a:lnTo>
                  <a:pt x="59" y="44"/>
                </a:lnTo>
                <a:lnTo>
                  <a:pt x="67" y="62"/>
                </a:lnTo>
                <a:lnTo>
                  <a:pt x="74" y="85"/>
                </a:lnTo>
                <a:lnTo>
                  <a:pt x="80" y="106"/>
                </a:lnTo>
                <a:lnTo>
                  <a:pt x="82" y="109"/>
                </a:lnTo>
                <a:lnTo>
                  <a:pt x="82" y="103"/>
                </a:lnTo>
                <a:lnTo>
                  <a:pt x="79" y="88"/>
                </a:lnTo>
                <a:lnTo>
                  <a:pt x="79" y="65"/>
                </a:lnTo>
                <a:lnTo>
                  <a:pt x="79" y="56"/>
                </a:lnTo>
                <a:lnTo>
                  <a:pt x="80" y="51"/>
                </a:lnTo>
                <a:lnTo>
                  <a:pt x="82" y="49"/>
                </a:lnTo>
                <a:lnTo>
                  <a:pt x="87" y="52"/>
                </a:lnTo>
                <a:lnTo>
                  <a:pt x="90" y="56"/>
                </a:lnTo>
                <a:lnTo>
                  <a:pt x="92" y="56"/>
                </a:lnTo>
                <a:lnTo>
                  <a:pt x="93" y="54"/>
                </a:lnTo>
                <a:lnTo>
                  <a:pt x="95" y="47"/>
                </a:lnTo>
                <a:lnTo>
                  <a:pt x="97" y="38"/>
                </a:lnTo>
                <a:lnTo>
                  <a:pt x="93" y="15"/>
                </a:lnTo>
                <a:lnTo>
                  <a:pt x="90" y="0"/>
                </a:lnTo>
                <a:lnTo>
                  <a:pt x="97" y="5"/>
                </a:lnTo>
                <a:lnTo>
                  <a:pt x="106" y="18"/>
                </a:lnTo>
                <a:lnTo>
                  <a:pt x="119" y="34"/>
                </a:lnTo>
                <a:lnTo>
                  <a:pt x="123" y="44"/>
                </a:lnTo>
                <a:lnTo>
                  <a:pt x="126" y="52"/>
                </a:lnTo>
                <a:lnTo>
                  <a:pt x="126" y="36"/>
                </a:lnTo>
                <a:lnTo>
                  <a:pt x="124" y="21"/>
                </a:lnTo>
                <a:lnTo>
                  <a:pt x="123" y="16"/>
                </a:lnTo>
                <a:lnTo>
                  <a:pt x="121" y="13"/>
                </a:lnTo>
                <a:lnTo>
                  <a:pt x="142" y="43"/>
                </a:lnTo>
                <a:lnTo>
                  <a:pt x="158" y="18"/>
                </a:lnTo>
                <a:lnTo>
                  <a:pt x="155" y="30"/>
                </a:lnTo>
                <a:lnTo>
                  <a:pt x="158" y="31"/>
                </a:lnTo>
                <a:lnTo>
                  <a:pt x="167" y="36"/>
                </a:lnTo>
                <a:lnTo>
                  <a:pt x="181" y="52"/>
                </a:lnTo>
                <a:lnTo>
                  <a:pt x="189" y="64"/>
                </a:lnTo>
                <a:lnTo>
                  <a:pt x="201" y="78"/>
                </a:lnTo>
                <a:lnTo>
                  <a:pt x="114" y="80"/>
                </a:lnTo>
                <a:lnTo>
                  <a:pt x="113" y="67"/>
                </a:lnTo>
                <a:lnTo>
                  <a:pt x="95" y="67"/>
                </a:lnTo>
                <a:lnTo>
                  <a:pt x="88" y="56"/>
                </a:lnTo>
                <a:lnTo>
                  <a:pt x="93" y="77"/>
                </a:lnTo>
                <a:lnTo>
                  <a:pt x="95" y="77"/>
                </a:lnTo>
                <a:lnTo>
                  <a:pt x="97" y="78"/>
                </a:lnTo>
                <a:lnTo>
                  <a:pt x="100" y="80"/>
                </a:lnTo>
                <a:lnTo>
                  <a:pt x="105" y="85"/>
                </a:lnTo>
                <a:lnTo>
                  <a:pt x="111" y="93"/>
                </a:lnTo>
                <a:lnTo>
                  <a:pt x="132" y="124"/>
                </a:lnTo>
                <a:lnTo>
                  <a:pt x="134" y="126"/>
                </a:lnTo>
                <a:lnTo>
                  <a:pt x="5" y="124"/>
                </a:lnTo>
                <a:lnTo>
                  <a:pt x="0" y="70"/>
                </a:lnTo>
                <a:lnTo>
                  <a:pt x="12" y="21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16"/>
          <p:cNvSpPr>
            <a:spLocks/>
          </p:cNvSpPr>
          <p:nvPr/>
        </p:nvSpPr>
        <p:spPr bwMode="auto">
          <a:xfrm>
            <a:off x="4052888" y="2074863"/>
            <a:ext cx="180975" cy="139700"/>
          </a:xfrm>
          <a:custGeom>
            <a:avLst/>
            <a:gdLst>
              <a:gd name="T0" fmla="*/ 161925 w 114"/>
              <a:gd name="T1" fmla="*/ 60325 h 88"/>
              <a:gd name="T2" fmla="*/ 161925 w 114"/>
              <a:gd name="T3" fmla="*/ 60325 h 88"/>
              <a:gd name="T4" fmla="*/ 166688 w 114"/>
              <a:gd name="T5" fmla="*/ 57150 h 88"/>
              <a:gd name="T6" fmla="*/ 169863 w 114"/>
              <a:gd name="T7" fmla="*/ 52388 h 88"/>
              <a:gd name="T8" fmla="*/ 174625 w 114"/>
              <a:gd name="T9" fmla="*/ 44450 h 88"/>
              <a:gd name="T10" fmla="*/ 180975 w 114"/>
              <a:gd name="T11" fmla="*/ 23813 h 88"/>
              <a:gd name="T12" fmla="*/ 180975 w 114"/>
              <a:gd name="T13" fmla="*/ 23813 h 88"/>
              <a:gd name="T14" fmla="*/ 165100 w 114"/>
              <a:gd name="T15" fmla="*/ 19050 h 88"/>
              <a:gd name="T16" fmla="*/ 123825 w 114"/>
              <a:gd name="T17" fmla="*/ 7938 h 88"/>
              <a:gd name="T18" fmla="*/ 82550 w 114"/>
              <a:gd name="T19" fmla="*/ 0 h 88"/>
              <a:gd name="T20" fmla="*/ 61913 w 114"/>
              <a:gd name="T21" fmla="*/ 0 h 88"/>
              <a:gd name="T22" fmla="*/ 47625 w 114"/>
              <a:gd name="T23" fmla="*/ 3175 h 88"/>
              <a:gd name="T24" fmla="*/ 47625 w 114"/>
              <a:gd name="T25" fmla="*/ 3175 h 88"/>
              <a:gd name="T26" fmla="*/ 46038 w 114"/>
              <a:gd name="T27" fmla="*/ 3175 h 88"/>
              <a:gd name="T28" fmla="*/ 38100 w 114"/>
              <a:gd name="T29" fmla="*/ 3175 h 88"/>
              <a:gd name="T30" fmla="*/ 33338 w 114"/>
              <a:gd name="T31" fmla="*/ 6350 h 88"/>
              <a:gd name="T32" fmla="*/ 25400 w 114"/>
              <a:gd name="T33" fmla="*/ 11113 h 88"/>
              <a:gd name="T34" fmla="*/ 20638 w 114"/>
              <a:gd name="T35" fmla="*/ 20638 h 88"/>
              <a:gd name="T36" fmla="*/ 14288 w 114"/>
              <a:gd name="T37" fmla="*/ 36513 h 88"/>
              <a:gd name="T38" fmla="*/ 14288 w 114"/>
              <a:gd name="T39" fmla="*/ 36513 h 88"/>
              <a:gd name="T40" fmla="*/ 14288 w 114"/>
              <a:gd name="T41" fmla="*/ 39688 h 88"/>
              <a:gd name="T42" fmla="*/ 17463 w 114"/>
              <a:gd name="T43" fmla="*/ 47625 h 88"/>
              <a:gd name="T44" fmla="*/ 33338 w 114"/>
              <a:gd name="T45" fmla="*/ 61913 h 88"/>
              <a:gd name="T46" fmla="*/ 47625 w 114"/>
              <a:gd name="T47" fmla="*/ 80963 h 88"/>
              <a:gd name="T48" fmla="*/ 63500 w 114"/>
              <a:gd name="T49" fmla="*/ 98425 h 88"/>
              <a:gd name="T50" fmla="*/ 69850 w 114"/>
              <a:gd name="T51" fmla="*/ 109538 h 88"/>
              <a:gd name="T52" fmla="*/ 71438 w 114"/>
              <a:gd name="T53" fmla="*/ 117475 h 88"/>
              <a:gd name="T54" fmla="*/ 71438 w 114"/>
              <a:gd name="T55" fmla="*/ 123825 h 88"/>
              <a:gd name="T56" fmla="*/ 69850 w 114"/>
              <a:gd name="T57" fmla="*/ 130175 h 88"/>
              <a:gd name="T58" fmla="*/ 61913 w 114"/>
              <a:gd name="T59" fmla="*/ 131763 h 88"/>
              <a:gd name="T60" fmla="*/ 47625 w 114"/>
              <a:gd name="T61" fmla="*/ 134938 h 88"/>
              <a:gd name="T62" fmla="*/ 26988 w 114"/>
              <a:gd name="T63" fmla="*/ 131763 h 88"/>
              <a:gd name="T64" fmla="*/ 4763 w 114"/>
              <a:gd name="T65" fmla="*/ 127000 h 88"/>
              <a:gd name="T66" fmla="*/ 4763 w 114"/>
              <a:gd name="T67" fmla="*/ 127000 h 88"/>
              <a:gd name="T68" fmla="*/ 1588 w 114"/>
              <a:gd name="T69" fmla="*/ 123825 h 88"/>
              <a:gd name="T70" fmla="*/ 0 w 114"/>
              <a:gd name="T71" fmla="*/ 123825 h 88"/>
              <a:gd name="T72" fmla="*/ 0 w 114"/>
              <a:gd name="T73" fmla="*/ 123825 h 88"/>
              <a:gd name="T74" fmla="*/ 0 w 114"/>
              <a:gd name="T75" fmla="*/ 123825 h 88"/>
              <a:gd name="T76" fmla="*/ 12700 w 114"/>
              <a:gd name="T77" fmla="*/ 130175 h 88"/>
              <a:gd name="T78" fmla="*/ 26988 w 114"/>
              <a:gd name="T79" fmla="*/ 134938 h 88"/>
              <a:gd name="T80" fmla="*/ 46038 w 114"/>
              <a:gd name="T81" fmla="*/ 138113 h 88"/>
              <a:gd name="T82" fmla="*/ 63500 w 114"/>
              <a:gd name="T83" fmla="*/ 139700 h 88"/>
              <a:gd name="T84" fmla="*/ 79375 w 114"/>
              <a:gd name="T85" fmla="*/ 134938 h 88"/>
              <a:gd name="T86" fmla="*/ 84138 w 114"/>
              <a:gd name="T87" fmla="*/ 131763 h 88"/>
              <a:gd name="T88" fmla="*/ 92075 w 114"/>
              <a:gd name="T89" fmla="*/ 127000 h 88"/>
              <a:gd name="T90" fmla="*/ 95250 w 114"/>
              <a:gd name="T91" fmla="*/ 119063 h 88"/>
              <a:gd name="T92" fmla="*/ 96838 w 114"/>
              <a:gd name="T93" fmla="*/ 109538 h 88"/>
              <a:gd name="T94" fmla="*/ 96838 w 114"/>
              <a:gd name="T95" fmla="*/ 109538 h 88"/>
              <a:gd name="T96" fmla="*/ 47625 w 114"/>
              <a:gd name="T97" fmla="*/ 55563 h 88"/>
              <a:gd name="T98" fmla="*/ 41275 w 114"/>
              <a:gd name="T99" fmla="*/ 44450 h 88"/>
              <a:gd name="T100" fmla="*/ 41275 w 114"/>
              <a:gd name="T101" fmla="*/ 44450 h 88"/>
              <a:gd name="T102" fmla="*/ 42863 w 114"/>
              <a:gd name="T103" fmla="*/ 47625 h 88"/>
              <a:gd name="T104" fmla="*/ 103188 w 114"/>
              <a:gd name="T105" fmla="*/ 103188 h 88"/>
              <a:gd name="T106" fmla="*/ 103188 w 114"/>
              <a:gd name="T107" fmla="*/ 103188 h 88"/>
              <a:gd name="T108" fmla="*/ 107950 w 114"/>
              <a:gd name="T109" fmla="*/ 106363 h 88"/>
              <a:gd name="T110" fmla="*/ 112713 w 114"/>
              <a:gd name="T111" fmla="*/ 106363 h 88"/>
              <a:gd name="T112" fmla="*/ 120650 w 114"/>
              <a:gd name="T113" fmla="*/ 106363 h 88"/>
              <a:gd name="T114" fmla="*/ 128588 w 114"/>
              <a:gd name="T115" fmla="*/ 101600 h 88"/>
              <a:gd name="T116" fmla="*/ 138113 w 114"/>
              <a:gd name="T117" fmla="*/ 93663 h 88"/>
              <a:gd name="T118" fmla="*/ 152400 w 114"/>
              <a:gd name="T119" fmla="*/ 80963 h 88"/>
              <a:gd name="T120" fmla="*/ 161925 w 114"/>
              <a:gd name="T121" fmla="*/ 60325 h 88"/>
              <a:gd name="T122" fmla="*/ 161925 w 114"/>
              <a:gd name="T123" fmla="*/ 60325 h 8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4"/>
              <a:gd name="T187" fmla="*/ 0 h 88"/>
              <a:gd name="T188" fmla="*/ 114 w 114"/>
              <a:gd name="T189" fmla="*/ 88 h 8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4" h="88">
                <a:moveTo>
                  <a:pt x="102" y="38"/>
                </a:moveTo>
                <a:lnTo>
                  <a:pt x="102" y="38"/>
                </a:lnTo>
                <a:lnTo>
                  <a:pt x="105" y="36"/>
                </a:lnTo>
                <a:lnTo>
                  <a:pt x="107" y="33"/>
                </a:lnTo>
                <a:lnTo>
                  <a:pt x="110" y="28"/>
                </a:lnTo>
                <a:lnTo>
                  <a:pt x="114" y="15"/>
                </a:lnTo>
                <a:lnTo>
                  <a:pt x="104" y="12"/>
                </a:lnTo>
                <a:lnTo>
                  <a:pt x="78" y="5"/>
                </a:lnTo>
                <a:lnTo>
                  <a:pt x="52" y="0"/>
                </a:lnTo>
                <a:lnTo>
                  <a:pt x="39" y="0"/>
                </a:lnTo>
                <a:lnTo>
                  <a:pt x="30" y="2"/>
                </a:lnTo>
                <a:lnTo>
                  <a:pt x="29" y="2"/>
                </a:lnTo>
                <a:lnTo>
                  <a:pt x="24" y="2"/>
                </a:lnTo>
                <a:lnTo>
                  <a:pt x="21" y="4"/>
                </a:lnTo>
                <a:lnTo>
                  <a:pt x="16" y="7"/>
                </a:lnTo>
                <a:lnTo>
                  <a:pt x="13" y="13"/>
                </a:lnTo>
                <a:lnTo>
                  <a:pt x="9" y="23"/>
                </a:lnTo>
                <a:lnTo>
                  <a:pt x="9" y="25"/>
                </a:lnTo>
                <a:lnTo>
                  <a:pt x="11" y="30"/>
                </a:lnTo>
                <a:lnTo>
                  <a:pt x="21" y="39"/>
                </a:lnTo>
                <a:lnTo>
                  <a:pt x="30" y="51"/>
                </a:lnTo>
                <a:lnTo>
                  <a:pt x="40" y="62"/>
                </a:lnTo>
                <a:lnTo>
                  <a:pt x="44" y="69"/>
                </a:lnTo>
                <a:lnTo>
                  <a:pt x="45" y="74"/>
                </a:lnTo>
                <a:lnTo>
                  <a:pt x="45" y="78"/>
                </a:lnTo>
                <a:lnTo>
                  <a:pt x="44" y="82"/>
                </a:lnTo>
                <a:lnTo>
                  <a:pt x="39" y="83"/>
                </a:lnTo>
                <a:lnTo>
                  <a:pt x="30" y="85"/>
                </a:lnTo>
                <a:lnTo>
                  <a:pt x="17" y="83"/>
                </a:lnTo>
                <a:lnTo>
                  <a:pt x="3" y="80"/>
                </a:lnTo>
                <a:lnTo>
                  <a:pt x="1" y="78"/>
                </a:lnTo>
                <a:lnTo>
                  <a:pt x="0" y="78"/>
                </a:lnTo>
                <a:lnTo>
                  <a:pt x="8" y="82"/>
                </a:lnTo>
                <a:lnTo>
                  <a:pt x="17" y="85"/>
                </a:lnTo>
                <a:lnTo>
                  <a:pt x="29" y="87"/>
                </a:lnTo>
                <a:lnTo>
                  <a:pt x="40" y="88"/>
                </a:lnTo>
                <a:lnTo>
                  <a:pt x="50" y="85"/>
                </a:lnTo>
                <a:lnTo>
                  <a:pt x="53" y="83"/>
                </a:lnTo>
                <a:lnTo>
                  <a:pt x="58" y="80"/>
                </a:lnTo>
                <a:lnTo>
                  <a:pt x="60" y="75"/>
                </a:lnTo>
                <a:lnTo>
                  <a:pt x="61" y="69"/>
                </a:lnTo>
                <a:lnTo>
                  <a:pt x="30" y="35"/>
                </a:lnTo>
                <a:lnTo>
                  <a:pt x="26" y="28"/>
                </a:lnTo>
                <a:lnTo>
                  <a:pt x="27" y="30"/>
                </a:lnTo>
                <a:lnTo>
                  <a:pt x="65" y="65"/>
                </a:lnTo>
                <a:lnTo>
                  <a:pt x="68" y="67"/>
                </a:lnTo>
                <a:lnTo>
                  <a:pt x="71" y="67"/>
                </a:lnTo>
                <a:lnTo>
                  <a:pt x="76" y="67"/>
                </a:lnTo>
                <a:lnTo>
                  <a:pt x="81" y="64"/>
                </a:lnTo>
                <a:lnTo>
                  <a:pt x="87" y="59"/>
                </a:lnTo>
                <a:lnTo>
                  <a:pt x="96" y="51"/>
                </a:lnTo>
                <a:lnTo>
                  <a:pt x="102" y="38"/>
                </a:lnTo>
                <a:close/>
              </a:path>
            </a:pathLst>
          </a:custGeom>
          <a:solidFill>
            <a:srgbClr val="72665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17"/>
          <p:cNvSpPr>
            <a:spLocks/>
          </p:cNvSpPr>
          <p:nvPr/>
        </p:nvSpPr>
        <p:spPr bwMode="auto">
          <a:xfrm>
            <a:off x="4178300" y="2054225"/>
            <a:ext cx="44450" cy="65088"/>
          </a:xfrm>
          <a:custGeom>
            <a:avLst/>
            <a:gdLst>
              <a:gd name="T0" fmla="*/ 44450 w 28"/>
              <a:gd name="T1" fmla="*/ 44450 h 41"/>
              <a:gd name="T2" fmla="*/ 44450 w 28"/>
              <a:gd name="T3" fmla="*/ 44450 h 41"/>
              <a:gd name="T4" fmla="*/ 44450 w 28"/>
              <a:gd name="T5" fmla="*/ 36513 h 41"/>
              <a:gd name="T6" fmla="*/ 41275 w 28"/>
              <a:gd name="T7" fmla="*/ 19050 h 41"/>
              <a:gd name="T8" fmla="*/ 39688 w 28"/>
              <a:gd name="T9" fmla="*/ 11113 h 41"/>
              <a:gd name="T10" fmla="*/ 33338 w 28"/>
              <a:gd name="T11" fmla="*/ 6350 h 41"/>
              <a:gd name="T12" fmla="*/ 26988 w 28"/>
              <a:gd name="T13" fmla="*/ 0 h 41"/>
              <a:gd name="T14" fmla="*/ 19050 w 28"/>
              <a:gd name="T15" fmla="*/ 0 h 41"/>
              <a:gd name="T16" fmla="*/ 19050 w 28"/>
              <a:gd name="T17" fmla="*/ 0 h 41"/>
              <a:gd name="T18" fmla="*/ 12700 w 28"/>
              <a:gd name="T19" fmla="*/ 3175 h 41"/>
              <a:gd name="T20" fmla="*/ 7938 w 28"/>
              <a:gd name="T21" fmla="*/ 6350 h 41"/>
              <a:gd name="T22" fmla="*/ 3175 w 28"/>
              <a:gd name="T23" fmla="*/ 11113 h 41"/>
              <a:gd name="T24" fmla="*/ 0 w 28"/>
              <a:gd name="T25" fmla="*/ 15875 h 41"/>
              <a:gd name="T26" fmla="*/ 0 w 28"/>
              <a:gd name="T27" fmla="*/ 23813 h 41"/>
              <a:gd name="T28" fmla="*/ 3175 w 28"/>
              <a:gd name="T29" fmla="*/ 36513 h 41"/>
              <a:gd name="T30" fmla="*/ 12700 w 28"/>
              <a:gd name="T31" fmla="*/ 49213 h 41"/>
              <a:gd name="T32" fmla="*/ 12700 w 28"/>
              <a:gd name="T33" fmla="*/ 49213 h 41"/>
              <a:gd name="T34" fmla="*/ 19050 w 28"/>
              <a:gd name="T35" fmla="*/ 55563 h 41"/>
              <a:gd name="T36" fmla="*/ 28575 w 28"/>
              <a:gd name="T37" fmla="*/ 61913 h 41"/>
              <a:gd name="T38" fmla="*/ 36513 w 28"/>
              <a:gd name="T39" fmla="*/ 65088 h 41"/>
              <a:gd name="T40" fmla="*/ 41275 w 28"/>
              <a:gd name="T41" fmla="*/ 61913 h 41"/>
              <a:gd name="T42" fmla="*/ 44450 w 28"/>
              <a:gd name="T43" fmla="*/ 57150 h 41"/>
              <a:gd name="T44" fmla="*/ 44450 w 28"/>
              <a:gd name="T45" fmla="*/ 44450 h 41"/>
              <a:gd name="T46" fmla="*/ 44450 w 28"/>
              <a:gd name="T47" fmla="*/ 44450 h 4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8"/>
              <a:gd name="T73" fmla="*/ 0 h 41"/>
              <a:gd name="T74" fmla="*/ 28 w 28"/>
              <a:gd name="T75" fmla="*/ 41 h 4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8" h="41">
                <a:moveTo>
                  <a:pt x="28" y="28"/>
                </a:moveTo>
                <a:lnTo>
                  <a:pt x="28" y="28"/>
                </a:lnTo>
                <a:lnTo>
                  <a:pt x="28" y="23"/>
                </a:lnTo>
                <a:lnTo>
                  <a:pt x="26" y="12"/>
                </a:lnTo>
                <a:lnTo>
                  <a:pt x="25" y="7"/>
                </a:lnTo>
                <a:lnTo>
                  <a:pt x="21" y="4"/>
                </a:lnTo>
                <a:lnTo>
                  <a:pt x="17" y="0"/>
                </a:lnTo>
                <a:lnTo>
                  <a:pt x="12" y="0"/>
                </a:lnTo>
                <a:lnTo>
                  <a:pt x="8" y="2"/>
                </a:lnTo>
                <a:lnTo>
                  <a:pt x="5" y="4"/>
                </a:lnTo>
                <a:lnTo>
                  <a:pt x="2" y="7"/>
                </a:lnTo>
                <a:lnTo>
                  <a:pt x="0" y="10"/>
                </a:lnTo>
                <a:lnTo>
                  <a:pt x="0" y="15"/>
                </a:lnTo>
                <a:lnTo>
                  <a:pt x="2" y="23"/>
                </a:lnTo>
                <a:lnTo>
                  <a:pt x="8" y="31"/>
                </a:lnTo>
                <a:lnTo>
                  <a:pt x="12" y="35"/>
                </a:lnTo>
                <a:lnTo>
                  <a:pt x="18" y="39"/>
                </a:lnTo>
                <a:lnTo>
                  <a:pt x="23" y="41"/>
                </a:lnTo>
                <a:lnTo>
                  <a:pt x="26" y="39"/>
                </a:lnTo>
                <a:lnTo>
                  <a:pt x="28" y="36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8"/>
          <p:cNvSpPr>
            <a:spLocks/>
          </p:cNvSpPr>
          <p:nvPr/>
        </p:nvSpPr>
        <p:spPr bwMode="auto">
          <a:xfrm>
            <a:off x="4762500" y="1123950"/>
            <a:ext cx="2787650" cy="2046288"/>
          </a:xfrm>
          <a:custGeom>
            <a:avLst/>
            <a:gdLst>
              <a:gd name="T0" fmla="*/ 804863 w 1756"/>
              <a:gd name="T1" fmla="*/ 803275 h 1289"/>
              <a:gd name="T2" fmla="*/ 914400 w 1756"/>
              <a:gd name="T3" fmla="*/ 1031875 h 1289"/>
              <a:gd name="T4" fmla="*/ 679450 w 1756"/>
              <a:gd name="T5" fmla="*/ 958850 h 1289"/>
              <a:gd name="T6" fmla="*/ 354013 w 1756"/>
              <a:gd name="T7" fmla="*/ 1066800 h 1289"/>
              <a:gd name="T8" fmla="*/ 74613 w 1756"/>
              <a:gd name="T9" fmla="*/ 1325563 h 1289"/>
              <a:gd name="T10" fmla="*/ 193675 w 1756"/>
              <a:gd name="T11" fmla="*/ 1390650 h 1289"/>
              <a:gd name="T12" fmla="*/ 334963 w 1756"/>
              <a:gd name="T13" fmla="*/ 1171575 h 1289"/>
              <a:gd name="T14" fmla="*/ 877888 w 1756"/>
              <a:gd name="T15" fmla="*/ 1122363 h 1289"/>
              <a:gd name="T16" fmla="*/ 936625 w 1756"/>
              <a:gd name="T17" fmla="*/ 1062038 h 1289"/>
              <a:gd name="T18" fmla="*/ 973138 w 1756"/>
              <a:gd name="T19" fmla="*/ 1008063 h 1289"/>
              <a:gd name="T20" fmla="*/ 963613 w 1756"/>
              <a:gd name="T21" fmla="*/ 996950 h 1289"/>
              <a:gd name="T22" fmla="*/ 1154113 w 1756"/>
              <a:gd name="T23" fmla="*/ 1592263 h 1289"/>
              <a:gd name="T24" fmla="*/ 1095375 w 1756"/>
              <a:gd name="T25" fmla="*/ 1951038 h 1289"/>
              <a:gd name="T26" fmla="*/ 1211263 w 1756"/>
              <a:gd name="T27" fmla="*/ 2005013 h 1289"/>
              <a:gd name="T28" fmla="*/ 1239838 w 1756"/>
              <a:gd name="T29" fmla="*/ 1720850 h 1289"/>
              <a:gd name="T30" fmla="*/ 1301750 w 1756"/>
              <a:gd name="T31" fmla="*/ 1225550 h 1289"/>
              <a:gd name="T32" fmla="*/ 1450975 w 1756"/>
              <a:gd name="T33" fmla="*/ 819150 h 1289"/>
              <a:gd name="T34" fmla="*/ 1441450 w 1756"/>
              <a:gd name="T35" fmla="*/ 871538 h 1289"/>
              <a:gd name="T36" fmla="*/ 1782763 w 1756"/>
              <a:gd name="T37" fmla="*/ 1077913 h 1289"/>
              <a:gd name="T38" fmla="*/ 2087563 w 1756"/>
              <a:gd name="T39" fmla="*/ 1281113 h 1289"/>
              <a:gd name="T40" fmla="*/ 2195513 w 1756"/>
              <a:gd name="T41" fmla="*/ 1420813 h 1289"/>
              <a:gd name="T42" fmla="*/ 1984375 w 1756"/>
              <a:gd name="T43" fmla="*/ 1724025 h 1289"/>
              <a:gd name="T44" fmla="*/ 2043113 w 1756"/>
              <a:gd name="T45" fmla="*/ 1863725 h 1289"/>
              <a:gd name="T46" fmla="*/ 2095500 w 1756"/>
              <a:gd name="T47" fmla="*/ 1677988 h 1289"/>
              <a:gd name="T48" fmla="*/ 2232025 w 1756"/>
              <a:gd name="T49" fmla="*/ 1677988 h 1289"/>
              <a:gd name="T50" fmla="*/ 2109788 w 1756"/>
              <a:gd name="T51" fmla="*/ 1966913 h 1289"/>
              <a:gd name="T52" fmla="*/ 2309813 w 1756"/>
              <a:gd name="T53" fmla="*/ 1781175 h 1289"/>
              <a:gd name="T54" fmla="*/ 2347913 w 1756"/>
              <a:gd name="T55" fmla="*/ 1465263 h 1289"/>
              <a:gd name="T56" fmla="*/ 2338388 w 1756"/>
              <a:gd name="T57" fmla="*/ 1336675 h 1289"/>
              <a:gd name="T58" fmla="*/ 2387600 w 1756"/>
              <a:gd name="T59" fmla="*/ 1052513 h 1289"/>
              <a:gd name="T60" fmla="*/ 2505075 w 1756"/>
              <a:gd name="T61" fmla="*/ 677863 h 1289"/>
              <a:gd name="T62" fmla="*/ 2495550 w 1756"/>
              <a:gd name="T63" fmla="*/ 595313 h 1289"/>
              <a:gd name="T64" fmla="*/ 2490788 w 1756"/>
              <a:gd name="T65" fmla="*/ 954088 h 1289"/>
              <a:gd name="T66" fmla="*/ 2487613 w 1756"/>
              <a:gd name="T67" fmla="*/ 1390650 h 1289"/>
              <a:gd name="T68" fmla="*/ 2611438 w 1756"/>
              <a:gd name="T69" fmla="*/ 1535113 h 1289"/>
              <a:gd name="T70" fmla="*/ 2679700 w 1756"/>
              <a:gd name="T71" fmla="*/ 1468438 h 1289"/>
              <a:gd name="T72" fmla="*/ 2679700 w 1756"/>
              <a:gd name="T73" fmla="*/ 1114425 h 1289"/>
              <a:gd name="T74" fmla="*/ 2787650 w 1756"/>
              <a:gd name="T75" fmla="*/ 695325 h 1289"/>
              <a:gd name="T76" fmla="*/ 2505075 w 1756"/>
              <a:gd name="T77" fmla="*/ 488950 h 1289"/>
              <a:gd name="T78" fmla="*/ 1973263 w 1756"/>
              <a:gd name="T79" fmla="*/ 427038 h 1289"/>
              <a:gd name="T80" fmla="*/ 1408113 w 1756"/>
              <a:gd name="T81" fmla="*/ 407988 h 1289"/>
              <a:gd name="T82" fmla="*/ 950913 w 1756"/>
              <a:gd name="T83" fmla="*/ 106363 h 1289"/>
              <a:gd name="T84" fmla="*/ 623888 w 1756"/>
              <a:gd name="T85" fmla="*/ 47625 h 1289"/>
              <a:gd name="T86" fmla="*/ 533400 w 1756"/>
              <a:gd name="T87" fmla="*/ 7938 h 1289"/>
              <a:gd name="T88" fmla="*/ 407988 w 1756"/>
              <a:gd name="T89" fmla="*/ 160338 h 1289"/>
              <a:gd name="T90" fmla="*/ 317500 w 1756"/>
              <a:gd name="T91" fmla="*/ 165100 h 1289"/>
              <a:gd name="T92" fmla="*/ 412750 w 1756"/>
              <a:gd name="T93" fmla="*/ 382588 h 1289"/>
              <a:gd name="T94" fmla="*/ 539750 w 1756"/>
              <a:gd name="T95" fmla="*/ 530225 h 1289"/>
              <a:gd name="T96" fmla="*/ 619125 w 1756"/>
              <a:gd name="T97" fmla="*/ 708025 h 1289"/>
              <a:gd name="T98" fmla="*/ 766763 w 1756"/>
              <a:gd name="T99" fmla="*/ 682625 h 1289"/>
              <a:gd name="T100" fmla="*/ 617538 w 1756"/>
              <a:gd name="T101" fmla="*/ 485775 h 1289"/>
              <a:gd name="T102" fmla="*/ 603250 w 1756"/>
              <a:gd name="T103" fmla="*/ 311150 h 1289"/>
              <a:gd name="T104" fmla="*/ 593725 w 1756"/>
              <a:gd name="T105" fmla="*/ 447675 h 1289"/>
              <a:gd name="T106" fmla="*/ 766763 w 1756"/>
              <a:gd name="T107" fmla="*/ 649288 h 1289"/>
              <a:gd name="T108" fmla="*/ 784225 w 1756"/>
              <a:gd name="T109" fmla="*/ 727075 h 1289"/>
              <a:gd name="T110" fmla="*/ 784225 w 1756"/>
              <a:gd name="T111" fmla="*/ 581025 h 1289"/>
              <a:gd name="T112" fmla="*/ 762000 w 1756"/>
              <a:gd name="T113" fmla="*/ 296863 h 1289"/>
              <a:gd name="T114" fmla="*/ 762000 w 1756"/>
              <a:gd name="T115" fmla="*/ 287338 h 1289"/>
              <a:gd name="T116" fmla="*/ 779463 w 1756"/>
              <a:gd name="T117" fmla="*/ 539750 h 128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756"/>
              <a:gd name="T178" fmla="*/ 0 h 1289"/>
              <a:gd name="T179" fmla="*/ 1756 w 1756"/>
              <a:gd name="T180" fmla="*/ 1289 h 128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756" h="1289">
                <a:moveTo>
                  <a:pt x="529" y="368"/>
                </a:moveTo>
                <a:lnTo>
                  <a:pt x="529" y="368"/>
                </a:lnTo>
                <a:lnTo>
                  <a:pt x="530" y="378"/>
                </a:lnTo>
                <a:lnTo>
                  <a:pt x="532" y="406"/>
                </a:lnTo>
                <a:lnTo>
                  <a:pt x="532" y="422"/>
                </a:lnTo>
                <a:lnTo>
                  <a:pt x="530" y="440"/>
                </a:lnTo>
                <a:lnTo>
                  <a:pt x="527" y="456"/>
                </a:lnTo>
                <a:lnTo>
                  <a:pt x="520" y="469"/>
                </a:lnTo>
                <a:lnTo>
                  <a:pt x="516" y="480"/>
                </a:lnTo>
                <a:lnTo>
                  <a:pt x="511" y="493"/>
                </a:lnTo>
                <a:lnTo>
                  <a:pt x="507" y="506"/>
                </a:lnTo>
                <a:lnTo>
                  <a:pt x="506" y="519"/>
                </a:lnTo>
                <a:lnTo>
                  <a:pt x="504" y="545"/>
                </a:lnTo>
                <a:lnTo>
                  <a:pt x="504" y="567"/>
                </a:lnTo>
                <a:lnTo>
                  <a:pt x="506" y="575"/>
                </a:lnTo>
                <a:lnTo>
                  <a:pt x="511" y="583"/>
                </a:lnTo>
                <a:lnTo>
                  <a:pt x="516" y="596"/>
                </a:lnTo>
                <a:lnTo>
                  <a:pt x="525" y="609"/>
                </a:lnTo>
                <a:lnTo>
                  <a:pt x="538" y="622"/>
                </a:lnTo>
                <a:lnTo>
                  <a:pt x="555" y="637"/>
                </a:lnTo>
                <a:lnTo>
                  <a:pt x="576" y="650"/>
                </a:lnTo>
                <a:lnTo>
                  <a:pt x="568" y="646"/>
                </a:lnTo>
                <a:lnTo>
                  <a:pt x="559" y="641"/>
                </a:lnTo>
                <a:lnTo>
                  <a:pt x="550" y="635"/>
                </a:lnTo>
                <a:lnTo>
                  <a:pt x="540" y="624"/>
                </a:lnTo>
                <a:lnTo>
                  <a:pt x="527" y="611"/>
                </a:lnTo>
                <a:lnTo>
                  <a:pt x="516" y="594"/>
                </a:lnTo>
                <a:lnTo>
                  <a:pt x="504" y="573"/>
                </a:lnTo>
                <a:lnTo>
                  <a:pt x="501" y="575"/>
                </a:lnTo>
                <a:lnTo>
                  <a:pt x="475" y="588"/>
                </a:lnTo>
                <a:lnTo>
                  <a:pt x="454" y="596"/>
                </a:lnTo>
                <a:lnTo>
                  <a:pt x="428" y="604"/>
                </a:lnTo>
                <a:lnTo>
                  <a:pt x="400" y="612"/>
                </a:lnTo>
                <a:lnTo>
                  <a:pt x="369" y="619"/>
                </a:lnTo>
                <a:lnTo>
                  <a:pt x="335" y="622"/>
                </a:lnTo>
                <a:lnTo>
                  <a:pt x="319" y="622"/>
                </a:lnTo>
                <a:lnTo>
                  <a:pt x="302" y="622"/>
                </a:lnTo>
                <a:lnTo>
                  <a:pt x="296" y="622"/>
                </a:lnTo>
                <a:lnTo>
                  <a:pt x="288" y="624"/>
                </a:lnTo>
                <a:lnTo>
                  <a:pt x="276" y="628"/>
                </a:lnTo>
                <a:lnTo>
                  <a:pt x="262" y="637"/>
                </a:lnTo>
                <a:lnTo>
                  <a:pt x="244" y="651"/>
                </a:lnTo>
                <a:lnTo>
                  <a:pt x="223" y="672"/>
                </a:lnTo>
                <a:lnTo>
                  <a:pt x="196" y="700"/>
                </a:lnTo>
                <a:lnTo>
                  <a:pt x="149" y="739"/>
                </a:lnTo>
                <a:lnTo>
                  <a:pt x="115" y="770"/>
                </a:lnTo>
                <a:lnTo>
                  <a:pt x="102" y="783"/>
                </a:lnTo>
                <a:lnTo>
                  <a:pt x="94" y="793"/>
                </a:lnTo>
                <a:lnTo>
                  <a:pt x="91" y="803"/>
                </a:lnTo>
                <a:lnTo>
                  <a:pt x="84" y="806"/>
                </a:lnTo>
                <a:lnTo>
                  <a:pt x="70" y="816"/>
                </a:lnTo>
                <a:lnTo>
                  <a:pt x="53" y="827"/>
                </a:lnTo>
                <a:lnTo>
                  <a:pt x="47" y="835"/>
                </a:lnTo>
                <a:lnTo>
                  <a:pt x="42" y="842"/>
                </a:lnTo>
                <a:lnTo>
                  <a:pt x="0" y="889"/>
                </a:lnTo>
                <a:lnTo>
                  <a:pt x="9" y="892"/>
                </a:lnTo>
                <a:lnTo>
                  <a:pt x="34" y="900"/>
                </a:lnTo>
                <a:lnTo>
                  <a:pt x="48" y="905"/>
                </a:lnTo>
                <a:lnTo>
                  <a:pt x="63" y="907"/>
                </a:lnTo>
                <a:lnTo>
                  <a:pt x="76" y="907"/>
                </a:lnTo>
                <a:lnTo>
                  <a:pt x="83" y="907"/>
                </a:lnTo>
                <a:lnTo>
                  <a:pt x="87" y="905"/>
                </a:lnTo>
                <a:lnTo>
                  <a:pt x="122" y="876"/>
                </a:lnTo>
                <a:lnTo>
                  <a:pt x="125" y="873"/>
                </a:lnTo>
                <a:lnTo>
                  <a:pt x="131" y="861"/>
                </a:lnTo>
                <a:lnTo>
                  <a:pt x="135" y="853"/>
                </a:lnTo>
                <a:lnTo>
                  <a:pt x="138" y="845"/>
                </a:lnTo>
                <a:lnTo>
                  <a:pt x="138" y="838"/>
                </a:lnTo>
                <a:lnTo>
                  <a:pt x="136" y="830"/>
                </a:lnTo>
                <a:lnTo>
                  <a:pt x="136" y="819"/>
                </a:lnTo>
                <a:lnTo>
                  <a:pt x="148" y="806"/>
                </a:lnTo>
                <a:lnTo>
                  <a:pt x="175" y="772"/>
                </a:lnTo>
                <a:lnTo>
                  <a:pt x="193" y="754"/>
                </a:lnTo>
                <a:lnTo>
                  <a:pt x="211" y="738"/>
                </a:lnTo>
                <a:lnTo>
                  <a:pt x="227" y="723"/>
                </a:lnTo>
                <a:lnTo>
                  <a:pt x="234" y="718"/>
                </a:lnTo>
                <a:lnTo>
                  <a:pt x="240" y="715"/>
                </a:lnTo>
                <a:lnTo>
                  <a:pt x="258" y="710"/>
                </a:lnTo>
                <a:lnTo>
                  <a:pt x="283" y="707"/>
                </a:lnTo>
                <a:lnTo>
                  <a:pt x="343" y="700"/>
                </a:lnTo>
                <a:lnTo>
                  <a:pt x="397" y="697"/>
                </a:lnTo>
                <a:lnTo>
                  <a:pt x="421" y="697"/>
                </a:lnTo>
                <a:lnTo>
                  <a:pt x="545" y="707"/>
                </a:lnTo>
                <a:lnTo>
                  <a:pt x="553" y="707"/>
                </a:lnTo>
                <a:lnTo>
                  <a:pt x="559" y="705"/>
                </a:lnTo>
                <a:lnTo>
                  <a:pt x="569" y="703"/>
                </a:lnTo>
                <a:lnTo>
                  <a:pt x="577" y="700"/>
                </a:lnTo>
                <a:lnTo>
                  <a:pt x="584" y="694"/>
                </a:lnTo>
                <a:lnTo>
                  <a:pt x="587" y="690"/>
                </a:lnTo>
                <a:lnTo>
                  <a:pt x="589" y="685"/>
                </a:lnTo>
                <a:lnTo>
                  <a:pt x="590" y="681"/>
                </a:lnTo>
                <a:lnTo>
                  <a:pt x="590" y="676"/>
                </a:lnTo>
                <a:lnTo>
                  <a:pt x="590" y="674"/>
                </a:lnTo>
                <a:lnTo>
                  <a:pt x="590" y="669"/>
                </a:lnTo>
                <a:lnTo>
                  <a:pt x="592" y="666"/>
                </a:lnTo>
                <a:lnTo>
                  <a:pt x="594" y="663"/>
                </a:lnTo>
                <a:lnTo>
                  <a:pt x="595" y="661"/>
                </a:lnTo>
                <a:lnTo>
                  <a:pt x="602" y="659"/>
                </a:lnTo>
                <a:lnTo>
                  <a:pt x="612" y="659"/>
                </a:lnTo>
                <a:lnTo>
                  <a:pt x="620" y="663"/>
                </a:lnTo>
                <a:lnTo>
                  <a:pt x="629" y="666"/>
                </a:lnTo>
                <a:lnTo>
                  <a:pt x="644" y="672"/>
                </a:lnTo>
                <a:lnTo>
                  <a:pt x="634" y="663"/>
                </a:lnTo>
                <a:lnTo>
                  <a:pt x="625" y="651"/>
                </a:lnTo>
                <a:lnTo>
                  <a:pt x="613" y="635"/>
                </a:lnTo>
                <a:lnTo>
                  <a:pt x="603" y="619"/>
                </a:lnTo>
                <a:lnTo>
                  <a:pt x="595" y="601"/>
                </a:lnTo>
                <a:lnTo>
                  <a:pt x="594" y="591"/>
                </a:lnTo>
                <a:lnTo>
                  <a:pt x="592" y="581"/>
                </a:lnTo>
                <a:lnTo>
                  <a:pt x="594" y="572"/>
                </a:lnTo>
                <a:lnTo>
                  <a:pt x="595" y="562"/>
                </a:lnTo>
                <a:lnTo>
                  <a:pt x="594" y="570"/>
                </a:lnTo>
                <a:lnTo>
                  <a:pt x="594" y="580"/>
                </a:lnTo>
                <a:lnTo>
                  <a:pt x="594" y="593"/>
                </a:lnTo>
                <a:lnTo>
                  <a:pt x="599" y="609"/>
                </a:lnTo>
                <a:lnTo>
                  <a:pt x="607" y="628"/>
                </a:lnTo>
                <a:lnTo>
                  <a:pt x="615" y="638"/>
                </a:lnTo>
                <a:lnTo>
                  <a:pt x="621" y="650"/>
                </a:lnTo>
                <a:lnTo>
                  <a:pt x="633" y="661"/>
                </a:lnTo>
                <a:lnTo>
                  <a:pt x="644" y="672"/>
                </a:lnTo>
                <a:lnTo>
                  <a:pt x="651" y="679"/>
                </a:lnTo>
                <a:lnTo>
                  <a:pt x="656" y="682"/>
                </a:lnTo>
                <a:lnTo>
                  <a:pt x="698" y="723"/>
                </a:lnTo>
                <a:lnTo>
                  <a:pt x="704" y="785"/>
                </a:lnTo>
                <a:lnTo>
                  <a:pt x="709" y="832"/>
                </a:lnTo>
                <a:lnTo>
                  <a:pt x="714" y="863"/>
                </a:lnTo>
                <a:lnTo>
                  <a:pt x="727" y="1003"/>
                </a:lnTo>
                <a:lnTo>
                  <a:pt x="737" y="1146"/>
                </a:lnTo>
                <a:lnTo>
                  <a:pt x="735" y="1153"/>
                </a:lnTo>
                <a:lnTo>
                  <a:pt x="734" y="1170"/>
                </a:lnTo>
                <a:lnTo>
                  <a:pt x="730" y="1180"/>
                </a:lnTo>
                <a:lnTo>
                  <a:pt x="726" y="1192"/>
                </a:lnTo>
                <a:lnTo>
                  <a:pt x="721" y="1200"/>
                </a:lnTo>
                <a:lnTo>
                  <a:pt x="714" y="1209"/>
                </a:lnTo>
                <a:lnTo>
                  <a:pt x="703" y="1216"/>
                </a:lnTo>
                <a:lnTo>
                  <a:pt x="695" y="1223"/>
                </a:lnTo>
                <a:lnTo>
                  <a:pt x="690" y="1229"/>
                </a:lnTo>
                <a:lnTo>
                  <a:pt x="690" y="1232"/>
                </a:lnTo>
                <a:lnTo>
                  <a:pt x="683" y="1237"/>
                </a:lnTo>
                <a:lnTo>
                  <a:pt x="670" y="1250"/>
                </a:lnTo>
                <a:lnTo>
                  <a:pt x="662" y="1260"/>
                </a:lnTo>
                <a:lnTo>
                  <a:pt x="657" y="1270"/>
                </a:lnTo>
                <a:lnTo>
                  <a:pt x="652" y="1279"/>
                </a:lnTo>
                <a:lnTo>
                  <a:pt x="651" y="1289"/>
                </a:lnTo>
                <a:lnTo>
                  <a:pt x="737" y="1286"/>
                </a:lnTo>
                <a:lnTo>
                  <a:pt x="755" y="1268"/>
                </a:lnTo>
                <a:lnTo>
                  <a:pt x="763" y="1263"/>
                </a:lnTo>
                <a:lnTo>
                  <a:pt x="768" y="1260"/>
                </a:lnTo>
                <a:lnTo>
                  <a:pt x="769" y="1258"/>
                </a:lnTo>
                <a:lnTo>
                  <a:pt x="768" y="1255"/>
                </a:lnTo>
                <a:lnTo>
                  <a:pt x="761" y="1247"/>
                </a:lnTo>
                <a:lnTo>
                  <a:pt x="758" y="1234"/>
                </a:lnTo>
                <a:lnTo>
                  <a:pt x="756" y="1227"/>
                </a:lnTo>
                <a:lnTo>
                  <a:pt x="756" y="1221"/>
                </a:lnTo>
                <a:lnTo>
                  <a:pt x="786" y="1182"/>
                </a:lnTo>
                <a:lnTo>
                  <a:pt x="784" y="1153"/>
                </a:lnTo>
                <a:lnTo>
                  <a:pt x="781" y="1084"/>
                </a:lnTo>
                <a:lnTo>
                  <a:pt x="781" y="1043"/>
                </a:lnTo>
                <a:lnTo>
                  <a:pt x="783" y="1004"/>
                </a:lnTo>
                <a:lnTo>
                  <a:pt x="786" y="970"/>
                </a:lnTo>
                <a:lnTo>
                  <a:pt x="789" y="956"/>
                </a:lnTo>
                <a:lnTo>
                  <a:pt x="792" y="944"/>
                </a:lnTo>
                <a:lnTo>
                  <a:pt x="797" y="902"/>
                </a:lnTo>
                <a:lnTo>
                  <a:pt x="802" y="868"/>
                </a:lnTo>
                <a:lnTo>
                  <a:pt x="802" y="850"/>
                </a:lnTo>
                <a:lnTo>
                  <a:pt x="802" y="835"/>
                </a:lnTo>
                <a:lnTo>
                  <a:pt x="820" y="772"/>
                </a:lnTo>
                <a:lnTo>
                  <a:pt x="831" y="721"/>
                </a:lnTo>
                <a:lnTo>
                  <a:pt x="836" y="702"/>
                </a:lnTo>
                <a:lnTo>
                  <a:pt x="838" y="690"/>
                </a:lnTo>
                <a:lnTo>
                  <a:pt x="844" y="664"/>
                </a:lnTo>
                <a:lnTo>
                  <a:pt x="859" y="648"/>
                </a:lnTo>
                <a:lnTo>
                  <a:pt x="872" y="630"/>
                </a:lnTo>
                <a:lnTo>
                  <a:pt x="883" y="609"/>
                </a:lnTo>
                <a:lnTo>
                  <a:pt x="893" y="586"/>
                </a:lnTo>
                <a:lnTo>
                  <a:pt x="901" y="563"/>
                </a:lnTo>
                <a:lnTo>
                  <a:pt x="909" y="539"/>
                </a:lnTo>
                <a:lnTo>
                  <a:pt x="914" y="516"/>
                </a:lnTo>
                <a:lnTo>
                  <a:pt x="919" y="493"/>
                </a:lnTo>
                <a:lnTo>
                  <a:pt x="926" y="449"/>
                </a:lnTo>
                <a:lnTo>
                  <a:pt x="931" y="414"/>
                </a:lnTo>
                <a:lnTo>
                  <a:pt x="932" y="381"/>
                </a:lnTo>
                <a:lnTo>
                  <a:pt x="932" y="391"/>
                </a:lnTo>
                <a:lnTo>
                  <a:pt x="931" y="419"/>
                </a:lnTo>
                <a:lnTo>
                  <a:pt x="926" y="462"/>
                </a:lnTo>
                <a:lnTo>
                  <a:pt x="916" y="521"/>
                </a:lnTo>
                <a:lnTo>
                  <a:pt x="913" y="534"/>
                </a:lnTo>
                <a:lnTo>
                  <a:pt x="908" y="549"/>
                </a:lnTo>
                <a:lnTo>
                  <a:pt x="903" y="568"/>
                </a:lnTo>
                <a:lnTo>
                  <a:pt x="893" y="591"/>
                </a:lnTo>
                <a:lnTo>
                  <a:pt x="882" y="615"/>
                </a:lnTo>
                <a:lnTo>
                  <a:pt x="866" y="640"/>
                </a:lnTo>
                <a:lnTo>
                  <a:pt x="846" y="666"/>
                </a:lnTo>
                <a:lnTo>
                  <a:pt x="839" y="689"/>
                </a:lnTo>
                <a:lnTo>
                  <a:pt x="906" y="689"/>
                </a:lnTo>
                <a:lnTo>
                  <a:pt x="958" y="689"/>
                </a:lnTo>
                <a:lnTo>
                  <a:pt x="1014" y="687"/>
                </a:lnTo>
                <a:lnTo>
                  <a:pt x="1071" y="685"/>
                </a:lnTo>
                <a:lnTo>
                  <a:pt x="1123" y="679"/>
                </a:lnTo>
                <a:lnTo>
                  <a:pt x="1146" y="676"/>
                </a:lnTo>
                <a:lnTo>
                  <a:pt x="1165" y="672"/>
                </a:lnTo>
                <a:lnTo>
                  <a:pt x="1181" y="666"/>
                </a:lnTo>
                <a:lnTo>
                  <a:pt x="1193" y="661"/>
                </a:lnTo>
                <a:lnTo>
                  <a:pt x="1209" y="684"/>
                </a:lnTo>
                <a:lnTo>
                  <a:pt x="1227" y="708"/>
                </a:lnTo>
                <a:lnTo>
                  <a:pt x="1248" y="738"/>
                </a:lnTo>
                <a:lnTo>
                  <a:pt x="1271" y="765"/>
                </a:lnTo>
                <a:lnTo>
                  <a:pt x="1294" y="790"/>
                </a:lnTo>
                <a:lnTo>
                  <a:pt x="1305" y="799"/>
                </a:lnTo>
                <a:lnTo>
                  <a:pt x="1315" y="807"/>
                </a:lnTo>
                <a:lnTo>
                  <a:pt x="1323" y="814"/>
                </a:lnTo>
                <a:lnTo>
                  <a:pt x="1331" y="816"/>
                </a:lnTo>
                <a:lnTo>
                  <a:pt x="1342" y="824"/>
                </a:lnTo>
                <a:lnTo>
                  <a:pt x="1352" y="834"/>
                </a:lnTo>
                <a:lnTo>
                  <a:pt x="1365" y="845"/>
                </a:lnTo>
                <a:lnTo>
                  <a:pt x="1375" y="858"/>
                </a:lnTo>
                <a:lnTo>
                  <a:pt x="1380" y="864"/>
                </a:lnTo>
                <a:lnTo>
                  <a:pt x="1383" y="873"/>
                </a:lnTo>
                <a:lnTo>
                  <a:pt x="1385" y="881"/>
                </a:lnTo>
                <a:lnTo>
                  <a:pt x="1385" y="887"/>
                </a:lnTo>
                <a:lnTo>
                  <a:pt x="1383" y="895"/>
                </a:lnTo>
                <a:lnTo>
                  <a:pt x="1380" y="902"/>
                </a:lnTo>
                <a:lnTo>
                  <a:pt x="1272" y="1009"/>
                </a:lnTo>
                <a:lnTo>
                  <a:pt x="1269" y="1013"/>
                </a:lnTo>
                <a:lnTo>
                  <a:pt x="1263" y="1022"/>
                </a:lnTo>
                <a:lnTo>
                  <a:pt x="1259" y="1029"/>
                </a:lnTo>
                <a:lnTo>
                  <a:pt x="1258" y="1039"/>
                </a:lnTo>
                <a:lnTo>
                  <a:pt x="1255" y="1052"/>
                </a:lnTo>
                <a:lnTo>
                  <a:pt x="1255" y="1068"/>
                </a:lnTo>
                <a:lnTo>
                  <a:pt x="1253" y="1081"/>
                </a:lnTo>
                <a:lnTo>
                  <a:pt x="1250" y="1086"/>
                </a:lnTo>
                <a:lnTo>
                  <a:pt x="1242" y="1096"/>
                </a:lnTo>
                <a:lnTo>
                  <a:pt x="1235" y="1110"/>
                </a:lnTo>
                <a:lnTo>
                  <a:pt x="1233" y="1117"/>
                </a:lnTo>
                <a:lnTo>
                  <a:pt x="1235" y="1123"/>
                </a:lnTo>
                <a:lnTo>
                  <a:pt x="1227" y="1185"/>
                </a:lnTo>
                <a:lnTo>
                  <a:pt x="1237" y="1187"/>
                </a:lnTo>
                <a:lnTo>
                  <a:pt x="1246" y="1187"/>
                </a:lnTo>
                <a:lnTo>
                  <a:pt x="1259" y="1187"/>
                </a:lnTo>
                <a:lnTo>
                  <a:pt x="1274" y="1182"/>
                </a:lnTo>
                <a:lnTo>
                  <a:pt x="1281" y="1179"/>
                </a:lnTo>
                <a:lnTo>
                  <a:pt x="1287" y="1174"/>
                </a:lnTo>
                <a:lnTo>
                  <a:pt x="1294" y="1167"/>
                </a:lnTo>
                <a:lnTo>
                  <a:pt x="1300" y="1161"/>
                </a:lnTo>
                <a:lnTo>
                  <a:pt x="1307" y="1151"/>
                </a:lnTo>
                <a:lnTo>
                  <a:pt x="1312" y="1140"/>
                </a:lnTo>
                <a:lnTo>
                  <a:pt x="1310" y="1110"/>
                </a:lnTo>
                <a:lnTo>
                  <a:pt x="1313" y="1100"/>
                </a:lnTo>
                <a:lnTo>
                  <a:pt x="1313" y="1092"/>
                </a:lnTo>
                <a:lnTo>
                  <a:pt x="1313" y="1084"/>
                </a:lnTo>
                <a:lnTo>
                  <a:pt x="1308" y="1074"/>
                </a:lnTo>
                <a:lnTo>
                  <a:pt x="1320" y="1057"/>
                </a:lnTo>
                <a:lnTo>
                  <a:pt x="1347" y="1014"/>
                </a:lnTo>
                <a:lnTo>
                  <a:pt x="1364" y="991"/>
                </a:lnTo>
                <a:lnTo>
                  <a:pt x="1380" y="970"/>
                </a:lnTo>
                <a:lnTo>
                  <a:pt x="1396" y="954"/>
                </a:lnTo>
                <a:lnTo>
                  <a:pt x="1404" y="949"/>
                </a:lnTo>
                <a:lnTo>
                  <a:pt x="1411" y="944"/>
                </a:lnTo>
                <a:lnTo>
                  <a:pt x="1409" y="998"/>
                </a:lnTo>
                <a:lnTo>
                  <a:pt x="1408" y="1037"/>
                </a:lnTo>
                <a:lnTo>
                  <a:pt x="1408" y="1050"/>
                </a:lnTo>
                <a:lnTo>
                  <a:pt x="1406" y="1057"/>
                </a:lnTo>
                <a:lnTo>
                  <a:pt x="1398" y="1086"/>
                </a:lnTo>
                <a:lnTo>
                  <a:pt x="1391" y="1113"/>
                </a:lnTo>
                <a:lnTo>
                  <a:pt x="1388" y="1140"/>
                </a:lnTo>
                <a:lnTo>
                  <a:pt x="1378" y="1148"/>
                </a:lnTo>
                <a:lnTo>
                  <a:pt x="1370" y="1156"/>
                </a:lnTo>
                <a:lnTo>
                  <a:pt x="1359" y="1167"/>
                </a:lnTo>
                <a:lnTo>
                  <a:pt x="1347" y="1182"/>
                </a:lnTo>
                <a:lnTo>
                  <a:pt x="1339" y="1200"/>
                </a:lnTo>
                <a:lnTo>
                  <a:pt x="1331" y="1218"/>
                </a:lnTo>
                <a:lnTo>
                  <a:pt x="1329" y="1227"/>
                </a:lnTo>
                <a:lnTo>
                  <a:pt x="1329" y="1239"/>
                </a:lnTo>
                <a:lnTo>
                  <a:pt x="1328" y="1245"/>
                </a:lnTo>
                <a:lnTo>
                  <a:pt x="1414" y="1247"/>
                </a:lnTo>
                <a:lnTo>
                  <a:pt x="1414" y="1208"/>
                </a:lnTo>
                <a:lnTo>
                  <a:pt x="1439" y="1206"/>
                </a:lnTo>
                <a:lnTo>
                  <a:pt x="1437" y="1182"/>
                </a:lnTo>
                <a:lnTo>
                  <a:pt x="1434" y="1162"/>
                </a:lnTo>
                <a:lnTo>
                  <a:pt x="1432" y="1154"/>
                </a:lnTo>
                <a:lnTo>
                  <a:pt x="1429" y="1146"/>
                </a:lnTo>
                <a:lnTo>
                  <a:pt x="1443" y="1133"/>
                </a:lnTo>
                <a:lnTo>
                  <a:pt x="1455" y="1122"/>
                </a:lnTo>
                <a:lnTo>
                  <a:pt x="1458" y="1117"/>
                </a:lnTo>
                <a:lnTo>
                  <a:pt x="1460" y="1113"/>
                </a:lnTo>
                <a:lnTo>
                  <a:pt x="1463" y="1061"/>
                </a:lnTo>
                <a:lnTo>
                  <a:pt x="1463" y="1022"/>
                </a:lnTo>
                <a:lnTo>
                  <a:pt x="1461" y="1006"/>
                </a:lnTo>
                <a:lnTo>
                  <a:pt x="1460" y="995"/>
                </a:lnTo>
                <a:lnTo>
                  <a:pt x="1460" y="969"/>
                </a:lnTo>
                <a:lnTo>
                  <a:pt x="1463" y="960"/>
                </a:lnTo>
                <a:lnTo>
                  <a:pt x="1471" y="944"/>
                </a:lnTo>
                <a:lnTo>
                  <a:pt x="1479" y="923"/>
                </a:lnTo>
                <a:lnTo>
                  <a:pt x="1481" y="912"/>
                </a:lnTo>
                <a:lnTo>
                  <a:pt x="1482" y="902"/>
                </a:lnTo>
                <a:lnTo>
                  <a:pt x="1482" y="887"/>
                </a:lnTo>
                <a:lnTo>
                  <a:pt x="1484" y="884"/>
                </a:lnTo>
                <a:lnTo>
                  <a:pt x="1486" y="876"/>
                </a:lnTo>
                <a:lnTo>
                  <a:pt x="1487" y="871"/>
                </a:lnTo>
                <a:lnTo>
                  <a:pt x="1486" y="864"/>
                </a:lnTo>
                <a:lnTo>
                  <a:pt x="1484" y="861"/>
                </a:lnTo>
                <a:lnTo>
                  <a:pt x="1481" y="856"/>
                </a:lnTo>
                <a:lnTo>
                  <a:pt x="1473" y="842"/>
                </a:lnTo>
                <a:lnTo>
                  <a:pt x="1466" y="825"/>
                </a:lnTo>
                <a:lnTo>
                  <a:pt x="1460" y="806"/>
                </a:lnTo>
                <a:lnTo>
                  <a:pt x="1455" y="783"/>
                </a:lnTo>
                <a:lnTo>
                  <a:pt x="1452" y="760"/>
                </a:lnTo>
                <a:lnTo>
                  <a:pt x="1452" y="751"/>
                </a:lnTo>
                <a:lnTo>
                  <a:pt x="1452" y="739"/>
                </a:lnTo>
                <a:lnTo>
                  <a:pt x="1453" y="729"/>
                </a:lnTo>
                <a:lnTo>
                  <a:pt x="1456" y="721"/>
                </a:lnTo>
                <a:lnTo>
                  <a:pt x="1463" y="713"/>
                </a:lnTo>
                <a:lnTo>
                  <a:pt x="1481" y="694"/>
                </a:lnTo>
                <a:lnTo>
                  <a:pt x="1504" y="663"/>
                </a:lnTo>
                <a:lnTo>
                  <a:pt x="1517" y="645"/>
                </a:lnTo>
                <a:lnTo>
                  <a:pt x="1530" y="625"/>
                </a:lnTo>
                <a:lnTo>
                  <a:pt x="1543" y="602"/>
                </a:lnTo>
                <a:lnTo>
                  <a:pt x="1554" y="580"/>
                </a:lnTo>
                <a:lnTo>
                  <a:pt x="1564" y="555"/>
                </a:lnTo>
                <a:lnTo>
                  <a:pt x="1572" y="529"/>
                </a:lnTo>
                <a:lnTo>
                  <a:pt x="1578" y="505"/>
                </a:lnTo>
                <a:lnTo>
                  <a:pt x="1582" y="479"/>
                </a:lnTo>
                <a:lnTo>
                  <a:pt x="1582" y="453"/>
                </a:lnTo>
                <a:lnTo>
                  <a:pt x="1582" y="440"/>
                </a:lnTo>
                <a:lnTo>
                  <a:pt x="1578" y="427"/>
                </a:lnTo>
                <a:lnTo>
                  <a:pt x="1575" y="419"/>
                </a:lnTo>
                <a:lnTo>
                  <a:pt x="1567" y="397"/>
                </a:lnTo>
                <a:lnTo>
                  <a:pt x="1561" y="384"/>
                </a:lnTo>
                <a:lnTo>
                  <a:pt x="1551" y="370"/>
                </a:lnTo>
                <a:lnTo>
                  <a:pt x="1539" y="355"/>
                </a:lnTo>
                <a:lnTo>
                  <a:pt x="1526" y="340"/>
                </a:lnTo>
                <a:lnTo>
                  <a:pt x="1531" y="342"/>
                </a:lnTo>
                <a:lnTo>
                  <a:pt x="1541" y="349"/>
                </a:lnTo>
                <a:lnTo>
                  <a:pt x="1556" y="358"/>
                </a:lnTo>
                <a:lnTo>
                  <a:pt x="1564" y="366"/>
                </a:lnTo>
                <a:lnTo>
                  <a:pt x="1572" y="375"/>
                </a:lnTo>
                <a:lnTo>
                  <a:pt x="1580" y="386"/>
                </a:lnTo>
                <a:lnTo>
                  <a:pt x="1587" y="399"/>
                </a:lnTo>
                <a:lnTo>
                  <a:pt x="1593" y="415"/>
                </a:lnTo>
                <a:lnTo>
                  <a:pt x="1598" y="433"/>
                </a:lnTo>
                <a:lnTo>
                  <a:pt x="1601" y="453"/>
                </a:lnTo>
                <a:lnTo>
                  <a:pt x="1603" y="477"/>
                </a:lnTo>
                <a:lnTo>
                  <a:pt x="1601" y="503"/>
                </a:lnTo>
                <a:lnTo>
                  <a:pt x="1598" y="531"/>
                </a:lnTo>
                <a:lnTo>
                  <a:pt x="1593" y="541"/>
                </a:lnTo>
                <a:lnTo>
                  <a:pt x="1582" y="565"/>
                </a:lnTo>
                <a:lnTo>
                  <a:pt x="1569" y="601"/>
                </a:lnTo>
                <a:lnTo>
                  <a:pt x="1561" y="624"/>
                </a:lnTo>
                <a:lnTo>
                  <a:pt x="1554" y="648"/>
                </a:lnTo>
                <a:lnTo>
                  <a:pt x="1548" y="674"/>
                </a:lnTo>
                <a:lnTo>
                  <a:pt x="1543" y="702"/>
                </a:lnTo>
                <a:lnTo>
                  <a:pt x="1539" y="729"/>
                </a:lnTo>
                <a:lnTo>
                  <a:pt x="1539" y="759"/>
                </a:lnTo>
                <a:lnTo>
                  <a:pt x="1541" y="788"/>
                </a:lnTo>
                <a:lnTo>
                  <a:pt x="1546" y="817"/>
                </a:lnTo>
                <a:lnTo>
                  <a:pt x="1554" y="847"/>
                </a:lnTo>
                <a:lnTo>
                  <a:pt x="1561" y="861"/>
                </a:lnTo>
                <a:lnTo>
                  <a:pt x="1567" y="876"/>
                </a:lnTo>
                <a:lnTo>
                  <a:pt x="1572" y="889"/>
                </a:lnTo>
                <a:lnTo>
                  <a:pt x="1580" y="905"/>
                </a:lnTo>
                <a:lnTo>
                  <a:pt x="1590" y="923"/>
                </a:lnTo>
                <a:lnTo>
                  <a:pt x="1603" y="944"/>
                </a:lnTo>
                <a:lnTo>
                  <a:pt x="1619" y="967"/>
                </a:lnTo>
                <a:lnTo>
                  <a:pt x="1639" y="990"/>
                </a:lnTo>
                <a:lnTo>
                  <a:pt x="1650" y="1001"/>
                </a:lnTo>
                <a:lnTo>
                  <a:pt x="1662" y="1011"/>
                </a:lnTo>
                <a:lnTo>
                  <a:pt x="1655" y="996"/>
                </a:lnTo>
                <a:lnTo>
                  <a:pt x="1650" y="983"/>
                </a:lnTo>
                <a:lnTo>
                  <a:pt x="1645" y="967"/>
                </a:lnTo>
                <a:lnTo>
                  <a:pt x="1653" y="980"/>
                </a:lnTo>
                <a:lnTo>
                  <a:pt x="1662" y="991"/>
                </a:lnTo>
                <a:lnTo>
                  <a:pt x="1666" y="996"/>
                </a:lnTo>
                <a:lnTo>
                  <a:pt x="1670" y="998"/>
                </a:lnTo>
                <a:lnTo>
                  <a:pt x="1676" y="990"/>
                </a:lnTo>
                <a:lnTo>
                  <a:pt x="1681" y="978"/>
                </a:lnTo>
                <a:lnTo>
                  <a:pt x="1686" y="964"/>
                </a:lnTo>
                <a:lnTo>
                  <a:pt x="1688" y="946"/>
                </a:lnTo>
                <a:lnTo>
                  <a:pt x="1689" y="936"/>
                </a:lnTo>
                <a:lnTo>
                  <a:pt x="1688" y="925"/>
                </a:lnTo>
                <a:lnTo>
                  <a:pt x="1686" y="913"/>
                </a:lnTo>
                <a:lnTo>
                  <a:pt x="1684" y="902"/>
                </a:lnTo>
                <a:lnTo>
                  <a:pt x="1679" y="889"/>
                </a:lnTo>
                <a:lnTo>
                  <a:pt x="1673" y="876"/>
                </a:lnTo>
                <a:lnTo>
                  <a:pt x="1670" y="868"/>
                </a:lnTo>
                <a:lnTo>
                  <a:pt x="1666" y="855"/>
                </a:lnTo>
                <a:lnTo>
                  <a:pt x="1665" y="838"/>
                </a:lnTo>
                <a:lnTo>
                  <a:pt x="1665" y="814"/>
                </a:lnTo>
                <a:lnTo>
                  <a:pt x="1668" y="785"/>
                </a:lnTo>
                <a:lnTo>
                  <a:pt x="1675" y="747"/>
                </a:lnTo>
                <a:lnTo>
                  <a:pt x="1688" y="702"/>
                </a:lnTo>
                <a:lnTo>
                  <a:pt x="1689" y="700"/>
                </a:lnTo>
                <a:lnTo>
                  <a:pt x="1704" y="658"/>
                </a:lnTo>
                <a:lnTo>
                  <a:pt x="1718" y="624"/>
                </a:lnTo>
                <a:lnTo>
                  <a:pt x="1730" y="594"/>
                </a:lnTo>
                <a:lnTo>
                  <a:pt x="1740" y="570"/>
                </a:lnTo>
                <a:lnTo>
                  <a:pt x="1746" y="545"/>
                </a:lnTo>
                <a:lnTo>
                  <a:pt x="1753" y="518"/>
                </a:lnTo>
                <a:lnTo>
                  <a:pt x="1756" y="482"/>
                </a:lnTo>
                <a:lnTo>
                  <a:pt x="1756" y="438"/>
                </a:lnTo>
                <a:lnTo>
                  <a:pt x="1756" y="432"/>
                </a:lnTo>
                <a:lnTo>
                  <a:pt x="1751" y="417"/>
                </a:lnTo>
                <a:lnTo>
                  <a:pt x="1746" y="406"/>
                </a:lnTo>
                <a:lnTo>
                  <a:pt x="1740" y="394"/>
                </a:lnTo>
                <a:lnTo>
                  <a:pt x="1732" y="381"/>
                </a:lnTo>
                <a:lnTo>
                  <a:pt x="1720" y="368"/>
                </a:lnTo>
                <a:lnTo>
                  <a:pt x="1705" y="355"/>
                </a:lnTo>
                <a:lnTo>
                  <a:pt x="1689" y="342"/>
                </a:lnTo>
                <a:lnTo>
                  <a:pt x="1668" y="331"/>
                </a:lnTo>
                <a:lnTo>
                  <a:pt x="1642" y="321"/>
                </a:lnTo>
                <a:lnTo>
                  <a:pt x="1613" y="313"/>
                </a:lnTo>
                <a:lnTo>
                  <a:pt x="1578" y="308"/>
                </a:lnTo>
                <a:lnTo>
                  <a:pt x="1541" y="305"/>
                </a:lnTo>
                <a:lnTo>
                  <a:pt x="1495" y="305"/>
                </a:lnTo>
                <a:lnTo>
                  <a:pt x="1476" y="296"/>
                </a:lnTo>
                <a:lnTo>
                  <a:pt x="1453" y="288"/>
                </a:lnTo>
                <a:lnTo>
                  <a:pt x="1421" y="279"/>
                </a:lnTo>
                <a:lnTo>
                  <a:pt x="1380" y="272"/>
                </a:lnTo>
                <a:lnTo>
                  <a:pt x="1355" y="269"/>
                </a:lnTo>
                <a:lnTo>
                  <a:pt x="1331" y="267"/>
                </a:lnTo>
                <a:lnTo>
                  <a:pt x="1303" y="266"/>
                </a:lnTo>
                <a:lnTo>
                  <a:pt x="1274" y="267"/>
                </a:lnTo>
                <a:lnTo>
                  <a:pt x="1243" y="269"/>
                </a:lnTo>
                <a:lnTo>
                  <a:pt x="1209" y="272"/>
                </a:lnTo>
                <a:lnTo>
                  <a:pt x="1170" y="277"/>
                </a:lnTo>
                <a:lnTo>
                  <a:pt x="1128" y="282"/>
                </a:lnTo>
                <a:lnTo>
                  <a:pt x="1076" y="283"/>
                </a:lnTo>
                <a:lnTo>
                  <a:pt x="1046" y="285"/>
                </a:lnTo>
                <a:lnTo>
                  <a:pt x="1019" y="283"/>
                </a:lnTo>
                <a:lnTo>
                  <a:pt x="989" y="282"/>
                </a:lnTo>
                <a:lnTo>
                  <a:pt x="962" y="279"/>
                </a:lnTo>
                <a:lnTo>
                  <a:pt x="934" y="274"/>
                </a:lnTo>
                <a:lnTo>
                  <a:pt x="909" y="266"/>
                </a:lnTo>
                <a:lnTo>
                  <a:pt x="887" y="257"/>
                </a:lnTo>
                <a:lnTo>
                  <a:pt x="866" y="246"/>
                </a:lnTo>
                <a:lnTo>
                  <a:pt x="851" y="238"/>
                </a:lnTo>
                <a:lnTo>
                  <a:pt x="809" y="213"/>
                </a:lnTo>
                <a:lnTo>
                  <a:pt x="779" y="196"/>
                </a:lnTo>
                <a:lnTo>
                  <a:pt x="745" y="173"/>
                </a:lnTo>
                <a:lnTo>
                  <a:pt x="709" y="147"/>
                </a:lnTo>
                <a:lnTo>
                  <a:pt x="669" y="117"/>
                </a:lnTo>
                <a:lnTo>
                  <a:pt x="649" y="101"/>
                </a:lnTo>
                <a:lnTo>
                  <a:pt x="628" y="85"/>
                </a:lnTo>
                <a:lnTo>
                  <a:pt x="599" y="67"/>
                </a:lnTo>
                <a:lnTo>
                  <a:pt x="568" y="49"/>
                </a:lnTo>
                <a:lnTo>
                  <a:pt x="550" y="41"/>
                </a:lnTo>
                <a:lnTo>
                  <a:pt x="533" y="34"/>
                </a:lnTo>
                <a:lnTo>
                  <a:pt x="516" y="28"/>
                </a:lnTo>
                <a:lnTo>
                  <a:pt x="498" y="25"/>
                </a:lnTo>
                <a:lnTo>
                  <a:pt x="481" y="23"/>
                </a:lnTo>
                <a:lnTo>
                  <a:pt x="465" y="23"/>
                </a:lnTo>
                <a:lnTo>
                  <a:pt x="454" y="23"/>
                </a:lnTo>
                <a:lnTo>
                  <a:pt x="428" y="25"/>
                </a:lnTo>
                <a:lnTo>
                  <a:pt x="411" y="26"/>
                </a:lnTo>
                <a:lnTo>
                  <a:pt x="393" y="30"/>
                </a:lnTo>
                <a:lnTo>
                  <a:pt x="377" y="34"/>
                </a:lnTo>
                <a:lnTo>
                  <a:pt x="361" y="41"/>
                </a:lnTo>
                <a:lnTo>
                  <a:pt x="361" y="36"/>
                </a:lnTo>
                <a:lnTo>
                  <a:pt x="358" y="25"/>
                </a:lnTo>
                <a:lnTo>
                  <a:pt x="356" y="18"/>
                </a:lnTo>
                <a:lnTo>
                  <a:pt x="353" y="12"/>
                </a:lnTo>
                <a:lnTo>
                  <a:pt x="348" y="5"/>
                </a:lnTo>
                <a:lnTo>
                  <a:pt x="341" y="0"/>
                </a:lnTo>
                <a:lnTo>
                  <a:pt x="340" y="0"/>
                </a:lnTo>
                <a:lnTo>
                  <a:pt x="336" y="5"/>
                </a:lnTo>
                <a:lnTo>
                  <a:pt x="332" y="15"/>
                </a:lnTo>
                <a:lnTo>
                  <a:pt x="330" y="23"/>
                </a:lnTo>
                <a:lnTo>
                  <a:pt x="328" y="34"/>
                </a:lnTo>
                <a:lnTo>
                  <a:pt x="325" y="44"/>
                </a:lnTo>
                <a:lnTo>
                  <a:pt x="320" y="52"/>
                </a:lnTo>
                <a:lnTo>
                  <a:pt x="315" y="60"/>
                </a:lnTo>
                <a:lnTo>
                  <a:pt x="289" y="77"/>
                </a:lnTo>
                <a:lnTo>
                  <a:pt x="270" y="90"/>
                </a:lnTo>
                <a:lnTo>
                  <a:pt x="262" y="96"/>
                </a:lnTo>
                <a:lnTo>
                  <a:pt x="257" y="101"/>
                </a:lnTo>
                <a:lnTo>
                  <a:pt x="255" y="103"/>
                </a:lnTo>
                <a:lnTo>
                  <a:pt x="252" y="106"/>
                </a:lnTo>
                <a:lnTo>
                  <a:pt x="249" y="108"/>
                </a:lnTo>
                <a:lnTo>
                  <a:pt x="239" y="106"/>
                </a:lnTo>
                <a:lnTo>
                  <a:pt x="227" y="103"/>
                </a:lnTo>
                <a:lnTo>
                  <a:pt x="223" y="103"/>
                </a:lnTo>
                <a:lnTo>
                  <a:pt x="219" y="104"/>
                </a:lnTo>
                <a:lnTo>
                  <a:pt x="201" y="98"/>
                </a:lnTo>
                <a:lnTo>
                  <a:pt x="200" y="104"/>
                </a:lnTo>
                <a:lnTo>
                  <a:pt x="200" y="111"/>
                </a:lnTo>
                <a:lnTo>
                  <a:pt x="203" y="121"/>
                </a:lnTo>
                <a:lnTo>
                  <a:pt x="208" y="134"/>
                </a:lnTo>
                <a:lnTo>
                  <a:pt x="219" y="150"/>
                </a:lnTo>
                <a:lnTo>
                  <a:pt x="236" y="168"/>
                </a:lnTo>
                <a:lnTo>
                  <a:pt x="260" y="187"/>
                </a:lnTo>
                <a:lnTo>
                  <a:pt x="258" y="209"/>
                </a:lnTo>
                <a:lnTo>
                  <a:pt x="257" y="226"/>
                </a:lnTo>
                <a:lnTo>
                  <a:pt x="258" y="235"/>
                </a:lnTo>
                <a:lnTo>
                  <a:pt x="260" y="241"/>
                </a:lnTo>
                <a:lnTo>
                  <a:pt x="260" y="249"/>
                </a:lnTo>
                <a:lnTo>
                  <a:pt x="262" y="257"/>
                </a:lnTo>
                <a:lnTo>
                  <a:pt x="263" y="267"/>
                </a:lnTo>
                <a:lnTo>
                  <a:pt x="268" y="277"/>
                </a:lnTo>
                <a:lnTo>
                  <a:pt x="275" y="287"/>
                </a:lnTo>
                <a:lnTo>
                  <a:pt x="278" y="290"/>
                </a:lnTo>
                <a:lnTo>
                  <a:pt x="283" y="292"/>
                </a:lnTo>
                <a:lnTo>
                  <a:pt x="289" y="293"/>
                </a:lnTo>
                <a:lnTo>
                  <a:pt x="296" y="295"/>
                </a:lnTo>
                <a:lnTo>
                  <a:pt x="310" y="306"/>
                </a:lnTo>
                <a:lnTo>
                  <a:pt x="340" y="334"/>
                </a:lnTo>
                <a:lnTo>
                  <a:pt x="356" y="352"/>
                </a:lnTo>
                <a:lnTo>
                  <a:pt x="371" y="368"/>
                </a:lnTo>
                <a:lnTo>
                  <a:pt x="376" y="378"/>
                </a:lnTo>
                <a:lnTo>
                  <a:pt x="380" y="386"/>
                </a:lnTo>
                <a:lnTo>
                  <a:pt x="384" y="392"/>
                </a:lnTo>
                <a:lnTo>
                  <a:pt x="384" y="401"/>
                </a:lnTo>
                <a:lnTo>
                  <a:pt x="384" y="417"/>
                </a:lnTo>
                <a:lnTo>
                  <a:pt x="385" y="430"/>
                </a:lnTo>
                <a:lnTo>
                  <a:pt x="387" y="440"/>
                </a:lnTo>
                <a:lnTo>
                  <a:pt x="390" y="446"/>
                </a:lnTo>
                <a:lnTo>
                  <a:pt x="400" y="458"/>
                </a:lnTo>
                <a:lnTo>
                  <a:pt x="413" y="469"/>
                </a:lnTo>
                <a:lnTo>
                  <a:pt x="420" y="474"/>
                </a:lnTo>
                <a:lnTo>
                  <a:pt x="424" y="475"/>
                </a:lnTo>
                <a:lnTo>
                  <a:pt x="433" y="471"/>
                </a:lnTo>
                <a:lnTo>
                  <a:pt x="450" y="459"/>
                </a:lnTo>
                <a:lnTo>
                  <a:pt x="460" y="453"/>
                </a:lnTo>
                <a:lnTo>
                  <a:pt x="470" y="445"/>
                </a:lnTo>
                <a:lnTo>
                  <a:pt x="478" y="438"/>
                </a:lnTo>
                <a:lnTo>
                  <a:pt x="483" y="430"/>
                </a:lnTo>
                <a:lnTo>
                  <a:pt x="483" y="425"/>
                </a:lnTo>
                <a:lnTo>
                  <a:pt x="483" y="412"/>
                </a:lnTo>
                <a:lnTo>
                  <a:pt x="481" y="404"/>
                </a:lnTo>
                <a:lnTo>
                  <a:pt x="478" y="396"/>
                </a:lnTo>
                <a:lnTo>
                  <a:pt x="473" y="388"/>
                </a:lnTo>
                <a:lnTo>
                  <a:pt x="465" y="381"/>
                </a:lnTo>
                <a:lnTo>
                  <a:pt x="450" y="370"/>
                </a:lnTo>
                <a:lnTo>
                  <a:pt x="431" y="352"/>
                </a:lnTo>
                <a:lnTo>
                  <a:pt x="406" y="331"/>
                </a:lnTo>
                <a:lnTo>
                  <a:pt x="389" y="306"/>
                </a:lnTo>
                <a:lnTo>
                  <a:pt x="376" y="285"/>
                </a:lnTo>
                <a:lnTo>
                  <a:pt x="367" y="267"/>
                </a:lnTo>
                <a:lnTo>
                  <a:pt x="361" y="251"/>
                </a:lnTo>
                <a:lnTo>
                  <a:pt x="356" y="238"/>
                </a:lnTo>
                <a:lnTo>
                  <a:pt x="354" y="228"/>
                </a:lnTo>
                <a:lnTo>
                  <a:pt x="353" y="220"/>
                </a:lnTo>
                <a:lnTo>
                  <a:pt x="354" y="213"/>
                </a:lnTo>
                <a:lnTo>
                  <a:pt x="358" y="207"/>
                </a:lnTo>
                <a:lnTo>
                  <a:pt x="363" y="204"/>
                </a:lnTo>
                <a:lnTo>
                  <a:pt x="369" y="200"/>
                </a:lnTo>
                <a:lnTo>
                  <a:pt x="380" y="196"/>
                </a:lnTo>
                <a:lnTo>
                  <a:pt x="385" y="196"/>
                </a:lnTo>
                <a:lnTo>
                  <a:pt x="371" y="200"/>
                </a:lnTo>
                <a:lnTo>
                  <a:pt x="359" y="207"/>
                </a:lnTo>
                <a:lnTo>
                  <a:pt x="356" y="210"/>
                </a:lnTo>
                <a:lnTo>
                  <a:pt x="354" y="215"/>
                </a:lnTo>
                <a:lnTo>
                  <a:pt x="353" y="223"/>
                </a:lnTo>
                <a:lnTo>
                  <a:pt x="354" y="233"/>
                </a:lnTo>
                <a:lnTo>
                  <a:pt x="358" y="246"/>
                </a:lnTo>
                <a:lnTo>
                  <a:pt x="364" y="262"/>
                </a:lnTo>
                <a:lnTo>
                  <a:pt x="374" y="282"/>
                </a:lnTo>
                <a:lnTo>
                  <a:pt x="387" y="305"/>
                </a:lnTo>
                <a:lnTo>
                  <a:pt x="406" y="329"/>
                </a:lnTo>
                <a:lnTo>
                  <a:pt x="433" y="353"/>
                </a:lnTo>
                <a:lnTo>
                  <a:pt x="452" y="371"/>
                </a:lnTo>
                <a:lnTo>
                  <a:pt x="465" y="381"/>
                </a:lnTo>
                <a:lnTo>
                  <a:pt x="468" y="384"/>
                </a:lnTo>
                <a:lnTo>
                  <a:pt x="473" y="388"/>
                </a:lnTo>
                <a:lnTo>
                  <a:pt x="476" y="392"/>
                </a:lnTo>
                <a:lnTo>
                  <a:pt x="481" y="401"/>
                </a:lnTo>
                <a:lnTo>
                  <a:pt x="483" y="409"/>
                </a:lnTo>
                <a:lnTo>
                  <a:pt x="485" y="420"/>
                </a:lnTo>
                <a:lnTo>
                  <a:pt x="483" y="433"/>
                </a:lnTo>
                <a:lnTo>
                  <a:pt x="428" y="475"/>
                </a:lnTo>
                <a:lnTo>
                  <a:pt x="431" y="475"/>
                </a:lnTo>
                <a:lnTo>
                  <a:pt x="439" y="477"/>
                </a:lnTo>
                <a:lnTo>
                  <a:pt x="450" y="479"/>
                </a:lnTo>
                <a:lnTo>
                  <a:pt x="455" y="477"/>
                </a:lnTo>
                <a:lnTo>
                  <a:pt x="462" y="475"/>
                </a:lnTo>
                <a:lnTo>
                  <a:pt x="478" y="467"/>
                </a:lnTo>
                <a:lnTo>
                  <a:pt x="494" y="458"/>
                </a:lnTo>
                <a:lnTo>
                  <a:pt x="512" y="445"/>
                </a:lnTo>
                <a:lnTo>
                  <a:pt x="514" y="441"/>
                </a:lnTo>
                <a:lnTo>
                  <a:pt x="517" y="432"/>
                </a:lnTo>
                <a:lnTo>
                  <a:pt x="519" y="420"/>
                </a:lnTo>
                <a:lnTo>
                  <a:pt x="519" y="414"/>
                </a:lnTo>
                <a:lnTo>
                  <a:pt x="517" y="407"/>
                </a:lnTo>
                <a:lnTo>
                  <a:pt x="512" y="402"/>
                </a:lnTo>
                <a:lnTo>
                  <a:pt x="503" y="388"/>
                </a:lnTo>
                <a:lnTo>
                  <a:pt x="498" y="378"/>
                </a:lnTo>
                <a:lnTo>
                  <a:pt x="494" y="366"/>
                </a:lnTo>
                <a:lnTo>
                  <a:pt x="491" y="357"/>
                </a:lnTo>
                <a:lnTo>
                  <a:pt x="491" y="345"/>
                </a:lnTo>
                <a:lnTo>
                  <a:pt x="489" y="306"/>
                </a:lnTo>
                <a:lnTo>
                  <a:pt x="486" y="272"/>
                </a:lnTo>
                <a:lnTo>
                  <a:pt x="483" y="257"/>
                </a:lnTo>
                <a:lnTo>
                  <a:pt x="480" y="246"/>
                </a:lnTo>
                <a:lnTo>
                  <a:pt x="483" y="235"/>
                </a:lnTo>
                <a:lnTo>
                  <a:pt x="483" y="222"/>
                </a:lnTo>
                <a:lnTo>
                  <a:pt x="483" y="205"/>
                </a:lnTo>
                <a:lnTo>
                  <a:pt x="480" y="187"/>
                </a:lnTo>
                <a:lnTo>
                  <a:pt x="478" y="178"/>
                </a:lnTo>
                <a:lnTo>
                  <a:pt x="475" y="170"/>
                </a:lnTo>
                <a:lnTo>
                  <a:pt x="470" y="160"/>
                </a:lnTo>
                <a:lnTo>
                  <a:pt x="463" y="152"/>
                </a:lnTo>
                <a:lnTo>
                  <a:pt x="457" y="143"/>
                </a:lnTo>
                <a:lnTo>
                  <a:pt x="447" y="135"/>
                </a:lnTo>
                <a:lnTo>
                  <a:pt x="455" y="140"/>
                </a:lnTo>
                <a:lnTo>
                  <a:pt x="462" y="147"/>
                </a:lnTo>
                <a:lnTo>
                  <a:pt x="470" y="156"/>
                </a:lnTo>
                <a:lnTo>
                  <a:pt x="476" y="171"/>
                </a:lnTo>
                <a:lnTo>
                  <a:pt x="480" y="181"/>
                </a:lnTo>
                <a:lnTo>
                  <a:pt x="481" y="191"/>
                </a:lnTo>
                <a:lnTo>
                  <a:pt x="483" y="202"/>
                </a:lnTo>
                <a:lnTo>
                  <a:pt x="483" y="215"/>
                </a:lnTo>
                <a:lnTo>
                  <a:pt x="483" y="230"/>
                </a:lnTo>
                <a:lnTo>
                  <a:pt x="480" y="246"/>
                </a:lnTo>
                <a:lnTo>
                  <a:pt x="486" y="282"/>
                </a:lnTo>
                <a:lnTo>
                  <a:pt x="491" y="313"/>
                </a:lnTo>
                <a:lnTo>
                  <a:pt x="491" y="326"/>
                </a:lnTo>
                <a:lnTo>
                  <a:pt x="489" y="336"/>
                </a:lnTo>
                <a:lnTo>
                  <a:pt x="491" y="340"/>
                </a:lnTo>
                <a:lnTo>
                  <a:pt x="494" y="344"/>
                </a:lnTo>
                <a:lnTo>
                  <a:pt x="499" y="347"/>
                </a:lnTo>
                <a:lnTo>
                  <a:pt x="506" y="349"/>
                </a:lnTo>
                <a:lnTo>
                  <a:pt x="514" y="352"/>
                </a:lnTo>
                <a:lnTo>
                  <a:pt x="520" y="355"/>
                </a:lnTo>
                <a:lnTo>
                  <a:pt x="525" y="360"/>
                </a:lnTo>
                <a:lnTo>
                  <a:pt x="529" y="368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9"/>
          <p:cNvSpPr>
            <a:spLocks/>
          </p:cNvSpPr>
          <p:nvPr/>
        </p:nvSpPr>
        <p:spPr bwMode="auto">
          <a:xfrm>
            <a:off x="5159375" y="1225550"/>
            <a:ext cx="247650" cy="211138"/>
          </a:xfrm>
          <a:custGeom>
            <a:avLst/>
            <a:gdLst>
              <a:gd name="T0" fmla="*/ 103188 w 156"/>
              <a:gd name="T1" fmla="*/ 0 h 133"/>
              <a:gd name="T2" fmla="*/ 95250 w 156"/>
              <a:gd name="T3" fmla="*/ 25400 h 133"/>
              <a:gd name="T4" fmla="*/ 95250 w 156"/>
              <a:gd name="T5" fmla="*/ 49213 h 133"/>
              <a:gd name="T6" fmla="*/ 106363 w 156"/>
              <a:gd name="T7" fmla="*/ 61913 h 133"/>
              <a:gd name="T8" fmla="*/ 123825 w 156"/>
              <a:gd name="T9" fmla="*/ 74613 h 133"/>
              <a:gd name="T10" fmla="*/ 152400 w 156"/>
              <a:gd name="T11" fmla="*/ 79375 h 133"/>
              <a:gd name="T12" fmla="*/ 173038 w 156"/>
              <a:gd name="T13" fmla="*/ 82550 h 133"/>
              <a:gd name="T14" fmla="*/ 214313 w 156"/>
              <a:gd name="T15" fmla="*/ 103188 h 133"/>
              <a:gd name="T16" fmla="*/ 233363 w 156"/>
              <a:gd name="T17" fmla="*/ 115888 h 133"/>
              <a:gd name="T18" fmla="*/ 212725 w 156"/>
              <a:gd name="T19" fmla="*/ 107950 h 133"/>
              <a:gd name="T20" fmla="*/ 192088 w 156"/>
              <a:gd name="T21" fmla="*/ 104775 h 133"/>
              <a:gd name="T22" fmla="*/ 171450 w 156"/>
              <a:gd name="T23" fmla="*/ 115888 h 133"/>
              <a:gd name="T24" fmla="*/ 214313 w 156"/>
              <a:gd name="T25" fmla="*/ 123825 h 133"/>
              <a:gd name="T26" fmla="*/ 247650 w 156"/>
              <a:gd name="T27" fmla="*/ 128588 h 133"/>
              <a:gd name="T28" fmla="*/ 246063 w 156"/>
              <a:gd name="T29" fmla="*/ 131763 h 133"/>
              <a:gd name="T30" fmla="*/ 233363 w 156"/>
              <a:gd name="T31" fmla="*/ 136525 h 133"/>
              <a:gd name="T32" fmla="*/ 201613 w 156"/>
              <a:gd name="T33" fmla="*/ 141288 h 133"/>
              <a:gd name="T34" fmla="*/ 144463 w 156"/>
              <a:gd name="T35" fmla="*/ 136525 h 133"/>
              <a:gd name="T36" fmla="*/ 57150 w 156"/>
              <a:gd name="T37" fmla="*/ 103188 h 133"/>
              <a:gd name="T38" fmla="*/ 57150 w 156"/>
              <a:gd name="T39" fmla="*/ 104775 h 133"/>
              <a:gd name="T40" fmla="*/ 65088 w 156"/>
              <a:gd name="T41" fmla="*/ 123825 h 133"/>
              <a:gd name="T42" fmla="*/ 74613 w 156"/>
              <a:gd name="T43" fmla="*/ 133350 h 133"/>
              <a:gd name="T44" fmla="*/ 85725 w 156"/>
              <a:gd name="T45" fmla="*/ 139700 h 133"/>
              <a:gd name="T46" fmla="*/ 41275 w 156"/>
              <a:gd name="T47" fmla="*/ 119063 h 133"/>
              <a:gd name="T48" fmla="*/ 47625 w 156"/>
              <a:gd name="T49" fmla="*/ 128588 h 133"/>
              <a:gd name="T50" fmla="*/ 65088 w 156"/>
              <a:gd name="T51" fmla="*/ 182563 h 133"/>
              <a:gd name="T52" fmla="*/ 68263 w 156"/>
              <a:gd name="T53" fmla="*/ 211138 h 133"/>
              <a:gd name="T54" fmla="*/ 57150 w 156"/>
              <a:gd name="T55" fmla="*/ 188913 h 133"/>
              <a:gd name="T56" fmla="*/ 36513 w 156"/>
              <a:gd name="T57" fmla="*/ 165100 h 133"/>
              <a:gd name="T58" fmla="*/ 28575 w 156"/>
              <a:gd name="T59" fmla="*/ 160338 h 133"/>
              <a:gd name="T60" fmla="*/ 31750 w 156"/>
              <a:gd name="T61" fmla="*/ 180975 h 133"/>
              <a:gd name="T62" fmla="*/ 25400 w 156"/>
              <a:gd name="T63" fmla="*/ 190500 h 133"/>
              <a:gd name="T64" fmla="*/ 19050 w 156"/>
              <a:gd name="T65" fmla="*/ 152400 h 133"/>
              <a:gd name="T66" fmla="*/ 11113 w 156"/>
              <a:gd name="T67" fmla="*/ 136525 h 133"/>
              <a:gd name="T68" fmla="*/ 0 w 156"/>
              <a:gd name="T69" fmla="*/ 87313 h 133"/>
              <a:gd name="T70" fmla="*/ 3175 w 156"/>
              <a:gd name="T71" fmla="*/ 66675 h 133"/>
              <a:gd name="T72" fmla="*/ 7938 w 156"/>
              <a:gd name="T73" fmla="*/ 57150 h 133"/>
              <a:gd name="T74" fmla="*/ 57150 w 156"/>
              <a:gd name="T75" fmla="*/ 25400 h 133"/>
              <a:gd name="T76" fmla="*/ 103188 w 156"/>
              <a:gd name="T77" fmla="*/ 0 h 13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56"/>
              <a:gd name="T118" fmla="*/ 0 h 133"/>
              <a:gd name="T119" fmla="*/ 156 w 156"/>
              <a:gd name="T120" fmla="*/ 133 h 13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56" h="133">
                <a:moveTo>
                  <a:pt x="65" y="0"/>
                </a:moveTo>
                <a:lnTo>
                  <a:pt x="65" y="0"/>
                </a:lnTo>
                <a:lnTo>
                  <a:pt x="62" y="8"/>
                </a:lnTo>
                <a:lnTo>
                  <a:pt x="60" y="16"/>
                </a:lnTo>
                <a:lnTo>
                  <a:pt x="60" y="26"/>
                </a:lnTo>
                <a:lnTo>
                  <a:pt x="60" y="31"/>
                </a:lnTo>
                <a:lnTo>
                  <a:pt x="64" y="36"/>
                </a:lnTo>
                <a:lnTo>
                  <a:pt x="67" y="39"/>
                </a:lnTo>
                <a:lnTo>
                  <a:pt x="72" y="44"/>
                </a:lnTo>
                <a:lnTo>
                  <a:pt x="78" y="47"/>
                </a:lnTo>
                <a:lnTo>
                  <a:pt x="86" y="49"/>
                </a:lnTo>
                <a:lnTo>
                  <a:pt x="96" y="50"/>
                </a:lnTo>
                <a:lnTo>
                  <a:pt x="109" y="52"/>
                </a:lnTo>
                <a:lnTo>
                  <a:pt x="124" y="58"/>
                </a:lnTo>
                <a:lnTo>
                  <a:pt x="135" y="65"/>
                </a:lnTo>
                <a:lnTo>
                  <a:pt x="147" y="73"/>
                </a:lnTo>
                <a:lnTo>
                  <a:pt x="143" y="71"/>
                </a:lnTo>
                <a:lnTo>
                  <a:pt x="134" y="68"/>
                </a:lnTo>
                <a:lnTo>
                  <a:pt x="127" y="66"/>
                </a:lnTo>
                <a:lnTo>
                  <a:pt x="121" y="66"/>
                </a:lnTo>
                <a:lnTo>
                  <a:pt x="114" y="68"/>
                </a:lnTo>
                <a:lnTo>
                  <a:pt x="108" y="73"/>
                </a:lnTo>
                <a:lnTo>
                  <a:pt x="135" y="78"/>
                </a:lnTo>
                <a:lnTo>
                  <a:pt x="152" y="81"/>
                </a:lnTo>
                <a:lnTo>
                  <a:pt x="156" y="81"/>
                </a:lnTo>
                <a:lnTo>
                  <a:pt x="155" y="83"/>
                </a:lnTo>
                <a:lnTo>
                  <a:pt x="152" y="83"/>
                </a:lnTo>
                <a:lnTo>
                  <a:pt x="147" y="86"/>
                </a:lnTo>
                <a:lnTo>
                  <a:pt x="139" y="88"/>
                </a:lnTo>
                <a:lnTo>
                  <a:pt x="127" y="89"/>
                </a:lnTo>
                <a:lnTo>
                  <a:pt x="111" y="89"/>
                </a:lnTo>
                <a:lnTo>
                  <a:pt x="91" y="86"/>
                </a:lnTo>
                <a:lnTo>
                  <a:pt x="67" y="78"/>
                </a:lnTo>
                <a:lnTo>
                  <a:pt x="36" y="65"/>
                </a:lnTo>
                <a:lnTo>
                  <a:pt x="36" y="66"/>
                </a:lnTo>
                <a:lnTo>
                  <a:pt x="38" y="71"/>
                </a:lnTo>
                <a:lnTo>
                  <a:pt x="41" y="78"/>
                </a:lnTo>
                <a:lnTo>
                  <a:pt x="44" y="81"/>
                </a:lnTo>
                <a:lnTo>
                  <a:pt x="47" y="84"/>
                </a:lnTo>
                <a:lnTo>
                  <a:pt x="54" y="88"/>
                </a:lnTo>
                <a:lnTo>
                  <a:pt x="51" y="86"/>
                </a:lnTo>
                <a:lnTo>
                  <a:pt x="26" y="75"/>
                </a:lnTo>
                <a:lnTo>
                  <a:pt x="30" y="81"/>
                </a:lnTo>
                <a:lnTo>
                  <a:pt x="36" y="96"/>
                </a:lnTo>
                <a:lnTo>
                  <a:pt x="41" y="115"/>
                </a:lnTo>
                <a:lnTo>
                  <a:pt x="43" y="125"/>
                </a:lnTo>
                <a:lnTo>
                  <a:pt x="43" y="133"/>
                </a:lnTo>
                <a:lnTo>
                  <a:pt x="36" y="119"/>
                </a:lnTo>
                <a:lnTo>
                  <a:pt x="28" y="107"/>
                </a:lnTo>
                <a:lnTo>
                  <a:pt x="23" y="104"/>
                </a:lnTo>
                <a:lnTo>
                  <a:pt x="18" y="101"/>
                </a:lnTo>
                <a:lnTo>
                  <a:pt x="20" y="107"/>
                </a:lnTo>
                <a:lnTo>
                  <a:pt x="20" y="114"/>
                </a:lnTo>
                <a:lnTo>
                  <a:pt x="16" y="120"/>
                </a:lnTo>
                <a:lnTo>
                  <a:pt x="15" y="107"/>
                </a:lnTo>
                <a:lnTo>
                  <a:pt x="12" y="96"/>
                </a:lnTo>
                <a:lnTo>
                  <a:pt x="7" y="86"/>
                </a:lnTo>
                <a:lnTo>
                  <a:pt x="2" y="70"/>
                </a:lnTo>
                <a:lnTo>
                  <a:pt x="0" y="55"/>
                </a:lnTo>
                <a:lnTo>
                  <a:pt x="0" y="49"/>
                </a:lnTo>
                <a:lnTo>
                  <a:pt x="2" y="42"/>
                </a:lnTo>
                <a:lnTo>
                  <a:pt x="5" y="36"/>
                </a:lnTo>
                <a:lnTo>
                  <a:pt x="13" y="29"/>
                </a:lnTo>
                <a:lnTo>
                  <a:pt x="36" y="16"/>
                </a:lnTo>
                <a:lnTo>
                  <a:pt x="65" y="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20"/>
          <p:cNvSpPr>
            <a:spLocks/>
          </p:cNvSpPr>
          <p:nvPr/>
        </p:nvSpPr>
        <p:spPr bwMode="auto">
          <a:xfrm>
            <a:off x="5332413" y="1157288"/>
            <a:ext cx="769937" cy="520700"/>
          </a:xfrm>
          <a:custGeom>
            <a:avLst/>
            <a:gdLst>
              <a:gd name="T0" fmla="*/ 65087 w 485"/>
              <a:gd name="T1" fmla="*/ 68263 h 328"/>
              <a:gd name="T2" fmla="*/ 134937 w 485"/>
              <a:gd name="T3" fmla="*/ 127000 h 328"/>
              <a:gd name="T4" fmla="*/ 138112 w 485"/>
              <a:gd name="T5" fmla="*/ 85725 h 328"/>
              <a:gd name="T6" fmla="*/ 168275 w 485"/>
              <a:gd name="T7" fmla="*/ 104775 h 328"/>
              <a:gd name="T8" fmla="*/ 212725 w 485"/>
              <a:gd name="T9" fmla="*/ 188913 h 328"/>
              <a:gd name="T10" fmla="*/ 212725 w 485"/>
              <a:gd name="T11" fmla="*/ 204788 h 328"/>
              <a:gd name="T12" fmla="*/ 180975 w 485"/>
              <a:gd name="T13" fmla="*/ 85725 h 328"/>
              <a:gd name="T14" fmla="*/ 225425 w 485"/>
              <a:gd name="T15" fmla="*/ 139700 h 328"/>
              <a:gd name="T16" fmla="*/ 255587 w 485"/>
              <a:gd name="T17" fmla="*/ 220663 h 328"/>
              <a:gd name="T18" fmla="*/ 258762 w 485"/>
              <a:gd name="T19" fmla="*/ 233363 h 328"/>
              <a:gd name="T20" fmla="*/ 263525 w 485"/>
              <a:gd name="T21" fmla="*/ 142875 h 328"/>
              <a:gd name="T22" fmla="*/ 233362 w 485"/>
              <a:gd name="T23" fmla="*/ 82550 h 328"/>
              <a:gd name="T24" fmla="*/ 276225 w 485"/>
              <a:gd name="T25" fmla="*/ 168275 h 328"/>
              <a:gd name="T26" fmla="*/ 303212 w 485"/>
              <a:gd name="T27" fmla="*/ 269875 h 328"/>
              <a:gd name="T28" fmla="*/ 300037 w 485"/>
              <a:gd name="T29" fmla="*/ 282575 h 328"/>
              <a:gd name="T30" fmla="*/ 315912 w 485"/>
              <a:gd name="T31" fmla="*/ 193675 h 328"/>
              <a:gd name="T32" fmla="*/ 296862 w 485"/>
              <a:gd name="T33" fmla="*/ 130175 h 328"/>
              <a:gd name="T34" fmla="*/ 339725 w 485"/>
              <a:gd name="T35" fmla="*/ 250825 h 328"/>
              <a:gd name="T36" fmla="*/ 354012 w 485"/>
              <a:gd name="T37" fmla="*/ 388938 h 328"/>
              <a:gd name="T38" fmla="*/ 374650 w 485"/>
              <a:gd name="T39" fmla="*/ 481013 h 328"/>
              <a:gd name="T40" fmla="*/ 387350 w 485"/>
              <a:gd name="T41" fmla="*/ 360363 h 328"/>
              <a:gd name="T42" fmla="*/ 387350 w 485"/>
              <a:gd name="T43" fmla="*/ 357188 h 328"/>
              <a:gd name="T44" fmla="*/ 403225 w 485"/>
              <a:gd name="T45" fmla="*/ 447675 h 328"/>
              <a:gd name="T46" fmla="*/ 428625 w 485"/>
              <a:gd name="T47" fmla="*/ 520700 h 328"/>
              <a:gd name="T48" fmla="*/ 415925 w 485"/>
              <a:gd name="T49" fmla="*/ 401638 h 328"/>
              <a:gd name="T50" fmla="*/ 428625 w 485"/>
              <a:gd name="T51" fmla="*/ 434975 h 328"/>
              <a:gd name="T52" fmla="*/ 468312 w 485"/>
              <a:gd name="T53" fmla="*/ 520700 h 328"/>
              <a:gd name="T54" fmla="*/ 452437 w 485"/>
              <a:gd name="T55" fmla="*/ 381000 h 328"/>
              <a:gd name="T56" fmla="*/ 455612 w 485"/>
              <a:gd name="T57" fmla="*/ 284163 h 328"/>
              <a:gd name="T58" fmla="*/ 465137 w 485"/>
              <a:gd name="T59" fmla="*/ 427038 h 328"/>
              <a:gd name="T60" fmla="*/ 493712 w 485"/>
              <a:gd name="T61" fmla="*/ 509588 h 328"/>
              <a:gd name="T62" fmla="*/ 485775 w 485"/>
              <a:gd name="T63" fmla="*/ 368300 h 328"/>
              <a:gd name="T64" fmla="*/ 504825 w 485"/>
              <a:gd name="T65" fmla="*/ 409575 h 328"/>
              <a:gd name="T66" fmla="*/ 546100 w 485"/>
              <a:gd name="T67" fmla="*/ 477838 h 328"/>
              <a:gd name="T68" fmla="*/ 558800 w 485"/>
              <a:gd name="T69" fmla="*/ 485775 h 328"/>
              <a:gd name="T70" fmla="*/ 522287 w 485"/>
              <a:gd name="T71" fmla="*/ 403225 h 328"/>
              <a:gd name="T72" fmla="*/ 525462 w 485"/>
              <a:gd name="T73" fmla="*/ 361950 h 328"/>
              <a:gd name="T74" fmla="*/ 576262 w 485"/>
              <a:gd name="T75" fmla="*/ 436563 h 328"/>
              <a:gd name="T76" fmla="*/ 620712 w 485"/>
              <a:gd name="T77" fmla="*/ 457200 h 328"/>
              <a:gd name="T78" fmla="*/ 534987 w 485"/>
              <a:gd name="T79" fmla="*/ 331788 h 328"/>
              <a:gd name="T80" fmla="*/ 530225 w 485"/>
              <a:gd name="T81" fmla="*/ 295275 h 328"/>
              <a:gd name="T82" fmla="*/ 623887 w 485"/>
              <a:gd name="T83" fmla="*/ 401638 h 328"/>
              <a:gd name="T84" fmla="*/ 609600 w 485"/>
              <a:gd name="T85" fmla="*/ 373063 h 328"/>
              <a:gd name="T86" fmla="*/ 579437 w 485"/>
              <a:gd name="T87" fmla="*/ 290513 h 328"/>
              <a:gd name="T88" fmla="*/ 641350 w 485"/>
              <a:gd name="T89" fmla="*/ 325438 h 328"/>
              <a:gd name="T90" fmla="*/ 703262 w 485"/>
              <a:gd name="T91" fmla="*/ 401638 h 328"/>
              <a:gd name="T92" fmla="*/ 711200 w 485"/>
              <a:gd name="T93" fmla="*/ 415925 h 328"/>
              <a:gd name="T94" fmla="*/ 665162 w 485"/>
              <a:gd name="T95" fmla="*/ 303213 h 328"/>
              <a:gd name="T96" fmla="*/ 735012 w 485"/>
              <a:gd name="T97" fmla="*/ 365125 h 328"/>
              <a:gd name="T98" fmla="*/ 700087 w 485"/>
              <a:gd name="T99" fmla="*/ 307975 h 328"/>
              <a:gd name="T100" fmla="*/ 514350 w 485"/>
              <a:gd name="T101" fmla="*/ 168275 h 328"/>
              <a:gd name="T102" fmla="*/ 366712 w 485"/>
              <a:gd name="T103" fmla="*/ 61913 h 328"/>
              <a:gd name="T104" fmla="*/ 242887 w 485"/>
              <a:gd name="T105" fmla="*/ 11113 h 328"/>
              <a:gd name="T106" fmla="*/ 142875 w 485"/>
              <a:gd name="T107" fmla="*/ 3175 h 328"/>
              <a:gd name="T108" fmla="*/ 19050 w 485"/>
              <a:gd name="T109" fmla="*/ 23813 h 32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85"/>
              <a:gd name="T166" fmla="*/ 0 h 328"/>
              <a:gd name="T167" fmla="*/ 485 w 485"/>
              <a:gd name="T168" fmla="*/ 328 h 32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85" h="328">
                <a:moveTo>
                  <a:pt x="0" y="25"/>
                </a:moveTo>
                <a:lnTo>
                  <a:pt x="0" y="25"/>
                </a:lnTo>
                <a:lnTo>
                  <a:pt x="13" y="30"/>
                </a:lnTo>
                <a:lnTo>
                  <a:pt x="41" y="43"/>
                </a:lnTo>
                <a:lnTo>
                  <a:pt x="56" y="52"/>
                </a:lnTo>
                <a:lnTo>
                  <a:pt x="70" y="62"/>
                </a:lnTo>
                <a:lnTo>
                  <a:pt x="82" y="74"/>
                </a:lnTo>
                <a:lnTo>
                  <a:pt x="85" y="80"/>
                </a:lnTo>
                <a:lnTo>
                  <a:pt x="88" y="85"/>
                </a:lnTo>
                <a:lnTo>
                  <a:pt x="88" y="69"/>
                </a:lnTo>
                <a:lnTo>
                  <a:pt x="87" y="54"/>
                </a:lnTo>
                <a:lnTo>
                  <a:pt x="85" y="43"/>
                </a:lnTo>
                <a:lnTo>
                  <a:pt x="91" y="49"/>
                </a:lnTo>
                <a:lnTo>
                  <a:pt x="106" y="66"/>
                </a:lnTo>
                <a:lnTo>
                  <a:pt x="116" y="77"/>
                </a:lnTo>
                <a:lnTo>
                  <a:pt x="122" y="90"/>
                </a:lnTo>
                <a:lnTo>
                  <a:pt x="129" y="105"/>
                </a:lnTo>
                <a:lnTo>
                  <a:pt x="134" y="119"/>
                </a:lnTo>
                <a:lnTo>
                  <a:pt x="134" y="121"/>
                </a:lnTo>
                <a:lnTo>
                  <a:pt x="134" y="129"/>
                </a:lnTo>
                <a:lnTo>
                  <a:pt x="130" y="106"/>
                </a:lnTo>
                <a:lnTo>
                  <a:pt x="122" y="74"/>
                </a:lnTo>
                <a:lnTo>
                  <a:pt x="119" y="61"/>
                </a:lnTo>
                <a:lnTo>
                  <a:pt x="114" y="54"/>
                </a:lnTo>
                <a:lnTo>
                  <a:pt x="124" y="64"/>
                </a:lnTo>
                <a:lnTo>
                  <a:pt x="132" y="75"/>
                </a:lnTo>
                <a:lnTo>
                  <a:pt x="142" y="88"/>
                </a:lnTo>
                <a:lnTo>
                  <a:pt x="150" y="105"/>
                </a:lnTo>
                <a:lnTo>
                  <a:pt x="158" y="121"/>
                </a:lnTo>
                <a:lnTo>
                  <a:pt x="160" y="131"/>
                </a:lnTo>
                <a:lnTo>
                  <a:pt x="161" y="139"/>
                </a:lnTo>
                <a:lnTo>
                  <a:pt x="161" y="147"/>
                </a:lnTo>
                <a:lnTo>
                  <a:pt x="160" y="157"/>
                </a:lnTo>
                <a:lnTo>
                  <a:pt x="163" y="147"/>
                </a:lnTo>
                <a:lnTo>
                  <a:pt x="166" y="137"/>
                </a:lnTo>
                <a:lnTo>
                  <a:pt x="168" y="122"/>
                </a:lnTo>
                <a:lnTo>
                  <a:pt x="170" y="106"/>
                </a:lnTo>
                <a:lnTo>
                  <a:pt x="166" y="90"/>
                </a:lnTo>
                <a:lnTo>
                  <a:pt x="163" y="80"/>
                </a:lnTo>
                <a:lnTo>
                  <a:pt x="158" y="72"/>
                </a:lnTo>
                <a:lnTo>
                  <a:pt x="153" y="62"/>
                </a:lnTo>
                <a:lnTo>
                  <a:pt x="147" y="52"/>
                </a:lnTo>
                <a:lnTo>
                  <a:pt x="155" y="69"/>
                </a:lnTo>
                <a:lnTo>
                  <a:pt x="165" y="85"/>
                </a:lnTo>
                <a:lnTo>
                  <a:pt x="174" y="106"/>
                </a:lnTo>
                <a:lnTo>
                  <a:pt x="183" y="127"/>
                </a:lnTo>
                <a:lnTo>
                  <a:pt x="189" y="150"/>
                </a:lnTo>
                <a:lnTo>
                  <a:pt x="191" y="160"/>
                </a:lnTo>
                <a:lnTo>
                  <a:pt x="191" y="170"/>
                </a:lnTo>
                <a:lnTo>
                  <a:pt x="189" y="178"/>
                </a:lnTo>
                <a:lnTo>
                  <a:pt x="186" y="186"/>
                </a:lnTo>
                <a:lnTo>
                  <a:pt x="189" y="178"/>
                </a:lnTo>
                <a:lnTo>
                  <a:pt x="194" y="168"/>
                </a:lnTo>
                <a:lnTo>
                  <a:pt x="197" y="157"/>
                </a:lnTo>
                <a:lnTo>
                  <a:pt x="199" y="140"/>
                </a:lnTo>
                <a:lnTo>
                  <a:pt x="199" y="122"/>
                </a:lnTo>
                <a:lnTo>
                  <a:pt x="196" y="103"/>
                </a:lnTo>
                <a:lnTo>
                  <a:pt x="192" y="93"/>
                </a:lnTo>
                <a:lnTo>
                  <a:pt x="187" y="82"/>
                </a:lnTo>
                <a:lnTo>
                  <a:pt x="194" y="96"/>
                </a:lnTo>
                <a:lnTo>
                  <a:pt x="199" y="113"/>
                </a:lnTo>
                <a:lnTo>
                  <a:pt x="207" y="134"/>
                </a:lnTo>
                <a:lnTo>
                  <a:pt x="214" y="158"/>
                </a:lnTo>
                <a:lnTo>
                  <a:pt x="218" y="186"/>
                </a:lnTo>
                <a:lnTo>
                  <a:pt x="222" y="214"/>
                </a:lnTo>
                <a:lnTo>
                  <a:pt x="223" y="245"/>
                </a:lnTo>
                <a:lnTo>
                  <a:pt x="225" y="262"/>
                </a:lnTo>
                <a:lnTo>
                  <a:pt x="228" y="282"/>
                </a:lnTo>
                <a:lnTo>
                  <a:pt x="231" y="292"/>
                </a:lnTo>
                <a:lnTo>
                  <a:pt x="236" y="303"/>
                </a:lnTo>
                <a:lnTo>
                  <a:pt x="236" y="277"/>
                </a:lnTo>
                <a:lnTo>
                  <a:pt x="240" y="253"/>
                </a:lnTo>
                <a:lnTo>
                  <a:pt x="244" y="227"/>
                </a:lnTo>
                <a:lnTo>
                  <a:pt x="244" y="223"/>
                </a:lnTo>
                <a:lnTo>
                  <a:pt x="244" y="225"/>
                </a:lnTo>
                <a:lnTo>
                  <a:pt x="246" y="236"/>
                </a:lnTo>
                <a:lnTo>
                  <a:pt x="249" y="264"/>
                </a:lnTo>
                <a:lnTo>
                  <a:pt x="254" y="282"/>
                </a:lnTo>
                <a:lnTo>
                  <a:pt x="257" y="298"/>
                </a:lnTo>
                <a:lnTo>
                  <a:pt x="264" y="315"/>
                </a:lnTo>
                <a:lnTo>
                  <a:pt x="270" y="328"/>
                </a:lnTo>
                <a:lnTo>
                  <a:pt x="269" y="318"/>
                </a:lnTo>
                <a:lnTo>
                  <a:pt x="266" y="297"/>
                </a:lnTo>
                <a:lnTo>
                  <a:pt x="262" y="267"/>
                </a:lnTo>
                <a:lnTo>
                  <a:pt x="262" y="253"/>
                </a:lnTo>
                <a:lnTo>
                  <a:pt x="262" y="240"/>
                </a:lnTo>
                <a:lnTo>
                  <a:pt x="264" y="249"/>
                </a:lnTo>
                <a:lnTo>
                  <a:pt x="270" y="274"/>
                </a:lnTo>
                <a:lnTo>
                  <a:pt x="275" y="288"/>
                </a:lnTo>
                <a:lnTo>
                  <a:pt x="280" y="303"/>
                </a:lnTo>
                <a:lnTo>
                  <a:pt x="287" y="316"/>
                </a:lnTo>
                <a:lnTo>
                  <a:pt x="295" y="328"/>
                </a:lnTo>
                <a:lnTo>
                  <a:pt x="293" y="308"/>
                </a:lnTo>
                <a:lnTo>
                  <a:pt x="287" y="266"/>
                </a:lnTo>
                <a:lnTo>
                  <a:pt x="285" y="240"/>
                </a:lnTo>
                <a:lnTo>
                  <a:pt x="284" y="215"/>
                </a:lnTo>
                <a:lnTo>
                  <a:pt x="284" y="194"/>
                </a:lnTo>
                <a:lnTo>
                  <a:pt x="285" y="186"/>
                </a:lnTo>
                <a:lnTo>
                  <a:pt x="287" y="179"/>
                </a:lnTo>
                <a:lnTo>
                  <a:pt x="287" y="199"/>
                </a:lnTo>
                <a:lnTo>
                  <a:pt x="290" y="245"/>
                </a:lnTo>
                <a:lnTo>
                  <a:pt x="293" y="269"/>
                </a:lnTo>
                <a:lnTo>
                  <a:pt x="298" y="292"/>
                </a:lnTo>
                <a:lnTo>
                  <a:pt x="305" y="310"/>
                </a:lnTo>
                <a:lnTo>
                  <a:pt x="308" y="316"/>
                </a:lnTo>
                <a:lnTo>
                  <a:pt x="311" y="321"/>
                </a:lnTo>
                <a:lnTo>
                  <a:pt x="308" y="277"/>
                </a:lnTo>
                <a:lnTo>
                  <a:pt x="306" y="245"/>
                </a:lnTo>
                <a:lnTo>
                  <a:pt x="306" y="232"/>
                </a:lnTo>
                <a:lnTo>
                  <a:pt x="308" y="222"/>
                </a:lnTo>
                <a:lnTo>
                  <a:pt x="310" y="233"/>
                </a:lnTo>
                <a:lnTo>
                  <a:pt x="318" y="258"/>
                </a:lnTo>
                <a:lnTo>
                  <a:pt x="323" y="271"/>
                </a:lnTo>
                <a:lnTo>
                  <a:pt x="331" y="285"/>
                </a:lnTo>
                <a:lnTo>
                  <a:pt x="339" y="297"/>
                </a:lnTo>
                <a:lnTo>
                  <a:pt x="344" y="301"/>
                </a:lnTo>
                <a:lnTo>
                  <a:pt x="350" y="305"/>
                </a:lnTo>
                <a:lnTo>
                  <a:pt x="352" y="306"/>
                </a:lnTo>
                <a:lnTo>
                  <a:pt x="347" y="300"/>
                </a:lnTo>
                <a:lnTo>
                  <a:pt x="337" y="282"/>
                </a:lnTo>
                <a:lnTo>
                  <a:pt x="332" y="269"/>
                </a:lnTo>
                <a:lnTo>
                  <a:pt x="329" y="254"/>
                </a:lnTo>
                <a:lnTo>
                  <a:pt x="327" y="238"/>
                </a:lnTo>
                <a:lnTo>
                  <a:pt x="327" y="220"/>
                </a:lnTo>
                <a:lnTo>
                  <a:pt x="331" y="228"/>
                </a:lnTo>
                <a:lnTo>
                  <a:pt x="334" y="236"/>
                </a:lnTo>
                <a:lnTo>
                  <a:pt x="340" y="248"/>
                </a:lnTo>
                <a:lnTo>
                  <a:pt x="350" y="261"/>
                </a:lnTo>
                <a:lnTo>
                  <a:pt x="363" y="275"/>
                </a:lnTo>
                <a:lnTo>
                  <a:pt x="381" y="288"/>
                </a:lnTo>
                <a:lnTo>
                  <a:pt x="402" y="303"/>
                </a:lnTo>
                <a:lnTo>
                  <a:pt x="391" y="288"/>
                </a:lnTo>
                <a:lnTo>
                  <a:pt x="365" y="256"/>
                </a:lnTo>
                <a:lnTo>
                  <a:pt x="352" y="236"/>
                </a:lnTo>
                <a:lnTo>
                  <a:pt x="340" y="218"/>
                </a:lnTo>
                <a:lnTo>
                  <a:pt x="337" y="209"/>
                </a:lnTo>
                <a:lnTo>
                  <a:pt x="334" y="201"/>
                </a:lnTo>
                <a:lnTo>
                  <a:pt x="334" y="192"/>
                </a:lnTo>
                <a:lnTo>
                  <a:pt x="334" y="186"/>
                </a:lnTo>
                <a:lnTo>
                  <a:pt x="342" y="196"/>
                </a:lnTo>
                <a:lnTo>
                  <a:pt x="360" y="218"/>
                </a:lnTo>
                <a:lnTo>
                  <a:pt x="381" y="243"/>
                </a:lnTo>
                <a:lnTo>
                  <a:pt x="393" y="253"/>
                </a:lnTo>
                <a:lnTo>
                  <a:pt x="402" y="259"/>
                </a:lnTo>
                <a:lnTo>
                  <a:pt x="397" y="253"/>
                </a:lnTo>
                <a:lnTo>
                  <a:pt x="384" y="235"/>
                </a:lnTo>
                <a:lnTo>
                  <a:pt x="378" y="223"/>
                </a:lnTo>
                <a:lnTo>
                  <a:pt x="371" y="210"/>
                </a:lnTo>
                <a:lnTo>
                  <a:pt x="367" y="197"/>
                </a:lnTo>
                <a:lnTo>
                  <a:pt x="365" y="183"/>
                </a:lnTo>
                <a:lnTo>
                  <a:pt x="376" y="189"/>
                </a:lnTo>
                <a:lnTo>
                  <a:pt x="389" y="196"/>
                </a:lnTo>
                <a:lnTo>
                  <a:pt x="404" y="205"/>
                </a:lnTo>
                <a:lnTo>
                  <a:pt x="419" y="218"/>
                </a:lnTo>
                <a:lnTo>
                  <a:pt x="432" y="233"/>
                </a:lnTo>
                <a:lnTo>
                  <a:pt x="438" y="243"/>
                </a:lnTo>
                <a:lnTo>
                  <a:pt x="443" y="253"/>
                </a:lnTo>
                <a:lnTo>
                  <a:pt x="446" y="262"/>
                </a:lnTo>
                <a:lnTo>
                  <a:pt x="450" y="274"/>
                </a:lnTo>
                <a:lnTo>
                  <a:pt x="448" y="262"/>
                </a:lnTo>
                <a:lnTo>
                  <a:pt x="440" y="238"/>
                </a:lnTo>
                <a:lnTo>
                  <a:pt x="435" y="222"/>
                </a:lnTo>
                <a:lnTo>
                  <a:pt x="428" y="207"/>
                </a:lnTo>
                <a:lnTo>
                  <a:pt x="419" y="191"/>
                </a:lnTo>
                <a:lnTo>
                  <a:pt x="409" y="178"/>
                </a:lnTo>
                <a:lnTo>
                  <a:pt x="428" y="196"/>
                </a:lnTo>
                <a:lnTo>
                  <a:pt x="463" y="230"/>
                </a:lnTo>
                <a:lnTo>
                  <a:pt x="485" y="254"/>
                </a:lnTo>
                <a:lnTo>
                  <a:pt x="461" y="220"/>
                </a:lnTo>
                <a:lnTo>
                  <a:pt x="441" y="194"/>
                </a:lnTo>
                <a:lnTo>
                  <a:pt x="433" y="184"/>
                </a:lnTo>
                <a:lnTo>
                  <a:pt x="425" y="178"/>
                </a:lnTo>
                <a:lnTo>
                  <a:pt x="324" y="106"/>
                </a:lnTo>
                <a:lnTo>
                  <a:pt x="303" y="88"/>
                </a:lnTo>
                <a:lnTo>
                  <a:pt x="279" y="70"/>
                </a:lnTo>
                <a:lnTo>
                  <a:pt x="248" y="49"/>
                </a:lnTo>
                <a:lnTo>
                  <a:pt x="231" y="39"/>
                </a:lnTo>
                <a:lnTo>
                  <a:pt x="212" y="30"/>
                </a:lnTo>
                <a:lnTo>
                  <a:pt x="194" y="20"/>
                </a:lnTo>
                <a:lnTo>
                  <a:pt x="173" y="13"/>
                </a:lnTo>
                <a:lnTo>
                  <a:pt x="153" y="7"/>
                </a:lnTo>
                <a:lnTo>
                  <a:pt x="132" y="2"/>
                </a:lnTo>
                <a:lnTo>
                  <a:pt x="111" y="0"/>
                </a:lnTo>
                <a:lnTo>
                  <a:pt x="90" y="2"/>
                </a:lnTo>
                <a:lnTo>
                  <a:pt x="80" y="2"/>
                </a:lnTo>
                <a:lnTo>
                  <a:pt x="54" y="5"/>
                </a:lnTo>
                <a:lnTo>
                  <a:pt x="25" y="10"/>
                </a:lnTo>
                <a:lnTo>
                  <a:pt x="12" y="15"/>
                </a:lnTo>
                <a:lnTo>
                  <a:pt x="2" y="20"/>
                </a:lnTo>
                <a:lnTo>
                  <a:pt x="0" y="25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21"/>
          <p:cNvSpPr>
            <a:spLocks/>
          </p:cNvSpPr>
          <p:nvPr/>
        </p:nvSpPr>
        <p:spPr bwMode="auto">
          <a:xfrm>
            <a:off x="5348288" y="1465263"/>
            <a:ext cx="53975" cy="41275"/>
          </a:xfrm>
          <a:custGeom>
            <a:avLst/>
            <a:gdLst>
              <a:gd name="T0" fmla="*/ 46038 w 34"/>
              <a:gd name="T1" fmla="*/ 0 h 26"/>
              <a:gd name="T2" fmla="*/ 46038 w 34"/>
              <a:gd name="T3" fmla="*/ 0 h 26"/>
              <a:gd name="T4" fmla="*/ 41275 w 34"/>
              <a:gd name="T5" fmla="*/ 0 h 26"/>
              <a:gd name="T6" fmla="*/ 25400 w 34"/>
              <a:gd name="T7" fmla="*/ 4763 h 26"/>
              <a:gd name="T8" fmla="*/ 7938 w 34"/>
              <a:gd name="T9" fmla="*/ 11113 h 26"/>
              <a:gd name="T10" fmla="*/ 3175 w 34"/>
              <a:gd name="T11" fmla="*/ 15875 h 26"/>
              <a:gd name="T12" fmla="*/ 0 w 34"/>
              <a:gd name="T13" fmla="*/ 23813 h 26"/>
              <a:gd name="T14" fmla="*/ 0 w 34"/>
              <a:gd name="T15" fmla="*/ 23813 h 26"/>
              <a:gd name="T16" fmla="*/ 0 w 34"/>
              <a:gd name="T17" fmla="*/ 28575 h 26"/>
              <a:gd name="T18" fmla="*/ 0 w 34"/>
              <a:gd name="T19" fmla="*/ 31750 h 26"/>
              <a:gd name="T20" fmla="*/ 0 w 34"/>
              <a:gd name="T21" fmla="*/ 36513 h 26"/>
              <a:gd name="T22" fmla="*/ 3175 w 34"/>
              <a:gd name="T23" fmla="*/ 41275 h 26"/>
              <a:gd name="T24" fmla="*/ 11113 w 34"/>
              <a:gd name="T25" fmla="*/ 41275 h 26"/>
              <a:gd name="T26" fmla="*/ 20638 w 34"/>
              <a:gd name="T27" fmla="*/ 41275 h 26"/>
              <a:gd name="T28" fmla="*/ 36513 w 34"/>
              <a:gd name="T29" fmla="*/ 36513 h 26"/>
              <a:gd name="T30" fmla="*/ 36513 w 34"/>
              <a:gd name="T31" fmla="*/ 36513 h 26"/>
              <a:gd name="T32" fmla="*/ 46038 w 34"/>
              <a:gd name="T33" fmla="*/ 25400 h 26"/>
              <a:gd name="T34" fmla="*/ 52388 w 34"/>
              <a:gd name="T35" fmla="*/ 17463 h 26"/>
              <a:gd name="T36" fmla="*/ 53975 w 34"/>
              <a:gd name="T37" fmla="*/ 11113 h 26"/>
              <a:gd name="T38" fmla="*/ 53975 w 34"/>
              <a:gd name="T39" fmla="*/ 11113 h 26"/>
              <a:gd name="T40" fmla="*/ 53975 w 34"/>
              <a:gd name="T41" fmla="*/ 4763 h 26"/>
              <a:gd name="T42" fmla="*/ 52388 w 34"/>
              <a:gd name="T43" fmla="*/ 0 h 26"/>
              <a:gd name="T44" fmla="*/ 46038 w 34"/>
              <a:gd name="T45" fmla="*/ 0 h 26"/>
              <a:gd name="T46" fmla="*/ 46038 w 34"/>
              <a:gd name="T47" fmla="*/ 0 h 2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4"/>
              <a:gd name="T73" fmla="*/ 0 h 26"/>
              <a:gd name="T74" fmla="*/ 34 w 34"/>
              <a:gd name="T75" fmla="*/ 26 h 2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4" h="26">
                <a:moveTo>
                  <a:pt x="29" y="0"/>
                </a:moveTo>
                <a:lnTo>
                  <a:pt x="29" y="0"/>
                </a:lnTo>
                <a:lnTo>
                  <a:pt x="26" y="0"/>
                </a:lnTo>
                <a:lnTo>
                  <a:pt x="16" y="3"/>
                </a:lnTo>
                <a:lnTo>
                  <a:pt x="5" y="7"/>
                </a:lnTo>
                <a:lnTo>
                  <a:pt x="2" y="10"/>
                </a:lnTo>
                <a:lnTo>
                  <a:pt x="0" y="15"/>
                </a:lnTo>
                <a:lnTo>
                  <a:pt x="0" y="18"/>
                </a:lnTo>
                <a:lnTo>
                  <a:pt x="0" y="20"/>
                </a:lnTo>
                <a:lnTo>
                  <a:pt x="0" y="23"/>
                </a:lnTo>
                <a:lnTo>
                  <a:pt x="2" y="26"/>
                </a:lnTo>
                <a:lnTo>
                  <a:pt x="7" y="26"/>
                </a:lnTo>
                <a:lnTo>
                  <a:pt x="13" y="26"/>
                </a:lnTo>
                <a:lnTo>
                  <a:pt x="23" y="23"/>
                </a:lnTo>
                <a:lnTo>
                  <a:pt x="29" y="16"/>
                </a:lnTo>
                <a:lnTo>
                  <a:pt x="33" y="11"/>
                </a:lnTo>
                <a:lnTo>
                  <a:pt x="34" y="7"/>
                </a:lnTo>
                <a:lnTo>
                  <a:pt x="34" y="3"/>
                </a:lnTo>
                <a:lnTo>
                  <a:pt x="33" y="0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22"/>
          <p:cNvSpPr>
            <a:spLocks/>
          </p:cNvSpPr>
          <p:nvPr/>
        </p:nvSpPr>
        <p:spPr bwMode="auto">
          <a:xfrm>
            <a:off x="5340350" y="1455738"/>
            <a:ext cx="69850" cy="42862"/>
          </a:xfrm>
          <a:custGeom>
            <a:avLst/>
            <a:gdLst>
              <a:gd name="T0" fmla="*/ 7938 w 44"/>
              <a:gd name="T1" fmla="*/ 42862 h 27"/>
              <a:gd name="T2" fmla="*/ 7938 w 44"/>
              <a:gd name="T3" fmla="*/ 42862 h 27"/>
              <a:gd name="T4" fmla="*/ 4763 w 44"/>
              <a:gd name="T5" fmla="*/ 42862 h 27"/>
              <a:gd name="T6" fmla="*/ 0 w 44"/>
              <a:gd name="T7" fmla="*/ 38100 h 27"/>
              <a:gd name="T8" fmla="*/ 0 w 44"/>
              <a:gd name="T9" fmla="*/ 30162 h 27"/>
              <a:gd name="T10" fmla="*/ 0 w 44"/>
              <a:gd name="T11" fmla="*/ 25400 h 27"/>
              <a:gd name="T12" fmla="*/ 3175 w 44"/>
              <a:gd name="T13" fmla="*/ 20637 h 27"/>
              <a:gd name="T14" fmla="*/ 3175 w 44"/>
              <a:gd name="T15" fmla="*/ 20637 h 27"/>
              <a:gd name="T16" fmla="*/ 25400 w 44"/>
              <a:gd name="T17" fmla="*/ 9525 h 27"/>
              <a:gd name="T18" fmla="*/ 41275 w 44"/>
              <a:gd name="T19" fmla="*/ 1587 h 27"/>
              <a:gd name="T20" fmla="*/ 57150 w 44"/>
              <a:gd name="T21" fmla="*/ 0 h 27"/>
              <a:gd name="T22" fmla="*/ 57150 w 44"/>
              <a:gd name="T23" fmla="*/ 0 h 27"/>
              <a:gd name="T24" fmla="*/ 60325 w 44"/>
              <a:gd name="T25" fmla="*/ 0 h 27"/>
              <a:gd name="T26" fmla="*/ 60325 w 44"/>
              <a:gd name="T27" fmla="*/ 0 h 27"/>
              <a:gd name="T28" fmla="*/ 69850 w 44"/>
              <a:gd name="T29" fmla="*/ 1587 h 27"/>
              <a:gd name="T30" fmla="*/ 61913 w 44"/>
              <a:gd name="T31" fmla="*/ 9525 h 27"/>
              <a:gd name="T32" fmla="*/ 61913 w 44"/>
              <a:gd name="T33" fmla="*/ 9525 h 27"/>
              <a:gd name="T34" fmla="*/ 52388 w 44"/>
              <a:gd name="T35" fmla="*/ 9525 h 27"/>
              <a:gd name="T36" fmla="*/ 31750 w 44"/>
              <a:gd name="T37" fmla="*/ 12700 h 27"/>
              <a:gd name="T38" fmla="*/ 20638 w 44"/>
              <a:gd name="T39" fmla="*/ 14287 h 27"/>
              <a:gd name="T40" fmla="*/ 12700 w 44"/>
              <a:gd name="T41" fmla="*/ 20637 h 27"/>
              <a:gd name="T42" fmla="*/ 7938 w 44"/>
              <a:gd name="T43" fmla="*/ 30162 h 27"/>
              <a:gd name="T44" fmla="*/ 7938 w 44"/>
              <a:gd name="T45" fmla="*/ 41275 h 27"/>
              <a:gd name="T46" fmla="*/ 7938 w 44"/>
              <a:gd name="T47" fmla="*/ 42862 h 2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4"/>
              <a:gd name="T73" fmla="*/ 0 h 27"/>
              <a:gd name="T74" fmla="*/ 44 w 44"/>
              <a:gd name="T75" fmla="*/ 27 h 27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4" h="27">
                <a:moveTo>
                  <a:pt x="5" y="27"/>
                </a:moveTo>
                <a:lnTo>
                  <a:pt x="5" y="27"/>
                </a:lnTo>
                <a:lnTo>
                  <a:pt x="3" y="27"/>
                </a:lnTo>
                <a:lnTo>
                  <a:pt x="0" y="24"/>
                </a:lnTo>
                <a:lnTo>
                  <a:pt x="0" y="19"/>
                </a:lnTo>
                <a:lnTo>
                  <a:pt x="0" y="16"/>
                </a:lnTo>
                <a:lnTo>
                  <a:pt x="2" y="13"/>
                </a:lnTo>
                <a:lnTo>
                  <a:pt x="16" y="6"/>
                </a:lnTo>
                <a:lnTo>
                  <a:pt x="26" y="1"/>
                </a:lnTo>
                <a:lnTo>
                  <a:pt x="36" y="0"/>
                </a:lnTo>
                <a:lnTo>
                  <a:pt x="38" y="0"/>
                </a:lnTo>
                <a:lnTo>
                  <a:pt x="44" y="1"/>
                </a:lnTo>
                <a:lnTo>
                  <a:pt x="39" y="6"/>
                </a:lnTo>
                <a:lnTo>
                  <a:pt x="33" y="6"/>
                </a:lnTo>
                <a:lnTo>
                  <a:pt x="20" y="8"/>
                </a:lnTo>
                <a:lnTo>
                  <a:pt x="13" y="9"/>
                </a:lnTo>
                <a:lnTo>
                  <a:pt x="8" y="13"/>
                </a:lnTo>
                <a:lnTo>
                  <a:pt x="5" y="19"/>
                </a:lnTo>
                <a:lnTo>
                  <a:pt x="5" y="26"/>
                </a:lnTo>
                <a:lnTo>
                  <a:pt x="5" y="27"/>
                </a:lnTo>
                <a:close/>
              </a:path>
            </a:pathLst>
          </a:custGeom>
          <a:solidFill>
            <a:srgbClr val="575A7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23"/>
          <p:cNvSpPr>
            <a:spLocks/>
          </p:cNvSpPr>
          <p:nvPr/>
        </p:nvSpPr>
        <p:spPr bwMode="auto">
          <a:xfrm>
            <a:off x="5340350" y="1455738"/>
            <a:ext cx="69850" cy="42862"/>
          </a:xfrm>
          <a:custGeom>
            <a:avLst/>
            <a:gdLst>
              <a:gd name="T0" fmla="*/ 7938 w 44"/>
              <a:gd name="T1" fmla="*/ 42862 h 27"/>
              <a:gd name="T2" fmla="*/ 7938 w 44"/>
              <a:gd name="T3" fmla="*/ 42862 h 27"/>
              <a:gd name="T4" fmla="*/ 4763 w 44"/>
              <a:gd name="T5" fmla="*/ 42862 h 27"/>
              <a:gd name="T6" fmla="*/ 0 w 44"/>
              <a:gd name="T7" fmla="*/ 38100 h 27"/>
              <a:gd name="T8" fmla="*/ 0 w 44"/>
              <a:gd name="T9" fmla="*/ 30162 h 27"/>
              <a:gd name="T10" fmla="*/ 0 w 44"/>
              <a:gd name="T11" fmla="*/ 25400 h 27"/>
              <a:gd name="T12" fmla="*/ 3175 w 44"/>
              <a:gd name="T13" fmla="*/ 20637 h 27"/>
              <a:gd name="T14" fmla="*/ 3175 w 44"/>
              <a:gd name="T15" fmla="*/ 20637 h 27"/>
              <a:gd name="T16" fmla="*/ 25400 w 44"/>
              <a:gd name="T17" fmla="*/ 9525 h 27"/>
              <a:gd name="T18" fmla="*/ 41275 w 44"/>
              <a:gd name="T19" fmla="*/ 1587 h 27"/>
              <a:gd name="T20" fmla="*/ 57150 w 44"/>
              <a:gd name="T21" fmla="*/ 0 h 27"/>
              <a:gd name="T22" fmla="*/ 57150 w 44"/>
              <a:gd name="T23" fmla="*/ 0 h 27"/>
              <a:gd name="T24" fmla="*/ 60325 w 44"/>
              <a:gd name="T25" fmla="*/ 0 h 27"/>
              <a:gd name="T26" fmla="*/ 60325 w 44"/>
              <a:gd name="T27" fmla="*/ 0 h 27"/>
              <a:gd name="T28" fmla="*/ 69850 w 44"/>
              <a:gd name="T29" fmla="*/ 1587 h 27"/>
              <a:gd name="T30" fmla="*/ 61913 w 44"/>
              <a:gd name="T31" fmla="*/ 9525 h 27"/>
              <a:gd name="T32" fmla="*/ 61913 w 44"/>
              <a:gd name="T33" fmla="*/ 9525 h 27"/>
              <a:gd name="T34" fmla="*/ 52388 w 44"/>
              <a:gd name="T35" fmla="*/ 9525 h 27"/>
              <a:gd name="T36" fmla="*/ 31750 w 44"/>
              <a:gd name="T37" fmla="*/ 12700 h 27"/>
              <a:gd name="T38" fmla="*/ 20638 w 44"/>
              <a:gd name="T39" fmla="*/ 14287 h 27"/>
              <a:gd name="T40" fmla="*/ 12700 w 44"/>
              <a:gd name="T41" fmla="*/ 20637 h 27"/>
              <a:gd name="T42" fmla="*/ 7938 w 44"/>
              <a:gd name="T43" fmla="*/ 30162 h 27"/>
              <a:gd name="T44" fmla="*/ 7938 w 44"/>
              <a:gd name="T45" fmla="*/ 41275 h 2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4"/>
              <a:gd name="T70" fmla="*/ 0 h 27"/>
              <a:gd name="T71" fmla="*/ 44 w 44"/>
              <a:gd name="T72" fmla="*/ 27 h 27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4" h="27">
                <a:moveTo>
                  <a:pt x="5" y="27"/>
                </a:moveTo>
                <a:lnTo>
                  <a:pt x="5" y="27"/>
                </a:lnTo>
                <a:lnTo>
                  <a:pt x="3" y="27"/>
                </a:lnTo>
                <a:lnTo>
                  <a:pt x="0" y="24"/>
                </a:lnTo>
                <a:lnTo>
                  <a:pt x="0" y="19"/>
                </a:lnTo>
                <a:lnTo>
                  <a:pt x="0" y="16"/>
                </a:lnTo>
                <a:lnTo>
                  <a:pt x="2" y="13"/>
                </a:lnTo>
                <a:lnTo>
                  <a:pt x="16" y="6"/>
                </a:lnTo>
                <a:lnTo>
                  <a:pt x="26" y="1"/>
                </a:lnTo>
                <a:lnTo>
                  <a:pt x="36" y="0"/>
                </a:lnTo>
                <a:lnTo>
                  <a:pt x="38" y="0"/>
                </a:lnTo>
                <a:lnTo>
                  <a:pt x="44" y="1"/>
                </a:lnTo>
                <a:lnTo>
                  <a:pt x="39" y="6"/>
                </a:lnTo>
                <a:lnTo>
                  <a:pt x="33" y="6"/>
                </a:lnTo>
                <a:lnTo>
                  <a:pt x="20" y="8"/>
                </a:lnTo>
                <a:lnTo>
                  <a:pt x="13" y="9"/>
                </a:lnTo>
                <a:lnTo>
                  <a:pt x="8" y="13"/>
                </a:lnTo>
                <a:lnTo>
                  <a:pt x="5" y="19"/>
                </a:lnTo>
                <a:lnTo>
                  <a:pt x="5" y="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24"/>
          <p:cNvSpPr>
            <a:spLocks/>
          </p:cNvSpPr>
          <p:nvPr/>
        </p:nvSpPr>
        <p:spPr bwMode="auto">
          <a:xfrm>
            <a:off x="6656388" y="1816100"/>
            <a:ext cx="304800" cy="714375"/>
          </a:xfrm>
          <a:custGeom>
            <a:avLst/>
            <a:gdLst>
              <a:gd name="T0" fmla="*/ 304800 w 192"/>
              <a:gd name="T1" fmla="*/ 714375 h 450"/>
              <a:gd name="T2" fmla="*/ 304800 w 192"/>
              <a:gd name="T3" fmla="*/ 682625 h 450"/>
              <a:gd name="T4" fmla="*/ 300038 w 192"/>
              <a:gd name="T5" fmla="*/ 636588 h 450"/>
              <a:gd name="T6" fmla="*/ 276225 w 192"/>
              <a:gd name="T7" fmla="*/ 587375 h 450"/>
              <a:gd name="T8" fmla="*/ 257175 w 192"/>
              <a:gd name="T9" fmla="*/ 563563 h 450"/>
              <a:gd name="T10" fmla="*/ 242888 w 192"/>
              <a:gd name="T11" fmla="*/ 546100 h 450"/>
              <a:gd name="T12" fmla="*/ 190500 w 192"/>
              <a:gd name="T13" fmla="*/ 471488 h 450"/>
              <a:gd name="T14" fmla="*/ 165100 w 192"/>
              <a:gd name="T15" fmla="*/ 415925 h 450"/>
              <a:gd name="T16" fmla="*/ 161925 w 192"/>
              <a:gd name="T17" fmla="*/ 390525 h 450"/>
              <a:gd name="T18" fmla="*/ 112713 w 192"/>
              <a:gd name="T19" fmla="*/ 225425 h 450"/>
              <a:gd name="T20" fmla="*/ 119063 w 192"/>
              <a:gd name="T21" fmla="*/ 212725 h 450"/>
              <a:gd name="T22" fmla="*/ 120650 w 192"/>
              <a:gd name="T23" fmla="*/ 201613 h 450"/>
              <a:gd name="T24" fmla="*/ 136525 w 192"/>
              <a:gd name="T25" fmla="*/ 134938 h 450"/>
              <a:gd name="T26" fmla="*/ 144463 w 192"/>
              <a:gd name="T27" fmla="*/ 93663 h 450"/>
              <a:gd name="T28" fmla="*/ 165100 w 192"/>
              <a:gd name="T29" fmla="*/ 20638 h 450"/>
              <a:gd name="T30" fmla="*/ 174625 w 192"/>
              <a:gd name="T31" fmla="*/ 0 h 450"/>
              <a:gd name="T32" fmla="*/ 161925 w 192"/>
              <a:gd name="T33" fmla="*/ 34925 h 450"/>
              <a:gd name="T34" fmla="*/ 123825 w 192"/>
              <a:gd name="T35" fmla="*/ 193675 h 450"/>
              <a:gd name="T36" fmla="*/ 115888 w 192"/>
              <a:gd name="T37" fmla="*/ 217488 h 450"/>
              <a:gd name="T38" fmla="*/ 92075 w 192"/>
              <a:gd name="T39" fmla="*/ 266700 h 450"/>
              <a:gd name="T40" fmla="*/ 53975 w 192"/>
              <a:gd name="T41" fmla="*/ 320675 h 450"/>
              <a:gd name="T42" fmla="*/ 28575 w 192"/>
              <a:gd name="T43" fmla="*/ 341313 h 450"/>
              <a:gd name="T44" fmla="*/ 0 w 192"/>
              <a:gd name="T45" fmla="*/ 357188 h 450"/>
              <a:gd name="T46" fmla="*/ 25400 w 192"/>
              <a:gd name="T47" fmla="*/ 395288 h 450"/>
              <a:gd name="T48" fmla="*/ 125413 w 192"/>
              <a:gd name="T49" fmla="*/ 527050 h 450"/>
              <a:gd name="T50" fmla="*/ 180975 w 192"/>
              <a:gd name="T51" fmla="*/ 582613 h 450"/>
              <a:gd name="T52" fmla="*/ 209550 w 192"/>
              <a:gd name="T53" fmla="*/ 600075 h 450"/>
              <a:gd name="T54" fmla="*/ 219075 w 192"/>
              <a:gd name="T55" fmla="*/ 603250 h 450"/>
              <a:gd name="T56" fmla="*/ 263525 w 192"/>
              <a:gd name="T57" fmla="*/ 638175 h 450"/>
              <a:gd name="T58" fmla="*/ 292100 w 192"/>
              <a:gd name="T59" fmla="*/ 674688 h 450"/>
              <a:gd name="T60" fmla="*/ 304800 w 192"/>
              <a:gd name="T61" fmla="*/ 703263 h 450"/>
              <a:gd name="T62" fmla="*/ 304800 w 192"/>
              <a:gd name="T63" fmla="*/ 714375 h 4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92"/>
              <a:gd name="T97" fmla="*/ 0 h 450"/>
              <a:gd name="T98" fmla="*/ 192 w 192"/>
              <a:gd name="T99" fmla="*/ 450 h 45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92" h="450">
                <a:moveTo>
                  <a:pt x="192" y="450"/>
                </a:moveTo>
                <a:lnTo>
                  <a:pt x="192" y="450"/>
                </a:lnTo>
                <a:lnTo>
                  <a:pt x="192" y="440"/>
                </a:lnTo>
                <a:lnTo>
                  <a:pt x="192" y="430"/>
                </a:lnTo>
                <a:lnTo>
                  <a:pt x="190" y="415"/>
                </a:lnTo>
                <a:lnTo>
                  <a:pt x="189" y="401"/>
                </a:lnTo>
                <a:lnTo>
                  <a:pt x="182" y="386"/>
                </a:lnTo>
                <a:lnTo>
                  <a:pt x="174" y="370"/>
                </a:lnTo>
                <a:lnTo>
                  <a:pt x="169" y="363"/>
                </a:lnTo>
                <a:lnTo>
                  <a:pt x="162" y="355"/>
                </a:lnTo>
                <a:lnTo>
                  <a:pt x="153" y="344"/>
                </a:lnTo>
                <a:lnTo>
                  <a:pt x="132" y="315"/>
                </a:lnTo>
                <a:lnTo>
                  <a:pt x="120" y="297"/>
                </a:lnTo>
                <a:lnTo>
                  <a:pt x="110" y="279"/>
                </a:lnTo>
                <a:lnTo>
                  <a:pt x="104" y="262"/>
                </a:lnTo>
                <a:lnTo>
                  <a:pt x="102" y="254"/>
                </a:lnTo>
                <a:lnTo>
                  <a:pt x="102" y="246"/>
                </a:lnTo>
                <a:lnTo>
                  <a:pt x="71" y="142"/>
                </a:lnTo>
                <a:lnTo>
                  <a:pt x="73" y="139"/>
                </a:lnTo>
                <a:lnTo>
                  <a:pt x="75" y="134"/>
                </a:lnTo>
                <a:lnTo>
                  <a:pt x="76" y="127"/>
                </a:lnTo>
                <a:lnTo>
                  <a:pt x="81" y="108"/>
                </a:lnTo>
                <a:lnTo>
                  <a:pt x="86" y="85"/>
                </a:lnTo>
                <a:lnTo>
                  <a:pt x="91" y="59"/>
                </a:lnTo>
                <a:lnTo>
                  <a:pt x="97" y="35"/>
                </a:lnTo>
                <a:lnTo>
                  <a:pt x="104" y="13"/>
                </a:lnTo>
                <a:lnTo>
                  <a:pt x="110" y="0"/>
                </a:lnTo>
                <a:lnTo>
                  <a:pt x="109" y="4"/>
                </a:lnTo>
                <a:lnTo>
                  <a:pt x="102" y="22"/>
                </a:lnTo>
                <a:lnTo>
                  <a:pt x="92" y="59"/>
                </a:lnTo>
                <a:lnTo>
                  <a:pt x="78" y="122"/>
                </a:lnTo>
                <a:lnTo>
                  <a:pt x="73" y="137"/>
                </a:lnTo>
                <a:lnTo>
                  <a:pt x="66" y="150"/>
                </a:lnTo>
                <a:lnTo>
                  <a:pt x="58" y="168"/>
                </a:lnTo>
                <a:lnTo>
                  <a:pt x="47" y="184"/>
                </a:lnTo>
                <a:lnTo>
                  <a:pt x="34" y="202"/>
                </a:lnTo>
                <a:lnTo>
                  <a:pt x="26" y="209"/>
                </a:lnTo>
                <a:lnTo>
                  <a:pt x="18" y="215"/>
                </a:lnTo>
                <a:lnTo>
                  <a:pt x="9" y="220"/>
                </a:lnTo>
                <a:lnTo>
                  <a:pt x="0" y="225"/>
                </a:lnTo>
                <a:lnTo>
                  <a:pt x="16" y="249"/>
                </a:lnTo>
                <a:lnTo>
                  <a:pt x="57" y="303"/>
                </a:lnTo>
                <a:lnTo>
                  <a:pt x="79" y="332"/>
                </a:lnTo>
                <a:lnTo>
                  <a:pt x="102" y="357"/>
                </a:lnTo>
                <a:lnTo>
                  <a:pt x="114" y="367"/>
                </a:lnTo>
                <a:lnTo>
                  <a:pt x="123" y="375"/>
                </a:lnTo>
                <a:lnTo>
                  <a:pt x="132" y="378"/>
                </a:lnTo>
                <a:lnTo>
                  <a:pt x="138" y="380"/>
                </a:lnTo>
                <a:lnTo>
                  <a:pt x="146" y="386"/>
                </a:lnTo>
                <a:lnTo>
                  <a:pt x="166" y="402"/>
                </a:lnTo>
                <a:lnTo>
                  <a:pt x="176" y="414"/>
                </a:lnTo>
                <a:lnTo>
                  <a:pt x="184" y="425"/>
                </a:lnTo>
                <a:lnTo>
                  <a:pt x="190" y="438"/>
                </a:lnTo>
                <a:lnTo>
                  <a:pt x="192" y="443"/>
                </a:lnTo>
                <a:lnTo>
                  <a:pt x="192" y="45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25"/>
          <p:cNvSpPr>
            <a:spLocks/>
          </p:cNvSpPr>
          <p:nvPr/>
        </p:nvSpPr>
        <p:spPr bwMode="auto">
          <a:xfrm>
            <a:off x="5472113" y="1749425"/>
            <a:ext cx="41275" cy="65088"/>
          </a:xfrm>
          <a:custGeom>
            <a:avLst/>
            <a:gdLst>
              <a:gd name="T0" fmla="*/ 23813 w 26"/>
              <a:gd name="T1" fmla="*/ 65088 h 41"/>
              <a:gd name="T2" fmla="*/ 23813 w 26"/>
              <a:gd name="T3" fmla="*/ 65088 h 41"/>
              <a:gd name="T4" fmla="*/ 28575 w 26"/>
              <a:gd name="T5" fmla="*/ 60325 h 41"/>
              <a:gd name="T6" fmla="*/ 36513 w 26"/>
              <a:gd name="T7" fmla="*/ 46038 h 41"/>
              <a:gd name="T8" fmla="*/ 41275 w 26"/>
              <a:gd name="T9" fmla="*/ 36513 h 41"/>
              <a:gd name="T10" fmla="*/ 41275 w 26"/>
              <a:gd name="T11" fmla="*/ 28575 h 41"/>
              <a:gd name="T12" fmla="*/ 41275 w 26"/>
              <a:gd name="T13" fmla="*/ 19050 h 41"/>
              <a:gd name="T14" fmla="*/ 36513 w 26"/>
              <a:gd name="T15" fmla="*/ 11113 h 41"/>
              <a:gd name="T16" fmla="*/ 36513 w 26"/>
              <a:gd name="T17" fmla="*/ 11113 h 41"/>
              <a:gd name="T18" fmla="*/ 31750 w 26"/>
              <a:gd name="T19" fmla="*/ 7938 h 41"/>
              <a:gd name="T20" fmla="*/ 20638 w 26"/>
              <a:gd name="T21" fmla="*/ 3175 h 41"/>
              <a:gd name="T22" fmla="*/ 15875 w 26"/>
              <a:gd name="T23" fmla="*/ 0 h 41"/>
              <a:gd name="T24" fmla="*/ 11113 w 26"/>
              <a:gd name="T25" fmla="*/ 3175 h 41"/>
              <a:gd name="T26" fmla="*/ 4763 w 26"/>
              <a:gd name="T27" fmla="*/ 7938 h 41"/>
              <a:gd name="T28" fmla="*/ 3175 w 26"/>
              <a:gd name="T29" fmla="*/ 15875 h 41"/>
              <a:gd name="T30" fmla="*/ 3175 w 26"/>
              <a:gd name="T31" fmla="*/ 15875 h 41"/>
              <a:gd name="T32" fmla="*/ 0 w 26"/>
              <a:gd name="T33" fmla="*/ 20638 h 41"/>
              <a:gd name="T34" fmla="*/ 0 w 26"/>
              <a:gd name="T35" fmla="*/ 28575 h 41"/>
              <a:gd name="T36" fmla="*/ 4763 w 26"/>
              <a:gd name="T37" fmla="*/ 36513 h 41"/>
              <a:gd name="T38" fmla="*/ 4763 w 26"/>
              <a:gd name="T39" fmla="*/ 36513 h 41"/>
              <a:gd name="T40" fmla="*/ 11113 w 26"/>
              <a:gd name="T41" fmla="*/ 39688 h 41"/>
              <a:gd name="T42" fmla="*/ 12700 w 26"/>
              <a:gd name="T43" fmla="*/ 44450 h 41"/>
              <a:gd name="T44" fmla="*/ 15875 w 26"/>
              <a:gd name="T45" fmla="*/ 53975 h 41"/>
              <a:gd name="T46" fmla="*/ 15875 w 26"/>
              <a:gd name="T47" fmla="*/ 53975 h 41"/>
              <a:gd name="T48" fmla="*/ 15875 w 26"/>
              <a:gd name="T49" fmla="*/ 60325 h 41"/>
              <a:gd name="T50" fmla="*/ 15875 w 26"/>
              <a:gd name="T51" fmla="*/ 65088 h 41"/>
              <a:gd name="T52" fmla="*/ 23813 w 26"/>
              <a:gd name="T53" fmla="*/ 65088 h 41"/>
              <a:gd name="T54" fmla="*/ 23813 w 26"/>
              <a:gd name="T55" fmla="*/ 65088 h 4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6"/>
              <a:gd name="T85" fmla="*/ 0 h 41"/>
              <a:gd name="T86" fmla="*/ 26 w 26"/>
              <a:gd name="T87" fmla="*/ 41 h 41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6" h="41">
                <a:moveTo>
                  <a:pt x="15" y="41"/>
                </a:moveTo>
                <a:lnTo>
                  <a:pt x="15" y="41"/>
                </a:lnTo>
                <a:lnTo>
                  <a:pt x="18" y="38"/>
                </a:lnTo>
                <a:lnTo>
                  <a:pt x="23" y="29"/>
                </a:lnTo>
                <a:lnTo>
                  <a:pt x="26" y="23"/>
                </a:lnTo>
                <a:lnTo>
                  <a:pt x="26" y="18"/>
                </a:lnTo>
                <a:lnTo>
                  <a:pt x="26" y="12"/>
                </a:lnTo>
                <a:lnTo>
                  <a:pt x="23" y="7"/>
                </a:lnTo>
                <a:lnTo>
                  <a:pt x="20" y="5"/>
                </a:lnTo>
                <a:lnTo>
                  <a:pt x="13" y="2"/>
                </a:lnTo>
                <a:lnTo>
                  <a:pt x="10" y="0"/>
                </a:lnTo>
                <a:lnTo>
                  <a:pt x="7" y="2"/>
                </a:lnTo>
                <a:lnTo>
                  <a:pt x="3" y="5"/>
                </a:lnTo>
                <a:lnTo>
                  <a:pt x="2" y="10"/>
                </a:lnTo>
                <a:lnTo>
                  <a:pt x="0" y="13"/>
                </a:lnTo>
                <a:lnTo>
                  <a:pt x="0" y="18"/>
                </a:lnTo>
                <a:lnTo>
                  <a:pt x="3" y="23"/>
                </a:lnTo>
                <a:lnTo>
                  <a:pt x="7" y="25"/>
                </a:lnTo>
                <a:lnTo>
                  <a:pt x="8" y="28"/>
                </a:lnTo>
                <a:lnTo>
                  <a:pt x="10" y="34"/>
                </a:lnTo>
                <a:lnTo>
                  <a:pt x="10" y="38"/>
                </a:lnTo>
                <a:lnTo>
                  <a:pt x="10" y="41"/>
                </a:lnTo>
                <a:lnTo>
                  <a:pt x="15" y="41"/>
                </a:lnTo>
                <a:close/>
              </a:path>
            </a:pathLst>
          </a:custGeom>
          <a:solidFill>
            <a:srgbClr val="575A7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26"/>
          <p:cNvSpPr>
            <a:spLocks/>
          </p:cNvSpPr>
          <p:nvPr/>
        </p:nvSpPr>
        <p:spPr bwMode="auto">
          <a:xfrm>
            <a:off x="5386388" y="1811338"/>
            <a:ext cx="42862" cy="39687"/>
          </a:xfrm>
          <a:custGeom>
            <a:avLst/>
            <a:gdLst>
              <a:gd name="T0" fmla="*/ 42862 w 27"/>
              <a:gd name="T1" fmla="*/ 39687 h 25"/>
              <a:gd name="T2" fmla="*/ 42862 w 27"/>
              <a:gd name="T3" fmla="*/ 39687 h 25"/>
              <a:gd name="T4" fmla="*/ 23812 w 27"/>
              <a:gd name="T5" fmla="*/ 23812 h 25"/>
              <a:gd name="T6" fmla="*/ 11112 w 27"/>
              <a:gd name="T7" fmla="*/ 11112 h 25"/>
              <a:gd name="T8" fmla="*/ 6350 w 27"/>
              <a:gd name="T9" fmla="*/ 4762 h 25"/>
              <a:gd name="T10" fmla="*/ 3175 w 27"/>
              <a:gd name="T11" fmla="*/ 0 h 25"/>
              <a:gd name="T12" fmla="*/ 3175 w 27"/>
              <a:gd name="T13" fmla="*/ 0 h 25"/>
              <a:gd name="T14" fmla="*/ 0 w 27"/>
              <a:gd name="T15" fmla="*/ 3175 h 25"/>
              <a:gd name="T16" fmla="*/ 0 w 27"/>
              <a:gd name="T17" fmla="*/ 3175 h 25"/>
              <a:gd name="T18" fmla="*/ 0 w 27"/>
              <a:gd name="T19" fmla="*/ 4762 h 25"/>
              <a:gd name="T20" fmla="*/ 0 w 27"/>
              <a:gd name="T21" fmla="*/ 4762 h 25"/>
              <a:gd name="T22" fmla="*/ 19050 w 27"/>
              <a:gd name="T23" fmla="*/ 23812 h 25"/>
              <a:gd name="T24" fmla="*/ 34925 w 27"/>
              <a:gd name="T25" fmla="*/ 33337 h 25"/>
              <a:gd name="T26" fmla="*/ 42862 w 27"/>
              <a:gd name="T27" fmla="*/ 39687 h 25"/>
              <a:gd name="T28" fmla="*/ 42862 w 27"/>
              <a:gd name="T29" fmla="*/ 39687 h 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"/>
              <a:gd name="T46" fmla="*/ 0 h 25"/>
              <a:gd name="T47" fmla="*/ 27 w 27"/>
              <a:gd name="T48" fmla="*/ 25 h 2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" h="25">
                <a:moveTo>
                  <a:pt x="27" y="25"/>
                </a:moveTo>
                <a:lnTo>
                  <a:pt x="27" y="25"/>
                </a:lnTo>
                <a:lnTo>
                  <a:pt x="15" y="15"/>
                </a:lnTo>
                <a:lnTo>
                  <a:pt x="7" y="7"/>
                </a:lnTo>
                <a:lnTo>
                  <a:pt x="4" y="3"/>
                </a:lnTo>
                <a:lnTo>
                  <a:pt x="2" y="0"/>
                </a:lnTo>
                <a:lnTo>
                  <a:pt x="0" y="2"/>
                </a:lnTo>
                <a:lnTo>
                  <a:pt x="0" y="3"/>
                </a:lnTo>
                <a:lnTo>
                  <a:pt x="12" y="15"/>
                </a:lnTo>
                <a:lnTo>
                  <a:pt x="22" y="21"/>
                </a:lnTo>
                <a:lnTo>
                  <a:pt x="27" y="25"/>
                </a:lnTo>
                <a:close/>
              </a:path>
            </a:pathLst>
          </a:custGeom>
          <a:solidFill>
            <a:srgbClr val="575A7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27"/>
          <p:cNvSpPr>
            <a:spLocks/>
          </p:cNvSpPr>
          <p:nvPr/>
        </p:nvSpPr>
        <p:spPr bwMode="auto">
          <a:xfrm>
            <a:off x="6710363" y="2886075"/>
            <a:ext cx="134937" cy="123825"/>
          </a:xfrm>
          <a:custGeom>
            <a:avLst/>
            <a:gdLst>
              <a:gd name="T0" fmla="*/ 20637 w 85"/>
              <a:gd name="T1" fmla="*/ 23813 h 78"/>
              <a:gd name="T2" fmla="*/ 20637 w 85"/>
              <a:gd name="T3" fmla="*/ 23813 h 78"/>
              <a:gd name="T4" fmla="*/ 33337 w 85"/>
              <a:gd name="T5" fmla="*/ 25400 h 78"/>
              <a:gd name="T6" fmla="*/ 58737 w 85"/>
              <a:gd name="T7" fmla="*/ 28575 h 78"/>
              <a:gd name="T8" fmla="*/ 77787 w 85"/>
              <a:gd name="T9" fmla="*/ 28575 h 78"/>
              <a:gd name="T10" fmla="*/ 92075 w 85"/>
              <a:gd name="T11" fmla="*/ 25400 h 78"/>
              <a:gd name="T12" fmla="*/ 106362 w 85"/>
              <a:gd name="T13" fmla="*/ 20638 h 78"/>
              <a:gd name="T14" fmla="*/ 111125 w 85"/>
              <a:gd name="T15" fmla="*/ 15875 h 78"/>
              <a:gd name="T16" fmla="*/ 115887 w 85"/>
              <a:gd name="T17" fmla="*/ 11113 h 78"/>
              <a:gd name="T18" fmla="*/ 131762 w 85"/>
              <a:gd name="T19" fmla="*/ 0 h 78"/>
              <a:gd name="T20" fmla="*/ 134937 w 85"/>
              <a:gd name="T21" fmla="*/ 47625 h 78"/>
              <a:gd name="T22" fmla="*/ 134937 w 85"/>
              <a:gd name="T23" fmla="*/ 47625 h 78"/>
              <a:gd name="T24" fmla="*/ 127000 w 85"/>
              <a:gd name="T25" fmla="*/ 61913 h 78"/>
              <a:gd name="T26" fmla="*/ 115887 w 85"/>
              <a:gd name="T27" fmla="*/ 77788 h 78"/>
              <a:gd name="T28" fmla="*/ 100012 w 85"/>
              <a:gd name="T29" fmla="*/ 95250 h 78"/>
              <a:gd name="T30" fmla="*/ 82550 w 85"/>
              <a:gd name="T31" fmla="*/ 109538 h 78"/>
              <a:gd name="T32" fmla="*/ 69850 w 85"/>
              <a:gd name="T33" fmla="*/ 115888 h 78"/>
              <a:gd name="T34" fmla="*/ 58737 w 85"/>
              <a:gd name="T35" fmla="*/ 122238 h 78"/>
              <a:gd name="T36" fmla="*/ 46037 w 85"/>
              <a:gd name="T37" fmla="*/ 123825 h 78"/>
              <a:gd name="T38" fmla="*/ 30162 w 85"/>
              <a:gd name="T39" fmla="*/ 123825 h 78"/>
              <a:gd name="T40" fmla="*/ 15875 w 85"/>
              <a:gd name="T41" fmla="*/ 123825 h 78"/>
              <a:gd name="T42" fmla="*/ 0 w 85"/>
              <a:gd name="T43" fmla="*/ 119063 h 78"/>
              <a:gd name="T44" fmla="*/ 12700 w 85"/>
              <a:gd name="T45" fmla="*/ 20638 h 78"/>
              <a:gd name="T46" fmla="*/ 20637 w 85"/>
              <a:gd name="T47" fmla="*/ 23813 h 7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5"/>
              <a:gd name="T73" fmla="*/ 0 h 78"/>
              <a:gd name="T74" fmla="*/ 85 w 85"/>
              <a:gd name="T75" fmla="*/ 78 h 7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5" h="78">
                <a:moveTo>
                  <a:pt x="13" y="15"/>
                </a:moveTo>
                <a:lnTo>
                  <a:pt x="13" y="15"/>
                </a:lnTo>
                <a:lnTo>
                  <a:pt x="21" y="16"/>
                </a:lnTo>
                <a:lnTo>
                  <a:pt x="37" y="18"/>
                </a:lnTo>
                <a:lnTo>
                  <a:pt x="49" y="18"/>
                </a:lnTo>
                <a:lnTo>
                  <a:pt x="58" y="16"/>
                </a:lnTo>
                <a:lnTo>
                  <a:pt x="67" y="13"/>
                </a:lnTo>
                <a:lnTo>
                  <a:pt x="70" y="10"/>
                </a:lnTo>
                <a:lnTo>
                  <a:pt x="73" y="7"/>
                </a:lnTo>
                <a:lnTo>
                  <a:pt x="83" y="0"/>
                </a:lnTo>
                <a:lnTo>
                  <a:pt x="85" y="30"/>
                </a:lnTo>
                <a:lnTo>
                  <a:pt x="80" y="39"/>
                </a:lnTo>
                <a:lnTo>
                  <a:pt x="73" y="49"/>
                </a:lnTo>
                <a:lnTo>
                  <a:pt x="63" y="60"/>
                </a:lnTo>
                <a:lnTo>
                  <a:pt x="52" y="69"/>
                </a:lnTo>
                <a:lnTo>
                  <a:pt x="44" y="73"/>
                </a:lnTo>
                <a:lnTo>
                  <a:pt x="37" y="77"/>
                </a:lnTo>
                <a:lnTo>
                  <a:pt x="29" y="78"/>
                </a:lnTo>
                <a:lnTo>
                  <a:pt x="19" y="78"/>
                </a:lnTo>
                <a:lnTo>
                  <a:pt x="10" y="78"/>
                </a:lnTo>
                <a:lnTo>
                  <a:pt x="0" y="75"/>
                </a:lnTo>
                <a:lnTo>
                  <a:pt x="8" y="13"/>
                </a:lnTo>
                <a:lnTo>
                  <a:pt x="13" y="15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28"/>
          <p:cNvSpPr>
            <a:spLocks/>
          </p:cNvSpPr>
          <p:nvPr/>
        </p:nvSpPr>
        <p:spPr bwMode="auto">
          <a:xfrm>
            <a:off x="6870700" y="3009900"/>
            <a:ext cx="136525" cy="93663"/>
          </a:xfrm>
          <a:custGeom>
            <a:avLst/>
            <a:gdLst>
              <a:gd name="T0" fmla="*/ 136525 w 86"/>
              <a:gd name="T1" fmla="*/ 31750 h 59"/>
              <a:gd name="T2" fmla="*/ 136525 w 86"/>
              <a:gd name="T3" fmla="*/ 31750 h 59"/>
              <a:gd name="T4" fmla="*/ 128588 w 86"/>
              <a:gd name="T5" fmla="*/ 26988 h 59"/>
              <a:gd name="T6" fmla="*/ 106363 w 86"/>
              <a:gd name="T7" fmla="*/ 12700 h 59"/>
              <a:gd name="T8" fmla="*/ 90488 w 86"/>
              <a:gd name="T9" fmla="*/ 7938 h 59"/>
              <a:gd name="T10" fmla="*/ 69850 w 86"/>
              <a:gd name="T11" fmla="*/ 3175 h 59"/>
              <a:gd name="T12" fmla="*/ 49213 w 86"/>
              <a:gd name="T13" fmla="*/ 0 h 59"/>
              <a:gd name="T14" fmla="*/ 25400 w 86"/>
              <a:gd name="T15" fmla="*/ 0 h 59"/>
              <a:gd name="T16" fmla="*/ 25400 w 86"/>
              <a:gd name="T17" fmla="*/ 0 h 59"/>
              <a:gd name="T18" fmla="*/ 9525 w 86"/>
              <a:gd name="T19" fmla="*/ 33338 h 59"/>
              <a:gd name="T20" fmla="*/ 1588 w 86"/>
              <a:gd name="T21" fmla="*/ 65088 h 59"/>
              <a:gd name="T22" fmla="*/ 0 w 86"/>
              <a:gd name="T23" fmla="*/ 77788 h 59"/>
              <a:gd name="T24" fmla="*/ 0 w 86"/>
              <a:gd name="T25" fmla="*/ 90488 h 59"/>
              <a:gd name="T26" fmla="*/ 136525 w 86"/>
              <a:gd name="T27" fmla="*/ 93663 h 59"/>
              <a:gd name="T28" fmla="*/ 136525 w 86"/>
              <a:gd name="T29" fmla="*/ 31750 h 5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6"/>
              <a:gd name="T46" fmla="*/ 0 h 59"/>
              <a:gd name="T47" fmla="*/ 86 w 86"/>
              <a:gd name="T48" fmla="*/ 59 h 5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6" h="59">
                <a:moveTo>
                  <a:pt x="86" y="20"/>
                </a:moveTo>
                <a:lnTo>
                  <a:pt x="86" y="20"/>
                </a:lnTo>
                <a:lnTo>
                  <a:pt x="81" y="17"/>
                </a:lnTo>
                <a:lnTo>
                  <a:pt x="67" y="8"/>
                </a:lnTo>
                <a:lnTo>
                  <a:pt x="57" y="5"/>
                </a:lnTo>
                <a:lnTo>
                  <a:pt x="44" y="2"/>
                </a:lnTo>
                <a:lnTo>
                  <a:pt x="31" y="0"/>
                </a:lnTo>
                <a:lnTo>
                  <a:pt x="16" y="0"/>
                </a:lnTo>
                <a:lnTo>
                  <a:pt x="6" y="21"/>
                </a:lnTo>
                <a:lnTo>
                  <a:pt x="1" y="41"/>
                </a:lnTo>
                <a:lnTo>
                  <a:pt x="0" y="49"/>
                </a:lnTo>
                <a:lnTo>
                  <a:pt x="0" y="57"/>
                </a:lnTo>
                <a:lnTo>
                  <a:pt x="86" y="59"/>
                </a:lnTo>
                <a:lnTo>
                  <a:pt x="86" y="2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29"/>
          <p:cNvSpPr>
            <a:spLocks noEditPoints="1"/>
          </p:cNvSpPr>
          <p:nvPr/>
        </p:nvSpPr>
        <p:spPr bwMode="auto">
          <a:xfrm>
            <a:off x="7150100" y="1608138"/>
            <a:ext cx="400050" cy="1120775"/>
          </a:xfrm>
          <a:custGeom>
            <a:avLst/>
            <a:gdLst>
              <a:gd name="T0" fmla="*/ 368300 w 252"/>
              <a:gd name="T1" fmla="*/ 131763 h 706"/>
              <a:gd name="T2" fmla="*/ 396875 w 252"/>
              <a:gd name="T3" fmla="*/ 214313 h 706"/>
              <a:gd name="T4" fmla="*/ 396875 w 252"/>
              <a:gd name="T5" fmla="*/ 306388 h 706"/>
              <a:gd name="T6" fmla="*/ 366713 w 252"/>
              <a:gd name="T7" fmla="*/ 436563 h 706"/>
              <a:gd name="T8" fmla="*/ 325438 w 252"/>
              <a:gd name="T9" fmla="*/ 539750 h 706"/>
              <a:gd name="T10" fmla="*/ 277813 w 252"/>
              <a:gd name="T11" fmla="*/ 688975 h 706"/>
              <a:gd name="T12" fmla="*/ 260350 w 252"/>
              <a:gd name="T13" fmla="*/ 800100 h 706"/>
              <a:gd name="T14" fmla="*/ 260350 w 252"/>
              <a:gd name="T15" fmla="*/ 869950 h 706"/>
              <a:gd name="T16" fmla="*/ 276225 w 252"/>
              <a:gd name="T17" fmla="*/ 922338 h 706"/>
              <a:gd name="T18" fmla="*/ 288925 w 252"/>
              <a:gd name="T19" fmla="*/ 957263 h 706"/>
              <a:gd name="T20" fmla="*/ 292100 w 252"/>
              <a:gd name="T21" fmla="*/ 1025525 h 706"/>
              <a:gd name="T22" fmla="*/ 271463 w 252"/>
              <a:gd name="T23" fmla="*/ 1087438 h 706"/>
              <a:gd name="T24" fmla="*/ 250825 w 252"/>
              <a:gd name="T25" fmla="*/ 1120775 h 706"/>
              <a:gd name="T26" fmla="*/ 190500 w 252"/>
              <a:gd name="T27" fmla="*/ 1060450 h 706"/>
              <a:gd name="T28" fmla="*/ 125413 w 252"/>
              <a:gd name="T29" fmla="*/ 968375 h 706"/>
              <a:gd name="T30" fmla="*/ 84138 w 252"/>
              <a:gd name="T31" fmla="*/ 873125 h 706"/>
              <a:gd name="T32" fmla="*/ 66675 w 252"/>
              <a:gd name="T33" fmla="*/ 776288 h 706"/>
              <a:gd name="T34" fmla="*/ 66675 w 252"/>
              <a:gd name="T35" fmla="*/ 623888 h 706"/>
              <a:gd name="T36" fmla="*/ 103188 w 252"/>
              <a:gd name="T37" fmla="*/ 474663 h 706"/>
              <a:gd name="T38" fmla="*/ 149225 w 252"/>
              <a:gd name="T39" fmla="*/ 358775 h 706"/>
              <a:gd name="T40" fmla="*/ 153988 w 252"/>
              <a:gd name="T41" fmla="*/ 223838 h 706"/>
              <a:gd name="T42" fmla="*/ 136525 w 252"/>
              <a:gd name="T43" fmla="*/ 157163 h 706"/>
              <a:gd name="T44" fmla="*/ 107950 w 252"/>
              <a:gd name="T45" fmla="*/ 111125 h 706"/>
              <a:gd name="T46" fmla="*/ 53975 w 252"/>
              <a:gd name="T47" fmla="*/ 66675 h 706"/>
              <a:gd name="T48" fmla="*/ 0 w 252"/>
              <a:gd name="T49" fmla="*/ 0 h 706"/>
              <a:gd name="T50" fmla="*/ 131763 w 252"/>
              <a:gd name="T51" fmla="*/ 6350 h 706"/>
              <a:gd name="T52" fmla="*/ 228600 w 252"/>
              <a:gd name="T53" fmla="*/ 33338 h 706"/>
              <a:gd name="T54" fmla="*/ 309563 w 252"/>
              <a:gd name="T55" fmla="*/ 71438 h 706"/>
              <a:gd name="T56" fmla="*/ 350838 w 252"/>
              <a:gd name="T57" fmla="*/ 107950 h 706"/>
              <a:gd name="T58" fmla="*/ 166688 w 252"/>
              <a:gd name="T59" fmla="*/ 919163 h 706"/>
              <a:gd name="T60" fmla="*/ 160338 w 252"/>
              <a:gd name="T61" fmla="*/ 869950 h 706"/>
              <a:gd name="T62" fmla="*/ 161925 w 252"/>
              <a:gd name="T63" fmla="*/ 808038 h 706"/>
              <a:gd name="T64" fmla="*/ 152400 w 252"/>
              <a:gd name="T65" fmla="*/ 911225 h 706"/>
              <a:gd name="T66" fmla="*/ 160338 w 252"/>
              <a:gd name="T67" fmla="*/ 950913 h 706"/>
              <a:gd name="T68" fmla="*/ 190500 w 252"/>
              <a:gd name="T69" fmla="*/ 1030288 h 706"/>
              <a:gd name="T70" fmla="*/ 215900 w 252"/>
              <a:gd name="T71" fmla="*/ 1068388 h 706"/>
              <a:gd name="T72" fmla="*/ 190500 w 252"/>
              <a:gd name="T73" fmla="*/ 1006475 h 706"/>
              <a:gd name="T74" fmla="*/ 180975 w 252"/>
              <a:gd name="T75" fmla="*/ 950913 h 706"/>
              <a:gd name="T76" fmla="*/ 255588 w 252"/>
              <a:gd name="T77" fmla="*/ 1038225 h 706"/>
              <a:gd name="T78" fmla="*/ 257175 w 252"/>
              <a:gd name="T79" fmla="*/ 1009650 h 706"/>
              <a:gd name="T80" fmla="*/ 250825 w 252"/>
              <a:gd name="T81" fmla="*/ 947738 h 706"/>
              <a:gd name="T82" fmla="*/ 234950 w 252"/>
              <a:gd name="T83" fmla="*/ 922338 h 706"/>
              <a:gd name="T84" fmla="*/ 244475 w 252"/>
              <a:gd name="T85" fmla="*/ 950913 h 706"/>
              <a:gd name="T86" fmla="*/ 239713 w 252"/>
              <a:gd name="T87" fmla="*/ 977900 h 706"/>
              <a:gd name="T88" fmla="*/ 228600 w 252"/>
              <a:gd name="T89" fmla="*/ 989013 h 706"/>
              <a:gd name="T90" fmla="*/ 234950 w 252"/>
              <a:gd name="T91" fmla="*/ 977900 h 706"/>
              <a:gd name="T92" fmla="*/ 255588 w 252"/>
              <a:gd name="T93" fmla="*/ 1027113 h 70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52"/>
              <a:gd name="T142" fmla="*/ 0 h 706"/>
              <a:gd name="T143" fmla="*/ 252 w 252"/>
              <a:gd name="T144" fmla="*/ 706 h 70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52" h="706">
                <a:moveTo>
                  <a:pt x="221" y="68"/>
                </a:moveTo>
                <a:lnTo>
                  <a:pt x="221" y="68"/>
                </a:lnTo>
                <a:lnTo>
                  <a:pt x="232" y="83"/>
                </a:lnTo>
                <a:lnTo>
                  <a:pt x="241" y="99"/>
                </a:lnTo>
                <a:lnTo>
                  <a:pt x="247" y="117"/>
                </a:lnTo>
                <a:lnTo>
                  <a:pt x="250" y="135"/>
                </a:lnTo>
                <a:lnTo>
                  <a:pt x="252" y="154"/>
                </a:lnTo>
                <a:lnTo>
                  <a:pt x="252" y="174"/>
                </a:lnTo>
                <a:lnTo>
                  <a:pt x="250" y="193"/>
                </a:lnTo>
                <a:lnTo>
                  <a:pt x="247" y="211"/>
                </a:lnTo>
                <a:lnTo>
                  <a:pt x="239" y="247"/>
                </a:lnTo>
                <a:lnTo>
                  <a:pt x="231" y="275"/>
                </a:lnTo>
                <a:lnTo>
                  <a:pt x="221" y="301"/>
                </a:lnTo>
                <a:lnTo>
                  <a:pt x="205" y="340"/>
                </a:lnTo>
                <a:lnTo>
                  <a:pt x="193" y="374"/>
                </a:lnTo>
                <a:lnTo>
                  <a:pt x="182" y="406"/>
                </a:lnTo>
                <a:lnTo>
                  <a:pt x="175" y="434"/>
                </a:lnTo>
                <a:lnTo>
                  <a:pt x="169" y="460"/>
                </a:lnTo>
                <a:lnTo>
                  <a:pt x="166" y="483"/>
                </a:lnTo>
                <a:lnTo>
                  <a:pt x="164" y="504"/>
                </a:lnTo>
                <a:lnTo>
                  <a:pt x="162" y="520"/>
                </a:lnTo>
                <a:lnTo>
                  <a:pt x="164" y="537"/>
                </a:lnTo>
                <a:lnTo>
                  <a:pt x="164" y="548"/>
                </a:lnTo>
                <a:lnTo>
                  <a:pt x="169" y="568"/>
                </a:lnTo>
                <a:lnTo>
                  <a:pt x="172" y="577"/>
                </a:lnTo>
                <a:lnTo>
                  <a:pt x="174" y="581"/>
                </a:lnTo>
                <a:lnTo>
                  <a:pt x="179" y="592"/>
                </a:lnTo>
                <a:lnTo>
                  <a:pt x="182" y="603"/>
                </a:lnTo>
                <a:lnTo>
                  <a:pt x="184" y="615"/>
                </a:lnTo>
                <a:lnTo>
                  <a:pt x="185" y="626"/>
                </a:lnTo>
                <a:lnTo>
                  <a:pt x="184" y="646"/>
                </a:lnTo>
                <a:lnTo>
                  <a:pt x="180" y="662"/>
                </a:lnTo>
                <a:lnTo>
                  <a:pt x="175" y="675"/>
                </a:lnTo>
                <a:lnTo>
                  <a:pt x="171" y="685"/>
                </a:lnTo>
                <a:lnTo>
                  <a:pt x="166" y="693"/>
                </a:lnTo>
                <a:lnTo>
                  <a:pt x="141" y="662"/>
                </a:lnTo>
                <a:lnTo>
                  <a:pt x="158" y="706"/>
                </a:lnTo>
                <a:lnTo>
                  <a:pt x="138" y="688"/>
                </a:lnTo>
                <a:lnTo>
                  <a:pt x="120" y="668"/>
                </a:lnTo>
                <a:lnTo>
                  <a:pt x="104" y="649"/>
                </a:lnTo>
                <a:lnTo>
                  <a:pt x="91" y="629"/>
                </a:lnTo>
                <a:lnTo>
                  <a:pt x="79" y="610"/>
                </a:lnTo>
                <a:lnTo>
                  <a:pt x="70" y="590"/>
                </a:lnTo>
                <a:lnTo>
                  <a:pt x="60" y="569"/>
                </a:lnTo>
                <a:lnTo>
                  <a:pt x="53" y="550"/>
                </a:lnTo>
                <a:lnTo>
                  <a:pt x="48" y="529"/>
                </a:lnTo>
                <a:lnTo>
                  <a:pt x="44" y="509"/>
                </a:lnTo>
                <a:lnTo>
                  <a:pt x="42" y="489"/>
                </a:lnTo>
                <a:lnTo>
                  <a:pt x="40" y="470"/>
                </a:lnTo>
                <a:lnTo>
                  <a:pt x="39" y="431"/>
                </a:lnTo>
                <a:lnTo>
                  <a:pt x="42" y="393"/>
                </a:lnTo>
                <a:lnTo>
                  <a:pt x="48" y="359"/>
                </a:lnTo>
                <a:lnTo>
                  <a:pt x="55" y="327"/>
                </a:lnTo>
                <a:lnTo>
                  <a:pt x="65" y="299"/>
                </a:lnTo>
                <a:lnTo>
                  <a:pt x="73" y="275"/>
                </a:lnTo>
                <a:lnTo>
                  <a:pt x="88" y="239"/>
                </a:lnTo>
                <a:lnTo>
                  <a:pt x="94" y="226"/>
                </a:lnTo>
                <a:lnTo>
                  <a:pt x="97" y="157"/>
                </a:lnTo>
                <a:lnTo>
                  <a:pt x="97" y="141"/>
                </a:lnTo>
                <a:lnTo>
                  <a:pt x="94" y="125"/>
                </a:lnTo>
                <a:lnTo>
                  <a:pt x="91" y="112"/>
                </a:lnTo>
                <a:lnTo>
                  <a:pt x="86" y="99"/>
                </a:lnTo>
                <a:lnTo>
                  <a:pt x="81" y="87"/>
                </a:lnTo>
                <a:lnTo>
                  <a:pt x="74" y="78"/>
                </a:lnTo>
                <a:lnTo>
                  <a:pt x="68" y="70"/>
                </a:lnTo>
                <a:lnTo>
                  <a:pt x="60" y="61"/>
                </a:lnTo>
                <a:lnTo>
                  <a:pt x="47" y="50"/>
                </a:lnTo>
                <a:lnTo>
                  <a:pt x="34" y="42"/>
                </a:lnTo>
                <a:lnTo>
                  <a:pt x="22" y="35"/>
                </a:lnTo>
                <a:lnTo>
                  <a:pt x="0" y="0"/>
                </a:lnTo>
                <a:lnTo>
                  <a:pt x="31" y="0"/>
                </a:lnTo>
                <a:lnTo>
                  <a:pt x="58" y="1"/>
                </a:lnTo>
                <a:lnTo>
                  <a:pt x="83" y="4"/>
                </a:lnTo>
                <a:lnTo>
                  <a:pt x="105" y="9"/>
                </a:lnTo>
                <a:lnTo>
                  <a:pt x="127" y="14"/>
                </a:lnTo>
                <a:lnTo>
                  <a:pt x="144" y="21"/>
                </a:lnTo>
                <a:lnTo>
                  <a:pt x="161" y="26"/>
                </a:lnTo>
                <a:lnTo>
                  <a:pt x="174" y="32"/>
                </a:lnTo>
                <a:lnTo>
                  <a:pt x="195" y="45"/>
                </a:lnTo>
                <a:lnTo>
                  <a:pt x="210" y="57"/>
                </a:lnTo>
                <a:lnTo>
                  <a:pt x="218" y="65"/>
                </a:lnTo>
                <a:lnTo>
                  <a:pt x="221" y="68"/>
                </a:lnTo>
                <a:close/>
                <a:moveTo>
                  <a:pt x="110" y="568"/>
                </a:moveTo>
                <a:lnTo>
                  <a:pt x="105" y="579"/>
                </a:lnTo>
                <a:lnTo>
                  <a:pt x="102" y="564"/>
                </a:lnTo>
                <a:lnTo>
                  <a:pt x="101" y="548"/>
                </a:lnTo>
                <a:lnTo>
                  <a:pt x="101" y="530"/>
                </a:lnTo>
                <a:lnTo>
                  <a:pt x="102" y="509"/>
                </a:lnTo>
                <a:lnTo>
                  <a:pt x="96" y="543"/>
                </a:lnTo>
                <a:lnTo>
                  <a:pt x="94" y="563"/>
                </a:lnTo>
                <a:lnTo>
                  <a:pt x="96" y="574"/>
                </a:lnTo>
                <a:lnTo>
                  <a:pt x="96" y="577"/>
                </a:lnTo>
                <a:lnTo>
                  <a:pt x="101" y="599"/>
                </a:lnTo>
                <a:lnTo>
                  <a:pt x="107" y="618"/>
                </a:lnTo>
                <a:lnTo>
                  <a:pt x="114" y="634"/>
                </a:lnTo>
                <a:lnTo>
                  <a:pt x="120" y="649"/>
                </a:lnTo>
                <a:lnTo>
                  <a:pt x="131" y="667"/>
                </a:lnTo>
                <a:lnTo>
                  <a:pt x="136" y="673"/>
                </a:lnTo>
                <a:lnTo>
                  <a:pt x="130" y="660"/>
                </a:lnTo>
                <a:lnTo>
                  <a:pt x="123" y="647"/>
                </a:lnTo>
                <a:lnTo>
                  <a:pt x="120" y="634"/>
                </a:lnTo>
                <a:lnTo>
                  <a:pt x="117" y="623"/>
                </a:lnTo>
                <a:lnTo>
                  <a:pt x="114" y="607"/>
                </a:lnTo>
                <a:lnTo>
                  <a:pt x="114" y="599"/>
                </a:lnTo>
                <a:lnTo>
                  <a:pt x="110" y="568"/>
                </a:lnTo>
                <a:close/>
                <a:moveTo>
                  <a:pt x="161" y="654"/>
                </a:moveTo>
                <a:lnTo>
                  <a:pt x="161" y="654"/>
                </a:lnTo>
                <a:lnTo>
                  <a:pt x="161" y="649"/>
                </a:lnTo>
                <a:lnTo>
                  <a:pt x="162" y="636"/>
                </a:lnTo>
                <a:lnTo>
                  <a:pt x="162" y="616"/>
                </a:lnTo>
                <a:lnTo>
                  <a:pt x="161" y="607"/>
                </a:lnTo>
                <a:lnTo>
                  <a:pt x="158" y="597"/>
                </a:lnTo>
                <a:lnTo>
                  <a:pt x="154" y="589"/>
                </a:lnTo>
                <a:lnTo>
                  <a:pt x="148" y="581"/>
                </a:lnTo>
                <a:lnTo>
                  <a:pt x="149" y="584"/>
                </a:lnTo>
                <a:lnTo>
                  <a:pt x="153" y="594"/>
                </a:lnTo>
                <a:lnTo>
                  <a:pt x="154" y="599"/>
                </a:lnTo>
                <a:lnTo>
                  <a:pt x="154" y="605"/>
                </a:lnTo>
                <a:lnTo>
                  <a:pt x="154" y="612"/>
                </a:lnTo>
                <a:lnTo>
                  <a:pt x="151" y="616"/>
                </a:lnTo>
                <a:lnTo>
                  <a:pt x="146" y="623"/>
                </a:lnTo>
                <a:lnTo>
                  <a:pt x="144" y="623"/>
                </a:lnTo>
                <a:lnTo>
                  <a:pt x="148" y="616"/>
                </a:lnTo>
                <a:lnTo>
                  <a:pt x="154" y="631"/>
                </a:lnTo>
                <a:lnTo>
                  <a:pt x="159" y="642"/>
                </a:lnTo>
                <a:lnTo>
                  <a:pt x="161" y="647"/>
                </a:lnTo>
                <a:lnTo>
                  <a:pt x="161" y="652"/>
                </a:lnTo>
                <a:lnTo>
                  <a:pt x="161" y="654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30"/>
          <p:cNvSpPr>
            <a:spLocks/>
          </p:cNvSpPr>
          <p:nvPr/>
        </p:nvSpPr>
        <p:spPr bwMode="auto">
          <a:xfrm>
            <a:off x="7150100" y="1608138"/>
            <a:ext cx="400050" cy="1120775"/>
          </a:xfrm>
          <a:custGeom>
            <a:avLst/>
            <a:gdLst>
              <a:gd name="T0" fmla="*/ 350838 w 252"/>
              <a:gd name="T1" fmla="*/ 107950 h 706"/>
              <a:gd name="T2" fmla="*/ 382588 w 252"/>
              <a:gd name="T3" fmla="*/ 157163 h 706"/>
              <a:gd name="T4" fmla="*/ 396875 w 252"/>
              <a:gd name="T5" fmla="*/ 214313 h 706"/>
              <a:gd name="T6" fmla="*/ 400050 w 252"/>
              <a:gd name="T7" fmla="*/ 276225 h 706"/>
              <a:gd name="T8" fmla="*/ 392113 w 252"/>
              <a:gd name="T9" fmla="*/ 334963 h 706"/>
              <a:gd name="T10" fmla="*/ 366713 w 252"/>
              <a:gd name="T11" fmla="*/ 436563 h 706"/>
              <a:gd name="T12" fmla="*/ 350838 w 252"/>
              <a:gd name="T13" fmla="*/ 477838 h 706"/>
              <a:gd name="T14" fmla="*/ 306388 w 252"/>
              <a:gd name="T15" fmla="*/ 593725 h 706"/>
              <a:gd name="T16" fmla="*/ 277813 w 252"/>
              <a:gd name="T17" fmla="*/ 688975 h 706"/>
              <a:gd name="T18" fmla="*/ 263525 w 252"/>
              <a:gd name="T19" fmla="*/ 766763 h 706"/>
              <a:gd name="T20" fmla="*/ 257175 w 252"/>
              <a:gd name="T21" fmla="*/ 825500 h 706"/>
              <a:gd name="T22" fmla="*/ 260350 w 252"/>
              <a:gd name="T23" fmla="*/ 869950 h 706"/>
              <a:gd name="T24" fmla="*/ 273050 w 252"/>
              <a:gd name="T25" fmla="*/ 915988 h 706"/>
              <a:gd name="T26" fmla="*/ 276225 w 252"/>
              <a:gd name="T27" fmla="*/ 922338 h 706"/>
              <a:gd name="T28" fmla="*/ 288925 w 252"/>
              <a:gd name="T29" fmla="*/ 957263 h 706"/>
              <a:gd name="T30" fmla="*/ 293688 w 252"/>
              <a:gd name="T31" fmla="*/ 993775 h 706"/>
              <a:gd name="T32" fmla="*/ 285750 w 252"/>
              <a:gd name="T33" fmla="*/ 1050925 h 706"/>
              <a:gd name="T34" fmla="*/ 271463 w 252"/>
              <a:gd name="T35" fmla="*/ 1087438 h 706"/>
              <a:gd name="T36" fmla="*/ 223838 w 252"/>
              <a:gd name="T37" fmla="*/ 1050925 h 706"/>
              <a:gd name="T38" fmla="*/ 250825 w 252"/>
              <a:gd name="T39" fmla="*/ 1120775 h 706"/>
              <a:gd name="T40" fmla="*/ 190500 w 252"/>
              <a:gd name="T41" fmla="*/ 1060450 h 706"/>
              <a:gd name="T42" fmla="*/ 144463 w 252"/>
              <a:gd name="T43" fmla="*/ 998538 h 706"/>
              <a:gd name="T44" fmla="*/ 111125 w 252"/>
              <a:gd name="T45" fmla="*/ 936625 h 706"/>
              <a:gd name="T46" fmla="*/ 84138 w 252"/>
              <a:gd name="T47" fmla="*/ 873125 h 706"/>
              <a:gd name="T48" fmla="*/ 69850 w 252"/>
              <a:gd name="T49" fmla="*/ 808038 h 706"/>
              <a:gd name="T50" fmla="*/ 63500 w 252"/>
              <a:gd name="T51" fmla="*/ 746125 h 706"/>
              <a:gd name="T52" fmla="*/ 66675 w 252"/>
              <a:gd name="T53" fmla="*/ 623888 h 706"/>
              <a:gd name="T54" fmla="*/ 87313 w 252"/>
              <a:gd name="T55" fmla="*/ 519113 h 706"/>
              <a:gd name="T56" fmla="*/ 115888 w 252"/>
              <a:gd name="T57" fmla="*/ 436563 h 706"/>
              <a:gd name="T58" fmla="*/ 149225 w 252"/>
              <a:gd name="T59" fmla="*/ 358775 h 706"/>
              <a:gd name="T60" fmla="*/ 153988 w 252"/>
              <a:gd name="T61" fmla="*/ 249238 h 706"/>
              <a:gd name="T62" fmla="*/ 149225 w 252"/>
              <a:gd name="T63" fmla="*/ 198438 h 706"/>
              <a:gd name="T64" fmla="*/ 136525 w 252"/>
              <a:gd name="T65" fmla="*/ 157163 h 706"/>
              <a:gd name="T66" fmla="*/ 117475 w 252"/>
              <a:gd name="T67" fmla="*/ 123825 h 706"/>
              <a:gd name="T68" fmla="*/ 95250 w 252"/>
              <a:gd name="T69" fmla="*/ 96838 h 706"/>
              <a:gd name="T70" fmla="*/ 53975 w 252"/>
              <a:gd name="T71" fmla="*/ 66675 h 706"/>
              <a:gd name="T72" fmla="*/ 0 w 252"/>
              <a:gd name="T73" fmla="*/ 0 h 706"/>
              <a:gd name="T74" fmla="*/ 49213 w 252"/>
              <a:gd name="T75" fmla="*/ 0 h 706"/>
              <a:gd name="T76" fmla="*/ 131763 w 252"/>
              <a:gd name="T77" fmla="*/ 6350 h 706"/>
              <a:gd name="T78" fmla="*/ 201613 w 252"/>
              <a:gd name="T79" fmla="*/ 22225 h 706"/>
              <a:gd name="T80" fmla="*/ 255588 w 252"/>
              <a:gd name="T81" fmla="*/ 41275 h 706"/>
              <a:gd name="T82" fmla="*/ 309563 w 252"/>
              <a:gd name="T83" fmla="*/ 71438 h 706"/>
              <a:gd name="T84" fmla="*/ 346075 w 252"/>
              <a:gd name="T85" fmla="*/ 103188 h 706"/>
              <a:gd name="T86" fmla="*/ 350838 w 252"/>
              <a:gd name="T87" fmla="*/ 107950 h 70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52"/>
              <a:gd name="T133" fmla="*/ 0 h 706"/>
              <a:gd name="T134" fmla="*/ 252 w 252"/>
              <a:gd name="T135" fmla="*/ 706 h 70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52" h="706">
                <a:moveTo>
                  <a:pt x="221" y="68"/>
                </a:moveTo>
                <a:lnTo>
                  <a:pt x="221" y="68"/>
                </a:lnTo>
                <a:lnTo>
                  <a:pt x="232" y="83"/>
                </a:lnTo>
                <a:lnTo>
                  <a:pt x="241" y="99"/>
                </a:lnTo>
                <a:lnTo>
                  <a:pt x="247" y="117"/>
                </a:lnTo>
                <a:lnTo>
                  <a:pt x="250" y="135"/>
                </a:lnTo>
                <a:lnTo>
                  <a:pt x="252" y="154"/>
                </a:lnTo>
                <a:lnTo>
                  <a:pt x="252" y="174"/>
                </a:lnTo>
                <a:lnTo>
                  <a:pt x="250" y="193"/>
                </a:lnTo>
                <a:lnTo>
                  <a:pt x="247" y="211"/>
                </a:lnTo>
                <a:lnTo>
                  <a:pt x="239" y="247"/>
                </a:lnTo>
                <a:lnTo>
                  <a:pt x="231" y="275"/>
                </a:lnTo>
                <a:lnTo>
                  <a:pt x="221" y="301"/>
                </a:lnTo>
                <a:lnTo>
                  <a:pt x="205" y="340"/>
                </a:lnTo>
                <a:lnTo>
                  <a:pt x="193" y="374"/>
                </a:lnTo>
                <a:lnTo>
                  <a:pt x="182" y="406"/>
                </a:lnTo>
                <a:lnTo>
                  <a:pt x="175" y="434"/>
                </a:lnTo>
                <a:lnTo>
                  <a:pt x="169" y="460"/>
                </a:lnTo>
                <a:lnTo>
                  <a:pt x="166" y="483"/>
                </a:lnTo>
                <a:lnTo>
                  <a:pt x="164" y="504"/>
                </a:lnTo>
                <a:lnTo>
                  <a:pt x="162" y="520"/>
                </a:lnTo>
                <a:lnTo>
                  <a:pt x="164" y="537"/>
                </a:lnTo>
                <a:lnTo>
                  <a:pt x="164" y="548"/>
                </a:lnTo>
                <a:lnTo>
                  <a:pt x="169" y="568"/>
                </a:lnTo>
                <a:lnTo>
                  <a:pt x="172" y="577"/>
                </a:lnTo>
                <a:lnTo>
                  <a:pt x="174" y="581"/>
                </a:lnTo>
                <a:lnTo>
                  <a:pt x="179" y="592"/>
                </a:lnTo>
                <a:lnTo>
                  <a:pt x="182" y="603"/>
                </a:lnTo>
                <a:lnTo>
                  <a:pt x="184" y="615"/>
                </a:lnTo>
                <a:lnTo>
                  <a:pt x="185" y="626"/>
                </a:lnTo>
                <a:lnTo>
                  <a:pt x="184" y="646"/>
                </a:lnTo>
                <a:lnTo>
                  <a:pt x="180" y="662"/>
                </a:lnTo>
                <a:lnTo>
                  <a:pt x="175" y="675"/>
                </a:lnTo>
                <a:lnTo>
                  <a:pt x="171" y="685"/>
                </a:lnTo>
                <a:lnTo>
                  <a:pt x="166" y="693"/>
                </a:lnTo>
                <a:lnTo>
                  <a:pt x="141" y="662"/>
                </a:lnTo>
                <a:lnTo>
                  <a:pt x="158" y="706"/>
                </a:lnTo>
                <a:lnTo>
                  <a:pt x="138" y="688"/>
                </a:lnTo>
                <a:lnTo>
                  <a:pt x="120" y="668"/>
                </a:lnTo>
                <a:lnTo>
                  <a:pt x="104" y="649"/>
                </a:lnTo>
                <a:lnTo>
                  <a:pt x="91" y="629"/>
                </a:lnTo>
                <a:lnTo>
                  <a:pt x="79" y="610"/>
                </a:lnTo>
                <a:lnTo>
                  <a:pt x="70" y="590"/>
                </a:lnTo>
                <a:lnTo>
                  <a:pt x="60" y="569"/>
                </a:lnTo>
                <a:lnTo>
                  <a:pt x="53" y="550"/>
                </a:lnTo>
                <a:lnTo>
                  <a:pt x="48" y="529"/>
                </a:lnTo>
                <a:lnTo>
                  <a:pt x="44" y="509"/>
                </a:lnTo>
                <a:lnTo>
                  <a:pt x="42" y="489"/>
                </a:lnTo>
                <a:lnTo>
                  <a:pt x="40" y="470"/>
                </a:lnTo>
                <a:lnTo>
                  <a:pt x="39" y="431"/>
                </a:lnTo>
                <a:lnTo>
                  <a:pt x="42" y="393"/>
                </a:lnTo>
                <a:lnTo>
                  <a:pt x="48" y="359"/>
                </a:lnTo>
                <a:lnTo>
                  <a:pt x="55" y="327"/>
                </a:lnTo>
                <a:lnTo>
                  <a:pt x="65" y="299"/>
                </a:lnTo>
                <a:lnTo>
                  <a:pt x="73" y="275"/>
                </a:lnTo>
                <a:lnTo>
                  <a:pt x="88" y="239"/>
                </a:lnTo>
                <a:lnTo>
                  <a:pt x="94" y="226"/>
                </a:lnTo>
                <a:lnTo>
                  <a:pt x="97" y="157"/>
                </a:lnTo>
                <a:lnTo>
                  <a:pt x="97" y="141"/>
                </a:lnTo>
                <a:lnTo>
                  <a:pt x="94" y="125"/>
                </a:lnTo>
                <a:lnTo>
                  <a:pt x="91" y="112"/>
                </a:lnTo>
                <a:lnTo>
                  <a:pt x="86" y="99"/>
                </a:lnTo>
                <a:lnTo>
                  <a:pt x="81" y="87"/>
                </a:lnTo>
                <a:lnTo>
                  <a:pt x="74" y="78"/>
                </a:lnTo>
                <a:lnTo>
                  <a:pt x="68" y="70"/>
                </a:lnTo>
                <a:lnTo>
                  <a:pt x="60" y="61"/>
                </a:lnTo>
                <a:lnTo>
                  <a:pt x="47" y="50"/>
                </a:lnTo>
                <a:lnTo>
                  <a:pt x="34" y="42"/>
                </a:lnTo>
                <a:lnTo>
                  <a:pt x="22" y="35"/>
                </a:lnTo>
                <a:lnTo>
                  <a:pt x="0" y="0"/>
                </a:lnTo>
                <a:lnTo>
                  <a:pt x="31" y="0"/>
                </a:lnTo>
                <a:lnTo>
                  <a:pt x="58" y="1"/>
                </a:lnTo>
                <a:lnTo>
                  <a:pt x="83" y="4"/>
                </a:lnTo>
                <a:lnTo>
                  <a:pt x="105" y="9"/>
                </a:lnTo>
                <a:lnTo>
                  <a:pt x="127" y="14"/>
                </a:lnTo>
                <a:lnTo>
                  <a:pt x="144" y="21"/>
                </a:lnTo>
                <a:lnTo>
                  <a:pt x="161" y="26"/>
                </a:lnTo>
                <a:lnTo>
                  <a:pt x="174" y="32"/>
                </a:lnTo>
                <a:lnTo>
                  <a:pt x="195" y="45"/>
                </a:lnTo>
                <a:lnTo>
                  <a:pt x="210" y="57"/>
                </a:lnTo>
                <a:lnTo>
                  <a:pt x="218" y="65"/>
                </a:lnTo>
                <a:lnTo>
                  <a:pt x="221" y="6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31"/>
          <p:cNvSpPr>
            <a:spLocks/>
          </p:cNvSpPr>
          <p:nvPr/>
        </p:nvSpPr>
        <p:spPr bwMode="auto">
          <a:xfrm>
            <a:off x="7299325" y="2416175"/>
            <a:ext cx="66675" cy="260350"/>
          </a:xfrm>
          <a:custGeom>
            <a:avLst/>
            <a:gdLst>
              <a:gd name="T0" fmla="*/ 25400 w 42"/>
              <a:gd name="T1" fmla="*/ 93663 h 164"/>
              <a:gd name="T2" fmla="*/ 17463 w 42"/>
              <a:gd name="T3" fmla="*/ 111125 h 164"/>
              <a:gd name="T4" fmla="*/ 12700 w 42"/>
              <a:gd name="T5" fmla="*/ 87313 h 164"/>
              <a:gd name="T6" fmla="*/ 12700 w 42"/>
              <a:gd name="T7" fmla="*/ 87313 h 164"/>
              <a:gd name="T8" fmla="*/ 11113 w 42"/>
              <a:gd name="T9" fmla="*/ 61913 h 164"/>
              <a:gd name="T10" fmla="*/ 11113 w 42"/>
              <a:gd name="T11" fmla="*/ 33338 h 164"/>
              <a:gd name="T12" fmla="*/ 12700 w 42"/>
              <a:gd name="T13" fmla="*/ 0 h 164"/>
              <a:gd name="T14" fmla="*/ 12700 w 42"/>
              <a:gd name="T15" fmla="*/ 0 h 164"/>
              <a:gd name="T16" fmla="*/ 3175 w 42"/>
              <a:gd name="T17" fmla="*/ 53975 h 164"/>
              <a:gd name="T18" fmla="*/ 0 w 42"/>
              <a:gd name="T19" fmla="*/ 85725 h 164"/>
              <a:gd name="T20" fmla="*/ 3175 w 42"/>
              <a:gd name="T21" fmla="*/ 103188 h 164"/>
              <a:gd name="T22" fmla="*/ 3175 w 42"/>
              <a:gd name="T23" fmla="*/ 107950 h 164"/>
              <a:gd name="T24" fmla="*/ 3175 w 42"/>
              <a:gd name="T25" fmla="*/ 107950 h 164"/>
              <a:gd name="T26" fmla="*/ 11113 w 42"/>
              <a:gd name="T27" fmla="*/ 142875 h 164"/>
              <a:gd name="T28" fmla="*/ 20638 w 42"/>
              <a:gd name="T29" fmla="*/ 173038 h 164"/>
              <a:gd name="T30" fmla="*/ 31750 w 42"/>
              <a:gd name="T31" fmla="*/ 198438 h 164"/>
              <a:gd name="T32" fmla="*/ 41275 w 42"/>
              <a:gd name="T33" fmla="*/ 222250 h 164"/>
              <a:gd name="T34" fmla="*/ 58738 w 42"/>
              <a:gd name="T35" fmla="*/ 250825 h 164"/>
              <a:gd name="T36" fmla="*/ 66675 w 42"/>
              <a:gd name="T37" fmla="*/ 260350 h 164"/>
              <a:gd name="T38" fmla="*/ 66675 w 42"/>
              <a:gd name="T39" fmla="*/ 260350 h 164"/>
              <a:gd name="T40" fmla="*/ 57150 w 42"/>
              <a:gd name="T41" fmla="*/ 239713 h 164"/>
              <a:gd name="T42" fmla="*/ 46038 w 42"/>
              <a:gd name="T43" fmla="*/ 219075 h 164"/>
              <a:gd name="T44" fmla="*/ 41275 w 42"/>
              <a:gd name="T45" fmla="*/ 198438 h 164"/>
              <a:gd name="T46" fmla="*/ 36513 w 42"/>
              <a:gd name="T47" fmla="*/ 180975 h 164"/>
              <a:gd name="T48" fmla="*/ 31750 w 42"/>
              <a:gd name="T49" fmla="*/ 155575 h 164"/>
              <a:gd name="T50" fmla="*/ 31750 w 42"/>
              <a:gd name="T51" fmla="*/ 142875 h 164"/>
              <a:gd name="T52" fmla="*/ 25400 w 42"/>
              <a:gd name="T53" fmla="*/ 93663 h 16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2"/>
              <a:gd name="T82" fmla="*/ 0 h 164"/>
              <a:gd name="T83" fmla="*/ 42 w 42"/>
              <a:gd name="T84" fmla="*/ 164 h 16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2" h="164">
                <a:moveTo>
                  <a:pt x="16" y="59"/>
                </a:moveTo>
                <a:lnTo>
                  <a:pt x="11" y="70"/>
                </a:lnTo>
                <a:lnTo>
                  <a:pt x="8" y="55"/>
                </a:lnTo>
                <a:lnTo>
                  <a:pt x="7" y="39"/>
                </a:lnTo>
                <a:lnTo>
                  <a:pt x="7" y="21"/>
                </a:lnTo>
                <a:lnTo>
                  <a:pt x="8" y="0"/>
                </a:lnTo>
                <a:lnTo>
                  <a:pt x="2" y="34"/>
                </a:lnTo>
                <a:lnTo>
                  <a:pt x="0" y="54"/>
                </a:lnTo>
                <a:lnTo>
                  <a:pt x="2" y="65"/>
                </a:lnTo>
                <a:lnTo>
                  <a:pt x="2" y="68"/>
                </a:lnTo>
                <a:lnTo>
                  <a:pt x="7" y="90"/>
                </a:lnTo>
                <a:lnTo>
                  <a:pt x="13" y="109"/>
                </a:lnTo>
                <a:lnTo>
                  <a:pt x="20" y="125"/>
                </a:lnTo>
                <a:lnTo>
                  <a:pt x="26" y="140"/>
                </a:lnTo>
                <a:lnTo>
                  <a:pt x="37" y="158"/>
                </a:lnTo>
                <a:lnTo>
                  <a:pt x="42" y="164"/>
                </a:lnTo>
                <a:lnTo>
                  <a:pt x="36" y="151"/>
                </a:lnTo>
                <a:lnTo>
                  <a:pt x="29" y="138"/>
                </a:lnTo>
                <a:lnTo>
                  <a:pt x="26" y="125"/>
                </a:lnTo>
                <a:lnTo>
                  <a:pt x="23" y="114"/>
                </a:lnTo>
                <a:lnTo>
                  <a:pt x="20" y="98"/>
                </a:lnTo>
                <a:lnTo>
                  <a:pt x="20" y="90"/>
                </a:lnTo>
                <a:lnTo>
                  <a:pt x="16" y="5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32"/>
          <p:cNvSpPr>
            <a:spLocks/>
          </p:cNvSpPr>
          <p:nvPr/>
        </p:nvSpPr>
        <p:spPr bwMode="auto">
          <a:xfrm>
            <a:off x="7378700" y="2530475"/>
            <a:ext cx="28575" cy="115888"/>
          </a:xfrm>
          <a:custGeom>
            <a:avLst/>
            <a:gdLst>
              <a:gd name="T0" fmla="*/ 26988 w 18"/>
              <a:gd name="T1" fmla="*/ 115888 h 73"/>
              <a:gd name="T2" fmla="*/ 26988 w 18"/>
              <a:gd name="T3" fmla="*/ 115888 h 73"/>
              <a:gd name="T4" fmla="*/ 26988 w 18"/>
              <a:gd name="T5" fmla="*/ 107950 h 73"/>
              <a:gd name="T6" fmla="*/ 26988 w 18"/>
              <a:gd name="T7" fmla="*/ 107950 h 73"/>
              <a:gd name="T8" fmla="*/ 28575 w 18"/>
              <a:gd name="T9" fmla="*/ 87313 h 73"/>
              <a:gd name="T10" fmla="*/ 28575 w 18"/>
              <a:gd name="T11" fmla="*/ 55563 h 73"/>
              <a:gd name="T12" fmla="*/ 26988 w 18"/>
              <a:gd name="T13" fmla="*/ 41275 h 73"/>
              <a:gd name="T14" fmla="*/ 22225 w 18"/>
              <a:gd name="T15" fmla="*/ 25400 h 73"/>
              <a:gd name="T16" fmla="*/ 15875 w 18"/>
              <a:gd name="T17" fmla="*/ 12700 h 73"/>
              <a:gd name="T18" fmla="*/ 6350 w 18"/>
              <a:gd name="T19" fmla="*/ 0 h 73"/>
              <a:gd name="T20" fmla="*/ 6350 w 18"/>
              <a:gd name="T21" fmla="*/ 0 h 73"/>
              <a:gd name="T22" fmla="*/ 7938 w 18"/>
              <a:gd name="T23" fmla="*/ 4763 h 73"/>
              <a:gd name="T24" fmla="*/ 14288 w 18"/>
              <a:gd name="T25" fmla="*/ 20638 h 73"/>
              <a:gd name="T26" fmla="*/ 15875 w 18"/>
              <a:gd name="T27" fmla="*/ 28575 h 73"/>
              <a:gd name="T28" fmla="*/ 15875 w 18"/>
              <a:gd name="T29" fmla="*/ 38100 h 73"/>
              <a:gd name="T30" fmla="*/ 15875 w 18"/>
              <a:gd name="T31" fmla="*/ 49213 h 73"/>
              <a:gd name="T32" fmla="*/ 11113 w 18"/>
              <a:gd name="T33" fmla="*/ 55563 h 73"/>
              <a:gd name="T34" fmla="*/ 11113 w 18"/>
              <a:gd name="T35" fmla="*/ 55563 h 73"/>
              <a:gd name="T36" fmla="*/ 3175 w 18"/>
              <a:gd name="T37" fmla="*/ 66675 h 73"/>
              <a:gd name="T38" fmla="*/ 0 w 18"/>
              <a:gd name="T39" fmla="*/ 66675 h 73"/>
              <a:gd name="T40" fmla="*/ 0 w 18"/>
              <a:gd name="T41" fmla="*/ 66675 h 73"/>
              <a:gd name="T42" fmla="*/ 6350 w 18"/>
              <a:gd name="T43" fmla="*/ 55563 h 73"/>
              <a:gd name="T44" fmla="*/ 6350 w 18"/>
              <a:gd name="T45" fmla="*/ 55563 h 73"/>
              <a:gd name="T46" fmla="*/ 15875 w 18"/>
              <a:gd name="T47" fmla="*/ 79375 h 73"/>
              <a:gd name="T48" fmla="*/ 23813 w 18"/>
              <a:gd name="T49" fmla="*/ 96838 h 73"/>
              <a:gd name="T50" fmla="*/ 26988 w 18"/>
              <a:gd name="T51" fmla="*/ 104775 h 73"/>
              <a:gd name="T52" fmla="*/ 26988 w 18"/>
              <a:gd name="T53" fmla="*/ 112713 h 7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8"/>
              <a:gd name="T82" fmla="*/ 0 h 73"/>
              <a:gd name="T83" fmla="*/ 18 w 18"/>
              <a:gd name="T84" fmla="*/ 73 h 7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8" h="73">
                <a:moveTo>
                  <a:pt x="17" y="73"/>
                </a:moveTo>
                <a:lnTo>
                  <a:pt x="17" y="73"/>
                </a:lnTo>
                <a:lnTo>
                  <a:pt x="17" y="68"/>
                </a:lnTo>
                <a:lnTo>
                  <a:pt x="18" y="55"/>
                </a:lnTo>
                <a:lnTo>
                  <a:pt x="18" y="35"/>
                </a:lnTo>
                <a:lnTo>
                  <a:pt x="17" y="26"/>
                </a:lnTo>
                <a:lnTo>
                  <a:pt x="14" y="16"/>
                </a:lnTo>
                <a:lnTo>
                  <a:pt x="10" y="8"/>
                </a:lnTo>
                <a:lnTo>
                  <a:pt x="4" y="0"/>
                </a:lnTo>
                <a:lnTo>
                  <a:pt x="5" y="3"/>
                </a:lnTo>
                <a:lnTo>
                  <a:pt x="9" y="13"/>
                </a:lnTo>
                <a:lnTo>
                  <a:pt x="10" y="18"/>
                </a:lnTo>
                <a:lnTo>
                  <a:pt x="10" y="24"/>
                </a:lnTo>
                <a:lnTo>
                  <a:pt x="10" y="31"/>
                </a:lnTo>
                <a:lnTo>
                  <a:pt x="7" y="35"/>
                </a:lnTo>
                <a:lnTo>
                  <a:pt x="2" y="42"/>
                </a:lnTo>
                <a:lnTo>
                  <a:pt x="0" y="42"/>
                </a:lnTo>
                <a:lnTo>
                  <a:pt x="4" y="35"/>
                </a:lnTo>
                <a:lnTo>
                  <a:pt x="10" y="50"/>
                </a:lnTo>
                <a:lnTo>
                  <a:pt x="15" y="61"/>
                </a:lnTo>
                <a:lnTo>
                  <a:pt x="17" y="66"/>
                </a:lnTo>
                <a:lnTo>
                  <a:pt x="17" y="7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33"/>
          <p:cNvSpPr>
            <a:spLocks/>
          </p:cNvSpPr>
          <p:nvPr/>
        </p:nvSpPr>
        <p:spPr bwMode="auto">
          <a:xfrm>
            <a:off x="6899275" y="2532063"/>
            <a:ext cx="215900" cy="509587"/>
          </a:xfrm>
          <a:custGeom>
            <a:avLst/>
            <a:gdLst>
              <a:gd name="T0" fmla="*/ 95250 w 136"/>
              <a:gd name="T1" fmla="*/ 263525 h 321"/>
              <a:gd name="T2" fmla="*/ 95250 w 136"/>
              <a:gd name="T3" fmla="*/ 263525 h 321"/>
              <a:gd name="T4" fmla="*/ 82550 w 136"/>
              <a:gd name="T5" fmla="*/ 317500 h 321"/>
              <a:gd name="T6" fmla="*/ 71438 w 136"/>
              <a:gd name="T7" fmla="*/ 365125 h 321"/>
              <a:gd name="T8" fmla="*/ 66675 w 136"/>
              <a:gd name="T9" fmla="*/ 401637 h 321"/>
              <a:gd name="T10" fmla="*/ 66675 w 136"/>
              <a:gd name="T11" fmla="*/ 401637 h 321"/>
              <a:gd name="T12" fmla="*/ 36513 w 136"/>
              <a:gd name="T13" fmla="*/ 431800 h 321"/>
              <a:gd name="T14" fmla="*/ 14288 w 136"/>
              <a:gd name="T15" fmla="*/ 455612 h 321"/>
              <a:gd name="T16" fmla="*/ 0 w 136"/>
              <a:gd name="T17" fmla="*/ 473075 h 321"/>
              <a:gd name="T18" fmla="*/ 0 w 136"/>
              <a:gd name="T19" fmla="*/ 473075 h 321"/>
              <a:gd name="T20" fmla="*/ 14288 w 136"/>
              <a:gd name="T21" fmla="*/ 476250 h 321"/>
              <a:gd name="T22" fmla="*/ 49213 w 136"/>
              <a:gd name="T23" fmla="*/ 484187 h 321"/>
              <a:gd name="T24" fmla="*/ 87313 w 136"/>
              <a:gd name="T25" fmla="*/ 493712 h 321"/>
              <a:gd name="T26" fmla="*/ 100013 w 136"/>
              <a:gd name="T27" fmla="*/ 501650 h 321"/>
              <a:gd name="T28" fmla="*/ 107950 w 136"/>
              <a:gd name="T29" fmla="*/ 509587 h 321"/>
              <a:gd name="T30" fmla="*/ 147638 w 136"/>
              <a:gd name="T31" fmla="*/ 506412 h 321"/>
              <a:gd name="T32" fmla="*/ 147638 w 136"/>
              <a:gd name="T33" fmla="*/ 506412 h 321"/>
              <a:gd name="T34" fmla="*/ 144463 w 136"/>
              <a:gd name="T35" fmla="*/ 460375 h 321"/>
              <a:gd name="T36" fmla="*/ 139700 w 136"/>
              <a:gd name="T37" fmla="*/ 428625 h 321"/>
              <a:gd name="T38" fmla="*/ 136525 w 136"/>
              <a:gd name="T39" fmla="*/ 415925 h 321"/>
              <a:gd name="T40" fmla="*/ 133350 w 136"/>
              <a:gd name="T41" fmla="*/ 414337 h 321"/>
              <a:gd name="T42" fmla="*/ 131763 w 136"/>
              <a:gd name="T43" fmla="*/ 411162 h 321"/>
              <a:gd name="T44" fmla="*/ 180975 w 136"/>
              <a:gd name="T45" fmla="*/ 358775 h 321"/>
              <a:gd name="T46" fmla="*/ 180975 w 136"/>
              <a:gd name="T47" fmla="*/ 358775 h 321"/>
              <a:gd name="T48" fmla="*/ 182563 w 136"/>
              <a:gd name="T49" fmla="*/ 261937 h 321"/>
              <a:gd name="T50" fmla="*/ 182563 w 136"/>
              <a:gd name="T51" fmla="*/ 184150 h 321"/>
              <a:gd name="T52" fmla="*/ 180975 w 136"/>
              <a:gd name="T53" fmla="*/ 130175 h 321"/>
              <a:gd name="T54" fmla="*/ 180975 w 136"/>
              <a:gd name="T55" fmla="*/ 130175 h 321"/>
              <a:gd name="T56" fmla="*/ 185738 w 136"/>
              <a:gd name="T57" fmla="*/ 115887 h 321"/>
              <a:gd name="T58" fmla="*/ 198438 w 136"/>
              <a:gd name="T59" fmla="*/ 88900 h 321"/>
              <a:gd name="T60" fmla="*/ 206375 w 136"/>
              <a:gd name="T61" fmla="*/ 69850 h 321"/>
              <a:gd name="T62" fmla="*/ 211138 w 136"/>
              <a:gd name="T63" fmla="*/ 49212 h 321"/>
              <a:gd name="T64" fmla="*/ 215900 w 136"/>
              <a:gd name="T65" fmla="*/ 28575 h 321"/>
              <a:gd name="T66" fmla="*/ 215900 w 136"/>
              <a:gd name="T67" fmla="*/ 7937 h 321"/>
              <a:gd name="T68" fmla="*/ 215900 w 136"/>
              <a:gd name="T69" fmla="*/ 0 h 321"/>
              <a:gd name="T70" fmla="*/ 215900 w 136"/>
              <a:gd name="T71" fmla="*/ 0 h 321"/>
              <a:gd name="T72" fmla="*/ 209550 w 136"/>
              <a:gd name="T73" fmla="*/ 12700 h 321"/>
              <a:gd name="T74" fmla="*/ 195263 w 136"/>
              <a:gd name="T75" fmla="*/ 26987 h 321"/>
              <a:gd name="T76" fmla="*/ 177800 w 136"/>
              <a:gd name="T77" fmla="*/ 41275 h 321"/>
              <a:gd name="T78" fmla="*/ 157163 w 136"/>
              <a:gd name="T79" fmla="*/ 57150 h 321"/>
              <a:gd name="T80" fmla="*/ 119063 w 136"/>
              <a:gd name="T81" fmla="*/ 80962 h 321"/>
              <a:gd name="T82" fmla="*/ 103188 w 136"/>
              <a:gd name="T83" fmla="*/ 90487 h 321"/>
              <a:gd name="T84" fmla="*/ 95250 w 136"/>
              <a:gd name="T85" fmla="*/ 263525 h 32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36"/>
              <a:gd name="T130" fmla="*/ 0 h 321"/>
              <a:gd name="T131" fmla="*/ 136 w 136"/>
              <a:gd name="T132" fmla="*/ 321 h 32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36" h="321">
                <a:moveTo>
                  <a:pt x="60" y="166"/>
                </a:moveTo>
                <a:lnTo>
                  <a:pt x="60" y="166"/>
                </a:lnTo>
                <a:lnTo>
                  <a:pt x="52" y="200"/>
                </a:lnTo>
                <a:lnTo>
                  <a:pt x="45" y="230"/>
                </a:lnTo>
                <a:lnTo>
                  <a:pt x="42" y="253"/>
                </a:lnTo>
                <a:lnTo>
                  <a:pt x="23" y="272"/>
                </a:lnTo>
                <a:lnTo>
                  <a:pt x="9" y="287"/>
                </a:lnTo>
                <a:lnTo>
                  <a:pt x="0" y="298"/>
                </a:lnTo>
                <a:lnTo>
                  <a:pt x="9" y="300"/>
                </a:lnTo>
                <a:lnTo>
                  <a:pt x="31" y="305"/>
                </a:lnTo>
                <a:lnTo>
                  <a:pt x="55" y="311"/>
                </a:lnTo>
                <a:lnTo>
                  <a:pt x="63" y="316"/>
                </a:lnTo>
                <a:lnTo>
                  <a:pt x="68" y="321"/>
                </a:lnTo>
                <a:lnTo>
                  <a:pt x="93" y="319"/>
                </a:lnTo>
                <a:lnTo>
                  <a:pt x="91" y="290"/>
                </a:lnTo>
                <a:lnTo>
                  <a:pt x="88" y="270"/>
                </a:lnTo>
                <a:lnTo>
                  <a:pt x="86" y="262"/>
                </a:lnTo>
                <a:lnTo>
                  <a:pt x="84" y="261"/>
                </a:lnTo>
                <a:lnTo>
                  <a:pt x="83" y="259"/>
                </a:lnTo>
                <a:lnTo>
                  <a:pt x="114" y="226"/>
                </a:lnTo>
                <a:lnTo>
                  <a:pt x="115" y="165"/>
                </a:lnTo>
                <a:lnTo>
                  <a:pt x="115" y="116"/>
                </a:lnTo>
                <a:lnTo>
                  <a:pt x="114" y="82"/>
                </a:lnTo>
                <a:lnTo>
                  <a:pt x="117" y="73"/>
                </a:lnTo>
                <a:lnTo>
                  <a:pt x="125" y="56"/>
                </a:lnTo>
                <a:lnTo>
                  <a:pt x="130" y="44"/>
                </a:lnTo>
                <a:lnTo>
                  <a:pt x="133" y="31"/>
                </a:lnTo>
                <a:lnTo>
                  <a:pt x="136" y="18"/>
                </a:lnTo>
                <a:lnTo>
                  <a:pt x="136" y="5"/>
                </a:lnTo>
                <a:lnTo>
                  <a:pt x="136" y="0"/>
                </a:lnTo>
                <a:lnTo>
                  <a:pt x="132" y="8"/>
                </a:lnTo>
                <a:lnTo>
                  <a:pt x="123" y="17"/>
                </a:lnTo>
                <a:lnTo>
                  <a:pt x="112" y="26"/>
                </a:lnTo>
                <a:lnTo>
                  <a:pt x="99" y="36"/>
                </a:lnTo>
                <a:lnTo>
                  <a:pt x="75" y="51"/>
                </a:lnTo>
                <a:lnTo>
                  <a:pt x="65" y="57"/>
                </a:lnTo>
                <a:lnTo>
                  <a:pt x="60" y="166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34"/>
          <p:cNvSpPr>
            <a:spLocks/>
          </p:cNvSpPr>
          <p:nvPr/>
        </p:nvSpPr>
        <p:spPr bwMode="auto">
          <a:xfrm>
            <a:off x="6899275" y="2532063"/>
            <a:ext cx="215900" cy="509587"/>
          </a:xfrm>
          <a:custGeom>
            <a:avLst/>
            <a:gdLst>
              <a:gd name="T0" fmla="*/ 95250 w 136"/>
              <a:gd name="T1" fmla="*/ 263525 h 321"/>
              <a:gd name="T2" fmla="*/ 95250 w 136"/>
              <a:gd name="T3" fmla="*/ 263525 h 321"/>
              <a:gd name="T4" fmla="*/ 82550 w 136"/>
              <a:gd name="T5" fmla="*/ 317500 h 321"/>
              <a:gd name="T6" fmla="*/ 71438 w 136"/>
              <a:gd name="T7" fmla="*/ 365125 h 321"/>
              <a:gd name="T8" fmla="*/ 66675 w 136"/>
              <a:gd name="T9" fmla="*/ 401637 h 321"/>
              <a:gd name="T10" fmla="*/ 66675 w 136"/>
              <a:gd name="T11" fmla="*/ 401637 h 321"/>
              <a:gd name="T12" fmla="*/ 36513 w 136"/>
              <a:gd name="T13" fmla="*/ 431800 h 321"/>
              <a:gd name="T14" fmla="*/ 14288 w 136"/>
              <a:gd name="T15" fmla="*/ 455612 h 321"/>
              <a:gd name="T16" fmla="*/ 0 w 136"/>
              <a:gd name="T17" fmla="*/ 473075 h 321"/>
              <a:gd name="T18" fmla="*/ 0 w 136"/>
              <a:gd name="T19" fmla="*/ 473075 h 321"/>
              <a:gd name="T20" fmla="*/ 14288 w 136"/>
              <a:gd name="T21" fmla="*/ 476250 h 321"/>
              <a:gd name="T22" fmla="*/ 49213 w 136"/>
              <a:gd name="T23" fmla="*/ 484187 h 321"/>
              <a:gd name="T24" fmla="*/ 87313 w 136"/>
              <a:gd name="T25" fmla="*/ 493712 h 321"/>
              <a:gd name="T26" fmla="*/ 100013 w 136"/>
              <a:gd name="T27" fmla="*/ 501650 h 321"/>
              <a:gd name="T28" fmla="*/ 107950 w 136"/>
              <a:gd name="T29" fmla="*/ 509587 h 321"/>
              <a:gd name="T30" fmla="*/ 147638 w 136"/>
              <a:gd name="T31" fmla="*/ 506412 h 321"/>
              <a:gd name="T32" fmla="*/ 147638 w 136"/>
              <a:gd name="T33" fmla="*/ 506412 h 321"/>
              <a:gd name="T34" fmla="*/ 144463 w 136"/>
              <a:gd name="T35" fmla="*/ 460375 h 321"/>
              <a:gd name="T36" fmla="*/ 139700 w 136"/>
              <a:gd name="T37" fmla="*/ 428625 h 321"/>
              <a:gd name="T38" fmla="*/ 136525 w 136"/>
              <a:gd name="T39" fmla="*/ 415925 h 321"/>
              <a:gd name="T40" fmla="*/ 133350 w 136"/>
              <a:gd name="T41" fmla="*/ 414337 h 321"/>
              <a:gd name="T42" fmla="*/ 131763 w 136"/>
              <a:gd name="T43" fmla="*/ 411162 h 321"/>
              <a:gd name="T44" fmla="*/ 180975 w 136"/>
              <a:gd name="T45" fmla="*/ 358775 h 321"/>
              <a:gd name="T46" fmla="*/ 180975 w 136"/>
              <a:gd name="T47" fmla="*/ 358775 h 321"/>
              <a:gd name="T48" fmla="*/ 182563 w 136"/>
              <a:gd name="T49" fmla="*/ 261937 h 321"/>
              <a:gd name="T50" fmla="*/ 182563 w 136"/>
              <a:gd name="T51" fmla="*/ 184150 h 321"/>
              <a:gd name="T52" fmla="*/ 180975 w 136"/>
              <a:gd name="T53" fmla="*/ 130175 h 321"/>
              <a:gd name="T54" fmla="*/ 180975 w 136"/>
              <a:gd name="T55" fmla="*/ 130175 h 321"/>
              <a:gd name="T56" fmla="*/ 185738 w 136"/>
              <a:gd name="T57" fmla="*/ 115887 h 321"/>
              <a:gd name="T58" fmla="*/ 198438 w 136"/>
              <a:gd name="T59" fmla="*/ 88900 h 321"/>
              <a:gd name="T60" fmla="*/ 206375 w 136"/>
              <a:gd name="T61" fmla="*/ 69850 h 321"/>
              <a:gd name="T62" fmla="*/ 211138 w 136"/>
              <a:gd name="T63" fmla="*/ 49212 h 321"/>
              <a:gd name="T64" fmla="*/ 215900 w 136"/>
              <a:gd name="T65" fmla="*/ 28575 h 321"/>
              <a:gd name="T66" fmla="*/ 215900 w 136"/>
              <a:gd name="T67" fmla="*/ 7937 h 321"/>
              <a:gd name="T68" fmla="*/ 215900 w 136"/>
              <a:gd name="T69" fmla="*/ 0 h 321"/>
              <a:gd name="T70" fmla="*/ 215900 w 136"/>
              <a:gd name="T71" fmla="*/ 0 h 321"/>
              <a:gd name="T72" fmla="*/ 209550 w 136"/>
              <a:gd name="T73" fmla="*/ 12700 h 321"/>
              <a:gd name="T74" fmla="*/ 195263 w 136"/>
              <a:gd name="T75" fmla="*/ 26987 h 321"/>
              <a:gd name="T76" fmla="*/ 177800 w 136"/>
              <a:gd name="T77" fmla="*/ 41275 h 321"/>
              <a:gd name="T78" fmla="*/ 157163 w 136"/>
              <a:gd name="T79" fmla="*/ 57150 h 321"/>
              <a:gd name="T80" fmla="*/ 119063 w 136"/>
              <a:gd name="T81" fmla="*/ 80962 h 321"/>
              <a:gd name="T82" fmla="*/ 103188 w 136"/>
              <a:gd name="T83" fmla="*/ 90487 h 32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36"/>
              <a:gd name="T127" fmla="*/ 0 h 321"/>
              <a:gd name="T128" fmla="*/ 136 w 136"/>
              <a:gd name="T129" fmla="*/ 321 h 321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36" h="321">
                <a:moveTo>
                  <a:pt x="60" y="166"/>
                </a:moveTo>
                <a:lnTo>
                  <a:pt x="60" y="166"/>
                </a:lnTo>
                <a:lnTo>
                  <a:pt x="52" y="200"/>
                </a:lnTo>
                <a:lnTo>
                  <a:pt x="45" y="230"/>
                </a:lnTo>
                <a:lnTo>
                  <a:pt x="42" y="253"/>
                </a:lnTo>
                <a:lnTo>
                  <a:pt x="23" y="272"/>
                </a:lnTo>
                <a:lnTo>
                  <a:pt x="9" y="287"/>
                </a:lnTo>
                <a:lnTo>
                  <a:pt x="0" y="298"/>
                </a:lnTo>
                <a:lnTo>
                  <a:pt x="9" y="300"/>
                </a:lnTo>
                <a:lnTo>
                  <a:pt x="31" y="305"/>
                </a:lnTo>
                <a:lnTo>
                  <a:pt x="55" y="311"/>
                </a:lnTo>
                <a:lnTo>
                  <a:pt x="63" y="316"/>
                </a:lnTo>
                <a:lnTo>
                  <a:pt x="68" y="321"/>
                </a:lnTo>
                <a:lnTo>
                  <a:pt x="93" y="319"/>
                </a:lnTo>
                <a:lnTo>
                  <a:pt x="91" y="290"/>
                </a:lnTo>
                <a:lnTo>
                  <a:pt x="88" y="270"/>
                </a:lnTo>
                <a:lnTo>
                  <a:pt x="86" y="262"/>
                </a:lnTo>
                <a:lnTo>
                  <a:pt x="84" y="261"/>
                </a:lnTo>
                <a:lnTo>
                  <a:pt x="83" y="259"/>
                </a:lnTo>
                <a:lnTo>
                  <a:pt x="114" y="226"/>
                </a:lnTo>
                <a:lnTo>
                  <a:pt x="115" y="165"/>
                </a:lnTo>
                <a:lnTo>
                  <a:pt x="115" y="116"/>
                </a:lnTo>
                <a:lnTo>
                  <a:pt x="114" y="82"/>
                </a:lnTo>
                <a:lnTo>
                  <a:pt x="117" y="73"/>
                </a:lnTo>
                <a:lnTo>
                  <a:pt x="125" y="56"/>
                </a:lnTo>
                <a:lnTo>
                  <a:pt x="130" y="44"/>
                </a:lnTo>
                <a:lnTo>
                  <a:pt x="133" y="31"/>
                </a:lnTo>
                <a:lnTo>
                  <a:pt x="136" y="18"/>
                </a:lnTo>
                <a:lnTo>
                  <a:pt x="136" y="5"/>
                </a:lnTo>
                <a:lnTo>
                  <a:pt x="136" y="0"/>
                </a:lnTo>
                <a:lnTo>
                  <a:pt x="132" y="8"/>
                </a:lnTo>
                <a:lnTo>
                  <a:pt x="123" y="17"/>
                </a:lnTo>
                <a:lnTo>
                  <a:pt x="112" y="26"/>
                </a:lnTo>
                <a:lnTo>
                  <a:pt x="99" y="36"/>
                </a:lnTo>
                <a:lnTo>
                  <a:pt x="75" y="51"/>
                </a:lnTo>
                <a:lnTo>
                  <a:pt x="65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35"/>
          <p:cNvSpPr>
            <a:spLocks/>
          </p:cNvSpPr>
          <p:nvPr/>
        </p:nvSpPr>
        <p:spPr bwMode="auto">
          <a:xfrm>
            <a:off x="5795963" y="3079750"/>
            <a:ext cx="182562" cy="90488"/>
          </a:xfrm>
          <a:custGeom>
            <a:avLst/>
            <a:gdLst>
              <a:gd name="T0" fmla="*/ 182562 w 115"/>
              <a:gd name="T1" fmla="*/ 44450 h 57"/>
              <a:gd name="T2" fmla="*/ 182562 w 115"/>
              <a:gd name="T3" fmla="*/ 44450 h 57"/>
              <a:gd name="T4" fmla="*/ 166687 w 115"/>
              <a:gd name="T5" fmla="*/ 41275 h 57"/>
              <a:gd name="T6" fmla="*/ 131762 w 115"/>
              <a:gd name="T7" fmla="*/ 33338 h 57"/>
              <a:gd name="T8" fmla="*/ 111125 w 115"/>
              <a:gd name="T9" fmla="*/ 28575 h 57"/>
              <a:gd name="T10" fmla="*/ 92075 w 115"/>
              <a:gd name="T11" fmla="*/ 20638 h 57"/>
              <a:gd name="T12" fmla="*/ 76200 w 115"/>
              <a:gd name="T13" fmla="*/ 11113 h 57"/>
              <a:gd name="T14" fmla="*/ 71437 w 115"/>
              <a:gd name="T15" fmla="*/ 6350 h 57"/>
              <a:gd name="T16" fmla="*/ 69850 w 115"/>
              <a:gd name="T17" fmla="*/ 0 h 57"/>
              <a:gd name="T18" fmla="*/ 69850 w 115"/>
              <a:gd name="T19" fmla="*/ 0 h 57"/>
              <a:gd name="T20" fmla="*/ 58737 w 115"/>
              <a:gd name="T21" fmla="*/ 7938 h 57"/>
              <a:gd name="T22" fmla="*/ 34925 w 115"/>
              <a:gd name="T23" fmla="*/ 26988 h 57"/>
              <a:gd name="T24" fmla="*/ 22225 w 115"/>
              <a:gd name="T25" fmla="*/ 39688 h 57"/>
              <a:gd name="T26" fmla="*/ 9525 w 115"/>
              <a:gd name="T27" fmla="*/ 53975 h 57"/>
              <a:gd name="T28" fmla="*/ 1587 w 115"/>
              <a:gd name="T29" fmla="*/ 73025 h 57"/>
              <a:gd name="T30" fmla="*/ 0 w 115"/>
              <a:gd name="T31" fmla="*/ 90488 h 57"/>
              <a:gd name="T32" fmla="*/ 136525 w 115"/>
              <a:gd name="T33" fmla="*/ 85725 h 57"/>
              <a:gd name="T34" fmla="*/ 182562 w 115"/>
              <a:gd name="T35" fmla="*/ 44450 h 5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5"/>
              <a:gd name="T55" fmla="*/ 0 h 57"/>
              <a:gd name="T56" fmla="*/ 115 w 115"/>
              <a:gd name="T57" fmla="*/ 57 h 5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5" h="57">
                <a:moveTo>
                  <a:pt x="115" y="28"/>
                </a:moveTo>
                <a:lnTo>
                  <a:pt x="115" y="28"/>
                </a:lnTo>
                <a:lnTo>
                  <a:pt x="105" y="26"/>
                </a:lnTo>
                <a:lnTo>
                  <a:pt x="83" y="21"/>
                </a:lnTo>
                <a:lnTo>
                  <a:pt x="70" y="18"/>
                </a:lnTo>
                <a:lnTo>
                  <a:pt x="58" y="13"/>
                </a:lnTo>
                <a:lnTo>
                  <a:pt x="48" y="7"/>
                </a:lnTo>
                <a:lnTo>
                  <a:pt x="45" y="4"/>
                </a:lnTo>
                <a:lnTo>
                  <a:pt x="44" y="0"/>
                </a:lnTo>
                <a:lnTo>
                  <a:pt x="37" y="5"/>
                </a:lnTo>
                <a:lnTo>
                  <a:pt x="22" y="17"/>
                </a:lnTo>
                <a:lnTo>
                  <a:pt x="14" y="25"/>
                </a:lnTo>
                <a:lnTo>
                  <a:pt x="6" y="34"/>
                </a:lnTo>
                <a:lnTo>
                  <a:pt x="1" y="46"/>
                </a:lnTo>
                <a:lnTo>
                  <a:pt x="0" y="57"/>
                </a:lnTo>
                <a:lnTo>
                  <a:pt x="86" y="54"/>
                </a:lnTo>
                <a:lnTo>
                  <a:pt x="115" y="28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36"/>
          <p:cNvSpPr>
            <a:spLocks/>
          </p:cNvSpPr>
          <p:nvPr/>
        </p:nvSpPr>
        <p:spPr bwMode="auto">
          <a:xfrm>
            <a:off x="4762500" y="2454275"/>
            <a:ext cx="198438" cy="106363"/>
          </a:xfrm>
          <a:custGeom>
            <a:avLst/>
            <a:gdLst>
              <a:gd name="T0" fmla="*/ 68263 w 125"/>
              <a:gd name="T1" fmla="*/ 0 h 67"/>
              <a:gd name="T2" fmla="*/ 68263 w 125"/>
              <a:gd name="T3" fmla="*/ 0 h 67"/>
              <a:gd name="T4" fmla="*/ 84138 w 125"/>
              <a:gd name="T5" fmla="*/ 3175 h 67"/>
              <a:gd name="T6" fmla="*/ 120650 w 125"/>
              <a:gd name="T7" fmla="*/ 15875 h 67"/>
              <a:gd name="T8" fmla="*/ 165100 w 125"/>
              <a:gd name="T9" fmla="*/ 31750 h 67"/>
              <a:gd name="T10" fmla="*/ 182563 w 125"/>
              <a:gd name="T11" fmla="*/ 41275 h 67"/>
              <a:gd name="T12" fmla="*/ 198438 w 125"/>
              <a:gd name="T13" fmla="*/ 52388 h 67"/>
              <a:gd name="T14" fmla="*/ 138113 w 125"/>
              <a:gd name="T15" fmla="*/ 106363 h 67"/>
              <a:gd name="T16" fmla="*/ 138113 w 125"/>
              <a:gd name="T17" fmla="*/ 106363 h 67"/>
              <a:gd name="T18" fmla="*/ 128588 w 125"/>
              <a:gd name="T19" fmla="*/ 106363 h 67"/>
              <a:gd name="T20" fmla="*/ 96838 w 125"/>
              <a:gd name="T21" fmla="*/ 106363 h 67"/>
              <a:gd name="T22" fmla="*/ 76200 w 125"/>
              <a:gd name="T23" fmla="*/ 104775 h 67"/>
              <a:gd name="T24" fmla="*/ 50800 w 125"/>
              <a:gd name="T25" fmla="*/ 98425 h 67"/>
              <a:gd name="T26" fmla="*/ 25400 w 125"/>
              <a:gd name="T27" fmla="*/ 90488 h 67"/>
              <a:gd name="T28" fmla="*/ 0 w 125"/>
              <a:gd name="T29" fmla="*/ 80963 h 67"/>
              <a:gd name="T30" fmla="*/ 68263 w 125"/>
              <a:gd name="T31" fmla="*/ 0 h 6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5"/>
              <a:gd name="T49" fmla="*/ 0 h 67"/>
              <a:gd name="T50" fmla="*/ 125 w 125"/>
              <a:gd name="T51" fmla="*/ 67 h 6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5" h="67">
                <a:moveTo>
                  <a:pt x="43" y="0"/>
                </a:moveTo>
                <a:lnTo>
                  <a:pt x="43" y="0"/>
                </a:lnTo>
                <a:lnTo>
                  <a:pt x="53" y="2"/>
                </a:lnTo>
                <a:lnTo>
                  <a:pt x="76" y="10"/>
                </a:lnTo>
                <a:lnTo>
                  <a:pt x="104" y="20"/>
                </a:lnTo>
                <a:lnTo>
                  <a:pt x="115" y="26"/>
                </a:lnTo>
                <a:lnTo>
                  <a:pt x="125" y="33"/>
                </a:lnTo>
                <a:lnTo>
                  <a:pt x="87" y="67"/>
                </a:lnTo>
                <a:lnTo>
                  <a:pt x="81" y="67"/>
                </a:lnTo>
                <a:lnTo>
                  <a:pt x="61" y="67"/>
                </a:lnTo>
                <a:lnTo>
                  <a:pt x="48" y="66"/>
                </a:lnTo>
                <a:lnTo>
                  <a:pt x="32" y="62"/>
                </a:lnTo>
                <a:lnTo>
                  <a:pt x="16" y="57"/>
                </a:lnTo>
                <a:lnTo>
                  <a:pt x="0" y="51"/>
                </a:lnTo>
                <a:lnTo>
                  <a:pt x="43" y="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37"/>
          <p:cNvSpPr>
            <a:spLocks/>
          </p:cNvSpPr>
          <p:nvPr/>
        </p:nvSpPr>
        <p:spPr bwMode="auto">
          <a:xfrm>
            <a:off x="5294313" y="1150938"/>
            <a:ext cx="38100" cy="84137"/>
          </a:xfrm>
          <a:custGeom>
            <a:avLst/>
            <a:gdLst>
              <a:gd name="T0" fmla="*/ 17463 w 24"/>
              <a:gd name="T1" fmla="*/ 20637 h 53"/>
              <a:gd name="T2" fmla="*/ 17463 w 24"/>
              <a:gd name="T3" fmla="*/ 20637 h 53"/>
              <a:gd name="T4" fmla="*/ 23813 w 24"/>
              <a:gd name="T5" fmla="*/ 42862 h 53"/>
              <a:gd name="T6" fmla="*/ 28575 w 24"/>
              <a:gd name="T7" fmla="*/ 63500 h 53"/>
              <a:gd name="T8" fmla="*/ 33338 w 24"/>
              <a:gd name="T9" fmla="*/ 74612 h 53"/>
              <a:gd name="T10" fmla="*/ 38100 w 24"/>
              <a:gd name="T11" fmla="*/ 84137 h 53"/>
              <a:gd name="T12" fmla="*/ 38100 w 24"/>
              <a:gd name="T13" fmla="*/ 84137 h 53"/>
              <a:gd name="T14" fmla="*/ 23813 w 24"/>
              <a:gd name="T15" fmla="*/ 82550 h 53"/>
              <a:gd name="T16" fmla="*/ 7938 w 24"/>
              <a:gd name="T17" fmla="*/ 79375 h 53"/>
              <a:gd name="T18" fmla="*/ 1588 w 24"/>
              <a:gd name="T19" fmla="*/ 76200 h 53"/>
              <a:gd name="T20" fmla="*/ 0 w 24"/>
              <a:gd name="T21" fmla="*/ 74612 h 53"/>
              <a:gd name="T22" fmla="*/ 0 w 24"/>
              <a:gd name="T23" fmla="*/ 74612 h 53"/>
              <a:gd name="T24" fmla="*/ 0 w 24"/>
              <a:gd name="T25" fmla="*/ 50800 h 53"/>
              <a:gd name="T26" fmla="*/ 1588 w 24"/>
              <a:gd name="T27" fmla="*/ 33337 h 53"/>
              <a:gd name="T28" fmla="*/ 4763 w 24"/>
              <a:gd name="T29" fmla="*/ 14287 h 53"/>
              <a:gd name="T30" fmla="*/ 9525 w 24"/>
              <a:gd name="T31" fmla="*/ 0 h 53"/>
              <a:gd name="T32" fmla="*/ 9525 w 24"/>
              <a:gd name="T33" fmla="*/ 0 h 53"/>
              <a:gd name="T34" fmla="*/ 12700 w 24"/>
              <a:gd name="T35" fmla="*/ 4762 h 53"/>
              <a:gd name="T36" fmla="*/ 17463 w 24"/>
              <a:gd name="T37" fmla="*/ 12700 h 53"/>
              <a:gd name="T38" fmla="*/ 17463 w 24"/>
              <a:gd name="T39" fmla="*/ 20637 h 53"/>
              <a:gd name="T40" fmla="*/ 17463 w 24"/>
              <a:gd name="T41" fmla="*/ 20637 h 5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"/>
              <a:gd name="T64" fmla="*/ 0 h 53"/>
              <a:gd name="T65" fmla="*/ 24 w 24"/>
              <a:gd name="T66" fmla="*/ 53 h 5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" h="53">
                <a:moveTo>
                  <a:pt x="11" y="13"/>
                </a:moveTo>
                <a:lnTo>
                  <a:pt x="11" y="13"/>
                </a:lnTo>
                <a:lnTo>
                  <a:pt x="15" y="27"/>
                </a:lnTo>
                <a:lnTo>
                  <a:pt x="18" y="40"/>
                </a:lnTo>
                <a:lnTo>
                  <a:pt x="21" y="47"/>
                </a:lnTo>
                <a:lnTo>
                  <a:pt x="24" y="53"/>
                </a:lnTo>
                <a:lnTo>
                  <a:pt x="15" y="52"/>
                </a:lnTo>
                <a:lnTo>
                  <a:pt x="5" y="50"/>
                </a:lnTo>
                <a:lnTo>
                  <a:pt x="1" y="48"/>
                </a:lnTo>
                <a:lnTo>
                  <a:pt x="0" y="47"/>
                </a:lnTo>
                <a:lnTo>
                  <a:pt x="0" y="32"/>
                </a:lnTo>
                <a:lnTo>
                  <a:pt x="1" y="21"/>
                </a:lnTo>
                <a:lnTo>
                  <a:pt x="3" y="9"/>
                </a:lnTo>
                <a:lnTo>
                  <a:pt x="6" y="0"/>
                </a:lnTo>
                <a:lnTo>
                  <a:pt x="8" y="3"/>
                </a:lnTo>
                <a:lnTo>
                  <a:pt x="11" y="8"/>
                </a:lnTo>
                <a:lnTo>
                  <a:pt x="11" y="13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38"/>
          <p:cNvSpPr>
            <a:spLocks/>
          </p:cNvSpPr>
          <p:nvPr/>
        </p:nvSpPr>
        <p:spPr bwMode="auto">
          <a:xfrm>
            <a:off x="3956050" y="4775200"/>
            <a:ext cx="1700213" cy="1635125"/>
          </a:xfrm>
          <a:custGeom>
            <a:avLst/>
            <a:gdLst>
              <a:gd name="T0" fmla="*/ 195263 w 1071"/>
              <a:gd name="T1" fmla="*/ 1306513 h 1030"/>
              <a:gd name="T2" fmla="*/ 98425 w 1071"/>
              <a:gd name="T3" fmla="*/ 1411288 h 1030"/>
              <a:gd name="T4" fmla="*/ 0 w 1071"/>
              <a:gd name="T5" fmla="*/ 1452563 h 1030"/>
              <a:gd name="T6" fmla="*/ 104775 w 1071"/>
              <a:gd name="T7" fmla="*/ 1285875 h 1030"/>
              <a:gd name="T8" fmla="*/ 193675 w 1071"/>
              <a:gd name="T9" fmla="*/ 1162050 h 1030"/>
              <a:gd name="T10" fmla="*/ 276225 w 1071"/>
              <a:gd name="T11" fmla="*/ 963613 h 1030"/>
              <a:gd name="T12" fmla="*/ 292100 w 1071"/>
              <a:gd name="T13" fmla="*/ 849313 h 1030"/>
              <a:gd name="T14" fmla="*/ 461963 w 1071"/>
              <a:gd name="T15" fmla="*/ 746125 h 1030"/>
              <a:gd name="T16" fmla="*/ 407988 w 1071"/>
              <a:gd name="T17" fmla="*/ 661988 h 1030"/>
              <a:gd name="T18" fmla="*/ 361950 w 1071"/>
              <a:gd name="T19" fmla="*/ 449263 h 1030"/>
              <a:gd name="T20" fmla="*/ 330200 w 1071"/>
              <a:gd name="T21" fmla="*/ 366713 h 1030"/>
              <a:gd name="T22" fmla="*/ 309563 w 1071"/>
              <a:gd name="T23" fmla="*/ 398463 h 1030"/>
              <a:gd name="T24" fmla="*/ 187325 w 1071"/>
              <a:gd name="T25" fmla="*/ 493713 h 1030"/>
              <a:gd name="T26" fmla="*/ 92075 w 1071"/>
              <a:gd name="T27" fmla="*/ 550863 h 1030"/>
              <a:gd name="T28" fmla="*/ 33338 w 1071"/>
              <a:gd name="T29" fmla="*/ 511175 h 1030"/>
              <a:gd name="T30" fmla="*/ 100013 w 1071"/>
              <a:gd name="T31" fmla="*/ 258763 h 1030"/>
              <a:gd name="T32" fmla="*/ 161925 w 1071"/>
              <a:gd name="T33" fmla="*/ 71438 h 1030"/>
              <a:gd name="T34" fmla="*/ 193675 w 1071"/>
              <a:gd name="T35" fmla="*/ 4763 h 1030"/>
              <a:gd name="T36" fmla="*/ 280988 w 1071"/>
              <a:gd name="T37" fmla="*/ 23813 h 1030"/>
              <a:gd name="T38" fmla="*/ 333375 w 1071"/>
              <a:gd name="T39" fmla="*/ 53975 h 1030"/>
              <a:gd name="T40" fmla="*/ 382588 w 1071"/>
              <a:gd name="T41" fmla="*/ 53975 h 1030"/>
              <a:gd name="T42" fmla="*/ 444500 w 1071"/>
              <a:gd name="T43" fmla="*/ 100013 h 1030"/>
              <a:gd name="T44" fmla="*/ 457200 w 1071"/>
              <a:gd name="T45" fmla="*/ 141288 h 1030"/>
              <a:gd name="T46" fmla="*/ 528638 w 1071"/>
              <a:gd name="T47" fmla="*/ 152400 h 1030"/>
              <a:gd name="T48" fmla="*/ 601663 w 1071"/>
              <a:gd name="T49" fmla="*/ 196850 h 1030"/>
              <a:gd name="T50" fmla="*/ 700088 w 1071"/>
              <a:gd name="T51" fmla="*/ 239713 h 1030"/>
              <a:gd name="T52" fmla="*/ 700088 w 1071"/>
              <a:gd name="T53" fmla="*/ 320675 h 1030"/>
              <a:gd name="T54" fmla="*/ 774700 w 1071"/>
              <a:gd name="T55" fmla="*/ 350838 h 1030"/>
              <a:gd name="T56" fmla="*/ 1028700 w 1071"/>
              <a:gd name="T57" fmla="*/ 300038 h 1030"/>
              <a:gd name="T58" fmla="*/ 1250950 w 1071"/>
              <a:gd name="T59" fmla="*/ 330200 h 1030"/>
              <a:gd name="T60" fmla="*/ 1416050 w 1071"/>
              <a:gd name="T61" fmla="*/ 461963 h 1030"/>
              <a:gd name="T62" fmla="*/ 1552575 w 1071"/>
              <a:gd name="T63" fmla="*/ 530225 h 1030"/>
              <a:gd name="T64" fmla="*/ 1593850 w 1071"/>
              <a:gd name="T65" fmla="*/ 542925 h 1030"/>
              <a:gd name="T66" fmla="*/ 1625600 w 1071"/>
              <a:gd name="T67" fmla="*/ 577850 h 1030"/>
              <a:gd name="T68" fmla="*/ 1687513 w 1071"/>
              <a:gd name="T69" fmla="*/ 588963 h 1030"/>
              <a:gd name="T70" fmla="*/ 1684338 w 1071"/>
              <a:gd name="T71" fmla="*/ 606425 h 1030"/>
              <a:gd name="T72" fmla="*/ 1531938 w 1071"/>
              <a:gd name="T73" fmla="*/ 625475 h 1030"/>
              <a:gd name="T74" fmla="*/ 1433513 w 1071"/>
              <a:gd name="T75" fmla="*/ 568325 h 1030"/>
              <a:gd name="T76" fmla="*/ 1362075 w 1071"/>
              <a:gd name="T77" fmla="*/ 658813 h 1030"/>
              <a:gd name="T78" fmla="*/ 1260475 w 1071"/>
              <a:gd name="T79" fmla="*/ 839788 h 1030"/>
              <a:gd name="T80" fmla="*/ 1255713 w 1071"/>
              <a:gd name="T81" fmla="*/ 1046163 h 1030"/>
              <a:gd name="T82" fmla="*/ 1198563 w 1071"/>
              <a:gd name="T83" fmla="*/ 1309688 h 1030"/>
              <a:gd name="T84" fmla="*/ 1116013 w 1071"/>
              <a:gd name="T85" fmla="*/ 1589088 h 1030"/>
              <a:gd name="T86" fmla="*/ 981075 w 1071"/>
              <a:gd name="T87" fmla="*/ 1609725 h 1030"/>
              <a:gd name="T88" fmla="*/ 1054100 w 1071"/>
              <a:gd name="T89" fmla="*/ 1508125 h 1030"/>
              <a:gd name="T90" fmla="*/ 1131888 w 1071"/>
              <a:gd name="T91" fmla="*/ 1165225 h 1030"/>
              <a:gd name="T92" fmla="*/ 1103313 w 1071"/>
              <a:gd name="T93" fmla="*/ 896938 h 1030"/>
              <a:gd name="T94" fmla="*/ 1050925 w 1071"/>
              <a:gd name="T95" fmla="*/ 855663 h 1030"/>
              <a:gd name="T96" fmla="*/ 1087438 w 1071"/>
              <a:gd name="T97" fmla="*/ 1046163 h 1030"/>
              <a:gd name="T98" fmla="*/ 973138 w 1071"/>
              <a:gd name="T99" fmla="*/ 1189038 h 1030"/>
              <a:gd name="T100" fmla="*/ 708025 w 1071"/>
              <a:gd name="T101" fmla="*/ 1454150 h 1030"/>
              <a:gd name="T102" fmla="*/ 652463 w 1071"/>
              <a:gd name="T103" fmla="*/ 1514475 h 1030"/>
              <a:gd name="T104" fmla="*/ 555625 w 1071"/>
              <a:gd name="T105" fmla="*/ 1519238 h 1030"/>
              <a:gd name="T106" fmla="*/ 708025 w 1071"/>
              <a:gd name="T107" fmla="*/ 1350963 h 1030"/>
              <a:gd name="T108" fmla="*/ 923925 w 1071"/>
              <a:gd name="T109" fmla="*/ 1046163 h 1030"/>
              <a:gd name="T110" fmla="*/ 800100 w 1071"/>
              <a:gd name="T111" fmla="*/ 839788 h 1030"/>
              <a:gd name="T112" fmla="*/ 749300 w 1071"/>
              <a:gd name="T113" fmla="*/ 835025 h 1030"/>
              <a:gd name="T114" fmla="*/ 742950 w 1071"/>
              <a:gd name="T115" fmla="*/ 857250 h 1030"/>
              <a:gd name="T116" fmla="*/ 604838 w 1071"/>
              <a:gd name="T117" fmla="*/ 904875 h 1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071"/>
              <a:gd name="T178" fmla="*/ 0 h 1030"/>
              <a:gd name="T179" fmla="*/ 1071 w 1071"/>
              <a:gd name="T180" fmla="*/ 1030 h 1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071" h="1030">
                <a:moveTo>
                  <a:pt x="208" y="672"/>
                </a:moveTo>
                <a:lnTo>
                  <a:pt x="205" y="675"/>
                </a:lnTo>
                <a:lnTo>
                  <a:pt x="190" y="701"/>
                </a:lnTo>
                <a:lnTo>
                  <a:pt x="164" y="749"/>
                </a:lnTo>
                <a:lnTo>
                  <a:pt x="132" y="810"/>
                </a:lnTo>
                <a:lnTo>
                  <a:pt x="128" y="817"/>
                </a:lnTo>
                <a:lnTo>
                  <a:pt x="123" y="823"/>
                </a:lnTo>
                <a:lnTo>
                  <a:pt x="110" y="835"/>
                </a:lnTo>
                <a:lnTo>
                  <a:pt x="99" y="843"/>
                </a:lnTo>
                <a:lnTo>
                  <a:pt x="94" y="845"/>
                </a:lnTo>
                <a:lnTo>
                  <a:pt x="88" y="854"/>
                </a:lnTo>
                <a:lnTo>
                  <a:pt x="78" y="862"/>
                </a:lnTo>
                <a:lnTo>
                  <a:pt x="65" y="872"/>
                </a:lnTo>
                <a:lnTo>
                  <a:pt x="62" y="889"/>
                </a:lnTo>
                <a:lnTo>
                  <a:pt x="60" y="893"/>
                </a:lnTo>
                <a:lnTo>
                  <a:pt x="58" y="897"/>
                </a:lnTo>
                <a:lnTo>
                  <a:pt x="55" y="902"/>
                </a:lnTo>
                <a:lnTo>
                  <a:pt x="50" y="903"/>
                </a:lnTo>
                <a:lnTo>
                  <a:pt x="40" y="908"/>
                </a:lnTo>
                <a:lnTo>
                  <a:pt x="29" y="911"/>
                </a:lnTo>
                <a:lnTo>
                  <a:pt x="9" y="913"/>
                </a:lnTo>
                <a:lnTo>
                  <a:pt x="0" y="915"/>
                </a:lnTo>
                <a:lnTo>
                  <a:pt x="1" y="905"/>
                </a:lnTo>
                <a:lnTo>
                  <a:pt x="3" y="895"/>
                </a:lnTo>
                <a:lnTo>
                  <a:pt x="6" y="885"/>
                </a:lnTo>
                <a:lnTo>
                  <a:pt x="9" y="876"/>
                </a:lnTo>
                <a:lnTo>
                  <a:pt x="21" y="858"/>
                </a:lnTo>
                <a:lnTo>
                  <a:pt x="32" y="843"/>
                </a:lnTo>
                <a:lnTo>
                  <a:pt x="45" y="830"/>
                </a:lnTo>
                <a:lnTo>
                  <a:pt x="55" y="820"/>
                </a:lnTo>
                <a:lnTo>
                  <a:pt x="66" y="810"/>
                </a:lnTo>
                <a:lnTo>
                  <a:pt x="68" y="804"/>
                </a:lnTo>
                <a:lnTo>
                  <a:pt x="71" y="796"/>
                </a:lnTo>
                <a:lnTo>
                  <a:pt x="83" y="778"/>
                </a:lnTo>
                <a:lnTo>
                  <a:pt x="96" y="763"/>
                </a:lnTo>
                <a:lnTo>
                  <a:pt x="101" y="758"/>
                </a:lnTo>
                <a:lnTo>
                  <a:pt x="110" y="747"/>
                </a:lnTo>
                <a:lnTo>
                  <a:pt x="122" y="732"/>
                </a:lnTo>
                <a:lnTo>
                  <a:pt x="141" y="696"/>
                </a:lnTo>
                <a:lnTo>
                  <a:pt x="158" y="666"/>
                </a:lnTo>
                <a:lnTo>
                  <a:pt x="164" y="653"/>
                </a:lnTo>
                <a:lnTo>
                  <a:pt x="167" y="646"/>
                </a:lnTo>
                <a:lnTo>
                  <a:pt x="171" y="638"/>
                </a:lnTo>
                <a:lnTo>
                  <a:pt x="174" y="623"/>
                </a:lnTo>
                <a:lnTo>
                  <a:pt x="174" y="607"/>
                </a:lnTo>
                <a:lnTo>
                  <a:pt x="171" y="597"/>
                </a:lnTo>
                <a:lnTo>
                  <a:pt x="171" y="587"/>
                </a:lnTo>
                <a:lnTo>
                  <a:pt x="171" y="579"/>
                </a:lnTo>
                <a:lnTo>
                  <a:pt x="172" y="571"/>
                </a:lnTo>
                <a:lnTo>
                  <a:pt x="177" y="560"/>
                </a:lnTo>
                <a:lnTo>
                  <a:pt x="179" y="555"/>
                </a:lnTo>
                <a:lnTo>
                  <a:pt x="180" y="543"/>
                </a:lnTo>
                <a:lnTo>
                  <a:pt x="184" y="535"/>
                </a:lnTo>
                <a:lnTo>
                  <a:pt x="188" y="530"/>
                </a:lnTo>
                <a:lnTo>
                  <a:pt x="188" y="529"/>
                </a:lnTo>
                <a:lnTo>
                  <a:pt x="197" y="527"/>
                </a:lnTo>
                <a:lnTo>
                  <a:pt x="205" y="526"/>
                </a:lnTo>
                <a:lnTo>
                  <a:pt x="224" y="516"/>
                </a:lnTo>
                <a:lnTo>
                  <a:pt x="242" y="506"/>
                </a:lnTo>
                <a:lnTo>
                  <a:pt x="262" y="493"/>
                </a:lnTo>
                <a:lnTo>
                  <a:pt x="291" y="470"/>
                </a:lnTo>
                <a:lnTo>
                  <a:pt x="302" y="459"/>
                </a:lnTo>
                <a:lnTo>
                  <a:pt x="301" y="457"/>
                </a:lnTo>
                <a:lnTo>
                  <a:pt x="293" y="456"/>
                </a:lnTo>
                <a:lnTo>
                  <a:pt x="285" y="452"/>
                </a:lnTo>
                <a:lnTo>
                  <a:pt x="273" y="444"/>
                </a:lnTo>
                <a:lnTo>
                  <a:pt x="265" y="436"/>
                </a:lnTo>
                <a:lnTo>
                  <a:pt x="260" y="426"/>
                </a:lnTo>
                <a:lnTo>
                  <a:pt x="257" y="417"/>
                </a:lnTo>
                <a:lnTo>
                  <a:pt x="254" y="410"/>
                </a:lnTo>
                <a:lnTo>
                  <a:pt x="254" y="402"/>
                </a:lnTo>
                <a:lnTo>
                  <a:pt x="255" y="377"/>
                </a:lnTo>
                <a:lnTo>
                  <a:pt x="255" y="356"/>
                </a:lnTo>
                <a:lnTo>
                  <a:pt x="254" y="334"/>
                </a:lnTo>
                <a:lnTo>
                  <a:pt x="241" y="304"/>
                </a:lnTo>
                <a:lnTo>
                  <a:pt x="228" y="283"/>
                </a:lnTo>
                <a:lnTo>
                  <a:pt x="216" y="268"/>
                </a:lnTo>
                <a:lnTo>
                  <a:pt x="208" y="260"/>
                </a:lnTo>
                <a:lnTo>
                  <a:pt x="200" y="255"/>
                </a:lnTo>
                <a:lnTo>
                  <a:pt x="195" y="254"/>
                </a:lnTo>
                <a:lnTo>
                  <a:pt x="190" y="254"/>
                </a:lnTo>
                <a:lnTo>
                  <a:pt x="197" y="249"/>
                </a:lnTo>
                <a:lnTo>
                  <a:pt x="203" y="241"/>
                </a:lnTo>
                <a:lnTo>
                  <a:pt x="208" y="231"/>
                </a:lnTo>
                <a:lnTo>
                  <a:pt x="210" y="221"/>
                </a:lnTo>
                <a:lnTo>
                  <a:pt x="213" y="205"/>
                </a:lnTo>
                <a:lnTo>
                  <a:pt x="215" y="197"/>
                </a:lnTo>
                <a:lnTo>
                  <a:pt x="211" y="216"/>
                </a:lnTo>
                <a:lnTo>
                  <a:pt x="208" y="231"/>
                </a:lnTo>
                <a:lnTo>
                  <a:pt x="202" y="242"/>
                </a:lnTo>
                <a:lnTo>
                  <a:pt x="195" y="251"/>
                </a:lnTo>
                <a:lnTo>
                  <a:pt x="188" y="255"/>
                </a:lnTo>
                <a:lnTo>
                  <a:pt x="184" y="259"/>
                </a:lnTo>
                <a:lnTo>
                  <a:pt x="172" y="262"/>
                </a:lnTo>
                <a:lnTo>
                  <a:pt x="164" y="264"/>
                </a:lnTo>
                <a:lnTo>
                  <a:pt x="161" y="264"/>
                </a:lnTo>
                <a:lnTo>
                  <a:pt x="153" y="273"/>
                </a:lnTo>
                <a:lnTo>
                  <a:pt x="143" y="286"/>
                </a:lnTo>
                <a:lnTo>
                  <a:pt x="118" y="311"/>
                </a:lnTo>
                <a:lnTo>
                  <a:pt x="89" y="337"/>
                </a:lnTo>
                <a:lnTo>
                  <a:pt x="84" y="347"/>
                </a:lnTo>
                <a:lnTo>
                  <a:pt x="78" y="351"/>
                </a:lnTo>
                <a:lnTo>
                  <a:pt x="73" y="353"/>
                </a:lnTo>
                <a:lnTo>
                  <a:pt x="68" y="353"/>
                </a:lnTo>
                <a:lnTo>
                  <a:pt x="65" y="351"/>
                </a:lnTo>
                <a:lnTo>
                  <a:pt x="62" y="350"/>
                </a:lnTo>
                <a:lnTo>
                  <a:pt x="58" y="347"/>
                </a:lnTo>
                <a:lnTo>
                  <a:pt x="52" y="348"/>
                </a:lnTo>
                <a:lnTo>
                  <a:pt x="47" y="348"/>
                </a:lnTo>
                <a:lnTo>
                  <a:pt x="42" y="347"/>
                </a:lnTo>
                <a:lnTo>
                  <a:pt x="34" y="343"/>
                </a:lnTo>
                <a:lnTo>
                  <a:pt x="29" y="337"/>
                </a:lnTo>
                <a:lnTo>
                  <a:pt x="24" y="330"/>
                </a:lnTo>
                <a:lnTo>
                  <a:pt x="21" y="322"/>
                </a:lnTo>
                <a:lnTo>
                  <a:pt x="16" y="309"/>
                </a:lnTo>
                <a:lnTo>
                  <a:pt x="14" y="304"/>
                </a:lnTo>
                <a:lnTo>
                  <a:pt x="18" y="293"/>
                </a:lnTo>
                <a:lnTo>
                  <a:pt x="22" y="277"/>
                </a:lnTo>
                <a:lnTo>
                  <a:pt x="39" y="239"/>
                </a:lnTo>
                <a:lnTo>
                  <a:pt x="62" y="190"/>
                </a:lnTo>
                <a:lnTo>
                  <a:pt x="63" y="163"/>
                </a:lnTo>
                <a:lnTo>
                  <a:pt x="68" y="140"/>
                </a:lnTo>
                <a:lnTo>
                  <a:pt x="75" y="122"/>
                </a:lnTo>
                <a:lnTo>
                  <a:pt x="83" y="109"/>
                </a:lnTo>
                <a:lnTo>
                  <a:pt x="89" y="99"/>
                </a:lnTo>
                <a:lnTo>
                  <a:pt x="96" y="94"/>
                </a:lnTo>
                <a:lnTo>
                  <a:pt x="102" y="89"/>
                </a:lnTo>
                <a:lnTo>
                  <a:pt x="102" y="81"/>
                </a:lnTo>
                <a:lnTo>
                  <a:pt x="102" y="45"/>
                </a:lnTo>
                <a:lnTo>
                  <a:pt x="104" y="15"/>
                </a:lnTo>
                <a:lnTo>
                  <a:pt x="104" y="11"/>
                </a:lnTo>
                <a:lnTo>
                  <a:pt x="104" y="8"/>
                </a:lnTo>
                <a:lnTo>
                  <a:pt x="105" y="3"/>
                </a:lnTo>
                <a:lnTo>
                  <a:pt x="109" y="2"/>
                </a:lnTo>
                <a:lnTo>
                  <a:pt x="110" y="0"/>
                </a:lnTo>
                <a:lnTo>
                  <a:pt x="122" y="3"/>
                </a:lnTo>
                <a:lnTo>
                  <a:pt x="128" y="6"/>
                </a:lnTo>
                <a:lnTo>
                  <a:pt x="135" y="11"/>
                </a:lnTo>
                <a:lnTo>
                  <a:pt x="140" y="18"/>
                </a:lnTo>
                <a:lnTo>
                  <a:pt x="143" y="28"/>
                </a:lnTo>
                <a:lnTo>
                  <a:pt x="145" y="32"/>
                </a:lnTo>
                <a:lnTo>
                  <a:pt x="149" y="29"/>
                </a:lnTo>
                <a:lnTo>
                  <a:pt x="166" y="21"/>
                </a:lnTo>
                <a:lnTo>
                  <a:pt x="177" y="15"/>
                </a:lnTo>
                <a:lnTo>
                  <a:pt x="185" y="15"/>
                </a:lnTo>
                <a:lnTo>
                  <a:pt x="182" y="26"/>
                </a:lnTo>
                <a:lnTo>
                  <a:pt x="185" y="18"/>
                </a:lnTo>
                <a:lnTo>
                  <a:pt x="195" y="18"/>
                </a:lnTo>
                <a:lnTo>
                  <a:pt x="200" y="19"/>
                </a:lnTo>
                <a:lnTo>
                  <a:pt x="205" y="24"/>
                </a:lnTo>
                <a:lnTo>
                  <a:pt x="208" y="29"/>
                </a:lnTo>
                <a:lnTo>
                  <a:pt x="210" y="34"/>
                </a:lnTo>
                <a:lnTo>
                  <a:pt x="213" y="45"/>
                </a:lnTo>
                <a:lnTo>
                  <a:pt x="213" y="50"/>
                </a:lnTo>
                <a:lnTo>
                  <a:pt x="218" y="41"/>
                </a:lnTo>
                <a:lnTo>
                  <a:pt x="218" y="50"/>
                </a:lnTo>
                <a:lnTo>
                  <a:pt x="224" y="47"/>
                </a:lnTo>
                <a:lnTo>
                  <a:pt x="226" y="36"/>
                </a:lnTo>
                <a:lnTo>
                  <a:pt x="234" y="50"/>
                </a:lnTo>
                <a:lnTo>
                  <a:pt x="239" y="24"/>
                </a:lnTo>
                <a:lnTo>
                  <a:pt x="241" y="34"/>
                </a:lnTo>
                <a:lnTo>
                  <a:pt x="241" y="54"/>
                </a:lnTo>
                <a:lnTo>
                  <a:pt x="249" y="34"/>
                </a:lnTo>
                <a:lnTo>
                  <a:pt x="250" y="55"/>
                </a:lnTo>
                <a:lnTo>
                  <a:pt x="254" y="37"/>
                </a:lnTo>
                <a:lnTo>
                  <a:pt x="257" y="55"/>
                </a:lnTo>
                <a:lnTo>
                  <a:pt x="260" y="39"/>
                </a:lnTo>
                <a:lnTo>
                  <a:pt x="265" y="60"/>
                </a:lnTo>
                <a:lnTo>
                  <a:pt x="275" y="45"/>
                </a:lnTo>
                <a:lnTo>
                  <a:pt x="280" y="63"/>
                </a:lnTo>
                <a:lnTo>
                  <a:pt x="281" y="57"/>
                </a:lnTo>
                <a:lnTo>
                  <a:pt x="285" y="54"/>
                </a:lnTo>
                <a:lnTo>
                  <a:pt x="289" y="52"/>
                </a:lnTo>
                <a:lnTo>
                  <a:pt x="285" y="80"/>
                </a:lnTo>
                <a:lnTo>
                  <a:pt x="301" y="67"/>
                </a:lnTo>
                <a:lnTo>
                  <a:pt x="293" y="80"/>
                </a:lnTo>
                <a:lnTo>
                  <a:pt x="288" y="89"/>
                </a:lnTo>
                <a:lnTo>
                  <a:pt x="288" y="93"/>
                </a:lnTo>
                <a:lnTo>
                  <a:pt x="291" y="94"/>
                </a:lnTo>
                <a:lnTo>
                  <a:pt x="299" y="93"/>
                </a:lnTo>
                <a:lnTo>
                  <a:pt x="312" y="89"/>
                </a:lnTo>
                <a:lnTo>
                  <a:pt x="328" y="83"/>
                </a:lnTo>
                <a:lnTo>
                  <a:pt x="315" y="93"/>
                </a:lnTo>
                <a:lnTo>
                  <a:pt x="340" y="85"/>
                </a:lnTo>
                <a:lnTo>
                  <a:pt x="333" y="96"/>
                </a:lnTo>
                <a:lnTo>
                  <a:pt x="346" y="93"/>
                </a:lnTo>
                <a:lnTo>
                  <a:pt x="341" y="104"/>
                </a:lnTo>
                <a:lnTo>
                  <a:pt x="353" y="102"/>
                </a:lnTo>
                <a:lnTo>
                  <a:pt x="346" y="112"/>
                </a:lnTo>
                <a:lnTo>
                  <a:pt x="363" y="107"/>
                </a:lnTo>
                <a:lnTo>
                  <a:pt x="353" y="124"/>
                </a:lnTo>
                <a:lnTo>
                  <a:pt x="366" y="119"/>
                </a:lnTo>
                <a:lnTo>
                  <a:pt x="358" y="130"/>
                </a:lnTo>
                <a:lnTo>
                  <a:pt x="379" y="124"/>
                </a:lnTo>
                <a:lnTo>
                  <a:pt x="369" y="133"/>
                </a:lnTo>
                <a:lnTo>
                  <a:pt x="398" y="133"/>
                </a:lnTo>
                <a:lnTo>
                  <a:pt x="389" y="146"/>
                </a:lnTo>
                <a:lnTo>
                  <a:pt x="398" y="148"/>
                </a:lnTo>
                <a:lnTo>
                  <a:pt x="408" y="146"/>
                </a:lnTo>
                <a:lnTo>
                  <a:pt x="407" y="155"/>
                </a:lnTo>
                <a:lnTo>
                  <a:pt x="423" y="150"/>
                </a:lnTo>
                <a:lnTo>
                  <a:pt x="415" y="168"/>
                </a:lnTo>
                <a:lnTo>
                  <a:pt x="441" y="151"/>
                </a:lnTo>
                <a:lnTo>
                  <a:pt x="428" y="171"/>
                </a:lnTo>
                <a:lnTo>
                  <a:pt x="442" y="163"/>
                </a:lnTo>
                <a:lnTo>
                  <a:pt x="438" y="176"/>
                </a:lnTo>
                <a:lnTo>
                  <a:pt x="446" y="174"/>
                </a:lnTo>
                <a:lnTo>
                  <a:pt x="433" y="185"/>
                </a:lnTo>
                <a:lnTo>
                  <a:pt x="457" y="181"/>
                </a:lnTo>
                <a:lnTo>
                  <a:pt x="436" y="192"/>
                </a:lnTo>
                <a:lnTo>
                  <a:pt x="465" y="185"/>
                </a:lnTo>
                <a:lnTo>
                  <a:pt x="441" y="202"/>
                </a:lnTo>
                <a:lnTo>
                  <a:pt x="457" y="200"/>
                </a:lnTo>
                <a:lnTo>
                  <a:pt x="475" y="200"/>
                </a:lnTo>
                <a:lnTo>
                  <a:pt x="490" y="200"/>
                </a:lnTo>
                <a:lnTo>
                  <a:pt x="488" y="207"/>
                </a:lnTo>
                <a:lnTo>
                  <a:pt x="473" y="215"/>
                </a:lnTo>
                <a:lnTo>
                  <a:pt x="488" y="221"/>
                </a:lnTo>
                <a:lnTo>
                  <a:pt x="509" y="221"/>
                </a:lnTo>
                <a:lnTo>
                  <a:pt x="535" y="221"/>
                </a:lnTo>
                <a:lnTo>
                  <a:pt x="563" y="218"/>
                </a:lnTo>
                <a:lnTo>
                  <a:pt x="571" y="213"/>
                </a:lnTo>
                <a:lnTo>
                  <a:pt x="579" y="208"/>
                </a:lnTo>
                <a:lnTo>
                  <a:pt x="600" y="200"/>
                </a:lnTo>
                <a:lnTo>
                  <a:pt x="623" y="194"/>
                </a:lnTo>
                <a:lnTo>
                  <a:pt x="648" y="189"/>
                </a:lnTo>
                <a:lnTo>
                  <a:pt x="688" y="181"/>
                </a:lnTo>
                <a:lnTo>
                  <a:pt x="706" y="179"/>
                </a:lnTo>
                <a:lnTo>
                  <a:pt x="721" y="177"/>
                </a:lnTo>
                <a:lnTo>
                  <a:pt x="735" y="179"/>
                </a:lnTo>
                <a:lnTo>
                  <a:pt x="748" y="184"/>
                </a:lnTo>
                <a:lnTo>
                  <a:pt x="761" y="190"/>
                </a:lnTo>
                <a:lnTo>
                  <a:pt x="774" y="198"/>
                </a:lnTo>
                <a:lnTo>
                  <a:pt x="788" y="208"/>
                </a:lnTo>
                <a:lnTo>
                  <a:pt x="797" y="218"/>
                </a:lnTo>
                <a:lnTo>
                  <a:pt x="809" y="229"/>
                </a:lnTo>
                <a:lnTo>
                  <a:pt x="827" y="251"/>
                </a:lnTo>
                <a:lnTo>
                  <a:pt x="840" y="270"/>
                </a:lnTo>
                <a:lnTo>
                  <a:pt x="851" y="291"/>
                </a:lnTo>
                <a:lnTo>
                  <a:pt x="879" y="291"/>
                </a:lnTo>
                <a:lnTo>
                  <a:pt x="885" y="291"/>
                </a:lnTo>
                <a:lnTo>
                  <a:pt x="892" y="291"/>
                </a:lnTo>
                <a:lnTo>
                  <a:pt x="901" y="296"/>
                </a:lnTo>
                <a:lnTo>
                  <a:pt x="919" y="309"/>
                </a:lnTo>
                <a:lnTo>
                  <a:pt x="921" y="311"/>
                </a:lnTo>
                <a:lnTo>
                  <a:pt x="932" y="317"/>
                </a:lnTo>
                <a:lnTo>
                  <a:pt x="944" y="324"/>
                </a:lnTo>
                <a:lnTo>
                  <a:pt x="963" y="330"/>
                </a:lnTo>
                <a:lnTo>
                  <a:pt x="978" y="334"/>
                </a:lnTo>
                <a:lnTo>
                  <a:pt x="983" y="334"/>
                </a:lnTo>
                <a:lnTo>
                  <a:pt x="997" y="335"/>
                </a:lnTo>
                <a:lnTo>
                  <a:pt x="1011" y="338"/>
                </a:lnTo>
                <a:lnTo>
                  <a:pt x="1024" y="342"/>
                </a:lnTo>
                <a:lnTo>
                  <a:pt x="1011" y="342"/>
                </a:lnTo>
                <a:lnTo>
                  <a:pt x="1004" y="342"/>
                </a:lnTo>
                <a:lnTo>
                  <a:pt x="1011" y="345"/>
                </a:lnTo>
                <a:lnTo>
                  <a:pt x="1019" y="350"/>
                </a:lnTo>
                <a:lnTo>
                  <a:pt x="1028" y="353"/>
                </a:lnTo>
                <a:lnTo>
                  <a:pt x="1041" y="363"/>
                </a:lnTo>
                <a:lnTo>
                  <a:pt x="1043" y="363"/>
                </a:lnTo>
                <a:lnTo>
                  <a:pt x="1041" y="363"/>
                </a:lnTo>
                <a:lnTo>
                  <a:pt x="1024" y="364"/>
                </a:lnTo>
                <a:lnTo>
                  <a:pt x="1035" y="371"/>
                </a:lnTo>
                <a:lnTo>
                  <a:pt x="1041" y="374"/>
                </a:lnTo>
                <a:lnTo>
                  <a:pt x="1048" y="376"/>
                </a:lnTo>
                <a:lnTo>
                  <a:pt x="1053" y="376"/>
                </a:lnTo>
                <a:lnTo>
                  <a:pt x="1056" y="374"/>
                </a:lnTo>
                <a:lnTo>
                  <a:pt x="1061" y="373"/>
                </a:lnTo>
                <a:lnTo>
                  <a:pt x="1063" y="371"/>
                </a:lnTo>
                <a:lnTo>
                  <a:pt x="1058" y="376"/>
                </a:lnTo>
                <a:lnTo>
                  <a:pt x="1053" y="379"/>
                </a:lnTo>
                <a:lnTo>
                  <a:pt x="1048" y="381"/>
                </a:lnTo>
                <a:lnTo>
                  <a:pt x="1058" y="382"/>
                </a:lnTo>
                <a:lnTo>
                  <a:pt x="1064" y="379"/>
                </a:lnTo>
                <a:lnTo>
                  <a:pt x="1071" y="376"/>
                </a:lnTo>
                <a:lnTo>
                  <a:pt x="1061" y="382"/>
                </a:lnTo>
                <a:lnTo>
                  <a:pt x="1050" y="394"/>
                </a:lnTo>
                <a:lnTo>
                  <a:pt x="1038" y="400"/>
                </a:lnTo>
                <a:lnTo>
                  <a:pt x="1027" y="405"/>
                </a:lnTo>
                <a:lnTo>
                  <a:pt x="1015" y="408"/>
                </a:lnTo>
                <a:lnTo>
                  <a:pt x="1006" y="408"/>
                </a:lnTo>
                <a:lnTo>
                  <a:pt x="996" y="408"/>
                </a:lnTo>
                <a:lnTo>
                  <a:pt x="986" y="405"/>
                </a:lnTo>
                <a:lnTo>
                  <a:pt x="980" y="402"/>
                </a:lnTo>
                <a:lnTo>
                  <a:pt x="965" y="394"/>
                </a:lnTo>
                <a:lnTo>
                  <a:pt x="955" y="384"/>
                </a:lnTo>
                <a:lnTo>
                  <a:pt x="947" y="374"/>
                </a:lnTo>
                <a:lnTo>
                  <a:pt x="941" y="373"/>
                </a:lnTo>
                <a:lnTo>
                  <a:pt x="937" y="369"/>
                </a:lnTo>
                <a:lnTo>
                  <a:pt x="932" y="364"/>
                </a:lnTo>
                <a:lnTo>
                  <a:pt x="918" y="361"/>
                </a:lnTo>
                <a:lnTo>
                  <a:pt x="903" y="358"/>
                </a:lnTo>
                <a:lnTo>
                  <a:pt x="892" y="351"/>
                </a:lnTo>
                <a:lnTo>
                  <a:pt x="882" y="347"/>
                </a:lnTo>
                <a:lnTo>
                  <a:pt x="867" y="338"/>
                </a:lnTo>
                <a:lnTo>
                  <a:pt x="862" y="334"/>
                </a:lnTo>
                <a:lnTo>
                  <a:pt x="864" y="356"/>
                </a:lnTo>
                <a:lnTo>
                  <a:pt x="862" y="374"/>
                </a:lnTo>
                <a:lnTo>
                  <a:pt x="861" y="400"/>
                </a:lnTo>
                <a:lnTo>
                  <a:pt x="858" y="415"/>
                </a:lnTo>
                <a:lnTo>
                  <a:pt x="856" y="420"/>
                </a:lnTo>
                <a:lnTo>
                  <a:pt x="851" y="433"/>
                </a:lnTo>
                <a:lnTo>
                  <a:pt x="843" y="449"/>
                </a:lnTo>
                <a:lnTo>
                  <a:pt x="823" y="483"/>
                </a:lnTo>
                <a:lnTo>
                  <a:pt x="805" y="514"/>
                </a:lnTo>
                <a:lnTo>
                  <a:pt x="797" y="526"/>
                </a:lnTo>
                <a:lnTo>
                  <a:pt x="794" y="529"/>
                </a:lnTo>
                <a:lnTo>
                  <a:pt x="791" y="534"/>
                </a:lnTo>
                <a:lnTo>
                  <a:pt x="786" y="545"/>
                </a:lnTo>
                <a:lnTo>
                  <a:pt x="783" y="557"/>
                </a:lnTo>
                <a:lnTo>
                  <a:pt x="781" y="571"/>
                </a:lnTo>
                <a:lnTo>
                  <a:pt x="781" y="594"/>
                </a:lnTo>
                <a:lnTo>
                  <a:pt x="783" y="604"/>
                </a:lnTo>
                <a:lnTo>
                  <a:pt x="784" y="626"/>
                </a:lnTo>
                <a:lnTo>
                  <a:pt x="791" y="659"/>
                </a:lnTo>
                <a:lnTo>
                  <a:pt x="797" y="701"/>
                </a:lnTo>
                <a:lnTo>
                  <a:pt x="794" y="719"/>
                </a:lnTo>
                <a:lnTo>
                  <a:pt x="789" y="739"/>
                </a:lnTo>
                <a:lnTo>
                  <a:pt x="783" y="760"/>
                </a:lnTo>
                <a:lnTo>
                  <a:pt x="774" y="779"/>
                </a:lnTo>
                <a:lnTo>
                  <a:pt x="761" y="812"/>
                </a:lnTo>
                <a:lnTo>
                  <a:pt x="755" y="825"/>
                </a:lnTo>
                <a:lnTo>
                  <a:pt x="748" y="833"/>
                </a:lnTo>
                <a:lnTo>
                  <a:pt x="744" y="843"/>
                </a:lnTo>
                <a:lnTo>
                  <a:pt x="732" y="866"/>
                </a:lnTo>
                <a:lnTo>
                  <a:pt x="724" y="893"/>
                </a:lnTo>
                <a:lnTo>
                  <a:pt x="716" y="923"/>
                </a:lnTo>
                <a:lnTo>
                  <a:pt x="706" y="972"/>
                </a:lnTo>
                <a:lnTo>
                  <a:pt x="701" y="993"/>
                </a:lnTo>
                <a:lnTo>
                  <a:pt x="703" y="1001"/>
                </a:lnTo>
                <a:lnTo>
                  <a:pt x="704" y="1014"/>
                </a:lnTo>
                <a:lnTo>
                  <a:pt x="703" y="1030"/>
                </a:lnTo>
                <a:lnTo>
                  <a:pt x="695" y="1030"/>
                </a:lnTo>
                <a:lnTo>
                  <a:pt x="683" y="1030"/>
                </a:lnTo>
                <a:lnTo>
                  <a:pt x="652" y="1027"/>
                </a:lnTo>
                <a:lnTo>
                  <a:pt x="613" y="1022"/>
                </a:lnTo>
                <a:lnTo>
                  <a:pt x="618" y="1014"/>
                </a:lnTo>
                <a:lnTo>
                  <a:pt x="626" y="1001"/>
                </a:lnTo>
                <a:lnTo>
                  <a:pt x="634" y="989"/>
                </a:lnTo>
                <a:lnTo>
                  <a:pt x="646" y="976"/>
                </a:lnTo>
                <a:lnTo>
                  <a:pt x="649" y="972"/>
                </a:lnTo>
                <a:lnTo>
                  <a:pt x="652" y="965"/>
                </a:lnTo>
                <a:lnTo>
                  <a:pt x="659" y="955"/>
                </a:lnTo>
                <a:lnTo>
                  <a:pt x="664" y="950"/>
                </a:lnTo>
                <a:lnTo>
                  <a:pt x="669" y="942"/>
                </a:lnTo>
                <a:lnTo>
                  <a:pt x="677" y="921"/>
                </a:lnTo>
                <a:lnTo>
                  <a:pt x="685" y="895"/>
                </a:lnTo>
                <a:lnTo>
                  <a:pt x="693" y="869"/>
                </a:lnTo>
                <a:lnTo>
                  <a:pt x="704" y="823"/>
                </a:lnTo>
                <a:lnTo>
                  <a:pt x="708" y="802"/>
                </a:lnTo>
                <a:lnTo>
                  <a:pt x="709" y="776"/>
                </a:lnTo>
                <a:lnTo>
                  <a:pt x="713" y="734"/>
                </a:lnTo>
                <a:lnTo>
                  <a:pt x="714" y="693"/>
                </a:lnTo>
                <a:lnTo>
                  <a:pt x="716" y="679"/>
                </a:lnTo>
                <a:lnTo>
                  <a:pt x="714" y="670"/>
                </a:lnTo>
                <a:lnTo>
                  <a:pt x="714" y="669"/>
                </a:lnTo>
                <a:lnTo>
                  <a:pt x="701" y="586"/>
                </a:lnTo>
                <a:lnTo>
                  <a:pt x="695" y="565"/>
                </a:lnTo>
                <a:lnTo>
                  <a:pt x="687" y="534"/>
                </a:lnTo>
                <a:lnTo>
                  <a:pt x="677" y="491"/>
                </a:lnTo>
                <a:lnTo>
                  <a:pt x="672" y="495"/>
                </a:lnTo>
                <a:lnTo>
                  <a:pt x="667" y="501"/>
                </a:lnTo>
                <a:lnTo>
                  <a:pt x="664" y="508"/>
                </a:lnTo>
                <a:lnTo>
                  <a:pt x="662" y="517"/>
                </a:lnTo>
                <a:lnTo>
                  <a:pt x="662" y="527"/>
                </a:lnTo>
                <a:lnTo>
                  <a:pt x="662" y="539"/>
                </a:lnTo>
                <a:lnTo>
                  <a:pt x="665" y="563"/>
                </a:lnTo>
                <a:lnTo>
                  <a:pt x="670" y="586"/>
                </a:lnTo>
                <a:lnTo>
                  <a:pt x="675" y="607"/>
                </a:lnTo>
                <a:lnTo>
                  <a:pt x="682" y="626"/>
                </a:lnTo>
                <a:lnTo>
                  <a:pt x="685" y="636"/>
                </a:lnTo>
                <a:lnTo>
                  <a:pt x="687" y="644"/>
                </a:lnTo>
                <a:lnTo>
                  <a:pt x="687" y="653"/>
                </a:lnTo>
                <a:lnTo>
                  <a:pt x="685" y="659"/>
                </a:lnTo>
                <a:lnTo>
                  <a:pt x="682" y="667"/>
                </a:lnTo>
                <a:lnTo>
                  <a:pt x="678" y="670"/>
                </a:lnTo>
                <a:lnTo>
                  <a:pt x="675" y="677"/>
                </a:lnTo>
                <a:lnTo>
                  <a:pt x="669" y="687"/>
                </a:lnTo>
                <a:lnTo>
                  <a:pt x="648" y="711"/>
                </a:lnTo>
                <a:lnTo>
                  <a:pt x="618" y="745"/>
                </a:lnTo>
                <a:lnTo>
                  <a:pt x="613" y="749"/>
                </a:lnTo>
                <a:lnTo>
                  <a:pt x="607" y="753"/>
                </a:lnTo>
                <a:lnTo>
                  <a:pt x="589" y="771"/>
                </a:lnTo>
                <a:lnTo>
                  <a:pt x="543" y="820"/>
                </a:lnTo>
                <a:lnTo>
                  <a:pt x="483" y="889"/>
                </a:lnTo>
                <a:lnTo>
                  <a:pt x="481" y="893"/>
                </a:lnTo>
                <a:lnTo>
                  <a:pt x="477" y="898"/>
                </a:lnTo>
                <a:lnTo>
                  <a:pt x="464" y="906"/>
                </a:lnTo>
                <a:lnTo>
                  <a:pt x="446" y="916"/>
                </a:lnTo>
                <a:lnTo>
                  <a:pt x="438" y="918"/>
                </a:lnTo>
                <a:lnTo>
                  <a:pt x="431" y="921"/>
                </a:lnTo>
                <a:lnTo>
                  <a:pt x="425" y="926"/>
                </a:lnTo>
                <a:lnTo>
                  <a:pt x="421" y="931"/>
                </a:lnTo>
                <a:lnTo>
                  <a:pt x="415" y="941"/>
                </a:lnTo>
                <a:lnTo>
                  <a:pt x="413" y="945"/>
                </a:lnTo>
                <a:lnTo>
                  <a:pt x="411" y="954"/>
                </a:lnTo>
                <a:lnTo>
                  <a:pt x="408" y="959"/>
                </a:lnTo>
                <a:lnTo>
                  <a:pt x="407" y="962"/>
                </a:lnTo>
                <a:lnTo>
                  <a:pt x="402" y="967"/>
                </a:lnTo>
                <a:lnTo>
                  <a:pt x="395" y="973"/>
                </a:lnTo>
                <a:lnTo>
                  <a:pt x="346" y="970"/>
                </a:lnTo>
                <a:lnTo>
                  <a:pt x="346" y="965"/>
                </a:lnTo>
                <a:lnTo>
                  <a:pt x="350" y="957"/>
                </a:lnTo>
                <a:lnTo>
                  <a:pt x="358" y="941"/>
                </a:lnTo>
                <a:lnTo>
                  <a:pt x="369" y="921"/>
                </a:lnTo>
                <a:lnTo>
                  <a:pt x="423" y="872"/>
                </a:lnTo>
                <a:lnTo>
                  <a:pt x="425" y="869"/>
                </a:lnTo>
                <a:lnTo>
                  <a:pt x="426" y="866"/>
                </a:lnTo>
                <a:lnTo>
                  <a:pt x="434" y="859"/>
                </a:lnTo>
                <a:lnTo>
                  <a:pt x="446" y="851"/>
                </a:lnTo>
                <a:lnTo>
                  <a:pt x="455" y="843"/>
                </a:lnTo>
                <a:lnTo>
                  <a:pt x="473" y="827"/>
                </a:lnTo>
                <a:lnTo>
                  <a:pt x="517" y="779"/>
                </a:lnTo>
                <a:lnTo>
                  <a:pt x="578" y="711"/>
                </a:lnTo>
                <a:lnTo>
                  <a:pt x="579" y="710"/>
                </a:lnTo>
                <a:lnTo>
                  <a:pt x="581" y="705"/>
                </a:lnTo>
                <a:lnTo>
                  <a:pt x="582" y="693"/>
                </a:lnTo>
                <a:lnTo>
                  <a:pt x="582" y="659"/>
                </a:lnTo>
                <a:lnTo>
                  <a:pt x="581" y="628"/>
                </a:lnTo>
                <a:lnTo>
                  <a:pt x="581" y="613"/>
                </a:lnTo>
                <a:lnTo>
                  <a:pt x="578" y="607"/>
                </a:lnTo>
                <a:lnTo>
                  <a:pt x="573" y="594"/>
                </a:lnTo>
                <a:lnTo>
                  <a:pt x="565" y="561"/>
                </a:lnTo>
                <a:lnTo>
                  <a:pt x="555" y="514"/>
                </a:lnTo>
                <a:lnTo>
                  <a:pt x="504" y="529"/>
                </a:lnTo>
                <a:lnTo>
                  <a:pt x="503" y="529"/>
                </a:lnTo>
                <a:lnTo>
                  <a:pt x="491" y="532"/>
                </a:lnTo>
                <a:lnTo>
                  <a:pt x="483" y="532"/>
                </a:lnTo>
                <a:lnTo>
                  <a:pt x="477" y="532"/>
                </a:lnTo>
                <a:lnTo>
                  <a:pt x="473" y="530"/>
                </a:lnTo>
                <a:lnTo>
                  <a:pt x="472" y="527"/>
                </a:lnTo>
                <a:lnTo>
                  <a:pt x="472" y="526"/>
                </a:lnTo>
                <a:lnTo>
                  <a:pt x="472" y="522"/>
                </a:lnTo>
                <a:lnTo>
                  <a:pt x="472" y="524"/>
                </a:lnTo>
                <a:lnTo>
                  <a:pt x="472" y="530"/>
                </a:lnTo>
                <a:lnTo>
                  <a:pt x="472" y="535"/>
                </a:lnTo>
                <a:lnTo>
                  <a:pt x="468" y="540"/>
                </a:lnTo>
                <a:lnTo>
                  <a:pt x="467" y="543"/>
                </a:lnTo>
                <a:lnTo>
                  <a:pt x="459" y="550"/>
                </a:lnTo>
                <a:lnTo>
                  <a:pt x="449" y="555"/>
                </a:lnTo>
                <a:lnTo>
                  <a:pt x="439" y="558"/>
                </a:lnTo>
                <a:lnTo>
                  <a:pt x="431" y="560"/>
                </a:lnTo>
                <a:lnTo>
                  <a:pt x="423" y="560"/>
                </a:lnTo>
                <a:lnTo>
                  <a:pt x="403" y="563"/>
                </a:lnTo>
                <a:lnTo>
                  <a:pt x="381" y="570"/>
                </a:lnTo>
                <a:lnTo>
                  <a:pt x="355" y="578"/>
                </a:lnTo>
                <a:lnTo>
                  <a:pt x="327" y="589"/>
                </a:lnTo>
                <a:lnTo>
                  <a:pt x="281" y="609"/>
                </a:lnTo>
                <a:lnTo>
                  <a:pt x="262" y="617"/>
                </a:lnTo>
                <a:lnTo>
                  <a:pt x="245" y="638"/>
                </a:lnTo>
                <a:lnTo>
                  <a:pt x="208" y="672"/>
                </a:lnTo>
                <a:close/>
              </a:path>
            </a:pathLst>
          </a:custGeom>
          <a:solidFill>
            <a:srgbClr val="86493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39"/>
          <p:cNvSpPr>
            <a:spLocks/>
          </p:cNvSpPr>
          <p:nvPr/>
        </p:nvSpPr>
        <p:spPr bwMode="auto">
          <a:xfrm>
            <a:off x="4929188" y="6324600"/>
            <a:ext cx="142875" cy="85725"/>
          </a:xfrm>
          <a:custGeom>
            <a:avLst/>
            <a:gdLst>
              <a:gd name="T0" fmla="*/ 52388 w 90"/>
              <a:gd name="T1" fmla="*/ 0 h 54"/>
              <a:gd name="T2" fmla="*/ 52388 w 90"/>
              <a:gd name="T3" fmla="*/ 0 h 54"/>
              <a:gd name="T4" fmla="*/ 57150 w 90"/>
              <a:gd name="T5" fmla="*/ 7938 h 54"/>
              <a:gd name="T6" fmla="*/ 61913 w 90"/>
              <a:gd name="T7" fmla="*/ 14288 h 54"/>
              <a:gd name="T8" fmla="*/ 69850 w 90"/>
              <a:gd name="T9" fmla="*/ 19050 h 54"/>
              <a:gd name="T10" fmla="*/ 80963 w 90"/>
              <a:gd name="T11" fmla="*/ 23813 h 54"/>
              <a:gd name="T12" fmla="*/ 96838 w 90"/>
              <a:gd name="T13" fmla="*/ 28575 h 54"/>
              <a:gd name="T14" fmla="*/ 114300 w 90"/>
              <a:gd name="T15" fmla="*/ 28575 h 54"/>
              <a:gd name="T16" fmla="*/ 138113 w 90"/>
              <a:gd name="T17" fmla="*/ 26988 h 54"/>
              <a:gd name="T18" fmla="*/ 139700 w 90"/>
              <a:gd name="T19" fmla="*/ 26988 h 54"/>
              <a:gd name="T20" fmla="*/ 142875 w 90"/>
              <a:gd name="T21" fmla="*/ 85725 h 54"/>
              <a:gd name="T22" fmla="*/ 142875 w 90"/>
              <a:gd name="T23" fmla="*/ 85725 h 54"/>
              <a:gd name="T24" fmla="*/ 96838 w 90"/>
              <a:gd name="T25" fmla="*/ 82550 h 54"/>
              <a:gd name="T26" fmla="*/ 49213 w 90"/>
              <a:gd name="T27" fmla="*/ 80963 h 54"/>
              <a:gd name="T28" fmla="*/ 0 w 90"/>
              <a:gd name="T29" fmla="*/ 73025 h 54"/>
              <a:gd name="T30" fmla="*/ 0 w 90"/>
              <a:gd name="T31" fmla="*/ 73025 h 54"/>
              <a:gd name="T32" fmla="*/ 20638 w 90"/>
              <a:gd name="T33" fmla="*/ 39688 h 54"/>
              <a:gd name="T34" fmla="*/ 36513 w 90"/>
              <a:gd name="T35" fmla="*/ 15875 h 54"/>
              <a:gd name="T36" fmla="*/ 44450 w 90"/>
              <a:gd name="T37" fmla="*/ 7938 h 54"/>
              <a:gd name="T38" fmla="*/ 52388 w 90"/>
              <a:gd name="T39" fmla="*/ 0 h 54"/>
              <a:gd name="T40" fmla="*/ 52388 w 90"/>
              <a:gd name="T41" fmla="*/ 0 h 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90"/>
              <a:gd name="T64" fmla="*/ 0 h 54"/>
              <a:gd name="T65" fmla="*/ 90 w 90"/>
              <a:gd name="T66" fmla="*/ 54 h 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90" h="54">
                <a:moveTo>
                  <a:pt x="33" y="0"/>
                </a:moveTo>
                <a:lnTo>
                  <a:pt x="33" y="0"/>
                </a:lnTo>
                <a:lnTo>
                  <a:pt x="36" y="5"/>
                </a:lnTo>
                <a:lnTo>
                  <a:pt x="39" y="9"/>
                </a:lnTo>
                <a:lnTo>
                  <a:pt x="44" y="12"/>
                </a:lnTo>
                <a:lnTo>
                  <a:pt x="51" y="15"/>
                </a:lnTo>
                <a:lnTo>
                  <a:pt x="61" y="18"/>
                </a:lnTo>
                <a:lnTo>
                  <a:pt x="72" y="18"/>
                </a:lnTo>
                <a:lnTo>
                  <a:pt x="87" y="17"/>
                </a:lnTo>
                <a:lnTo>
                  <a:pt x="88" y="17"/>
                </a:lnTo>
                <a:lnTo>
                  <a:pt x="90" y="54"/>
                </a:lnTo>
                <a:lnTo>
                  <a:pt x="61" y="52"/>
                </a:lnTo>
                <a:lnTo>
                  <a:pt x="31" y="51"/>
                </a:lnTo>
                <a:lnTo>
                  <a:pt x="0" y="46"/>
                </a:lnTo>
                <a:lnTo>
                  <a:pt x="13" y="25"/>
                </a:lnTo>
                <a:lnTo>
                  <a:pt x="23" y="10"/>
                </a:lnTo>
                <a:lnTo>
                  <a:pt x="28" y="5"/>
                </a:lnTo>
                <a:lnTo>
                  <a:pt x="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40"/>
          <p:cNvSpPr>
            <a:spLocks/>
          </p:cNvSpPr>
          <p:nvPr/>
        </p:nvSpPr>
        <p:spPr bwMode="auto">
          <a:xfrm>
            <a:off x="4291013" y="5792788"/>
            <a:ext cx="312737" cy="312737"/>
          </a:xfrm>
          <a:custGeom>
            <a:avLst/>
            <a:gdLst>
              <a:gd name="T0" fmla="*/ 49212 w 197"/>
              <a:gd name="T1" fmla="*/ 0 h 197"/>
              <a:gd name="T2" fmla="*/ 49212 w 197"/>
              <a:gd name="T3" fmla="*/ 0 h 197"/>
              <a:gd name="T4" fmla="*/ 60325 w 197"/>
              <a:gd name="T5" fmla="*/ 25400 h 197"/>
              <a:gd name="T6" fmla="*/ 77787 w 197"/>
              <a:gd name="T7" fmla="*/ 66675 h 197"/>
              <a:gd name="T8" fmla="*/ 103187 w 197"/>
              <a:gd name="T9" fmla="*/ 119062 h 197"/>
              <a:gd name="T10" fmla="*/ 119062 w 197"/>
              <a:gd name="T11" fmla="*/ 144462 h 197"/>
              <a:gd name="T12" fmla="*/ 138112 w 197"/>
              <a:gd name="T13" fmla="*/ 171450 h 197"/>
              <a:gd name="T14" fmla="*/ 138112 w 197"/>
              <a:gd name="T15" fmla="*/ 171450 h 197"/>
              <a:gd name="T16" fmla="*/ 138112 w 197"/>
              <a:gd name="T17" fmla="*/ 173037 h 197"/>
              <a:gd name="T18" fmla="*/ 138112 w 197"/>
              <a:gd name="T19" fmla="*/ 173037 h 197"/>
              <a:gd name="T20" fmla="*/ 152400 w 197"/>
              <a:gd name="T21" fmla="*/ 192087 h 197"/>
              <a:gd name="T22" fmla="*/ 168275 w 197"/>
              <a:gd name="T23" fmla="*/ 204787 h 197"/>
              <a:gd name="T24" fmla="*/ 180975 w 197"/>
              <a:gd name="T25" fmla="*/ 217487 h 197"/>
              <a:gd name="T26" fmla="*/ 196850 w 197"/>
              <a:gd name="T27" fmla="*/ 225425 h 197"/>
              <a:gd name="T28" fmla="*/ 206375 w 197"/>
              <a:gd name="T29" fmla="*/ 230187 h 197"/>
              <a:gd name="T30" fmla="*/ 220662 w 197"/>
              <a:gd name="T31" fmla="*/ 233362 h 197"/>
              <a:gd name="T32" fmla="*/ 238125 w 197"/>
              <a:gd name="T33" fmla="*/ 234950 h 197"/>
              <a:gd name="T34" fmla="*/ 238125 w 197"/>
              <a:gd name="T35" fmla="*/ 234950 h 197"/>
              <a:gd name="T36" fmla="*/ 254000 w 197"/>
              <a:gd name="T37" fmla="*/ 234950 h 197"/>
              <a:gd name="T38" fmla="*/ 254000 w 197"/>
              <a:gd name="T39" fmla="*/ 234950 h 197"/>
              <a:gd name="T40" fmla="*/ 261937 w 197"/>
              <a:gd name="T41" fmla="*/ 234950 h 197"/>
              <a:gd name="T42" fmla="*/ 269875 w 197"/>
              <a:gd name="T43" fmla="*/ 238125 h 197"/>
              <a:gd name="T44" fmla="*/ 279400 w 197"/>
              <a:gd name="T45" fmla="*/ 247650 h 197"/>
              <a:gd name="T46" fmla="*/ 290512 w 197"/>
              <a:gd name="T47" fmla="*/ 261937 h 197"/>
              <a:gd name="T48" fmla="*/ 300037 w 197"/>
              <a:gd name="T49" fmla="*/ 274637 h 197"/>
              <a:gd name="T50" fmla="*/ 311150 w 197"/>
              <a:gd name="T51" fmla="*/ 300037 h 197"/>
              <a:gd name="T52" fmla="*/ 312737 w 197"/>
              <a:gd name="T53" fmla="*/ 312737 h 197"/>
              <a:gd name="T54" fmla="*/ 312737 w 197"/>
              <a:gd name="T55" fmla="*/ 312737 h 197"/>
              <a:gd name="T56" fmla="*/ 263525 w 197"/>
              <a:gd name="T57" fmla="*/ 312737 h 197"/>
              <a:gd name="T58" fmla="*/ 263525 w 197"/>
              <a:gd name="T59" fmla="*/ 312737 h 197"/>
              <a:gd name="T60" fmla="*/ 261937 w 197"/>
              <a:gd name="T61" fmla="*/ 312737 h 197"/>
              <a:gd name="T62" fmla="*/ 261937 w 197"/>
              <a:gd name="T63" fmla="*/ 312737 h 197"/>
              <a:gd name="T64" fmla="*/ 238125 w 197"/>
              <a:gd name="T65" fmla="*/ 307975 h 197"/>
              <a:gd name="T66" fmla="*/ 209550 w 197"/>
              <a:gd name="T67" fmla="*/ 296862 h 197"/>
              <a:gd name="T68" fmla="*/ 176212 w 197"/>
              <a:gd name="T69" fmla="*/ 284162 h 197"/>
              <a:gd name="T70" fmla="*/ 176212 w 197"/>
              <a:gd name="T71" fmla="*/ 284162 h 197"/>
              <a:gd name="T72" fmla="*/ 152400 w 197"/>
              <a:gd name="T73" fmla="*/ 274637 h 197"/>
              <a:gd name="T74" fmla="*/ 123825 w 197"/>
              <a:gd name="T75" fmla="*/ 263525 h 197"/>
              <a:gd name="T76" fmla="*/ 90487 w 197"/>
              <a:gd name="T77" fmla="*/ 254000 h 197"/>
              <a:gd name="T78" fmla="*/ 90487 w 197"/>
              <a:gd name="T79" fmla="*/ 254000 h 197"/>
              <a:gd name="T80" fmla="*/ 80962 w 197"/>
              <a:gd name="T81" fmla="*/ 247650 h 197"/>
              <a:gd name="T82" fmla="*/ 69850 w 197"/>
              <a:gd name="T83" fmla="*/ 242887 h 197"/>
              <a:gd name="T84" fmla="*/ 61912 w 197"/>
              <a:gd name="T85" fmla="*/ 234950 h 197"/>
              <a:gd name="T86" fmla="*/ 57150 w 197"/>
              <a:gd name="T87" fmla="*/ 227012 h 197"/>
              <a:gd name="T88" fmla="*/ 52387 w 197"/>
              <a:gd name="T89" fmla="*/ 214312 h 197"/>
              <a:gd name="T90" fmla="*/ 49212 w 197"/>
              <a:gd name="T91" fmla="*/ 209550 h 197"/>
              <a:gd name="T92" fmla="*/ 0 w 197"/>
              <a:gd name="T93" fmla="*/ 44450 h 197"/>
              <a:gd name="T94" fmla="*/ 49212 w 197"/>
              <a:gd name="T95" fmla="*/ 0 h 19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97"/>
              <a:gd name="T145" fmla="*/ 0 h 197"/>
              <a:gd name="T146" fmla="*/ 197 w 197"/>
              <a:gd name="T147" fmla="*/ 197 h 19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97" h="197">
                <a:moveTo>
                  <a:pt x="31" y="0"/>
                </a:moveTo>
                <a:lnTo>
                  <a:pt x="31" y="0"/>
                </a:lnTo>
                <a:lnTo>
                  <a:pt x="38" y="16"/>
                </a:lnTo>
                <a:lnTo>
                  <a:pt x="49" y="42"/>
                </a:lnTo>
                <a:lnTo>
                  <a:pt x="65" y="75"/>
                </a:lnTo>
                <a:lnTo>
                  <a:pt x="75" y="91"/>
                </a:lnTo>
                <a:lnTo>
                  <a:pt x="87" y="108"/>
                </a:lnTo>
                <a:lnTo>
                  <a:pt x="87" y="109"/>
                </a:lnTo>
                <a:lnTo>
                  <a:pt x="96" y="121"/>
                </a:lnTo>
                <a:lnTo>
                  <a:pt x="106" y="129"/>
                </a:lnTo>
                <a:lnTo>
                  <a:pt x="114" y="137"/>
                </a:lnTo>
                <a:lnTo>
                  <a:pt x="124" y="142"/>
                </a:lnTo>
                <a:lnTo>
                  <a:pt x="130" y="145"/>
                </a:lnTo>
                <a:lnTo>
                  <a:pt x="139" y="147"/>
                </a:lnTo>
                <a:lnTo>
                  <a:pt x="150" y="148"/>
                </a:lnTo>
                <a:lnTo>
                  <a:pt x="160" y="148"/>
                </a:lnTo>
                <a:lnTo>
                  <a:pt x="165" y="148"/>
                </a:lnTo>
                <a:lnTo>
                  <a:pt x="170" y="150"/>
                </a:lnTo>
                <a:lnTo>
                  <a:pt x="176" y="156"/>
                </a:lnTo>
                <a:lnTo>
                  <a:pt x="183" y="165"/>
                </a:lnTo>
                <a:lnTo>
                  <a:pt x="189" y="173"/>
                </a:lnTo>
                <a:lnTo>
                  <a:pt x="196" y="189"/>
                </a:lnTo>
                <a:lnTo>
                  <a:pt x="197" y="197"/>
                </a:lnTo>
                <a:lnTo>
                  <a:pt x="166" y="197"/>
                </a:lnTo>
                <a:lnTo>
                  <a:pt x="165" y="197"/>
                </a:lnTo>
                <a:lnTo>
                  <a:pt x="150" y="194"/>
                </a:lnTo>
                <a:lnTo>
                  <a:pt x="132" y="187"/>
                </a:lnTo>
                <a:lnTo>
                  <a:pt x="111" y="179"/>
                </a:lnTo>
                <a:lnTo>
                  <a:pt x="96" y="173"/>
                </a:lnTo>
                <a:lnTo>
                  <a:pt x="78" y="166"/>
                </a:lnTo>
                <a:lnTo>
                  <a:pt x="57" y="160"/>
                </a:lnTo>
                <a:lnTo>
                  <a:pt x="51" y="156"/>
                </a:lnTo>
                <a:lnTo>
                  <a:pt x="44" y="153"/>
                </a:lnTo>
                <a:lnTo>
                  <a:pt x="39" y="148"/>
                </a:lnTo>
                <a:lnTo>
                  <a:pt x="36" y="143"/>
                </a:lnTo>
                <a:lnTo>
                  <a:pt x="33" y="135"/>
                </a:lnTo>
                <a:lnTo>
                  <a:pt x="31" y="132"/>
                </a:lnTo>
                <a:lnTo>
                  <a:pt x="0" y="28"/>
                </a:lnTo>
                <a:lnTo>
                  <a:pt x="31" y="0"/>
                </a:lnTo>
                <a:close/>
              </a:path>
            </a:pathLst>
          </a:custGeom>
          <a:solidFill>
            <a:srgbClr val="86493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7" name="Freeform 41"/>
          <p:cNvSpPr>
            <a:spLocks/>
          </p:cNvSpPr>
          <p:nvPr/>
        </p:nvSpPr>
        <p:spPr bwMode="auto">
          <a:xfrm>
            <a:off x="4524375" y="6027738"/>
            <a:ext cx="79375" cy="77787"/>
          </a:xfrm>
          <a:custGeom>
            <a:avLst/>
            <a:gdLst>
              <a:gd name="T0" fmla="*/ 25400 w 50"/>
              <a:gd name="T1" fmla="*/ 69850 h 49"/>
              <a:gd name="T2" fmla="*/ 25400 w 50"/>
              <a:gd name="T3" fmla="*/ 69850 h 49"/>
              <a:gd name="T4" fmla="*/ 25400 w 50"/>
              <a:gd name="T5" fmla="*/ 65087 h 49"/>
              <a:gd name="T6" fmla="*/ 25400 w 50"/>
              <a:gd name="T7" fmla="*/ 49212 h 49"/>
              <a:gd name="T8" fmla="*/ 25400 w 50"/>
              <a:gd name="T9" fmla="*/ 39687 h 49"/>
              <a:gd name="T10" fmla="*/ 22225 w 50"/>
              <a:gd name="T11" fmla="*/ 26987 h 49"/>
              <a:gd name="T12" fmla="*/ 17463 w 50"/>
              <a:gd name="T13" fmla="*/ 15875 h 49"/>
              <a:gd name="T14" fmla="*/ 9525 w 50"/>
              <a:gd name="T15" fmla="*/ 7937 h 49"/>
              <a:gd name="T16" fmla="*/ 0 w 50"/>
              <a:gd name="T17" fmla="*/ 0 h 49"/>
              <a:gd name="T18" fmla="*/ 0 w 50"/>
              <a:gd name="T19" fmla="*/ 0 h 49"/>
              <a:gd name="T20" fmla="*/ 12700 w 50"/>
              <a:gd name="T21" fmla="*/ 3175 h 49"/>
              <a:gd name="T22" fmla="*/ 20638 w 50"/>
              <a:gd name="T23" fmla="*/ 3175 h 49"/>
              <a:gd name="T24" fmla="*/ 25400 w 50"/>
              <a:gd name="T25" fmla="*/ 0 h 49"/>
              <a:gd name="T26" fmla="*/ 25400 w 50"/>
              <a:gd name="T27" fmla="*/ 0 h 49"/>
              <a:gd name="T28" fmla="*/ 30163 w 50"/>
              <a:gd name="T29" fmla="*/ 3175 h 49"/>
              <a:gd name="T30" fmla="*/ 46038 w 50"/>
              <a:gd name="T31" fmla="*/ 12700 h 49"/>
              <a:gd name="T32" fmla="*/ 53975 w 50"/>
              <a:gd name="T33" fmla="*/ 20637 h 49"/>
              <a:gd name="T34" fmla="*/ 63500 w 50"/>
              <a:gd name="T35" fmla="*/ 36512 h 49"/>
              <a:gd name="T36" fmla="*/ 71438 w 50"/>
              <a:gd name="T37" fmla="*/ 53975 h 49"/>
              <a:gd name="T38" fmla="*/ 79375 w 50"/>
              <a:gd name="T39" fmla="*/ 77787 h 49"/>
              <a:gd name="T40" fmla="*/ 25400 w 50"/>
              <a:gd name="T41" fmla="*/ 77787 h 49"/>
              <a:gd name="T42" fmla="*/ 25400 w 50"/>
              <a:gd name="T43" fmla="*/ 69850 h 4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0"/>
              <a:gd name="T67" fmla="*/ 0 h 49"/>
              <a:gd name="T68" fmla="*/ 50 w 50"/>
              <a:gd name="T69" fmla="*/ 49 h 4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0" h="49">
                <a:moveTo>
                  <a:pt x="16" y="44"/>
                </a:moveTo>
                <a:lnTo>
                  <a:pt x="16" y="44"/>
                </a:lnTo>
                <a:lnTo>
                  <a:pt x="16" y="41"/>
                </a:lnTo>
                <a:lnTo>
                  <a:pt x="16" y="31"/>
                </a:lnTo>
                <a:lnTo>
                  <a:pt x="16" y="25"/>
                </a:lnTo>
                <a:lnTo>
                  <a:pt x="14" y="17"/>
                </a:lnTo>
                <a:lnTo>
                  <a:pt x="11" y="10"/>
                </a:lnTo>
                <a:lnTo>
                  <a:pt x="6" y="5"/>
                </a:lnTo>
                <a:lnTo>
                  <a:pt x="0" y="0"/>
                </a:lnTo>
                <a:lnTo>
                  <a:pt x="8" y="2"/>
                </a:lnTo>
                <a:lnTo>
                  <a:pt x="13" y="2"/>
                </a:lnTo>
                <a:lnTo>
                  <a:pt x="16" y="0"/>
                </a:lnTo>
                <a:lnTo>
                  <a:pt x="19" y="2"/>
                </a:lnTo>
                <a:lnTo>
                  <a:pt x="29" y="8"/>
                </a:lnTo>
                <a:lnTo>
                  <a:pt x="34" y="13"/>
                </a:lnTo>
                <a:lnTo>
                  <a:pt x="40" y="23"/>
                </a:lnTo>
                <a:lnTo>
                  <a:pt x="45" y="34"/>
                </a:lnTo>
                <a:lnTo>
                  <a:pt x="50" y="49"/>
                </a:lnTo>
                <a:lnTo>
                  <a:pt x="16" y="49"/>
                </a:lnTo>
                <a:lnTo>
                  <a:pt x="16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42"/>
          <p:cNvSpPr>
            <a:spLocks/>
          </p:cNvSpPr>
          <p:nvPr/>
        </p:nvSpPr>
        <p:spPr bwMode="auto">
          <a:xfrm>
            <a:off x="4505325" y="6237288"/>
            <a:ext cx="98425" cy="82550"/>
          </a:xfrm>
          <a:custGeom>
            <a:avLst/>
            <a:gdLst>
              <a:gd name="T0" fmla="*/ 36513 w 62"/>
              <a:gd name="T1" fmla="*/ 0 h 52"/>
              <a:gd name="T2" fmla="*/ 36513 w 62"/>
              <a:gd name="T3" fmla="*/ 0 h 52"/>
              <a:gd name="T4" fmla="*/ 68263 w 62"/>
              <a:gd name="T5" fmla="*/ 28575 h 52"/>
              <a:gd name="T6" fmla="*/ 90488 w 62"/>
              <a:gd name="T7" fmla="*/ 49213 h 52"/>
              <a:gd name="T8" fmla="*/ 98425 w 62"/>
              <a:gd name="T9" fmla="*/ 57150 h 52"/>
              <a:gd name="T10" fmla="*/ 98425 w 62"/>
              <a:gd name="T11" fmla="*/ 60325 h 52"/>
              <a:gd name="T12" fmla="*/ 98425 w 62"/>
              <a:gd name="T13" fmla="*/ 60325 h 52"/>
              <a:gd name="T14" fmla="*/ 93663 w 62"/>
              <a:gd name="T15" fmla="*/ 73025 h 52"/>
              <a:gd name="T16" fmla="*/ 85725 w 62"/>
              <a:gd name="T17" fmla="*/ 77788 h 52"/>
              <a:gd name="T18" fmla="*/ 82550 w 62"/>
              <a:gd name="T19" fmla="*/ 80963 h 52"/>
              <a:gd name="T20" fmla="*/ 77788 w 62"/>
              <a:gd name="T21" fmla="*/ 82550 h 52"/>
              <a:gd name="T22" fmla="*/ 0 w 62"/>
              <a:gd name="T23" fmla="*/ 77788 h 52"/>
              <a:gd name="T24" fmla="*/ 0 w 62"/>
              <a:gd name="T25" fmla="*/ 77788 h 52"/>
              <a:gd name="T26" fmla="*/ 6350 w 62"/>
              <a:gd name="T27" fmla="*/ 61913 h 52"/>
              <a:gd name="T28" fmla="*/ 15875 w 62"/>
              <a:gd name="T29" fmla="*/ 38100 h 52"/>
              <a:gd name="T30" fmla="*/ 36513 w 62"/>
              <a:gd name="T31" fmla="*/ 0 h 52"/>
              <a:gd name="T32" fmla="*/ 36513 w 62"/>
              <a:gd name="T33" fmla="*/ 0 h 5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2"/>
              <a:gd name="T52" fmla="*/ 0 h 52"/>
              <a:gd name="T53" fmla="*/ 62 w 62"/>
              <a:gd name="T54" fmla="*/ 52 h 5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2" h="52">
                <a:moveTo>
                  <a:pt x="23" y="0"/>
                </a:moveTo>
                <a:lnTo>
                  <a:pt x="23" y="0"/>
                </a:lnTo>
                <a:lnTo>
                  <a:pt x="43" y="18"/>
                </a:lnTo>
                <a:lnTo>
                  <a:pt x="57" y="31"/>
                </a:lnTo>
                <a:lnTo>
                  <a:pt x="62" y="36"/>
                </a:lnTo>
                <a:lnTo>
                  <a:pt x="62" y="38"/>
                </a:lnTo>
                <a:lnTo>
                  <a:pt x="59" y="46"/>
                </a:lnTo>
                <a:lnTo>
                  <a:pt x="54" y="49"/>
                </a:lnTo>
                <a:lnTo>
                  <a:pt x="52" y="51"/>
                </a:lnTo>
                <a:lnTo>
                  <a:pt x="49" y="52"/>
                </a:lnTo>
                <a:lnTo>
                  <a:pt x="0" y="49"/>
                </a:lnTo>
                <a:lnTo>
                  <a:pt x="4" y="39"/>
                </a:lnTo>
                <a:lnTo>
                  <a:pt x="10" y="24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43"/>
          <p:cNvSpPr>
            <a:spLocks/>
          </p:cNvSpPr>
          <p:nvPr/>
        </p:nvSpPr>
        <p:spPr bwMode="auto">
          <a:xfrm>
            <a:off x="3956050" y="6159500"/>
            <a:ext cx="103188" cy="68263"/>
          </a:xfrm>
          <a:custGeom>
            <a:avLst/>
            <a:gdLst>
              <a:gd name="T0" fmla="*/ 103188 w 65"/>
              <a:gd name="T1" fmla="*/ 0 h 43"/>
              <a:gd name="T2" fmla="*/ 103188 w 65"/>
              <a:gd name="T3" fmla="*/ 0 h 43"/>
              <a:gd name="T4" fmla="*/ 92075 w 65"/>
              <a:gd name="T5" fmla="*/ 3175 h 43"/>
              <a:gd name="T6" fmla="*/ 66675 w 65"/>
              <a:gd name="T7" fmla="*/ 11113 h 43"/>
              <a:gd name="T8" fmla="*/ 50800 w 65"/>
              <a:gd name="T9" fmla="*/ 12700 h 43"/>
              <a:gd name="T10" fmla="*/ 38100 w 65"/>
              <a:gd name="T11" fmla="*/ 15875 h 43"/>
              <a:gd name="T12" fmla="*/ 25400 w 65"/>
              <a:gd name="T13" fmla="*/ 12700 h 43"/>
              <a:gd name="T14" fmla="*/ 14288 w 65"/>
              <a:gd name="T15" fmla="*/ 7938 h 43"/>
              <a:gd name="T16" fmla="*/ 14288 w 65"/>
              <a:gd name="T17" fmla="*/ 7938 h 43"/>
              <a:gd name="T18" fmla="*/ 4763 w 65"/>
              <a:gd name="T19" fmla="*/ 31750 h 43"/>
              <a:gd name="T20" fmla="*/ 0 w 65"/>
              <a:gd name="T21" fmla="*/ 49213 h 43"/>
              <a:gd name="T22" fmla="*/ 0 w 65"/>
              <a:gd name="T23" fmla="*/ 57150 h 43"/>
              <a:gd name="T24" fmla="*/ 0 w 65"/>
              <a:gd name="T25" fmla="*/ 68263 h 43"/>
              <a:gd name="T26" fmla="*/ 0 w 65"/>
              <a:gd name="T27" fmla="*/ 68263 h 43"/>
              <a:gd name="T28" fmla="*/ 7938 w 65"/>
              <a:gd name="T29" fmla="*/ 68263 h 43"/>
              <a:gd name="T30" fmla="*/ 28575 w 65"/>
              <a:gd name="T31" fmla="*/ 65088 h 43"/>
              <a:gd name="T32" fmla="*/ 53975 w 65"/>
              <a:gd name="T33" fmla="*/ 60325 h 43"/>
              <a:gd name="T34" fmla="*/ 66675 w 65"/>
              <a:gd name="T35" fmla="*/ 57150 h 43"/>
              <a:gd name="T36" fmla="*/ 79375 w 65"/>
              <a:gd name="T37" fmla="*/ 49213 h 43"/>
              <a:gd name="T38" fmla="*/ 79375 w 65"/>
              <a:gd name="T39" fmla="*/ 49213 h 43"/>
              <a:gd name="T40" fmla="*/ 87313 w 65"/>
              <a:gd name="T41" fmla="*/ 44450 h 43"/>
              <a:gd name="T42" fmla="*/ 92075 w 65"/>
              <a:gd name="T43" fmla="*/ 36513 h 43"/>
              <a:gd name="T44" fmla="*/ 98425 w 65"/>
              <a:gd name="T45" fmla="*/ 26988 h 43"/>
              <a:gd name="T46" fmla="*/ 103188 w 65"/>
              <a:gd name="T47" fmla="*/ 0 h 4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5"/>
              <a:gd name="T73" fmla="*/ 0 h 43"/>
              <a:gd name="T74" fmla="*/ 65 w 65"/>
              <a:gd name="T75" fmla="*/ 43 h 4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5" h="43">
                <a:moveTo>
                  <a:pt x="65" y="0"/>
                </a:moveTo>
                <a:lnTo>
                  <a:pt x="65" y="0"/>
                </a:lnTo>
                <a:lnTo>
                  <a:pt x="58" y="2"/>
                </a:lnTo>
                <a:lnTo>
                  <a:pt x="42" y="7"/>
                </a:lnTo>
                <a:lnTo>
                  <a:pt x="32" y="8"/>
                </a:lnTo>
                <a:lnTo>
                  <a:pt x="24" y="10"/>
                </a:lnTo>
                <a:lnTo>
                  <a:pt x="16" y="8"/>
                </a:lnTo>
                <a:lnTo>
                  <a:pt x="9" y="5"/>
                </a:lnTo>
                <a:lnTo>
                  <a:pt x="3" y="20"/>
                </a:lnTo>
                <a:lnTo>
                  <a:pt x="0" y="31"/>
                </a:lnTo>
                <a:lnTo>
                  <a:pt x="0" y="36"/>
                </a:lnTo>
                <a:lnTo>
                  <a:pt x="0" y="43"/>
                </a:lnTo>
                <a:lnTo>
                  <a:pt x="5" y="43"/>
                </a:lnTo>
                <a:lnTo>
                  <a:pt x="18" y="41"/>
                </a:lnTo>
                <a:lnTo>
                  <a:pt x="34" y="38"/>
                </a:lnTo>
                <a:lnTo>
                  <a:pt x="42" y="36"/>
                </a:lnTo>
                <a:lnTo>
                  <a:pt x="50" y="31"/>
                </a:lnTo>
                <a:lnTo>
                  <a:pt x="55" y="28"/>
                </a:lnTo>
                <a:lnTo>
                  <a:pt x="58" y="23"/>
                </a:lnTo>
                <a:lnTo>
                  <a:pt x="62" y="17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44"/>
          <p:cNvSpPr>
            <a:spLocks/>
          </p:cNvSpPr>
          <p:nvPr/>
        </p:nvSpPr>
        <p:spPr bwMode="auto">
          <a:xfrm>
            <a:off x="3978275" y="4927600"/>
            <a:ext cx="142875" cy="336550"/>
          </a:xfrm>
          <a:custGeom>
            <a:avLst/>
            <a:gdLst>
              <a:gd name="T0" fmla="*/ 117475 w 90"/>
              <a:gd name="T1" fmla="*/ 7938 h 212"/>
              <a:gd name="T2" fmla="*/ 117475 w 90"/>
              <a:gd name="T3" fmla="*/ 7938 h 212"/>
              <a:gd name="T4" fmla="*/ 119063 w 90"/>
              <a:gd name="T5" fmla="*/ 7938 h 212"/>
              <a:gd name="T6" fmla="*/ 123825 w 90"/>
              <a:gd name="T7" fmla="*/ 3175 h 212"/>
              <a:gd name="T8" fmla="*/ 127000 w 90"/>
              <a:gd name="T9" fmla="*/ 0 h 212"/>
              <a:gd name="T10" fmla="*/ 130175 w 90"/>
              <a:gd name="T11" fmla="*/ 3175 h 212"/>
              <a:gd name="T12" fmla="*/ 131763 w 90"/>
              <a:gd name="T13" fmla="*/ 3175 h 212"/>
              <a:gd name="T14" fmla="*/ 134938 w 90"/>
              <a:gd name="T15" fmla="*/ 7938 h 212"/>
              <a:gd name="T16" fmla="*/ 134938 w 90"/>
              <a:gd name="T17" fmla="*/ 7938 h 212"/>
              <a:gd name="T18" fmla="*/ 139700 w 90"/>
              <a:gd name="T19" fmla="*/ 28575 h 212"/>
              <a:gd name="T20" fmla="*/ 142875 w 90"/>
              <a:gd name="T21" fmla="*/ 49213 h 212"/>
              <a:gd name="T22" fmla="*/ 142875 w 90"/>
              <a:gd name="T23" fmla="*/ 66675 h 212"/>
              <a:gd name="T24" fmla="*/ 142875 w 90"/>
              <a:gd name="T25" fmla="*/ 66675 h 212"/>
              <a:gd name="T26" fmla="*/ 138113 w 90"/>
              <a:gd name="T27" fmla="*/ 74613 h 212"/>
              <a:gd name="T28" fmla="*/ 127000 w 90"/>
              <a:gd name="T29" fmla="*/ 93663 h 212"/>
              <a:gd name="T30" fmla="*/ 117475 w 90"/>
              <a:gd name="T31" fmla="*/ 120650 h 212"/>
              <a:gd name="T32" fmla="*/ 111125 w 90"/>
              <a:gd name="T33" fmla="*/ 136525 h 212"/>
              <a:gd name="T34" fmla="*/ 109538 w 90"/>
              <a:gd name="T35" fmla="*/ 152400 h 212"/>
              <a:gd name="T36" fmla="*/ 109538 w 90"/>
              <a:gd name="T37" fmla="*/ 152400 h 212"/>
              <a:gd name="T38" fmla="*/ 106363 w 90"/>
              <a:gd name="T39" fmla="*/ 188913 h 212"/>
              <a:gd name="T40" fmla="*/ 103188 w 90"/>
              <a:gd name="T41" fmla="*/ 217488 h 212"/>
              <a:gd name="T42" fmla="*/ 98425 w 90"/>
              <a:gd name="T43" fmla="*/ 238125 h 212"/>
              <a:gd name="T44" fmla="*/ 98425 w 90"/>
              <a:gd name="T45" fmla="*/ 238125 h 212"/>
              <a:gd name="T46" fmla="*/ 77788 w 90"/>
              <a:gd name="T47" fmla="*/ 255588 h 212"/>
              <a:gd name="T48" fmla="*/ 61913 w 90"/>
              <a:gd name="T49" fmla="*/ 268288 h 212"/>
              <a:gd name="T50" fmla="*/ 57150 w 90"/>
              <a:gd name="T51" fmla="*/ 273050 h 212"/>
              <a:gd name="T52" fmla="*/ 49213 w 90"/>
              <a:gd name="T53" fmla="*/ 273050 h 212"/>
              <a:gd name="T54" fmla="*/ 49213 w 90"/>
              <a:gd name="T55" fmla="*/ 273050 h 212"/>
              <a:gd name="T56" fmla="*/ 41275 w 90"/>
              <a:gd name="T57" fmla="*/ 287338 h 212"/>
              <a:gd name="T58" fmla="*/ 33338 w 90"/>
              <a:gd name="T59" fmla="*/ 296863 h 212"/>
              <a:gd name="T60" fmla="*/ 28575 w 90"/>
              <a:gd name="T61" fmla="*/ 307975 h 212"/>
              <a:gd name="T62" fmla="*/ 28575 w 90"/>
              <a:gd name="T63" fmla="*/ 307975 h 212"/>
              <a:gd name="T64" fmla="*/ 26988 w 90"/>
              <a:gd name="T65" fmla="*/ 312738 h 212"/>
              <a:gd name="T66" fmla="*/ 20638 w 90"/>
              <a:gd name="T67" fmla="*/ 325438 h 212"/>
              <a:gd name="T68" fmla="*/ 15875 w 90"/>
              <a:gd name="T69" fmla="*/ 330200 h 212"/>
              <a:gd name="T70" fmla="*/ 11113 w 90"/>
              <a:gd name="T71" fmla="*/ 336550 h 212"/>
              <a:gd name="T72" fmla="*/ 6350 w 90"/>
              <a:gd name="T73" fmla="*/ 336550 h 212"/>
              <a:gd name="T74" fmla="*/ 0 w 90"/>
              <a:gd name="T75" fmla="*/ 330200 h 212"/>
              <a:gd name="T76" fmla="*/ 0 w 90"/>
              <a:gd name="T77" fmla="*/ 330200 h 212"/>
              <a:gd name="T78" fmla="*/ 28575 w 90"/>
              <a:gd name="T79" fmla="*/ 252413 h 212"/>
              <a:gd name="T80" fmla="*/ 52388 w 90"/>
              <a:gd name="T81" fmla="*/ 193675 h 212"/>
              <a:gd name="T82" fmla="*/ 65088 w 90"/>
              <a:gd name="T83" fmla="*/ 168275 h 212"/>
              <a:gd name="T84" fmla="*/ 76200 w 90"/>
              <a:gd name="T85" fmla="*/ 149225 h 212"/>
              <a:gd name="T86" fmla="*/ 76200 w 90"/>
              <a:gd name="T87" fmla="*/ 149225 h 212"/>
              <a:gd name="T88" fmla="*/ 76200 w 90"/>
              <a:gd name="T89" fmla="*/ 136525 h 212"/>
              <a:gd name="T90" fmla="*/ 80963 w 90"/>
              <a:gd name="T91" fmla="*/ 100013 h 212"/>
              <a:gd name="T92" fmla="*/ 85725 w 90"/>
              <a:gd name="T93" fmla="*/ 77788 h 212"/>
              <a:gd name="T94" fmla="*/ 93663 w 90"/>
              <a:gd name="T95" fmla="*/ 53975 h 212"/>
              <a:gd name="T96" fmla="*/ 103188 w 90"/>
              <a:gd name="T97" fmla="*/ 30163 h 212"/>
              <a:gd name="T98" fmla="*/ 117475 w 90"/>
              <a:gd name="T99" fmla="*/ 7938 h 212"/>
              <a:gd name="T100" fmla="*/ 117475 w 90"/>
              <a:gd name="T101" fmla="*/ 7938 h 21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90"/>
              <a:gd name="T154" fmla="*/ 0 h 212"/>
              <a:gd name="T155" fmla="*/ 90 w 90"/>
              <a:gd name="T156" fmla="*/ 212 h 21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90" h="212">
                <a:moveTo>
                  <a:pt x="74" y="5"/>
                </a:moveTo>
                <a:lnTo>
                  <a:pt x="74" y="5"/>
                </a:lnTo>
                <a:lnTo>
                  <a:pt x="75" y="5"/>
                </a:lnTo>
                <a:lnTo>
                  <a:pt x="78" y="2"/>
                </a:lnTo>
                <a:lnTo>
                  <a:pt x="80" y="0"/>
                </a:lnTo>
                <a:lnTo>
                  <a:pt x="82" y="2"/>
                </a:lnTo>
                <a:lnTo>
                  <a:pt x="83" y="2"/>
                </a:lnTo>
                <a:lnTo>
                  <a:pt x="85" y="5"/>
                </a:lnTo>
                <a:lnTo>
                  <a:pt x="88" y="18"/>
                </a:lnTo>
                <a:lnTo>
                  <a:pt x="90" y="31"/>
                </a:lnTo>
                <a:lnTo>
                  <a:pt x="90" y="42"/>
                </a:lnTo>
                <a:lnTo>
                  <a:pt x="87" y="47"/>
                </a:lnTo>
                <a:lnTo>
                  <a:pt x="80" y="59"/>
                </a:lnTo>
                <a:lnTo>
                  <a:pt x="74" y="76"/>
                </a:lnTo>
                <a:lnTo>
                  <a:pt x="70" y="86"/>
                </a:lnTo>
                <a:lnTo>
                  <a:pt x="69" y="96"/>
                </a:lnTo>
                <a:lnTo>
                  <a:pt x="67" y="119"/>
                </a:lnTo>
                <a:lnTo>
                  <a:pt x="65" y="137"/>
                </a:lnTo>
                <a:lnTo>
                  <a:pt x="62" y="150"/>
                </a:lnTo>
                <a:lnTo>
                  <a:pt x="49" y="161"/>
                </a:lnTo>
                <a:lnTo>
                  <a:pt x="39" y="169"/>
                </a:lnTo>
                <a:lnTo>
                  <a:pt x="36" y="172"/>
                </a:lnTo>
                <a:lnTo>
                  <a:pt x="31" y="172"/>
                </a:lnTo>
                <a:lnTo>
                  <a:pt x="26" y="181"/>
                </a:lnTo>
                <a:lnTo>
                  <a:pt x="21" y="187"/>
                </a:lnTo>
                <a:lnTo>
                  <a:pt x="18" y="194"/>
                </a:lnTo>
                <a:lnTo>
                  <a:pt x="17" y="197"/>
                </a:lnTo>
                <a:lnTo>
                  <a:pt x="13" y="205"/>
                </a:lnTo>
                <a:lnTo>
                  <a:pt x="10" y="208"/>
                </a:lnTo>
                <a:lnTo>
                  <a:pt x="7" y="212"/>
                </a:lnTo>
                <a:lnTo>
                  <a:pt x="4" y="212"/>
                </a:lnTo>
                <a:lnTo>
                  <a:pt x="0" y="208"/>
                </a:lnTo>
                <a:lnTo>
                  <a:pt x="18" y="159"/>
                </a:lnTo>
                <a:lnTo>
                  <a:pt x="33" y="122"/>
                </a:lnTo>
                <a:lnTo>
                  <a:pt x="41" y="106"/>
                </a:lnTo>
                <a:lnTo>
                  <a:pt x="48" y="94"/>
                </a:lnTo>
                <a:lnTo>
                  <a:pt x="48" y="86"/>
                </a:lnTo>
                <a:lnTo>
                  <a:pt x="51" y="63"/>
                </a:lnTo>
                <a:lnTo>
                  <a:pt x="54" y="49"/>
                </a:lnTo>
                <a:lnTo>
                  <a:pt x="59" y="34"/>
                </a:lnTo>
                <a:lnTo>
                  <a:pt x="65" y="19"/>
                </a:lnTo>
                <a:lnTo>
                  <a:pt x="74" y="5"/>
                </a:lnTo>
                <a:close/>
              </a:path>
            </a:pathLst>
          </a:custGeom>
          <a:solidFill>
            <a:srgbClr val="CFB4A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45"/>
          <p:cNvSpPr>
            <a:spLocks/>
          </p:cNvSpPr>
          <p:nvPr/>
        </p:nvSpPr>
        <p:spPr bwMode="auto">
          <a:xfrm>
            <a:off x="5307013" y="5237163"/>
            <a:ext cx="349250" cy="188912"/>
          </a:xfrm>
          <a:custGeom>
            <a:avLst/>
            <a:gdLst>
              <a:gd name="T0" fmla="*/ 17463 w 220"/>
              <a:gd name="T1" fmla="*/ 69850 h 119"/>
              <a:gd name="T2" fmla="*/ 49213 w 220"/>
              <a:gd name="T3" fmla="*/ 90487 h 119"/>
              <a:gd name="T4" fmla="*/ 82550 w 220"/>
              <a:gd name="T5" fmla="*/ 106362 h 119"/>
              <a:gd name="T6" fmla="*/ 128588 w 220"/>
              <a:gd name="T7" fmla="*/ 119062 h 119"/>
              <a:gd name="T8" fmla="*/ 136525 w 220"/>
              <a:gd name="T9" fmla="*/ 127000 h 119"/>
              <a:gd name="T10" fmla="*/ 152400 w 220"/>
              <a:gd name="T11" fmla="*/ 131762 h 119"/>
              <a:gd name="T12" fmla="*/ 165100 w 220"/>
              <a:gd name="T13" fmla="*/ 150812 h 119"/>
              <a:gd name="T14" fmla="*/ 204788 w 220"/>
              <a:gd name="T15" fmla="*/ 179387 h 119"/>
              <a:gd name="T16" fmla="*/ 230188 w 220"/>
              <a:gd name="T17" fmla="*/ 185737 h 119"/>
              <a:gd name="T18" fmla="*/ 260350 w 220"/>
              <a:gd name="T19" fmla="*/ 185737 h 119"/>
              <a:gd name="T20" fmla="*/ 296863 w 220"/>
              <a:gd name="T21" fmla="*/ 176212 h 119"/>
              <a:gd name="T22" fmla="*/ 333375 w 220"/>
              <a:gd name="T23" fmla="*/ 147637 h 119"/>
              <a:gd name="T24" fmla="*/ 349250 w 220"/>
              <a:gd name="T25" fmla="*/ 134937 h 119"/>
              <a:gd name="T26" fmla="*/ 328613 w 220"/>
              <a:gd name="T27" fmla="*/ 144462 h 119"/>
              <a:gd name="T28" fmla="*/ 312738 w 220"/>
              <a:gd name="T29" fmla="*/ 144462 h 119"/>
              <a:gd name="T30" fmla="*/ 328613 w 220"/>
              <a:gd name="T31" fmla="*/ 134937 h 119"/>
              <a:gd name="T32" fmla="*/ 336550 w 220"/>
              <a:gd name="T33" fmla="*/ 127000 h 119"/>
              <a:gd name="T34" fmla="*/ 325438 w 220"/>
              <a:gd name="T35" fmla="*/ 134937 h 119"/>
              <a:gd name="T36" fmla="*/ 312738 w 220"/>
              <a:gd name="T37" fmla="*/ 134937 h 119"/>
              <a:gd name="T38" fmla="*/ 292100 w 220"/>
              <a:gd name="T39" fmla="*/ 130175 h 119"/>
              <a:gd name="T40" fmla="*/ 274638 w 220"/>
              <a:gd name="T41" fmla="*/ 119062 h 119"/>
              <a:gd name="T42" fmla="*/ 301625 w 220"/>
              <a:gd name="T43" fmla="*/ 114300 h 119"/>
              <a:gd name="T44" fmla="*/ 301625 w 220"/>
              <a:gd name="T45" fmla="*/ 115887 h 119"/>
              <a:gd name="T46" fmla="*/ 280988 w 220"/>
              <a:gd name="T47" fmla="*/ 101600 h 119"/>
              <a:gd name="T48" fmla="*/ 254000 w 220"/>
              <a:gd name="T49" fmla="*/ 88900 h 119"/>
              <a:gd name="T50" fmla="*/ 242888 w 220"/>
              <a:gd name="T51" fmla="*/ 80962 h 119"/>
              <a:gd name="T52" fmla="*/ 274638 w 220"/>
              <a:gd name="T53" fmla="*/ 82550 h 119"/>
              <a:gd name="T54" fmla="*/ 254000 w 220"/>
              <a:gd name="T55" fmla="*/ 74612 h 119"/>
              <a:gd name="T56" fmla="*/ 209550 w 220"/>
              <a:gd name="T57" fmla="*/ 69850 h 119"/>
              <a:gd name="T58" fmla="*/ 201613 w 220"/>
              <a:gd name="T59" fmla="*/ 68262 h 119"/>
              <a:gd name="T60" fmla="*/ 147638 w 220"/>
              <a:gd name="T61" fmla="*/ 52387 h 119"/>
              <a:gd name="T62" fmla="*/ 111125 w 220"/>
              <a:gd name="T63" fmla="*/ 31750 h 119"/>
              <a:gd name="T64" fmla="*/ 107950 w 220"/>
              <a:gd name="T65" fmla="*/ 28575 h 119"/>
              <a:gd name="T66" fmla="*/ 79375 w 220"/>
              <a:gd name="T67" fmla="*/ 11112 h 119"/>
              <a:gd name="T68" fmla="*/ 53975 w 220"/>
              <a:gd name="T69" fmla="*/ 0 h 119"/>
              <a:gd name="T70" fmla="*/ 0 w 220"/>
              <a:gd name="T71" fmla="*/ 0 h 119"/>
              <a:gd name="T72" fmla="*/ 7938 w 220"/>
              <a:gd name="T73" fmla="*/ 26987 h 119"/>
              <a:gd name="T74" fmla="*/ 17463 w 220"/>
              <a:gd name="T75" fmla="*/ 69850 h 11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20"/>
              <a:gd name="T115" fmla="*/ 0 h 119"/>
              <a:gd name="T116" fmla="*/ 220 w 220"/>
              <a:gd name="T117" fmla="*/ 119 h 11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20" h="119">
                <a:moveTo>
                  <a:pt x="11" y="44"/>
                </a:moveTo>
                <a:lnTo>
                  <a:pt x="11" y="44"/>
                </a:lnTo>
                <a:lnTo>
                  <a:pt x="16" y="47"/>
                </a:lnTo>
                <a:lnTo>
                  <a:pt x="31" y="57"/>
                </a:lnTo>
                <a:lnTo>
                  <a:pt x="41" y="62"/>
                </a:lnTo>
                <a:lnTo>
                  <a:pt x="52" y="67"/>
                </a:lnTo>
                <a:lnTo>
                  <a:pt x="67" y="72"/>
                </a:lnTo>
                <a:lnTo>
                  <a:pt x="81" y="75"/>
                </a:lnTo>
                <a:lnTo>
                  <a:pt x="86" y="80"/>
                </a:lnTo>
                <a:lnTo>
                  <a:pt x="90" y="82"/>
                </a:lnTo>
                <a:lnTo>
                  <a:pt x="96" y="83"/>
                </a:lnTo>
                <a:lnTo>
                  <a:pt x="104" y="95"/>
                </a:lnTo>
                <a:lnTo>
                  <a:pt x="114" y="103"/>
                </a:lnTo>
                <a:lnTo>
                  <a:pt x="129" y="113"/>
                </a:lnTo>
                <a:lnTo>
                  <a:pt x="135" y="116"/>
                </a:lnTo>
                <a:lnTo>
                  <a:pt x="145" y="117"/>
                </a:lnTo>
                <a:lnTo>
                  <a:pt x="155" y="119"/>
                </a:lnTo>
                <a:lnTo>
                  <a:pt x="164" y="117"/>
                </a:lnTo>
                <a:lnTo>
                  <a:pt x="176" y="116"/>
                </a:lnTo>
                <a:lnTo>
                  <a:pt x="187" y="111"/>
                </a:lnTo>
                <a:lnTo>
                  <a:pt x="199" y="103"/>
                </a:lnTo>
                <a:lnTo>
                  <a:pt x="210" y="93"/>
                </a:lnTo>
                <a:lnTo>
                  <a:pt x="220" y="85"/>
                </a:lnTo>
                <a:lnTo>
                  <a:pt x="213" y="90"/>
                </a:lnTo>
                <a:lnTo>
                  <a:pt x="207" y="91"/>
                </a:lnTo>
                <a:lnTo>
                  <a:pt x="197" y="91"/>
                </a:lnTo>
                <a:lnTo>
                  <a:pt x="202" y="88"/>
                </a:lnTo>
                <a:lnTo>
                  <a:pt x="207" y="85"/>
                </a:lnTo>
                <a:lnTo>
                  <a:pt x="212" y="80"/>
                </a:lnTo>
                <a:lnTo>
                  <a:pt x="210" y="82"/>
                </a:lnTo>
                <a:lnTo>
                  <a:pt x="205" y="85"/>
                </a:lnTo>
                <a:lnTo>
                  <a:pt x="202" y="85"/>
                </a:lnTo>
                <a:lnTo>
                  <a:pt x="197" y="85"/>
                </a:lnTo>
                <a:lnTo>
                  <a:pt x="190" y="83"/>
                </a:lnTo>
                <a:lnTo>
                  <a:pt x="184" y="82"/>
                </a:lnTo>
                <a:lnTo>
                  <a:pt x="173" y="75"/>
                </a:lnTo>
                <a:lnTo>
                  <a:pt x="190" y="72"/>
                </a:lnTo>
                <a:lnTo>
                  <a:pt x="192" y="72"/>
                </a:lnTo>
                <a:lnTo>
                  <a:pt x="190" y="73"/>
                </a:lnTo>
                <a:lnTo>
                  <a:pt x="177" y="64"/>
                </a:lnTo>
                <a:lnTo>
                  <a:pt x="168" y="59"/>
                </a:lnTo>
                <a:lnTo>
                  <a:pt x="160" y="56"/>
                </a:lnTo>
                <a:lnTo>
                  <a:pt x="153" y="51"/>
                </a:lnTo>
                <a:lnTo>
                  <a:pt x="160" y="52"/>
                </a:lnTo>
                <a:lnTo>
                  <a:pt x="173" y="52"/>
                </a:lnTo>
                <a:lnTo>
                  <a:pt x="160" y="47"/>
                </a:lnTo>
                <a:lnTo>
                  <a:pt x="146" y="46"/>
                </a:lnTo>
                <a:lnTo>
                  <a:pt x="132" y="44"/>
                </a:lnTo>
                <a:lnTo>
                  <a:pt x="127" y="43"/>
                </a:lnTo>
                <a:lnTo>
                  <a:pt x="112" y="39"/>
                </a:lnTo>
                <a:lnTo>
                  <a:pt x="93" y="33"/>
                </a:lnTo>
                <a:lnTo>
                  <a:pt x="81" y="28"/>
                </a:lnTo>
                <a:lnTo>
                  <a:pt x="70" y="20"/>
                </a:lnTo>
                <a:lnTo>
                  <a:pt x="68" y="18"/>
                </a:lnTo>
                <a:lnTo>
                  <a:pt x="50" y="7"/>
                </a:lnTo>
                <a:lnTo>
                  <a:pt x="41" y="2"/>
                </a:lnTo>
                <a:lnTo>
                  <a:pt x="34" y="0"/>
                </a:lnTo>
                <a:lnTo>
                  <a:pt x="28" y="0"/>
                </a:lnTo>
                <a:lnTo>
                  <a:pt x="0" y="0"/>
                </a:lnTo>
                <a:lnTo>
                  <a:pt x="5" y="17"/>
                </a:lnTo>
                <a:lnTo>
                  <a:pt x="10" y="30"/>
                </a:lnTo>
                <a:lnTo>
                  <a:pt x="11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46"/>
          <p:cNvSpPr>
            <a:spLocks/>
          </p:cNvSpPr>
          <p:nvPr/>
        </p:nvSpPr>
        <p:spPr bwMode="auto">
          <a:xfrm>
            <a:off x="4294188" y="4811713"/>
            <a:ext cx="436562" cy="317500"/>
          </a:xfrm>
          <a:custGeom>
            <a:avLst/>
            <a:gdLst>
              <a:gd name="T0" fmla="*/ 412750 w 275"/>
              <a:gd name="T1" fmla="*/ 301625 h 200"/>
              <a:gd name="T2" fmla="*/ 436562 w 275"/>
              <a:gd name="T3" fmla="*/ 280988 h 200"/>
              <a:gd name="T4" fmla="*/ 415925 w 275"/>
              <a:gd name="T5" fmla="*/ 280988 h 200"/>
              <a:gd name="T6" fmla="*/ 387350 w 275"/>
              <a:gd name="T7" fmla="*/ 280988 h 200"/>
              <a:gd name="T8" fmla="*/ 400050 w 275"/>
              <a:gd name="T9" fmla="*/ 257175 h 200"/>
              <a:gd name="T10" fmla="*/ 387350 w 275"/>
              <a:gd name="T11" fmla="*/ 247650 h 200"/>
              <a:gd name="T12" fmla="*/ 369887 w 275"/>
              <a:gd name="T13" fmla="*/ 239713 h 200"/>
              <a:gd name="T14" fmla="*/ 363537 w 275"/>
              <a:gd name="T15" fmla="*/ 222250 h 200"/>
              <a:gd name="T16" fmla="*/ 361950 w 275"/>
              <a:gd name="T17" fmla="*/ 203200 h 200"/>
              <a:gd name="T18" fmla="*/ 333375 w 275"/>
              <a:gd name="T19" fmla="*/ 198438 h 200"/>
              <a:gd name="T20" fmla="*/ 309562 w 275"/>
              <a:gd name="T21" fmla="*/ 195263 h 200"/>
              <a:gd name="T22" fmla="*/ 279400 w 275"/>
              <a:gd name="T23" fmla="*/ 195263 h 200"/>
              <a:gd name="T24" fmla="*/ 247650 w 275"/>
              <a:gd name="T25" fmla="*/ 174625 h 200"/>
              <a:gd name="T26" fmla="*/ 230187 w 275"/>
              <a:gd name="T27" fmla="*/ 169863 h 200"/>
              <a:gd name="T28" fmla="*/ 222250 w 275"/>
              <a:gd name="T29" fmla="*/ 160338 h 200"/>
              <a:gd name="T30" fmla="*/ 211137 w 275"/>
              <a:gd name="T31" fmla="*/ 139700 h 200"/>
              <a:gd name="T32" fmla="*/ 203200 w 275"/>
              <a:gd name="T33" fmla="*/ 128588 h 200"/>
              <a:gd name="T34" fmla="*/ 190500 w 275"/>
              <a:gd name="T35" fmla="*/ 115888 h 200"/>
              <a:gd name="T36" fmla="*/ 161925 w 275"/>
              <a:gd name="T37" fmla="*/ 111125 h 200"/>
              <a:gd name="T38" fmla="*/ 182562 w 275"/>
              <a:gd name="T39" fmla="*/ 95250 h 200"/>
              <a:gd name="T40" fmla="*/ 136525 w 275"/>
              <a:gd name="T41" fmla="*/ 111125 h 200"/>
              <a:gd name="T42" fmla="*/ 123825 w 275"/>
              <a:gd name="T43" fmla="*/ 111125 h 200"/>
              <a:gd name="T44" fmla="*/ 119062 w 275"/>
              <a:gd name="T45" fmla="*/ 103188 h 200"/>
              <a:gd name="T46" fmla="*/ 139700 w 275"/>
              <a:gd name="T47" fmla="*/ 69850 h 200"/>
              <a:gd name="T48" fmla="*/ 120650 w 275"/>
              <a:gd name="T49" fmla="*/ 42863 h 200"/>
              <a:gd name="T50" fmla="*/ 114300 w 275"/>
              <a:gd name="T51" fmla="*/ 46038 h 200"/>
              <a:gd name="T52" fmla="*/ 103187 w 275"/>
              <a:gd name="T53" fmla="*/ 61913 h 200"/>
              <a:gd name="T54" fmla="*/ 82550 w 275"/>
              <a:gd name="T55" fmla="*/ 58738 h 200"/>
              <a:gd name="T56" fmla="*/ 69850 w 275"/>
              <a:gd name="T57" fmla="*/ 49213 h 200"/>
              <a:gd name="T58" fmla="*/ 58737 w 275"/>
              <a:gd name="T59" fmla="*/ 50800 h 200"/>
              <a:gd name="T60" fmla="*/ 44450 w 275"/>
              <a:gd name="T61" fmla="*/ 49213 h 200"/>
              <a:gd name="T62" fmla="*/ 41275 w 275"/>
              <a:gd name="T63" fmla="*/ 0 h 200"/>
              <a:gd name="T64" fmla="*/ 20637 w 275"/>
              <a:gd name="T65" fmla="*/ 20638 h 200"/>
              <a:gd name="T66" fmla="*/ 7937 w 275"/>
              <a:gd name="T67" fmla="*/ 41275 h 200"/>
              <a:gd name="T68" fmla="*/ 0 w 275"/>
              <a:gd name="T69" fmla="*/ 41275 h 200"/>
              <a:gd name="T70" fmla="*/ 3175 w 275"/>
              <a:gd name="T71" fmla="*/ 61913 h 200"/>
              <a:gd name="T72" fmla="*/ 4762 w 275"/>
              <a:gd name="T73" fmla="*/ 87313 h 200"/>
              <a:gd name="T74" fmla="*/ 169862 w 275"/>
              <a:gd name="T75" fmla="*/ 185738 h 200"/>
              <a:gd name="T76" fmla="*/ 246062 w 275"/>
              <a:gd name="T77" fmla="*/ 239713 h 200"/>
              <a:gd name="T78" fmla="*/ 328612 w 275"/>
              <a:gd name="T79" fmla="*/ 296863 h 200"/>
              <a:gd name="T80" fmla="*/ 369887 w 275"/>
              <a:gd name="T81" fmla="*/ 309563 h 200"/>
              <a:gd name="T82" fmla="*/ 420687 w 275"/>
              <a:gd name="T83" fmla="*/ 317500 h 200"/>
              <a:gd name="T84" fmla="*/ 433387 w 275"/>
              <a:gd name="T85" fmla="*/ 312738 h 20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75"/>
              <a:gd name="T130" fmla="*/ 0 h 200"/>
              <a:gd name="T131" fmla="*/ 275 w 275"/>
              <a:gd name="T132" fmla="*/ 200 h 20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75" h="200">
                <a:moveTo>
                  <a:pt x="273" y="197"/>
                </a:moveTo>
                <a:lnTo>
                  <a:pt x="260" y="190"/>
                </a:lnTo>
                <a:lnTo>
                  <a:pt x="275" y="182"/>
                </a:lnTo>
                <a:lnTo>
                  <a:pt x="275" y="177"/>
                </a:lnTo>
                <a:lnTo>
                  <a:pt x="262" y="177"/>
                </a:lnTo>
                <a:lnTo>
                  <a:pt x="244" y="177"/>
                </a:lnTo>
                <a:lnTo>
                  <a:pt x="226" y="179"/>
                </a:lnTo>
                <a:lnTo>
                  <a:pt x="252" y="162"/>
                </a:lnTo>
                <a:lnTo>
                  <a:pt x="223" y="169"/>
                </a:lnTo>
                <a:lnTo>
                  <a:pt x="244" y="156"/>
                </a:lnTo>
                <a:lnTo>
                  <a:pt x="220" y="162"/>
                </a:lnTo>
                <a:lnTo>
                  <a:pt x="233" y="151"/>
                </a:lnTo>
                <a:lnTo>
                  <a:pt x="225" y="153"/>
                </a:lnTo>
                <a:lnTo>
                  <a:pt x="229" y="140"/>
                </a:lnTo>
                <a:lnTo>
                  <a:pt x="215" y="148"/>
                </a:lnTo>
                <a:lnTo>
                  <a:pt x="228" y="128"/>
                </a:lnTo>
                <a:lnTo>
                  <a:pt x="202" y="143"/>
                </a:lnTo>
                <a:lnTo>
                  <a:pt x="210" y="125"/>
                </a:lnTo>
                <a:lnTo>
                  <a:pt x="194" y="130"/>
                </a:lnTo>
                <a:lnTo>
                  <a:pt x="195" y="123"/>
                </a:lnTo>
                <a:lnTo>
                  <a:pt x="185" y="123"/>
                </a:lnTo>
                <a:lnTo>
                  <a:pt x="176" y="123"/>
                </a:lnTo>
                <a:lnTo>
                  <a:pt x="185" y="109"/>
                </a:lnTo>
                <a:lnTo>
                  <a:pt x="156" y="110"/>
                </a:lnTo>
                <a:lnTo>
                  <a:pt x="166" y="101"/>
                </a:lnTo>
                <a:lnTo>
                  <a:pt x="145" y="107"/>
                </a:lnTo>
                <a:lnTo>
                  <a:pt x="153" y="96"/>
                </a:lnTo>
                <a:lnTo>
                  <a:pt x="140" y="101"/>
                </a:lnTo>
                <a:lnTo>
                  <a:pt x="150" y="84"/>
                </a:lnTo>
                <a:lnTo>
                  <a:pt x="133" y="88"/>
                </a:lnTo>
                <a:lnTo>
                  <a:pt x="140" y="78"/>
                </a:lnTo>
                <a:lnTo>
                  <a:pt x="128" y="81"/>
                </a:lnTo>
                <a:lnTo>
                  <a:pt x="133" y="68"/>
                </a:lnTo>
                <a:lnTo>
                  <a:pt x="120" y="73"/>
                </a:lnTo>
                <a:lnTo>
                  <a:pt x="127" y="60"/>
                </a:lnTo>
                <a:lnTo>
                  <a:pt x="102" y="70"/>
                </a:lnTo>
                <a:lnTo>
                  <a:pt x="115" y="60"/>
                </a:lnTo>
                <a:lnTo>
                  <a:pt x="99" y="65"/>
                </a:lnTo>
                <a:lnTo>
                  <a:pt x="86" y="70"/>
                </a:lnTo>
                <a:lnTo>
                  <a:pt x="78" y="70"/>
                </a:lnTo>
                <a:lnTo>
                  <a:pt x="75" y="68"/>
                </a:lnTo>
                <a:lnTo>
                  <a:pt x="75" y="65"/>
                </a:lnTo>
                <a:lnTo>
                  <a:pt x="80" y="57"/>
                </a:lnTo>
                <a:lnTo>
                  <a:pt x="88" y="44"/>
                </a:lnTo>
                <a:lnTo>
                  <a:pt x="72" y="55"/>
                </a:lnTo>
                <a:lnTo>
                  <a:pt x="76" y="27"/>
                </a:lnTo>
                <a:lnTo>
                  <a:pt x="72" y="29"/>
                </a:lnTo>
                <a:lnTo>
                  <a:pt x="68" y="34"/>
                </a:lnTo>
                <a:lnTo>
                  <a:pt x="65" y="39"/>
                </a:lnTo>
                <a:lnTo>
                  <a:pt x="62" y="22"/>
                </a:lnTo>
                <a:lnTo>
                  <a:pt x="52" y="37"/>
                </a:lnTo>
                <a:lnTo>
                  <a:pt x="47" y="16"/>
                </a:lnTo>
                <a:lnTo>
                  <a:pt x="44" y="31"/>
                </a:lnTo>
                <a:lnTo>
                  <a:pt x="41" y="13"/>
                </a:lnTo>
                <a:lnTo>
                  <a:pt x="37" y="32"/>
                </a:lnTo>
                <a:lnTo>
                  <a:pt x="36" y="11"/>
                </a:lnTo>
                <a:lnTo>
                  <a:pt x="28" y="31"/>
                </a:lnTo>
                <a:lnTo>
                  <a:pt x="28" y="11"/>
                </a:lnTo>
                <a:lnTo>
                  <a:pt x="26" y="0"/>
                </a:lnTo>
                <a:lnTo>
                  <a:pt x="21" y="26"/>
                </a:lnTo>
                <a:lnTo>
                  <a:pt x="13" y="13"/>
                </a:lnTo>
                <a:lnTo>
                  <a:pt x="11" y="24"/>
                </a:lnTo>
                <a:lnTo>
                  <a:pt x="5" y="26"/>
                </a:lnTo>
                <a:lnTo>
                  <a:pt x="5" y="18"/>
                </a:lnTo>
                <a:lnTo>
                  <a:pt x="0" y="26"/>
                </a:lnTo>
                <a:lnTo>
                  <a:pt x="2" y="39"/>
                </a:lnTo>
                <a:lnTo>
                  <a:pt x="3" y="55"/>
                </a:lnTo>
                <a:lnTo>
                  <a:pt x="47" y="81"/>
                </a:lnTo>
                <a:lnTo>
                  <a:pt x="107" y="117"/>
                </a:lnTo>
                <a:lnTo>
                  <a:pt x="155" y="151"/>
                </a:lnTo>
                <a:lnTo>
                  <a:pt x="207" y="187"/>
                </a:lnTo>
                <a:lnTo>
                  <a:pt x="213" y="190"/>
                </a:lnTo>
                <a:lnTo>
                  <a:pt x="233" y="195"/>
                </a:lnTo>
                <a:lnTo>
                  <a:pt x="255" y="198"/>
                </a:lnTo>
                <a:lnTo>
                  <a:pt x="265" y="200"/>
                </a:lnTo>
                <a:lnTo>
                  <a:pt x="275" y="198"/>
                </a:lnTo>
                <a:lnTo>
                  <a:pt x="273" y="1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47"/>
          <p:cNvSpPr>
            <a:spLocks/>
          </p:cNvSpPr>
          <p:nvPr/>
        </p:nvSpPr>
        <p:spPr bwMode="auto">
          <a:xfrm>
            <a:off x="4294188" y="4811713"/>
            <a:ext cx="436562" cy="317500"/>
          </a:xfrm>
          <a:custGeom>
            <a:avLst/>
            <a:gdLst>
              <a:gd name="T0" fmla="*/ 412750 w 275"/>
              <a:gd name="T1" fmla="*/ 301625 h 200"/>
              <a:gd name="T2" fmla="*/ 436562 w 275"/>
              <a:gd name="T3" fmla="*/ 280988 h 200"/>
              <a:gd name="T4" fmla="*/ 415925 w 275"/>
              <a:gd name="T5" fmla="*/ 280988 h 200"/>
              <a:gd name="T6" fmla="*/ 387350 w 275"/>
              <a:gd name="T7" fmla="*/ 280988 h 200"/>
              <a:gd name="T8" fmla="*/ 400050 w 275"/>
              <a:gd name="T9" fmla="*/ 257175 h 200"/>
              <a:gd name="T10" fmla="*/ 387350 w 275"/>
              <a:gd name="T11" fmla="*/ 247650 h 200"/>
              <a:gd name="T12" fmla="*/ 369887 w 275"/>
              <a:gd name="T13" fmla="*/ 239713 h 200"/>
              <a:gd name="T14" fmla="*/ 363537 w 275"/>
              <a:gd name="T15" fmla="*/ 222250 h 200"/>
              <a:gd name="T16" fmla="*/ 361950 w 275"/>
              <a:gd name="T17" fmla="*/ 203200 h 200"/>
              <a:gd name="T18" fmla="*/ 333375 w 275"/>
              <a:gd name="T19" fmla="*/ 198438 h 200"/>
              <a:gd name="T20" fmla="*/ 309562 w 275"/>
              <a:gd name="T21" fmla="*/ 195263 h 200"/>
              <a:gd name="T22" fmla="*/ 279400 w 275"/>
              <a:gd name="T23" fmla="*/ 195263 h 200"/>
              <a:gd name="T24" fmla="*/ 247650 w 275"/>
              <a:gd name="T25" fmla="*/ 174625 h 200"/>
              <a:gd name="T26" fmla="*/ 230187 w 275"/>
              <a:gd name="T27" fmla="*/ 169863 h 200"/>
              <a:gd name="T28" fmla="*/ 222250 w 275"/>
              <a:gd name="T29" fmla="*/ 160338 h 200"/>
              <a:gd name="T30" fmla="*/ 211137 w 275"/>
              <a:gd name="T31" fmla="*/ 139700 h 200"/>
              <a:gd name="T32" fmla="*/ 203200 w 275"/>
              <a:gd name="T33" fmla="*/ 128588 h 200"/>
              <a:gd name="T34" fmla="*/ 190500 w 275"/>
              <a:gd name="T35" fmla="*/ 115888 h 200"/>
              <a:gd name="T36" fmla="*/ 161925 w 275"/>
              <a:gd name="T37" fmla="*/ 111125 h 200"/>
              <a:gd name="T38" fmla="*/ 182562 w 275"/>
              <a:gd name="T39" fmla="*/ 95250 h 200"/>
              <a:gd name="T40" fmla="*/ 136525 w 275"/>
              <a:gd name="T41" fmla="*/ 111125 h 200"/>
              <a:gd name="T42" fmla="*/ 123825 w 275"/>
              <a:gd name="T43" fmla="*/ 111125 h 200"/>
              <a:gd name="T44" fmla="*/ 119062 w 275"/>
              <a:gd name="T45" fmla="*/ 103188 h 200"/>
              <a:gd name="T46" fmla="*/ 139700 w 275"/>
              <a:gd name="T47" fmla="*/ 69850 h 200"/>
              <a:gd name="T48" fmla="*/ 120650 w 275"/>
              <a:gd name="T49" fmla="*/ 42863 h 200"/>
              <a:gd name="T50" fmla="*/ 114300 w 275"/>
              <a:gd name="T51" fmla="*/ 46038 h 200"/>
              <a:gd name="T52" fmla="*/ 103187 w 275"/>
              <a:gd name="T53" fmla="*/ 61913 h 200"/>
              <a:gd name="T54" fmla="*/ 82550 w 275"/>
              <a:gd name="T55" fmla="*/ 58738 h 200"/>
              <a:gd name="T56" fmla="*/ 69850 w 275"/>
              <a:gd name="T57" fmla="*/ 49213 h 200"/>
              <a:gd name="T58" fmla="*/ 58737 w 275"/>
              <a:gd name="T59" fmla="*/ 50800 h 200"/>
              <a:gd name="T60" fmla="*/ 44450 w 275"/>
              <a:gd name="T61" fmla="*/ 49213 h 200"/>
              <a:gd name="T62" fmla="*/ 41275 w 275"/>
              <a:gd name="T63" fmla="*/ 0 h 200"/>
              <a:gd name="T64" fmla="*/ 20637 w 275"/>
              <a:gd name="T65" fmla="*/ 20638 h 200"/>
              <a:gd name="T66" fmla="*/ 7937 w 275"/>
              <a:gd name="T67" fmla="*/ 41275 h 200"/>
              <a:gd name="T68" fmla="*/ 0 w 275"/>
              <a:gd name="T69" fmla="*/ 41275 h 200"/>
              <a:gd name="T70" fmla="*/ 3175 w 275"/>
              <a:gd name="T71" fmla="*/ 61913 h 200"/>
              <a:gd name="T72" fmla="*/ 4762 w 275"/>
              <a:gd name="T73" fmla="*/ 87313 h 200"/>
              <a:gd name="T74" fmla="*/ 169862 w 275"/>
              <a:gd name="T75" fmla="*/ 185738 h 200"/>
              <a:gd name="T76" fmla="*/ 246062 w 275"/>
              <a:gd name="T77" fmla="*/ 239713 h 200"/>
              <a:gd name="T78" fmla="*/ 328612 w 275"/>
              <a:gd name="T79" fmla="*/ 296863 h 200"/>
              <a:gd name="T80" fmla="*/ 369887 w 275"/>
              <a:gd name="T81" fmla="*/ 309563 h 200"/>
              <a:gd name="T82" fmla="*/ 420687 w 275"/>
              <a:gd name="T83" fmla="*/ 317500 h 20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75"/>
              <a:gd name="T127" fmla="*/ 0 h 200"/>
              <a:gd name="T128" fmla="*/ 275 w 275"/>
              <a:gd name="T129" fmla="*/ 200 h 20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75" h="200">
                <a:moveTo>
                  <a:pt x="273" y="197"/>
                </a:moveTo>
                <a:lnTo>
                  <a:pt x="260" y="190"/>
                </a:lnTo>
                <a:lnTo>
                  <a:pt x="275" y="182"/>
                </a:lnTo>
                <a:lnTo>
                  <a:pt x="275" y="177"/>
                </a:lnTo>
                <a:lnTo>
                  <a:pt x="262" y="177"/>
                </a:lnTo>
                <a:lnTo>
                  <a:pt x="244" y="177"/>
                </a:lnTo>
                <a:lnTo>
                  <a:pt x="226" y="179"/>
                </a:lnTo>
                <a:lnTo>
                  <a:pt x="252" y="162"/>
                </a:lnTo>
                <a:lnTo>
                  <a:pt x="223" y="169"/>
                </a:lnTo>
                <a:lnTo>
                  <a:pt x="244" y="156"/>
                </a:lnTo>
                <a:lnTo>
                  <a:pt x="220" y="162"/>
                </a:lnTo>
                <a:lnTo>
                  <a:pt x="233" y="151"/>
                </a:lnTo>
                <a:lnTo>
                  <a:pt x="225" y="153"/>
                </a:lnTo>
                <a:lnTo>
                  <a:pt x="229" y="140"/>
                </a:lnTo>
                <a:lnTo>
                  <a:pt x="215" y="148"/>
                </a:lnTo>
                <a:lnTo>
                  <a:pt x="228" y="128"/>
                </a:lnTo>
                <a:lnTo>
                  <a:pt x="202" y="143"/>
                </a:lnTo>
                <a:lnTo>
                  <a:pt x="210" y="125"/>
                </a:lnTo>
                <a:lnTo>
                  <a:pt x="194" y="130"/>
                </a:lnTo>
                <a:lnTo>
                  <a:pt x="195" y="123"/>
                </a:lnTo>
                <a:lnTo>
                  <a:pt x="185" y="123"/>
                </a:lnTo>
                <a:lnTo>
                  <a:pt x="176" y="123"/>
                </a:lnTo>
                <a:lnTo>
                  <a:pt x="185" y="109"/>
                </a:lnTo>
                <a:lnTo>
                  <a:pt x="156" y="110"/>
                </a:lnTo>
                <a:lnTo>
                  <a:pt x="166" y="101"/>
                </a:lnTo>
                <a:lnTo>
                  <a:pt x="145" y="107"/>
                </a:lnTo>
                <a:lnTo>
                  <a:pt x="153" y="96"/>
                </a:lnTo>
                <a:lnTo>
                  <a:pt x="140" y="101"/>
                </a:lnTo>
                <a:lnTo>
                  <a:pt x="150" y="84"/>
                </a:lnTo>
                <a:lnTo>
                  <a:pt x="133" y="88"/>
                </a:lnTo>
                <a:lnTo>
                  <a:pt x="140" y="78"/>
                </a:lnTo>
                <a:lnTo>
                  <a:pt x="128" y="81"/>
                </a:lnTo>
                <a:lnTo>
                  <a:pt x="133" y="68"/>
                </a:lnTo>
                <a:lnTo>
                  <a:pt x="120" y="73"/>
                </a:lnTo>
                <a:lnTo>
                  <a:pt x="127" y="60"/>
                </a:lnTo>
                <a:lnTo>
                  <a:pt x="102" y="70"/>
                </a:lnTo>
                <a:lnTo>
                  <a:pt x="115" y="60"/>
                </a:lnTo>
                <a:lnTo>
                  <a:pt x="99" y="65"/>
                </a:lnTo>
                <a:lnTo>
                  <a:pt x="86" y="70"/>
                </a:lnTo>
                <a:lnTo>
                  <a:pt x="78" y="70"/>
                </a:lnTo>
                <a:lnTo>
                  <a:pt x="75" y="68"/>
                </a:lnTo>
                <a:lnTo>
                  <a:pt x="75" y="65"/>
                </a:lnTo>
                <a:lnTo>
                  <a:pt x="80" y="57"/>
                </a:lnTo>
                <a:lnTo>
                  <a:pt x="88" y="44"/>
                </a:lnTo>
                <a:lnTo>
                  <a:pt x="72" y="55"/>
                </a:lnTo>
                <a:lnTo>
                  <a:pt x="76" y="27"/>
                </a:lnTo>
                <a:lnTo>
                  <a:pt x="72" y="29"/>
                </a:lnTo>
                <a:lnTo>
                  <a:pt x="68" y="34"/>
                </a:lnTo>
                <a:lnTo>
                  <a:pt x="65" y="39"/>
                </a:lnTo>
                <a:lnTo>
                  <a:pt x="62" y="22"/>
                </a:lnTo>
                <a:lnTo>
                  <a:pt x="52" y="37"/>
                </a:lnTo>
                <a:lnTo>
                  <a:pt x="47" y="16"/>
                </a:lnTo>
                <a:lnTo>
                  <a:pt x="44" y="31"/>
                </a:lnTo>
                <a:lnTo>
                  <a:pt x="41" y="13"/>
                </a:lnTo>
                <a:lnTo>
                  <a:pt x="37" y="32"/>
                </a:lnTo>
                <a:lnTo>
                  <a:pt x="36" y="11"/>
                </a:lnTo>
                <a:lnTo>
                  <a:pt x="28" y="31"/>
                </a:lnTo>
                <a:lnTo>
                  <a:pt x="28" y="11"/>
                </a:lnTo>
                <a:lnTo>
                  <a:pt x="26" y="0"/>
                </a:lnTo>
                <a:lnTo>
                  <a:pt x="21" y="26"/>
                </a:lnTo>
                <a:lnTo>
                  <a:pt x="13" y="13"/>
                </a:lnTo>
                <a:lnTo>
                  <a:pt x="11" y="24"/>
                </a:lnTo>
                <a:lnTo>
                  <a:pt x="5" y="26"/>
                </a:lnTo>
                <a:lnTo>
                  <a:pt x="5" y="18"/>
                </a:lnTo>
                <a:lnTo>
                  <a:pt x="0" y="26"/>
                </a:lnTo>
                <a:lnTo>
                  <a:pt x="2" y="39"/>
                </a:lnTo>
                <a:lnTo>
                  <a:pt x="3" y="55"/>
                </a:lnTo>
                <a:lnTo>
                  <a:pt x="47" y="81"/>
                </a:lnTo>
                <a:lnTo>
                  <a:pt x="107" y="117"/>
                </a:lnTo>
                <a:lnTo>
                  <a:pt x="155" y="151"/>
                </a:lnTo>
                <a:lnTo>
                  <a:pt x="207" y="187"/>
                </a:lnTo>
                <a:lnTo>
                  <a:pt x="213" y="190"/>
                </a:lnTo>
                <a:lnTo>
                  <a:pt x="233" y="195"/>
                </a:lnTo>
                <a:lnTo>
                  <a:pt x="255" y="198"/>
                </a:lnTo>
                <a:lnTo>
                  <a:pt x="265" y="200"/>
                </a:lnTo>
                <a:lnTo>
                  <a:pt x="275" y="19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48"/>
          <p:cNvSpPr>
            <a:spLocks/>
          </p:cNvSpPr>
          <p:nvPr/>
        </p:nvSpPr>
        <p:spPr bwMode="auto">
          <a:xfrm>
            <a:off x="4149725" y="4799013"/>
            <a:ext cx="100013" cy="103187"/>
          </a:xfrm>
          <a:custGeom>
            <a:avLst/>
            <a:gdLst>
              <a:gd name="T0" fmla="*/ 36513 w 63"/>
              <a:gd name="T1" fmla="*/ 26987 h 65"/>
              <a:gd name="T2" fmla="*/ 36513 w 63"/>
              <a:gd name="T3" fmla="*/ 26987 h 65"/>
              <a:gd name="T4" fmla="*/ 28575 w 63"/>
              <a:gd name="T5" fmla="*/ 30162 h 65"/>
              <a:gd name="T6" fmla="*/ 20638 w 63"/>
              <a:gd name="T7" fmla="*/ 34925 h 65"/>
              <a:gd name="T8" fmla="*/ 15875 w 63"/>
              <a:gd name="T9" fmla="*/ 42862 h 65"/>
              <a:gd name="T10" fmla="*/ 7938 w 63"/>
              <a:gd name="T11" fmla="*/ 50800 h 65"/>
              <a:gd name="T12" fmla="*/ 1588 w 63"/>
              <a:gd name="T13" fmla="*/ 63500 h 65"/>
              <a:gd name="T14" fmla="*/ 0 w 63"/>
              <a:gd name="T15" fmla="*/ 76200 h 65"/>
              <a:gd name="T16" fmla="*/ 4763 w 63"/>
              <a:gd name="T17" fmla="*/ 92075 h 65"/>
              <a:gd name="T18" fmla="*/ 7938 w 63"/>
              <a:gd name="T19" fmla="*/ 103187 h 65"/>
              <a:gd name="T20" fmla="*/ 7938 w 63"/>
              <a:gd name="T21" fmla="*/ 103187 h 65"/>
              <a:gd name="T22" fmla="*/ 15875 w 63"/>
              <a:gd name="T23" fmla="*/ 100012 h 65"/>
              <a:gd name="T24" fmla="*/ 30163 w 63"/>
              <a:gd name="T25" fmla="*/ 96837 h 65"/>
              <a:gd name="T26" fmla="*/ 38100 w 63"/>
              <a:gd name="T27" fmla="*/ 95250 h 65"/>
              <a:gd name="T28" fmla="*/ 49213 w 63"/>
              <a:gd name="T29" fmla="*/ 90487 h 65"/>
              <a:gd name="T30" fmla="*/ 53975 w 63"/>
              <a:gd name="T31" fmla="*/ 84137 h 65"/>
              <a:gd name="T32" fmla="*/ 57150 w 63"/>
              <a:gd name="T33" fmla="*/ 76200 h 65"/>
              <a:gd name="T34" fmla="*/ 90488 w 63"/>
              <a:gd name="T35" fmla="*/ 41275 h 65"/>
              <a:gd name="T36" fmla="*/ 92075 w 63"/>
              <a:gd name="T37" fmla="*/ 38100 h 65"/>
              <a:gd name="T38" fmla="*/ 95250 w 63"/>
              <a:gd name="T39" fmla="*/ 17462 h 65"/>
              <a:gd name="T40" fmla="*/ 100013 w 63"/>
              <a:gd name="T41" fmla="*/ 0 h 65"/>
              <a:gd name="T42" fmla="*/ 87313 w 63"/>
              <a:gd name="T43" fmla="*/ 0 h 65"/>
              <a:gd name="T44" fmla="*/ 36513 w 63"/>
              <a:gd name="T45" fmla="*/ 26987 h 6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3"/>
              <a:gd name="T70" fmla="*/ 0 h 65"/>
              <a:gd name="T71" fmla="*/ 63 w 63"/>
              <a:gd name="T72" fmla="*/ 65 h 6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3" h="65">
                <a:moveTo>
                  <a:pt x="23" y="17"/>
                </a:moveTo>
                <a:lnTo>
                  <a:pt x="23" y="17"/>
                </a:lnTo>
                <a:lnTo>
                  <a:pt x="18" y="19"/>
                </a:lnTo>
                <a:lnTo>
                  <a:pt x="13" y="22"/>
                </a:lnTo>
                <a:lnTo>
                  <a:pt x="10" y="27"/>
                </a:lnTo>
                <a:lnTo>
                  <a:pt x="5" y="32"/>
                </a:lnTo>
                <a:lnTo>
                  <a:pt x="1" y="40"/>
                </a:lnTo>
                <a:lnTo>
                  <a:pt x="0" y="48"/>
                </a:lnTo>
                <a:lnTo>
                  <a:pt x="3" y="58"/>
                </a:lnTo>
                <a:lnTo>
                  <a:pt x="5" y="65"/>
                </a:lnTo>
                <a:lnTo>
                  <a:pt x="10" y="63"/>
                </a:lnTo>
                <a:lnTo>
                  <a:pt x="19" y="61"/>
                </a:lnTo>
                <a:lnTo>
                  <a:pt x="24" y="60"/>
                </a:lnTo>
                <a:lnTo>
                  <a:pt x="31" y="57"/>
                </a:lnTo>
                <a:lnTo>
                  <a:pt x="34" y="53"/>
                </a:lnTo>
                <a:lnTo>
                  <a:pt x="36" y="48"/>
                </a:lnTo>
                <a:lnTo>
                  <a:pt x="57" y="26"/>
                </a:lnTo>
                <a:lnTo>
                  <a:pt x="58" y="24"/>
                </a:lnTo>
                <a:lnTo>
                  <a:pt x="60" y="11"/>
                </a:lnTo>
                <a:lnTo>
                  <a:pt x="63" y="0"/>
                </a:lnTo>
                <a:lnTo>
                  <a:pt x="55" y="0"/>
                </a:lnTo>
                <a:lnTo>
                  <a:pt x="23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49"/>
          <p:cNvSpPr>
            <a:spLocks/>
          </p:cNvSpPr>
          <p:nvPr/>
        </p:nvSpPr>
        <p:spPr bwMode="auto">
          <a:xfrm>
            <a:off x="4233863" y="4811713"/>
            <a:ext cx="57150" cy="136525"/>
          </a:xfrm>
          <a:custGeom>
            <a:avLst/>
            <a:gdLst>
              <a:gd name="T0" fmla="*/ 0 w 36"/>
              <a:gd name="T1" fmla="*/ 125413 h 86"/>
              <a:gd name="T2" fmla="*/ 0 w 36"/>
              <a:gd name="T3" fmla="*/ 125413 h 86"/>
              <a:gd name="T4" fmla="*/ 11113 w 36"/>
              <a:gd name="T5" fmla="*/ 104775 h 86"/>
              <a:gd name="T6" fmla="*/ 15875 w 36"/>
              <a:gd name="T7" fmla="*/ 90488 h 86"/>
              <a:gd name="T8" fmla="*/ 15875 w 36"/>
              <a:gd name="T9" fmla="*/ 77788 h 86"/>
              <a:gd name="T10" fmla="*/ 15875 w 36"/>
              <a:gd name="T11" fmla="*/ 77788 h 86"/>
              <a:gd name="T12" fmla="*/ 15875 w 36"/>
              <a:gd name="T13" fmla="*/ 57150 h 86"/>
              <a:gd name="T14" fmla="*/ 15875 w 36"/>
              <a:gd name="T15" fmla="*/ 30163 h 86"/>
              <a:gd name="T16" fmla="*/ 15875 w 36"/>
              <a:gd name="T17" fmla="*/ 30163 h 86"/>
              <a:gd name="T18" fmla="*/ 15875 w 36"/>
              <a:gd name="T19" fmla="*/ 14288 h 86"/>
              <a:gd name="T20" fmla="*/ 20638 w 36"/>
              <a:gd name="T21" fmla="*/ 1588 h 86"/>
              <a:gd name="T22" fmla="*/ 23813 w 36"/>
              <a:gd name="T23" fmla="*/ 0 h 86"/>
              <a:gd name="T24" fmla="*/ 28575 w 36"/>
              <a:gd name="T25" fmla="*/ 0 h 86"/>
              <a:gd name="T26" fmla="*/ 28575 w 36"/>
              <a:gd name="T27" fmla="*/ 0 h 86"/>
              <a:gd name="T28" fmla="*/ 31750 w 36"/>
              <a:gd name="T29" fmla="*/ 0 h 86"/>
              <a:gd name="T30" fmla="*/ 36513 w 36"/>
              <a:gd name="T31" fmla="*/ 1588 h 86"/>
              <a:gd name="T32" fmla="*/ 39688 w 36"/>
              <a:gd name="T33" fmla="*/ 4763 h 86"/>
              <a:gd name="T34" fmla="*/ 44450 w 36"/>
              <a:gd name="T35" fmla="*/ 12700 h 86"/>
              <a:gd name="T36" fmla="*/ 49213 w 36"/>
              <a:gd name="T37" fmla="*/ 22225 h 86"/>
              <a:gd name="T38" fmla="*/ 55563 w 36"/>
              <a:gd name="T39" fmla="*/ 41275 h 86"/>
              <a:gd name="T40" fmla="*/ 57150 w 36"/>
              <a:gd name="T41" fmla="*/ 63500 h 86"/>
              <a:gd name="T42" fmla="*/ 57150 w 36"/>
              <a:gd name="T43" fmla="*/ 63500 h 86"/>
              <a:gd name="T44" fmla="*/ 55563 w 36"/>
              <a:gd name="T45" fmla="*/ 69850 h 86"/>
              <a:gd name="T46" fmla="*/ 52388 w 36"/>
              <a:gd name="T47" fmla="*/ 84138 h 86"/>
              <a:gd name="T48" fmla="*/ 47625 w 36"/>
              <a:gd name="T49" fmla="*/ 92075 h 86"/>
              <a:gd name="T50" fmla="*/ 42863 w 36"/>
              <a:gd name="T51" fmla="*/ 100013 h 86"/>
              <a:gd name="T52" fmla="*/ 36513 w 36"/>
              <a:gd name="T53" fmla="*/ 104775 h 86"/>
              <a:gd name="T54" fmla="*/ 28575 w 36"/>
              <a:gd name="T55" fmla="*/ 111125 h 86"/>
              <a:gd name="T56" fmla="*/ 28575 w 36"/>
              <a:gd name="T57" fmla="*/ 125413 h 86"/>
              <a:gd name="T58" fmla="*/ 28575 w 36"/>
              <a:gd name="T59" fmla="*/ 125413 h 86"/>
              <a:gd name="T60" fmla="*/ 26988 w 36"/>
              <a:gd name="T61" fmla="*/ 128588 h 86"/>
              <a:gd name="T62" fmla="*/ 20638 w 36"/>
              <a:gd name="T63" fmla="*/ 133350 h 86"/>
              <a:gd name="T64" fmla="*/ 19050 w 36"/>
              <a:gd name="T65" fmla="*/ 136525 h 86"/>
              <a:gd name="T66" fmla="*/ 14288 w 36"/>
              <a:gd name="T67" fmla="*/ 136525 h 86"/>
              <a:gd name="T68" fmla="*/ 7938 w 36"/>
              <a:gd name="T69" fmla="*/ 133350 h 86"/>
              <a:gd name="T70" fmla="*/ 0 w 36"/>
              <a:gd name="T71" fmla="*/ 125413 h 86"/>
              <a:gd name="T72" fmla="*/ 0 w 36"/>
              <a:gd name="T73" fmla="*/ 125413 h 8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6"/>
              <a:gd name="T112" fmla="*/ 0 h 86"/>
              <a:gd name="T113" fmla="*/ 36 w 36"/>
              <a:gd name="T114" fmla="*/ 86 h 8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6" h="86">
                <a:moveTo>
                  <a:pt x="0" y="79"/>
                </a:moveTo>
                <a:lnTo>
                  <a:pt x="0" y="79"/>
                </a:lnTo>
                <a:lnTo>
                  <a:pt x="7" y="66"/>
                </a:lnTo>
                <a:lnTo>
                  <a:pt x="10" y="57"/>
                </a:lnTo>
                <a:lnTo>
                  <a:pt x="10" y="49"/>
                </a:lnTo>
                <a:lnTo>
                  <a:pt x="10" y="36"/>
                </a:lnTo>
                <a:lnTo>
                  <a:pt x="10" y="19"/>
                </a:lnTo>
                <a:lnTo>
                  <a:pt x="10" y="9"/>
                </a:lnTo>
                <a:lnTo>
                  <a:pt x="13" y="1"/>
                </a:lnTo>
                <a:lnTo>
                  <a:pt x="15" y="0"/>
                </a:lnTo>
                <a:lnTo>
                  <a:pt x="18" y="0"/>
                </a:lnTo>
                <a:lnTo>
                  <a:pt x="20" y="0"/>
                </a:lnTo>
                <a:lnTo>
                  <a:pt x="23" y="1"/>
                </a:lnTo>
                <a:lnTo>
                  <a:pt x="25" y="3"/>
                </a:lnTo>
                <a:lnTo>
                  <a:pt x="28" y="8"/>
                </a:lnTo>
                <a:lnTo>
                  <a:pt x="31" y="14"/>
                </a:lnTo>
                <a:lnTo>
                  <a:pt x="35" y="26"/>
                </a:lnTo>
                <a:lnTo>
                  <a:pt x="36" y="40"/>
                </a:lnTo>
                <a:lnTo>
                  <a:pt x="35" y="44"/>
                </a:lnTo>
                <a:lnTo>
                  <a:pt x="33" y="53"/>
                </a:lnTo>
                <a:lnTo>
                  <a:pt x="30" y="58"/>
                </a:lnTo>
                <a:lnTo>
                  <a:pt x="27" y="63"/>
                </a:lnTo>
                <a:lnTo>
                  <a:pt x="23" y="66"/>
                </a:lnTo>
                <a:lnTo>
                  <a:pt x="18" y="70"/>
                </a:lnTo>
                <a:lnTo>
                  <a:pt x="18" y="79"/>
                </a:lnTo>
                <a:lnTo>
                  <a:pt x="17" y="81"/>
                </a:lnTo>
                <a:lnTo>
                  <a:pt x="13" y="84"/>
                </a:lnTo>
                <a:lnTo>
                  <a:pt x="12" y="86"/>
                </a:lnTo>
                <a:lnTo>
                  <a:pt x="9" y="86"/>
                </a:lnTo>
                <a:lnTo>
                  <a:pt x="5" y="84"/>
                </a:lnTo>
                <a:lnTo>
                  <a:pt x="0" y="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50"/>
          <p:cNvSpPr>
            <a:spLocks/>
          </p:cNvSpPr>
          <p:nvPr/>
        </p:nvSpPr>
        <p:spPr bwMode="auto">
          <a:xfrm>
            <a:off x="4138613" y="5035550"/>
            <a:ext cx="52387" cy="39688"/>
          </a:xfrm>
          <a:custGeom>
            <a:avLst/>
            <a:gdLst>
              <a:gd name="T0" fmla="*/ 3175 w 33"/>
              <a:gd name="T1" fmla="*/ 26988 h 25"/>
              <a:gd name="T2" fmla="*/ 3175 w 33"/>
              <a:gd name="T3" fmla="*/ 26988 h 25"/>
              <a:gd name="T4" fmla="*/ 0 w 33"/>
              <a:gd name="T5" fmla="*/ 33338 h 25"/>
              <a:gd name="T6" fmla="*/ 0 w 33"/>
              <a:gd name="T7" fmla="*/ 36513 h 25"/>
              <a:gd name="T8" fmla="*/ 3175 w 33"/>
              <a:gd name="T9" fmla="*/ 39688 h 25"/>
              <a:gd name="T10" fmla="*/ 3175 w 33"/>
              <a:gd name="T11" fmla="*/ 39688 h 25"/>
              <a:gd name="T12" fmla="*/ 11112 w 33"/>
              <a:gd name="T13" fmla="*/ 39688 h 25"/>
              <a:gd name="T14" fmla="*/ 26987 w 33"/>
              <a:gd name="T15" fmla="*/ 39688 h 25"/>
              <a:gd name="T16" fmla="*/ 36512 w 33"/>
              <a:gd name="T17" fmla="*/ 36513 h 25"/>
              <a:gd name="T18" fmla="*/ 44450 w 33"/>
              <a:gd name="T19" fmla="*/ 33338 h 25"/>
              <a:gd name="T20" fmla="*/ 49212 w 33"/>
              <a:gd name="T21" fmla="*/ 28575 h 25"/>
              <a:gd name="T22" fmla="*/ 52387 w 33"/>
              <a:gd name="T23" fmla="*/ 20638 h 25"/>
              <a:gd name="T24" fmla="*/ 52387 w 33"/>
              <a:gd name="T25" fmla="*/ 20638 h 25"/>
              <a:gd name="T26" fmla="*/ 49212 w 33"/>
              <a:gd name="T27" fmla="*/ 12700 h 25"/>
              <a:gd name="T28" fmla="*/ 47625 w 33"/>
              <a:gd name="T29" fmla="*/ 7938 h 25"/>
              <a:gd name="T30" fmla="*/ 41275 w 33"/>
              <a:gd name="T31" fmla="*/ 3175 h 25"/>
              <a:gd name="T32" fmla="*/ 33337 w 33"/>
              <a:gd name="T33" fmla="*/ 0 h 25"/>
              <a:gd name="T34" fmla="*/ 26987 w 33"/>
              <a:gd name="T35" fmla="*/ 3175 h 25"/>
              <a:gd name="T36" fmla="*/ 15875 w 33"/>
              <a:gd name="T37" fmla="*/ 11113 h 25"/>
              <a:gd name="T38" fmla="*/ 3175 w 33"/>
              <a:gd name="T39" fmla="*/ 26988 h 25"/>
              <a:gd name="T40" fmla="*/ 3175 w 33"/>
              <a:gd name="T41" fmla="*/ 26988 h 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25"/>
              <a:gd name="T65" fmla="*/ 33 w 33"/>
              <a:gd name="T66" fmla="*/ 25 h 2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25">
                <a:moveTo>
                  <a:pt x="2" y="17"/>
                </a:moveTo>
                <a:lnTo>
                  <a:pt x="2" y="17"/>
                </a:lnTo>
                <a:lnTo>
                  <a:pt x="0" y="21"/>
                </a:lnTo>
                <a:lnTo>
                  <a:pt x="0" y="23"/>
                </a:lnTo>
                <a:lnTo>
                  <a:pt x="2" y="25"/>
                </a:lnTo>
                <a:lnTo>
                  <a:pt x="7" y="25"/>
                </a:lnTo>
                <a:lnTo>
                  <a:pt x="17" y="25"/>
                </a:lnTo>
                <a:lnTo>
                  <a:pt x="23" y="23"/>
                </a:lnTo>
                <a:lnTo>
                  <a:pt x="28" y="21"/>
                </a:lnTo>
                <a:lnTo>
                  <a:pt x="31" y="18"/>
                </a:lnTo>
                <a:lnTo>
                  <a:pt x="33" y="13"/>
                </a:lnTo>
                <a:lnTo>
                  <a:pt x="31" y="8"/>
                </a:lnTo>
                <a:lnTo>
                  <a:pt x="30" y="5"/>
                </a:lnTo>
                <a:lnTo>
                  <a:pt x="26" y="2"/>
                </a:lnTo>
                <a:lnTo>
                  <a:pt x="21" y="0"/>
                </a:lnTo>
                <a:lnTo>
                  <a:pt x="17" y="2"/>
                </a:lnTo>
                <a:lnTo>
                  <a:pt x="10" y="7"/>
                </a:lnTo>
                <a:lnTo>
                  <a:pt x="2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Line 51"/>
          <p:cNvSpPr>
            <a:spLocks noChangeShapeType="1"/>
          </p:cNvSpPr>
          <p:nvPr/>
        </p:nvSpPr>
        <p:spPr bwMode="auto">
          <a:xfrm>
            <a:off x="4310063" y="550386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Line 52"/>
          <p:cNvSpPr>
            <a:spLocks noChangeShapeType="1"/>
          </p:cNvSpPr>
          <p:nvPr/>
        </p:nvSpPr>
        <p:spPr bwMode="auto">
          <a:xfrm>
            <a:off x="4310063" y="550386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9" name="Freeform 53"/>
          <p:cNvSpPr>
            <a:spLocks/>
          </p:cNvSpPr>
          <p:nvPr/>
        </p:nvSpPr>
        <p:spPr bwMode="auto">
          <a:xfrm>
            <a:off x="4005263" y="5240338"/>
            <a:ext cx="41275" cy="58737"/>
          </a:xfrm>
          <a:custGeom>
            <a:avLst/>
            <a:gdLst>
              <a:gd name="T0" fmla="*/ 22225 w 26"/>
              <a:gd name="T1" fmla="*/ 0 h 37"/>
              <a:gd name="T2" fmla="*/ 22225 w 26"/>
              <a:gd name="T3" fmla="*/ 0 h 37"/>
              <a:gd name="T4" fmla="*/ 20638 w 26"/>
              <a:gd name="T5" fmla="*/ 0 h 37"/>
              <a:gd name="T6" fmla="*/ 17463 w 26"/>
              <a:gd name="T7" fmla="*/ 0 h 37"/>
              <a:gd name="T8" fmla="*/ 17463 w 26"/>
              <a:gd name="T9" fmla="*/ 4762 h 37"/>
              <a:gd name="T10" fmla="*/ 17463 w 26"/>
              <a:gd name="T11" fmla="*/ 4762 h 37"/>
              <a:gd name="T12" fmla="*/ 17463 w 26"/>
              <a:gd name="T13" fmla="*/ 4762 h 37"/>
              <a:gd name="T14" fmla="*/ 17463 w 26"/>
              <a:gd name="T15" fmla="*/ 4762 h 37"/>
              <a:gd name="T16" fmla="*/ 22225 w 26"/>
              <a:gd name="T17" fmla="*/ 15875 h 37"/>
              <a:gd name="T18" fmla="*/ 25400 w 26"/>
              <a:gd name="T19" fmla="*/ 23812 h 37"/>
              <a:gd name="T20" fmla="*/ 22225 w 26"/>
              <a:gd name="T21" fmla="*/ 28575 h 37"/>
              <a:gd name="T22" fmla="*/ 20638 w 26"/>
              <a:gd name="T23" fmla="*/ 30162 h 37"/>
              <a:gd name="T24" fmla="*/ 20638 w 26"/>
              <a:gd name="T25" fmla="*/ 30162 h 37"/>
              <a:gd name="T26" fmla="*/ 14288 w 26"/>
              <a:gd name="T27" fmla="*/ 33337 h 37"/>
              <a:gd name="T28" fmla="*/ 4763 w 26"/>
              <a:gd name="T29" fmla="*/ 36512 h 37"/>
              <a:gd name="T30" fmla="*/ 4763 w 26"/>
              <a:gd name="T31" fmla="*/ 36512 h 37"/>
              <a:gd name="T32" fmla="*/ 1588 w 26"/>
              <a:gd name="T33" fmla="*/ 36512 h 37"/>
              <a:gd name="T34" fmla="*/ 1588 w 26"/>
              <a:gd name="T35" fmla="*/ 36512 h 37"/>
              <a:gd name="T36" fmla="*/ 0 w 26"/>
              <a:gd name="T37" fmla="*/ 38100 h 37"/>
              <a:gd name="T38" fmla="*/ 0 w 26"/>
              <a:gd name="T39" fmla="*/ 38100 h 37"/>
              <a:gd name="T40" fmla="*/ 0 w 26"/>
              <a:gd name="T41" fmla="*/ 46037 h 37"/>
              <a:gd name="T42" fmla="*/ 0 w 26"/>
              <a:gd name="T43" fmla="*/ 53975 h 37"/>
              <a:gd name="T44" fmla="*/ 1588 w 26"/>
              <a:gd name="T45" fmla="*/ 57150 h 37"/>
              <a:gd name="T46" fmla="*/ 4763 w 26"/>
              <a:gd name="T47" fmla="*/ 58737 h 37"/>
              <a:gd name="T48" fmla="*/ 4763 w 26"/>
              <a:gd name="T49" fmla="*/ 58737 h 37"/>
              <a:gd name="T50" fmla="*/ 14288 w 26"/>
              <a:gd name="T51" fmla="*/ 58737 h 37"/>
              <a:gd name="T52" fmla="*/ 20638 w 26"/>
              <a:gd name="T53" fmla="*/ 57150 h 37"/>
              <a:gd name="T54" fmla="*/ 22225 w 26"/>
              <a:gd name="T55" fmla="*/ 53975 h 37"/>
              <a:gd name="T56" fmla="*/ 22225 w 26"/>
              <a:gd name="T57" fmla="*/ 53975 h 37"/>
              <a:gd name="T58" fmla="*/ 26988 w 26"/>
              <a:gd name="T59" fmla="*/ 49212 h 37"/>
              <a:gd name="T60" fmla="*/ 33338 w 26"/>
              <a:gd name="T61" fmla="*/ 46037 h 37"/>
              <a:gd name="T62" fmla="*/ 38100 w 26"/>
              <a:gd name="T63" fmla="*/ 44450 h 37"/>
              <a:gd name="T64" fmla="*/ 38100 w 26"/>
              <a:gd name="T65" fmla="*/ 44450 h 37"/>
              <a:gd name="T66" fmla="*/ 41275 w 26"/>
              <a:gd name="T67" fmla="*/ 44450 h 37"/>
              <a:gd name="T68" fmla="*/ 41275 w 26"/>
              <a:gd name="T69" fmla="*/ 44450 h 37"/>
              <a:gd name="T70" fmla="*/ 41275 w 26"/>
              <a:gd name="T71" fmla="*/ 36512 h 37"/>
              <a:gd name="T72" fmla="*/ 41275 w 26"/>
              <a:gd name="T73" fmla="*/ 20637 h 37"/>
              <a:gd name="T74" fmla="*/ 41275 w 26"/>
              <a:gd name="T75" fmla="*/ 12700 h 37"/>
              <a:gd name="T76" fmla="*/ 34925 w 26"/>
              <a:gd name="T77" fmla="*/ 4762 h 37"/>
              <a:gd name="T78" fmla="*/ 33338 w 26"/>
              <a:gd name="T79" fmla="*/ 1587 h 37"/>
              <a:gd name="T80" fmla="*/ 25400 w 26"/>
              <a:gd name="T81" fmla="*/ 0 h 37"/>
              <a:gd name="T82" fmla="*/ 22225 w 26"/>
              <a:gd name="T83" fmla="*/ 0 h 3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6"/>
              <a:gd name="T127" fmla="*/ 0 h 37"/>
              <a:gd name="T128" fmla="*/ 26 w 26"/>
              <a:gd name="T129" fmla="*/ 37 h 3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6" h="37">
                <a:moveTo>
                  <a:pt x="14" y="0"/>
                </a:moveTo>
                <a:lnTo>
                  <a:pt x="14" y="0"/>
                </a:lnTo>
                <a:lnTo>
                  <a:pt x="13" y="0"/>
                </a:lnTo>
                <a:lnTo>
                  <a:pt x="11" y="0"/>
                </a:lnTo>
                <a:lnTo>
                  <a:pt x="11" y="3"/>
                </a:lnTo>
                <a:lnTo>
                  <a:pt x="14" y="10"/>
                </a:lnTo>
                <a:lnTo>
                  <a:pt x="16" y="15"/>
                </a:lnTo>
                <a:lnTo>
                  <a:pt x="14" y="18"/>
                </a:lnTo>
                <a:lnTo>
                  <a:pt x="13" y="19"/>
                </a:lnTo>
                <a:lnTo>
                  <a:pt x="9" y="21"/>
                </a:lnTo>
                <a:lnTo>
                  <a:pt x="3" y="23"/>
                </a:lnTo>
                <a:lnTo>
                  <a:pt x="1" y="23"/>
                </a:lnTo>
                <a:lnTo>
                  <a:pt x="0" y="24"/>
                </a:lnTo>
                <a:lnTo>
                  <a:pt x="0" y="29"/>
                </a:lnTo>
                <a:lnTo>
                  <a:pt x="0" y="34"/>
                </a:lnTo>
                <a:lnTo>
                  <a:pt x="1" y="36"/>
                </a:lnTo>
                <a:lnTo>
                  <a:pt x="3" y="37"/>
                </a:lnTo>
                <a:lnTo>
                  <a:pt x="9" y="37"/>
                </a:lnTo>
                <a:lnTo>
                  <a:pt x="13" y="36"/>
                </a:lnTo>
                <a:lnTo>
                  <a:pt x="14" y="34"/>
                </a:lnTo>
                <a:lnTo>
                  <a:pt x="17" y="31"/>
                </a:lnTo>
                <a:lnTo>
                  <a:pt x="21" y="29"/>
                </a:lnTo>
                <a:lnTo>
                  <a:pt x="24" y="28"/>
                </a:lnTo>
                <a:lnTo>
                  <a:pt x="26" y="28"/>
                </a:lnTo>
                <a:lnTo>
                  <a:pt x="26" y="23"/>
                </a:lnTo>
                <a:lnTo>
                  <a:pt x="26" y="13"/>
                </a:lnTo>
                <a:lnTo>
                  <a:pt x="26" y="8"/>
                </a:lnTo>
                <a:lnTo>
                  <a:pt x="22" y="3"/>
                </a:lnTo>
                <a:lnTo>
                  <a:pt x="21" y="1"/>
                </a:lnTo>
                <a:lnTo>
                  <a:pt x="16" y="0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54"/>
          <p:cNvSpPr>
            <a:spLocks/>
          </p:cNvSpPr>
          <p:nvPr/>
        </p:nvSpPr>
        <p:spPr bwMode="auto">
          <a:xfrm>
            <a:off x="4048125" y="5260975"/>
            <a:ext cx="53975" cy="69850"/>
          </a:xfrm>
          <a:custGeom>
            <a:avLst/>
            <a:gdLst>
              <a:gd name="T0" fmla="*/ 0 w 34"/>
              <a:gd name="T1" fmla="*/ 65088 h 44"/>
              <a:gd name="T2" fmla="*/ 0 w 34"/>
              <a:gd name="T3" fmla="*/ 65088 h 44"/>
              <a:gd name="T4" fmla="*/ 26988 w 34"/>
              <a:gd name="T5" fmla="*/ 41275 h 44"/>
              <a:gd name="T6" fmla="*/ 44450 w 34"/>
              <a:gd name="T7" fmla="*/ 20638 h 44"/>
              <a:gd name="T8" fmla="*/ 52388 w 34"/>
              <a:gd name="T9" fmla="*/ 9525 h 44"/>
              <a:gd name="T10" fmla="*/ 53975 w 34"/>
              <a:gd name="T11" fmla="*/ 3175 h 44"/>
              <a:gd name="T12" fmla="*/ 53975 w 34"/>
              <a:gd name="T13" fmla="*/ 3175 h 44"/>
              <a:gd name="T14" fmla="*/ 53975 w 34"/>
              <a:gd name="T15" fmla="*/ 0 h 44"/>
              <a:gd name="T16" fmla="*/ 53975 w 34"/>
              <a:gd name="T17" fmla="*/ 0 h 44"/>
              <a:gd name="T18" fmla="*/ 53975 w 34"/>
              <a:gd name="T19" fmla="*/ 0 h 44"/>
              <a:gd name="T20" fmla="*/ 7938 w 34"/>
              <a:gd name="T21" fmla="*/ 69850 h 44"/>
              <a:gd name="T22" fmla="*/ 0 w 34"/>
              <a:gd name="T23" fmla="*/ 65088 h 4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4"/>
              <a:gd name="T37" fmla="*/ 0 h 44"/>
              <a:gd name="T38" fmla="*/ 34 w 34"/>
              <a:gd name="T39" fmla="*/ 44 h 4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4" h="44">
                <a:moveTo>
                  <a:pt x="0" y="41"/>
                </a:moveTo>
                <a:lnTo>
                  <a:pt x="0" y="41"/>
                </a:lnTo>
                <a:lnTo>
                  <a:pt x="17" y="26"/>
                </a:lnTo>
                <a:lnTo>
                  <a:pt x="28" y="13"/>
                </a:lnTo>
                <a:lnTo>
                  <a:pt x="33" y="6"/>
                </a:lnTo>
                <a:lnTo>
                  <a:pt x="34" y="2"/>
                </a:lnTo>
                <a:lnTo>
                  <a:pt x="34" y="0"/>
                </a:lnTo>
                <a:lnTo>
                  <a:pt x="5" y="44"/>
                </a:lnTo>
                <a:lnTo>
                  <a:pt x="0" y="41"/>
                </a:lnTo>
                <a:close/>
              </a:path>
            </a:pathLst>
          </a:custGeom>
          <a:solidFill>
            <a:srgbClr val="86493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55"/>
          <p:cNvSpPr>
            <a:spLocks/>
          </p:cNvSpPr>
          <p:nvPr/>
        </p:nvSpPr>
        <p:spPr bwMode="auto">
          <a:xfrm>
            <a:off x="4710113" y="5545138"/>
            <a:ext cx="127000" cy="74612"/>
          </a:xfrm>
          <a:custGeom>
            <a:avLst/>
            <a:gdLst>
              <a:gd name="T0" fmla="*/ 12700 w 80"/>
              <a:gd name="T1" fmla="*/ 74612 h 47"/>
              <a:gd name="T2" fmla="*/ 12700 w 80"/>
              <a:gd name="T3" fmla="*/ 74612 h 47"/>
              <a:gd name="T4" fmla="*/ 7938 w 80"/>
              <a:gd name="T5" fmla="*/ 69850 h 47"/>
              <a:gd name="T6" fmla="*/ 0 w 80"/>
              <a:gd name="T7" fmla="*/ 50800 h 47"/>
              <a:gd name="T8" fmla="*/ 0 w 80"/>
              <a:gd name="T9" fmla="*/ 41275 h 47"/>
              <a:gd name="T10" fmla="*/ 0 w 80"/>
              <a:gd name="T11" fmla="*/ 33337 h 47"/>
              <a:gd name="T12" fmla="*/ 7938 w 80"/>
              <a:gd name="T13" fmla="*/ 25400 h 47"/>
              <a:gd name="T14" fmla="*/ 17463 w 80"/>
              <a:gd name="T15" fmla="*/ 23812 h 47"/>
              <a:gd name="T16" fmla="*/ 17463 w 80"/>
              <a:gd name="T17" fmla="*/ 23812 h 47"/>
              <a:gd name="T18" fmla="*/ 20638 w 80"/>
              <a:gd name="T19" fmla="*/ 12700 h 47"/>
              <a:gd name="T20" fmla="*/ 25400 w 80"/>
              <a:gd name="T21" fmla="*/ 4762 h 47"/>
              <a:gd name="T22" fmla="*/ 28575 w 80"/>
              <a:gd name="T23" fmla="*/ 3175 h 47"/>
              <a:gd name="T24" fmla="*/ 31750 w 80"/>
              <a:gd name="T25" fmla="*/ 0 h 47"/>
              <a:gd name="T26" fmla="*/ 31750 w 80"/>
              <a:gd name="T27" fmla="*/ 0 h 47"/>
              <a:gd name="T28" fmla="*/ 36513 w 80"/>
              <a:gd name="T29" fmla="*/ 0 h 47"/>
              <a:gd name="T30" fmla="*/ 31750 w 80"/>
              <a:gd name="T31" fmla="*/ 0 h 47"/>
              <a:gd name="T32" fmla="*/ 31750 w 80"/>
              <a:gd name="T33" fmla="*/ 0 h 47"/>
              <a:gd name="T34" fmla="*/ 52388 w 80"/>
              <a:gd name="T35" fmla="*/ 3175 h 47"/>
              <a:gd name="T36" fmla="*/ 66675 w 80"/>
              <a:gd name="T37" fmla="*/ 9525 h 47"/>
              <a:gd name="T38" fmla="*/ 77788 w 80"/>
              <a:gd name="T39" fmla="*/ 15875 h 47"/>
              <a:gd name="T40" fmla="*/ 82550 w 80"/>
              <a:gd name="T41" fmla="*/ 23812 h 47"/>
              <a:gd name="T42" fmla="*/ 82550 w 80"/>
              <a:gd name="T43" fmla="*/ 23812 h 47"/>
              <a:gd name="T44" fmla="*/ 85725 w 80"/>
              <a:gd name="T45" fmla="*/ 25400 h 47"/>
              <a:gd name="T46" fmla="*/ 95250 w 80"/>
              <a:gd name="T47" fmla="*/ 28575 h 47"/>
              <a:gd name="T48" fmla="*/ 95250 w 80"/>
              <a:gd name="T49" fmla="*/ 28575 h 47"/>
              <a:gd name="T50" fmla="*/ 103188 w 80"/>
              <a:gd name="T51" fmla="*/ 25400 h 47"/>
              <a:gd name="T52" fmla="*/ 107950 w 80"/>
              <a:gd name="T53" fmla="*/ 28575 h 47"/>
              <a:gd name="T54" fmla="*/ 115888 w 80"/>
              <a:gd name="T55" fmla="*/ 33337 h 47"/>
              <a:gd name="T56" fmla="*/ 115888 w 80"/>
              <a:gd name="T57" fmla="*/ 33337 h 47"/>
              <a:gd name="T58" fmla="*/ 120650 w 80"/>
              <a:gd name="T59" fmla="*/ 36512 h 47"/>
              <a:gd name="T60" fmla="*/ 127000 w 80"/>
              <a:gd name="T61" fmla="*/ 38100 h 47"/>
              <a:gd name="T62" fmla="*/ 127000 w 80"/>
              <a:gd name="T63" fmla="*/ 41275 h 47"/>
              <a:gd name="T64" fmla="*/ 127000 w 80"/>
              <a:gd name="T65" fmla="*/ 46037 h 47"/>
              <a:gd name="T66" fmla="*/ 127000 w 80"/>
              <a:gd name="T67" fmla="*/ 46037 h 47"/>
              <a:gd name="T68" fmla="*/ 74613 w 80"/>
              <a:gd name="T69" fmla="*/ 61912 h 47"/>
              <a:gd name="T70" fmla="*/ 38100 w 80"/>
              <a:gd name="T71" fmla="*/ 71437 h 47"/>
              <a:gd name="T72" fmla="*/ 23813 w 80"/>
              <a:gd name="T73" fmla="*/ 74612 h 47"/>
              <a:gd name="T74" fmla="*/ 12700 w 80"/>
              <a:gd name="T75" fmla="*/ 74612 h 47"/>
              <a:gd name="T76" fmla="*/ 12700 w 80"/>
              <a:gd name="T77" fmla="*/ 74612 h 4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80"/>
              <a:gd name="T118" fmla="*/ 0 h 47"/>
              <a:gd name="T119" fmla="*/ 80 w 80"/>
              <a:gd name="T120" fmla="*/ 47 h 4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80" h="47">
                <a:moveTo>
                  <a:pt x="8" y="47"/>
                </a:moveTo>
                <a:lnTo>
                  <a:pt x="8" y="47"/>
                </a:lnTo>
                <a:lnTo>
                  <a:pt x="5" y="44"/>
                </a:lnTo>
                <a:lnTo>
                  <a:pt x="0" y="32"/>
                </a:lnTo>
                <a:lnTo>
                  <a:pt x="0" y="26"/>
                </a:lnTo>
                <a:lnTo>
                  <a:pt x="0" y="21"/>
                </a:lnTo>
                <a:lnTo>
                  <a:pt x="5" y="16"/>
                </a:lnTo>
                <a:lnTo>
                  <a:pt x="11" y="15"/>
                </a:lnTo>
                <a:lnTo>
                  <a:pt x="13" y="8"/>
                </a:lnTo>
                <a:lnTo>
                  <a:pt x="16" y="3"/>
                </a:lnTo>
                <a:lnTo>
                  <a:pt x="18" y="2"/>
                </a:lnTo>
                <a:lnTo>
                  <a:pt x="20" y="0"/>
                </a:lnTo>
                <a:lnTo>
                  <a:pt x="23" y="0"/>
                </a:lnTo>
                <a:lnTo>
                  <a:pt x="20" y="0"/>
                </a:lnTo>
                <a:lnTo>
                  <a:pt x="33" y="2"/>
                </a:lnTo>
                <a:lnTo>
                  <a:pt x="42" y="6"/>
                </a:lnTo>
                <a:lnTo>
                  <a:pt x="49" y="10"/>
                </a:lnTo>
                <a:lnTo>
                  <a:pt x="52" y="15"/>
                </a:lnTo>
                <a:lnTo>
                  <a:pt x="54" y="16"/>
                </a:lnTo>
                <a:lnTo>
                  <a:pt x="60" y="18"/>
                </a:lnTo>
                <a:lnTo>
                  <a:pt x="65" y="16"/>
                </a:lnTo>
                <a:lnTo>
                  <a:pt x="68" y="18"/>
                </a:lnTo>
                <a:lnTo>
                  <a:pt x="73" y="21"/>
                </a:lnTo>
                <a:lnTo>
                  <a:pt x="76" y="23"/>
                </a:lnTo>
                <a:lnTo>
                  <a:pt x="80" y="24"/>
                </a:lnTo>
                <a:lnTo>
                  <a:pt x="80" y="26"/>
                </a:lnTo>
                <a:lnTo>
                  <a:pt x="80" y="29"/>
                </a:lnTo>
                <a:lnTo>
                  <a:pt x="47" y="39"/>
                </a:lnTo>
                <a:lnTo>
                  <a:pt x="24" y="45"/>
                </a:lnTo>
                <a:lnTo>
                  <a:pt x="15" y="47"/>
                </a:lnTo>
                <a:lnTo>
                  <a:pt x="8" y="47"/>
                </a:lnTo>
                <a:close/>
              </a:path>
            </a:pathLst>
          </a:custGeom>
          <a:solidFill>
            <a:srgbClr val="CFB4A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56"/>
          <p:cNvSpPr>
            <a:spLocks/>
          </p:cNvSpPr>
          <p:nvPr/>
        </p:nvSpPr>
        <p:spPr bwMode="auto">
          <a:xfrm>
            <a:off x="5462588" y="3630613"/>
            <a:ext cx="2609850" cy="2701925"/>
          </a:xfrm>
          <a:custGeom>
            <a:avLst/>
            <a:gdLst>
              <a:gd name="T0" fmla="*/ 2374900 w 1644"/>
              <a:gd name="T1" fmla="*/ 2462213 h 1702"/>
              <a:gd name="T2" fmla="*/ 2360613 w 1644"/>
              <a:gd name="T3" fmla="*/ 2547938 h 1702"/>
              <a:gd name="T4" fmla="*/ 2203450 w 1644"/>
              <a:gd name="T5" fmla="*/ 2271713 h 1702"/>
              <a:gd name="T6" fmla="*/ 2166938 w 1644"/>
              <a:gd name="T7" fmla="*/ 1878013 h 1702"/>
              <a:gd name="T8" fmla="*/ 2125663 w 1644"/>
              <a:gd name="T9" fmla="*/ 1503363 h 1702"/>
              <a:gd name="T10" fmla="*/ 2103438 w 1644"/>
              <a:gd name="T11" fmla="*/ 1555750 h 1702"/>
              <a:gd name="T12" fmla="*/ 2154238 w 1644"/>
              <a:gd name="T13" fmla="*/ 2301875 h 1702"/>
              <a:gd name="T14" fmla="*/ 2120900 w 1644"/>
              <a:gd name="T15" fmla="*/ 2457450 h 1702"/>
              <a:gd name="T16" fmla="*/ 2054225 w 1644"/>
              <a:gd name="T17" fmla="*/ 2536825 h 1702"/>
              <a:gd name="T18" fmla="*/ 1847850 w 1644"/>
              <a:gd name="T19" fmla="*/ 2687638 h 1702"/>
              <a:gd name="T20" fmla="*/ 1985963 w 1644"/>
              <a:gd name="T21" fmla="*/ 2227263 h 1702"/>
              <a:gd name="T22" fmla="*/ 1947863 w 1644"/>
              <a:gd name="T23" fmla="*/ 1836738 h 1702"/>
              <a:gd name="T24" fmla="*/ 1627188 w 1644"/>
              <a:gd name="T25" fmla="*/ 947738 h 1702"/>
              <a:gd name="T26" fmla="*/ 1609725 w 1644"/>
              <a:gd name="T27" fmla="*/ 815975 h 1702"/>
              <a:gd name="T28" fmla="*/ 1555750 w 1644"/>
              <a:gd name="T29" fmla="*/ 1493838 h 1702"/>
              <a:gd name="T30" fmla="*/ 1174750 w 1644"/>
              <a:gd name="T31" fmla="*/ 1371600 h 1702"/>
              <a:gd name="T32" fmla="*/ 1012825 w 1644"/>
              <a:gd name="T33" fmla="*/ 1033463 h 1702"/>
              <a:gd name="T34" fmla="*/ 1298575 w 1644"/>
              <a:gd name="T35" fmla="*/ 1466850 h 1702"/>
              <a:gd name="T36" fmla="*/ 1289050 w 1644"/>
              <a:gd name="T37" fmla="*/ 1712913 h 1702"/>
              <a:gd name="T38" fmla="*/ 1277938 w 1644"/>
              <a:gd name="T39" fmla="*/ 2076450 h 1702"/>
              <a:gd name="T40" fmla="*/ 1292225 w 1644"/>
              <a:gd name="T41" fmla="*/ 2312988 h 1702"/>
              <a:gd name="T42" fmla="*/ 1306513 w 1644"/>
              <a:gd name="T43" fmla="*/ 2495550 h 1702"/>
              <a:gd name="T44" fmla="*/ 1181100 w 1644"/>
              <a:gd name="T45" fmla="*/ 2301875 h 1702"/>
              <a:gd name="T46" fmla="*/ 1181100 w 1644"/>
              <a:gd name="T47" fmla="*/ 1958975 h 1702"/>
              <a:gd name="T48" fmla="*/ 1152525 w 1644"/>
              <a:gd name="T49" fmla="*/ 1712913 h 1702"/>
              <a:gd name="T50" fmla="*/ 1104900 w 1644"/>
              <a:gd name="T51" fmla="*/ 1952625 h 1702"/>
              <a:gd name="T52" fmla="*/ 1079500 w 1644"/>
              <a:gd name="T53" fmla="*/ 2466975 h 1702"/>
              <a:gd name="T54" fmla="*/ 869950 w 1644"/>
              <a:gd name="T55" fmla="*/ 2465388 h 1702"/>
              <a:gd name="T56" fmla="*/ 931863 w 1644"/>
              <a:gd name="T57" fmla="*/ 1730375 h 1702"/>
              <a:gd name="T58" fmla="*/ 798513 w 1644"/>
              <a:gd name="T59" fmla="*/ 1265238 h 1702"/>
              <a:gd name="T60" fmla="*/ 666750 w 1644"/>
              <a:gd name="T61" fmla="*/ 909638 h 1702"/>
              <a:gd name="T62" fmla="*/ 762000 w 1644"/>
              <a:gd name="T63" fmla="*/ 635000 h 1702"/>
              <a:gd name="T64" fmla="*/ 452438 w 1644"/>
              <a:gd name="T65" fmla="*/ 695325 h 1702"/>
              <a:gd name="T66" fmla="*/ 425450 w 1644"/>
              <a:gd name="T67" fmla="*/ 382588 h 1702"/>
              <a:gd name="T68" fmla="*/ 425450 w 1644"/>
              <a:gd name="T69" fmla="*/ 358775 h 1702"/>
              <a:gd name="T70" fmla="*/ 409575 w 1644"/>
              <a:gd name="T71" fmla="*/ 346075 h 1702"/>
              <a:gd name="T72" fmla="*/ 428625 w 1644"/>
              <a:gd name="T73" fmla="*/ 341313 h 1702"/>
              <a:gd name="T74" fmla="*/ 438150 w 1644"/>
              <a:gd name="T75" fmla="*/ 371475 h 1702"/>
              <a:gd name="T76" fmla="*/ 392113 w 1644"/>
              <a:gd name="T77" fmla="*/ 658813 h 1702"/>
              <a:gd name="T78" fmla="*/ 346075 w 1644"/>
              <a:gd name="T79" fmla="*/ 835025 h 1702"/>
              <a:gd name="T80" fmla="*/ 242888 w 1644"/>
              <a:gd name="T81" fmla="*/ 935038 h 1702"/>
              <a:gd name="T82" fmla="*/ 139700 w 1644"/>
              <a:gd name="T83" fmla="*/ 779463 h 1702"/>
              <a:gd name="T84" fmla="*/ 66675 w 1644"/>
              <a:gd name="T85" fmla="*/ 287338 h 1702"/>
              <a:gd name="T86" fmla="*/ 49213 w 1644"/>
              <a:gd name="T87" fmla="*/ 266700 h 1702"/>
              <a:gd name="T88" fmla="*/ 46038 w 1644"/>
              <a:gd name="T89" fmla="*/ 239713 h 1702"/>
              <a:gd name="T90" fmla="*/ 69850 w 1644"/>
              <a:gd name="T91" fmla="*/ 165100 h 1702"/>
              <a:gd name="T92" fmla="*/ 66675 w 1644"/>
              <a:gd name="T93" fmla="*/ 139700 h 1702"/>
              <a:gd name="T94" fmla="*/ 100013 w 1644"/>
              <a:gd name="T95" fmla="*/ 0 h 1702"/>
              <a:gd name="T96" fmla="*/ 157163 w 1644"/>
              <a:gd name="T97" fmla="*/ 66675 h 1702"/>
              <a:gd name="T98" fmla="*/ 250825 w 1644"/>
              <a:gd name="T99" fmla="*/ 49213 h 1702"/>
              <a:gd name="T100" fmla="*/ 288925 w 1644"/>
              <a:gd name="T101" fmla="*/ 49213 h 1702"/>
              <a:gd name="T102" fmla="*/ 431800 w 1644"/>
              <a:gd name="T103" fmla="*/ 9525 h 1702"/>
              <a:gd name="T104" fmla="*/ 639763 w 1644"/>
              <a:gd name="T105" fmla="*/ 85725 h 1702"/>
              <a:gd name="T106" fmla="*/ 762000 w 1644"/>
              <a:gd name="T107" fmla="*/ 128588 h 1702"/>
              <a:gd name="T108" fmla="*/ 917575 w 1644"/>
              <a:gd name="T109" fmla="*/ 161925 h 1702"/>
              <a:gd name="T110" fmla="*/ 1087438 w 1644"/>
              <a:gd name="T111" fmla="*/ 238125 h 1702"/>
              <a:gd name="T112" fmla="*/ 1346200 w 1644"/>
              <a:gd name="T113" fmla="*/ 366713 h 1702"/>
              <a:gd name="T114" fmla="*/ 1903413 w 1644"/>
              <a:gd name="T115" fmla="*/ 338138 h 1702"/>
              <a:gd name="T116" fmla="*/ 2284413 w 1644"/>
              <a:gd name="T117" fmla="*/ 369888 h 1702"/>
              <a:gd name="T118" fmla="*/ 2541588 w 1644"/>
              <a:gd name="T119" fmla="*/ 560388 h 1702"/>
              <a:gd name="T120" fmla="*/ 2578100 w 1644"/>
              <a:gd name="T121" fmla="*/ 1239838 h 17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644"/>
              <a:gd name="T184" fmla="*/ 0 h 1702"/>
              <a:gd name="T185" fmla="*/ 1644 w 1644"/>
              <a:gd name="T186" fmla="*/ 1702 h 17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644" h="1702">
                <a:moveTo>
                  <a:pt x="1597" y="941"/>
                </a:moveTo>
                <a:lnTo>
                  <a:pt x="1518" y="1403"/>
                </a:lnTo>
                <a:lnTo>
                  <a:pt x="1505" y="1364"/>
                </a:lnTo>
                <a:lnTo>
                  <a:pt x="1499" y="1429"/>
                </a:lnTo>
                <a:lnTo>
                  <a:pt x="1494" y="1367"/>
                </a:lnTo>
                <a:lnTo>
                  <a:pt x="1483" y="1447"/>
                </a:lnTo>
                <a:lnTo>
                  <a:pt x="1476" y="1374"/>
                </a:lnTo>
                <a:lnTo>
                  <a:pt x="1476" y="1487"/>
                </a:lnTo>
                <a:lnTo>
                  <a:pt x="1494" y="1522"/>
                </a:lnTo>
                <a:lnTo>
                  <a:pt x="1478" y="1522"/>
                </a:lnTo>
                <a:lnTo>
                  <a:pt x="1487" y="1538"/>
                </a:lnTo>
                <a:lnTo>
                  <a:pt x="1496" y="1551"/>
                </a:lnTo>
                <a:lnTo>
                  <a:pt x="1500" y="1556"/>
                </a:lnTo>
                <a:lnTo>
                  <a:pt x="1504" y="1559"/>
                </a:lnTo>
                <a:lnTo>
                  <a:pt x="1478" y="1559"/>
                </a:lnTo>
                <a:lnTo>
                  <a:pt x="1494" y="1572"/>
                </a:lnTo>
                <a:lnTo>
                  <a:pt x="1505" y="1582"/>
                </a:lnTo>
                <a:lnTo>
                  <a:pt x="1512" y="1590"/>
                </a:lnTo>
                <a:lnTo>
                  <a:pt x="1497" y="1588"/>
                </a:lnTo>
                <a:lnTo>
                  <a:pt x="1484" y="1583"/>
                </a:lnTo>
                <a:lnTo>
                  <a:pt x="1479" y="1582"/>
                </a:lnTo>
                <a:lnTo>
                  <a:pt x="1474" y="1577"/>
                </a:lnTo>
                <a:lnTo>
                  <a:pt x="1487" y="1605"/>
                </a:lnTo>
                <a:lnTo>
                  <a:pt x="1463" y="1595"/>
                </a:lnTo>
                <a:lnTo>
                  <a:pt x="1466" y="1670"/>
                </a:lnTo>
                <a:lnTo>
                  <a:pt x="1333" y="1670"/>
                </a:lnTo>
                <a:lnTo>
                  <a:pt x="1334" y="1662"/>
                </a:lnTo>
                <a:lnTo>
                  <a:pt x="1339" y="1639"/>
                </a:lnTo>
                <a:lnTo>
                  <a:pt x="1344" y="1626"/>
                </a:lnTo>
                <a:lnTo>
                  <a:pt x="1351" y="1611"/>
                </a:lnTo>
                <a:lnTo>
                  <a:pt x="1361" y="1597"/>
                </a:lnTo>
                <a:lnTo>
                  <a:pt x="1372" y="1583"/>
                </a:lnTo>
                <a:lnTo>
                  <a:pt x="1408" y="1450"/>
                </a:lnTo>
                <a:lnTo>
                  <a:pt x="1390" y="1403"/>
                </a:lnTo>
                <a:lnTo>
                  <a:pt x="1388" y="1431"/>
                </a:lnTo>
                <a:lnTo>
                  <a:pt x="1369" y="1403"/>
                </a:lnTo>
                <a:lnTo>
                  <a:pt x="1365" y="1421"/>
                </a:lnTo>
                <a:lnTo>
                  <a:pt x="1362" y="1431"/>
                </a:lnTo>
                <a:lnTo>
                  <a:pt x="1359" y="1403"/>
                </a:lnTo>
                <a:lnTo>
                  <a:pt x="1356" y="1372"/>
                </a:lnTo>
                <a:lnTo>
                  <a:pt x="1352" y="1334"/>
                </a:lnTo>
                <a:lnTo>
                  <a:pt x="1351" y="1294"/>
                </a:lnTo>
                <a:lnTo>
                  <a:pt x="1351" y="1253"/>
                </a:lnTo>
                <a:lnTo>
                  <a:pt x="1352" y="1232"/>
                </a:lnTo>
                <a:lnTo>
                  <a:pt x="1356" y="1214"/>
                </a:lnTo>
                <a:lnTo>
                  <a:pt x="1361" y="1198"/>
                </a:lnTo>
                <a:lnTo>
                  <a:pt x="1365" y="1183"/>
                </a:lnTo>
                <a:lnTo>
                  <a:pt x="1374" y="1040"/>
                </a:lnTo>
                <a:lnTo>
                  <a:pt x="1351" y="1185"/>
                </a:lnTo>
                <a:lnTo>
                  <a:pt x="1349" y="1154"/>
                </a:lnTo>
                <a:lnTo>
                  <a:pt x="1349" y="1085"/>
                </a:lnTo>
                <a:lnTo>
                  <a:pt x="1349" y="1009"/>
                </a:lnTo>
                <a:lnTo>
                  <a:pt x="1351" y="976"/>
                </a:lnTo>
                <a:lnTo>
                  <a:pt x="1354" y="955"/>
                </a:lnTo>
                <a:lnTo>
                  <a:pt x="1333" y="1077"/>
                </a:lnTo>
                <a:lnTo>
                  <a:pt x="1334" y="1050"/>
                </a:lnTo>
                <a:lnTo>
                  <a:pt x="1336" y="985"/>
                </a:lnTo>
                <a:lnTo>
                  <a:pt x="1339" y="947"/>
                </a:lnTo>
                <a:lnTo>
                  <a:pt x="1343" y="911"/>
                </a:lnTo>
                <a:lnTo>
                  <a:pt x="1347" y="879"/>
                </a:lnTo>
                <a:lnTo>
                  <a:pt x="1351" y="867"/>
                </a:lnTo>
                <a:lnTo>
                  <a:pt x="1354" y="858"/>
                </a:lnTo>
                <a:lnTo>
                  <a:pt x="1352" y="869"/>
                </a:lnTo>
                <a:lnTo>
                  <a:pt x="1346" y="895"/>
                </a:lnTo>
                <a:lnTo>
                  <a:pt x="1341" y="910"/>
                </a:lnTo>
                <a:lnTo>
                  <a:pt x="1334" y="924"/>
                </a:lnTo>
                <a:lnTo>
                  <a:pt x="1328" y="937"/>
                </a:lnTo>
                <a:lnTo>
                  <a:pt x="1320" y="947"/>
                </a:lnTo>
                <a:lnTo>
                  <a:pt x="1325" y="980"/>
                </a:lnTo>
                <a:lnTo>
                  <a:pt x="1333" y="1056"/>
                </a:lnTo>
                <a:lnTo>
                  <a:pt x="1338" y="1102"/>
                </a:lnTo>
                <a:lnTo>
                  <a:pt x="1341" y="1146"/>
                </a:lnTo>
                <a:lnTo>
                  <a:pt x="1343" y="1186"/>
                </a:lnTo>
                <a:lnTo>
                  <a:pt x="1343" y="1219"/>
                </a:lnTo>
                <a:lnTo>
                  <a:pt x="1343" y="1251"/>
                </a:lnTo>
                <a:lnTo>
                  <a:pt x="1344" y="1326"/>
                </a:lnTo>
                <a:lnTo>
                  <a:pt x="1346" y="1367"/>
                </a:lnTo>
                <a:lnTo>
                  <a:pt x="1349" y="1404"/>
                </a:lnTo>
                <a:lnTo>
                  <a:pt x="1352" y="1434"/>
                </a:lnTo>
                <a:lnTo>
                  <a:pt x="1354" y="1444"/>
                </a:lnTo>
                <a:lnTo>
                  <a:pt x="1357" y="1450"/>
                </a:lnTo>
                <a:lnTo>
                  <a:pt x="1375" y="1504"/>
                </a:lnTo>
                <a:lnTo>
                  <a:pt x="1364" y="1497"/>
                </a:lnTo>
                <a:lnTo>
                  <a:pt x="1356" y="1492"/>
                </a:lnTo>
                <a:lnTo>
                  <a:pt x="1354" y="1489"/>
                </a:lnTo>
                <a:lnTo>
                  <a:pt x="1352" y="1487"/>
                </a:lnTo>
                <a:lnTo>
                  <a:pt x="1354" y="1492"/>
                </a:lnTo>
                <a:lnTo>
                  <a:pt x="1359" y="1512"/>
                </a:lnTo>
                <a:lnTo>
                  <a:pt x="1365" y="1540"/>
                </a:lnTo>
                <a:lnTo>
                  <a:pt x="1344" y="1509"/>
                </a:lnTo>
                <a:lnTo>
                  <a:pt x="1354" y="1572"/>
                </a:lnTo>
                <a:lnTo>
                  <a:pt x="1336" y="1548"/>
                </a:lnTo>
                <a:lnTo>
                  <a:pt x="1338" y="1597"/>
                </a:lnTo>
                <a:lnTo>
                  <a:pt x="1320" y="1567"/>
                </a:lnTo>
                <a:lnTo>
                  <a:pt x="1320" y="1626"/>
                </a:lnTo>
                <a:lnTo>
                  <a:pt x="1308" y="1605"/>
                </a:lnTo>
                <a:lnTo>
                  <a:pt x="1300" y="1590"/>
                </a:lnTo>
                <a:lnTo>
                  <a:pt x="1295" y="1585"/>
                </a:lnTo>
                <a:lnTo>
                  <a:pt x="1292" y="1582"/>
                </a:lnTo>
                <a:lnTo>
                  <a:pt x="1282" y="1577"/>
                </a:lnTo>
                <a:lnTo>
                  <a:pt x="1287" y="1583"/>
                </a:lnTo>
                <a:lnTo>
                  <a:pt x="1294" y="1598"/>
                </a:lnTo>
                <a:lnTo>
                  <a:pt x="1297" y="1608"/>
                </a:lnTo>
                <a:lnTo>
                  <a:pt x="1299" y="1619"/>
                </a:lnTo>
                <a:lnTo>
                  <a:pt x="1299" y="1631"/>
                </a:lnTo>
                <a:lnTo>
                  <a:pt x="1295" y="1640"/>
                </a:lnTo>
                <a:lnTo>
                  <a:pt x="1266" y="1696"/>
                </a:lnTo>
                <a:lnTo>
                  <a:pt x="1253" y="1699"/>
                </a:lnTo>
                <a:lnTo>
                  <a:pt x="1238" y="1701"/>
                </a:lnTo>
                <a:lnTo>
                  <a:pt x="1221" y="1702"/>
                </a:lnTo>
                <a:lnTo>
                  <a:pt x="1198" y="1702"/>
                </a:lnTo>
                <a:lnTo>
                  <a:pt x="1186" y="1701"/>
                </a:lnTo>
                <a:lnTo>
                  <a:pt x="1175" y="1697"/>
                </a:lnTo>
                <a:lnTo>
                  <a:pt x="1164" y="1693"/>
                </a:lnTo>
                <a:lnTo>
                  <a:pt x="1151" y="1688"/>
                </a:lnTo>
                <a:lnTo>
                  <a:pt x="1139" y="1681"/>
                </a:lnTo>
                <a:lnTo>
                  <a:pt x="1128" y="1671"/>
                </a:lnTo>
                <a:lnTo>
                  <a:pt x="1190" y="1610"/>
                </a:lnTo>
                <a:lnTo>
                  <a:pt x="1191" y="1603"/>
                </a:lnTo>
                <a:lnTo>
                  <a:pt x="1198" y="1585"/>
                </a:lnTo>
                <a:lnTo>
                  <a:pt x="1214" y="1548"/>
                </a:lnTo>
                <a:lnTo>
                  <a:pt x="1224" y="1515"/>
                </a:lnTo>
                <a:lnTo>
                  <a:pt x="1235" y="1470"/>
                </a:lnTo>
                <a:lnTo>
                  <a:pt x="1251" y="1403"/>
                </a:lnTo>
                <a:lnTo>
                  <a:pt x="1253" y="1382"/>
                </a:lnTo>
                <a:lnTo>
                  <a:pt x="1256" y="1334"/>
                </a:lnTo>
                <a:lnTo>
                  <a:pt x="1258" y="1307"/>
                </a:lnTo>
                <a:lnTo>
                  <a:pt x="1256" y="1281"/>
                </a:lnTo>
                <a:lnTo>
                  <a:pt x="1255" y="1258"/>
                </a:lnTo>
                <a:lnTo>
                  <a:pt x="1251" y="1250"/>
                </a:lnTo>
                <a:lnTo>
                  <a:pt x="1250" y="1243"/>
                </a:lnTo>
                <a:lnTo>
                  <a:pt x="1240" y="1216"/>
                </a:lnTo>
                <a:lnTo>
                  <a:pt x="1232" y="1188"/>
                </a:lnTo>
                <a:lnTo>
                  <a:pt x="1229" y="1172"/>
                </a:lnTo>
                <a:lnTo>
                  <a:pt x="1227" y="1157"/>
                </a:lnTo>
                <a:lnTo>
                  <a:pt x="1212" y="1126"/>
                </a:lnTo>
                <a:lnTo>
                  <a:pt x="1185" y="1053"/>
                </a:lnTo>
                <a:lnTo>
                  <a:pt x="1154" y="975"/>
                </a:lnTo>
                <a:lnTo>
                  <a:pt x="1144" y="944"/>
                </a:lnTo>
                <a:lnTo>
                  <a:pt x="1141" y="924"/>
                </a:lnTo>
                <a:lnTo>
                  <a:pt x="1084" y="788"/>
                </a:lnTo>
                <a:lnTo>
                  <a:pt x="1069" y="750"/>
                </a:lnTo>
                <a:lnTo>
                  <a:pt x="1054" y="710"/>
                </a:lnTo>
                <a:lnTo>
                  <a:pt x="1038" y="657"/>
                </a:lnTo>
                <a:lnTo>
                  <a:pt x="1032" y="628"/>
                </a:lnTo>
                <a:lnTo>
                  <a:pt x="1025" y="597"/>
                </a:lnTo>
                <a:lnTo>
                  <a:pt x="1020" y="565"/>
                </a:lnTo>
                <a:lnTo>
                  <a:pt x="1017" y="532"/>
                </a:lnTo>
                <a:lnTo>
                  <a:pt x="1015" y="500"/>
                </a:lnTo>
                <a:lnTo>
                  <a:pt x="1015" y="465"/>
                </a:lnTo>
                <a:lnTo>
                  <a:pt x="1019" y="433"/>
                </a:lnTo>
                <a:lnTo>
                  <a:pt x="1025" y="400"/>
                </a:lnTo>
                <a:lnTo>
                  <a:pt x="1022" y="407"/>
                </a:lnTo>
                <a:lnTo>
                  <a:pt x="1017" y="426"/>
                </a:lnTo>
                <a:lnTo>
                  <a:pt x="1014" y="443"/>
                </a:lnTo>
                <a:lnTo>
                  <a:pt x="1012" y="462"/>
                </a:lnTo>
                <a:lnTo>
                  <a:pt x="1012" y="487"/>
                </a:lnTo>
                <a:lnTo>
                  <a:pt x="1014" y="514"/>
                </a:lnTo>
                <a:lnTo>
                  <a:pt x="1017" y="547"/>
                </a:lnTo>
                <a:lnTo>
                  <a:pt x="1024" y="584"/>
                </a:lnTo>
                <a:lnTo>
                  <a:pt x="1032" y="628"/>
                </a:lnTo>
                <a:lnTo>
                  <a:pt x="1045" y="675"/>
                </a:lnTo>
                <a:lnTo>
                  <a:pt x="1061" y="729"/>
                </a:lnTo>
                <a:lnTo>
                  <a:pt x="1082" y="788"/>
                </a:lnTo>
                <a:lnTo>
                  <a:pt x="1108" y="853"/>
                </a:lnTo>
                <a:lnTo>
                  <a:pt x="1141" y="924"/>
                </a:lnTo>
                <a:lnTo>
                  <a:pt x="1108" y="929"/>
                </a:lnTo>
                <a:lnTo>
                  <a:pt x="1072" y="934"/>
                </a:lnTo>
                <a:lnTo>
                  <a:pt x="1028" y="939"/>
                </a:lnTo>
                <a:lnTo>
                  <a:pt x="980" y="941"/>
                </a:lnTo>
                <a:lnTo>
                  <a:pt x="954" y="941"/>
                </a:lnTo>
                <a:lnTo>
                  <a:pt x="928" y="941"/>
                </a:lnTo>
                <a:lnTo>
                  <a:pt x="901" y="939"/>
                </a:lnTo>
                <a:lnTo>
                  <a:pt x="877" y="936"/>
                </a:lnTo>
                <a:lnTo>
                  <a:pt x="853" y="931"/>
                </a:lnTo>
                <a:lnTo>
                  <a:pt x="830" y="924"/>
                </a:lnTo>
                <a:lnTo>
                  <a:pt x="822" y="921"/>
                </a:lnTo>
                <a:lnTo>
                  <a:pt x="802" y="913"/>
                </a:lnTo>
                <a:lnTo>
                  <a:pt x="789" y="905"/>
                </a:lnTo>
                <a:lnTo>
                  <a:pt x="774" y="895"/>
                </a:lnTo>
                <a:lnTo>
                  <a:pt x="757" y="880"/>
                </a:lnTo>
                <a:lnTo>
                  <a:pt x="740" y="864"/>
                </a:lnTo>
                <a:lnTo>
                  <a:pt x="722" y="843"/>
                </a:lnTo>
                <a:lnTo>
                  <a:pt x="705" y="819"/>
                </a:lnTo>
                <a:lnTo>
                  <a:pt x="688" y="789"/>
                </a:lnTo>
                <a:lnTo>
                  <a:pt x="672" y="755"/>
                </a:lnTo>
                <a:lnTo>
                  <a:pt x="657" y="714"/>
                </a:lnTo>
                <a:lnTo>
                  <a:pt x="644" y="669"/>
                </a:lnTo>
                <a:lnTo>
                  <a:pt x="633" y="618"/>
                </a:lnTo>
                <a:lnTo>
                  <a:pt x="625" y="561"/>
                </a:lnTo>
                <a:lnTo>
                  <a:pt x="626" y="573"/>
                </a:lnTo>
                <a:lnTo>
                  <a:pt x="630" y="605"/>
                </a:lnTo>
                <a:lnTo>
                  <a:pt x="633" y="627"/>
                </a:lnTo>
                <a:lnTo>
                  <a:pt x="638" y="651"/>
                </a:lnTo>
                <a:lnTo>
                  <a:pt x="644" y="679"/>
                </a:lnTo>
                <a:lnTo>
                  <a:pt x="652" y="708"/>
                </a:lnTo>
                <a:lnTo>
                  <a:pt x="662" y="739"/>
                </a:lnTo>
                <a:lnTo>
                  <a:pt x="675" y="768"/>
                </a:lnTo>
                <a:lnTo>
                  <a:pt x="691" y="799"/>
                </a:lnTo>
                <a:lnTo>
                  <a:pt x="711" y="828"/>
                </a:lnTo>
                <a:lnTo>
                  <a:pt x="732" y="856"/>
                </a:lnTo>
                <a:lnTo>
                  <a:pt x="744" y="869"/>
                </a:lnTo>
                <a:lnTo>
                  <a:pt x="757" y="882"/>
                </a:lnTo>
                <a:lnTo>
                  <a:pt x="771" y="893"/>
                </a:lnTo>
                <a:lnTo>
                  <a:pt x="786" y="905"/>
                </a:lnTo>
                <a:lnTo>
                  <a:pt x="802" y="915"/>
                </a:lnTo>
                <a:lnTo>
                  <a:pt x="818" y="924"/>
                </a:lnTo>
                <a:lnTo>
                  <a:pt x="820" y="926"/>
                </a:lnTo>
                <a:lnTo>
                  <a:pt x="820" y="929"/>
                </a:lnTo>
                <a:lnTo>
                  <a:pt x="818" y="937"/>
                </a:lnTo>
                <a:lnTo>
                  <a:pt x="814" y="954"/>
                </a:lnTo>
                <a:lnTo>
                  <a:pt x="812" y="973"/>
                </a:lnTo>
                <a:lnTo>
                  <a:pt x="810" y="993"/>
                </a:lnTo>
                <a:lnTo>
                  <a:pt x="812" y="1015"/>
                </a:lnTo>
                <a:lnTo>
                  <a:pt x="814" y="1055"/>
                </a:lnTo>
                <a:lnTo>
                  <a:pt x="814" y="1069"/>
                </a:lnTo>
                <a:lnTo>
                  <a:pt x="812" y="1079"/>
                </a:lnTo>
                <a:lnTo>
                  <a:pt x="815" y="1098"/>
                </a:lnTo>
                <a:lnTo>
                  <a:pt x="817" y="1120"/>
                </a:lnTo>
                <a:lnTo>
                  <a:pt x="818" y="1146"/>
                </a:lnTo>
                <a:lnTo>
                  <a:pt x="818" y="1173"/>
                </a:lnTo>
                <a:lnTo>
                  <a:pt x="815" y="1199"/>
                </a:lnTo>
                <a:lnTo>
                  <a:pt x="814" y="1212"/>
                </a:lnTo>
                <a:lnTo>
                  <a:pt x="809" y="1224"/>
                </a:lnTo>
                <a:lnTo>
                  <a:pt x="804" y="1235"/>
                </a:lnTo>
                <a:lnTo>
                  <a:pt x="797" y="1243"/>
                </a:lnTo>
                <a:lnTo>
                  <a:pt x="799" y="1263"/>
                </a:lnTo>
                <a:lnTo>
                  <a:pt x="801" y="1284"/>
                </a:lnTo>
                <a:lnTo>
                  <a:pt x="805" y="1308"/>
                </a:lnTo>
                <a:lnTo>
                  <a:pt x="810" y="1336"/>
                </a:lnTo>
                <a:lnTo>
                  <a:pt x="818" y="1362"/>
                </a:lnTo>
                <a:lnTo>
                  <a:pt x="823" y="1374"/>
                </a:lnTo>
                <a:lnTo>
                  <a:pt x="828" y="1385"/>
                </a:lnTo>
                <a:lnTo>
                  <a:pt x="835" y="1395"/>
                </a:lnTo>
                <a:lnTo>
                  <a:pt x="841" y="1403"/>
                </a:lnTo>
                <a:lnTo>
                  <a:pt x="823" y="1403"/>
                </a:lnTo>
                <a:lnTo>
                  <a:pt x="848" y="1450"/>
                </a:lnTo>
                <a:lnTo>
                  <a:pt x="823" y="1424"/>
                </a:lnTo>
                <a:lnTo>
                  <a:pt x="823" y="1465"/>
                </a:lnTo>
                <a:lnTo>
                  <a:pt x="810" y="1452"/>
                </a:lnTo>
                <a:lnTo>
                  <a:pt x="814" y="1457"/>
                </a:lnTo>
                <a:lnTo>
                  <a:pt x="822" y="1471"/>
                </a:lnTo>
                <a:lnTo>
                  <a:pt x="825" y="1479"/>
                </a:lnTo>
                <a:lnTo>
                  <a:pt x="827" y="1489"/>
                </a:lnTo>
                <a:lnTo>
                  <a:pt x="827" y="1499"/>
                </a:lnTo>
                <a:lnTo>
                  <a:pt x="823" y="1509"/>
                </a:lnTo>
                <a:lnTo>
                  <a:pt x="818" y="1522"/>
                </a:lnTo>
                <a:lnTo>
                  <a:pt x="818" y="1523"/>
                </a:lnTo>
                <a:lnTo>
                  <a:pt x="823" y="1522"/>
                </a:lnTo>
                <a:lnTo>
                  <a:pt x="825" y="1522"/>
                </a:lnTo>
                <a:lnTo>
                  <a:pt x="823" y="1572"/>
                </a:lnTo>
                <a:lnTo>
                  <a:pt x="805" y="1572"/>
                </a:lnTo>
                <a:lnTo>
                  <a:pt x="765" y="1572"/>
                </a:lnTo>
                <a:lnTo>
                  <a:pt x="742" y="1570"/>
                </a:lnTo>
                <a:lnTo>
                  <a:pt x="724" y="1567"/>
                </a:lnTo>
                <a:lnTo>
                  <a:pt x="716" y="1564"/>
                </a:lnTo>
                <a:lnTo>
                  <a:pt x="709" y="1561"/>
                </a:lnTo>
                <a:lnTo>
                  <a:pt x="705" y="1557"/>
                </a:lnTo>
                <a:lnTo>
                  <a:pt x="703" y="1553"/>
                </a:lnTo>
                <a:lnTo>
                  <a:pt x="726" y="1494"/>
                </a:lnTo>
                <a:lnTo>
                  <a:pt x="732" y="1481"/>
                </a:lnTo>
                <a:lnTo>
                  <a:pt x="739" y="1466"/>
                </a:lnTo>
                <a:lnTo>
                  <a:pt x="744" y="1450"/>
                </a:lnTo>
                <a:lnTo>
                  <a:pt x="744" y="1437"/>
                </a:lnTo>
                <a:lnTo>
                  <a:pt x="744" y="1434"/>
                </a:lnTo>
                <a:lnTo>
                  <a:pt x="742" y="1435"/>
                </a:lnTo>
                <a:lnTo>
                  <a:pt x="740" y="1437"/>
                </a:lnTo>
                <a:lnTo>
                  <a:pt x="745" y="1414"/>
                </a:lnTo>
                <a:lnTo>
                  <a:pt x="744" y="1409"/>
                </a:lnTo>
                <a:lnTo>
                  <a:pt x="742" y="1400"/>
                </a:lnTo>
                <a:lnTo>
                  <a:pt x="742" y="1385"/>
                </a:lnTo>
                <a:lnTo>
                  <a:pt x="742" y="1375"/>
                </a:lnTo>
                <a:lnTo>
                  <a:pt x="745" y="1365"/>
                </a:lnTo>
                <a:lnTo>
                  <a:pt x="744" y="1234"/>
                </a:lnTo>
                <a:lnTo>
                  <a:pt x="740" y="1232"/>
                </a:lnTo>
                <a:lnTo>
                  <a:pt x="737" y="1229"/>
                </a:lnTo>
                <a:lnTo>
                  <a:pt x="731" y="1221"/>
                </a:lnTo>
                <a:lnTo>
                  <a:pt x="726" y="1206"/>
                </a:lnTo>
                <a:lnTo>
                  <a:pt x="721" y="1188"/>
                </a:lnTo>
                <a:lnTo>
                  <a:pt x="719" y="1175"/>
                </a:lnTo>
                <a:lnTo>
                  <a:pt x="718" y="1160"/>
                </a:lnTo>
                <a:lnTo>
                  <a:pt x="718" y="1144"/>
                </a:lnTo>
                <a:lnTo>
                  <a:pt x="719" y="1125"/>
                </a:lnTo>
                <a:lnTo>
                  <a:pt x="722" y="1103"/>
                </a:lnTo>
                <a:lnTo>
                  <a:pt x="726" y="1079"/>
                </a:lnTo>
                <a:lnTo>
                  <a:pt x="724" y="1058"/>
                </a:lnTo>
                <a:lnTo>
                  <a:pt x="719" y="1009"/>
                </a:lnTo>
                <a:lnTo>
                  <a:pt x="713" y="955"/>
                </a:lnTo>
                <a:lnTo>
                  <a:pt x="708" y="934"/>
                </a:lnTo>
                <a:lnTo>
                  <a:pt x="703" y="923"/>
                </a:lnTo>
                <a:lnTo>
                  <a:pt x="680" y="903"/>
                </a:lnTo>
                <a:lnTo>
                  <a:pt x="687" y="1011"/>
                </a:lnTo>
                <a:lnTo>
                  <a:pt x="691" y="1092"/>
                </a:lnTo>
                <a:lnTo>
                  <a:pt x="693" y="1126"/>
                </a:lnTo>
                <a:lnTo>
                  <a:pt x="693" y="1147"/>
                </a:lnTo>
                <a:lnTo>
                  <a:pt x="696" y="1230"/>
                </a:lnTo>
                <a:lnTo>
                  <a:pt x="696" y="1247"/>
                </a:lnTo>
                <a:lnTo>
                  <a:pt x="695" y="1284"/>
                </a:lnTo>
                <a:lnTo>
                  <a:pt x="696" y="1308"/>
                </a:lnTo>
                <a:lnTo>
                  <a:pt x="698" y="1331"/>
                </a:lnTo>
                <a:lnTo>
                  <a:pt x="703" y="1352"/>
                </a:lnTo>
                <a:lnTo>
                  <a:pt x="709" y="1372"/>
                </a:lnTo>
                <a:lnTo>
                  <a:pt x="680" y="1364"/>
                </a:lnTo>
                <a:lnTo>
                  <a:pt x="709" y="1421"/>
                </a:lnTo>
                <a:lnTo>
                  <a:pt x="688" y="1403"/>
                </a:lnTo>
                <a:lnTo>
                  <a:pt x="701" y="1461"/>
                </a:lnTo>
                <a:lnTo>
                  <a:pt x="680" y="1417"/>
                </a:lnTo>
                <a:lnTo>
                  <a:pt x="680" y="1486"/>
                </a:lnTo>
                <a:lnTo>
                  <a:pt x="680" y="1554"/>
                </a:lnTo>
                <a:lnTo>
                  <a:pt x="678" y="1557"/>
                </a:lnTo>
                <a:lnTo>
                  <a:pt x="672" y="1562"/>
                </a:lnTo>
                <a:lnTo>
                  <a:pt x="662" y="1570"/>
                </a:lnTo>
                <a:lnTo>
                  <a:pt x="656" y="1574"/>
                </a:lnTo>
                <a:lnTo>
                  <a:pt x="646" y="1575"/>
                </a:lnTo>
                <a:lnTo>
                  <a:pt x="638" y="1577"/>
                </a:lnTo>
                <a:lnTo>
                  <a:pt x="626" y="1577"/>
                </a:lnTo>
                <a:lnTo>
                  <a:pt x="613" y="1577"/>
                </a:lnTo>
                <a:lnTo>
                  <a:pt x="600" y="1574"/>
                </a:lnTo>
                <a:lnTo>
                  <a:pt x="584" y="1569"/>
                </a:lnTo>
                <a:lnTo>
                  <a:pt x="568" y="1562"/>
                </a:lnTo>
                <a:lnTo>
                  <a:pt x="548" y="1553"/>
                </a:lnTo>
                <a:lnTo>
                  <a:pt x="529" y="1540"/>
                </a:lnTo>
                <a:lnTo>
                  <a:pt x="571" y="1494"/>
                </a:lnTo>
                <a:lnTo>
                  <a:pt x="615" y="1447"/>
                </a:lnTo>
                <a:lnTo>
                  <a:pt x="617" y="1352"/>
                </a:lnTo>
                <a:lnTo>
                  <a:pt x="610" y="1256"/>
                </a:lnTo>
                <a:lnTo>
                  <a:pt x="599" y="1191"/>
                </a:lnTo>
                <a:lnTo>
                  <a:pt x="591" y="1144"/>
                </a:lnTo>
                <a:lnTo>
                  <a:pt x="589" y="1125"/>
                </a:lnTo>
                <a:lnTo>
                  <a:pt x="589" y="1113"/>
                </a:lnTo>
                <a:lnTo>
                  <a:pt x="587" y="1090"/>
                </a:lnTo>
                <a:lnTo>
                  <a:pt x="584" y="1064"/>
                </a:lnTo>
                <a:lnTo>
                  <a:pt x="578" y="1033"/>
                </a:lnTo>
                <a:lnTo>
                  <a:pt x="569" y="999"/>
                </a:lnTo>
                <a:lnTo>
                  <a:pt x="560" y="967"/>
                </a:lnTo>
                <a:lnTo>
                  <a:pt x="553" y="950"/>
                </a:lnTo>
                <a:lnTo>
                  <a:pt x="545" y="936"/>
                </a:lnTo>
                <a:lnTo>
                  <a:pt x="537" y="921"/>
                </a:lnTo>
                <a:lnTo>
                  <a:pt x="529" y="910"/>
                </a:lnTo>
                <a:lnTo>
                  <a:pt x="522" y="890"/>
                </a:lnTo>
                <a:lnTo>
                  <a:pt x="511" y="845"/>
                </a:lnTo>
                <a:lnTo>
                  <a:pt x="506" y="820"/>
                </a:lnTo>
                <a:lnTo>
                  <a:pt x="503" y="797"/>
                </a:lnTo>
                <a:lnTo>
                  <a:pt x="501" y="780"/>
                </a:lnTo>
                <a:lnTo>
                  <a:pt x="501" y="773"/>
                </a:lnTo>
                <a:lnTo>
                  <a:pt x="503" y="768"/>
                </a:lnTo>
                <a:lnTo>
                  <a:pt x="508" y="762"/>
                </a:lnTo>
                <a:lnTo>
                  <a:pt x="508" y="760"/>
                </a:lnTo>
                <a:lnTo>
                  <a:pt x="506" y="760"/>
                </a:lnTo>
                <a:lnTo>
                  <a:pt x="501" y="762"/>
                </a:lnTo>
                <a:lnTo>
                  <a:pt x="464" y="683"/>
                </a:lnTo>
                <a:lnTo>
                  <a:pt x="436" y="622"/>
                </a:lnTo>
                <a:lnTo>
                  <a:pt x="426" y="594"/>
                </a:lnTo>
                <a:lnTo>
                  <a:pt x="420" y="573"/>
                </a:lnTo>
                <a:lnTo>
                  <a:pt x="420" y="557"/>
                </a:lnTo>
                <a:lnTo>
                  <a:pt x="421" y="537"/>
                </a:lnTo>
                <a:lnTo>
                  <a:pt x="426" y="513"/>
                </a:lnTo>
                <a:lnTo>
                  <a:pt x="434" y="483"/>
                </a:lnTo>
                <a:lnTo>
                  <a:pt x="439" y="469"/>
                </a:lnTo>
                <a:lnTo>
                  <a:pt x="447" y="454"/>
                </a:lnTo>
                <a:lnTo>
                  <a:pt x="455" y="438"/>
                </a:lnTo>
                <a:lnTo>
                  <a:pt x="465" y="423"/>
                </a:lnTo>
                <a:lnTo>
                  <a:pt x="475" y="407"/>
                </a:lnTo>
                <a:lnTo>
                  <a:pt x="488" y="392"/>
                </a:lnTo>
                <a:lnTo>
                  <a:pt x="480" y="400"/>
                </a:lnTo>
                <a:lnTo>
                  <a:pt x="470" y="410"/>
                </a:lnTo>
                <a:lnTo>
                  <a:pt x="457" y="428"/>
                </a:lnTo>
                <a:lnTo>
                  <a:pt x="446" y="451"/>
                </a:lnTo>
                <a:lnTo>
                  <a:pt x="439" y="465"/>
                </a:lnTo>
                <a:lnTo>
                  <a:pt x="433" y="482"/>
                </a:lnTo>
                <a:lnTo>
                  <a:pt x="428" y="501"/>
                </a:lnTo>
                <a:lnTo>
                  <a:pt x="423" y="522"/>
                </a:lnTo>
                <a:lnTo>
                  <a:pt x="420" y="545"/>
                </a:lnTo>
                <a:lnTo>
                  <a:pt x="416" y="571"/>
                </a:lnTo>
                <a:lnTo>
                  <a:pt x="405" y="558"/>
                </a:lnTo>
                <a:lnTo>
                  <a:pt x="327" y="478"/>
                </a:lnTo>
                <a:lnTo>
                  <a:pt x="285" y="438"/>
                </a:lnTo>
                <a:lnTo>
                  <a:pt x="267" y="421"/>
                </a:lnTo>
                <a:lnTo>
                  <a:pt x="254" y="412"/>
                </a:lnTo>
                <a:lnTo>
                  <a:pt x="257" y="400"/>
                </a:lnTo>
                <a:lnTo>
                  <a:pt x="262" y="374"/>
                </a:lnTo>
                <a:lnTo>
                  <a:pt x="265" y="358"/>
                </a:lnTo>
                <a:lnTo>
                  <a:pt x="267" y="340"/>
                </a:lnTo>
                <a:lnTo>
                  <a:pt x="265" y="324"/>
                </a:lnTo>
                <a:lnTo>
                  <a:pt x="263" y="309"/>
                </a:lnTo>
                <a:lnTo>
                  <a:pt x="262" y="267"/>
                </a:lnTo>
                <a:lnTo>
                  <a:pt x="265" y="255"/>
                </a:lnTo>
                <a:lnTo>
                  <a:pt x="268" y="241"/>
                </a:lnTo>
                <a:lnTo>
                  <a:pt x="268" y="239"/>
                </a:lnTo>
                <a:lnTo>
                  <a:pt x="268" y="241"/>
                </a:lnTo>
                <a:lnTo>
                  <a:pt x="272" y="239"/>
                </a:lnTo>
                <a:lnTo>
                  <a:pt x="275" y="236"/>
                </a:lnTo>
                <a:lnTo>
                  <a:pt x="275" y="233"/>
                </a:lnTo>
                <a:lnTo>
                  <a:pt x="275" y="231"/>
                </a:lnTo>
                <a:lnTo>
                  <a:pt x="273" y="228"/>
                </a:lnTo>
                <a:lnTo>
                  <a:pt x="268" y="226"/>
                </a:lnTo>
                <a:lnTo>
                  <a:pt x="263" y="223"/>
                </a:lnTo>
                <a:lnTo>
                  <a:pt x="268" y="226"/>
                </a:lnTo>
                <a:lnTo>
                  <a:pt x="272" y="223"/>
                </a:lnTo>
                <a:lnTo>
                  <a:pt x="275" y="220"/>
                </a:lnTo>
                <a:lnTo>
                  <a:pt x="278" y="220"/>
                </a:lnTo>
                <a:lnTo>
                  <a:pt x="280" y="220"/>
                </a:lnTo>
                <a:lnTo>
                  <a:pt x="278" y="220"/>
                </a:lnTo>
                <a:lnTo>
                  <a:pt x="273" y="216"/>
                </a:lnTo>
                <a:lnTo>
                  <a:pt x="268" y="216"/>
                </a:lnTo>
                <a:lnTo>
                  <a:pt x="262" y="216"/>
                </a:lnTo>
                <a:lnTo>
                  <a:pt x="258" y="218"/>
                </a:lnTo>
                <a:lnTo>
                  <a:pt x="258" y="216"/>
                </a:lnTo>
                <a:lnTo>
                  <a:pt x="260" y="216"/>
                </a:lnTo>
                <a:lnTo>
                  <a:pt x="263" y="203"/>
                </a:lnTo>
                <a:lnTo>
                  <a:pt x="263" y="195"/>
                </a:lnTo>
                <a:lnTo>
                  <a:pt x="263" y="192"/>
                </a:lnTo>
                <a:lnTo>
                  <a:pt x="262" y="190"/>
                </a:lnTo>
                <a:lnTo>
                  <a:pt x="263" y="197"/>
                </a:lnTo>
                <a:lnTo>
                  <a:pt x="265" y="203"/>
                </a:lnTo>
                <a:lnTo>
                  <a:pt x="263" y="213"/>
                </a:lnTo>
                <a:lnTo>
                  <a:pt x="270" y="215"/>
                </a:lnTo>
                <a:lnTo>
                  <a:pt x="275" y="216"/>
                </a:lnTo>
                <a:lnTo>
                  <a:pt x="278" y="218"/>
                </a:lnTo>
                <a:lnTo>
                  <a:pt x="275" y="221"/>
                </a:lnTo>
                <a:lnTo>
                  <a:pt x="270" y="225"/>
                </a:lnTo>
                <a:lnTo>
                  <a:pt x="272" y="226"/>
                </a:lnTo>
                <a:lnTo>
                  <a:pt x="275" y="229"/>
                </a:lnTo>
                <a:lnTo>
                  <a:pt x="276" y="231"/>
                </a:lnTo>
                <a:lnTo>
                  <a:pt x="276" y="234"/>
                </a:lnTo>
                <a:lnTo>
                  <a:pt x="275" y="238"/>
                </a:lnTo>
                <a:lnTo>
                  <a:pt x="270" y="242"/>
                </a:lnTo>
                <a:lnTo>
                  <a:pt x="260" y="265"/>
                </a:lnTo>
                <a:lnTo>
                  <a:pt x="262" y="309"/>
                </a:lnTo>
                <a:lnTo>
                  <a:pt x="263" y="319"/>
                </a:lnTo>
                <a:lnTo>
                  <a:pt x="265" y="347"/>
                </a:lnTo>
                <a:lnTo>
                  <a:pt x="263" y="363"/>
                </a:lnTo>
                <a:lnTo>
                  <a:pt x="262" y="379"/>
                </a:lnTo>
                <a:lnTo>
                  <a:pt x="258" y="397"/>
                </a:lnTo>
                <a:lnTo>
                  <a:pt x="252" y="412"/>
                </a:lnTo>
                <a:lnTo>
                  <a:pt x="247" y="415"/>
                </a:lnTo>
                <a:lnTo>
                  <a:pt x="244" y="426"/>
                </a:lnTo>
                <a:lnTo>
                  <a:pt x="237" y="439"/>
                </a:lnTo>
                <a:lnTo>
                  <a:pt x="229" y="452"/>
                </a:lnTo>
                <a:lnTo>
                  <a:pt x="224" y="457"/>
                </a:lnTo>
                <a:lnTo>
                  <a:pt x="219" y="461"/>
                </a:lnTo>
                <a:lnTo>
                  <a:pt x="223" y="467"/>
                </a:lnTo>
                <a:lnTo>
                  <a:pt x="224" y="475"/>
                </a:lnTo>
                <a:lnTo>
                  <a:pt x="226" y="485"/>
                </a:lnTo>
                <a:lnTo>
                  <a:pt x="228" y="496"/>
                </a:lnTo>
                <a:lnTo>
                  <a:pt x="226" y="508"/>
                </a:lnTo>
                <a:lnTo>
                  <a:pt x="221" y="519"/>
                </a:lnTo>
                <a:lnTo>
                  <a:pt x="218" y="526"/>
                </a:lnTo>
                <a:lnTo>
                  <a:pt x="213" y="530"/>
                </a:lnTo>
                <a:lnTo>
                  <a:pt x="213" y="537"/>
                </a:lnTo>
                <a:lnTo>
                  <a:pt x="213" y="550"/>
                </a:lnTo>
                <a:lnTo>
                  <a:pt x="213" y="558"/>
                </a:lnTo>
                <a:lnTo>
                  <a:pt x="211" y="565"/>
                </a:lnTo>
                <a:lnTo>
                  <a:pt x="208" y="571"/>
                </a:lnTo>
                <a:lnTo>
                  <a:pt x="203" y="574"/>
                </a:lnTo>
                <a:lnTo>
                  <a:pt x="193" y="579"/>
                </a:lnTo>
                <a:lnTo>
                  <a:pt x="182" y="584"/>
                </a:lnTo>
                <a:lnTo>
                  <a:pt x="169" y="587"/>
                </a:lnTo>
                <a:lnTo>
                  <a:pt x="153" y="589"/>
                </a:lnTo>
                <a:lnTo>
                  <a:pt x="146" y="587"/>
                </a:lnTo>
                <a:lnTo>
                  <a:pt x="138" y="586"/>
                </a:lnTo>
                <a:lnTo>
                  <a:pt x="130" y="583"/>
                </a:lnTo>
                <a:lnTo>
                  <a:pt x="123" y="578"/>
                </a:lnTo>
                <a:lnTo>
                  <a:pt x="117" y="571"/>
                </a:lnTo>
                <a:lnTo>
                  <a:pt x="110" y="563"/>
                </a:lnTo>
                <a:lnTo>
                  <a:pt x="110" y="550"/>
                </a:lnTo>
                <a:lnTo>
                  <a:pt x="105" y="542"/>
                </a:lnTo>
                <a:lnTo>
                  <a:pt x="99" y="532"/>
                </a:lnTo>
                <a:lnTo>
                  <a:pt x="94" y="521"/>
                </a:lnTo>
                <a:lnTo>
                  <a:pt x="91" y="506"/>
                </a:lnTo>
                <a:lnTo>
                  <a:pt x="88" y="491"/>
                </a:lnTo>
                <a:lnTo>
                  <a:pt x="88" y="483"/>
                </a:lnTo>
                <a:lnTo>
                  <a:pt x="89" y="475"/>
                </a:lnTo>
                <a:lnTo>
                  <a:pt x="92" y="467"/>
                </a:lnTo>
                <a:lnTo>
                  <a:pt x="96" y="459"/>
                </a:lnTo>
                <a:lnTo>
                  <a:pt x="68" y="371"/>
                </a:lnTo>
                <a:lnTo>
                  <a:pt x="53" y="290"/>
                </a:lnTo>
                <a:lnTo>
                  <a:pt x="44" y="268"/>
                </a:lnTo>
                <a:lnTo>
                  <a:pt x="31" y="249"/>
                </a:lnTo>
                <a:lnTo>
                  <a:pt x="31" y="218"/>
                </a:lnTo>
                <a:lnTo>
                  <a:pt x="34" y="198"/>
                </a:lnTo>
                <a:lnTo>
                  <a:pt x="39" y="184"/>
                </a:lnTo>
                <a:lnTo>
                  <a:pt x="42" y="181"/>
                </a:lnTo>
                <a:lnTo>
                  <a:pt x="45" y="177"/>
                </a:lnTo>
                <a:lnTo>
                  <a:pt x="42" y="181"/>
                </a:lnTo>
                <a:lnTo>
                  <a:pt x="32" y="182"/>
                </a:lnTo>
                <a:lnTo>
                  <a:pt x="26" y="184"/>
                </a:lnTo>
                <a:lnTo>
                  <a:pt x="19" y="184"/>
                </a:lnTo>
                <a:lnTo>
                  <a:pt x="11" y="182"/>
                </a:lnTo>
                <a:lnTo>
                  <a:pt x="3" y="177"/>
                </a:lnTo>
                <a:lnTo>
                  <a:pt x="6" y="177"/>
                </a:lnTo>
                <a:lnTo>
                  <a:pt x="16" y="176"/>
                </a:lnTo>
                <a:lnTo>
                  <a:pt x="26" y="171"/>
                </a:lnTo>
                <a:lnTo>
                  <a:pt x="31" y="168"/>
                </a:lnTo>
                <a:lnTo>
                  <a:pt x="34" y="164"/>
                </a:lnTo>
                <a:lnTo>
                  <a:pt x="22" y="166"/>
                </a:lnTo>
                <a:lnTo>
                  <a:pt x="6" y="168"/>
                </a:lnTo>
                <a:lnTo>
                  <a:pt x="5" y="168"/>
                </a:lnTo>
                <a:lnTo>
                  <a:pt x="8" y="164"/>
                </a:lnTo>
                <a:lnTo>
                  <a:pt x="18" y="159"/>
                </a:lnTo>
                <a:lnTo>
                  <a:pt x="29" y="151"/>
                </a:lnTo>
                <a:lnTo>
                  <a:pt x="18" y="153"/>
                </a:lnTo>
                <a:lnTo>
                  <a:pt x="8" y="155"/>
                </a:lnTo>
                <a:lnTo>
                  <a:pt x="0" y="153"/>
                </a:lnTo>
                <a:lnTo>
                  <a:pt x="5" y="150"/>
                </a:lnTo>
                <a:lnTo>
                  <a:pt x="19" y="140"/>
                </a:lnTo>
                <a:lnTo>
                  <a:pt x="34" y="127"/>
                </a:lnTo>
                <a:lnTo>
                  <a:pt x="39" y="119"/>
                </a:lnTo>
                <a:lnTo>
                  <a:pt x="44" y="112"/>
                </a:lnTo>
                <a:lnTo>
                  <a:pt x="44" y="111"/>
                </a:lnTo>
                <a:lnTo>
                  <a:pt x="44" y="104"/>
                </a:lnTo>
                <a:lnTo>
                  <a:pt x="42" y="104"/>
                </a:lnTo>
                <a:lnTo>
                  <a:pt x="39" y="106"/>
                </a:lnTo>
                <a:lnTo>
                  <a:pt x="34" y="111"/>
                </a:lnTo>
                <a:lnTo>
                  <a:pt x="24" y="122"/>
                </a:lnTo>
                <a:lnTo>
                  <a:pt x="18" y="133"/>
                </a:lnTo>
                <a:lnTo>
                  <a:pt x="26" y="114"/>
                </a:lnTo>
                <a:lnTo>
                  <a:pt x="34" y="99"/>
                </a:lnTo>
                <a:lnTo>
                  <a:pt x="37" y="93"/>
                </a:lnTo>
                <a:lnTo>
                  <a:pt x="42" y="89"/>
                </a:lnTo>
                <a:lnTo>
                  <a:pt x="42" y="88"/>
                </a:lnTo>
                <a:lnTo>
                  <a:pt x="44" y="86"/>
                </a:lnTo>
                <a:lnTo>
                  <a:pt x="44" y="85"/>
                </a:lnTo>
                <a:lnTo>
                  <a:pt x="44" y="76"/>
                </a:lnTo>
                <a:lnTo>
                  <a:pt x="40" y="68"/>
                </a:lnTo>
                <a:lnTo>
                  <a:pt x="39" y="57"/>
                </a:lnTo>
                <a:lnTo>
                  <a:pt x="39" y="44"/>
                </a:lnTo>
                <a:lnTo>
                  <a:pt x="39" y="37"/>
                </a:lnTo>
                <a:lnTo>
                  <a:pt x="40" y="29"/>
                </a:lnTo>
                <a:lnTo>
                  <a:pt x="44" y="23"/>
                </a:lnTo>
                <a:lnTo>
                  <a:pt x="48" y="16"/>
                </a:lnTo>
                <a:lnTo>
                  <a:pt x="55" y="8"/>
                </a:lnTo>
                <a:lnTo>
                  <a:pt x="63" y="0"/>
                </a:lnTo>
                <a:lnTo>
                  <a:pt x="68" y="3"/>
                </a:lnTo>
                <a:lnTo>
                  <a:pt x="73" y="8"/>
                </a:lnTo>
                <a:lnTo>
                  <a:pt x="76" y="15"/>
                </a:lnTo>
                <a:lnTo>
                  <a:pt x="81" y="19"/>
                </a:lnTo>
                <a:lnTo>
                  <a:pt x="84" y="23"/>
                </a:lnTo>
                <a:lnTo>
                  <a:pt x="89" y="26"/>
                </a:lnTo>
                <a:lnTo>
                  <a:pt x="92" y="31"/>
                </a:lnTo>
                <a:lnTo>
                  <a:pt x="99" y="42"/>
                </a:lnTo>
                <a:lnTo>
                  <a:pt x="107" y="42"/>
                </a:lnTo>
                <a:lnTo>
                  <a:pt x="114" y="42"/>
                </a:lnTo>
                <a:lnTo>
                  <a:pt x="99" y="36"/>
                </a:lnTo>
                <a:lnTo>
                  <a:pt x="109" y="36"/>
                </a:lnTo>
                <a:lnTo>
                  <a:pt x="125" y="36"/>
                </a:lnTo>
                <a:lnTo>
                  <a:pt x="107" y="19"/>
                </a:lnTo>
                <a:lnTo>
                  <a:pt x="125" y="21"/>
                </a:lnTo>
                <a:lnTo>
                  <a:pt x="138" y="23"/>
                </a:lnTo>
                <a:lnTo>
                  <a:pt x="148" y="26"/>
                </a:lnTo>
                <a:lnTo>
                  <a:pt x="158" y="31"/>
                </a:lnTo>
                <a:lnTo>
                  <a:pt x="159" y="29"/>
                </a:lnTo>
                <a:lnTo>
                  <a:pt x="162" y="26"/>
                </a:lnTo>
                <a:lnTo>
                  <a:pt x="162" y="23"/>
                </a:lnTo>
                <a:lnTo>
                  <a:pt x="162" y="19"/>
                </a:lnTo>
                <a:lnTo>
                  <a:pt x="162" y="16"/>
                </a:lnTo>
                <a:lnTo>
                  <a:pt x="159" y="13"/>
                </a:lnTo>
                <a:lnTo>
                  <a:pt x="167" y="18"/>
                </a:lnTo>
                <a:lnTo>
                  <a:pt x="174" y="23"/>
                </a:lnTo>
                <a:lnTo>
                  <a:pt x="175" y="24"/>
                </a:lnTo>
                <a:lnTo>
                  <a:pt x="177" y="28"/>
                </a:lnTo>
                <a:lnTo>
                  <a:pt x="182" y="31"/>
                </a:lnTo>
                <a:lnTo>
                  <a:pt x="203" y="16"/>
                </a:lnTo>
                <a:lnTo>
                  <a:pt x="205" y="11"/>
                </a:lnTo>
                <a:lnTo>
                  <a:pt x="206" y="6"/>
                </a:lnTo>
                <a:lnTo>
                  <a:pt x="208" y="6"/>
                </a:lnTo>
                <a:lnTo>
                  <a:pt x="211" y="5"/>
                </a:lnTo>
                <a:lnTo>
                  <a:pt x="219" y="10"/>
                </a:lnTo>
                <a:lnTo>
                  <a:pt x="239" y="6"/>
                </a:lnTo>
                <a:lnTo>
                  <a:pt x="255" y="5"/>
                </a:lnTo>
                <a:lnTo>
                  <a:pt x="263" y="5"/>
                </a:lnTo>
                <a:lnTo>
                  <a:pt x="272" y="6"/>
                </a:lnTo>
                <a:lnTo>
                  <a:pt x="289" y="15"/>
                </a:lnTo>
                <a:lnTo>
                  <a:pt x="306" y="23"/>
                </a:lnTo>
                <a:lnTo>
                  <a:pt x="319" y="31"/>
                </a:lnTo>
                <a:lnTo>
                  <a:pt x="343" y="34"/>
                </a:lnTo>
                <a:lnTo>
                  <a:pt x="361" y="37"/>
                </a:lnTo>
                <a:lnTo>
                  <a:pt x="368" y="41"/>
                </a:lnTo>
                <a:lnTo>
                  <a:pt x="372" y="42"/>
                </a:lnTo>
                <a:lnTo>
                  <a:pt x="384" y="45"/>
                </a:lnTo>
                <a:lnTo>
                  <a:pt x="395" y="49"/>
                </a:lnTo>
                <a:lnTo>
                  <a:pt x="403" y="54"/>
                </a:lnTo>
                <a:lnTo>
                  <a:pt x="410" y="52"/>
                </a:lnTo>
                <a:lnTo>
                  <a:pt x="416" y="54"/>
                </a:lnTo>
                <a:lnTo>
                  <a:pt x="421" y="55"/>
                </a:lnTo>
                <a:lnTo>
                  <a:pt x="423" y="54"/>
                </a:lnTo>
                <a:lnTo>
                  <a:pt x="431" y="54"/>
                </a:lnTo>
                <a:lnTo>
                  <a:pt x="436" y="54"/>
                </a:lnTo>
                <a:lnTo>
                  <a:pt x="441" y="57"/>
                </a:lnTo>
                <a:lnTo>
                  <a:pt x="447" y="60"/>
                </a:lnTo>
                <a:lnTo>
                  <a:pt x="452" y="67"/>
                </a:lnTo>
                <a:lnTo>
                  <a:pt x="468" y="75"/>
                </a:lnTo>
                <a:lnTo>
                  <a:pt x="480" y="81"/>
                </a:lnTo>
                <a:lnTo>
                  <a:pt x="486" y="83"/>
                </a:lnTo>
                <a:lnTo>
                  <a:pt x="498" y="81"/>
                </a:lnTo>
                <a:lnTo>
                  <a:pt x="506" y="83"/>
                </a:lnTo>
                <a:lnTo>
                  <a:pt x="512" y="86"/>
                </a:lnTo>
                <a:lnTo>
                  <a:pt x="514" y="86"/>
                </a:lnTo>
                <a:lnTo>
                  <a:pt x="521" y="86"/>
                </a:lnTo>
                <a:lnTo>
                  <a:pt x="530" y="89"/>
                </a:lnTo>
                <a:lnTo>
                  <a:pt x="543" y="96"/>
                </a:lnTo>
                <a:lnTo>
                  <a:pt x="561" y="99"/>
                </a:lnTo>
                <a:lnTo>
                  <a:pt x="578" y="102"/>
                </a:lnTo>
                <a:lnTo>
                  <a:pt x="582" y="106"/>
                </a:lnTo>
                <a:lnTo>
                  <a:pt x="587" y="109"/>
                </a:lnTo>
                <a:lnTo>
                  <a:pt x="602" y="109"/>
                </a:lnTo>
                <a:lnTo>
                  <a:pt x="617" y="111"/>
                </a:lnTo>
                <a:lnTo>
                  <a:pt x="623" y="112"/>
                </a:lnTo>
                <a:lnTo>
                  <a:pt x="630" y="115"/>
                </a:lnTo>
                <a:lnTo>
                  <a:pt x="636" y="122"/>
                </a:lnTo>
                <a:lnTo>
                  <a:pt x="646" y="132"/>
                </a:lnTo>
                <a:lnTo>
                  <a:pt x="662" y="140"/>
                </a:lnTo>
                <a:lnTo>
                  <a:pt x="685" y="150"/>
                </a:lnTo>
                <a:lnTo>
                  <a:pt x="691" y="151"/>
                </a:lnTo>
                <a:lnTo>
                  <a:pt x="703" y="155"/>
                </a:lnTo>
                <a:lnTo>
                  <a:pt x="726" y="166"/>
                </a:lnTo>
                <a:lnTo>
                  <a:pt x="760" y="184"/>
                </a:lnTo>
                <a:lnTo>
                  <a:pt x="770" y="195"/>
                </a:lnTo>
                <a:lnTo>
                  <a:pt x="801" y="207"/>
                </a:lnTo>
                <a:lnTo>
                  <a:pt x="825" y="216"/>
                </a:lnTo>
                <a:lnTo>
                  <a:pt x="835" y="223"/>
                </a:lnTo>
                <a:lnTo>
                  <a:pt x="841" y="228"/>
                </a:lnTo>
                <a:lnTo>
                  <a:pt x="848" y="231"/>
                </a:lnTo>
                <a:lnTo>
                  <a:pt x="854" y="236"/>
                </a:lnTo>
                <a:lnTo>
                  <a:pt x="872" y="244"/>
                </a:lnTo>
                <a:lnTo>
                  <a:pt x="892" y="254"/>
                </a:lnTo>
                <a:lnTo>
                  <a:pt x="905" y="262"/>
                </a:lnTo>
                <a:lnTo>
                  <a:pt x="916" y="270"/>
                </a:lnTo>
                <a:lnTo>
                  <a:pt x="958" y="293"/>
                </a:lnTo>
                <a:lnTo>
                  <a:pt x="962" y="295"/>
                </a:lnTo>
                <a:lnTo>
                  <a:pt x="970" y="296"/>
                </a:lnTo>
                <a:lnTo>
                  <a:pt x="981" y="295"/>
                </a:lnTo>
                <a:lnTo>
                  <a:pt x="989" y="293"/>
                </a:lnTo>
                <a:lnTo>
                  <a:pt x="998" y="290"/>
                </a:lnTo>
                <a:lnTo>
                  <a:pt x="1199" y="213"/>
                </a:lnTo>
                <a:lnTo>
                  <a:pt x="1221" y="212"/>
                </a:lnTo>
                <a:lnTo>
                  <a:pt x="1245" y="208"/>
                </a:lnTo>
                <a:lnTo>
                  <a:pt x="1274" y="207"/>
                </a:lnTo>
                <a:lnTo>
                  <a:pt x="1307" y="207"/>
                </a:lnTo>
                <a:lnTo>
                  <a:pt x="1341" y="208"/>
                </a:lnTo>
                <a:lnTo>
                  <a:pt x="1357" y="212"/>
                </a:lnTo>
                <a:lnTo>
                  <a:pt x="1375" y="215"/>
                </a:lnTo>
                <a:lnTo>
                  <a:pt x="1390" y="218"/>
                </a:lnTo>
                <a:lnTo>
                  <a:pt x="1404" y="225"/>
                </a:lnTo>
                <a:lnTo>
                  <a:pt x="1421" y="228"/>
                </a:lnTo>
                <a:lnTo>
                  <a:pt x="1439" y="233"/>
                </a:lnTo>
                <a:lnTo>
                  <a:pt x="1460" y="239"/>
                </a:lnTo>
                <a:lnTo>
                  <a:pt x="1484" y="251"/>
                </a:lnTo>
                <a:lnTo>
                  <a:pt x="1510" y="265"/>
                </a:lnTo>
                <a:lnTo>
                  <a:pt x="1522" y="275"/>
                </a:lnTo>
                <a:lnTo>
                  <a:pt x="1535" y="286"/>
                </a:lnTo>
                <a:lnTo>
                  <a:pt x="1546" y="298"/>
                </a:lnTo>
                <a:lnTo>
                  <a:pt x="1556" y="311"/>
                </a:lnTo>
                <a:lnTo>
                  <a:pt x="1562" y="314"/>
                </a:lnTo>
                <a:lnTo>
                  <a:pt x="1570" y="317"/>
                </a:lnTo>
                <a:lnTo>
                  <a:pt x="1580" y="325"/>
                </a:lnTo>
                <a:lnTo>
                  <a:pt x="1592" y="337"/>
                </a:lnTo>
                <a:lnTo>
                  <a:pt x="1601" y="353"/>
                </a:lnTo>
                <a:lnTo>
                  <a:pt x="1613" y="376"/>
                </a:lnTo>
                <a:lnTo>
                  <a:pt x="1624" y="404"/>
                </a:lnTo>
                <a:lnTo>
                  <a:pt x="1632" y="438"/>
                </a:lnTo>
                <a:lnTo>
                  <a:pt x="1639" y="480"/>
                </a:lnTo>
                <a:lnTo>
                  <a:pt x="1640" y="503"/>
                </a:lnTo>
                <a:lnTo>
                  <a:pt x="1642" y="529"/>
                </a:lnTo>
                <a:lnTo>
                  <a:pt x="1644" y="558"/>
                </a:lnTo>
                <a:lnTo>
                  <a:pt x="1644" y="589"/>
                </a:lnTo>
                <a:lnTo>
                  <a:pt x="1642" y="622"/>
                </a:lnTo>
                <a:lnTo>
                  <a:pt x="1639" y="657"/>
                </a:lnTo>
                <a:lnTo>
                  <a:pt x="1636" y="696"/>
                </a:lnTo>
                <a:lnTo>
                  <a:pt x="1631" y="737"/>
                </a:lnTo>
                <a:lnTo>
                  <a:pt x="1624" y="781"/>
                </a:lnTo>
                <a:lnTo>
                  <a:pt x="1616" y="828"/>
                </a:lnTo>
                <a:lnTo>
                  <a:pt x="1608" y="877"/>
                </a:lnTo>
                <a:lnTo>
                  <a:pt x="1597" y="931"/>
                </a:lnTo>
                <a:lnTo>
                  <a:pt x="1597" y="941"/>
                </a:lnTo>
                <a:close/>
              </a:path>
            </a:pathLst>
          </a:custGeom>
          <a:solidFill>
            <a:srgbClr val="A5744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57"/>
          <p:cNvSpPr>
            <a:spLocks/>
          </p:cNvSpPr>
          <p:nvPr/>
        </p:nvSpPr>
        <p:spPr bwMode="auto">
          <a:xfrm>
            <a:off x="5462588" y="3630613"/>
            <a:ext cx="2609850" cy="2701925"/>
          </a:xfrm>
          <a:custGeom>
            <a:avLst/>
            <a:gdLst>
              <a:gd name="T0" fmla="*/ 2374900 w 1644"/>
              <a:gd name="T1" fmla="*/ 2462213 h 1702"/>
              <a:gd name="T2" fmla="*/ 2360613 w 1644"/>
              <a:gd name="T3" fmla="*/ 2547938 h 1702"/>
              <a:gd name="T4" fmla="*/ 2203450 w 1644"/>
              <a:gd name="T5" fmla="*/ 2271713 h 1702"/>
              <a:gd name="T6" fmla="*/ 2166938 w 1644"/>
              <a:gd name="T7" fmla="*/ 1878013 h 1702"/>
              <a:gd name="T8" fmla="*/ 2125663 w 1644"/>
              <a:gd name="T9" fmla="*/ 1503363 h 1702"/>
              <a:gd name="T10" fmla="*/ 2103438 w 1644"/>
              <a:gd name="T11" fmla="*/ 1555750 h 1702"/>
              <a:gd name="T12" fmla="*/ 2154238 w 1644"/>
              <a:gd name="T13" fmla="*/ 2301875 h 1702"/>
              <a:gd name="T14" fmla="*/ 2120900 w 1644"/>
              <a:gd name="T15" fmla="*/ 2457450 h 1702"/>
              <a:gd name="T16" fmla="*/ 2054225 w 1644"/>
              <a:gd name="T17" fmla="*/ 2536825 h 1702"/>
              <a:gd name="T18" fmla="*/ 1847850 w 1644"/>
              <a:gd name="T19" fmla="*/ 2687638 h 1702"/>
              <a:gd name="T20" fmla="*/ 1985963 w 1644"/>
              <a:gd name="T21" fmla="*/ 2227263 h 1702"/>
              <a:gd name="T22" fmla="*/ 1947863 w 1644"/>
              <a:gd name="T23" fmla="*/ 1836738 h 1702"/>
              <a:gd name="T24" fmla="*/ 1627188 w 1644"/>
              <a:gd name="T25" fmla="*/ 947738 h 1702"/>
              <a:gd name="T26" fmla="*/ 1609725 w 1644"/>
              <a:gd name="T27" fmla="*/ 815975 h 1702"/>
              <a:gd name="T28" fmla="*/ 1555750 w 1644"/>
              <a:gd name="T29" fmla="*/ 1493838 h 1702"/>
              <a:gd name="T30" fmla="*/ 1174750 w 1644"/>
              <a:gd name="T31" fmla="*/ 1371600 h 1702"/>
              <a:gd name="T32" fmla="*/ 1012825 w 1644"/>
              <a:gd name="T33" fmla="*/ 1033463 h 1702"/>
              <a:gd name="T34" fmla="*/ 1298575 w 1644"/>
              <a:gd name="T35" fmla="*/ 1466850 h 1702"/>
              <a:gd name="T36" fmla="*/ 1289050 w 1644"/>
              <a:gd name="T37" fmla="*/ 1712913 h 1702"/>
              <a:gd name="T38" fmla="*/ 1277938 w 1644"/>
              <a:gd name="T39" fmla="*/ 2076450 h 1702"/>
              <a:gd name="T40" fmla="*/ 1292225 w 1644"/>
              <a:gd name="T41" fmla="*/ 2312988 h 1702"/>
              <a:gd name="T42" fmla="*/ 1306513 w 1644"/>
              <a:gd name="T43" fmla="*/ 2495550 h 1702"/>
              <a:gd name="T44" fmla="*/ 1181100 w 1644"/>
              <a:gd name="T45" fmla="*/ 2301875 h 1702"/>
              <a:gd name="T46" fmla="*/ 1181100 w 1644"/>
              <a:gd name="T47" fmla="*/ 1958975 h 1702"/>
              <a:gd name="T48" fmla="*/ 1152525 w 1644"/>
              <a:gd name="T49" fmla="*/ 1712913 h 1702"/>
              <a:gd name="T50" fmla="*/ 1104900 w 1644"/>
              <a:gd name="T51" fmla="*/ 1952625 h 1702"/>
              <a:gd name="T52" fmla="*/ 1079500 w 1644"/>
              <a:gd name="T53" fmla="*/ 2466975 h 1702"/>
              <a:gd name="T54" fmla="*/ 869950 w 1644"/>
              <a:gd name="T55" fmla="*/ 2465388 h 1702"/>
              <a:gd name="T56" fmla="*/ 931863 w 1644"/>
              <a:gd name="T57" fmla="*/ 1730375 h 1702"/>
              <a:gd name="T58" fmla="*/ 798513 w 1644"/>
              <a:gd name="T59" fmla="*/ 1265238 h 1702"/>
              <a:gd name="T60" fmla="*/ 666750 w 1644"/>
              <a:gd name="T61" fmla="*/ 909638 h 1702"/>
              <a:gd name="T62" fmla="*/ 762000 w 1644"/>
              <a:gd name="T63" fmla="*/ 635000 h 1702"/>
              <a:gd name="T64" fmla="*/ 452438 w 1644"/>
              <a:gd name="T65" fmla="*/ 695325 h 1702"/>
              <a:gd name="T66" fmla="*/ 425450 w 1644"/>
              <a:gd name="T67" fmla="*/ 382588 h 1702"/>
              <a:gd name="T68" fmla="*/ 425450 w 1644"/>
              <a:gd name="T69" fmla="*/ 358775 h 1702"/>
              <a:gd name="T70" fmla="*/ 409575 w 1644"/>
              <a:gd name="T71" fmla="*/ 346075 h 1702"/>
              <a:gd name="T72" fmla="*/ 428625 w 1644"/>
              <a:gd name="T73" fmla="*/ 341313 h 1702"/>
              <a:gd name="T74" fmla="*/ 438150 w 1644"/>
              <a:gd name="T75" fmla="*/ 371475 h 1702"/>
              <a:gd name="T76" fmla="*/ 392113 w 1644"/>
              <a:gd name="T77" fmla="*/ 658813 h 1702"/>
              <a:gd name="T78" fmla="*/ 346075 w 1644"/>
              <a:gd name="T79" fmla="*/ 835025 h 1702"/>
              <a:gd name="T80" fmla="*/ 242888 w 1644"/>
              <a:gd name="T81" fmla="*/ 935038 h 1702"/>
              <a:gd name="T82" fmla="*/ 139700 w 1644"/>
              <a:gd name="T83" fmla="*/ 779463 h 1702"/>
              <a:gd name="T84" fmla="*/ 66675 w 1644"/>
              <a:gd name="T85" fmla="*/ 287338 h 1702"/>
              <a:gd name="T86" fmla="*/ 49213 w 1644"/>
              <a:gd name="T87" fmla="*/ 266700 h 1702"/>
              <a:gd name="T88" fmla="*/ 46038 w 1644"/>
              <a:gd name="T89" fmla="*/ 239713 h 1702"/>
              <a:gd name="T90" fmla="*/ 69850 w 1644"/>
              <a:gd name="T91" fmla="*/ 165100 h 1702"/>
              <a:gd name="T92" fmla="*/ 66675 w 1644"/>
              <a:gd name="T93" fmla="*/ 139700 h 1702"/>
              <a:gd name="T94" fmla="*/ 100013 w 1644"/>
              <a:gd name="T95" fmla="*/ 0 h 1702"/>
              <a:gd name="T96" fmla="*/ 157163 w 1644"/>
              <a:gd name="T97" fmla="*/ 66675 h 1702"/>
              <a:gd name="T98" fmla="*/ 250825 w 1644"/>
              <a:gd name="T99" fmla="*/ 49213 h 1702"/>
              <a:gd name="T100" fmla="*/ 288925 w 1644"/>
              <a:gd name="T101" fmla="*/ 49213 h 1702"/>
              <a:gd name="T102" fmla="*/ 431800 w 1644"/>
              <a:gd name="T103" fmla="*/ 9525 h 1702"/>
              <a:gd name="T104" fmla="*/ 639763 w 1644"/>
              <a:gd name="T105" fmla="*/ 85725 h 1702"/>
              <a:gd name="T106" fmla="*/ 762000 w 1644"/>
              <a:gd name="T107" fmla="*/ 128588 h 1702"/>
              <a:gd name="T108" fmla="*/ 917575 w 1644"/>
              <a:gd name="T109" fmla="*/ 161925 h 1702"/>
              <a:gd name="T110" fmla="*/ 1087438 w 1644"/>
              <a:gd name="T111" fmla="*/ 238125 h 1702"/>
              <a:gd name="T112" fmla="*/ 1346200 w 1644"/>
              <a:gd name="T113" fmla="*/ 366713 h 1702"/>
              <a:gd name="T114" fmla="*/ 1903413 w 1644"/>
              <a:gd name="T115" fmla="*/ 338138 h 1702"/>
              <a:gd name="T116" fmla="*/ 2284413 w 1644"/>
              <a:gd name="T117" fmla="*/ 369888 h 1702"/>
              <a:gd name="T118" fmla="*/ 2541588 w 1644"/>
              <a:gd name="T119" fmla="*/ 560388 h 1702"/>
              <a:gd name="T120" fmla="*/ 2578100 w 1644"/>
              <a:gd name="T121" fmla="*/ 1239838 h 17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644"/>
              <a:gd name="T184" fmla="*/ 0 h 1702"/>
              <a:gd name="T185" fmla="*/ 1644 w 1644"/>
              <a:gd name="T186" fmla="*/ 1702 h 17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644" h="1702">
                <a:moveTo>
                  <a:pt x="1597" y="941"/>
                </a:moveTo>
                <a:lnTo>
                  <a:pt x="1518" y="1403"/>
                </a:lnTo>
                <a:lnTo>
                  <a:pt x="1505" y="1364"/>
                </a:lnTo>
                <a:lnTo>
                  <a:pt x="1499" y="1429"/>
                </a:lnTo>
                <a:lnTo>
                  <a:pt x="1494" y="1367"/>
                </a:lnTo>
                <a:lnTo>
                  <a:pt x="1483" y="1447"/>
                </a:lnTo>
                <a:lnTo>
                  <a:pt x="1476" y="1374"/>
                </a:lnTo>
                <a:lnTo>
                  <a:pt x="1476" y="1487"/>
                </a:lnTo>
                <a:lnTo>
                  <a:pt x="1494" y="1522"/>
                </a:lnTo>
                <a:lnTo>
                  <a:pt x="1478" y="1522"/>
                </a:lnTo>
                <a:lnTo>
                  <a:pt x="1487" y="1538"/>
                </a:lnTo>
                <a:lnTo>
                  <a:pt x="1496" y="1551"/>
                </a:lnTo>
                <a:lnTo>
                  <a:pt x="1500" y="1556"/>
                </a:lnTo>
                <a:lnTo>
                  <a:pt x="1504" y="1559"/>
                </a:lnTo>
                <a:lnTo>
                  <a:pt x="1478" y="1559"/>
                </a:lnTo>
                <a:lnTo>
                  <a:pt x="1494" y="1572"/>
                </a:lnTo>
                <a:lnTo>
                  <a:pt x="1505" y="1582"/>
                </a:lnTo>
                <a:lnTo>
                  <a:pt x="1512" y="1590"/>
                </a:lnTo>
                <a:lnTo>
                  <a:pt x="1497" y="1588"/>
                </a:lnTo>
                <a:lnTo>
                  <a:pt x="1484" y="1583"/>
                </a:lnTo>
                <a:lnTo>
                  <a:pt x="1479" y="1582"/>
                </a:lnTo>
                <a:lnTo>
                  <a:pt x="1474" y="1577"/>
                </a:lnTo>
                <a:lnTo>
                  <a:pt x="1487" y="1605"/>
                </a:lnTo>
                <a:lnTo>
                  <a:pt x="1463" y="1595"/>
                </a:lnTo>
                <a:lnTo>
                  <a:pt x="1466" y="1670"/>
                </a:lnTo>
                <a:lnTo>
                  <a:pt x="1333" y="1670"/>
                </a:lnTo>
                <a:lnTo>
                  <a:pt x="1334" y="1662"/>
                </a:lnTo>
                <a:lnTo>
                  <a:pt x="1339" y="1639"/>
                </a:lnTo>
                <a:lnTo>
                  <a:pt x="1344" y="1626"/>
                </a:lnTo>
                <a:lnTo>
                  <a:pt x="1351" y="1611"/>
                </a:lnTo>
                <a:lnTo>
                  <a:pt x="1361" y="1597"/>
                </a:lnTo>
                <a:lnTo>
                  <a:pt x="1372" y="1583"/>
                </a:lnTo>
                <a:lnTo>
                  <a:pt x="1408" y="1450"/>
                </a:lnTo>
                <a:lnTo>
                  <a:pt x="1390" y="1403"/>
                </a:lnTo>
                <a:lnTo>
                  <a:pt x="1388" y="1431"/>
                </a:lnTo>
                <a:lnTo>
                  <a:pt x="1369" y="1403"/>
                </a:lnTo>
                <a:lnTo>
                  <a:pt x="1365" y="1421"/>
                </a:lnTo>
                <a:lnTo>
                  <a:pt x="1362" y="1431"/>
                </a:lnTo>
                <a:lnTo>
                  <a:pt x="1359" y="1403"/>
                </a:lnTo>
                <a:lnTo>
                  <a:pt x="1356" y="1372"/>
                </a:lnTo>
                <a:lnTo>
                  <a:pt x="1352" y="1334"/>
                </a:lnTo>
                <a:lnTo>
                  <a:pt x="1351" y="1294"/>
                </a:lnTo>
                <a:lnTo>
                  <a:pt x="1351" y="1253"/>
                </a:lnTo>
                <a:lnTo>
                  <a:pt x="1352" y="1232"/>
                </a:lnTo>
                <a:lnTo>
                  <a:pt x="1356" y="1214"/>
                </a:lnTo>
                <a:lnTo>
                  <a:pt x="1361" y="1198"/>
                </a:lnTo>
                <a:lnTo>
                  <a:pt x="1365" y="1183"/>
                </a:lnTo>
                <a:lnTo>
                  <a:pt x="1374" y="1040"/>
                </a:lnTo>
                <a:lnTo>
                  <a:pt x="1351" y="1185"/>
                </a:lnTo>
                <a:lnTo>
                  <a:pt x="1349" y="1154"/>
                </a:lnTo>
                <a:lnTo>
                  <a:pt x="1349" y="1085"/>
                </a:lnTo>
                <a:lnTo>
                  <a:pt x="1349" y="1009"/>
                </a:lnTo>
                <a:lnTo>
                  <a:pt x="1351" y="976"/>
                </a:lnTo>
                <a:lnTo>
                  <a:pt x="1354" y="955"/>
                </a:lnTo>
                <a:lnTo>
                  <a:pt x="1333" y="1077"/>
                </a:lnTo>
                <a:lnTo>
                  <a:pt x="1334" y="1050"/>
                </a:lnTo>
                <a:lnTo>
                  <a:pt x="1336" y="985"/>
                </a:lnTo>
                <a:lnTo>
                  <a:pt x="1339" y="947"/>
                </a:lnTo>
                <a:lnTo>
                  <a:pt x="1343" y="911"/>
                </a:lnTo>
                <a:lnTo>
                  <a:pt x="1347" y="879"/>
                </a:lnTo>
                <a:lnTo>
                  <a:pt x="1351" y="867"/>
                </a:lnTo>
                <a:lnTo>
                  <a:pt x="1354" y="858"/>
                </a:lnTo>
                <a:lnTo>
                  <a:pt x="1352" y="869"/>
                </a:lnTo>
                <a:lnTo>
                  <a:pt x="1346" y="895"/>
                </a:lnTo>
                <a:lnTo>
                  <a:pt x="1341" y="910"/>
                </a:lnTo>
                <a:lnTo>
                  <a:pt x="1334" y="924"/>
                </a:lnTo>
                <a:lnTo>
                  <a:pt x="1328" y="937"/>
                </a:lnTo>
                <a:lnTo>
                  <a:pt x="1320" y="947"/>
                </a:lnTo>
                <a:lnTo>
                  <a:pt x="1325" y="980"/>
                </a:lnTo>
                <a:lnTo>
                  <a:pt x="1333" y="1056"/>
                </a:lnTo>
                <a:lnTo>
                  <a:pt x="1338" y="1102"/>
                </a:lnTo>
                <a:lnTo>
                  <a:pt x="1341" y="1146"/>
                </a:lnTo>
                <a:lnTo>
                  <a:pt x="1343" y="1186"/>
                </a:lnTo>
                <a:lnTo>
                  <a:pt x="1343" y="1219"/>
                </a:lnTo>
                <a:lnTo>
                  <a:pt x="1343" y="1251"/>
                </a:lnTo>
                <a:lnTo>
                  <a:pt x="1344" y="1326"/>
                </a:lnTo>
                <a:lnTo>
                  <a:pt x="1346" y="1367"/>
                </a:lnTo>
                <a:lnTo>
                  <a:pt x="1349" y="1404"/>
                </a:lnTo>
                <a:lnTo>
                  <a:pt x="1352" y="1434"/>
                </a:lnTo>
                <a:lnTo>
                  <a:pt x="1354" y="1444"/>
                </a:lnTo>
                <a:lnTo>
                  <a:pt x="1357" y="1450"/>
                </a:lnTo>
                <a:lnTo>
                  <a:pt x="1375" y="1504"/>
                </a:lnTo>
                <a:lnTo>
                  <a:pt x="1364" y="1497"/>
                </a:lnTo>
                <a:lnTo>
                  <a:pt x="1356" y="1492"/>
                </a:lnTo>
                <a:lnTo>
                  <a:pt x="1354" y="1489"/>
                </a:lnTo>
                <a:lnTo>
                  <a:pt x="1352" y="1487"/>
                </a:lnTo>
                <a:lnTo>
                  <a:pt x="1354" y="1492"/>
                </a:lnTo>
                <a:lnTo>
                  <a:pt x="1359" y="1512"/>
                </a:lnTo>
                <a:lnTo>
                  <a:pt x="1365" y="1540"/>
                </a:lnTo>
                <a:lnTo>
                  <a:pt x="1344" y="1509"/>
                </a:lnTo>
                <a:lnTo>
                  <a:pt x="1354" y="1572"/>
                </a:lnTo>
                <a:lnTo>
                  <a:pt x="1336" y="1548"/>
                </a:lnTo>
                <a:lnTo>
                  <a:pt x="1338" y="1597"/>
                </a:lnTo>
                <a:lnTo>
                  <a:pt x="1320" y="1567"/>
                </a:lnTo>
                <a:lnTo>
                  <a:pt x="1320" y="1626"/>
                </a:lnTo>
                <a:lnTo>
                  <a:pt x="1308" y="1605"/>
                </a:lnTo>
                <a:lnTo>
                  <a:pt x="1300" y="1590"/>
                </a:lnTo>
                <a:lnTo>
                  <a:pt x="1295" y="1585"/>
                </a:lnTo>
                <a:lnTo>
                  <a:pt x="1292" y="1582"/>
                </a:lnTo>
                <a:lnTo>
                  <a:pt x="1282" y="1577"/>
                </a:lnTo>
                <a:lnTo>
                  <a:pt x="1287" y="1583"/>
                </a:lnTo>
                <a:lnTo>
                  <a:pt x="1294" y="1598"/>
                </a:lnTo>
                <a:lnTo>
                  <a:pt x="1297" y="1608"/>
                </a:lnTo>
                <a:lnTo>
                  <a:pt x="1299" y="1619"/>
                </a:lnTo>
                <a:lnTo>
                  <a:pt x="1299" y="1631"/>
                </a:lnTo>
                <a:lnTo>
                  <a:pt x="1295" y="1640"/>
                </a:lnTo>
                <a:lnTo>
                  <a:pt x="1266" y="1696"/>
                </a:lnTo>
                <a:lnTo>
                  <a:pt x="1253" y="1699"/>
                </a:lnTo>
                <a:lnTo>
                  <a:pt x="1238" y="1701"/>
                </a:lnTo>
                <a:lnTo>
                  <a:pt x="1221" y="1702"/>
                </a:lnTo>
                <a:lnTo>
                  <a:pt x="1198" y="1702"/>
                </a:lnTo>
                <a:lnTo>
                  <a:pt x="1186" y="1701"/>
                </a:lnTo>
                <a:lnTo>
                  <a:pt x="1175" y="1697"/>
                </a:lnTo>
                <a:lnTo>
                  <a:pt x="1164" y="1693"/>
                </a:lnTo>
                <a:lnTo>
                  <a:pt x="1151" y="1688"/>
                </a:lnTo>
                <a:lnTo>
                  <a:pt x="1139" y="1681"/>
                </a:lnTo>
                <a:lnTo>
                  <a:pt x="1128" y="1671"/>
                </a:lnTo>
                <a:lnTo>
                  <a:pt x="1190" y="1610"/>
                </a:lnTo>
                <a:lnTo>
                  <a:pt x="1191" y="1603"/>
                </a:lnTo>
                <a:lnTo>
                  <a:pt x="1198" y="1585"/>
                </a:lnTo>
                <a:lnTo>
                  <a:pt x="1214" y="1548"/>
                </a:lnTo>
                <a:lnTo>
                  <a:pt x="1224" y="1515"/>
                </a:lnTo>
                <a:lnTo>
                  <a:pt x="1235" y="1470"/>
                </a:lnTo>
                <a:lnTo>
                  <a:pt x="1251" y="1403"/>
                </a:lnTo>
                <a:lnTo>
                  <a:pt x="1253" y="1382"/>
                </a:lnTo>
                <a:lnTo>
                  <a:pt x="1256" y="1334"/>
                </a:lnTo>
                <a:lnTo>
                  <a:pt x="1258" y="1307"/>
                </a:lnTo>
                <a:lnTo>
                  <a:pt x="1256" y="1281"/>
                </a:lnTo>
                <a:lnTo>
                  <a:pt x="1255" y="1258"/>
                </a:lnTo>
                <a:lnTo>
                  <a:pt x="1251" y="1250"/>
                </a:lnTo>
                <a:lnTo>
                  <a:pt x="1250" y="1243"/>
                </a:lnTo>
                <a:lnTo>
                  <a:pt x="1240" y="1216"/>
                </a:lnTo>
                <a:lnTo>
                  <a:pt x="1232" y="1188"/>
                </a:lnTo>
                <a:lnTo>
                  <a:pt x="1229" y="1172"/>
                </a:lnTo>
                <a:lnTo>
                  <a:pt x="1227" y="1157"/>
                </a:lnTo>
                <a:lnTo>
                  <a:pt x="1212" y="1126"/>
                </a:lnTo>
                <a:lnTo>
                  <a:pt x="1185" y="1053"/>
                </a:lnTo>
                <a:lnTo>
                  <a:pt x="1154" y="975"/>
                </a:lnTo>
                <a:lnTo>
                  <a:pt x="1144" y="944"/>
                </a:lnTo>
                <a:lnTo>
                  <a:pt x="1141" y="924"/>
                </a:lnTo>
                <a:lnTo>
                  <a:pt x="1084" y="788"/>
                </a:lnTo>
                <a:lnTo>
                  <a:pt x="1069" y="750"/>
                </a:lnTo>
                <a:lnTo>
                  <a:pt x="1054" y="710"/>
                </a:lnTo>
                <a:lnTo>
                  <a:pt x="1038" y="657"/>
                </a:lnTo>
                <a:lnTo>
                  <a:pt x="1032" y="628"/>
                </a:lnTo>
                <a:lnTo>
                  <a:pt x="1025" y="597"/>
                </a:lnTo>
                <a:lnTo>
                  <a:pt x="1020" y="565"/>
                </a:lnTo>
                <a:lnTo>
                  <a:pt x="1017" y="532"/>
                </a:lnTo>
                <a:lnTo>
                  <a:pt x="1015" y="500"/>
                </a:lnTo>
                <a:lnTo>
                  <a:pt x="1015" y="465"/>
                </a:lnTo>
                <a:lnTo>
                  <a:pt x="1019" y="433"/>
                </a:lnTo>
                <a:lnTo>
                  <a:pt x="1025" y="400"/>
                </a:lnTo>
                <a:lnTo>
                  <a:pt x="1022" y="407"/>
                </a:lnTo>
                <a:lnTo>
                  <a:pt x="1017" y="426"/>
                </a:lnTo>
                <a:lnTo>
                  <a:pt x="1014" y="443"/>
                </a:lnTo>
                <a:lnTo>
                  <a:pt x="1012" y="462"/>
                </a:lnTo>
                <a:lnTo>
                  <a:pt x="1012" y="487"/>
                </a:lnTo>
                <a:lnTo>
                  <a:pt x="1014" y="514"/>
                </a:lnTo>
                <a:lnTo>
                  <a:pt x="1017" y="547"/>
                </a:lnTo>
                <a:lnTo>
                  <a:pt x="1024" y="584"/>
                </a:lnTo>
                <a:lnTo>
                  <a:pt x="1032" y="628"/>
                </a:lnTo>
                <a:lnTo>
                  <a:pt x="1045" y="675"/>
                </a:lnTo>
                <a:lnTo>
                  <a:pt x="1061" y="729"/>
                </a:lnTo>
                <a:lnTo>
                  <a:pt x="1082" y="788"/>
                </a:lnTo>
                <a:lnTo>
                  <a:pt x="1108" y="853"/>
                </a:lnTo>
                <a:lnTo>
                  <a:pt x="1141" y="924"/>
                </a:lnTo>
                <a:lnTo>
                  <a:pt x="1108" y="929"/>
                </a:lnTo>
                <a:lnTo>
                  <a:pt x="1072" y="934"/>
                </a:lnTo>
                <a:lnTo>
                  <a:pt x="1028" y="939"/>
                </a:lnTo>
                <a:lnTo>
                  <a:pt x="980" y="941"/>
                </a:lnTo>
                <a:lnTo>
                  <a:pt x="954" y="941"/>
                </a:lnTo>
                <a:lnTo>
                  <a:pt x="928" y="941"/>
                </a:lnTo>
                <a:lnTo>
                  <a:pt x="901" y="939"/>
                </a:lnTo>
                <a:lnTo>
                  <a:pt x="877" y="936"/>
                </a:lnTo>
                <a:lnTo>
                  <a:pt x="853" y="931"/>
                </a:lnTo>
                <a:lnTo>
                  <a:pt x="830" y="924"/>
                </a:lnTo>
                <a:lnTo>
                  <a:pt x="822" y="921"/>
                </a:lnTo>
                <a:lnTo>
                  <a:pt x="802" y="913"/>
                </a:lnTo>
                <a:lnTo>
                  <a:pt x="789" y="905"/>
                </a:lnTo>
                <a:lnTo>
                  <a:pt x="774" y="895"/>
                </a:lnTo>
                <a:lnTo>
                  <a:pt x="757" y="880"/>
                </a:lnTo>
                <a:lnTo>
                  <a:pt x="740" y="864"/>
                </a:lnTo>
                <a:lnTo>
                  <a:pt x="722" y="843"/>
                </a:lnTo>
                <a:lnTo>
                  <a:pt x="705" y="819"/>
                </a:lnTo>
                <a:lnTo>
                  <a:pt x="688" y="789"/>
                </a:lnTo>
                <a:lnTo>
                  <a:pt x="672" y="755"/>
                </a:lnTo>
                <a:lnTo>
                  <a:pt x="657" y="714"/>
                </a:lnTo>
                <a:lnTo>
                  <a:pt x="644" y="669"/>
                </a:lnTo>
                <a:lnTo>
                  <a:pt x="633" y="618"/>
                </a:lnTo>
                <a:lnTo>
                  <a:pt x="625" y="561"/>
                </a:lnTo>
                <a:lnTo>
                  <a:pt x="626" y="573"/>
                </a:lnTo>
                <a:lnTo>
                  <a:pt x="630" y="605"/>
                </a:lnTo>
                <a:lnTo>
                  <a:pt x="633" y="627"/>
                </a:lnTo>
                <a:lnTo>
                  <a:pt x="638" y="651"/>
                </a:lnTo>
                <a:lnTo>
                  <a:pt x="644" y="679"/>
                </a:lnTo>
                <a:lnTo>
                  <a:pt x="652" y="708"/>
                </a:lnTo>
                <a:lnTo>
                  <a:pt x="662" y="739"/>
                </a:lnTo>
                <a:lnTo>
                  <a:pt x="675" y="768"/>
                </a:lnTo>
                <a:lnTo>
                  <a:pt x="691" y="799"/>
                </a:lnTo>
                <a:lnTo>
                  <a:pt x="711" y="828"/>
                </a:lnTo>
                <a:lnTo>
                  <a:pt x="732" y="856"/>
                </a:lnTo>
                <a:lnTo>
                  <a:pt x="744" y="869"/>
                </a:lnTo>
                <a:lnTo>
                  <a:pt x="757" y="882"/>
                </a:lnTo>
                <a:lnTo>
                  <a:pt x="771" y="893"/>
                </a:lnTo>
                <a:lnTo>
                  <a:pt x="786" y="905"/>
                </a:lnTo>
                <a:lnTo>
                  <a:pt x="802" y="915"/>
                </a:lnTo>
                <a:lnTo>
                  <a:pt x="818" y="924"/>
                </a:lnTo>
                <a:lnTo>
                  <a:pt x="820" y="926"/>
                </a:lnTo>
                <a:lnTo>
                  <a:pt x="820" y="929"/>
                </a:lnTo>
                <a:lnTo>
                  <a:pt x="818" y="937"/>
                </a:lnTo>
                <a:lnTo>
                  <a:pt x="814" y="954"/>
                </a:lnTo>
                <a:lnTo>
                  <a:pt x="812" y="973"/>
                </a:lnTo>
                <a:lnTo>
                  <a:pt x="810" y="993"/>
                </a:lnTo>
                <a:lnTo>
                  <a:pt x="812" y="1015"/>
                </a:lnTo>
                <a:lnTo>
                  <a:pt x="814" y="1055"/>
                </a:lnTo>
                <a:lnTo>
                  <a:pt x="814" y="1069"/>
                </a:lnTo>
                <a:lnTo>
                  <a:pt x="812" y="1079"/>
                </a:lnTo>
                <a:lnTo>
                  <a:pt x="815" y="1098"/>
                </a:lnTo>
                <a:lnTo>
                  <a:pt x="817" y="1120"/>
                </a:lnTo>
                <a:lnTo>
                  <a:pt x="818" y="1146"/>
                </a:lnTo>
                <a:lnTo>
                  <a:pt x="818" y="1173"/>
                </a:lnTo>
                <a:lnTo>
                  <a:pt x="815" y="1199"/>
                </a:lnTo>
                <a:lnTo>
                  <a:pt x="814" y="1212"/>
                </a:lnTo>
                <a:lnTo>
                  <a:pt x="809" y="1224"/>
                </a:lnTo>
                <a:lnTo>
                  <a:pt x="804" y="1235"/>
                </a:lnTo>
                <a:lnTo>
                  <a:pt x="797" y="1243"/>
                </a:lnTo>
                <a:lnTo>
                  <a:pt x="799" y="1263"/>
                </a:lnTo>
                <a:lnTo>
                  <a:pt x="801" y="1284"/>
                </a:lnTo>
                <a:lnTo>
                  <a:pt x="805" y="1308"/>
                </a:lnTo>
                <a:lnTo>
                  <a:pt x="810" y="1336"/>
                </a:lnTo>
                <a:lnTo>
                  <a:pt x="818" y="1362"/>
                </a:lnTo>
                <a:lnTo>
                  <a:pt x="823" y="1374"/>
                </a:lnTo>
                <a:lnTo>
                  <a:pt x="828" y="1385"/>
                </a:lnTo>
                <a:lnTo>
                  <a:pt x="835" y="1395"/>
                </a:lnTo>
                <a:lnTo>
                  <a:pt x="841" y="1403"/>
                </a:lnTo>
                <a:lnTo>
                  <a:pt x="823" y="1403"/>
                </a:lnTo>
                <a:lnTo>
                  <a:pt x="848" y="1450"/>
                </a:lnTo>
                <a:lnTo>
                  <a:pt x="823" y="1424"/>
                </a:lnTo>
                <a:lnTo>
                  <a:pt x="823" y="1465"/>
                </a:lnTo>
                <a:lnTo>
                  <a:pt x="810" y="1452"/>
                </a:lnTo>
                <a:lnTo>
                  <a:pt x="814" y="1457"/>
                </a:lnTo>
                <a:lnTo>
                  <a:pt x="822" y="1471"/>
                </a:lnTo>
                <a:lnTo>
                  <a:pt x="825" y="1479"/>
                </a:lnTo>
                <a:lnTo>
                  <a:pt x="827" y="1489"/>
                </a:lnTo>
                <a:lnTo>
                  <a:pt x="827" y="1499"/>
                </a:lnTo>
                <a:lnTo>
                  <a:pt x="823" y="1509"/>
                </a:lnTo>
                <a:lnTo>
                  <a:pt x="818" y="1522"/>
                </a:lnTo>
                <a:lnTo>
                  <a:pt x="818" y="1523"/>
                </a:lnTo>
                <a:lnTo>
                  <a:pt x="823" y="1522"/>
                </a:lnTo>
                <a:lnTo>
                  <a:pt x="825" y="1522"/>
                </a:lnTo>
                <a:lnTo>
                  <a:pt x="823" y="1572"/>
                </a:lnTo>
                <a:lnTo>
                  <a:pt x="805" y="1572"/>
                </a:lnTo>
                <a:lnTo>
                  <a:pt x="765" y="1572"/>
                </a:lnTo>
                <a:lnTo>
                  <a:pt x="742" y="1570"/>
                </a:lnTo>
                <a:lnTo>
                  <a:pt x="724" y="1567"/>
                </a:lnTo>
                <a:lnTo>
                  <a:pt x="716" y="1564"/>
                </a:lnTo>
                <a:lnTo>
                  <a:pt x="709" y="1561"/>
                </a:lnTo>
                <a:lnTo>
                  <a:pt x="705" y="1557"/>
                </a:lnTo>
                <a:lnTo>
                  <a:pt x="703" y="1553"/>
                </a:lnTo>
                <a:lnTo>
                  <a:pt x="726" y="1494"/>
                </a:lnTo>
                <a:lnTo>
                  <a:pt x="732" y="1481"/>
                </a:lnTo>
                <a:lnTo>
                  <a:pt x="739" y="1466"/>
                </a:lnTo>
                <a:lnTo>
                  <a:pt x="744" y="1450"/>
                </a:lnTo>
                <a:lnTo>
                  <a:pt x="744" y="1437"/>
                </a:lnTo>
                <a:lnTo>
                  <a:pt x="744" y="1434"/>
                </a:lnTo>
                <a:lnTo>
                  <a:pt x="742" y="1435"/>
                </a:lnTo>
                <a:lnTo>
                  <a:pt x="740" y="1437"/>
                </a:lnTo>
                <a:lnTo>
                  <a:pt x="745" y="1414"/>
                </a:lnTo>
                <a:lnTo>
                  <a:pt x="744" y="1409"/>
                </a:lnTo>
                <a:lnTo>
                  <a:pt x="742" y="1400"/>
                </a:lnTo>
                <a:lnTo>
                  <a:pt x="742" y="1385"/>
                </a:lnTo>
                <a:lnTo>
                  <a:pt x="742" y="1375"/>
                </a:lnTo>
                <a:lnTo>
                  <a:pt x="745" y="1365"/>
                </a:lnTo>
                <a:lnTo>
                  <a:pt x="744" y="1234"/>
                </a:lnTo>
                <a:lnTo>
                  <a:pt x="740" y="1232"/>
                </a:lnTo>
                <a:lnTo>
                  <a:pt x="737" y="1229"/>
                </a:lnTo>
                <a:lnTo>
                  <a:pt x="731" y="1221"/>
                </a:lnTo>
                <a:lnTo>
                  <a:pt x="726" y="1206"/>
                </a:lnTo>
                <a:lnTo>
                  <a:pt x="721" y="1188"/>
                </a:lnTo>
                <a:lnTo>
                  <a:pt x="719" y="1175"/>
                </a:lnTo>
                <a:lnTo>
                  <a:pt x="718" y="1160"/>
                </a:lnTo>
                <a:lnTo>
                  <a:pt x="718" y="1144"/>
                </a:lnTo>
                <a:lnTo>
                  <a:pt x="719" y="1125"/>
                </a:lnTo>
                <a:lnTo>
                  <a:pt x="722" y="1103"/>
                </a:lnTo>
                <a:lnTo>
                  <a:pt x="726" y="1079"/>
                </a:lnTo>
                <a:lnTo>
                  <a:pt x="724" y="1058"/>
                </a:lnTo>
                <a:lnTo>
                  <a:pt x="719" y="1009"/>
                </a:lnTo>
                <a:lnTo>
                  <a:pt x="713" y="955"/>
                </a:lnTo>
                <a:lnTo>
                  <a:pt x="708" y="934"/>
                </a:lnTo>
                <a:lnTo>
                  <a:pt x="703" y="923"/>
                </a:lnTo>
                <a:lnTo>
                  <a:pt x="680" y="903"/>
                </a:lnTo>
                <a:lnTo>
                  <a:pt x="687" y="1011"/>
                </a:lnTo>
                <a:lnTo>
                  <a:pt x="691" y="1092"/>
                </a:lnTo>
                <a:lnTo>
                  <a:pt x="693" y="1126"/>
                </a:lnTo>
                <a:lnTo>
                  <a:pt x="693" y="1147"/>
                </a:lnTo>
                <a:lnTo>
                  <a:pt x="696" y="1230"/>
                </a:lnTo>
                <a:lnTo>
                  <a:pt x="696" y="1247"/>
                </a:lnTo>
                <a:lnTo>
                  <a:pt x="695" y="1284"/>
                </a:lnTo>
                <a:lnTo>
                  <a:pt x="696" y="1308"/>
                </a:lnTo>
                <a:lnTo>
                  <a:pt x="698" y="1331"/>
                </a:lnTo>
                <a:lnTo>
                  <a:pt x="703" y="1352"/>
                </a:lnTo>
                <a:lnTo>
                  <a:pt x="709" y="1372"/>
                </a:lnTo>
                <a:lnTo>
                  <a:pt x="680" y="1364"/>
                </a:lnTo>
                <a:lnTo>
                  <a:pt x="709" y="1421"/>
                </a:lnTo>
                <a:lnTo>
                  <a:pt x="688" y="1403"/>
                </a:lnTo>
                <a:lnTo>
                  <a:pt x="701" y="1461"/>
                </a:lnTo>
                <a:lnTo>
                  <a:pt x="680" y="1417"/>
                </a:lnTo>
                <a:lnTo>
                  <a:pt x="680" y="1486"/>
                </a:lnTo>
                <a:lnTo>
                  <a:pt x="680" y="1554"/>
                </a:lnTo>
                <a:lnTo>
                  <a:pt x="678" y="1557"/>
                </a:lnTo>
                <a:lnTo>
                  <a:pt x="672" y="1562"/>
                </a:lnTo>
                <a:lnTo>
                  <a:pt x="662" y="1570"/>
                </a:lnTo>
                <a:lnTo>
                  <a:pt x="656" y="1574"/>
                </a:lnTo>
                <a:lnTo>
                  <a:pt x="646" y="1575"/>
                </a:lnTo>
                <a:lnTo>
                  <a:pt x="638" y="1577"/>
                </a:lnTo>
                <a:lnTo>
                  <a:pt x="626" y="1577"/>
                </a:lnTo>
                <a:lnTo>
                  <a:pt x="613" y="1577"/>
                </a:lnTo>
                <a:lnTo>
                  <a:pt x="600" y="1574"/>
                </a:lnTo>
                <a:lnTo>
                  <a:pt x="584" y="1569"/>
                </a:lnTo>
                <a:lnTo>
                  <a:pt x="568" y="1562"/>
                </a:lnTo>
                <a:lnTo>
                  <a:pt x="548" y="1553"/>
                </a:lnTo>
                <a:lnTo>
                  <a:pt x="529" y="1540"/>
                </a:lnTo>
                <a:lnTo>
                  <a:pt x="571" y="1494"/>
                </a:lnTo>
                <a:lnTo>
                  <a:pt x="615" y="1447"/>
                </a:lnTo>
                <a:lnTo>
                  <a:pt x="617" y="1352"/>
                </a:lnTo>
                <a:lnTo>
                  <a:pt x="610" y="1256"/>
                </a:lnTo>
                <a:lnTo>
                  <a:pt x="599" y="1191"/>
                </a:lnTo>
                <a:lnTo>
                  <a:pt x="591" y="1144"/>
                </a:lnTo>
                <a:lnTo>
                  <a:pt x="589" y="1125"/>
                </a:lnTo>
                <a:lnTo>
                  <a:pt x="589" y="1113"/>
                </a:lnTo>
                <a:lnTo>
                  <a:pt x="587" y="1090"/>
                </a:lnTo>
                <a:lnTo>
                  <a:pt x="584" y="1064"/>
                </a:lnTo>
                <a:lnTo>
                  <a:pt x="578" y="1033"/>
                </a:lnTo>
                <a:lnTo>
                  <a:pt x="569" y="999"/>
                </a:lnTo>
                <a:lnTo>
                  <a:pt x="560" y="967"/>
                </a:lnTo>
                <a:lnTo>
                  <a:pt x="553" y="950"/>
                </a:lnTo>
                <a:lnTo>
                  <a:pt x="545" y="936"/>
                </a:lnTo>
                <a:lnTo>
                  <a:pt x="537" y="921"/>
                </a:lnTo>
                <a:lnTo>
                  <a:pt x="529" y="910"/>
                </a:lnTo>
                <a:lnTo>
                  <a:pt x="522" y="890"/>
                </a:lnTo>
                <a:lnTo>
                  <a:pt x="511" y="845"/>
                </a:lnTo>
                <a:lnTo>
                  <a:pt x="506" y="820"/>
                </a:lnTo>
                <a:lnTo>
                  <a:pt x="503" y="797"/>
                </a:lnTo>
                <a:lnTo>
                  <a:pt x="501" y="780"/>
                </a:lnTo>
                <a:lnTo>
                  <a:pt x="501" y="773"/>
                </a:lnTo>
                <a:lnTo>
                  <a:pt x="503" y="768"/>
                </a:lnTo>
                <a:lnTo>
                  <a:pt x="508" y="762"/>
                </a:lnTo>
                <a:lnTo>
                  <a:pt x="508" y="760"/>
                </a:lnTo>
                <a:lnTo>
                  <a:pt x="506" y="760"/>
                </a:lnTo>
                <a:lnTo>
                  <a:pt x="501" y="762"/>
                </a:lnTo>
                <a:lnTo>
                  <a:pt x="464" y="683"/>
                </a:lnTo>
                <a:lnTo>
                  <a:pt x="436" y="622"/>
                </a:lnTo>
                <a:lnTo>
                  <a:pt x="426" y="594"/>
                </a:lnTo>
                <a:lnTo>
                  <a:pt x="420" y="573"/>
                </a:lnTo>
                <a:lnTo>
                  <a:pt x="420" y="557"/>
                </a:lnTo>
                <a:lnTo>
                  <a:pt x="421" y="537"/>
                </a:lnTo>
                <a:lnTo>
                  <a:pt x="426" y="513"/>
                </a:lnTo>
                <a:lnTo>
                  <a:pt x="434" y="483"/>
                </a:lnTo>
                <a:lnTo>
                  <a:pt x="439" y="469"/>
                </a:lnTo>
                <a:lnTo>
                  <a:pt x="447" y="454"/>
                </a:lnTo>
                <a:lnTo>
                  <a:pt x="455" y="438"/>
                </a:lnTo>
                <a:lnTo>
                  <a:pt x="465" y="423"/>
                </a:lnTo>
                <a:lnTo>
                  <a:pt x="475" y="407"/>
                </a:lnTo>
                <a:lnTo>
                  <a:pt x="488" y="392"/>
                </a:lnTo>
                <a:lnTo>
                  <a:pt x="480" y="400"/>
                </a:lnTo>
                <a:lnTo>
                  <a:pt x="470" y="410"/>
                </a:lnTo>
                <a:lnTo>
                  <a:pt x="457" y="428"/>
                </a:lnTo>
                <a:lnTo>
                  <a:pt x="446" y="451"/>
                </a:lnTo>
                <a:lnTo>
                  <a:pt x="439" y="465"/>
                </a:lnTo>
                <a:lnTo>
                  <a:pt x="433" y="482"/>
                </a:lnTo>
                <a:lnTo>
                  <a:pt x="428" y="501"/>
                </a:lnTo>
                <a:lnTo>
                  <a:pt x="423" y="522"/>
                </a:lnTo>
                <a:lnTo>
                  <a:pt x="420" y="545"/>
                </a:lnTo>
                <a:lnTo>
                  <a:pt x="416" y="571"/>
                </a:lnTo>
                <a:lnTo>
                  <a:pt x="405" y="558"/>
                </a:lnTo>
                <a:lnTo>
                  <a:pt x="327" y="478"/>
                </a:lnTo>
                <a:lnTo>
                  <a:pt x="285" y="438"/>
                </a:lnTo>
                <a:lnTo>
                  <a:pt x="267" y="421"/>
                </a:lnTo>
                <a:lnTo>
                  <a:pt x="254" y="412"/>
                </a:lnTo>
                <a:lnTo>
                  <a:pt x="257" y="400"/>
                </a:lnTo>
                <a:lnTo>
                  <a:pt x="262" y="374"/>
                </a:lnTo>
                <a:lnTo>
                  <a:pt x="265" y="358"/>
                </a:lnTo>
                <a:lnTo>
                  <a:pt x="267" y="340"/>
                </a:lnTo>
                <a:lnTo>
                  <a:pt x="265" y="324"/>
                </a:lnTo>
                <a:lnTo>
                  <a:pt x="263" y="309"/>
                </a:lnTo>
                <a:lnTo>
                  <a:pt x="262" y="267"/>
                </a:lnTo>
                <a:lnTo>
                  <a:pt x="265" y="255"/>
                </a:lnTo>
                <a:lnTo>
                  <a:pt x="268" y="241"/>
                </a:lnTo>
                <a:lnTo>
                  <a:pt x="268" y="239"/>
                </a:lnTo>
                <a:lnTo>
                  <a:pt x="268" y="241"/>
                </a:lnTo>
                <a:lnTo>
                  <a:pt x="272" y="239"/>
                </a:lnTo>
                <a:lnTo>
                  <a:pt x="275" y="236"/>
                </a:lnTo>
                <a:lnTo>
                  <a:pt x="275" y="233"/>
                </a:lnTo>
                <a:lnTo>
                  <a:pt x="275" y="231"/>
                </a:lnTo>
                <a:lnTo>
                  <a:pt x="273" y="228"/>
                </a:lnTo>
                <a:lnTo>
                  <a:pt x="268" y="226"/>
                </a:lnTo>
                <a:lnTo>
                  <a:pt x="263" y="223"/>
                </a:lnTo>
                <a:lnTo>
                  <a:pt x="268" y="226"/>
                </a:lnTo>
                <a:lnTo>
                  <a:pt x="272" y="223"/>
                </a:lnTo>
                <a:lnTo>
                  <a:pt x="275" y="220"/>
                </a:lnTo>
                <a:lnTo>
                  <a:pt x="278" y="220"/>
                </a:lnTo>
                <a:lnTo>
                  <a:pt x="280" y="220"/>
                </a:lnTo>
                <a:lnTo>
                  <a:pt x="278" y="220"/>
                </a:lnTo>
                <a:lnTo>
                  <a:pt x="273" y="216"/>
                </a:lnTo>
                <a:lnTo>
                  <a:pt x="268" y="216"/>
                </a:lnTo>
                <a:lnTo>
                  <a:pt x="262" y="216"/>
                </a:lnTo>
                <a:lnTo>
                  <a:pt x="258" y="218"/>
                </a:lnTo>
                <a:lnTo>
                  <a:pt x="258" y="216"/>
                </a:lnTo>
                <a:lnTo>
                  <a:pt x="260" y="216"/>
                </a:lnTo>
                <a:lnTo>
                  <a:pt x="263" y="203"/>
                </a:lnTo>
                <a:lnTo>
                  <a:pt x="263" y="195"/>
                </a:lnTo>
                <a:lnTo>
                  <a:pt x="263" y="192"/>
                </a:lnTo>
                <a:lnTo>
                  <a:pt x="262" y="190"/>
                </a:lnTo>
                <a:lnTo>
                  <a:pt x="263" y="197"/>
                </a:lnTo>
                <a:lnTo>
                  <a:pt x="265" y="203"/>
                </a:lnTo>
                <a:lnTo>
                  <a:pt x="263" y="213"/>
                </a:lnTo>
                <a:lnTo>
                  <a:pt x="270" y="215"/>
                </a:lnTo>
                <a:lnTo>
                  <a:pt x="275" y="216"/>
                </a:lnTo>
                <a:lnTo>
                  <a:pt x="278" y="218"/>
                </a:lnTo>
                <a:lnTo>
                  <a:pt x="275" y="221"/>
                </a:lnTo>
                <a:lnTo>
                  <a:pt x="270" y="225"/>
                </a:lnTo>
                <a:lnTo>
                  <a:pt x="272" y="226"/>
                </a:lnTo>
                <a:lnTo>
                  <a:pt x="275" y="229"/>
                </a:lnTo>
                <a:lnTo>
                  <a:pt x="276" y="231"/>
                </a:lnTo>
                <a:lnTo>
                  <a:pt x="276" y="234"/>
                </a:lnTo>
                <a:lnTo>
                  <a:pt x="275" y="238"/>
                </a:lnTo>
                <a:lnTo>
                  <a:pt x="270" y="242"/>
                </a:lnTo>
                <a:lnTo>
                  <a:pt x="260" y="265"/>
                </a:lnTo>
                <a:lnTo>
                  <a:pt x="262" y="309"/>
                </a:lnTo>
                <a:lnTo>
                  <a:pt x="263" y="319"/>
                </a:lnTo>
                <a:lnTo>
                  <a:pt x="265" y="347"/>
                </a:lnTo>
                <a:lnTo>
                  <a:pt x="263" y="363"/>
                </a:lnTo>
                <a:lnTo>
                  <a:pt x="262" y="379"/>
                </a:lnTo>
                <a:lnTo>
                  <a:pt x="258" y="397"/>
                </a:lnTo>
                <a:lnTo>
                  <a:pt x="252" y="412"/>
                </a:lnTo>
                <a:lnTo>
                  <a:pt x="247" y="415"/>
                </a:lnTo>
                <a:lnTo>
                  <a:pt x="244" y="426"/>
                </a:lnTo>
                <a:lnTo>
                  <a:pt x="237" y="439"/>
                </a:lnTo>
                <a:lnTo>
                  <a:pt x="229" y="452"/>
                </a:lnTo>
                <a:lnTo>
                  <a:pt x="224" y="457"/>
                </a:lnTo>
                <a:lnTo>
                  <a:pt x="219" y="461"/>
                </a:lnTo>
                <a:lnTo>
                  <a:pt x="223" y="467"/>
                </a:lnTo>
                <a:lnTo>
                  <a:pt x="224" y="475"/>
                </a:lnTo>
                <a:lnTo>
                  <a:pt x="226" y="485"/>
                </a:lnTo>
                <a:lnTo>
                  <a:pt x="228" y="496"/>
                </a:lnTo>
                <a:lnTo>
                  <a:pt x="226" y="508"/>
                </a:lnTo>
                <a:lnTo>
                  <a:pt x="221" y="519"/>
                </a:lnTo>
                <a:lnTo>
                  <a:pt x="218" y="526"/>
                </a:lnTo>
                <a:lnTo>
                  <a:pt x="213" y="530"/>
                </a:lnTo>
                <a:lnTo>
                  <a:pt x="213" y="537"/>
                </a:lnTo>
                <a:lnTo>
                  <a:pt x="213" y="550"/>
                </a:lnTo>
                <a:lnTo>
                  <a:pt x="213" y="558"/>
                </a:lnTo>
                <a:lnTo>
                  <a:pt x="211" y="565"/>
                </a:lnTo>
                <a:lnTo>
                  <a:pt x="208" y="571"/>
                </a:lnTo>
                <a:lnTo>
                  <a:pt x="203" y="574"/>
                </a:lnTo>
                <a:lnTo>
                  <a:pt x="193" y="579"/>
                </a:lnTo>
                <a:lnTo>
                  <a:pt x="182" y="584"/>
                </a:lnTo>
                <a:lnTo>
                  <a:pt x="169" y="587"/>
                </a:lnTo>
                <a:lnTo>
                  <a:pt x="153" y="589"/>
                </a:lnTo>
                <a:lnTo>
                  <a:pt x="146" y="587"/>
                </a:lnTo>
                <a:lnTo>
                  <a:pt x="138" y="586"/>
                </a:lnTo>
                <a:lnTo>
                  <a:pt x="130" y="583"/>
                </a:lnTo>
                <a:lnTo>
                  <a:pt x="123" y="578"/>
                </a:lnTo>
                <a:lnTo>
                  <a:pt x="117" y="571"/>
                </a:lnTo>
                <a:lnTo>
                  <a:pt x="110" y="563"/>
                </a:lnTo>
                <a:lnTo>
                  <a:pt x="110" y="550"/>
                </a:lnTo>
                <a:lnTo>
                  <a:pt x="105" y="542"/>
                </a:lnTo>
                <a:lnTo>
                  <a:pt x="99" y="532"/>
                </a:lnTo>
                <a:lnTo>
                  <a:pt x="94" y="521"/>
                </a:lnTo>
                <a:lnTo>
                  <a:pt x="91" y="506"/>
                </a:lnTo>
                <a:lnTo>
                  <a:pt x="88" y="491"/>
                </a:lnTo>
                <a:lnTo>
                  <a:pt x="88" y="483"/>
                </a:lnTo>
                <a:lnTo>
                  <a:pt x="89" y="475"/>
                </a:lnTo>
                <a:lnTo>
                  <a:pt x="92" y="467"/>
                </a:lnTo>
                <a:lnTo>
                  <a:pt x="96" y="459"/>
                </a:lnTo>
                <a:lnTo>
                  <a:pt x="68" y="371"/>
                </a:lnTo>
                <a:lnTo>
                  <a:pt x="53" y="290"/>
                </a:lnTo>
                <a:lnTo>
                  <a:pt x="44" y="268"/>
                </a:lnTo>
                <a:lnTo>
                  <a:pt x="31" y="249"/>
                </a:lnTo>
                <a:lnTo>
                  <a:pt x="31" y="218"/>
                </a:lnTo>
                <a:lnTo>
                  <a:pt x="34" y="198"/>
                </a:lnTo>
                <a:lnTo>
                  <a:pt x="39" y="184"/>
                </a:lnTo>
                <a:lnTo>
                  <a:pt x="42" y="181"/>
                </a:lnTo>
                <a:lnTo>
                  <a:pt x="45" y="177"/>
                </a:lnTo>
                <a:lnTo>
                  <a:pt x="42" y="181"/>
                </a:lnTo>
                <a:lnTo>
                  <a:pt x="32" y="182"/>
                </a:lnTo>
                <a:lnTo>
                  <a:pt x="26" y="184"/>
                </a:lnTo>
                <a:lnTo>
                  <a:pt x="19" y="184"/>
                </a:lnTo>
                <a:lnTo>
                  <a:pt x="11" y="182"/>
                </a:lnTo>
                <a:lnTo>
                  <a:pt x="3" y="177"/>
                </a:lnTo>
                <a:lnTo>
                  <a:pt x="6" y="177"/>
                </a:lnTo>
                <a:lnTo>
                  <a:pt x="16" y="176"/>
                </a:lnTo>
                <a:lnTo>
                  <a:pt x="26" y="171"/>
                </a:lnTo>
                <a:lnTo>
                  <a:pt x="31" y="168"/>
                </a:lnTo>
                <a:lnTo>
                  <a:pt x="34" y="164"/>
                </a:lnTo>
                <a:lnTo>
                  <a:pt x="22" y="166"/>
                </a:lnTo>
                <a:lnTo>
                  <a:pt x="6" y="168"/>
                </a:lnTo>
                <a:lnTo>
                  <a:pt x="5" y="168"/>
                </a:lnTo>
                <a:lnTo>
                  <a:pt x="8" y="164"/>
                </a:lnTo>
                <a:lnTo>
                  <a:pt x="18" y="159"/>
                </a:lnTo>
                <a:lnTo>
                  <a:pt x="29" y="151"/>
                </a:lnTo>
                <a:lnTo>
                  <a:pt x="18" y="153"/>
                </a:lnTo>
                <a:lnTo>
                  <a:pt x="8" y="155"/>
                </a:lnTo>
                <a:lnTo>
                  <a:pt x="0" y="153"/>
                </a:lnTo>
                <a:lnTo>
                  <a:pt x="5" y="150"/>
                </a:lnTo>
                <a:lnTo>
                  <a:pt x="19" y="140"/>
                </a:lnTo>
                <a:lnTo>
                  <a:pt x="34" y="127"/>
                </a:lnTo>
                <a:lnTo>
                  <a:pt x="39" y="119"/>
                </a:lnTo>
                <a:lnTo>
                  <a:pt x="44" y="112"/>
                </a:lnTo>
                <a:lnTo>
                  <a:pt x="44" y="111"/>
                </a:lnTo>
                <a:lnTo>
                  <a:pt x="44" y="104"/>
                </a:lnTo>
                <a:lnTo>
                  <a:pt x="42" y="104"/>
                </a:lnTo>
                <a:lnTo>
                  <a:pt x="39" y="106"/>
                </a:lnTo>
                <a:lnTo>
                  <a:pt x="34" y="111"/>
                </a:lnTo>
                <a:lnTo>
                  <a:pt x="24" y="122"/>
                </a:lnTo>
                <a:lnTo>
                  <a:pt x="18" y="133"/>
                </a:lnTo>
                <a:lnTo>
                  <a:pt x="26" y="114"/>
                </a:lnTo>
                <a:lnTo>
                  <a:pt x="34" y="99"/>
                </a:lnTo>
                <a:lnTo>
                  <a:pt x="37" y="93"/>
                </a:lnTo>
                <a:lnTo>
                  <a:pt x="42" y="89"/>
                </a:lnTo>
                <a:lnTo>
                  <a:pt x="42" y="88"/>
                </a:lnTo>
                <a:lnTo>
                  <a:pt x="44" y="86"/>
                </a:lnTo>
                <a:lnTo>
                  <a:pt x="44" y="85"/>
                </a:lnTo>
                <a:lnTo>
                  <a:pt x="44" y="76"/>
                </a:lnTo>
                <a:lnTo>
                  <a:pt x="40" y="68"/>
                </a:lnTo>
                <a:lnTo>
                  <a:pt x="39" y="57"/>
                </a:lnTo>
                <a:lnTo>
                  <a:pt x="39" y="44"/>
                </a:lnTo>
                <a:lnTo>
                  <a:pt x="39" y="37"/>
                </a:lnTo>
                <a:lnTo>
                  <a:pt x="40" y="29"/>
                </a:lnTo>
                <a:lnTo>
                  <a:pt x="44" y="23"/>
                </a:lnTo>
                <a:lnTo>
                  <a:pt x="48" y="16"/>
                </a:lnTo>
                <a:lnTo>
                  <a:pt x="55" y="8"/>
                </a:lnTo>
                <a:lnTo>
                  <a:pt x="63" y="0"/>
                </a:lnTo>
                <a:lnTo>
                  <a:pt x="68" y="3"/>
                </a:lnTo>
                <a:lnTo>
                  <a:pt x="73" y="8"/>
                </a:lnTo>
                <a:lnTo>
                  <a:pt x="76" y="15"/>
                </a:lnTo>
                <a:lnTo>
                  <a:pt x="81" y="19"/>
                </a:lnTo>
                <a:lnTo>
                  <a:pt x="84" y="23"/>
                </a:lnTo>
                <a:lnTo>
                  <a:pt x="89" y="26"/>
                </a:lnTo>
                <a:lnTo>
                  <a:pt x="92" y="31"/>
                </a:lnTo>
                <a:lnTo>
                  <a:pt x="99" y="42"/>
                </a:lnTo>
                <a:lnTo>
                  <a:pt x="107" y="42"/>
                </a:lnTo>
                <a:lnTo>
                  <a:pt x="114" y="42"/>
                </a:lnTo>
                <a:lnTo>
                  <a:pt x="99" y="36"/>
                </a:lnTo>
                <a:lnTo>
                  <a:pt x="109" y="36"/>
                </a:lnTo>
                <a:lnTo>
                  <a:pt x="125" y="36"/>
                </a:lnTo>
                <a:lnTo>
                  <a:pt x="107" y="19"/>
                </a:lnTo>
                <a:lnTo>
                  <a:pt x="125" y="21"/>
                </a:lnTo>
                <a:lnTo>
                  <a:pt x="138" y="23"/>
                </a:lnTo>
                <a:lnTo>
                  <a:pt x="148" y="26"/>
                </a:lnTo>
                <a:lnTo>
                  <a:pt x="158" y="31"/>
                </a:lnTo>
                <a:lnTo>
                  <a:pt x="159" y="29"/>
                </a:lnTo>
                <a:lnTo>
                  <a:pt x="162" y="26"/>
                </a:lnTo>
                <a:lnTo>
                  <a:pt x="162" y="23"/>
                </a:lnTo>
                <a:lnTo>
                  <a:pt x="162" y="19"/>
                </a:lnTo>
                <a:lnTo>
                  <a:pt x="162" y="16"/>
                </a:lnTo>
                <a:lnTo>
                  <a:pt x="159" y="13"/>
                </a:lnTo>
                <a:lnTo>
                  <a:pt x="167" y="18"/>
                </a:lnTo>
                <a:lnTo>
                  <a:pt x="174" y="23"/>
                </a:lnTo>
                <a:lnTo>
                  <a:pt x="175" y="24"/>
                </a:lnTo>
                <a:lnTo>
                  <a:pt x="177" y="28"/>
                </a:lnTo>
                <a:lnTo>
                  <a:pt x="182" y="31"/>
                </a:lnTo>
                <a:lnTo>
                  <a:pt x="203" y="16"/>
                </a:lnTo>
                <a:lnTo>
                  <a:pt x="205" y="11"/>
                </a:lnTo>
                <a:lnTo>
                  <a:pt x="206" y="6"/>
                </a:lnTo>
                <a:lnTo>
                  <a:pt x="208" y="6"/>
                </a:lnTo>
                <a:lnTo>
                  <a:pt x="211" y="5"/>
                </a:lnTo>
                <a:lnTo>
                  <a:pt x="219" y="10"/>
                </a:lnTo>
                <a:lnTo>
                  <a:pt x="239" y="6"/>
                </a:lnTo>
                <a:lnTo>
                  <a:pt x="255" y="5"/>
                </a:lnTo>
                <a:lnTo>
                  <a:pt x="263" y="5"/>
                </a:lnTo>
                <a:lnTo>
                  <a:pt x="272" y="6"/>
                </a:lnTo>
                <a:lnTo>
                  <a:pt x="289" y="15"/>
                </a:lnTo>
                <a:lnTo>
                  <a:pt x="306" y="23"/>
                </a:lnTo>
                <a:lnTo>
                  <a:pt x="319" y="31"/>
                </a:lnTo>
                <a:lnTo>
                  <a:pt x="343" y="34"/>
                </a:lnTo>
                <a:lnTo>
                  <a:pt x="361" y="37"/>
                </a:lnTo>
                <a:lnTo>
                  <a:pt x="368" y="41"/>
                </a:lnTo>
                <a:lnTo>
                  <a:pt x="372" y="42"/>
                </a:lnTo>
                <a:lnTo>
                  <a:pt x="384" y="45"/>
                </a:lnTo>
                <a:lnTo>
                  <a:pt x="395" y="49"/>
                </a:lnTo>
                <a:lnTo>
                  <a:pt x="403" y="54"/>
                </a:lnTo>
                <a:lnTo>
                  <a:pt x="410" y="52"/>
                </a:lnTo>
                <a:lnTo>
                  <a:pt x="416" y="54"/>
                </a:lnTo>
                <a:lnTo>
                  <a:pt x="421" y="55"/>
                </a:lnTo>
                <a:lnTo>
                  <a:pt x="423" y="54"/>
                </a:lnTo>
                <a:lnTo>
                  <a:pt x="431" y="54"/>
                </a:lnTo>
                <a:lnTo>
                  <a:pt x="436" y="54"/>
                </a:lnTo>
                <a:lnTo>
                  <a:pt x="441" y="57"/>
                </a:lnTo>
                <a:lnTo>
                  <a:pt x="447" y="60"/>
                </a:lnTo>
                <a:lnTo>
                  <a:pt x="452" y="67"/>
                </a:lnTo>
                <a:lnTo>
                  <a:pt x="468" y="75"/>
                </a:lnTo>
                <a:lnTo>
                  <a:pt x="480" y="81"/>
                </a:lnTo>
                <a:lnTo>
                  <a:pt x="486" y="83"/>
                </a:lnTo>
                <a:lnTo>
                  <a:pt x="498" y="81"/>
                </a:lnTo>
                <a:lnTo>
                  <a:pt x="506" y="83"/>
                </a:lnTo>
                <a:lnTo>
                  <a:pt x="512" y="86"/>
                </a:lnTo>
                <a:lnTo>
                  <a:pt x="514" y="86"/>
                </a:lnTo>
                <a:lnTo>
                  <a:pt x="521" y="86"/>
                </a:lnTo>
                <a:lnTo>
                  <a:pt x="530" y="89"/>
                </a:lnTo>
                <a:lnTo>
                  <a:pt x="543" y="96"/>
                </a:lnTo>
                <a:lnTo>
                  <a:pt x="561" y="99"/>
                </a:lnTo>
                <a:lnTo>
                  <a:pt x="578" y="102"/>
                </a:lnTo>
                <a:lnTo>
                  <a:pt x="582" y="106"/>
                </a:lnTo>
                <a:lnTo>
                  <a:pt x="587" y="109"/>
                </a:lnTo>
                <a:lnTo>
                  <a:pt x="602" y="109"/>
                </a:lnTo>
                <a:lnTo>
                  <a:pt x="617" y="111"/>
                </a:lnTo>
                <a:lnTo>
                  <a:pt x="623" y="112"/>
                </a:lnTo>
                <a:lnTo>
                  <a:pt x="630" y="115"/>
                </a:lnTo>
                <a:lnTo>
                  <a:pt x="636" y="122"/>
                </a:lnTo>
                <a:lnTo>
                  <a:pt x="646" y="132"/>
                </a:lnTo>
                <a:lnTo>
                  <a:pt x="662" y="140"/>
                </a:lnTo>
                <a:lnTo>
                  <a:pt x="685" y="150"/>
                </a:lnTo>
                <a:lnTo>
                  <a:pt x="691" y="151"/>
                </a:lnTo>
                <a:lnTo>
                  <a:pt x="703" y="155"/>
                </a:lnTo>
                <a:lnTo>
                  <a:pt x="726" y="166"/>
                </a:lnTo>
                <a:lnTo>
                  <a:pt x="760" y="184"/>
                </a:lnTo>
                <a:lnTo>
                  <a:pt x="770" y="195"/>
                </a:lnTo>
                <a:lnTo>
                  <a:pt x="801" y="207"/>
                </a:lnTo>
                <a:lnTo>
                  <a:pt x="825" y="216"/>
                </a:lnTo>
                <a:lnTo>
                  <a:pt x="835" y="223"/>
                </a:lnTo>
                <a:lnTo>
                  <a:pt x="841" y="228"/>
                </a:lnTo>
                <a:lnTo>
                  <a:pt x="848" y="231"/>
                </a:lnTo>
                <a:lnTo>
                  <a:pt x="854" y="236"/>
                </a:lnTo>
                <a:lnTo>
                  <a:pt x="872" y="244"/>
                </a:lnTo>
                <a:lnTo>
                  <a:pt x="892" y="254"/>
                </a:lnTo>
                <a:lnTo>
                  <a:pt x="905" y="262"/>
                </a:lnTo>
                <a:lnTo>
                  <a:pt x="916" y="270"/>
                </a:lnTo>
                <a:lnTo>
                  <a:pt x="958" y="293"/>
                </a:lnTo>
                <a:lnTo>
                  <a:pt x="962" y="295"/>
                </a:lnTo>
                <a:lnTo>
                  <a:pt x="970" y="296"/>
                </a:lnTo>
                <a:lnTo>
                  <a:pt x="981" y="295"/>
                </a:lnTo>
                <a:lnTo>
                  <a:pt x="989" y="293"/>
                </a:lnTo>
                <a:lnTo>
                  <a:pt x="998" y="290"/>
                </a:lnTo>
                <a:lnTo>
                  <a:pt x="1199" y="213"/>
                </a:lnTo>
                <a:lnTo>
                  <a:pt x="1221" y="212"/>
                </a:lnTo>
                <a:lnTo>
                  <a:pt x="1245" y="208"/>
                </a:lnTo>
                <a:lnTo>
                  <a:pt x="1274" y="207"/>
                </a:lnTo>
                <a:lnTo>
                  <a:pt x="1307" y="207"/>
                </a:lnTo>
                <a:lnTo>
                  <a:pt x="1341" y="208"/>
                </a:lnTo>
                <a:lnTo>
                  <a:pt x="1357" y="212"/>
                </a:lnTo>
                <a:lnTo>
                  <a:pt x="1375" y="215"/>
                </a:lnTo>
                <a:lnTo>
                  <a:pt x="1390" y="218"/>
                </a:lnTo>
                <a:lnTo>
                  <a:pt x="1404" y="225"/>
                </a:lnTo>
                <a:lnTo>
                  <a:pt x="1421" y="228"/>
                </a:lnTo>
                <a:lnTo>
                  <a:pt x="1439" y="233"/>
                </a:lnTo>
                <a:lnTo>
                  <a:pt x="1460" y="239"/>
                </a:lnTo>
                <a:lnTo>
                  <a:pt x="1484" y="251"/>
                </a:lnTo>
                <a:lnTo>
                  <a:pt x="1510" y="265"/>
                </a:lnTo>
                <a:lnTo>
                  <a:pt x="1522" y="275"/>
                </a:lnTo>
                <a:lnTo>
                  <a:pt x="1535" y="286"/>
                </a:lnTo>
                <a:lnTo>
                  <a:pt x="1546" y="298"/>
                </a:lnTo>
                <a:lnTo>
                  <a:pt x="1556" y="311"/>
                </a:lnTo>
                <a:lnTo>
                  <a:pt x="1562" y="314"/>
                </a:lnTo>
                <a:lnTo>
                  <a:pt x="1570" y="317"/>
                </a:lnTo>
                <a:lnTo>
                  <a:pt x="1580" y="325"/>
                </a:lnTo>
                <a:lnTo>
                  <a:pt x="1592" y="337"/>
                </a:lnTo>
                <a:lnTo>
                  <a:pt x="1601" y="353"/>
                </a:lnTo>
                <a:lnTo>
                  <a:pt x="1613" y="376"/>
                </a:lnTo>
                <a:lnTo>
                  <a:pt x="1624" y="404"/>
                </a:lnTo>
                <a:lnTo>
                  <a:pt x="1632" y="438"/>
                </a:lnTo>
                <a:lnTo>
                  <a:pt x="1639" y="480"/>
                </a:lnTo>
                <a:lnTo>
                  <a:pt x="1640" y="503"/>
                </a:lnTo>
                <a:lnTo>
                  <a:pt x="1642" y="529"/>
                </a:lnTo>
                <a:lnTo>
                  <a:pt x="1644" y="558"/>
                </a:lnTo>
                <a:lnTo>
                  <a:pt x="1644" y="589"/>
                </a:lnTo>
                <a:lnTo>
                  <a:pt x="1642" y="622"/>
                </a:lnTo>
                <a:lnTo>
                  <a:pt x="1639" y="657"/>
                </a:lnTo>
                <a:lnTo>
                  <a:pt x="1636" y="696"/>
                </a:lnTo>
                <a:lnTo>
                  <a:pt x="1631" y="737"/>
                </a:lnTo>
                <a:lnTo>
                  <a:pt x="1624" y="781"/>
                </a:lnTo>
                <a:lnTo>
                  <a:pt x="1616" y="828"/>
                </a:lnTo>
                <a:lnTo>
                  <a:pt x="1608" y="877"/>
                </a:lnTo>
                <a:lnTo>
                  <a:pt x="1597" y="9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Line 58"/>
          <p:cNvSpPr>
            <a:spLocks noChangeShapeType="1"/>
          </p:cNvSpPr>
          <p:nvPr/>
        </p:nvSpPr>
        <p:spPr bwMode="auto">
          <a:xfrm>
            <a:off x="7056438" y="37306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Line 59"/>
          <p:cNvSpPr>
            <a:spLocks noChangeShapeType="1"/>
          </p:cNvSpPr>
          <p:nvPr/>
        </p:nvSpPr>
        <p:spPr bwMode="auto">
          <a:xfrm>
            <a:off x="7056438" y="37306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60"/>
          <p:cNvSpPr>
            <a:spLocks/>
          </p:cNvSpPr>
          <p:nvPr/>
        </p:nvSpPr>
        <p:spPr bwMode="auto">
          <a:xfrm>
            <a:off x="7570788" y="6137275"/>
            <a:ext cx="211137" cy="144463"/>
          </a:xfrm>
          <a:custGeom>
            <a:avLst/>
            <a:gdLst>
              <a:gd name="T0" fmla="*/ 211137 w 133"/>
              <a:gd name="T1" fmla="*/ 144463 h 91"/>
              <a:gd name="T2" fmla="*/ 3175 w 133"/>
              <a:gd name="T3" fmla="*/ 144463 h 91"/>
              <a:gd name="T4" fmla="*/ 3175 w 133"/>
              <a:gd name="T5" fmla="*/ 144463 h 91"/>
              <a:gd name="T6" fmla="*/ 3175 w 133"/>
              <a:gd name="T7" fmla="*/ 141288 h 91"/>
              <a:gd name="T8" fmla="*/ 0 w 133"/>
              <a:gd name="T9" fmla="*/ 133350 h 91"/>
              <a:gd name="T10" fmla="*/ 0 w 133"/>
              <a:gd name="T11" fmla="*/ 133350 h 91"/>
              <a:gd name="T12" fmla="*/ 7937 w 133"/>
              <a:gd name="T13" fmla="*/ 111125 h 91"/>
              <a:gd name="T14" fmla="*/ 20637 w 133"/>
              <a:gd name="T15" fmla="*/ 76200 h 91"/>
              <a:gd name="T16" fmla="*/ 38100 w 133"/>
              <a:gd name="T17" fmla="*/ 41275 h 91"/>
              <a:gd name="T18" fmla="*/ 49212 w 133"/>
              <a:gd name="T19" fmla="*/ 22225 h 91"/>
              <a:gd name="T20" fmla="*/ 61912 w 133"/>
              <a:gd name="T21" fmla="*/ 6350 h 91"/>
              <a:gd name="T22" fmla="*/ 79375 w 133"/>
              <a:gd name="T23" fmla="*/ 49213 h 91"/>
              <a:gd name="T24" fmla="*/ 90487 w 133"/>
              <a:gd name="T25" fmla="*/ 0 h 91"/>
              <a:gd name="T26" fmla="*/ 147637 w 133"/>
              <a:gd name="T27" fmla="*/ 84138 h 91"/>
              <a:gd name="T28" fmla="*/ 131762 w 133"/>
              <a:gd name="T29" fmla="*/ 20638 h 91"/>
              <a:gd name="T30" fmla="*/ 160337 w 133"/>
              <a:gd name="T31" fmla="*/ 42863 h 91"/>
              <a:gd name="T32" fmla="*/ 160337 w 133"/>
              <a:gd name="T33" fmla="*/ 20638 h 91"/>
              <a:gd name="T34" fmla="*/ 160337 w 133"/>
              <a:gd name="T35" fmla="*/ 20638 h 91"/>
              <a:gd name="T36" fmla="*/ 176212 w 133"/>
              <a:gd name="T37" fmla="*/ 38100 h 91"/>
              <a:gd name="T38" fmla="*/ 184150 w 133"/>
              <a:gd name="T39" fmla="*/ 53975 h 91"/>
              <a:gd name="T40" fmla="*/ 188912 w 133"/>
              <a:gd name="T41" fmla="*/ 63500 h 91"/>
              <a:gd name="T42" fmla="*/ 190500 w 133"/>
              <a:gd name="T43" fmla="*/ 71438 h 91"/>
              <a:gd name="T44" fmla="*/ 209550 w 133"/>
              <a:gd name="T45" fmla="*/ 25400 h 91"/>
              <a:gd name="T46" fmla="*/ 211137 w 133"/>
              <a:gd name="T47" fmla="*/ 144463 h 9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33"/>
              <a:gd name="T73" fmla="*/ 0 h 91"/>
              <a:gd name="T74" fmla="*/ 133 w 133"/>
              <a:gd name="T75" fmla="*/ 91 h 9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33" h="91">
                <a:moveTo>
                  <a:pt x="133" y="91"/>
                </a:moveTo>
                <a:lnTo>
                  <a:pt x="2" y="91"/>
                </a:lnTo>
                <a:lnTo>
                  <a:pt x="2" y="89"/>
                </a:lnTo>
                <a:lnTo>
                  <a:pt x="0" y="84"/>
                </a:lnTo>
                <a:lnTo>
                  <a:pt x="5" y="70"/>
                </a:lnTo>
                <a:lnTo>
                  <a:pt x="13" y="48"/>
                </a:lnTo>
                <a:lnTo>
                  <a:pt x="24" y="26"/>
                </a:lnTo>
                <a:lnTo>
                  <a:pt x="31" y="14"/>
                </a:lnTo>
                <a:lnTo>
                  <a:pt x="39" y="4"/>
                </a:lnTo>
                <a:lnTo>
                  <a:pt x="50" y="31"/>
                </a:lnTo>
                <a:lnTo>
                  <a:pt x="57" y="0"/>
                </a:lnTo>
                <a:lnTo>
                  <a:pt x="93" y="53"/>
                </a:lnTo>
                <a:lnTo>
                  <a:pt x="83" y="13"/>
                </a:lnTo>
                <a:lnTo>
                  <a:pt x="101" y="27"/>
                </a:lnTo>
                <a:lnTo>
                  <a:pt x="101" y="13"/>
                </a:lnTo>
                <a:lnTo>
                  <a:pt x="111" y="24"/>
                </a:lnTo>
                <a:lnTo>
                  <a:pt x="116" y="34"/>
                </a:lnTo>
                <a:lnTo>
                  <a:pt x="119" y="40"/>
                </a:lnTo>
                <a:lnTo>
                  <a:pt x="120" y="45"/>
                </a:lnTo>
                <a:lnTo>
                  <a:pt x="132" y="16"/>
                </a:lnTo>
                <a:lnTo>
                  <a:pt x="133" y="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61"/>
          <p:cNvSpPr>
            <a:spLocks/>
          </p:cNvSpPr>
          <p:nvPr/>
        </p:nvSpPr>
        <p:spPr bwMode="auto">
          <a:xfrm>
            <a:off x="7245350" y="6186488"/>
            <a:ext cx="252413" cy="146050"/>
          </a:xfrm>
          <a:custGeom>
            <a:avLst/>
            <a:gdLst>
              <a:gd name="T0" fmla="*/ 252413 w 159"/>
              <a:gd name="T1" fmla="*/ 76200 h 92"/>
              <a:gd name="T2" fmla="*/ 230188 w 159"/>
              <a:gd name="T3" fmla="*/ 82550 h 92"/>
              <a:gd name="T4" fmla="*/ 239713 w 159"/>
              <a:gd name="T5" fmla="*/ 61913 h 92"/>
              <a:gd name="T6" fmla="*/ 214313 w 159"/>
              <a:gd name="T7" fmla="*/ 71438 h 92"/>
              <a:gd name="T8" fmla="*/ 214313 w 159"/>
              <a:gd name="T9" fmla="*/ 61913 h 92"/>
              <a:gd name="T10" fmla="*/ 196850 w 159"/>
              <a:gd name="T11" fmla="*/ 61913 h 92"/>
              <a:gd name="T12" fmla="*/ 201613 w 159"/>
              <a:gd name="T13" fmla="*/ 47625 h 92"/>
              <a:gd name="T14" fmla="*/ 155575 w 159"/>
              <a:gd name="T15" fmla="*/ 55563 h 92"/>
              <a:gd name="T16" fmla="*/ 155575 w 159"/>
              <a:gd name="T17" fmla="*/ 55563 h 92"/>
              <a:gd name="T18" fmla="*/ 160338 w 159"/>
              <a:gd name="T19" fmla="*/ 42863 h 92"/>
              <a:gd name="T20" fmla="*/ 161925 w 159"/>
              <a:gd name="T21" fmla="*/ 34925 h 92"/>
              <a:gd name="T22" fmla="*/ 169863 w 159"/>
              <a:gd name="T23" fmla="*/ 30163 h 92"/>
              <a:gd name="T24" fmla="*/ 169863 w 159"/>
              <a:gd name="T25" fmla="*/ 30163 h 92"/>
              <a:gd name="T26" fmla="*/ 169863 w 159"/>
              <a:gd name="T27" fmla="*/ 26988 h 92"/>
              <a:gd name="T28" fmla="*/ 169863 w 159"/>
              <a:gd name="T29" fmla="*/ 26988 h 92"/>
              <a:gd name="T30" fmla="*/ 161925 w 159"/>
              <a:gd name="T31" fmla="*/ 26988 h 92"/>
              <a:gd name="T32" fmla="*/ 144463 w 159"/>
              <a:gd name="T33" fmla="*/ 30163 h 92"/>
              <a:gd name="T34" fmla="*/ 144463 w 159"/>
              <a:gd name="T35" fmla="*/ 12700 h 92"/>
              <a:gd name="T36" fmla="*/ 127000 w 159"/>
              <a:gd name="T37" fmla="*/ 22225 h 92"/>
              <a:gd name="T38" fmla="*/ 127000 w 159"/>
              <a:gd name="T39" fmla="*/ 1588 h 92"/>
              <a:gd name="T40" fmla="*/ 119063 w 159"/>
              <a:gd name="T41" fmla="*/ 1588 h 92"/>
              <a:gd name="T42" fmla="*/ 100013 w 159"/>
              <a:gd name="T43" fmla="*/ 0 h 92"/>
              <a:gd name="T44" fmla="*/ 0 w 159"/>
              <a:gd name="T45" fmla="*/ 100013 h 92"/>
              <a:gd name="T46" fmla="*/ 0 w 159"/>
              <a:gd name="T47" fmla="*/ 100013 h 92"/>
              <a:gd name="T48" fmla="*/ 17463 w 159"/>
              <a:gd name="T49" fmla="*/ 111125 h 92"/>
              <a:gd name="T50" fmla="*/ 38100 w 159"/>
              <a:gd name="T51" fmla="*/ 120650 h 92"/>
              <a:gd name="T52" fmla="*/ 65088 w 159"/>
              <a:gd name="T53" fmla="*/ 133350 h 92"/>
              <a:gd name="T54" fmla="*/ 95250 w 159"/>
              <a:gd name="T55" fmla="*/ 141288 h 92"/>
              <a:gd name="T56" fmla="*/ 112713 w 159"/>
              <a:gd name="T57" fmla="*/ 144463 h 92"/>
              <a:gd name="T58" fmla="*/ 133350 w 159"/>
              <a:gd name="T59" fmla="*/ 146050 h 92"/>
              <a:gd name="T60" fmla="*/ 155575 w 159"/>
              <a:gd name="T61" fmla="*/ 146050 h 92"/>
              <a:gd name="T62" fmla="*/ 176213 w 159"/>
              <a:gd name="T63" fmla="*/ 146050 h 92"/>
              <a:gd name="T64" fmla="*/ 198438 w 159"/>
              <a:gd name="T65" fmla="*/ 141288 h 92"/>
              <a:gd name="T66" fmla="*/ 222250 w 159"/>
              <a:gd name="T67" fmla="*/ 136525 h 92"/>
              <a:gd name="T68" fmla="*/ 252413 w 159"/>
              <a:gd name="T69" fmla="*/ 76200 h 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9"/>
              <a:gd name="T106" fmla="*/ 0 h 92"/>
              <a:gd name="T107" fmla="*/ 159 w 159"/>
              <a:gd name="T108" fmla="*/ 92 h 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9" h="92">
                <a:moveTo>
                  <a:pt x="159" y="48"/>
                </a:moveTo>
                <a:lnTo>
                  <a:pt x="145" y="52"/>
                </a:lnTo>
                <a:lnTo>
                  <a:pt x="151" y="39"/>
                </a:lnTo>
                <a:lnTo>
                  <a:pt x="135" y="45"/>
                </a:lnTo>
                <a:lnTo>
                  <a:pt x="135" y="39"/>
                </a:lnTo>
                <a:lnTo>
                  <a:pt x="124" y="39"/>
                </a:lnTo>
                <a:lnTo>
                  <a:pt x="127" y="30"/>
                </a:lnTo>
                <a:lnTo>
                  <a:pt x="98" y="35"/>
                </a:lnTo>
                <a:lnTo>
                  <a:pt x="101" y="27"/>
                </a:lnTo>
                <a:lnTo>
                  <a:pt x="102" y="22"/>
                </a:lnTo>
                <a:lnTo>
                  <a:pt x="107" y="19"/>
                </a:lnTo>
                <a:lnTo>
                  <a:pt x="107" y="17"/>
                </a:lnTo>
                <a:lnTo>
                  <a:pt x="102" y="17"/>
                </a:lnTo>
                <a:lnTo>
                  <a:pt x="91" y="19"/>
                </a:lnTo>
                <a:lnTo>
                  <a:pt x="91" y="8"/>
                </a:lnTo>
                <a:lnTo>
                  <a:pt x="80" y="14"/>
                </a:lnTo>
                <a:lnTo>
                  <a:pt x="80" y="1"/>
                </a:lnTo>
                <a:lnTo>
                  <a:pt x="75" y="1"/>
                </a:lnTo>
                <a:lnTo>
                  <a:pt x="63" y="0"/>
                </a:lnTo>
                <a:lnTo>
                  <a:pt x="0" y="63"/>
                </a:lnTo>
                <a:lnTo>
                  <a:pt x="11" y="70"/>
                </a:lnTo>
                <a:lnTo>
                  <a:pt x="24" y="76"/>
                </a:lnTo>
                <a:lnTo>
                  <a:pt x="41" y="84"/>
                </a:lnTo>
                <a:lnTo>
                  <a:pt x="60" y="89"/>
                </a:lnTo>
                <a:lnTo>
                  <a:pt x="71" y="91"/>
                </a:lnTo>
                <a:lnTo>
                  <a:pt x="84" y="92"/>
                </a:lnTo>
                <a:lnTo>
                  <a:pt x="98" y="92"/>
                </a:lnTo>
                <a:lnTo>
                  <a:pt x="111" y="92"/>
                </a:lnTo>
                <a:lnTo>
                  <a:pt x="125" y="89"/>
                </a:lnTo>
                <a:lnTo>
                  <a:pt x="140" y="86"/>
                </a:lnTo>
                <a:lnTo>
                  <a:pt x="159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62"/>
          <p:cNvSpPr>
            <a:spLocks/>
          </p:cNvSpPr>
          <p:nvPr/>
        </p:nvSpPr>
        <p:spPr bwMode="auto">
          <a:xfrm>
            <a:off x="6573838" y="6015038"/>
            <a:ext cx="193675" cy="111125"/>
          </a:xfrm>
          <a:custGeom>
            <a:avLst/>
            <a:gdLst>
              <a:gd name="T0" fmla="*/ 185738 w 122"/>
              <a:gd name="T1" fmla="*/ 33338 h 70"/>
              <a:gd name="T2" fmla="*/ 160338 w 122"/>
              <a:gd name="T3" fmla="*/ 46038 h 70"/>
              <a:gd name="T4" fmla="*/ 160338 w 122"/>
              <a:gd name="T5" fmla="*/ 15875 h 70"/>
              <a:gd name="T6" fmla="*/ 144463 w 122"/>
              <a:gd name="T7" fmla="*/ 36513 h 70"/>
              <a:gd name="T8" fmla="*/ 144463 w 122"/>
              <a:gd name="T9" fmla="*/ 15875 h 70"/>
              <a:gd name="T10" fmla="*/ 128588 w 122"/>
              <a:gd name="T11" fmla="*/ 46038 h 70"/>
              <a:gd name="T12" fmla="*/ 120650 w 122"/>
              <a:gd name="T13" fmla="*/ 15875 h 70"/>
              <a:gd name="T14" fmla="*/ 111125 w 122"/>
              <a:gd name="T15" fmla="*/ 31750 h 70"/>
              <a:gd name="T16" fmla="*/ 111125 w 122"/>
              <a:gd name="T17" fmla="*/ 23813 h 70"/>
              <a:gd name="T18" fmla="*/ 90488 w 122"/>
              <a:gd name="T19" fmla="*/ 31750 h 70"/>
              <a:gd name="T20" fmla="*/ 66675 w 122"/>
              <a:gd name="T21" fmla="*/ 0 h 70"/>
              <a:gd name="T22" fmla="*/ 66675 w 122"/>
              <a:gd name="T23" fmla="*/ 39688 h 70"/>
              <a:gd name="T24" fmla="*/ 49213 w 122"/>
              <a:gd name="T25" fmla="*/ 15875 h 70"/>
              <a:gd name="T26" fmla="*/ 33338 w 122"/>
              <a:gd name="T27" fmla="*/ 23813 h 70"/>
              <a:gd name="T28" fmla="*/ 28575 w 122"/>
              <a:gd name="T29" fmla="*/ 7938 h 70"/>
              <a:gd name="T30" fmla="*/ 0 w 122"/>
              <a:gd name="T31" fmla="*/ 80963 h 70"/>
              <a:gd name="T32" fmla="*/ 0 w 122"/>
              <a:gd name="T33" fmla="*/ 80963 h 70"/>
              <a:gd name="T34" fmla="*/ 0 w 122"/>
              <a:gd name="T35" fmla="*/ 82550 h 70"/>
              <a:gd name="T36" fmla="*/ 1588 w 122"/>
              <a:gd name="T37" fmla="*/ 85725 h 70"/>
              <a:gd name="T38" fmla="*/ 7938 w 122"/>
              <a:gd name="T39" fmla="*/ 93663 h 70"/>
              <a:gd name="T40" fmla="*/ 20638 w 122"/>
              <a:gd name="T41" fmla="*/ 98425 h 70"/>
              <a:gd name="T42" fmla="*/ 42863 w 122"/>
              <a:gd name="T43" fmla="*/ 106363 h 70"/>
              <a:gd name="T44" fmla="*/ 76200 w 122"/>
              <a:gd name="T45" fmla="*/ 107950 h 70"/>
              <a:gd name="T46" fmla="*/ 125413 w 122"/>
              <a:gd name="T47" fmla="*/ 111125 h 70"/>
              <a:gd name="T48" fmla="*/ 187325 w 122"/>
              <a:gd name="T49" fmla="*/ 111125 h 70"/>
              <a:gd name="T50" fmla="*/ 193675 w 122"/>
              <a:gd name="T51" fmla="*/ 31750 h 70"/>
              <a:gd name="T52" fmla="*/ 185738 w 122"/>
              <a:gd name="T53" fmla="*/ 33338 h 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22"/>
              <a:gd name="T82" fmla="*/ 0 h 70"/>
              <a:gd name="T83" fmla="*/ 122 w 122"/>
              <a:gd name="T84" fmla="*/ 70 h 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22" h="70">
                <a:moveTo>
                  <a:pt x="117" y="21"/>
                </a:moveTo>
                <a:lnTo>
                  <a:pt x="101" y="29"/>
                </a:lnTo>
                <a:lnTo>
                  <a:pt x="101" y="10"/>
                </a:lnTo>
                <a:lnTo>
                  <a:pt x="91" y="23"/>
                </a:lnTo>
                <a:lnTo>
                  <a:pt x="91" y="10"/>
                </a:lnTo>
                <a:lnTo>
                  <a:pt x="81" y="29"/>
                </a:lnTo>
                <a:lnTo>
                  <a:pt x="76" y="10"/>
                </a:lnTo>
                <a:lnTo>
                  <a:pt x="70" y="20"/>
                </a:lnTo>
                <a:lnTo>
                  <a:pt x="70" y="15"/>
                </a:lnTo>
                <a:lnTo>
                  <a:pt x="57" y="20"/>
                </a:lnTo>
                <a:lnTo>
                  <a:pt x="42" y="0"/>
                </a:lnTo>
                <a:lnTo>
                  <a:pt x="42" y="25"/>
                </a:lnTo>
                <a:lnTo>
                  <a:pt x="31" y="10"/>
                </a:lnTo>
                <a:lnTo>
                  <a:pt x="21" y="15"/>
                </a:lnTo>
                <a:lnTo>
                  <a:pt x="18" y="5"/>
                </a:lnTo>
                <a:lnTo>
                  <a:pt x="0" y="51"/>
                </a:lnTo>
                <a:lnTo>
                  <a:pt x="0" y="52"/>
                </a:lnTo>
                <a:lnTo>
                  <a:pt x="1" y="54"/>
                </a:lnTo>
                <a:lnTo>
                  <a:pt x="5" y="59"/>
                </a:lnTo>
                <a:lnTo>
                  <a:pt x="13" y="62"/>
                </a:lnTo>
                <a:lnTo>
                  <a:pt x="27" y="67"/>
                </a:lnTo>
                <a:lnTo>
                  <a:pt x="48" y="68"/>
                </a:lnTo>
                <a:lnTo>
                  <a:pt x="79" y="70"/>
                </a:lnTo>
                <a:lnTo>
                  <a:pt x="118" y="70"/>
                </a:lnTo>
                <a:lnTo>
                  <a:pt x="122" y="20"/>
                </a:lnTo>
                <a:lnTo>
                  <a:pt x="117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63"/>
          <p:cNvSpPr>
            <a:spLocks/>
          </p:cNvSpPr>
          <p:nvPr/>
        </p:nvSpPr>
        <p:spPr bwMode="auto">
          <a:xfrm>
            <a:off x="6296025" y="5984875"/>
            <a:ext cx="238125" cy="152400"/>
          </a:xfrm>
          <a:custGeom>
            <a:avLst/>
            <a:gdLst>
              <a:gd name="T0" fmla="*/ 238125 w 150"/>
              <a:gd name="T1" fmla="*/ 49213 h 96"/>
              <a:gd name="T2" fmla="*/ 225425 w 150"/>
              <a:gd name="T3" fmla="*/ 79375 h 96"/>
              <a:gd name="T4" fmla="*/ 215900 w 150"/>
              <a:gd name="T5" fmla="*/ 95250 h 96"/>
              <a:gd name="T6" fmla="*/ 217488 w 150"/>
              <a:gd name="T7" fmla="*/ 58738 h 96"/>
              <a:gd name="T8" fmla="*/ 215900 w 150"/>
              <a:gd name="T9" fmla="*/ 49213 h 96"/>
              <a:gd name="T10" fmla="*/ 196850 w 150"/>
              <a:gd name="T11" fmla="*/ 71438 h 96"/>
              <a:gd name="T12" fmla="*/ 176213 w 150"/>
              <a:gd name="T13" fmla="*/ 92075 h 96"/>
              <a:gd name="T14" fmla="*/ 171450 w 150"/>
              <a:gd name="T15" fmla="*/ 95250 h 96"/>
              <a:gd name="T16" fmla="*/ 179388 w 150"/>
              <a:gd name="T17" fmla="*/ 55563 h 96"/>
              <a:gd name="T18" fmla="*/ 179388 w 150"/>
              <a:gd name="T19" fmla="*/ 49213 h 96"/>
              <a:gd name="T20" fmla="*/ 152400 w 150"/>
              <a:gd name="T21" fmla="*/ 84138 h 96"/>
              <a:gd name="T22" fmla="*/ 139700 w 150"/>
              <a:gd name="T23" fmla="*/ 95250 h 96"/>
              <a:gd name="T24" fmla="*/ 146050 w 150"/>
              <a:gd name="T25" fmla="*/ 74613 h 96"/>
              <a:gd name="T26" fmla="*/ 147638 w 150"/>
              <a:gd name="T27" fmla="*/ 49213 h 96"/>
              <a:gd name="T28" fmla="*/ 146050 w 150"/>
              <a:gd name="T29" fmla="*/ 42863 h 96"/>
              <a:gd name="T30" fmla="*/ 131763 w 150"/>
              <a:gd name="T31" fmla="*/ 41275 h 96"/>
              <a:gd name="T32" fmla="*/ 117475 w 150"/>
              <a:gd name="T33" fmla="*/ 53975 h 96"/>
              <a:gd name="T34" fmla="*/ 111125 w 150"/>
              <a:gd name="T35" fmla="*/ 61913 h 96"/>
              <a:gd name="T36" fmla="*/ 106363 w 150"/>
              <a:gd name="T37" fmla="*/ 74613 h 96"/>
              <a:gd name="T38" fmla="*/ 111125 w 150"/>
              <a:gd name="T39" fmla="*/ 66675 h 96"/>
              <a:gd name="T40" fmla="*/ 111125 w 150"/>
              <a:gd name="T41" fmla="*/ 63500 h 96"/>
              <a:gd name="T42" fmla="*/ 111125 w 150"/>
              <a:gd name="T43" fmla="*/ 34925 h 96"/>
              <a:gd name="T44" fmla="*/ 122238 w 150"/>
              <a:gd name="T45" fmla="*/ 20638 h 96"/>
              <a:gd name="T46" fmla="*/ 127000 w 150"/>
              <a:gd name="T47" fmla="*/ 9525 h 96"/>
              <a:gd name="T48" fmla="*/ 117475 w 150"/>
              <a:gd name="T49" fmla="*/ 20638 h 96"/>
              <a:gd name="T50" fmla="*/ 111125 w 150"/>
              <a:gd name="T51" fmla="*/ 17463 h 96"/>
              <a:gd name="T52" fmla="*/ 93663 w 150"/>
              <a:gd name="T53" fmla="*/ 20638 h 96"/>
              <a:gd name="T54" fmla="*/ 76200 w 150"/>
              <a:gd name="T55" fmla="*/ 30163 h 96"/>
              <a:gd name="T56" fmla="*/ 84138 w 150"/>
              <a:gd name="T57" fmla="*/ 0 h 96"/>
              <a:gd name="T58" fmla="*/ 0 w 150"/>
              <a:gd name="T59" fmla="*/ 90488 h 96"/>
              <a:gd name="T60" fmla="*/ 55563 w 150"/>
              <a:gd name="T61" fmla="*/ 123825 h 96"/>
              <a:gd name="T62" fmla="*/ 111125 w 150"/>
              <a:gd name="T63" fmla="*/ 144463 h 96"/>
              <a:gd name="T64" fmla="*/ 150813 w 150"/>
              <a:gd name="T65" fmla="*/ 152400 h 96"/>
              <a:gd name="T66" fmla="*/ 188913 w 150"/>
              <a:gd name="T67" fmla="*/ 146050 h 96"/>
              <a:gd name="T68" fmla="*/ 225425 w 150"/>
              <a:gd name="T69" fmla="*/ 128588 h 96"/>
              <a:gd name="T70" fmla="*/ 238125 w 150"/>
              <a:gd name="T71" fmla="*/ 49213 h 9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50"/>
              <a:gd name="T109" fmla="*/ 0 h 96"/>
              <a:gd name="T110" fmla="*/ 150 w 150"/>
              <a:gd name="T111" fmla="*/ 96 h 9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50" h="96">
                <a:moveTo>
                  <a:pt x="150" y="31"/>
                </a:moveTo>
                <a:lnTo>
                  <a:pt x="150" y="31"/>
                </a:lnTo>
                <a:lnTo>
                  <a:pt x="147" y="40"/>
                </a:lnTo>
                <a:lnTo>
                  <a:pt x="142" y="50"/>
                </a:lnTo>
                <a:lnTo>
                  <a:pt x="136" y="60"/>
                </a:lnTo>
                <a:lnTo>
                  <a:pt x="137" y="47"/>
                </a:lnTo>
                <a:lnTo>
                  <a:pt x="137" y="37"/>
                </a:lnTo>
                <a:lnTo>
                  <a:pt x="137" y="32"/>
                </a:lnTo>
                <a:lnTo>
                  <a:pt x="136" y="31"/>
                </a:lnTo>
                <a:lnTo>
                  <a:pt x="124" y="45"/>
                </a:lnTo>
                <a:lnTo>
                  <a:pt x="116" y="55"/>
                </a:lnTo>
                <a:lnTo>
                  <a:pt x="111" y="58"/>
                </a:lnTo>
                <a:lnTo>
                  <a:pt x="108" y="60"/>
                </a:lnTo>
                <a:lnTo>
                  <a:pt x="111" y="45"/>
                </a:lnTo>
                <a:lnTo>
                  <a:pt x="113" y="35"/>
                </a:lnTo>
                <a:lnTo>
                  <a:pt x="113" y="31"/>
                </a:lnTo>
                <a:lnTo>
                  <a:pt x="105" y="42"/>
                </a:lnTo>
                <a:lnTo>
                  <a:pt x="96" y="53"/>
                </a:lnTo>
                <a:lnTo>
                  <a:pt x="93" y="57"/>
                </a:lnTo>
                <a:lnTo>
                  <a:pt x="88" y="60"/>
                </a:lnTo>
                <a:lnTo>
                  <a:pt x="92" y="47"/>
                </a:lnTo>
                <a:lnTo>
                  <a:pt x="93" y="37"/>
                </a:lnTo>
                <a:lnTo>
                  <a:pt x="93" y="31"/>
                </a:lnTo>
                <a:lnTo>
                  <a:pt x="92" y="27"/>
                </a:lnTo>
                <a:lnTo>
                  <a:pt x="90" y="26"/>
                </a:lnTo>
                <a:lnTo>
                  <a:pt x="83" y="26"/>
                </a:lnTo>
                <a:lnTo>
                  <a:pt x="77" y="31"/>
                </a:lnTo>
                <a:lnTo>
                  <a:pt x="74" y="34"/>
                </a:lnTo>
                <a:lnTo>
                  <a:pt x="70" y="39"/>
                </a:lnTo>
                <a:lnTo>
                  <a:pt x="67" y="45"/>
                </a:lnTo>
                <a:lnTo>
                  <a:pt x="67" y="47"/>
                </a:lnTo>
                <a:lnTo>
                  <a:pt x="69" y="47"/>
                </a:lnTo>
                <a:lnTo>
                  <a:pt x="70" y="42"/>
                </a:lnTo>
                <a:lnTo>
                  <a:pt x="70" y="40"/>
                </a:lnTo>
                <a:lnTo>
                  <a:pt x="69" y="32"/>
                </a:lnTo>
                <a:lnTo>
                  <a:pt x="70" y="22"/>
                </a:lnTo>
                <a:lnTo>
                  <a:pt x="74" y="17"/>
                </a:lnTo>
                <a:lnTo>
                  <a:pt x="77" y="13"/>
                </a:lnTo>
                <a:lnTo>
                  <a:pt x="80" y="6"/>
                </a:lnTo>
                <a:lnTo>
                  <a:pt x="79" y="8"/>
                </a:lnTo>
                <a:lnTo>
                  <a:pt x="74" y="13"/>
                </a:lnTo>
                <a:lnTo>
                  <a:pt x="70" y="11"/>
                </a:lnTo>
                <a:lnTo>
                  <a:pt x="64" y="11"/>
                </a:lnTo>
                <a:lnTo>
                  <a:pt x="59" y="13"/>
                </a:lnTo>
                <a:lnTo>
                  <a:pt x="54" y="16"/>
                </a:lnTo>
                <a:lnTo>
                  <a:pt x="48" y="19"/>
                </a:lnTo>
                <a:lnTo>
                  <a:pt x="43" y="26"/>
                </a:lnTo>
                <a:lnTo>
                  <a:pt x="53" y="0"/>
                </a:lnTo>
                <a:lnTo>
                  <a:pt x="0" y="57"/>
                </a:lnTo>
                <a:lnTo>
                  <a:pt x="17" y="68"/>
                </a:lnTo>
                <a:lnTo>
                  <a:pt x="35" y="78"/>
                </a:lnTo>
                <a:lnTo>
                  <a:pt x="57" y="87"/>
                </a:lnTo>
                <a:lnTo>
                  <a:pt x="70" y="91"/>
                </a:lnTo>
                <a:lnTo>
                  <a:pt x="83" y="94"/>
                </a:lnTo>
                <a:lnTo>
                  <a:pt x="95" y="96"/>
                </a:lnTo>
                <a:lnTo>
                  <a:pt x="108" y="96"/>
                </a:lnTo>
                <a:lnTo>
                  <a:pt x="119" y="92"/>
                </a:lnTo>
                <a:lnTo>
                  <a:pt x="131" y="89"/>
                </a:lnTo>
                <a:lnTo>
                  <a:pt x="142" y="81"/>
                </a:lnTo>
                <a:lnTo>
                  <a:pt x="150" y="71"/>
                </a:lnTo>
                <a:lnTo>
                  <a:pt x="150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64"/>
          <p:cNvSpPr>
            <a:spLocks/>
          </p:cNvSpPr>
          <p:nvPr/>
        </p:nvSpPr>
        <p:spPr bwMode="auto">
          <a:xfrm>
            <a:off x="7553325" y="4098925"/>
            <a:ext cx="511175" cy="1885950"/>
          </a:xfrm>
          <a:custGeom>
            <a:avLst/>
            <a:gdLst>
              <a:gd name="T0" fmla="*/ 236538 w 322"/>
              <a:gd name="T1" fmla="*/ 1754188 h 1188"/>
              <a:gd name="T2" fmla="*/ 247650 w 322"/>
              <a:gd name="T3" fmla="*/ 1697038 h 1188"/>
              <a:gd name="T4" fmla="*/ 273050 w 322"/>
              <a:gd name="T5" fmla="*/ 1685925 h 1188"/>
              <a:gd name="T6" fmla="*/ 293688 w 322"/>
              <a:gd name="T7" fmla="*/ 1677988 h 1188"/>
              <a:gd name="T8" fmla="*/ 436563 w 322"/>
              <a:gd name="T9" fmla="*/ 1009650 h 1188"/>
              <a:gd name="T10" fmla="*/ 436563 w 322"/>
              <a:gd name="T11" fmla="*/ 990600 h 1188"/>
              <a:gd name="T12" fmla="*/ 469900 w 322"/>
              <a:gd name="T13" fmla="*/ 828675 h 1188"/>
              <a:gd name="T14" fmla="*/ 492125 w 322"/>
              <a:gd name="T15" fmla="*/ 685800 h 1188"/>
              <a:gd name="T16" fmla="*/ 506413 w 322"/>
              <a:gd name="T17" fmla="*/ 560388 h 1188"/>
              <a:gd name="T18" fmla="*/ 511175 w 322"/>
              <a:gd name="T19" fmla="*/ 454025 h 1188"/>
              <a:gd name="T20" fmla="*/ 511175 w 322"/>
              <a:gd name="T21" fmla="*/ 360363 h 1188"/>
              <a:gd name="T22" fmla="*/ 506413 w 322"/>
              <a:gd name="T23" fmla="*/ 280988 h 1188"/>
              <a:gd name="T24" fmla="*/ 479425 w 322"/>
              <a:gd name="T25" fmla="*/ 165100 h 1188"/>
              <a:gd name="T26" fmla="*/ 446088 w 322"/>
              <a:gd name="T27" fmla="*/ 87313 h 1188"/>
              <a:gd name="T28" fmla="*/ 412750 w 322"/>
              <a:gd name="T29" fmla="*/ 46038 h 1188"/>
              <a:gd name="T30" fmla="*/ 384175 w 322"/>
              <a:gd name="T31" fmla="*/ 26988 h 1188"/>
              <a:gd name="T32" fmla="*/ 360363 w 322"/>
              <a:gd name="T33" fmla="*/ 6350 h 1188"/>
              <a:gd name="T34" fmla="*/ 333375 w 322"/>
              <a:gd name="T35" fmla="*/ 1588 h 1188"/>
              <a:gd name="T36" fmla="*/ 273050 w 322"/>
              <a:gd name="T37" fmla="*/ 0 h 1188"/>
              <a:gd name="T38" fmla="*/ 206375 w 322"/>
              <a:gd name="T39" fmla="*/ 4763 h 1188"/>
              <a:gd name="T40" fmla="*/ 190500 w 322"/>
              <a:gd name="T41" fmla="*/ 6350 h 1188"/>
              <a:gd name="T42" fmla="*/ 133350 w 322"/>
              <a:gd name="T43" fmla="*/ 63500 h 1188"/>
              <a:gd name="T44" fmla="*/ 95250 w 322"/>
              <a:gd name="T45" fmla="*/ 123825 h 1188"/>
              <a:gd name="T46" fmla="*/ 74613 w 322"/>
              <a:gd name="T47" fmla="*/ 182563 h 1188"/>
              <a:gd name="T48" fmla="*/ 63500 w 322"/>
              <a:gd name="T49" fmla="*/ 236538 h 1188"/>
              <a:gd name="T50" fmla="*/ 61913 w 322"/>
              <a:gd name="T51" fmla="*/ 284163 h 1188"/>
              <a:gd name="T52" fmla="*/ 71438 w 322"/>
              <a:gd name="T53" fmla="*/ 347663 h 1188"/>
              <a:gd name="T54" fmla="*/ 74613 w 322"/>
              <a:gd name="T55" fmla="*/ 355600 h 1188"/>
              <a:gd name="T56" fmla="*/ 74613 w 322"/>
              <a:gd name="T57" fmla="*/ 450850 h 1188"/>
              <a:gd name="T58" fmla="*/ 69850 w 322"/>
              <a:gd name="T59" fmla="*/ 557213 h 1188"/>
              <a:gd name="T60" fmla="*/ 42863 w 322"/>
              <a:gd name="T61" fmla="*/ 774700 h 1188"/>
              <a:gd name="T62" fmla="*/ 12700 w 322"/>
              <a:gd name="T63" fmla="*/ 947738 h 1188"/>
              <a:gd name="T64" fmla="*/ 0 w 322"/>
              <a:gd name="T65" fmla="*/ 1019175 h 1188"/>
              <a:gd name="T66" fmla="*/ 22225 w 322"/>
              <a:gd name="T67" fmla="*/ 984250 h 1188"/>
              <a:gd name="T68" fmla="*/ 41275 w 322"/>
              <a:gd name="T69" fmla="*/ 936625 h 1188"/>
              <a:gd name="T70" fmla="*/ 53975 w 322"/>
              <a:gd name="T71" fmla="*/ 874713 h 1188"/>
              <a:gd name="T72" fmla="*/ 47625 w 322"/>
              <a:gd name="T73" fmla="*/ 890588 h 1188"/>
              <a:gd name="T74" fmla="*/ 34925 w 322"/>
              <a:gd name="T75" fmla="*/ 960438 h 1188"/>
              <a:gd name="T76" fmla="*/ 25400 w 322"/>
              <a:gd name="T77" fmla="*/ 1079500 h 1188"/>
              <a:gd name="T78" fmla="*/ 20638 w 322"/>
              <a:gd name="T79" fmla="*/ 1227138 h 1188"/>
              <a:gd name="T80" fmla="*/ 53975 w 322"/>
              <a:gd name="T81" fmla="*/ 1033463 h 1188"/>
              <a:gd name="T82" fmla="*/ 46038 w 322"/>
              <a:gd name="T83" fmla="*/ 1116013 h 1188"/>
              <a:gd name="T84" fmla="*/ 46038 w 322"/>
              <a:gd name="T85" fmla="*/ 1347788 h 1188"/>
              <a:gd name="T86" fmla="*/ 84138 w 322"/>
              <a:gd name="T87" fmla="*/ 1166813 h 1188"/>
              <a:gd name="T88" fmla="*/ 69850 w 322"/>
              <a:gd name="T89" fmla="*/ 1392238 h 1188"/>
              <a:gd name="T90" fmla="*/ 55563 w 322"/>
              <a:gd name="T91" fmla="*/ 1443038 h 1188"/>
              <a:gd name="T92" fmla="*/ 47625 w 322"/>
              <a:gd name="T93" fmla="*/ 1503363 h 1188"/>
              <a:gd name="T94" fmla="*/ 47625 w 322"/>
              <a:gd name="T95" fmla="*/ 1631950 h 1188"/>
              <a:gd name="T96" fmla="*/ 61913 w 322"/>
              <a:gd name="T97" fmla="*/ 1739900 h 1188"/>
              <a:gd name="T98" fmla="*/ 69850 w 322"/>
              <a:gd name="T99" fmla="*/ 1771650 h 1188"/>
              <a:gd name="T100" fmla="*/ 107950 w 322"/>
              <a:gd name="T101" fmla="*/ 1787525 h 1188"/>
              <a:gd name="T102" fmla="*/ 136525 w 322"/>
              <a:gd name="T103" fmla="*/ 1816100 h 1188"/>
              <a:gd name="T104" fmla="*/ 180975 w 322"/>
              <a:gd name="T105" fmla="*/ 1885950 h 1188"/>
              <a:gd name="T106" fmla="*/ 215900 w 322"/>
              <a:gd name="T107" fmla="*/ 1828800 h 118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22"/>
              <a:gd name="T163" fmla="*/ 0 h 1188"/>
              <a:gd name="T164" fmla="*/ 322 w 322"/>
              <a:gd name="T165" fmla="*/ 1188 h 118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22" h="1188">
                <a:moveTo>
                  <a:pt x="136" y="1150"/>
                </a:moveTo>
                <a:lnTo>
                  <a:pt x="149" y="1105"/>
                </a:lnTo>
                <a:lnTo>
                  <a:pt x="149" y="1158"/>
                </a:lnTo>
                <a:lnTo>
                  <a:pt x="156" y="1069"/>
                </a:lnTo>
                <a:lnTo>
                  <a:pt x="162" y="1142"/>
                </a:lnTo>
                <a:lnTo>
                  <a:pt x="172" y="1062"/>
                </a:lnTo>
                <a:lnTo>
                  <a:pt x="179" y="1122"/>
                </a:lnTo>
                <a:lnTo>
                  <a:pt x="185" y="1057"/>
                </a:lnTo>
                <a:lnTo>
                  <a:pt x="198" y="1098"/>
                </a:lnTo>
                <a:lnTo>
                  <a:pt x="275" y="636"/>
                </a:lnTo>
                <a:lnTo>
                  <a:pt x="275" y="624"/>
                </a:lnTo>
                <a:lnTo>
                  <a:pt x="286" y="572"/>
                </a:lnTo>
                <a:lnTo>
                  <a:pt x="296" y="522"/>
                </a:lnTo>
                <a:lnTo>
                  <a:pt x="304" y="476"/>
                </a:lnTo>
                <a:lnTo>
                  <a:pt x="310" y="432"/>
                </a:lnTo>
                <a:lnTo>
                  <a:pt x="315" y="392"/>
                </a:lnTo>
                <a:lnTo>
                  <a:pt x="319" y="353"/>
                </a:lnTo>
                <a:lnTo>
                  <a:pt x="320" y="318"/>
                </a:lnTo>
                <a:lnTo>
                  <a:pt x="322" y="286"/>
                </a:lnTo>
                <a:lnTo>
                  <a:pt x="322" y="255"/>
                </a:lnTo>
                <a:lnTo>
                  <a:pt x="322" y="227"/>
                </a:lnTo>
                <a:lnTo>
                  <a:pt x="320" y="201"/>
                </a:lnTo>
                <a:lnTo>
                  <a:pt x="319" y="177"/>
                </a:lnTo>
                <a:lnTo>
                  <a:pt x="312" y="136"/>
                </a:lnTo>
                <a:lnTo>
                  <a:pt x="302" y="104"/>
                </a:lnTo>
                <a:lnTo>
                  <a:pt x="293" y="76"/>
                </a:lnTo>
                <a:lnTo>
                  <a:pt x="281" y="55"/>
                </a:lnTo>
                <a:lnTo>
                  <a:pt x="270" y="40"/>
                </a:lnTo>
                <a:lnTo>
                  <a:pt x="260" y="29"/>
                </a:lnTo>
                <a:lnTo>
                  <a:pt x="250" y="22"/>
                </a:lnTo>
                <a:lnTo>
                  <a:pt x="242" y="17"/>
                </a:lnTo>
                <a:lnTo>
                  <a:pt x="236" y="16"/>
                </a:lnTo>
                <a:lnTo>
                  <a:pt x="227" y="4"/>
                </a:lnTo>
                <a:lnTo>
                  <a:pt x="210" y="1"/>
                </a:lnTo>
                <a:lnTo>
                  <a:pt x="190" y="0"/>
                </a:lnTo>
                <a:lnTo>
                  <a:pt x="172" y="0"/>
                </a:lnTo>
                <a:lnTo>
                  <a:pt x="156" y="0"/>
                </a:lnTo>
                <a:lnTo>
                  <a:pt x="130" y="3"/>
                </a:lnTo>
                <a:lnTo>
                  <a:pt x="120" y="4"/>
                </a:lnTo>
                <a:lnTo>
                  <a:pt x="100" y="22"/>
                </a:lnTo>
                <a:lnTo>
                  <a:pt x="84" y="40"/>
                </a:lnTo>
                <a:lnTo>
                  <a:pt x="71" y="60"/>
                </a:lnTo>
                <a:lnTo>
                  <a:pt x="60" y="78"/>
                </a:lnTo>
                <a:lnTo>
                  <a:pt x="53" y="96"/>
                </a:lnTo>
                <a:lnTo>
                  <a:pt x="47" y="115"/>
                </a:lnTo>
                <a:lnTo>
                  <a:pt x="44" y="131"/>
                </a:lnTo>
                <a:lnTo>
                  <a:pt x="40" y="149"/>
                </a:lnTo>
                <a:lnTo>
                  <a:pt x="39" y="164"/>
                </a:lnTo>
                <a:lnTo>
                  <a:pt x="39" y="179"/>
                </a:lnTo>
                <a:lnTo>
                  <a:pt x="42" y="203"/>
                </a:lnTo>
                <a:lnTo>
                  <a:pt x="45" y="219"/>
                </a:lnTo>
                <a:lnTo>
                  <a:pt x="47" y="224"/>
                </a:lnTo>
                <a:lnTo>
                  <a:pt x="47" y="253"/>
                </a:lnTo>
                <a:lnTo>
                  <a:pt x="47" y="284"/>
                </a:lnTo>
                <a:lnTo>
                  <a:pt x="45" y="317"/>
                </a:lnTo>
                <a:lnTo>
                  <a:pt x="44" y="351"/>
                </a:lnTo>
                <a:lnTo>
                  <a:pt x="35" y="419"/>
                </a:lnTo>
                <a:lnTo>
                  <a:pt x="27" y="488"/>
                </a:lnTo>
                <a:lnTo>
                  <a:pt x="17" y="548"/>
                </a:lnTo>
                <a:lnTo>
                  <a:pt x="8" y="597"/>
                </a:lnTo>
                <a:lnTo>
                  <a:pt x="0" y="642"/>
                </a:lnTo>
                <a:lnTo>
                  <a:pt x="8" y="633"/>
                </a:lnTo>
                <a:lnTo>
                  <a:pt x="14" y="620"/>
                </a:lnTo>
                <a:lnTo>
                  <a:pt x="21" y="605"/>
                </a:lnTo>
                <a:lnTo>
                  <a:pt x="26" y="590"/>
                </a:lnTo>
                <a:lnTo>
                  <a:pt x="32" y="563"/>
                </a:lnTo>
                <a:lnTo>
                  <a:pt x="34" y="551"/>
                </a:lnTo>
                <a:lnTo>
                  <a:pt x="30" y="561"/>
                </a:lnTo>
                <a:lnTo>
                  <a:pt x="27" y="574"/>
                </a:lnTo>
                <a:lnTo>
                  <a:pt x="22" y="605"/>
                </a:lnTo>
                <a:lnTo>
                  <a:pt x="19" y="642"/>
                </a:lnTo>
                <a:lnTo>
                  <a:pt x="16" y="680"/>
                </a:lnTo>
                <a:lnTo>
                  <a:pt x="13" y="745"/>
                </a:lnTo>
                <a:lnTo>
                  <a:pt x="13" y="773"/>
                </a:lnTo>
                <a:lnTo>
                  <a:pt x="34" y="651"/>
                </a:lnTo>
                <a:lnTo>
                  <a:pt x="30" y="672"/>
                </a:lnTo>
                <a:lnTo>
                  <a:pt x="29" y="703"/>
                </a:lnTo>
                <a:lnTo>
                  <a:pt x="27" y="779"/>
                </a:lnTo>
                <a:lnTo>
                  <a:pt x="29" y="849"/>
                </a:lnTo>
                <a:lnTo>
                  <a:pt x="29" y="880"/>
                </a:lnTo>
                <a:lnTo>
                  <a:pt x="53" y="735"/>
                </a:lnTo>
                <a:lnTo>
                  <a:pt x="44" y="877"/>
                </a:lnTo>
                <a:lnTo>
                  <a:pt x="39" y="891"/>
                </a:lnTo>
                <a:lnTo>
                  <a:pt x="35" y="909"/>
                </a:lnTo>
                <a:lnTo>
                  <a:pt x="32" y="927"/>
                </a:lnTo>
                <a:lnTo>
                  <a:pt x="30" y="947"/>
                </a:lnTo>
                <a:lnTo>
                  <a:pt x="29" y="987"/>
                </a:lnTo>
                <a:lnTo>
                  <a:pt x="30" y="1028"/>
                </a:lnTo>
                <a:lnTo>
                  <a:pt x="34" y="1066"/>
                </a:lnTo>
                <a:lnTo>
                  <a:pt x="39" y="1096"/>
                </a:lnTo>
                <a:lnTo>
                  <a:pt x="42" y="1126"/>
                </a:lnTo>
                <a:lnTo>
                  <a:pt x="44" y="1116"/>
                </a:lnTo>
                <a:lnTo>
                  <a:pt x="48" y="1098"/>
                </a:lnTo>
                <a:lnTo>
                  <a:pt x="68" y="1126"/>
                </a:lnTo>
                <a:lnTo>
                  <a:pt x="70" y="1098"/>
                </a:lnTo>
                <a:lnTo>
                  <a:pt x="86" y="1144"/>
                </a:lnTo>
                <a:lnTo>
                  <a:pt x="114" y="1074"/>
                </a:lnTo>
                <a:lnTo>
                  <a:pt x="114" y="1188"/>
                </a:lnTo>
                <a:lnTo>
                  <a:pt x="136" y="1083"/>
                </a:lnTo>
                <a:lnTo>
                  <a:pt x="136" y="1152"/>
                </a:lnTo>
                <a:lnTo>
                  <a:pt x="136" y="11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Freeform 65"/>
          <p:cNvSpPr>
            <a:spLocks/>
          </p:cNvSpPr>
          <p:nvPr/>
        </p:nvSpPr>
        <p:spPr bwMode="auto">
          <a:xfrm>
            <a:off x="7553325" y="4098925"/>
            <a:ext cx="511175" cy="1885950"/>
          </a:xfrm>
          <a:custGeom>
            <a:avLst/>
            <a:gdLst>
              <a:gd name="T0" fmla="*/ 236538 w 322"/>
              <a:gd name="T1" fmla="*/ 1754188 h 1188"/>
              <a:gd name="T2" fmla="*/ 247650 w 322"/>
              <a:gd name="T3" fmla="*/ 1697038 h 1188"/>
              <a:gd name="T4" fmla="*/ 273050 w 322"/>
              <a:gd name="T5" fmla="*/ 1685925 h 1188"/>
              <a:gd name="T6" fmla="*/ 293688 w 322"/>
              <a:gd name="T7" fmla="*/ 1677988 h 1188"/>
              <a:gd name="T8" fmla="*/ 436563 w 322"/>
              <a:gd name="T9" fmla="*/ 1009650 h 1188"/>
              <a:gd name="T10" fmla="*/ 436563 w 322"/>
              <a:gd name="T11" fmla="*/ 990600 h 1188"/>
              <a:gd name="T12" fmla="*/ 469900 w 322"/>
              <a:gd name="T13" fmla="*/ 828675 h 1188"/>
              <a:gd name="T14" fmla="*/ 492125 w 322"/>
              <a:gd name="T15" fmla="*/ 685800 h 1188"/>
              <a:gd name="T16" fmla="*/ 506413 w 322"/>
              <a:gd name="T17" fmla="*/ 560388 h 1188"/>
              <a:gd name="T18" fmla="*/ 511175 w 322"/>
              <a:gd name="T19" fmla="*/ 454025 h 1188"/>
              <a:gd name="T20" fmla="*/ 511175 w 322"/>
              <a:gd name="T21" fmla="*/ 360363 h 1188"/>
              <a:gd name="T22" fmla="*/ 506413 w 322"/>
              <a:gd name="T23" fmla="*/ 280988 h 1188"/>
              <a:gd name="T24" fmla="*/ 479425 w 322"/>
              <a:gd name="T25" fmla="*/ 165100 h 1188"/>
              <a:gd name="T26" fmla="*/ 446088 w 322"/>
              <a:gd name="T27" fmla="*/ 87313 h 1188"/>
              <a:gd name="T28" fmla="*/ 412750 w 322"/>
              <a:gd name="T29" fmla="*/ 46038 h 1188"/>
              <a:gd name="T30" fmla="*/ 384175 w 322"/>
              <a:gd name="T31" fmla="*/ 26988 h 1188"/>
              <a:gd name="T32" fmla="*/ 360363 w 322"/>
              <a:gd name="T33" fmla="*/ 6350 h 1188"/>
              <a:gd name="T34" fmla="*/ 333375 w 322"/>
              <a:gd name="T35" fmla="*/ 1588 h 1188"/>
              <a:gd name="T36" fmla="*/ 273050 w 322"/>
              <a:gd name="T37" fmla="*/ 0 h 1188"/>
              <a:gd name="T38" fmla="*/ 206375 w 322"/>
              <a:gd name="T39" fmla="*/ 4763 h 1188"/>
              <a:gd name="T40" fmla="*/ 190500 w 322"/>
              <a:gd name="T41" fmla="*/ 6350 h 1188"/>
              <a:gd name="T42" fmla="*/ 133350 w 322"/>
              <a:gd name="T43" fmla="*/ 63500 h 1188"/>
              <a:gd name="T44" fmla="*/ 95250 w 322"/>
              <a:gd name="T45" fmla="*/ 123825 h 1188"/>
              <a:gd name="T46" fmla="*/ 74613 w 322"/>
              <a:gd name="T47" fmla="*/ 182563 h 1188"/>
              <a:gd name="T48" fmla="*/ 63500 w 322"/>
              <a:gd name="T49" fmla="*/ 236538 h 1188"/>
              <a:gd name="T50" fmla="*/ 61913 w 322"/>
              <a:gd name="T51" fmla="*/ 284163 h 1188"/>
              <a:gd name="T52" fmla="*/ 71438 w 322"/>
              <a:gd name="T53" fmla="*/ 347663 h 1188"/>
              <a:gd name="T54" fmla="*/ 74613 w 322"/>
              <a:gd name="T55" fmla="*/ 355600 h 1188"/>
              <a:gd name="T56" fmla="*/ 74613 w 322"/>
              <a:gd name="T57" fmla="*/ 450850 h 1188"/>
              <a:gd name="T58" fmla="*/ 69850 w 322"/>
              <a:gd name="T59" fmla="*/ 557213 h 1188"/>
              <a:gd name="T60" fmla="*/ 42863 w 322"/>
              <a:gd name="T61" fmla="*/ 774700 h 1188"/>
              <a:gd name="T62" fmla="*/ 12700 w 322"/>
              <a:gd name="T63" fmla="*/ 947738 h 1188"/>
              <a:gd name="T64" fmla="*/ 0 w 322"/>
              <a:gd name="T65" fmla="*/ 1019175 h 1188"/>
              <a:gd name="T66" fmla="*/ 22225 w 322"/>
              <a:gd name="T67" fmla="*/ 984250 h 1188"/>
              <a:gd name="T68" fmla="*/ 41275 w 322"/>
              <a:gd name="T69" fmla="*/ 936625 h 1188"/>
              <a:gd name="T70" fmla="*/ 53975 w 322"/>
              <a:gd name="T71" fmla="*/ 874713 h 1188"/>
              <a:gd name="T72" fmla="*/ 47625 w 322"/>
              <a:gd name="T73" fmla="*/ 890588 h 1188"/>
              <a:gd name="T74" fmla="*/ 34925 w 322"/>
              <a:gd name="T75" fmla="*/ 960438 h 1188"/>
              <a:gd name="T76" fmla="*/ 25400 w 322"/>
              <a:gd name="T77" fmla="*/ 1079500 h 1188"/>
              <a:gd name="T78" fmla="*/ 20638 w 322"/>
              <a:gd name="T79" fmla="*/ 1227138 h 1188"/>
              <a:gd name="T80" fmla="*/ 53975 w 322"/>
              <a:gd name="T81" fmla="*/ 1033463 h 1188"/>
              <a:gd name="T82" fmla="*/ 46038 w 322"/>
              <a:gd name="T83" fmla="*/ 1116013 h 1188"/>
              <a:gd name="T84" fmla="*/ 46038 w 322"/>
              <a:gd name="T85" fmla="*/ 1347788 h 1188"/>
              <a:gd name="T86" fmla="*/ 84138 w 322"/>
              <a:gd name="T87" fmla="*/ 1166813 h 1188"/>
              <a:gd name="T88" fmla="*/ 69850 w 322"/>
              <a:gd name="T89" fmla="*/ 1392238 h 1188"/>
              <a:gd name="T90" fmla="*/ 55563 w 322"/>
              <a:gd name="T91" fmla="*/ 1443038 h 1188"/>
              <a:gd name="T92" fmla="*/ 47625 w 322"/>
              <a:gd name="T93" fmla="*/ 1503363 h 1188"/>
              <a:gd name="T94" fmla="*/ 47625 w 322"/>
              <a:gd name="T95" fmla="*/ 1631950 h 1188"/>
              <a:gd name="T96" fmla="*/ 61913 w 322"/>
              <a:gd name="T97" fmla="*/ 1739900 h 1188"/>
              <a:gd name="T98" fmla="*/ 69850 w 322"/>
              <a:gd name="T99" fmla="*/ 1771650 h 1188"/>
              <a:gd name="T100" fmla="*/ 107950 w 322"/>
              <a:gd name="T101" fmla="*/ 1787525 h 1188"/>
              <a:gd name="T102" fmla="*/ 136525 w 322"/>
              <a:gd name="T103" fmla="*/ 1816100 h 1188"/>
              <a:gd name="T104" fmla="*/ 180975 w 322"/>
              <a:gd name="T105" fmla="*/ 1885950 h 1188"/>
              <a:gd name="T106" fmla="*/ 215900 w 322"/>
              <a:gd name="T107" fmla="*/ 1828800 h 118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22"/>
              <a:gd name="T163" fmla="*/ 0 h 1188"/>
              <a:gd name="T164" fmla="*/ 322 w 322"/>
              <a:gd name="T165" fmla="*/ 1188 h 118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22" h="1188">
                <a:moveTo>
                  <a:pt x="136" y="1150"/>
                </a:moveTo>
                <a:lnTo>
                  <a:pt x="149" y="1105"/>
                </a:lnTo>
                <a:lnTo>
                  <a:pt x="149" y="1158"/>
                </a:lnTo>
                <a:lnTo>
                  <a:pt x="156" y="1069"/>
                </a:lnTo>
                <a:lnTo>
                  <a:pt x="162" y="1142"/>
                </a:lnTo>
                <a:lnTo>
                  <a:pt x="172" y="1062"/>
                </a:lnTo>
                <a:lnTo>
                  <a:pt x="179" y="1122"/>
                </a:lnTo>
                <a:lnTo>
                  <a:pt x="185" y="1057"/>
                </a:lnTo>
                <a:lnTo>
                  <a:pt x="198" y="1098"/>
                </a:lnTo>
                <a:lnTo>
                  <a:pt x="275" y="636"/>
                </a:lnTo>
                <a:lnTo>
                  <a:pt x="275" y="624"/>
                </a:lnTo>
                <a:lnTo>
                  <a:pt x="286" y="572"/>
                </a:lnTo>
                <a:lnTo>
                  <a:pt x="296" y="522"/>
                </a:lnTo>
                <a:lnTo>
                  <a:pt x="304" y="476"/>
                </a:lnTo>
                <a:lnTo>
                  <a:pt x="310" y="432"/>
                </a:lnTo>
                <a:lnTo>
                  <a:pt x="315" y="392"/>
                </a:lnTo>
                <a:lnTo>
                  <a:pt x="319" y="353"/>
                </a:lnTo>
                <a:lnTo>
                  <a:pt x="320" y="318"/>
                </a:lnTo>
                <a:lnTo>
                  <a:pt x="322" y="286"/>
                </a:lnTo>
                <a:lnTo>
                  <a:pt x="322" y="255"/>
                </a:lnTo>
                <a:lnTo>
                  <a:pt x="322" y="227"/>
                </a:lnTo>
                <a:lnTo>
                  <a:pt x="320" y="201"/>
                </a:lnTo>
                <a:lnTo>
                  <a:pt x="319" y="177"/>
                </a:lnTo>
                <a:lnTo>
                  <a:pt x="312" y="136"/>
                </a:lnTo>
                <a:lnTo>
                  <a:pt x="302" y="104"/>
                </a:lnTo>
                <a:lnTo>
                  <a:pt x="293" y="76"/>
                </a:lnTo>
                <a:lnTo>
                  <a:pt x="281" y="55"/>
                </a:lnTo>
                <a:lnTo>
                  <a:pt x="270" y="40"/>
                </a:lnTo>
                <a:lnTo>
                  <a:pt x="260" y="29"/>
                </a:lnTo>
                <a:lnTo>
                  <a:pt x="250" y="22"/>
                </a:lnTo>
                <a:lnTo>
                  <a:pt x="242" y="17"/>
                </a:lnTo>
                <a:lnTo>
                  <a:pt x="236" y="16"/>
                </a:lnTo>
                <a:lnTo>
                  <a:pt x="227" y="4"/>
                </a:lnTo>
                <a:lnTo>
                  <a:pt x="210" y="1"/>
                </a:lnTo>
                <a:lnTo>
                  <a:pt x="190" y="0"/>
                </a:lnTo>
                <a:lnTo>
                  <a:pt x="172" y="0"/>
                </a:lnTo>
                <a:lnTo>
                  <a:pt x="156" y="0"/>
                </a:lnTo>
                <a:lnTo>
                  <a:pt x="130" y="3"/>
                </a:lnTo>
                <a:lnTo>
                  <a:pt x="120" y="4"/>
                </a:lnTo>
                <a:lnTo>
                  <a:pt x="100" y="22"/>
                </a:lnTo>
                <a:lnTo>
                  <a:pt x="84" y="40"/>
                </a:lnTo>
                <a:lnTo>
                  <a:pt x="71" y="60"/>
                </a:lnTo>
                <a:lnTo>
                  <a:pt x="60" y="78"/>
                </a:lnTo>
                <a:lnTo>
                  <a:pt x="53" y="96"/>
                </a:lnTo>
                <a:lnTo>
                  <a:pt x="47" y="115"/>
                </a:lnTo>
                <a:lnTo>
                  <a:pt x="44" y="131"/>
                </a:lnTo>
                <a:lnTo>
                  <a:pt x="40" y="149"/>
                </a:lnTo>
                <a:lnTo>
                  <a:pt x="39" y="164"/>
                </a:lnTo>
                <a:lnTo>
                  <a:pt x="39" y="179"/>
                </a:lnTo>
                <a:lnTo>
                  <a:pt x="42" y="203"/>
                </a:lnTo>
                <a:lnTo>
                  <a:pt x="45" y="219"/>
                </a:lnTo>
                <a:lnTo>
                  <a:pt x="47" y="224"/>
                </a:lnTo>
                <a:lnTo>
                  <a:pt x="47" y="253"/>
                </a:lnTo>
                <a:lnTo>
                  <a:pt x="47" y="284"/>
                </a:lnTo>
                <a:lnTo>
                  <a:pt x="45" y="317"/>
                </a:lnTo>
                <a:lnTo>
                  <a:pt x="44" y="351"/>
                </a:lnTo>
                <a:lnTo>
                  <a:pt x="35" y="419"/>
                </a:lnTo>
                <a:lnTo>
                  <a:pt x="27" y="488"/>
                </a:lnTo>
                <a:lnTo>
                  <a:pt x="17" y="548"/>
                </a:lnTo>
                <a:lnTo>
                  <a:pt x="8" y="597"/>
                </a:lnTo>
                <a:lnTo>
                  <a:pt x="0" y="642"/>
                </a:lnTo>
                <a:lnTo>
                  <a:pt x="8" y="633"/>
                </a:lnTo>
                <a:lnTo>
                  <a:pt x="14" y="620"/>
                </a:lnTo>
                <a:lnTo>
                  <a:pt x="21" y="605"/>
                </a:lnTo>
                <a:lnTo>
                  <a:pt x="26" y="590"/>
                </a:lnTo>
                <a:lnTo>
                  <a:pt x="32" y="563"/>
                </a:lnTo>
                <a:lnTo>
                  <a:pt x="34" y="551"/>
                </a:lnTo>
                <a:lnTo>
                  <a:pt x="30" y="561"/>
                </a:lnTo>
                <a:lnTo>
                  <a:pt x="27" y="574"/>
                </a:lnTo>
                <a:lnTo>
                  <a:pt x="22" y="605"/>
                </a:lnTo>
                <a:lnTo>
                  <a:pt x="19" y="642"/>
                </a:lnTo>
                <a:lnTo>
                  <a:pt x="16" y="680"/>
                </a:lnTo>
                <a:lnTo>
                  <a:pt x="13" y="745"/>
                </a:lnTo>
                <a:lnTo>
                  <a:pt x="13" y="773"/>
                </a:lnTo>
                <a:lnTo>
                  <a:pt x="34" y="651"/>
                </a:lnTo>
                <a:lnTo>
                  <a:pt x="30" y="672"/>
                </a:lnTo>
                <a:lnTo>
                  <a:pt x="29" y="703"/>
                </a:lnTo>
                <a:lnTo>
                  <a:pt x="27" y="779"/>
                </a:lnTo>
                <a:lnTo>
                  <a:pt x="29" y="849"/>
                </a:lnTo>
                <a:lnTo>
                  <a:pt x="29" y="880"/>
                </a:lnTo>
                <a:lnTo>
                  <a:pt x="53" y="735"/>
                </a:lnTo>
                <a:lnTo>
                  <a:pt x="44" y="877"/>
                </a:lnTo>
                <a:lnTo>
                  <a:pt x="39" y="891"/>
                </a:lnTo>
                <a:lnTo>
                  <a:pt x="35" y="909"/>
                </a:lnTo>
                <a:lnTo>
                  <a:pt x="32" y="927"/>
                </a:lnTo>
                <a:lnTo>
                  <a:pt x="30" y="947"/>
                </a:lnTo>
                <a:lnTo>
                  <a:pt x="29" y="987"/>
                </a:lnTo>
                <a:lnTo>
                  <a:pt x="30" y="1028"/>
                </a:lnTo>
                <a:lnTo>
                  <a:pt x="34" y="1066"/>
                </a:lnTo>
                <a:lnTo>
                  <a:pt x="39" y="1096"/>
                </a:lnTo>
                <a:lnTo>
                  <a:pt x="42" y="1126"/>
                </a:lnTo>
                <a:lnTo>
                  <a:pt x="44" y="1116"/>
                </a:lnTo>
                <a:lnTo>
                  <a:pt x="48" y="1098"/>
                </a:lnTo>
                <a:lnTo>
                  <a:pt x="68" y="1126"/>
                </a:lnTo>
                <a:lnTo>
                  <a:pt x="70" y="1098"/>
                </a:lnTo>
                <a:lnTo>
                  <a:pt x="86" y="1144"/>
                </a:lnTo>
                <a:lnTo>
                  <a:pt x="114" y="1074"/>
                </a:lnTo>
                <a:lnTo>
                  <a:pt x="114" y="1188"/>
                </a:lnTo>
                <a:lnTo>
                  <a:pt x="136" y="1083"/>
                </a:lnTo>
                <a:lnTo>
                  <a:pt x="136" y="11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66"/>
          <p:cNvSpPr>
            <a:spLocks/>
          </p:cNvSpPr>
          <p:nvPr/>
        </p:nvSpPr>
        <p:spPr bwMode="auto">
          <a:xfrm>
            <a:off x="5454650" y="3638550"/>
            <a:ext cx="1222375" cy="642938"/>
          </a:xfrm>
          <a:custGeom>
            <a:avLst/>
            <a:gdLst>
              <a:gd name="T0" fmla="*/ 165100 w 770"/>
              <a:gd name="T1" fmla="*/ 49213 h 405"/>
              <a:gd name="T2" fmla="*/ 222250 w 770"/>
              <a:gd name="T3" fmla="*/ 28575 h 405"/>
              <a:gd name="T4" fmla="*/ 265113 w 770"/>
              <a:gd name="T5" fmla="*/ 28575 h 405"/>
              <a:gd name="T6" fmla="*/ 280988 w 770"/>
              <a:gd name="T7" fmla="*/ 28575 h 405"/>
              <a:gd name="T8" fmla="*/ 334963 w 770"/>
              <a:gd name="T9" fmla="*/ 4763 h 405"/>
              <a:gd name="T10" fmla="*/ 420688 w 770"/>
              <a:gd name="T11" fmla="*/ 0 h 405"/>
              <a:gd name="T12" fmla="*/ 508000 w 770"/>
              <a:gd name="T13" fmla="*/ 41275 h 405"/>
              <a:gd name="T14" fmla="*/ 612775 w 770"/>
              <a:gd name="T15" fmla="*/ 63500 h 405"/>
              <a:gd name="T16" fmla="*/ 668338 w 770"/>
              <a:gd name="T17" fmla="*/ 79375 h 405"/>
              <a:gd name="T18" fmla="*/ 709613 w 770"/>
              <a:gd name="T19" fmla="*/ 90488 h 405"/>
              <a:gd name="T20" fmla="*/ 774700 w 770"/>
              <a:gd name="T21" fmla="*/ 123825 h 405"/>
              <a:gd name="T22" fmla="*/ 828675 w 770"/>
              <a:gd name="T23" fmla="*/ 128588 h 405"/>
              <a:gd name="T24" fmla="*/ 927100 w 770"/>
              <a:gd name="T25" fmla="*/ 160338 h 405"/>
              <a:gd name="T26" fmla="*/ 1001713 w 770"/>
              <a:gd name="T27" fmla="*/ 174625 h 405"/>
              <a:gd name="T28" fmla="*/ 1058863 w 770"/>
              <a:gd name="T29" fmla="*/ 217488 h 405"/>
              <a:gd name="T30" fmla="*/ 1206500 w 770"/>
              <a:gd name="T31" fmla="*/ 279400 h 405"/>
              <a:gd name="T32" fmla="*/ 1120775 w 770"/>
              <a:gd name="T33" fmla="*/ 425450 h 405"/>
              <a:gd name="T34" fmla="*/ 938213 w 770"/>
              <a:gd name="T35" fmla="*/ 592138 h 405"/>
              <a:gd name="T36" fmla="*/ 996950 w 770"/>
              <a:gd name="T37" fmla="*/ 485775 h 405"/>
              <a:gd name="T38" fmla="*/ 952500 w 770"/>
              <a:gd name="T39" fmla="*/ 495300 h 405"/>
              <a:gd name="T40" fmla="*/ 877888 w 770"/>
              <a:gd name="T41" fmla="*/ 395288 h 405"/>
              <a:gd name="T42" fmla="*/ 749300 w 770"/>
              <a:gd name="T43" fmla="*/ 390525 h 405"/>
              <a:gd name="T44" fmla="*/ 666750 w 770"/>
              <a:gd name="T45" fmla="*/ 384175 h 405"/>
              <a:gd name="T46" fmla="*/ 614363 w 770"/>
              <a:gd name="T47" fmla="*/ 522288 h 405"/>
              <a:gd name="T48" fmla="*/ 585788 w 770"/>
              <a:gd name="T49" fmla="*/ 320675 h 405"/>
              <a:gd name="T50" fmla="*/ 531813 w 770"/>
              <a:gd name="T51" fmla="*/ 460375 h 405"/>
              <a:gd name="T52" fmla="*/ 511175 w 770"/>
              <a:gd name="T53" fmla="*/ 481013 h 405"/>
              <a:gd name="T54" fmla="*/ 465138 w 770"/>
              <a:gd name="T55" fmla="*/ 511175 h 405"/>
              <a:gd name="T56" fmla="*/ 481013 w 770"/>
              <a:gd name="T57" fmla="*/ 412750 h 405"/>
              <a:gd name="T58" fmla="*/ 461963 w 770"/>
              <a:gd name="T59" fmla="*/ 433388 h 405"/>
              <a:gd name="T60" fmla="*/ 481013 w 770"/>
              <a:gd name="T61" fmla="*/ 284163 h 405"/>
              <a:gd name="T62" fmla="*/ 457200 w 770"/>
              <a:gd name="T63" fmla="*/ 301625 h 405"/>
              <a:gd name="T64" fmla="*/ 376238 w 770"/>
              <a:gd name="T65" fmla="*/ 209550 h 405"/>
              <a:gd name="T66" fmla="*/ 420688 w 770"/>
              <a:gd name="T67" fmla="*/ 292100 h 405"/>
              <a:gd name="T68" fmla="*/ 363538 w 770"/>
              <a:gd name="T69" fmla="*/ 285750 h 405"/>
              <a:gd name="T70" fmla="*/ 227013 w 770"/>
              <a:gd name="T71" fmla="*/ 222250 h 405"/>
              <a:gd name="T72" fmla="*/ 209550 w 770"/>
              <a:gd name="T73" fmla="*/ 160338 h 405"/>
              <a:gd name="T74" fmla="*/ 211138 w 770"/>
              <a:gd name="T75" fmla="*/ 139700 h 405"/>
              <a:gd name="T76" fmla="*/ 177800 w 770"/>
              <a:gd name="T77" fmla="*/ 161925 h 405"/>
              <a:gd name="T78" fmla="*/ 149225 w 770"/>
              <a:gd name="T79" fmla="*/ 284163 h 405"/>
              <a:gd name="T80" fmla="*/ 136525 w 770"/>
              <a:gd name="T81" fmla="*/ 211138 h 405"/>
              <a:gd name="T82" fmla="*/ 136525 w 770"/>
              <a:gd name="T83" fmla="*/ 177800 h 405"/>
              <a:gd name="T84" fmla="*/ 100013 w 770"/>
              <a:gd name="T85" fmla="*/ 304800 h 405"/>
              <a:gd name="T86" fmla="*/ 100013 w 770"/>
              <a:gd name="T87" fmla="*/ 250825 h 405"/>
              <a:gd name="T88" fmla="*/ 69850 w 770"/>
              <a:gd name="T89" fmla="*/ 279400 h 405"/>
              <a:gd name="T90" fmla="*/ 7938 w 770"/>
              <a:gd name="T91" fmla="*/ 276225 h 405"/>
              <a:gd name="T92" fmla="*/ 57150 w 770"/>
              <a:gd name="T93" fmla="*/ 252413 h 405"/>
              <a:gd name="T94" fmla="*/ 7938 w 770"/>
              <a:gd name="T95" fmla="*/ 258763 h 405"/>
              <a:gd name="T96" fmla="*/ 30163 w 770"/>
              <a:gd name="T97" fmla="*/ 238125 h 405"/>
              <a:gd name="T98" fmla="*/ 53975 w 770"/>
              <a:gd name="T99" fmla="*/ 193675 h 405"/>
              <a:gd name="T100" fmla="*/ 71438 w 770"/>
              <a:gd name="T101" fmla="*/ 160338 h 405"/>
              <a:gd name="T102" fmla="*/ 28575 w 770"/>
              <a:gd name="T103" fmla="*/ 203200 h 405"/>
              <a:gd name="T104" fmla="*/ 66675 w 770"/>
              <a:gd name="T105" fmla="*/ 133350 h 405"/>
              <a:gd name="T106" fmla="*/ 144463 w 770"/>
              <a:gd name="T107" fmla="*/ 63500 h 40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770"/>
              <a:gd name="T163" fmla="*/ 0 h 405"/>
              <a:gd name="T164" fmla="*/ 770 w 770"/>
              <a:gd name="T165" fmla="*/ 405 h 40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770" h="405">
                <a:moveTo>
                  <a:pt x="99" y="37"/>
                </a:moveTo>
                <a:lnTo>
                  <a:pt x="99" y="37"/>
                </a:lnTo>
                <a:lnTo>
                  <a:pt x="110" y="37"/>
                </a:lnTo>
                <a:lnTo>
                  <a:pt x="119" y="37"/>
                </a:lnTo>
                <a:lnTo>
                  <a:pt x="104" y="31"/>
                </a:lnTo>
                <a:lnTo>
                  <a:pt x="112" y="31"/>
                </a:lnTo>
                <a:lnTo>
                  <a:pt x="128" y="31"/>
                </a:lnTo>
                <a:lnTo>
                  <a:pt x="112" y="14"/>
                </a:lnTo>
                <a:lnTo>
                  <a:pt x="127" y="16"/>
                </a:lnTo>
                <a:lnTo>
                  <a:pt x="140" y="18"/>
                </a:lnTo>
                <a:lnTo>
                  <a:pt x="150" y="21"/>
                </a:lnTo>
                <a:lnTo>
                  <a:pt x="163" y="26"/>
                </a:lnTo>
                <a:lnTo>
                  <a:pt x="164" y="24"/>
                </a:lnTo>
                <a:lnTo>
                  <a:pt x="167" y="19"/>
                </a:lnTo>
                <a:lnTo>
                  <a:pt x="167" y="18"/>
                </a:lnTo>
                <a:lnTo>
                  <a:pt x="167" y="14"/>
                </a:lnTo>
                <a:lnTo>
                  <a:pt x="167" y="11"/>
                </a:lnTo>
                <a:lnTo>
                  <a:pt x="164" y="8"/>
                </a:lnTo>
                <a:lnTo>
                  <a:pt x="172" y="13"/>
                </a:lnTo>
                <a:lnTo>
                  <a:pt x="177" y="18"/>
                </a:lnTo>
                <a:lnTo>
                  <a:pt x="180" y="21"/>
                </a:lnTo>
                <a:lnTo>
                  <a:pt x="187" y="26"/>
                </a:lnTo>
                <a:lnTo>
                  <a:pt x="208" y="11"/>
                </a:lnTo>
                <a:lnTo>
                  <a:pt x="210" y="6"/>
                </a:lnTo>
                <a:lnTo>
                  <a:pt x="211" y="3"/>
                </a:lnTo>
                <a:lnTo>
                  <a:pt x="216" y="1"/>
                </a:lnTo>
                <a:lnTo>
                  <a:pt x="224" y="5"/>
                </a:lnTo>
                <a:lnTo>
                  <a:pt x="242" y="1"/>
                </a:lnTo>
                <a:lnTo>
                  <a:pt x="257" y="0"/>
                </a:lnTo>
                <a:lnTo>
                  <a:pt x="265" y="0"/>
                </a:lnTo>
                <a:lnTo>
                  <a:pt x="272" y="1"/>
                </a:lnTo>
                <a:lnTo>
                  <a:pt x="291" y="10"/>
                </a:lnTo>
                <a:lnTo>
                  <a:pt x="306" y="18"/>
                </a:lnTo>
                <a:lnTo>
                  <a:pt x="320" y="26"/>
                </a:lnTo>
                <a:lnTo>
                  <a:pt x="343" y="29"/>
                </a:lnTo>
                <a:lnTo>
                  <a:pt x="361" y="32"/>
                </a:lnTo>
                <a:lnTo>
                  <a:pt x="369" y="36"/>
                </a:lnTo>
                <a:lnTo>
                  <a:pt x="374" y="39"/>
                </a:lnTo>
                <a:lnTo>
                  <a:pt x="386" y="40"/>
                </a:lnTo>
                <a:lnTo>
                  <a:pt x="395" y="44"/>
                </a:lnTo>
                <a:lnTo>
                  <a:pt x="405" y="49"/>
                </a:lnTo>
                <a:lnTo>
                  <a:pt x="412" y="47"/>
                </a:lnTo>
                <a:lnTo>
                  <a:pt x="416" y="49"/>
                </a:lnTo>
                <a:lnTo>
                  <a:pt x="421" y="50"/>
                </a:lnTo>
                <a:lnTo>
                  <a:pt x="425" y="49"/>
                </a:lnTo>
                <a:lnTo>
                  <a:pt x="433" y="49"/>
                </a:lnTo>
                <a:lnTo>
                  <a:pt x="438" y="50"/>
                </a:lnTo>
                <a:lnTo>
                  <a:pt x="443" y="52"/>
                </a:lnTo>
                <a:lnTo>
                  <a:pt x="447" y="57"/>
                </a:lnTo>
                <a:lnTo>
                  <a:pt x="454" y="62"/>
                </a:lnTo>
                <a:lnTo>
                  <a:pt x="470" y="70"/>
                </a:lnTo>
                <a:lnTo>
                  <a:pt x="482" y="76"/>
                </a:lnTo>
                <a:lnTo>
                  <a:pt x="488" y="78"/>
                </a:lnTo>
                <a:lnTo>
                  <a:pt x="500" y="78"/>
                </a:lnTo>
                <a:lnTo>
                  <a:pt x="506" y="78"/>
                </a:lnTo>
                <a:lnTo>
                  <a:pt x="513" y="81"/>
                </a:lnTo>
                <a:lnTo>
                  <a:pt x="516" y="81"/>
                </a:lnTo>
                <a:lnTo>
                  <a:pt x="522" y="81"/>
                </a:lnTo>
                <a:lnTo>
                  <a:pt x="532" y="84"/>
                </a:lnTo>
                <a:lnTo>
                  <a:pt x="543" y="91"/>
                </a:lnTo>
                <a:lnTo>
                  <a:pt x="563" y="94"/>
                </a:lnTo>
                <a:lnTo>
                  <a:pt x="578" y="97"/>
                </a:lnTo>
                <a:lnTo>
                  <a:pt x="584" y="101"/>
                </a:lnTo>
                <a:lnTo>
                  <a:pt x="587" y="104"/>
                </a:lnTo>
                <a:lnTo>
                  <a:pt x="604" y="104"/>
                </a:lnTo>
                <a:lnTo>
                  <a:pt x="618" y="106"/>
                </a:lnTo>
                <a:lnTo>
                  <a:pt x="625" y="107"/>
                </a:lnTo>
                <a:lnTo>
                  <a:pt x="631" y="110"/>
                </a:lnTo>
                <a:lnTo>
                  <a:pt x="640" y="117"/>
                </a:lnTo>
                <a:lnTo>
                  <a:pt x="646" y="122"/>
                </a:lnTo>
                <a:lnTo>
                  <a:pt x="649" y="127"/>
                </a:lnTo>
                <a:lnTo>
                  <a:pt x="667" y="137"/>
                </a:lnTo>
                <a:lnTo>
                  <a:pt x="688" y="145"/>
                </a:lnTo>
                <a:lnTo>
                  <a:pt x="701" y="150"/>
                </a:lnTo>
                <a:lnTo>
                  <a:pt x="726" y="158"/>
                </a:lnTo>
                <a:lnTo>
                  <a:pt x="750" y="169"/>
                </a:lnTo>
                <a:lnTo>
                  <a:pt x="760" y="176"/>
                </a:lnTo>
                <a:lnTo>
                  <a:pt x="766" y="182"/>
                </a:lnTo>
                <a:lnTo>
                  <a:pt x="770" y="190"/>
                </a:lnTo>
                <a:lnTo>
                  <a:pt x="770" y="192"/>
                </a:lnTo>
                <a:lnTo>
                  <a:pt x="752" y="215"/>
                </a:lnTo>
                <a:lnTo>
                  <a:pt x="706" y="268"/>
                </a:lnTo>
                <a:lnTo>
                  <a:pt x="677" y="299"/>
                </a:lnTo>
                <a:lnTo>
                  <a:pt x="648" y="329"/>
                </a:lnTo>
                <a:lnTo>
                  <a:pt x="618" y="355"/>
                </a:lnTo>
                <a:lnTo>
                  <a:pt x="604" y="364"/>
                </a:lnTo>
                <a:lnTo>
                  <a:pt x="591" y="373"/>
                </a:lnTo>
                <a:lnTo>
                  <a:pt x="607" y="348"/>
                </a:lnTo>
                <a:lnTo>
                  <a:pt x="618" y="327"/>
                </a:lnTo>
                <a:lnTo>
                  <a:pt x="626" y="309"/>
                </a:lnTo>
                <a:lnTo>
                  <a:pt x="628" y="306"/>
                </a:lnTo>
                <a:lnTo>
                  <a:pt x="628" y="304"/>
                </a:lnTo>
                <a:lnTo>
                  <a:pt x="626" y="306"/>
                </a:lnTo>
                <a:lnTo>
                  <a:pt x="618" y="314"/>
                </a:lnTo>
                <a:lnTo>
                  <a:pt x="592" y="343"/>
                </a:lnTo>
                <a:lnTo>
                  <a:pt x="555" y="390"/>
                </a:lnTo>
                <a:lnTo>
                  <a:pt x="600" y="312"/>
                </a:lnTo>
                <a:lnTo>
                  <a:pt x="532" y="405"/>
                </a:lnTo>
                <a:lnTo>
                  <a:pt x="602" y="267"/>
                </a:lnTo>
                <a:lnTo>
                  <a:pt x="532" y="368"/>
                </a:lnTo>
                <a:lnTo>
                  <a:pt x="560" y="298"/>
                </a:lnTo>
                <a:lnTo>
                  <a:pt x="508" y="377"/>
                </a:lnTo>
                <a:lnTo>
                  <a:pt x="553" y="249"/>
                </a:lnTo>
                <a:lnTo>
                  <a:pt x="488" y="381"/>
                </a:lnTo>
                <a:lnTo>
                  <a:pt x="522" y="249"/>
                </a:lnTo>
                <a:lnTo>
                  <a:pt x="472" y="364"/>
                </a:lnTo>
                <a:lnTo>
                  <a:pt x="490" y="267"/>
                </a:lnTo>
                <a:lnTo>
                  <a:pt x="447" y="373"/>
                </a:lnTo>
                <a:lnTo>
                  <a:pt x="472" y="246"/>
                </a:lnTo>
                <a:lnTo>
                  <a:pt x="431" y="351"/>
                </a:lnTo>
                <a:lnTo>
                  <a:pt x="446" y="263"/>
                </a:lnTo>
                <a:lnTo>
                  <a:pt x="407" y="356"/>
                </a:lnTo>
                <a:lnTo>
                  <a:pt x="425" y="233"/>
                </a:lnTo>
                <a:lnTo>
                  <a:pt x="420" y="242"/>
                </a:lnTo>
                <a:lnTo>
                  <a:pt x="408" y="267"/>
                </a:lnTo>
                <a:lnTo>
                  <a:pt x="402" y="281"/>
                </a:lnTo>
                <a:lnTo>
                  <a:pt x="395" y="298"/>
                </a:lnTo>
                <a:lnTo>
                  <a:pt x="390" y="314"/>
                </a:lnTo>
                <a:lnTo>
                  <a:pt x="387" y="329"/>
                </a:lnTo>
                <a:lnTo>
                  <a:pt x="387" y="332"/>
                </a:lnTo>
                <a:lnTo>
                  <a:pt x="399" y="210"/>
                </a:lnTo>
                <a:lnTo>
                  <a:pt x="374" y="298"/>
                </a:lnTo>
                <a:lnTo>
                  <a:pt x="384" y="203"/>
                </a:lnTo>
                <a:lnTo>
                  <a:pt x="356" y="327"/>
                </a:lnTo>
                <a:lnTo>
                  <a:pt x="369" y="202"/>
                </a:lnTo>
                <a:lnTo>
                  <a:pt x="368" y="213"/>
                </a:lnTo>
                <a:lnTo>
                  <a:pt x="358" y="241"/>
                </a:lnTo>
                <a:lnTo>
                  <a:pt x="351" y="257"/>
                </a:lnTo>
                <a:lnTo>
                  <a:pt x="345" y="273"/>
                </a:lnTo>
                <a:lnTo>
                  <a:pt x="335" y="290"/>
                </a:lnTo>
                <a:lnTo>
                  <a:pt x="325" y="303"/>
                </a:lnTo>
                <a:lnTo>
                  <a:pt x="312" y="314"/>
                </a:lnTo>
                <a:lnTo>
                  <a:pt x="311" y="314"/>
                </a:lnTo>
                <a:lnTo>
                  <a:pt x="312" y="312"/>
                </a:lnTo>
                <a:lnTo>
                  <a:pt x="322" y="303"/>
                </a:lnTo>
                <a:lnTo>
                  <a:pt x="332" y="272"/>
                </a:lnTo>
                <a:lnTo>
                  <a:pt x="340" y="247"/>
                </a:lnTo>
                <a:lnTo>
                  <a:pt x="342" y="236"/>
                </a:lnTo>
                <a:lnTo>
                  <a:pt x="343" y="228"/>
                </a:lnTo>
                <a:lnTo>
                  <a:pt x="293" y="322"/>
                </a:lnTo>
                <a:lnTo>
                  <a:pt x="307" y="273"/>
                </a:lnTo>
                <a:lnTo>
                  <a:pt x="322" y="221"/>
                </a:lnTo>
                <a:lnTo>
                  <a:pt x="312" y="242"/>
                </a:lnTo>
                <a:lnTo>
                  <a:pt x="303" y="260"/>
                </a:lnTo>
                <a:lnTo>
                  <a:pt x="294" y="273"/>
                </a:lnTo>
                <a:lnTo>
                  <a:pt x="293" y="275"/>
                </a:lnTo>
                <a:lnTo>
                  <a:pt x="291" y="275"/>
                </a:lnTo>
                <a:lnTo>
                  <a:pt x="291" y="273"/>
                </a:lnTo>
                <a:lnTo>
                  <a:pt x="291" y="267"/>
                </a:lnTo>
                <a:lnTo>
                  <a:pt x="299" y="237"/>
                </a:lnTo>
                <a:lnTo>
                  <a:pt x="303" y="220"/>
                </a:lnTo>
                <a:lnTo>
                  <a:pt x="304" y="202"/>
                </a:lnTo>
                <a:lnTo>
                  <a:pt x="304" y="185"/>
                </a:lnTo>
                <a:lnTo>
                  <a:pt x="303" y="179"/>
                </a:lnTo>
                <a:lnTo>
                  <a:pt x="301" y="172"/>
                </a:lnTo>
                <a:lnTo>
                  <a:pt x="298" y="179"/>
                </a:lnTo>
                <a:lnTo>
                  <a:pt x="294" y="184"/>
                </a:lnTo>
                <a:lnTo>
                  <a:pt x="288" y="190"/>
                </a:lnTo>
                <a:lnTo>
                  <a:pt x="281" y="182"/>
                </a:lnTo>
                <a:lnTo>
                  <a:pt x="268" y="163"/>
                </a:lnTo>
                <a:lnTo>
                  <a:pt x="252" y="143"/>
                </a:lnTo>
                <a:lnTo>
                  <a:pt x="244" y="137"/>
                </a:lnTo>
                <a:lnTo>
                  <a:pt x="237" y="132"/>
                </a:lnTo>
                <a:lnTo>
                  <a:pt x="242" y="137"/>
                </a:lnTo>
                <a:lnTo>
                  <a:pt x="250" y="150"/>
                </a:lnTo>
                <a:lnTo>
                  <a:pt x="260" y="167"/>
                </a:lnTo>
                <a:lnTo>
                  <a:pt x="263" y="176"/>
                </a:lnTo>
                <a:lnTo>
                  <a:pt x="265" y="184"/>
                </a:lnTo>
                <a:lnTo>
                  <a:pt x="247" y="166"/>
                </a:lnTo>
                <a:lnTo>
                  <a:pt x="229" y="153"/>
                </a:lnTo>
                <a:lnTo>
                  <a:pt x="221" y="146"/>
                </a:lnTo>
                <a:lnTo>
                  <a:pt x="213" y="143"/>
                </a:lnTo>
                <a:lnTo>
                  <a:pt x="229" y="180"/>
                </a:lnTo>
                <a:lnTo>
                  <a:pt x="211" y="161"/>
                </a:lnTo>
                <a:lnTo>
                  <a:pt x="195" y="145"/>
                </a:lnTo>
                <a:lnTo>
                  <a:pt x="179" y="132"/>
                </a:lnTo>
                <a:lnTo>
                  <a:pt x="150" y="112"/>
                </a:lnTo>
                <a:lnTo>
                  <a:pt x="143" y="140"/>
                </a:lnTo>
                <a:lnTo>
                  <a:pt x="138" y="167"/>
                </a:lnTo>
                <a:lnTo>
                  <a:pt x="133" y="195"/>
                </a:lnTo>
                <a:lnTo>
                  <a:pt x="132" y="151"/>
                </a:lnTo>
                <a:lnTo>
                  <a:pt x="132" y="117"/>
                </a:lnTo>
                <a:lnTo>
                  <a:pt x="132" y="101"/>
                </a:lnTo>
                <a:lnTo>
                  <a:pt x="133" y="91"/>
                </a:lnTo>
                <a:lnTo>
                  <a:pt x="133" y="86"/>
                </a:lnTo>
                <a:lnTo>
                  <a:pt x="135" y="84"/>
                </a:lnTo>
                <a:lnTo>
                  <a:pt x="133" y="88"/>
                </a:lnTo>
                <a:lnTo>
                  <a:pt x="128" y="109"/>
                </a:lnTo>
                <a:lnTo>
                  <a:pt x="119" y="143"/>
                </a:lnTo>
                <a:lnTo>
                  <a:pt x="115" y="163"/>
                </a:lnTo>
                <a:lnTo>
                  <a:pt x="112" y="182"/>
                </a:lnTo>
                <a:lnTo>
                  <a:pt x="112" y="102"/>
                </a:lnTo>
                <a:lnTo>
                  <a:pt x="109" y="107"/>
                </a:lnTo>
                <a:lnTo>
                  <a:pt x="102" y="122"/>
                </a:lnTo>
                <a:lnTo>
                  <a:pt x="99" y="133"/>
                </a:lnTo>
                <a:lnTo>
                  <a:pt x="96" y="146"/>
                </a:lnTo>
                <a:lnTo>
                  <a:pt x="94" y="163"/>
                </a:lnTo>
                <a:lnTo>
                  <a:pt x="94" y="179"/>
                </a:lnTo>
                <a:lnTo>
                  <a:pt x="94" y="184"/>
                </a:lnTo>
                <a:lnTo>
                  <a:pt x="89" y="163"/>
                </a:lnTo>
                <a:lnTo>
                  <a:pt x="86" y="143"/>
                </a:lnTo>
                <a:lnTo>
                  <a:pt x="86" y="133"/>
                </a:lnTo>
                <a:lnTo>
                  <a:pt x="86" y="122"/>
                </a:lnTo>
                <a:lnTo>
                  <a:pt x="86" y="120"/>
                </a:lnTo>
                <a:lnTo>
                  <a:pt x="86" y="114"/>
                </a:lnTo>
                <a:lnTo>
                  <a:pt x="86" y="112"/>
                </a:lnTo>
                <a:lnTo>
                  <a:pt x="86" y="114"/>
                </a:lnTo>
                <a:lnTo>
                  <a:pt x="81" y="128"/>
                </a:lnTo>
                <a:lnTo>
                  <a:pt x="75" y="154"/>
                </a:lnTo>
                <a:lnTo>
                  <a:pt x="68" y="179"/>
                </a:lnTo>
                <a:lnTo>
                  <a:pt x="63" y="192"/>
                </a:lnTo>
                <a:lnTo>
                  <a:pt x="62" y="192"/>
                </a:lnTo>
                <a:lnTo>
                  <a:pt x="62" y="190"/>
                </a:lnTo>
                <a:lnTo>
                  <a:pt x="63" y="180"/>
                </a:lnTo>
                <a:lnTo>
                  <a:pt x="68" y="137"/>
                </a:lnTo>
                <a:lnTo>
                  <a:pt x="63" y="158"/>
                </a:lnTo>
                <a:lnTo>
                  <a:pt x="58" y="176"/>
                </a:lnTo>
                <a:lnTo>
                  <a:pt x="52" y="189"/>
                </a:lnTo>
                <a:lnTo>
                  <a:pt x="52" y="174"/>
                </a:lnTo>
                <a:lnTo>
                  <a:pt x="47" y="174"/>
                </a:lnTo>
                <a:lnTo>
                  <a:pt x="44" y="176"/>
                </a:lnTo>
                <a:lnTo>
                  <a:pt x="34" y="177"/>
                </a:lnTo>
                <a:lnTo>
                  <a:pt x="27" y="179"/>
                </a:lnTo>
                <a:lnTo>
                  <a:pt x="21" y="179"/>
                </a:lnTo>
                <a:lnTo>
                  <a:pt x="13" y="177"/>
                </a:lnTo>
                <a:lnTo>
                  <a:pt x="5" y="174"/>
                </a:lnTo>
                <a:lnTo>
                  <a:pt x="8" y="172"/>
                </a:lnTo>
                <a:lnTo>
                  <a:pt x="16" y="171"/>
                </a:lnTo>
                <a:lnTo>
                  <a:pt x="27" y="167"/>
                </a:lnTo>
                <a:lnTo>
                  <a:pt x="31" y="164"/>
                </a:lnTo>
                <a:lnTo>
                  <a:pt x="36" y="159"/>
                </a:lnTo>
                <a:lnTo>
                  <a:pt x="24" y="161"/>
                </a:lnTo>
                <a:lnTo>
                  <a:pt x="8" y="164"/>
                </a:lnTo>
                <a:lnTo>
                  <a:pt x="6" y="164"/>
                </a:lnTo>
                <a:lnTo>
                  <a:pt x="5" y="163"/>
                </a:lnTo>
                <a:lnTo>
                  <a:pt x="10" y="159"/>
                </a:lnTo>
                <a:lnTo>
                  <a:pt x="19" y="154"/>
                </a:lnTo>
                <a:lnTo>
                  <a:pt x="31" y="146"/>
                </a:lnTo>
                <a:lnTo>
                  <a:pt x="19" y="150"/>
                </a:lnTo>
                <a:lnTo>
                  <a:pt x="10" y="150"/>
                </a:lnTo>
                <a:lnTo>
                  <a:pt x="0" y="150"/>
                </a:lnTo>
                <a:lnTo>
                  <a:pt x="6" y="145"/>
                </a:lnTo>
                <a:lnTo>
                  <a:pt x="19" y="135"/>
                </a:lnTo>
                <a:lnTo>
                  <a:pt x="34" y="122"/>
                </a:lnTo>
                <a:lnTo>
                  <a:pt x="40" y="114"/>
                </a:lnTo>
                <a:lnTo>
                  <a:pt x="44" y="107"/>
                </a:lnTo>
                <a:lnTo>
                  <a:pt x="45" y="106"/>
                </a:lnTo>
                <a:lnTo>
                  <a:pt x="45" y="101"/>
                </a:lnTo>
                <a:lnTo>
                  <a:pt x="45" y="99"/>
                </a:lnTo>
                <a:lnTo>
                  <a:pt x="44" y="99"/>
                </a:lnTo>
                <a:lnTo>
                  <a:pt x="40" y="101"/>
                </a:lnTo>
                <a:lnTo>
                  <a:pt x="36" y="106"/>
                </a:lnTo>
                <a:lnTo>
                  <a:pt x="26" y="117"/>
                </a:lnTo>
                <a:lnTo>
                  <a:pt x="18" y="128"/>
                </a:lnTo>
                <a:lnTo>
                  <a:pt x="26" y="109"/>
                </a:lnTo>
                <a:lnTo>
                  <a:pt x="34" y="94"/>
                </a:lnTo>
                <a:lnTo>
                  <a:pt x="39" y="88"/>
                </a:lnTo>
                <a:lnTo>
                  <a:pt x="42" y="84"/>
                </a:lnTo>
                <a:lnTo>
                  <a:pt x="44" y="83"/>
                </a:lnTo>
                <a:lnTo>
                  <a:pt x="49" y="76"/>
                </a:lnTo>
                <a:lnTo>
                  <a:pt x="63" y="62"/>
                </a:lnTo>
                <a:lnTo>
                  <a:pt x="83" y="47"/>
                </a:lnTo>
                <a:lnTo>
                  <a:pt x="91" y="40"/>
                </a:lnTo>
                <a:lnTo>
                  <a:pt x="99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67"/>
          <p:cNvSpPr>
            <a:spLocks/>
          </p:cNvSpPr>
          <p:nvPr/>
        </p:nvSpPr>
        <p:spPr bwMode="auto">
          <a:xfrm>
            <a:off x="5834063" y="3979863"/>
            <a:ext cx="53975" cy="74612"/>
          </a:xfrm>
          <a:custGeom>
            <a:avLst/>
            <a:gdLst>
              <a:gd name="T0" fmla="*/ 0 w 34"/>
              <a:gd name="T1" fmla="*/ 58737 h 47"/>
              <a:gd name="T2" fmla="*/ 0 w 34"/>
              <a:gd name="T3" fmla="*/ 58737 h 47"/>
              <a:gd name="T4" fmla="*/ 3175 w 34"/>
              <a:gd name="T5" fmla="*/ 50800 h 47"/>
              <a:gd name="T6" fmla="*/ 3175 w 34"/>
              <a:gd name="T7" fmla="*/ 41275 h 47"/>
              <a:gd name="T8" fmla="*/ 4763 w 34"/>
              <a:gd name="T9" fmla="*/ 30162 h 47"/>
              <a:gd name="T10" fmla="*/ 11113 w 34"/>
              <a:gd name="T11" fmla="*/ 17462 h 47"/>
              <a:gd name="T12" fmla="*/ 20638 w 34"/>
              <a:gd name="T13" fmla="*/ 9525 h 47"/>
              <a:gd name="T14" fmla="*/ 31750 w 34"/>
              <a:gd name="T15" fmla="*/ 1587 h 47"/>
              <a:gd name="T16" fmla="*/ 46038 w 34"/>
              <a:gd name="T17" fmla="*/ 0 h 47"/>
              <a:gd name="T18" fmla="*/ 53975 w 34"/>
              <a:gd name="T19" fmla="*/ 9525 h 47"/>
              <a:gd name="T20" fmla="*/ 33338 w 34"/>
              <a:gd name="T21" fmla="*/ 17462 h 47"/>
              <a:gd name="T22" fmla="*/ 33338 w 34"/>
              <a:gd name="T23" fmla="*/ 17462 h 47"/>
              <a:gd name="T24" fmla="*/ 41275 w 34"/>
              <a:gd name="T25" fmla="*/ 17462 h 47"/>
              <a:gd name="T26" fmla="*/ 46038 w 34"/>
              <a:gd name="T27" fmla="*/ 20637 h 47"/>
              <a:gd name="T28" fmla="*/ 49213 w 34"/>
              <a:gd name="T29" fmla="*/ 25400 h 47"/>
              <a:gd name="T30" fmla="*/ 49213 w 34"/>
              <a:gd name="T31" fmla="*/ 30162 h 47"/>
              <a:gd name="T32" fmla="*/ 49213 w 34"/>
              <a:gd name="T33" fmla="*/ 30162 h 47"/>
              <a:gd name="T34" fmla="*/ 49213 w 34"/>
              <a:gd name="T35" fmla="*/ 38100 h 47"/>
              <a:gd name="T36" fmla="*/ 44450 w 34"/>
              <a:gd name="T37" fmla="*/ 53975 h 47"/>
              <a:gd name="T38" fmla="*/ 38100 w 34"/>
              <a:gd name="T39" fmla="*/ 63500 h 47"/>
              <a:gd name="T40" fmla="*/ 31750 w 34"/>
              <a:gd name="T41" fmla="*/ 69850 h 47"/>
              <a:gd name="T42" fmla="*/ 23813 w 34"/>
              <a:gd name="T43" fmla="*/ 74612 h 47"/>
              <a:gd name="T44" fmla="*/ 11113 w 34"/>
              <a:gd name="T45" fmla="*/ 74612 h 47"/>
              <a:gd name="T46" fmla="*/ 11113 w 34"/>
              <a:gd name="T47" fmla="*/ 74612 h 47"/>
              <a:gd name="T48" fmla="*/ 4763 w 34"/>
              <a:gd name="T49" fmla="*/ 69850 h 47"/>
              <a:gd name="T50" fmla="*/ 3175 w 34"/>
              <a:gd name="T51" fmla="*/ 63500 h 47"/>
              <a:gd name="T52" fmla="*/ 0 w 34"/>
              <a:gd name="T53" fmla="*/ 58737 h 47"/>
              <a:gd name="T54" fmla="*/ 0 w 34"/>
              <a:gd name="T55" fmla="*/ 58737 h 4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4"/>
              <a:gd name="T85" fmla="*/ 0 h 47"/>
              <a:gd name="T86" fmla="*/ 34 w 34"/>
              <a:gd name="T87" fmla="*/ 47 h 4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4" h="47">
                <a:moveTo>
                  <a:pt x="0" y="37"/>
                </a:moveTo>
                <a:lnTo>
                  <a:pt x="0" y="37"/>
                </a:lnTo>
                <a:lnTo>
                  <a:pt x="2" y="32"/>
                </a:lnTo>
                <a:lnTo>
                  <a:pt x="2" y="26"/>
                </a:lnTo>
                <a:lnTo>
                  <a:pt x="3" y="19"/>
                </a:lnTo>
                <a:lnTo>
                  <a:pt x="7" y="11"/>
                </a:lnTo>
                <a:lnTo>
                  <a:pt x="13" y="6"/>
                </a:lnTo>
                <a:lnTo>
                  <a:pt x="20" y="1"/>
                </a:lnTo>
                <a:lnTo>
                  <a:pt x="29" y="0"/>
                </a:lnTo>
                <a:lnTo>
                  <a:pt x="34" y="6"/>
                </a:lnTo>
                <a:lnTo>
                  <a:pt x="21" y="11"/>
                </a:lnTo>
                <a:lnTo>
                  <a:pt x="26" y="11"/>
                </a:lnTo>
                <a:lnTo>
                  <a:pt x="29" y="13"/>
                </a:lnTo>
                <a:lnTo>
                  <a:pt x="31" y="16"/>
                </a:lnTo>
                <a:lnTo>
                  <a:pt x="31" y="19"/>
                </a:lnTo>
                <a:lnTo>
                  <a:pt x="31" y="24"/>
                </a:lnTo>
                <a:lnTo>
                  <a:pt x="28" y="34"/>
                </a:lnTo>
                <a:lnTo>
                  <a:pt x="24" y="40"/>
                </a:lnTo>
                <a:lnTo>
                  <a:pt x="20" y="44"/>
                </a:lnTo>
                <a:lnTo>
                  <a:pt x="15" y="47"/>
                </a:lnTo>
                <a:lnTo>
                  <a:pt x="7" y="47"/>
                </a:lnTo>
                <a:lnTo>
                  <a:pt x="3" y="44"/>
                </a:lnTo>
                <a:lnTo>
                  <a:pt x="2" y="40"/>
                </a:lnTo>
                <a:lnTo>
                  <a:pt x="0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68"/>
          <p:cNvSpPr>
            <a:spLocks/>
          </p:cNvSpPr>
          <p:nvPr/>
        </p:nvSpPr>
        <p:spPr bwMode="auto">
          <a:xfrm>
            <a:off x="5526088" y="4000500"/>
            <a:ext cx="39687" cy="53975"/>
          </a:xfrm>
          <a:custGeom>
            <a:avLst/>
            <a:gdLst>
              <a:gd name="T0" fmla="*/ 15875 w 25"/>
              <a:gd name="T1" fmla="*/ 53975 h 34"/>
              <a:gd name="T2" fmla="*/ 15875 w 25"/>
              <a:gd name="T3" fmla="*/ 53975 h 34"/>
              <a:gd name="T4" fmla="*/ 20637 w 25"/>
              <a:gd name="T5" fmla="*/ 50800 h 34"/>
              <a:gd name="T6" fmla="*/ 28575 w 25"/>
              <a:gd name="T7" fmla="*/ 42863 h 34"/>
              <a:gd name="T8" fmla="*/ 36512 w 25"/>
              <a:gd name="T9" fmla="*/ 33338 h 34"/>
              <a:gd name="T10" fmla="*/ 39687 w 25"/>
              <a:gd name="T11" fmla="*/ 28575 h 34"/>
              <a:gd name="T12" fmla="*/ 36512 w 25"/>
              <a:gd name="T13" fmla="*/ 20638 h 34"/>
              <a:gd name="T14" fmla="*/ 36512 w 25"/>
              <a:gd name="T15" fmla="*/ 20638 h 34"/>
              <a:gd name="T16" fmla="*/ 36512 w 25"/>
              <a:gd name="T17" fmla="*/ 17463 h 34"/>
              <a:gd name="T18" fmla="*/ 31750 w 25"/>
              <a:gd name="T19" fmla="*/ 9525 h 34"/>
              <a:gd name="T20" fmla="*/ 28575 w 25"/>
              <a:gd name="T21" fmla="*/ 7938 h 34"/>
              <a:gd name="T22" fmla="*/ 20637 w 25"/>
              <a:gd name="T23" fmla="*/ 1588 h 34"/>
              <a:gd name="T24" fmla="*/ 12700 w 25"/>
              <a:gd name="T25" fmla="*/ 0 h 34"/>
              <a:gd name="T26" fmla="*/ 3175 w 25"/>
              <a:gd name="T27" fmla="*/ 0 h 34"/>
              <a:gd name="T28" fmla="*/ 3175 w 25"/>
              <a:gd name="T29" fmla="*/ 0 h 34"/>
              <a:gd name="T30" fmla="*/ 6350 w 25"/>
              <a:gd name="T31" fmla="*/ 7938 h 34"/>
              <a:gd name="T32" fmla="*/ 7937 w 25"/>
              <a:gd name="T33" fmla="*/ 14288 h 34"/>
              <a:gd name="T34" fmla="*/ 6350 w 25"/>
              <a:gd name="T35" fmla="*/ 17463 h 34"/>
              <a:gd name="T36" fmla="*/ 3175 w 25"/>
              <a:gd name="T37" fmla="*/ 22225 h 34"/>
              <a:gd name="T38" fmla="*/ 3175 w 25"/>
              <a:gd name="T39" fmla="*/ 22225 h 34"/>
              <a:gd name="T40" fmla="*/ 0 w 25"/>
              <a:gd name="T41" fmla="*/ 25400 h 34"/>
              <a:gd name="T42" fmla="*/ 0 w 25"/>
              <a:gd name="T43" fmla="*/ 34925 h 34"/>
              <a:gd name="T44" fmla="*/ 3175 w 25"/>
              <a:gd name="T45" fmla="*/ 41275 h 34"/>
              <a:gd name="T46" fmla="*/ 6350 w 25"/>
              <a:gd name="T47" fmla="*/ 46038 h 34"/>
              <a:gd name="T48" fmla="*/ 11112 w 25"/>
              <a:gd name="T49" fmla="*/ 50800 h 34"/>
              <a:gd name="T50" fmla="*/ 15875 w 25"/>
              <a:gd name="T51" fmla="*/ 53975 h 34"/>
              <a:gd name="T52" fmla="*/ 15875 w 25"/>
              <a:gd name="T53" fmla="*/ 53975 h 3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5"/>
              <a:gd name="T82" fmla="*/ 0 h 34"/>
              <a:gd name="T83" fmla="*/ 25 w 25"/>
              <a:gd name="T84" fmla="*/ 34 h 3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5" h="34">
                <a:moveTo>
                  <a:pt x="10" y="34"/>
                </a:moveTo>
                <a:lnTo>
                  <a:pt x="10" y="34"/>
                </a:lnTo>
                <a:lnTo>
                  <a:pt x="13" y="32"/>
                </a:lnTo>
                <a:lnTo>
                  <a:pt x="18" y="27"/>
                </a:lnTo>
                <a:lnTo>
                  <a:pt x="23" y="21"/>
                </a:lnTo>
                <a:lnTo>
                  <a:pt x="25" y="18"/>
                </a:lnTo>
                <a:lnTo>
                  <a:pt x="23" y="13"/>
                </a:lnTo>
                <a:lnTo>
                  <a:pt x="23" y="11"/>
                </a:lnTo>
                <a:lnTo>
                  <a:pt x="20" y="6"/>
                </a:lnTo>
                <a:lnTo>
                  <a:pt x="18" y="5"/>
                </a:lnTo>
                <a:lnTo>
                  <a:pt x="13" y="1"/>
                </a:lnTo>
                <a:lnTo>
                  <a:pt x="8" y="0"/>
                </a:lnTo>
                <a:lnTo>
                  <a:pt x="2" y="0"/>
                </a:lnTo>
                <a:lnTo>
                  <a:pt x="4" y="5"/>
                </a:lnTo>
                <a:lnTo>
                  <a:pt x="5" y="9"/>
                </a:lnTo>
                <a:lnTo>
                  <a:pt x="4" y="11"/>
                </a:lnTo>
                <a:lnTo>
                  <a:pt x="2" y="14"/>
                </a:lnTo>
                <a:lnTo>
                  <a:pt x="0" y="16"/>
                </a:lnTo>
                <a:lnTo>
                  <a:pt x="0" y="22"/>
                </a:lnTo>
                <a:lnTo>
                  <a:pt x="2" y="26"/>
                </a:lnTo>
                <a:lnTo>
                  <a:pt x="4" y="29"/>
                </a:lnTo>
                <a:lnTo>
                  <a:pt x="7" y="32"/>
                </a:lnTo>
                <a:lnTo>
                  <a:pt x="10" y="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Freeform 69"/>
          <p:cNvSpPr>
            <a:spLocks/>
          </p:cNvSpPr>
          <p:nvPr/>
        </p:nvSpPr>
        <p:spPr bwMode="auto">
          <a:xfrm>
            <a:off x="5751513" y="4375150"/>
            <a:ext cx="46037" cy="90488"/>
          </a:xfrm>
          <a:custGeom>
            <a:avLst/>
            <a:gdLst>
              <a:gd name="T0" fmla="*/ 12700 w 29"/>
              <a:gd name="T1" fmla="*/ 14288 h 57"/>
              <a:gd name="T2" fmla="*/ 12700 w 29"/>
              <a:gd name="T3" fmla="*/ 14288 h 57"/>
              <a:gd name="T4" fmla="*/ 3175 w 29"/>
              <a:gd name="T5" fmla="*/ 12700 h 57"/>
              <a:gd name="T6" fmla="*/ 0 w 29"/>
              <a:gd name="T7" fmla="*/ 7938 h 57"/>
              <a:gd name="T8" fmla="*/ 0 w 29"/>
              <a:gd name="T9" fmla="*/ 7938 h 57"/>
              <a:gd name="T10" fmla="*/ 4762 w 29"/>
              <a:gd name="T11" fmla="*/ 4763 h 57"/>
              <a:gd name="T12" fmla="*/ 4762 w 29"/>
              <a:gd name="T13" fmla="*/ 4763 h 57"/>
              <a:gd name="T14" fmla="*/ 17462 w 29"/>
              <a:gd name="T15" fmla="*/ 1588 h 57"/>
              <a:gd name="T16" fmla="*/ 17462 w 29"/>
              <a:gd name="T17" fmla="*/ 1588 h 57"/>
              <a:gd name="T18" fmla="*/ 25400 w 29"/>
              <a:gd name="T19" fmla="*/ 0 h 57"/>
              <a:gd name="T20" fmla="*/ 33337 w 29"/>
              <a:gd name="T21" fmla="*/ 1588 h 57"/>
              <a:gd name="T22" fmla="*/ 38100 w 29"/>
              <a:gd name="T23" fmla="*/ 9525 h 57"/>
              <a:gd name="T24" fmla="*/ 38100 w 29"/>
              <a:gd name="T25" fmla="*/ 9525 h 57"/>
              <a:gd name="T26" fmla="*/ 44450 w 29"/>
              <a:gd name="T27" fmla="*/ 17463 h 57"/>
              <a:gd name="T28" fmla="*/ 46037 w 29"/>
              <a:gd name="T29" fmla="*/ 28575 h 57"/>
              <a:gd name="T30" fmla="*/ 46037 w 29"/>
              <a:gd name="T31" fmla="*/ 41275 h 57"/>
              <a:gd name="T32" fmla="*/ 46037 w 29"/>
              <a:gd name="T33" fmla="*/ 53975 h 57"/>
              <a:gd name="T34" fmla="*/ 41275 w 29"/>
              <a:gd name="T35" fmla="*/ 69850 h 57"/>
              <a:gd name="T36" fmla="*/ 36512 w 29"/>
              <a:gd name="T37" fmla="*/ 74613 h 57"/>
              <a:gd name="T38" fmla="*/ 28575 w 29"/>
              <a:gd name="T39" fmla="*/ 79375 h 57"/>
              <a:gd name="T40" fmla="*/ 20637 w 29"/>
              <a:gd name="T41" fmla="*/ 84138 h 57"/>
              <a:gd name="T42" fmla="*/ 9525 w 29"/>
              <a:gd name="T43" fmla="*/ 90488 h 57"/>
              <a:gd name="T44" fmla="*/ 9525 w 29"/>
              <a:gd name="T45" fmla="*/ 90488 h 57"/>
              <a:gd name="T46" fmla="*/ 9525 w 29"/>
              <a:gd name="T47" fmla="*/ 90488 h 57"/>
              <a:gd name="T48" fmla="*/ 4762 w 29"/>
              <a:gd name="T49" fmla="*/ 90488 h 57"/>
              <a:gd name="T50" fmla="*/ 3175 w 29"/>
              <a:gd name="T51" fmla="*/ 90488 h 57"/>
              <a:gd name="T52" fmla="*/ 3175 w 29"/>
              <a:gd name="T53" fmla="*/ 87313 h 57"/>
              <a:gd name="T54" fmla="*/ 3175 w 29"/>
              <a:gd name="T55" fmla="*/ 76200 h 57"/>
              <a:gd name="T56" fmla="*/ 3175 w 29"/>
              <a:gd name="T57" fmla="*/ 76200 h 57"/>
              <a:gd name="T58" fmla="*/ 9525 w 29"/>
              <a:gd name="T59" fmla="*/ 49213 h 57"/>
              <a:gd name="T60" fmla="*/ 12700 w 29"/>
              <a:gd name="T61" fmla="*/ 25400 h 57"/>
              <a:gd name="T62" fmla="*/ 12700 w 29"/>
              <a:gd name="T63" fmla="*/ 17463 h 57"/>
              <a:gd name="T64" fmla="*/ 12700 w 29"/>
              <a:gd name="T65" fmla="*/ 14288 h 57"/>
              <a:gd name="T66" fmla="*/ 12700 w 29"/>
              <a:gd name="T67" fmla="*/ 14288 h 5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9"/>
              <a:gd name="T103" fmla="*/ 0 h 57"/>
              <a:gd name="T104" fmla="*/ 29 w 29"/>
              <a:gd name="T105" fmla="*/ 57 h 5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9" h="57">
                <a:moveTo>
                  <a:pt x="8" y="9"/>
                </a:moveTo>
                <a:lnTo>
                  <a:pt x="8" y="9"/>
                </a:lnTo>
                <a:lnTo>
                  <a:pt x="2" y="8"/>
                </a:lnTo>
                <a:lnTo>
                  <a:pt x="0" y="5"/>
                </a:lnTo>
                <a:lnTo>
                  <a:pt x="3" y="3"/>
                </a:lnTo>
                <a:lnTo>
                  <a:pt x="11" y="1"/>
                </a:lnTo>
                <a:lnTo>
                  <a:pt x="16" y="0"/>
                </a:lnTo>
                <a:lnTo>
                  <a:pt x="21" y="1"/>
                </a:lnTo>
                <a:lnTo>
                  <a:pt x="24" y="6"/>
                </a:lnTo>
                <a:lnTo>
                  <a:pt x="28" y="11"/>
                </a:lnTo>
                <a:lnTo>
                  <a:pt x="29" y="18"/>
                </a:lnTo>
                <a:lnTo>
                  <a:pt x="29" y="26"/>
                </a:lnTo>
                <a:lnTo>
                  <a:pt x="29" y="34"/>
                </a:lnTo>
                <a:lnTo>
                  <a:pt x="26" y="44"/>
                </a:lnTo>
                <a:lnTo>
                  <a:pt x="23" y="47"/>
                </a:lnTo>
                <a:lnTo>
                  <a:pt x="18" y="50"/>
                </a:lnTo>
                <a:lnTo>
                  <a:pt x="13" y="53"/>
                </a:lnTo>
                <a:lnTo>
                  <a:pt x="6" y="57"/>
                </a:lnTo>
                <a:lnTo>
                  <a:pt x="3" y="57"/>
                </a:lnTo>
                <a:lnTo>
                  <a:pt x="2" y="57"/>
                </a:lnTo>
                <a:lnTo>
                  <a:pt x="2" y="55"/>
                </a:lnTo>
                <a:lnTo>
                  <a:pt x="2" y="48"/>
                </a:lnTo>
                <a:lnTo>
                  <a:pt x="6" y="31"/>
                </a:lnTo>
                <a:lnTo>
                  <a:pt x="8" y="16"/>
                </a:lnTo>
                <a:lnTo>
                  <a:pt x="8" y="11"/>
                </a:lnTo>
                <a:lnTo>
                  <a:pt x="8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Freeform 70"/>
          <p:cNvSpPr>
            <a:spLocks/>
          </p:cNvSpPr>
          <p:nvPr/>
        </p:nvSpPr>
        <p:spPr bwMode="auto">
          <a:xfrm>
            <a:off x="5608638" y="4383088"/>
            <a:ext cx="57150" cy="95250"/>
          </a:xfrm>
          <a:custGeom>
            <a:avLst/>
            <a:gdLst>
              <a:gd name="T0" fmla="*/ 52388 w 36"/>
              <a:gd name="T1" fmla="*/ 95250 h 60"/>
              <a:gd name="T2" fmla="*/ 52388 w 36"/>
              <a:gd name="T3" fmla="*/ 95250 h 60"/>
              <a:gd name="T4" fmla="*/ 47625 w 36"/>
              <a:gd name="T5" fmla="*/ 95250 h 60"/>
              <a:gd name="T6" fmla="*/ 39688 w 36"/>
              <a:gd name="T7" fmla="*/ 95250 h 60"/>
              <a:gd name="T8" fmla="*/ 31750 w 36"/>
              <a:gd name="T9" fmla="*/ 92075 h 60"/>
              <a:gd name="T10" fmla="*/ 20638 w 36"/>
              <a:gd name="T11" fmla="*/ 87313 h 60"/>
              <a:gd name="T12" fmla="*/ 14288 w 36"/>
              <a:gd name="T13" fmla="*/ 76200 h 60"/>
              <a:gd name="T14" fmla="*/ 6350 w 36"/>
              <a:gd name="T15" fmla="*/ 63500 h 60"/>
              <a:gd name="T16" fmla="*/ 0 w 36"/>
              <a:gd name="T17" fmla="*/ 42863 h 60"/>
              <a:gd name="T18" fmla="*/ 0 w 36"/>
              <a:gd name="T19" fmla="*/ 42863 h 60"/>
              <a:gd name="T20" fmla="*/ 0 w 36"/>
              <a:gd name="T21" fmla="*/ 30163 h 60"/>
              <a:gd name="T22" fmla="*/ 0 w 36"/>
              <a:gd name="T23" fmla="*/ 17463 h 60"/>
              <a:gd name="T24" fmla="*/ 6350 w 36"/>
              <a:gd name="T25" fmla="*/ 6350 h 60"/>
              <a:gd name="T26" fmla="*/ 6350 w 36"/>
              <a:gd name="T27" fmla="*/ 6350 h 60"/>
              <a:gd name="T28" fmla="*/ 6350 w 36"/>
              <a:gd name="T29" fmla="*/ 4763 h 60"/>
              <a:gd name="T30" fmla="*/ 7938 w 36"/>
              <a:gd name="T31" fmla="*/ 1588 h 60"/>
              <a:gd name="T32" fmla="*/ 15875 w 36"/>
              <a:gd name="T33" fmla="*/ 0 h 60"/>
              <a:gd name="T34" fmla="*/ 28575 w 36"/>
              <a:gd name="T35" fmla="*/ 4763 h 60"/>
              <a:gd name="T36" fmla="*/ 28575 w 36"/>
              <a:gd name="T37" fmla="*/ 4763 h 60"/>
              <a:gd name="T38" fmla="*/ 31750 w 36"/>
              <a:gd name="T39" fmla="*/ 9525 h 60"/>
              <a:gd name="T40" fmla="*/ 28575 w 36"/>
              <a:gd name="T41" fmla="*/ 12700 h 60"/>
              <a:gd name="T42" fmla="*/ 23813 w 36"/>
              <a:gd name="T43" fmla="*/ 14288 h 60"/>
              <a:gd name="T44" fmla="*/ 23813 w 36"/>
              <a:gd name="T45" fmla="*/ 14288 h 60"/>
              <a:gd name="T46" fmla="*/ 20638 w 36"/>
              <a:gd name="T47" fmla="*/ 14288 h 60"/>
              <a:gd name="T48" fmla="*/ 23813 w 36"/>
              <a:gd name="T49" fmla="*/ 12700 h 60"/>
              <a:gd name="T50" fmla="*/ 23813 w 36"/>
              <a:gd name="T51" fmla="*/ 12700 h 60"/>
              <a:gd name="T52" fmla="*/ 26988 w 36"/>
              <a:gd name="T53" fmla="*/ 25400 h 60"/>
              <a:gd name="T54" fmla="*/ 31750 w 36"/>
              <a:gd name="T55" fmla="*/ 47625 h 60"/>
              <a:gd name="T56" fmla="*/ 34925 w 36"/>
              <a:gd name="T57" fmla="*/ 61913 h 60"/>
              <a:gd name="T58" fmla="*/ 39688 w 36"/>
              <a:gd name="T59" fmla="*/ 74613 h 60"/>
              <a:gd name="T60" fmla="*/ 47625 w 36"/>
              <a:gd name="T61" fmla="*/ 84138 h 60"/>
              <a:gd name="T62" fmla="*/ 55563 w 36"/>
              <a:gd name="T63" fmla="*/ 92075 h 60"/>
              <a:gd name="T64" fmla="*/ 55563 w 36"/>
              <a:gd name="T65" fmla="*/ 92075 h 60"/>
              <a:gd name="T66" fmla="*/ 57150 w 36"/>
              <a:gd name="T67" fmla="*/ 92075 h 60"/>
              <a:gd name="T68" fmla="*/ 57150 w 36"/>
              <a:gd name="T69" fmla="*/ 95250 h 60"/>
              <a:gd name="T70" fmla="*/ 52388 w 36"/>
              <a:gd name="T71" fmla="*/ 95250 h 60"/>
              <a:gd name="T72" fmla="*/ 52388 w 36"/>
              <a:gd name="T73" fmla="*/ 95250 h 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6"/>
              <a:gd name="T112" fmla="*/ 0 h 60"/>
              <a:gd name="T113" fmla="*/ 36 w 36"/>
              <a:gd name="T114" fmla="*/ 60 h 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6" h="60">
                <a:moveTo>
                  <a:pt x="33" y="60"/>
                </a:moveTo>
                <a:lnTo>
                  <a:pt x="33" y="60"/>
                </a:lnTo>
                <a:lnTo>
                  <a:pt x="30" y="60"/>
                </a:lnTo>
                <a:lnTo>
                  <a:pt x="25" y="60"/>
                </a:lnTo>
                <a:lnTo>
                  <a:pt x="20" y="58"/>
                </a:lnTo>
                <a:lnTo>
                  <a:pt x="13" y="55"/>
                </a:lnTo>
                <a:lnTo>
                  <a:pt x="9" y="48"/>
                </a:lnTo>
                <a:lnTo>
                  <a:pt x="4" y="40"/>
                </a:lnTo>
                <a:lnTo>
                  <a:pt x="0" y="27"/>
                </a:lnTo>
                <a:lnTo>
                  <a:pt x="0" y="19"/>
                </a:lnTo>
                <a:lnTo>
                  <a:pt x="0" y="11"/>
                </a:lnTo>
                <a:lnTo>
                  <a:pt x="4" y="4"/>
                </a:lnTo>
                <a:lnTo>
                  <a:pt x="4" y="3"/>
                </a:lnTo>
                <a:lnTo>
                  <a:pt x="5" y="1"/>
                </a:lnTo>
                <a:lnTo>
                  <a:pt x="10" y="0"/>
                </a:lnTo>
                <a:lnTo>
                  <a:pt x="18" y="3"/>
                </a:lnTo>
                <a:lnTo>
                  <a:pt x="20" y="6"/>
                </a:lnTo>
                <a:lnTo>
                  <a:pt x="18" y="8"/>
                </a:lnTo>
                <a:lnTo>
                  <a:pt x="15" y="9"/>
                </a:lnTo>
                <a:lnTo>
                  <a:pt x="13" y="9"/>
                </a:lnTo>
                <a:lnTo>
                  <a:pt x="15" y="8"/>
                </a:lnTo>
                <a:lnTo>
                  <a:pt x="17" y="16"/>
                </a:lnTo>
                <a:lnTo>
                  <a:pt x="20" y="30"/>
                </a:lnTo>
                <a:lnTo>
                  <a:pt x="22" y="39"/>
                </a:lnTo>
                <a:lnTo>
                  <a:pt x="25" y="47"/>
                </a:lnTo>
                <a:lnTo>
                  <a:pt x="30" y="53"/>
                </a:lnTo>
                <a:lnTo>
                  <a:pt x="35" y="58"/>
                </a:lnTo>
                <a:lnTo>
                  <a:pt x="36" y="58"/>
                </a:lnTo>
                <a:lnTo>
                  <a:pt x="36" y="60"/>
                </a:lnTo>
                <a:lnTo>
                  <a:pt x="33" y="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71"/>
          <p:cNvSpPr>
            <a:spLocks/>
          </p:cNvSpPr>
          <p:nvPr/>
        </p:nvSpPr>
        <p:spPr bwMode="auto">
          <a:xfrm>
            <a:off x="5643563" y="4498975"/>
            <a:ext cx="153987" cy="58738"/>
          </a:xfrm>
          <a:custGeom>
            <a:avLst/>
            <a:gdLst>
              <a:gd name="T0" fmla="*/ 152400 w 97"/>
              <a:gd name="T1" fmla="*/ 0 h 37"/>
              <a:gd name="T2" fmla="*/ 152400 w 97"/>
              <a:gd name="T3" fmla="*/ 0 h 37"/>
              <a:gd name="T4" fmla="*/ 149225 w 97"/>
              <a:gd name="T5" fmla="*/ 7938 h 37"/>
              <a:gd name="T6" fmla="*/ 146050 w 97"/>
              <a:gd name="T7" fmla="*/ 12700 h 37"/>
              <a:gd name="T8" fmla="*/ 141287 w 97"/>
              <a:gd name="T9" fmla="*/ 20638 h 37"/>
              <a:gd name="T10" fmla="*/ 133350 w 97"/>
              <a:gd name="T11" fmla="*/ 28575 h 37"/>
              <a:gd name="T12" fmla="*/ 120650 w 97"/>
              <a:gd name="T13" fmla="*/ 36513 h 37"/>
              <a:gd name="T14" fmla="*/ 104775 w 97"/>
              <a:gd name="T15" fmla="*/ 38100 h 37"/>
              <a:gd name="T16" fmla="*/ 82550 w 97"/>
              <a:gd name="T17" fmla="*/ 38100 h 37"/>
              <a:gd name="T18" fmla="*/ 82550 w 97"/>
              <a:gd name="T19" fmla="*/ 38100 h 37"/>
              <a:gd name="T20" fmla="*/ 79375 w 97"/>
              <a:gd name="T21" fmla="*/ 38100 h 37"/>
              <a:gd name="T22" fmla="*/ 66675 w 97"/>
              <a:gd name="T23" fmla="*/ 38100 h 37"/>
              <a:gd name="T24" fmla="*/ 66675 w 97"/>
              <a:gd name="T25" fmla="*/ 38100 h 37"/>
              <a:gd name="T26" fmla="*/ 63500 w 97"/>
              <a:gd name="T27" fmla="*/ 41275 h 37"/>
              <a:gd name="T28" fmla="*/ 66675 w 97"/>
              <a:gd name="T29" fmla="*/ 38100 h 37"/>
              <a:gd name="T30" fmla="*/ 66675 w 97"/>
              <a:gd name="T31" fmla="*/ 38100 h 37"/>
              <a:gd name="T32" fmla="*/ 61912 w 97"/>
              <a:gd name="T33" fmla="*/ 41275 h 37"/>
              <a:gd name="T34" fmla="*/ 46037 w 97"/>
              <a:gd name="T35" fmla="*/ 42863 h 37"/>
              <a:gd name="T36" fmla="*/ 34925 w 97"/>
              <a:gd name="T37" fmla="*/ 42863 h 37"/>
              <a:gd name="T38" fmla="*/ 22225 w 97"/>
              <a:gd name="T39" fmla="*/ 38100 h 37"/>
              <a:gd name="T40" fmla="*/ 12700 w 97"/>
              <a:gd name="T41" fmla="*/ 33338 h 37"/>
              <a:gd name="T42" fmla="*/ 0 w 97"/>
              <a:gd name="T43" fmla="*/ 20638 h 37"/>
              <a:gd name="T44" fmla="*/ 0 w 97"/>
              <a:gd name="T45" fmla="*/ 20638 h 37"/>
              <a:gd name="T46" fmla="*/ 1587 w 97"/>
              <a:gd name="T47" fmla="*/ 28575 h 37"/>
              <a:gd name="T48" fmla="*/ 4762 w 97"/>
              <a:gd name="T49" fmla="*/ 36513 h 37"/>
              <a:gd name="T50" fmla="*/ 9525 w 97"/>
              <a:gd name="T51" fmla="*/ 42863 h 37"/>
              <a:gd name="T52" fmla="*/ 20637 w 97"/>
              <a:gd name="T53" fmla="*/ 49213 h 37"/>
              <a:gd name="T54" fmla="*/ 33337 w 97"/>
              <a:gd name="T55" fmla="*/ 57150 h 37"/>
              <a:gd name="T56" fmla="*/ 49212 w 97"/>
              <a:gd name="T57" fmla="*/ 58738 h 37"/>
              <a:gd name="T58" fmla="*/ 71437 w 97"/>
              <a:gd name="T59" fmla="*/ 57150 h 37"/>
              <a:gd name="T60" fmla="*/ 71437 w 97"/>
              <a:gd name="T61" fmla="*/ 57150 h 37"/>
              <a:gd name="T62" fmla="*/ 82550 w 97"/>
              <a:gd name="T63" fmla="*/ 57150 h 37"/>
              <a:gd name="T64" fmla="*/ 104775 w 97"/>
              <a:gd name="T65" fmla="*/ 53975 h 37"/>
              <a:gd name="T66" fmla="*/ 117475 w 97"/>
              <a:gd name="T67" fmla="*/ 49213 h 37"/>
              <a:gd name="T68" fmla="*/ 131762 w 97"/>
              <a:gd name="T69" fmla="*/ 42863 h 37"/>
              <a:gd name="T70" fmla="*/ 141287 w 97"/>
              <a:gd name="T71" fmla="*/ 36513 h 37"/>
              <a:gd name="T72" fmla="*/ 149225 w 97"/>
              <a:gd name="T73" fmla="*/ 25400 h 37"/>
              <a:gd name="T74" fmla="*/ 149225 w 97"/>
              <a:gd name="T75" fmla="*/ 25400 h 37"/>
              <a:gd name="T76" fmla="*/ 152400 w 97"/>
              <a:gd name="T77" fmla="*/ 15875 h 37"/>
              <a:gd name="T78" fmla="*/ 153987 w 97"/>
              <a:gd name="T79" fmla="*/ 7938 h 37"/>
              <a:gd name="T80" fmla="*/ 152400 w 97"/>
              <a:gd name="T81" fmla="*/ 0 h 37"/>
              <a:gd name="T82" fmla="*/ 152400 w 97"/>
              <a:gd name="T83" fmla="*/ 0 h 3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7"/>
              <a:gd name="T127" fmla="*/ 0 h 37"/>
              <a:gd name="T128" fmla="*/ 97 w 97"/>
              <a:gd name="T129" fmla="*/ 37 h 3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7" h="37">
                <a:moveTo>
                  <a:pt x="96" y="0"/>
                </a:moveTo>
                <a:lnTo>
                  <a:pt x="96" y="0"/>
                </a:lnTo>
                <a:lnTo>
                  <a:pt x="94" y="5"/>
                </a:lnTo>
                <a:lnTo>
                  <a:pt x="92" y="8"/>
                </a:lnTo>
                <a:lnTo>
                  <a:pt x="89" y="13"/>
                </a:lnTo>
                <a:lnTo>
                  <a:pt x="84" y="18"/>
                </a:lnTo>
                <a:lnTo>
                  <a:pt x="76" y="23"/>
                </a:lnTo>
                <a:lnTo>
                  <a:pt x="66" y="24"/>
                </a:lnTo>
                <a:lnTo>
                  <a:pt x="52" y="24"/>
                </a:lnTo>
                <a:lnTo>
                  <a:pt x="50" y="24"/>
                </a:lnTo>
                <a:lnTo>
                  <a:pt x="42" y="24"/>
                </a:lnTo>
                <a:lnTo>
                  <a:pt x="40" y="26"/>
                </a:lnTo>
                <a:lnTo>
                  <a:pt x="42" y="24"/>
                </a:lnTo>
                <a:lnTo>
                  <a:pt x="39" y="26"/>
                </a:lnTo>
                <a:lnTo>
                  <a:pt x="29" y="27"/>
                </a:lnTo>
                <a:lnTo>
                  <a:pt x="22" y="27"/>
                </a:lnTo>
                <a:lnTo>
                  <a:pt x="14" y="24"/>
                </a:lnTo>
                <a:lnTo>
                  <a:pt x="8" y="21"/>
                </a:lnTo>
                <a:lnTo>
                  <a:pt x="0" y="13"/>
                </a:lnTo>
                <a:lnTo>
                  <a:pt x="1" y="18"/>
                </a:lnTo>
                <a:lnTo>
                  <a:pt x="3" y="23"/>
                </a:lnTo>
                <a:lnTo>
                  <a:pt x="6" y="27"/>
                </a:lnTo>
                <a:lnTo>
                  <a:pt x="13" y="31"/>
                </a:lnTo>
                <a:lnTo>
                  <a:pt x="21" y="36"/>
                </a:lnTo>
                <a:lnTo>
                  <a:pt x="31" y="37"/>
                </a:lnTo>
                <a:lnTo>
                  <a:pt x="45" y="36"/>
                </a:lnTo>
                <a:lnTo>
                  <a:pt x="52" y="36"/>
                </a:lnTo>
                <a:lnTo>
                  <a:pt x="66" y="34"/>
                </a:lnTo>
                <a:lnTo>
                  <a:pt x="74" y="31"/>
                </a:lnTo>
                <a:lnTo>
                  <a:pt x="83" y="27"/>
                </a:lnTo>
                <a:lnTo>
                  <a:pt x="89" y="23"/>
                </a:lnTo>
                <a:lnTo>
                  <a:pt x="94" y="16"/>
                </a:lnTo>
                <a:lnTo>
                  <a:pt x="96" y="10"/>
                </a:lnTo>
                <a:lnTo>
                  <a:pt x="97" y="5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72"/>
          <p:cNvSpPr>
            <a:spLocks/>
          </p:cNvSpPr>
          <p:nvPr/>
        </p:nvSpPr>
        <p:spPr bwMode="auto">
          <a:xfrm>
            <a:off x="5767388" y="3640138"/>
            <a:ext cx="95250" cy="119062"/>
          </a:xfrm>
          <a:custGeom>
            <a:avLst/>
            <a:gdLst>
              <a:gd name="T0" fmla="*/ 95250 w 60"/>
              <a:gd name="T1" fmla="*/ 117475 h 75"/>
              <a:gd name="T2" fmla="*/ 95250 w 60"/>
              <a:gd name="T3" fmla="*/ 117475 h 75"/>
              <a:gd name="T4" fmla="*/ 90488 w 60"/>
              <a:gd name="T5" fmla="*/ 101600 h 75"/>
              <a:gd name="T6" fmla="*/ 77788 w 60"/>
              <a:gd name="T7" fmla="*/ 61912 h 75"/>
              <a:gd name="T8" fmla="*/ 69850 w 60"/>
              <a:gd name="T9" fmla="*/ 41275 h 75"/>
              <a:gd name="T10" fmla="*/ 57150 w 60"/>
              <a:gd name="T11" fmla="*/ 23812 h 75"/>
              <a:gd name="T12" fmla="*/ 42863 w 60"/>
              <a:gd name="T13" fmla="*/ 7937 h 75"/>
              <a:gd name="T14" fmla="*/ 36513 w 60"/>
              <a:gd name="T15" fmla="*/ 3175 h 75"/>
              <a:gd name="T16" fmla="*/ 28575 w 60"/>
              <a:gd name="T17" fmla="*/ 0 h 75"/>
              <a:gd name="T18" fmla="*/ 28575 w 60"/>
              <a:gd name="T19" fmla="*/ 0 h 75"/>
              <a:gd name="T20" fmla="*/ 25400 w 60"/>
              <a:gd name="T21" fmla="*/ 0 h 75"/>
              <a:gd name="T22" fmla="*/ 20638 w 60"/>
              <a:gd name="T23" fmla="*/ 6350 h 75"/>
              <a:gd name="T24" fmla="*/ 17463 w 60"/>
              <a:gd name="T25" fmla="*/ 15875 h 75"/>
              <a:gd name="T26" fmla="*/ 17463 w 60"/>
              <a:gd name="T27" fmla="*/ 15875 h 75"/>
              <a:gd name="T28" fmla="*/ 7938 w 60"/>
              <a:gd name="T29" fmla="*/ 36512 h 75"/>
              <a:gd name="T30" fmla="*/ 1588 w 60"/>
              <a:gd name="T31" fmla="*/ 49212 h 75"/>
              <a:gd name="T32" fmla="*/ 1588 w 60"/>
              <a:gd name="T33" fmla="*/ 57150 h 75"/>
              <a:gd name="T34" fmla="*/ 1588 w 60"/>
              <a:gd name="T35" fmla="*/ 57150 h 75"/>
              <a:gd name="T36" fmla="*/ 0 w 60"/>
              <a:gd name="T37" fmla="*/ 65087 h 75"/>
              <a:gd name="T38" fmla="*/ 0 w 60"/>
              <a:gd name="T39" fmla="*/ 65087 h 75"/>
              <a:gd name="T40" fmla="*/ 12700 w 60"/>
              <a:gd name="T41" fmla="*/ 76200 h 75"/>
              <a:gd name="T42" fmla="*/ 38100 w 60"/>
              <a:gd name="T43" fmla="*/ 96837 h 75"/>
              <a:gd name="T44" fmla="*/ 53975 w 60"/>
              <a:gd name="T45" fmla="*/ 106362 h 75"/>
              <a:gd name="T46" fmla="*/ 69850 w 60"/>
              <a:gd name="T47" fmla="*/ 114300 h 75"/>
              <a:gd name="T48" fmla="*/ 82550 w 60"/>
              <a:gd name="T49" fmla="*/ 119062 h 75"/>
              <a:gd name="T50" fmla="*/ 90488 w 60"/>
              <a:gd name="T51" fmla="*/ 119062 h 75"/>
              <a:gd name="T52" fmla="*/ 95250 w 60"/>
              <a:gd name="T53" fmla="*/ 117475 h 75"/>
              <a:gd name="T54" fmla="*/ 95250 w 60"/>
              <a:gd name="T55" fmla="*/ 117475 h 7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60"/>
              <a:gd name="T85" fmla="*/ 0 h 75"/>
              <a:gd name="T86" fmla="*/ 60 w 60"/>
              <a:gd name="T87" fmla="*/ 75 h 75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60" h="75">
                <a:moveTo>
                  <a:pt x="60" y="74"/>
                </a:moveTo>
                <a:lnTo>
                  <a:pt x="60" y="74"/>
                </a:lnTo>
                <a:lnTo>
                  <a:pt x="57" y="64"/>
                </a:lnTo>
                <a:lnTo>
                  <a:pt x="49" y="39"/>
                </a:lnTo>
                <a:lnTo>
                  <a:pt x="44" y="26"/>
                </a:lnTo>
                <a:lnTo>
                  <a:pt x="36" y="15"/>
                </a:lnTo>
                <a:lnTo>
                  <a:pt x="27" y="5"/>
                </a:lnTo>
                <a:lnTo>
                  <a:pt x="23" y="2"/>
                </a:lnTo>
                <a:lnTo>
                  <a:pt x="18" y="0"/>
                </a:lnTo>
                <a:lnTo>
                  <a:pt x="16" y="0"/>
                </a:lnTo>
                <a:lnTo>
                  <a:pt x="13" y="4"/>
                </a:lnTo>
                <a:lnTo>
                  <a:pt x="11" y="10"/>
                </a:lnTo>
                <a:lnTo>
                  <a:pt x="5" y="23"/>
                </a:lnTo>
                <a:lnTo>
                  <a:pt x="1" y="31"/>
                </a:lnTo>
                <a:lnTo>
                  <a:pt x="1" y="36"/>
                </a:lnTo>
                <a:lnTo>
                  <a:pt x="0" y="41"/>
                </a:lnTo>
                <a:lnTo>
                  <a:pt x="8" y="48"/>
                </a:lnTo>
                <a:lnTo>
                  <a:pt x="24" y="61"/>
                </a:lnTo>
                <a:lnTo>
                  <a:pt x="34" y="67"/>
                </a:lnTo>
                <a:lnTo>
                  <a:pt x="44" y="72"/>
                </a:lnTo>
                <a:lnTo>
                  <a:pt x="52" y="75"/>
                </a:lnTo>
                <a:lnTo>
                  <a:pt x="57" y="75"/>
                </a:lnTo>
                <a:lnTo>
                  <a:pt x="60" y="74"/>
                </a:lnTo>
                <a:close/>
              </a:path>
            </a:pathLst>
          </a:custGeom>
          <a:solidFill>
            <a:srgbClr val="86493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73"/>
          <p:cNvSpPr>
            <a:spLocks/>
          </p:cNvSpPr>
          <p:nvPr/>
        </p:nvSpPr>
        <p:spPr bwMode="auto">
          <a:xfrm>
            <a:off x="5789613" y="3668713"/>
            <a:ext cx="34925" cy="65087"/>
          </a:xfrm>
          <a:custGeom>
            <a:avLst/>
            <a:gdLst>
              <a:gd name="T0" fmla="*/ 19050 w 22"/>
              <a:gd name="T1" fmla="*/ 0 h 41"/>
              <a:gd name="T2" fmla="*/ 19050 w 22"/>
              <a:gd name="T3" fmla="*/ 0 h 41"/>
              <a:gd name="T4" fmla="*/ 3175 w 22"/>
              <a:gd name="T5" fmla="*/ 26987 h 41"/>
              <a:gd name="T6" fmla="*/ 3175 w 22"/>
              <a:gd name="T7" fmla="*/ 26987 h 41"/>
              <a:gd name="T8" fmla="*/ 0 w 22"/>
              <a:gd name="T9" fmla="*/ 28575 h 41"/>
              <a:gd name="T10" fmla="*/ 0 w 22"/>
              <a:gd name="T11" fmla="*/ 33337 h 41"/>
              <a:gd name="T12" fmla="*/ 0 w 22"/>
              <a:gd name="T13" fmla="*/ 39687 h 41"/>
              <a:gd name="T14" fmla="*/ 3175 w 22"/>
              <a:gd name="T15" fmla="*/ 44450 h 41"/>
              <a:gd name="T16" fmla="*/ 7938 w 22"/>
              <a:gd name="T17" fmla="*/ 49212 h 41"/>
              <a:gd name="T18" fmla="*/ 19050 w 22"/>
              <a:gd name="T19" fmla="*/ 57150 h 41"/>
              <a:gd name="T20" fmla="*/ 34925 w 22"/>
              <a:gd name="T21" fmla="*/ 65087 h 41"/>
              <a:gd name="T22" fmla="*/ 34925 w 22"/>
              <a:gd name="T23" fmla="*/ 65087 h 41"/>
              <a:gd name="T24" fmla="*/ 34925 w 22"/>
              <a:gd name="T25" fmla="*/ 57150 h 41"/>
              <a:gd name="T26" fmla="*/ 34925 w 22"/>
              <a:gd name="T27" fmla="*/ 36512 h 41"/>
              <a:gd name="T28" fmla="*/ 28575 w 22"/>
              <a:gd name="T29" fmla="*/ 15875 h 41"/>
              <a:gd name="T30" fmla="*/ 23813 w 22"/>
              <a:gd name="T31" fmla="*/ 6350 h 41"/>
              <a:gd name="T32" fmla="*/ 19050 w 22"/>
              <a:gd name="T33" fmla="*/ 0 h 41"/>
              <a:gd name="T34" fmla="*/ 19050 w 22"/>
              <a:gd name="T35" fmla="*/ 0 h 4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2"/>
              <a:gd name="T55" fmla="*/ 0 h 41"/>
              <a:gd name="T56" fmla="*/ 22 w 22"/>
              <a:gd name="T57" fmla="*/ 41 h 41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2" h="41">
                <a:moveTo>
                  <a:pt x="12" y="0"/>
                </a:moveTo>
                <a:lnTo>
                  <a:pt x="12" y="0"/>
                </a:lnTo>
                <a:lnTo>
                  <a:pt x="2" y="17"/>
                </a:lnTo>
                <a:lnTo>
                  <a:pt x="0" y="18"/>
                </a:lnTo>
                <a:lnTo>
                  <a:pt x="0" y="21"/>
                </a:lnTo>
                <a:lnTo>
                  <a:pt x="0" y="25"/>
                </a:lnTo>
                <a:lnTo>
                  <a:pt x="2" y="28"/>
                </a:lnTo>
                <a:lnTo>
                  <a:pt x="5" y="31"/>
                </a:lnTo>
                <a:lnTo>
                  <a:pt x="12" y="36"/>
                </a:lnTo>
                <a:lnTo>
                  <a:pt x="22" y="41"/>
                </a:lnTo>
                <a:lnTo>
                  <a:pt x="22" y="36"/>
                </a:lnTo>
                <a:lnTo>
                  <a:pt x="22" y="23"/>
                </a:lnTo>
                <a:lnTo>
                  <a:pt x="18" y="10"/>
                </a:lnTo>
                <a:lnTo>
                  <a:pt x="15" y="4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74"/>
          <p:cNvSpPr>
            <a:spLocks/>
          </p:cNvSpPr>
          <p:nvPr/>
        </p:nvSpPr>
        <p:spPr bwMode="auto">
          <a:xfrm>
            <a:off x="5538788" y="3660775"/>
            <a:ext cx="44450" cy="77788"/>
          </a:xfrm>
          <a:custGeom>
            <a:avLst/>
            <a:gdLst>
              <a:gd name="T0" fmla="*/ 44450 w 28"/>
              <a:gd name="T1" fmla="*/ 39688 h 49"/>
              <a:gd name="T2" fmla="*/ 44450 w 28"/>
              <a:gd name="T3" fmla="*/ 39688 h 49"/>
              <a:gd name="T4" fmla="*/ 36513 w 28"/>
              <a:gd name="T5" fmla="*/ 31750 h 49"/>
              <a:gd name="T6" fmla="*/ 31750 w 28"/>
              <a:gd name="T7" fmla="*/ 23813 h 49"/>
              <a:gd name="T8" fmla="*/ 26988 w 28"/>
              <a:gd name="T9" fmla="*/ 15875 h 49"/>
              <a:gd name="T10" fmla="*/ 26988 w 28"/>
              <a:gd name="T11" fmla="*/ 15875 h 49"/>
              <a:gd name="T12" fmla="*/ 23813 w 28"/>
              <a:gd name="T13" fmla="*/ 11113 h 49"/>
              <a:gd name="T14" fmla="*/ 22225 w 28"/>
              <a:gd name="T15" fmla="*/ 3175 h 49"/>
              <a:gd name="T16" fmla="*/ 15875 w 28"/>
              <a:gd name="T17" fmla="*/ 0 h 49"/>
              <a:gd name="T18" fmla="*/ 14288 w 28"/>
              <a:gd name="T19" fmla="*/ 3175 h 49"/>
              <a:gd name="T20" fmla="*/ 7938 w 28"/>
              <a:gd name="T21" fmla="*/ 6350 h 49"/>
              <a:gd name="T22" fmla="*/ 0 w 28"/>
              <a:gd name="T23" fmla="*/ 15875 h 49"/>
              <a:gd name="T24" fmla="*/ 0 w 28"/>
              <a:gd name="T25" fmla="*/ 15875 h 49"/>
              <a:gd name="T26" fmla="*/ 0 w 28"/>
              <a:gd name="T27" fmla="*/ 47625 h 49"/>
              <a:gd name="T28" fmla="*/ 0 w 28"/>
              <a:gd name="T29" fmla="*/ 68263 h 49"/>
              <a:gd name="T30" fmla="*/ 0 w 28"/>
              <a:gd name="T31" fmla="*/ 76200 h 49"/>
              <a:gd name="T32" fmla="*/ 0 w 28"/>
              <a:gd name="T33" fmla="*/ 77788 h 49"/>
              <a:gd name="T34" fmla="*/ 44450 w 28"/>
              <a:gd name="T35" fmla="*/ 39688 h 4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"/>
              <a:gd name="T55" fmla="*/ 0 h 49"/>
              <a:gd name="T56" fmla="*/ 28 w 28"/>
              <a:gd name="T57" fmla="*/ 49 h 4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" h="49">
                <a:moveTo>
                  <a:pt x="28" y="25"/>
                </a:moveTo>
                <a:lnTo>
                  <a:pt x="28" y="25"/>
                </a:lnTo>
                <a:lnTo>
                  <a:pt x="23" y="20"/>
                </a:lnTo>
                <a:lnTo>
                  <a:pt x="20" y="15"/>
                </a:lnTo>
                <a:lnTo>
                  <a:pt x="17" y="10"/>
                </a:lnTo>
                <a:lnTo>
                  <a:pt x="15" y="7"/>
                </a:lnTo>
                <a:lnTo>
                  <a:pt x="14" y="2"/>
                </a:lnTo>
                <a:lnTo>
                  <a:pt x="10" y="0"/>
                </a:lnTo>
                <a:lnTo>
                  <a:pt x="9" y="2"/>
                </a:lnTo>
                <a:lnTo>
                  <a:pt x="5" y="4"/>
                </a:lnTo>
                <a:lnTo>
                  <a:pt x="0" y="10"/>
                </a:lnTo>
                <a:lnTo>
                  <a:pt x="0" y="30"/>
                </a:lnTo>
                <a:lnTo>
                  <a:pt x="0" y="43"/>
                </a:lnTo>
                <a:lnTo>
                  <a:pt x="0" y="48"/>
                </a:lnTo>
                <a:lnTo>
                  <a:pt x="0" y="49"/>
                </a:lnTo>
                <a:lnTo>
                  <a:pt x="28" y="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Freeform 75"/>
          <p:cNvSpPr>
            <a:spLocks/>
          </p:cNvSpPr>
          <p:nvPr/>
        </p:nvSpPr>
        <p:spPr bwMode="auto">
          <a:xfrm>
            <a:off x="1166813" y="3736975"/>
            <a:ext cx="3378200" cy="2528888"/>
          </a:xfrm>
          <a:custGeom>
            <a:avLst/>
            <a:gdLst>
              <a:gd name="T0" fmla="*/ 279400 w 2128"/>
              <a:gd name="T1" fmla="*/ 1797050 h 1593"/>
              <a:gd name="T2" fmla="*/ 155575 w 2128"/>
              <a:gd name="T3" fmla="*/ 2257425 h 1593"/>
              <a:gd name="T4" fmla="*/ 201613 w 2128"/>
              <a:gd name="T5" fmla="*/ 2400300 h 1593"/>
              <a:gd name="T6" fmla="*/ 323850 w 2128"/>
              <a:gd name="T7" fmla="*/ 2233613 h 1593"/>
              <a:gd name="T8" fmla="*/ 555625 w 2128"/>
              <a:gd name="T9" fmla="*/ 1471613 h 1593"/>
              <a:gd name="T10" fmla="*/ 423863 w 2128"/>
              <a:gd name="T11" fmla="*/ 2182813 h 1593"/>
              <a:gd name="T12" fmla="*/ 431800 w 2128"/>
              <a:gd name="T13" fmla="*/ 2311400 h 1593"/>
              <a:gd name="T14" fmla="*/ 452438 w 2128"/>
              <a:gd name="T15" fmla="*/ 2344738 h 1593"/>
              <a:gd name="T16" fmla="*/ 671513 w 2128"/>
              <a:gd name="T17" fmla="*/ 2474913 h 1593"/>
              <a:gd name="T18" fmla="*/ 612775 w 2128"/>
              <a:gd name="T19" fmla="*/ 2414588 h 1593"/>
              <a:gd name="T20" fmla="*/ 788988 w 2128"/>
              <a:gd name="T21" fmla="*/ 1539875 h 1593"/>
              <a:gd name="T22" fmla="*/ 1033463 w 2128"/>
              <a:gd name="T23" fmla="*/ 1289050 h 1593"/>
              <a:gd name="T24" fmla="*/ 1200150 w 2128"/>
              <a:gd name="T25" fmla="*/ 1014413 h 1593"/>
              <a:gd name="T26" fmla="*/ 1193800 w 2128"/>
              <a:gd name="T27" fmla="*/ 857250 h 1593"/>
              <a:gd name="T28" fmla="*/ 1136650 w 2128"/>
              <a:gd name="T29" fmla="*/ 1179513 h 1593"/>
              <a:gd name="T30" fmla="*/ 1065213 w 2128"/>
              <a:gd name="T31" fmla="*/ 1368425 h 1593"/>
              <a:gd name="T32" fmla="*/ 1477963 w 2128"/>
              <a:gd name="T33" fmla="*/ 1554163 h 1593"/>
              <a:gd name="T34" fmla="*/ 2005013 w 2128"/>
              <a:gd name="T35" fmla="*/ 1498600 h 1593"/>
              <a:gd name="T36" fmla="*/ 2089150 w 2128"/>
              <a:gd name="T37" fmla="*/ 1820863 h 1593"/>
              <a:gd name="T38" fmla="*/ 2065338 w 2128"/>
              <a:gd name="T39" fmla="*/ 2174875 h 1593"/>
              <a:gd name="T40" fmla="*/ 2111375 w 2128"/>
              <a:gd name="T41" fmla="*/ 2459038 h 1593"/>
              <a:gd name="T42" fmla="*/ 2282825 w 2128"/>
              <a:gd name="T43" fmla="*/ 2422525 h 1593"/>
              <a:gd name="T44" fmla="*/ 2205038 w 2128"/>
              <a:gd name="T45" fmla="*/ 2274888 h 1593"/>
              <a:gd name="T46" fmla="*/ 2197100 w 2128"/>
              <a:gd name="T47" fmla="*/ 1976438 h 1593"/>
              <a:gd name="T48" fmla="*/ 2220913 w 2128"/>
              <a:gd name="T49" fmla="*/ 1906588 h 1593"/>
              <a:gd name="T50" fmla="*/ 2184400 w 2128"/>
              <a:gd name="T51" fmla="*/ 2192338 h 1593"/>
              <a:gd name="T52" fmla="*/ 2279650 w 2128"/>
              <a:gd name="T53" fmla="*/ 2332038 h 1593"/>
              <a:gd name="T54" fmla="*/ 2374900 w 2128"/>
              <a:gd name="T55" fmla="*/ 2268538 h 1593"/>
              <a:gd name="T56" fmla="*/ 2287588 w 2128"/>
              <a:gd name="T57" fmla="*/ 2165350 h 1593"/>
              <a:gd name="T58" fmla="*/ 2263775 w 2128"/>
              <a:gd name="T59" fmla="*/ 1903413 h 1593"/>
              <a:gd name="T60" fmla="*/ 2282825 w 2128"/>
              <a:gd name="T61" fmla="*/ 1689100 h 1593"/>
              <a:gd name="T62" fmla="*/ 2336800 w 2128"/>
              <a:gd name="T63" fmla="*/ 1425575 h 1593"/>
              <a:gd name="T64" fmla="*/ 2463800 w 2128"/>
              <a:gd name="T65" fmla="*/ 1298575 h 1593"/>
              <a:gd name="T66" fmla="*/ 2547938 w 2128"/>
              <a:gd name="T67" fmla="*/ 1042988 h 1593"/>
              <a:gd name="T68" fmla="*/ 2740025 w 2128"/>
              <a:gd name="T69" fmla="*/ 746125 h 1593"/>
              <a:gd name="T70" fmla="*/ 2879725 w 2128"/>
              <a:gd name="T71" fmla="*/ 585788 h 1593"/>
              <a:gd name="T72" fmla="*/ 3173413 w 2128"/>
              <a:gd name="T73" fmla="*/ 725488 h 1593"/>
              <a:gd name="T74" fmla="*/ 3225800 w 2128"/>
              <a:gd name="T75" fmla="*/ 792163 h 1593"/>
              <a:gd name="T76" fmla="*/ 3338513 w 2128"/>
              <a:gd name="T77" fmla="*/ 762000 h 1593"/>
              <a:gd name="T78" fmla="*/ 3367088 w 2128"/>
              <a:gd name="T79" fmla="*/ 611188 h 1593"/>
              <a:gd name="T80" fmla="*/ 3168650 w 2128"/>
              <a:gd name="T81" fmla="*/ 288925 h 1593"/>
              <a:gd name="T82" fmla="*/ 3082925 w 2128"/>
              <a:gd name="T83" fmla="*/ 174625 h 1593"/>
              <a:gd name="T84" fmla="*/ 3044825 w 2128"/>
              <a:gd name="T85" fmla="*/ 82550 h 1593"/>
              <a:gd name="T86" fmla="*/ 3021013 w 2128"/>
              <a:gd name="T87" fmla="*/ 4763 h 1593"/>
              <a:gd name="T88" fmla="*/ 2913063 w 2128"/>
              <a:gd name="T89" fmla="*/ 100013 h 1593"/>
              <a:gd name="T90" fmla="*/ 2762250 w 2128"/>
              <a:gd name="T91" fmla="*/ 115888 h 1593"/>
              <a:gd name="T92" fmla="*/ 2686050 w 2128"/>
              <a:gd name="T93" fmla="*/ 160338 h 1593"/>
              <a:gd name="T94" fmla="*/ 2625725 w 2128"/>
              <a:gd name="T95" fmla="*/ 161925 h 1593"/>
              <a:gd name="T96" fmla="*/ 2551113 w 2128"/>
              <a:gd name="T97" fmla="*/ 207963 h 1593"/>
              <a:gd name="T98" fmla="*/ 2443163 w 2128"/>
              <a:gd name="T99" fmla="*/ 257175 h 1593"/>
              <a:gd name="T100" fmla="*/ 2300288 w 2128"/>
              <a:gd name="T101" fmla="*/ 368300 h 1593"/>
              <a:gd name="T102" fmla="*/ 2206625 w 2128"/>
              <a:gd name="T103" fmla="*/ 436563 h 1593"/>
              <a:gd name="T104" fmla="*/ 2052638 w 2128"/>
              <a:gd name="T105" fmla="*/ 555625 h 1593"/>
              <a:gd name="T106" fmla="*/ 1341438 w 2128"/>
              <a:gd name="T107" fmla="*/ 652463 h 1593"/>
              <a:gd name="T108" fmla="*/ 790575 w 2128"/>
              <a:gd name="T109" fmla="*/ 576263 h 1593"/>
              <a:gd name="T110" fmla="*/ 509588 w 2128"/>
              <a:gd name="T111" fmla="*/ 692150 h 1593"/>
              <a:gd name="T112" fmla="*/ 315913 w 2128"/>
              <a:gd name="T113" fmla="*/ 844550 h 1593"/>
              <a:gd name="T114" fmla="*/ 165100 w 2128"/>
              <a:gd name="T115" fmla="*/ 1373188 h 1593"/>
              <a:gd name="T116" fmla="*/ 3175 w 2128"/>
              <a:gd name="T117" fmla="*/ 1943100 h 1593"/>
              <a:gd name="T118" fmla="*/ 26988 w 2128"/>
              <a:gd name="T119" fmla="*/ 1947863 h 1593"/>
              <a:gd name="T120" fmla="*/ 73025 w 2128"/>
              <a:gd name="T121" fmla="*/ 1949450 h 1593"/>
              <a:gd name="T122" fmla="*/ 142875 w 2128"/>
              <a:gd name="T123" fmla="*/ 2092325 h 159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128"/>
              <a:gd name="T187" fmla="*/ 0 h 1593"/>
              <a:gd name="T188" fmla="*/ 2128 w 2128"/>
              <a:gd name="T189" fmla="*/ 1593 h 159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128" h="1593">
                <a:moveTo>
                  <a:pt x="228" y="1001"/>
                </a:moveTo>
                <a:lnTo>
                  <a:pt x="192" y="1046"/>
                </a:lnTo>
                <a:lnTo>
                  <a:pt x="187" y="1051"/>
                </a:lnTo>
                <a:lnTo>
                  <a:pt x="184" y="1058"/>
                </a:lnTo>
                <a:lnTo>
                  <a:pt x="179" y="1067"/>
                </a:lnTo>
                <a:lnTo>
                  <a:pt x="176" y="1079"/>
                </a:lnTo>
                <a:lnTo>
                  <a:pt x="173" y="1093"/>
                </a:lnTo>
                <a:lnTo>
                  <a:pt x="173" y="1111"/>
                </a:lnTo>
                <a:lnTo>
                  <a:pt x="176" y="1132"/>
                </a:lnTo>
                <a:lnTo>
                  <a:pt x="171" y="1165"/>
                </a:lnTo>
                <a:lnTo>
                  <a:pt x="160" y="1238"/>
                </a:lnTo>
                <a:lnTo>
                  <a:pt x="152" y="1280"/>
                </a:lnTo>
                <a:lnTo>
                  <a:pt x="142" y="1320"/>
                </a:lnTo>
                <a:lnTo>
                  <a:pt x="135" y="1337"/>
                </a:lnTo>
                <a:lnTo>
                  <a:pt x="130" y="1354"/>
                </a:lnTo>
                <a:lnTo>
                  <a:pt x="124" y="1365"/>
                </a:lnTo>
                <a:lnTo>
                  <a:pt x="117" y="1375"/>
                </a:lnTo>
                <a:lnTo>
                  <a:pt x="98" y="1422"/>
                </a:lnTo>
                <a:lnTo>
                  <a:pt x="119" y="1412"/>
                </a:lnTo>
                <a:lnTo>
                  <a:pt x="113" y="1437"/>
                </a:lnTo>
                <a:lnTo>
                  <a:pt x="124" y="1437"/>
                </a:lnTo>
                <a:lnTo>
                  <a:pt x="111" y="1451"/>
                </a:lnTo>
                <a:lnTo>
                  <a:pt x="145" y="1432"/>
                </a:lnTo>
                <a:lnTo>
                  <a:pt x="144" y="1443"/>
                </a:lnTo>
                <a:lnTo>
                  <a:pt x="139" y="1455"/>
                </a:lnTo>
                <a:lnTo>
                  <a:pt x="132" y="1469"/>
                </a:lnTo>
                <a:lnTo>
                  <a:pt x="127" y="1512"/>
                </a:lnTo>
                <a:lnTo>
                  <a:pt x="127" y="1533"/>
                </a:lnTo>
                <a:lnTo>
                  <a:pt x="264" y="1531"/>
                </a:lnTo>
                <a:lnTo>
                  <a:pt x="262" y="1525"/>
                </a:lnTo>
                <a:lnTo>
                  <a:pt x="256" y="1510"/>
                </a:lnTo>
                <a:lnTo>
                  <a:pt x="251" y="1500"/>
                </a:lnTo>
                <a:lnTo>
                  <a:pt x="243" y="1489"/>
                </a:lnTo>
                <a:lnTo>
                  <a:pt x="233" y="1479"/>
                </a:lnTo>
                <a:lnTo>
                  <a:pt x="222" y="1469"/>
                </a:lnTo>
                <a:lnTo>
                  <a:pt x="204" y="1407"/>
                </a:lnTo>
                <a:lnTo>
                  <a:pt x="222" y="1354"/>
                </a:lnTo>
                <a:lnTo>
                  <a:pt x="238" y="1307"/>
                </a:lnTo>
                <a:lnTo>
                  <a:pt x="249" y="1261"/>
                </a:lnTo>
                <a:lnTo>
                  <a:pt x="264" y="1204"/>
                </a:lnTo>
                <a:lnTo>
                  <a:pt x="270" y="1139"/>
                </a:lnTo>
                <a:lnTo>
                  <a:pt x="274" y="1136"/>
                </a:lnTo>
                <a:lnTo>
                  <a:pt x="288" y="1106"/>
                </a:lnTo>
                <a:lnTo>
                  <a:pt x="297" y="1092"/>
                </a:lnTo>
                <a:lnTo>
                  <a:pt x="350" y="927"/>
                </a:lnTo>
                <a:lnTo>
                  <a:pt x="297" y="1092"/>
                </a:lnTo>
                <a:lnTo>
                  <a:pt x="270" y="1147"/>
                </a:lnTo>
                <a:lnTo>
                  <a:pt x="264" y="1204"/>
                </a:lnTo>
                <a:lnTo>
                  <a:pt x="249" y="1261"/>
                </a:lnTo>
                <a:lnTo>
                  <a:pt x="261" y="1303"/>
                </a:lnTo>
                <a:lnTo>
                  <a:pt x="266" y="1326"/>
                </a:lnTo>
                <a:lnTo>
                  <a:pt x="267" y="1349"/>
                </a:lnTo>
                <a:lnTo>
                  <a:pt x="267" y="1375"/>
                </a:lnTo>
                <a:lnTo>
                  <a:pt x="266" y="1399"/>
                </a:lnTo>
                <a:lnTo>
                  <a:pt x="264" y="1411"/>
                </a:lnTo>
                <a:lnTo>
                  <a:pt x="261" y="1420"/>
                </a:lnTo>
                <a:lnTo>
                  <a:pt x="261" y="1445"/>
                </a:lnTo>
                <a:lnTo>
                  <a:pt x="259" y="1487"/>
                </a:lnTo>
                <a:lnTo>
                  <a:pt x="270" y="1456"/>
                </a:lnTo>
                <a:lnTo>
                  <a:pt x="272" y="1456"/>
                </a:lnTo>
                <a:lnTo>
                  <a:pt x="272" y="1460"/>
                </a:lnTo>
                <a:lnTo>
                  <a:pt x="274" y="1473"/>
                </a:lnTo>
                <a:lnTo>
                  <a:pt x="274" y="1489"/>
                </a:lnTo>
                <a:lnTo>
                  <a:pt x="272" y="1497"/>
                </a:lnTo>
                <a:lnTo>
                  <a:pt x="269" y="1503"/>
                </a:lnTo>
                <a:lnTo>
                  <a:pt x="277" y="1494"/>
                </a:lnTo>
                <a:lnTo>
                  <a:pt x="282" y="1484"/>
                </a:lnTo>
                <a:lnTo>
                  <a:pt x="285" y="1477"/>
                </a:lnTo>
                <a:lnTo>
                  <a:pt x="280" y="1531"/>
                </a:lnTo>
                <a:lnTo>
                  <a:pt x="301" y="1500"/>
                </a:lnTo>
                <a:lnTo>
                  <a:pt x="310" y="1531"/>
                </a:lnTo>
                <a:lnTo>
                  <a:pt x="300" y="1552"/>
                </a:lnTo>
                <a:lnTo>
                  <a:pt x="300" y="1593"/>
                </a:lnTo>
                <a:lnTo>
                  <a:pt x="441" y="1591"/>
                </a:lnTo>
                <a:lnTo>
                  <a:pt x="438" y="1585"/>
                </a:lnTo>
                <a:lnTo>
                  <a:pt x="430" y="1569"/>
                </a:lnTo>
                <a:lnTo>
                  <a:pt x="423" y="1559"/>
                </a:lnTo>
                <a:lnTo>
                  <a:pt x="415" y="1549"/>
                </a:lnTo>
                <a:lnTo>
                  <a:pt x="407" y="1539"/>
                </a:lnTo>
                <a:lnTo>
                  <a:pt x="396" y="1533"/>
                </a:lnTo>
                <a:lnTo>
                  <a:pt x="384" y="1526"/>
                </a:lnTo>
                <a:lnTo>
                  <a:pt x="381" y="1523"/>
                </a:lnTo>
                <a:lnTo>
                  <a:pt x="381" y="1521"/>
                </a:lnTo>
                <a:lnTo>
                  <a:pt x="386" y="1521"/>
                </a:lnTo>
                <a:lnTo>
                  <a:pt x="389" y="1521"/>
                </a:lnTo>
                <a:lnTo>
                  <a:pt x="386" y="1515"/>
                </a:lnTo>
                <a:lnTo>
                  <a:pt x="378" y="1500"/>
                </a:lnTo>
                <a:lnTo>
                  <a:pt x="368" y="1484"/>
                </a:lnTo>
                <a:lnTo>
                  <a:pt x="362" y="1479"/>
                </a:lnTo>
                <a:lnTo>
                  <a:pt x="355" y="1474"/>
                </a:lnTo>
                <a:lnTo>
                  <a:pt x="347" y="1237"/>
                </a:lnTo>
                <a:lnTo>
                  <a:pt x="376" y="1077"/>
                </a:lnTo>
                <a:lnTo>
                  <a:pt x="497" y="970"/>
                </a:lnTo>
                <a:lnTo>
                  <a:pt x="505" y="960"/>
                </a:lnTo>
                <a:lnTo>
                  <a:pt x="521" y="937"/>
                </a:lnTo>
                <a:lnTo>
                  <a:pt x="537" y="909"/>
                </a:lnTo>
                <a:lnTo>
                  <a:pt x="544" y="898"/>
                </a:lnTo>
                <a:lnTo>
                  <a:pt x="546" y="887"/>
                </a:lnTo>
                <a:lnTo>
                  <a:pt x="635" y="825"/>
                </a:lnTo>
                <a:lnTo>
                  <a:pt x="651" y="812"/>
                </a:lnTo>
                <a:lnTo>
                  <a:pt x="668" y="800"/>
                </a:lnTo>
                <a:lnTo>
                  <a:pt x="681" y="787"/>
                </a:lnTo>
                <a:lnTo>
                  <a:pt x="694" y="774"/>
                </a:lnTo>
                <a:lnTo>
                  <a:pt x="705" y="760"/>
                </a:lnTo>
                <a:lnTo>
                  <a:pt x="715" y="747"/>
                </a:lnTo>
                <a:lnTo>
                  <a:pt x="723" y="734"/>
                </a:lnTo>
                <a:lnTo>
                  <a:pt x="731" y="719"/>
                </a:lnTo>
                <a:lnTo>
                  <a:pt x="743" y="693"/>
                </a:lnTo>
                <a:lnTo>
                  <a:pt x="751" y="665"/>
                </a:lnTo>
                <a:lnTo>
                  <a:pt x="756" y="639"/>
                </a:lnTo>
                <a:lnTo>
                  <a:pt x="757" y="613"/>
                </a:lnTo>
                <a:lnTo>
                  <a:pt x="757" y="590"/>
                </a:lnTo>
                <a:lnTo>
                  <a:pt x="756" y="569"/>
                </a:lnTo>
                <a:lnTo>
                  <a:pt x="754" y="550"/>
                </a:lnTo>
                <a:lnTo>
                  <a:pt x="751" y="532"/>
                </a:lnTo>
                <a:lnTo>
                  <a:pt x="743" y="509"/>
                </a:lnTo>
                <a:lnTo>
                  <a:pt x="741" y="499"/>
                </a:lnTo>
                <a:lnTo>
                  <a:pt x="747" y="520"/>
                </a:lnTo>
                <a:lnTo>
                  <a:pt x="752" y="540"/>
                </a:lnTo>
                <a:lnTo>
                  <a:pt x="756" y="558"/>
                </a:lnTo>
                <a:lnTo>
                  <a:pt x="757" y="576"/>
                </a:lnTo>
                <a:lnTo>
                  <a:pt x="759" y="594"/>
                </a:lnTo>
                <a:lnTo>
                  <a:pt x="759" y="610"/>
                </a:lnTo>
                <a:lnTo>
                  <a:pt x="759" y="626"/>
                </a:lnTo>
                <a:lnTo>
                  <a:pt x="756" y="643"/>
                </a:lnTo>
                <a:lnTo>
                  <a:pt x="751" y="672"/>
                </a:lnTo>
                <a:lnTo>
                  <a:pt x="741" y="698"/>
                </a:lnTo>
                <a:lnTo>
                  <a:pt x="730" y="722"/>
                </a:lnTo>
                <a:lnTo>
                  <a:pt x="716" y="743"/>
                </a:lnTo>
                <a:lnTo>
                  <a:pt x="702" y="763"/>
                </a:lnTo>
                <a:lnTo>
                  <a:pt x="689" y="779"/>
                </a:lnTo>
                <a:lnTo>
                  <a:pt x="674" y="792"/>
                </a:lnTo>
                <a:lnTo>
                  <a:pt x="663" y="804"/>
                </a:lnTo>
                <a:lnTo>
                  <a:pt x="642" y="820"/>
                </a:lnTo>
                <a:lnTo>
                  <a:pt x="635" y="825"/>
                </a:lnTo>
                <a:lnTo>
                  <a:pt x="643" y="835"/>
                </a:lnTo>
                <a:lnTo>
                  <a:pt x="655" y="848"/>
                </a:lnTo>
                <a:lnTo>
                  <a:pt x="671" y="862"/>
                </a:lnTo>
                <a:lnTo>
                  <a:pt x="690" y="880"/>
                </a:lnTo>
                <a:lnTo>
                  <a:pt x="715" y="898"/>
                </a:lnTo>
                <a:lnTo>
                  <a:pt x="743" y="918"/>
                </a:lnTo>
                <a:lnTo>
                  <a:pt x="777" y="935"/>
                </a:lnTo>
                <a:lnTo>
                  <a:pt x="814" y="952"/>
                </a:lnTo>
                <a:lnTo>
                  <a:pt x="835" y="958"/>
                </a:lnTo>
                <a:lnTo>
                  <a:pt x="858" y="965"/>
                </a:lnTo>
                <a:lnTo>
                  <a:pt x="881" y="971"/>
                </a:lnTo>
                <a:lnTo>
                  <a:pt x="905" y="976"/>
                </a:lnTo>
                <a:lnTo>
                  <a:pt x="931" y="979"/>
                </a:lnTo>
                <a:lnTo>
                  <a:pt x="959" y="983"/>
                </a:lnTo>
                <a:lnTo>
                  <a:pt x="987" y="984"/>
                </a:lnTo>
                <a:lnTo>
                  <a:pt x="1016" y="984"/>
                </a:lnTo>
                <a:lnTo>
                  <a:pt x="1047" y="984"/>
                </a:lnTo>
                <a:lnTo>
                  <a:pt x="1079" y="981"/>
                </a:lnTo>
                <a:lnTo>
                  <a:pt x="1114" y="978"/>
                </a:lnTo>
                <a:lnTo>
                  <a:pt x="1149" y="971"/>
                </a:lnTo>
                <a:lnTo>
                  <a:pt x="1185" y="965"/>
                </a:lnTo>
                <a:lnTo>
                  <a:pt x="1224" y="955"/>
                </a:lnTo>
                <a:lnTo>
                  <a:pt x="1263" y="944"/>
                </a:lnTo>
                <a:lnTo>
                  <a:pt x="1304" y="931"/>
                </a:lnTo>
                <a:lnTo>
                  <a:pt x="1307" y="958"/>
                </a:lnTo>
                <a:lnTo>
                  <a:pt x="1314" y="1022"/>
                </a:lnTo>
                <a:lnTo>
                  <a:pt x="1317" y="1058"/>
                </a:lnTo>
                <a:lnTo>
                  <a:pt x="1319" y="1093"/>
                </a:lnTo>
                <a:lnTo>
                  <a:pt x="1317" y="1124"/>
                </a:lnTo>
                <a:lnTo>
                  <a:pt x="1317" y="1137"/>
                </a:lnTo>
                <a:lnTo>
                  <a:pt x="1316" y="1147"/>
                </a:lnTo>
                <a:lnTo>
                  <a:pt x="1316" y="1175"/>
                </a:lnTo>
                <a:lnTo>
                  <a:pt x="1317" y="1202"/>
                </a:lnTo>
                <a:lnTo>
                  <a:pt x="1320" y="1215"/>
                </a:lnTo>
                <a:lnTo>
                  <a:pt x="1322" y="1228"/>
                </a:lnTo>
                <a:lnTo>
                  <a:pt x="1316" y="1259"/>
                </a:lnTo>
                <a:lnTo>
                  <a:pt x="1309" y="1292"/>
                </a:lnTo>
                <a:lnTo>
                  <a:pt x="1302" y="1331"/>
                </a:lnTo>
                <a:lnTo>
                  <a:pt x="1301" y="1350"/>
                </a:lnTo>
                <a:lnTo>
                  <a:pt x="1301" y="1370"/>
                </a:lnTo>
                <a:lnTo>
                  <a:pt x="1301" y="1390"/>
                </a:lnTo>
                <a:lnTo>
                  <a:pt x="1302" y="1407"/>
                </a:lnTo>
                <a:lnTo>
                  <a:pt x="1306" y="1424"/>
                </a:lnTo>
                <a:lnTo>
                  <a:pt x="1312" y="1438"/>
                </a:lnTo>
                <a:lnTo>
                  <a:pt x="1319" y="1448"/>
                </a:lnTo>
                <a:lnTo>
                  <a:pt x="1324" y="1453"/>
                </a:lnTo>
                <a:lnTo>
                  <a:pt x="1330" y="1456"/>
                </a:lnTo>
                <a:lnTo>
                  <a:pt x="1317" y="1477"/>
                </a:lnTo>
                <a:lnTo>
                  <a:pt x="1327" y="1533"/>
                </a:lnTo>
                <a:lnTo>
                  <a:pt x="1330" y="1549"/>
                </a:lnTo>
                <a:lnTo>
                  <a:pt x="1345" y="1552"/>
                </a:lnTo>
                <a:lnTo>
                  <a:pt x="1359" y="1554"/>
                </a:lnTo>
                <a:lnTo>
                  <a:pt x="1377" y="1554"/>
                </a:lnTo>
                <a:lnTo>
                  <a:pt x="1395" y="1552"/>
                </a:lnTo>
                <a:lnTo>
                  <a:pt x="1405" y="1549"/>
                </a:lnTo>
                <a:lnTo>
                  <a:pt x="1415" y="1546"/>
                </a:lnTo>
                <a:lnTo>
                  <a:pt x="1423" y="1541"/>
                </a:lnTo>
                <a:lnTo>
                  <a:pt x="1431" y="1534"/>
                </a:lnTo>
                <a:lnTo>
                  <a:pt x="1438" y="1526"/>
                </a:lnTo>
                <a:lnTo>
                  <a:pt x="1442" y="1516"/>
                </a:lnTo>
                <a:lnTo>
                  <a:pt x="1416" y="1484"/>
                </a:lnTo>
                <a:lnTo>
                  <a:pt x="1415" y="1477"/>
                </a:lnTo>
                <a:lnTo>
                  <a:pt x="1408" y="1461"/>
                </a:lnTo>
                <a:lnTo>
                  <a:pt x="1405" y="1451"/>
                </a:lnTo>
                <a:lnTo>
                  <a:pt x="1400" y="1443"/>
                </a:lnTo>
                <a:lnTo>
                  <a:pt x="1394" y="1437"/>
                </a:lnTo>
                <a:lnTo>
                  <a:pt x="1389" y="1433"/>
                </a:lnTo>
                <a:lnTo>
                  <a:pt x="1382" y="1422"/>
                </a:lnTo>
                <a:lnTo>
                  <a:pt x="1379" y="1407"/>
                </a:lnTo>
                <a:lnTo>
                  <a:pt x="1374" y="1386"/>
                </a:lnTo>
                <a:lnTo>
                  <a:pt x="1371" y="1360"/>
                </a:lnTo>
                <a:lnTo>
                  <a:pt x="1371" y="1328"/>
                </a:lnTo>
                <a:lnTo>
                  <a:pt x="1372" y="1310"/>
                </a:lnTo>
                <a:lnTo>
                  <a:pt x="1376" y="1289"/>
                </a:lnTo>
                <a:lnTo>
                  <a:pt x="1379" y="1267"/>
                </a:lnTo>
                <a:lnTo>
                  <a:pt x="1384" y="1245"/>
                </a:lnTo>
                <a:lnTo>
                  <a:pt x="1389" y="1228"/>
                </a:lnTo>
                <a:lnTo>
                  <a:pt x="1395" y="1206"/>
                </a:lnTo>
                <a:lnTo>
                  <a:pt x="1397" y="1196"/>
                </a:lnTo>
                <a:lnTo>
                  <a:pt x="1399" y="1186"/>
                </a:lnTo>
                <a:lnTo>
                  <a:pt x="1399" y="1178"/>
                </a:lnTo>
                <a:lnTo>
                  <a:pt x="1415" y="1071"/>
                </a:lnTo>
                <a:lnTo>
                  <a:pt x="1403" y="1173"/>
                </a:lnTo>
                <a:lnTo>
                  <a:pt x="1399" y="1201"/>
                </a:lnTo>
                <a:lnTo>
                  <a:pt x="1395" y="1224"/>
                </a:lnTo>
                <a:lnTo>
                  <a:pt x="1392" y="1232"/>
                </a:lnTo>
                <a:lnTo>
                  <a:pt x="1390" y="1237"/>
                </a:lnTo>
                <a:lnTo>
                  <a:pt x="1386" y="1256"/>
                </a:lnTo>
                <a:lnTo>
                  <a:pt x="1381" y="1277"/>
                </a:lnTo>
                <a:lnTo>
                  <a:pt x="1377" y="1303"/>
                </a:lnTo>
                <a:lnTo>
                  <a:pt x="1374" y="1334"/>
                </a:lnTo>
                <a:lnTo>
                  <a:pt x="1374" y="1365"/>
                </a:lnTo>
                <a:lnTo>
                  <a:pt x="1376" y="1381"/>
                </a:lnTo>
                <a:lnTo>
                  <a:pt x="1379" y="1398"/>
                </a:lnTo>
                <a:lnTo>
                  <a:pt x="1384" y="1412"/>
                </a:lnTo>
                <a:lnTo>
                  <a:pt x="1389" y="1427"/>
                </a:lnTo>
                <a:lnTo>
                  <a:pt x="1399" y="1437"/>
                </a:lnTo>
                <a:lnTo>
                  <a:pt x="1408" y="1451"/>
                </a:lnTo>
                <a:lnTo>
                  <a:pt x="1416" y="1458"/>
                </a:lnTo>
                <a:lnTo>
                  <a:pt x="1425" y="1463"/>
                </a:lnTo>
                <a:lnTo>
                  <a:pt x="1436" y="1469"/>
                </a:lnTo>
                <a:lnTo>
                  <a:pt x="1449" y="1473"/>
                </a:lnTo>
                <a:lnTo>
                  <a:pt x="1464" y="1474"/>
                </a:lnTo>
                <a:lnTo>
                  <a:pt x="1472" y="1473"/>
                </a:lnTo>
                <a:lnTo>
                  <a:pt x="1482" y="1471"/>
                </a:lnTo>
                <a:lnTo>
                  <a:pt x="1490" y="1468"/>
                </a:lnTo>
                <a:lnTo>
                  <a:pt x="1499" y="1463"/>
                </a:lnTo>
                <a:lnTo>
                  <a:pt x="1516" y="1453"/>
                </a:lnTo>
                <a:lnTo>
                  <a:pt x="1496" y="1429"/>
                </a:lnTo>
                <a:lnTo>
                  <a:pt x="1483" y="1411"/>
                </a:lnTo>
                <a:lnTo>
                  <a:pt x="1477" y="1404"/>
                </a:lnTo>
                <a:lnTo>
                  <a:pt x="1473" y="1401"/>
                </a:lnTo>
                <a:lnTo>
                  <a:pt x="1467" y="1390"/>
                </a:lnTo>
                <a:lnTo>
                  <a:pt x="1460" y="1381"/>
                </a:lnTo>
                <a:lnTo>
                  <a:pt x="1456" y="1378"/>
                </a:lnTo>
                <a:lnTo>
                  <a:pt x="1452" y="1377"/>
                </a:lnTo>
                <a:lnTo>
                  <a:pt x="1441" y="1364"/>
                </a:lnTo>
                <a:lnTo>
                  <a:pt x="1434" y="1352"/>
                </a:lnTo>
                <a:lnTo>
                  <a:pt x="1431" y="1347"/>
                </a:lnTo>
                <a:lnTo>
                  <a:pt x="1429" y="1341"/>
                </a:lnTo>
                <a:lnTo>
                  <a:pt x="1421" y="1305"/>
                </a:lnTo>
                <a:lnTo>
                  <a:pt x="1421" y="1259"/>
                </a:lnTo>
                <a:lnTo>
                  <a:pt x="1423" y="1224"/>
                </a:lnTo>
                <a:lnTo>
                  <a:pt x="1425" y="1209"/>
                </a:lnTo>
                <a:lnTo>
                  <a:pt x="1426" y="1199"/>
                </a:lnTo>
                <a:lnTo>
                  <a:pt x="1428" y="1193"/>
                </a:lnTo>
                <a:lnTo>
                  <a:pt x="1433" y="1173"/>
                </a:lnTo>
                <a:lnTo>
                  <a:pt x="1438" y="1144"/>
                </a:lnTo>
                <a:lnTo>
                  <a:pt x="1438" y="1126"/>
                </a:lnTo>
                <a:lnTo>
                  <a:pt x="1438" y="1105"/>
                </a:lnTo>
                <a:lnTo>
                  <a:pt x="1438" y="1103"/>
                </a:lnTo>
                <a:lnTo>
                  <a:pt x="1438" y="1064"/>
                </a:lnTo>
                <a:lnTo>
                  <a:pt x="1438" y="1033"/>
                </a:lnTo>
                <a:lnTo>
                  <a:pt x="1439" y="1005"/>
                </a:lnTo>
                <a:lnTo>
                  <a:pt x="1444" y="996"/>
                </a:lnTo>
                <a:lnTo>
                  <a:pt x="1456" y="973"/>
                </a:lnTo>
                <a:lnTo>
                  <a:pt x="1460" y="957"/>
                </a:lnTo>
                <a:lnTo>
                  <a:pt x="1467" y="937"/>
                </a:lnTo>
                <a:lnTo>
                  <a:pt x="1470" y="918"/>
                </a:lnTo>
                <a:lnTo>
                  <a:pt x="1472" y="898"/>
                </a:lnTo>
                <a:lnTo>
                  <a:pt x="1473" y="895"/>
                </a:lnTo>
                <a:lnTo>
                  <a:pt x="1480" y="885"/>
                </a:lnTo>
                <a:lnTo>
                  <a:pt x="1486" y="877"/>
                </a:lnTo>
                <a:lnTo>
                  <a:pt x="1498" y="869"/>
                </a:lnTo>
                <a:lnTo>
                  <a:pt x="1511" y="857"/>
                </a:lnTo>
                <a:lnTo>
                  <a:pt x="1530" y="846"/>
                </a:lnTo>
                <a:lnTo>
                  <a:pt x="1537" y="838"/>
                </a:lnTo>
                <a:lnTo>
                  <a:pt x="1543" y="830"/>
                </a:lnTo>
                <a:lnTo>
                  <a:pt x="1552" y="818"/>
                </a:lnTo>
                <a:lnTo>
                  <a:pt x="1560" y="804"/>
                </a:lnTo>
                <a:lnTo>
                  <a:pt x="1566" y="787"/>
                </a:lnTo>
                <a:lnTo>
                  <a:pt x="1571" y="768"/>
                </a:lnTo>
                <a:lnTo>
                  <a:pt x="1574" y="747"/>
                </a:lnTo>
                <a:lnTo>
                  <a:pt x="1587" y="713"/>
                </a:lnTo>
                <a:lnTo>
                  <a:pt x="1597" y="683"/>
                </a:lnTo>
                <a:lnTo>
                  <a:pt x="1604" y="659"/>
                </a:lnTo>
                <a:lnTo>
                  <a:pt x="1605" y="657"/>
                </a:lnTo>
                <a:lnTo>
                  <a:pt x="1607" y="652"/>
                </a:lnTo>
                <a:lnTo>
                  <a:pt x="1609" y="646"/>
                </a:lnTo>
                <a:lnTo>
                  <a:pt x="1620" y="629"/>
                </a:lnTo>
                <a:lnTo>
                  <a:pt x="1652" y="587"/>
                </a:lnTo>
                <a:lnTo>
                  <a:pt x="1672" y="561"/>
                </a:lnTo>
                <a:lnTo>
                  <a:pt x="1692" y="532"/>
                </a:lnTo>
                <a:lnTo>
                  <a:pt x="1709" y="503"/>
                </a:lnTo>
                <a:lnTo>
                  <a:pt x="1726" y="470"/>
                </a:lnTo>
                <a:lnTo>
                  <a:pt x="1745" y="428"/>
                </a:lnTo>
                <a:lnTo>
                  <a:pt x="1762" y="395"/>
                </a:lnTo>
                <a:lnTo>
                  <a:pt x="1775" y="374"/>
                </a:lnTo>
                <a:lnTo>
                  <a:pt x="1776" y="371"/>
                </a:lnTo>
                <a:lnTo>
                  <a:pt x="1778" y="367"/>
                </a:lnTo>
                <a:lnTo>
                  <a:pt x="1783" y="366"/>
                </a:lnTo>
                <a:lnTo>
                  <a:pt x="1789" y="364"/>
                </a:lnTo>
                <a:lnTo>
                  <a:pt x="1801" y="364"/>
                </a:lnTo>
                <a:lnTo>
                  <a:pt x="1814" y="369"/>
                </a:lnTo>
                <a:lnTo>
                  <a:pt x="1832" y="376"/>
                </a:lnTo>
                <a:lnTo>
                  <a:pt x="1903" y="413"/>
                </a:lnTo>
                <a:lnTo>
                  <a:pt x="1957" y="441"/>
                </a:lnTo>
                <a:lnTo>
                  <a:pt x="1978" y="450"/>
                </a:lnTo>
                <a:lnTo>
                  <a:pt x="1993" y="455"/>
                </a:lnTo>
                <a:lnTo>
                  <a:pt x="1996" y="457"/>
                </a:lnTo>
                <a:lnTo>
                  <a:pt x="1999" y="457"/>
                </a:lnTo>
                <a:lnTo>
                  <a:pt x="2001" y="460"/>
                </a:lnTo>
                <a:lnTo>
                  <a:pt x="2004" y="467"/>
                </a:lnTo>
                <a:lnTo>
                  <a:pt x="2006" y="477"/>
                </a:lnTo>
                <a:lnTo>
                  <a:pt x="2007" y="485"/>
                </a:lnTo>
                <a:lnTo>
                  <a:pt x="2009" y="490"/>
                </a:lnTo>
                <a:lnTo>
                  <a:pt x="2012" y="493"/>
                </a:lnTo>
                <a:lnTo>
                  <a:pt x="2015" y="496"/>
                </a:lnTo>
                <a:lnTo>
                  <a:pt x="2019" y="498"/>
                </a:lnTo>
                <a:lnTo>
                  <a:pt x="2025" y="499"/>
                </a:lnTo>
                <a:lnTo>
                  <a:pt x="2032" y="499"/>
                </a:lnTo>
                <a:lnTo>
                  <a:pt x="2042" y="496"/>
                </a:lnTo>
                <a:lnTo>
                  <a:pt x="2053" y="493"/>
                </a:lnTo>
                <a:lnTo>
                  <a:pt x="2056" y="491"/>
                </a:lnTo>
                <a:lnTo>
                  <a:pt x="2077" y="488"/>
                </a:lnTo>
                <a:lnTo>
                  <a:pt x="2092" y="486"/>
                </a:lnTo>
                <a:lnTo>
                  <a:pt x="2098" y="485"/>
                </a:lnTo>
                <a:lnTo>
                  <a:pt x="2100" y="481"/>
                </a:lnTo>
                <a:lnTo>
                  <a:pt x="2103" y="480"/>
                </a:lnTo>
                <a:lnTo>
                  <a:pt x="2110" y="472"/>
                </a:lnTo>
                <a:lnTo>
                  <a:pt x="2116" y="460"/>
                </a:lnTo>
                <a:lnTo>
                  <a:pt x="2120" y="454"/>
                </a:lnTo>
                <a:lnTo>
                  <a:pt x="2120" y="446"/>
                </a:lnTo>
                <a:lnTo>
                  <a:pt x="2123" y="439"/>
                </a:lnTo>
                <a:lnTo>
                  <a:pt x="2126" y="429"/>
                </a:lnTo>
                <a:lnTo>
                  <a:pt x="2128" y="418"/>
                </a:lnTo>
                <a:lnTo>
                  <a:pt x="2126" y="403"/>
                </a:lnTo>
                <a:lnTo>
                  <a:pt x="2121" y="385"/>
                </a:lnTo>
                <a:lnTo>
                  <a:pt x="2112" y="364"/>
                </a:lnTo>
                <a:lnTo>
                  <a:pt x="2105" y="353"/>
                </a:lnTo>
                <a:lnTo>
                  <a:pt x="2097" y="341"/>
                </a:lnTo>
                <a:lnTo>
                  <a:pt x="2043" y="276"/>
                </a:lnTo>
                <a:lnTo>
                  <a:pt x="2025" y="244"/>
                </a:lnTo>
                <a:lnTo>
                  <a:pt x="2002" y="201"/>
                </a:lnTo>
                <a:lnTo>
                  <a:pt x="2001" y="195"/>
                </a:lnTo>
                <a:lnTo>
                  <a:pt x="1996" y="182"/>
                </a:lnTo>
                <a:lnTo>
                  <a:pt x="1991" y="175"/>
                </a:lnTo>
                <a:lnTo>
                  <a:pt x="1986" y="169"/>
                </a:lnTo>
                <a:lnTo>
                  <a:pt x="1981" y="164"/>
                </a:lnTo>
                <a:lnTo>
                  <a:pt x="1976" y="161"/>
                </a:lnTo>
                <a:lnTo>
                  <a:pt x="1968" y="148"/>
                </a:lnTo>
                <a:lnTo>
                  <a:pt x="1960" y="135"/>
                </a:lnTo>
                <a:lnTo>
                  <a:pt x="1950" y="120"/>
                </a:lnTo>
                <a:lnTo>
                  <a:pt x="1942" y="110"/>
                </a:lnTo>
                <a:lnTo>
                  <a:pt x="1934" y="104"/>
                </a:lnTo>
                <a:lnTo>
                  <a:pt x="1929" y="99"/>
                </a:lnTo>
                <a:lnTo>
                  <a:pt x="1918" y="81"/>
                </a:lnTo>
                <a:lnTo>
                  <a:pt x="1921" y="68"/>
                </a:lnTo>
                <a:lnTo>
                  <a:pt x="1921" y="58"/>
                </a:lnTo>
                <a:lnTo>
                  <a:pt x="1921" y="55"/>
                </a:lnTo>
                <a:lnTo>
                  <a:pt x="1918" y="52"/>
                </a:lnTo>
                <a:lnTo>
                  <a:pt x="1918" y="39"/>
                </a:lnTo>
                <a:lnTo>
                  <a:pt x="1921" y="14"/>
                </a:lnTo>
                <a:lnTo>
                  <a:pt x="1923" y="3"/>
                </a:lnTo>
                <a:lnTo>
                  <a:pt x="1923" y="1"/>
                </a:lnTo>
                <a:lnTo>
                  <a:pt x="1921" y="0"/>
                </a:lnTo>
                <a:lnTo>
                  <a:pt x="1916" y="0"/>
                </a:lnTo>
                <a:lnTo>
                  <a:pt x="1903" y="3"/>
                </a:lnTo>
                <a:lnTo>
                  <a:pt x="1900" y="5"/>
                </a:lnTo>
                <a:lnTo>
                  <a:pt x="1890" y="9"/>
                </a:lnTo>
                <a:lnTo>
                  <a:pt x="1885" y="14"/>
                </a:lnTo>
                <a:lnTo>
                  <a:pt x="1880" y="19"/>
                </a:lnTo>
                <a:lnTo>
                  <a:pt x="1875" y="26"/>
                </a:lnTo>
                <a:lnTo>
                  <a:pt x="1872" y="34"/>
                </a:lnTo>
                <a:lnTo>
                  <a:pt x="1867" y="39"/>
                </a:lnTo>
                <a:lnTo>
                  <a:pt x="1854" y="50"/>
                </a:lnTo>
                <a:lnTo>
                  <a:pt x="1835" y="63"/>
                </a:lnTo>
                <a:lnTo>
                  <a:pt x="1825" y="68"/>
                </a:lnTo>
                <a:lnTo>
                  <a:pt x="1814" y="71"/>
                </a:lnTo>
                <a:lnTo>
                  <a:pt x="1801" y="71"/>
                </a:lnTo>
                <a:lnTo>
                  <a:pt x="1789" y="71"/>
                </a:lnTo>
                <a:lnTo>
                  <a:pt x="1779" y="73"/>
                </a:lnTo>
                <a:lnTo>
                  <a:pt x="1744" y="73"/>
                </a:lnTo>
                <a:lnTo>
                  <a:pt x="1740" y="73"/>
                </a:lnTo>
                <a:lnTo>
                  <a:pt x="1731" y="76"/>
                </a:lnTo>
                <a:lnTo>
                  <a:pt x="1726" y="78"/>
                </a:lnTo>
                <a:lnTo>
                  <a:pt x="1721" y="81"/>
                </a:lnTo>
                <a:lnTo>
                  <a:pt x="1718" y="84"/>
                </a:lnTo>
                <a:lnTo>
                  <a:pt x="1716" y="89"/>
                </a:lnTo>
                <a:lnTo>
                  <a:pt x="1705" y="92"/>
                </a:lnTo>
                <a:lnTo>
                  <a:pt x="1696" y="96"/>
                </a:lnTo>
                <a:lnTo>
                  <a:pt x="1693" y="97"/>
                </a:lnTo>
                <a:lnTo>
                  <a:pt x="1692" y="101"/>
                </a:lnTo>
                <a:lnTo>
                  <a:pt x="1682" y="102"/>
                </a:lnTo>
                <a:lnTo>
                  <a:pt x="1674" y="105"/>
                </a:lnTo>
                <a:lnTo>
                  <a:pt x="1669" y="107"/>
                </a:lnTo>
                <a:lnTo>
                  <a:pt x="1667" y="110"/>
                </a:lnTo>
                <a:lnTo>
                  <a:pt x="1664" y="109"/>
                </a:lnTo>
                <a:lnTo>
                  <a:pt x="1659" y="104"/>
                </a:lnTo>
                <a:lnTo>
                  <a:pt x="1656" y="102"/>
                </a:lnTo>
                <a:lnTo>
                  <a:pt x="1654" y="102"/>
                </a:lnTo>
                <a:lnTo>
                  <a:pt x="1651" y="105"/>
                </a:lnTo>
                <a:lnTo>
                  <a:pt x="1648" y="110"/>
                </a:lnTo>
                <a:lnTo>
                  <a:pt x="1636" y="117"/>
                </a:lnTo>
                <a:lnTo>
                  <a:pt x="1628" y="123"/>
                </a:lnTo>
                <a:lnTo>
                  <a:pt x="1625" y="127"/>
                </a:lnTo>
                <a:lnTo>
                  <a:pt x="1622" y="130"/>
                </a:lnTo>
                <a:lnTo>
                  <a:pt x="1617" y="130"/>
                </a:lnTo>
                <a:lnTo>
                  <a:pt x="1607" y="131"/>
                </a:lnTo>
                <a:lnTo>
                  <a:pt x="1592" y="135"/>
                </a:lnTo>
                <a:lnTo>
                  <a:pt x="1587" y="138"/>
                </a:lnTo>
                <a:lnTo>
                  <a:pt x="1582" y="143"/>
                </a:lnTo>
                <a:lnTo>
                  <a:pt x="1574" y="143"/>
                </a:lnTo>
                <a:lnTo>
                  <a:pt x="1560" y="148"/>
                </a:lnTo>
                <a:lnTo>
                  <a:pt x="1552" y="151"/>
                </a:lnTo>
                <a:lnTo>
                  <a:pt x="1545" y="156"/>
                </a:lnTo>
                <a:lnTo>
                  <a:pt x="1539" y="161"/>
                </a:lnTo>
                <a:lnTo>
                  <a:pt x="1539" y="162"/>
                </a:lnTo>
                <a:lnTo>
                  <a:pt x="1537" y="166"/>
                </a:lnTo>
                <a:lnTo>
                  <a:pt x="1521" y="175"/>
                </a:lnTo>
                <a:lnTo>
                  <a:pt x="1506" y="184"/>
                </a:lnTo>
                <a:lnTo>
                  <a:pt x="1501" y="190"/>
                </a:lnTo>
                <a:lnTo>
                  <a:pt x="1498" y="195"/>
                </a:lnTo>
                <a:lnTo>
                  <a:pt x="1473" y="213"/>
                </a:lnTo>
                <a:lnTo>
                  <a:pt x="1456" y="228"/>
                </a:lnTo>
                <a:lnTo>
                  <a:pt x="1449" y="232"/>
                </a:lnTo>
                <a:lnTo>
                  <a:pt x="1446" y="237"/>
                </a:lnTo>
                <a:lnTo>
                  <a:pt x="1451" y="228"/>
                </a:lnTo>
                <a:lnTo>
                  <a:pt x="1441" y="232"/>
                </a:lnTo>
                <a:lnTo>
                  <a:pt x="1420" y="245"/>
                </a:lnTo>
                <a:lnTo>
                  <a:pt x="1410" y="254"/>
                </a:lnTo>
                <a:lnTo>
                  <a:pt x="1400" y="262"/>
                </a:lnTo>
                <a:lnTo>
                  <a:pt x="1392" y="270"/>
                </a:lnTo>
                <a:lnTo>
                  <a:pt x="1390" y="275"/>
                </a:lnTo>
                <a:lnTo>
                  <a:pt x="1390" y="278"/>
                </a:lnTo>
                <a:lnTo>
                  <a:pt x="1377" y="291"/>
                </a:lnTo>
                <a:lnTo>
                  <a:pt x="1366" y="304"/>
                </a:lnTo>
                <a:lnTo>
                  <a:pt x="1363" y="311"/>
                </a:lnTo>
                <a:lnTo>
                  <a:pt x="1359" y="319"/>
                </a:lnTo>
                <a:lnTo>
                  <a:pt x="1332" y="335"/>
                </a:lnTo>
                <a:lnTo>
                  <a:pt x="1322" y="340"/>
                </a:lnTo>
                <a:lnTo>
                  <a:pt x="1293" y="350"/>
                </a:lnTo>
                <a:lnTo>
                  <a:pt x="1246" y="366"/>
                </a:lnTo>
                <a:lnTo>
                  <a:pt x="1216" y="374"/>
                </a:lnTo>
                <a:lnTo>
                  <a:pt x="1182" y="382"/>
                </a:lnTo>
                <a:lnTo>
                  <a:pt x="1145" y="390"/>
                </a:lnTo>
                <a:lnTo>
                  <a:pt x="1102" y="397"/>
                </a:lnTo>
                <a:lnTo>
                  <a:pt x="1057" y="403"/>
                </a:lnTo>
                <a:lnTo>
                  <a:pt x="1009" y="408"/>
                </a:lnTo>
                <a:lnTo>
                  <a:pt x="957" y="411"/>
                </a:lnTo>
                <a:lnTo>
                  <a:pt x="902" y="413"/>
                </a:lnTo>
                <a:lnTo>
                  <a:pt x="845" y="411"/>
                </a:lnTo>
                <a:lnTo>
                  <a:pt x="785" y="408"/>
                </a:lnTo>
                <a:lnTo>
                  <a:pt x="708" y="384"/>
                </a:lnTo>
                <a:lnTo>
                  <a:pt x="651" y="367"/>
                </a:lnTo>
                <a:lnTo>
                  <a:pt x="630" y="361"/>
                </a:lnTo>
                <a:lnTo>
                  <a:pt x="617" y="359"/>
                </a:lnTo>
                <a:lnTo>
                  <a:pt x="581" y="358"/>
                </a:lnTo>
                <a:lnTo>
                  <a:pt x="544" y="359"/>
                </a:lnTo>
                <a:lnTo>
                  <a:pt x="498" y="363"/>
                </a:lnTo>
                <a:lnTo>
                  <a:pt x="474" y="366"/>
                </a:lnTo>
                <a:lnTo>
                  <a:pt x="448" y="371"/>
                </a:lnTo>
                <a:lnTo>
                  <a:pt x="423" y="377"/>
                </a:lnTo>
                <a:lnTo>
                  <a:pt x="399" y="384"/>
                </a:lnTo>
                <a:lnTo>
                  <a:pt x="376" y="394"/>
                </a:lnTo>
                <a:lnTo>
                  <a:pt x="355" y="405"/>
                </a:lnTo>
                <a:lnTo>
                  <a:pt x="337" y="420"/>
                </a:lnTo>
                <a:lnTo>
                  <a:pt x="329" y="426"/>
                </a:lnTo>
                <a:lnTo>
                  <a:pt x="321" y="436"/>
                </a:lnTo>
                <a:lnTo>
                  <a:pt x="316" y="434"/>
                </a:lnTo>
                <a:lnTo>
                  <a:pt x="305" y="431"/>
                </a:lnTo>
                <a:lnTo>
                  <a:pt x="292" y="431"/>
                </a:lnTo>
                <a:lnTo>
                  <a:pt x="287" y="433"/>
                </a:lnTo>
                <a:lnTo>
                  <a:pt x="283" y="436"/>
                </a:lnTo>
                <a:lnTo>
                  <a:pt x="259" y="460"/>
                </a:lnTo>
                <a:lnTo>
                  <a:pt x="238" y="483"/>
                </a:lnTo>
                <a:lnTo>
                  <a:pt x="212" y="514"/>
                </a:lnTo>
                <a:lnTo>
                  <a:pt x="199" y="532"/>
                </a:lnTo>
                <a:lnTo>
                  <a:pt x="186" y="551"/>
                </a:lnTo>
                <a:lnTo>
                  <a:pt x="173" y="573"/>
                </a:lnTo>
                <a:lnTo>
                  <a:pt x="161" y="594"/>
                </a:lnTo>
                <a:lnTo>
                  <a:pt x="150" y="618"/>
                </a:lnTo>
                <a:lnTo>
                  <a:pt x="140" y="641"/>
                </a:lnTo>
                <a:lnTo>
                  <a:pt x="134" y="667"/>
                </a:lnTo>
                <a:lnTo>
                  <a:pt x="127" y="693"/>
                </a:lnTo>
                <a:lnTo>
                  <a:pt x="116" y="774"/>
                </a:lnTo>
                <a:lnTo>
                  <a:pt x="104" y="865"/>
                </a:lnTo>
                <a:lnTo>
                  <a:pt x="93" y="973"/>
                </a:lnTo>
                <a:lnTo>
                  <a:pt x="20" y="1142"/>
                </a:lnTo>
                <a:lnTo>
                  <a:pt x="10" y="1165"/>
                </a:lnTo>
                <a:lnTo>
                  <a:pt x="5" y="1183"/>
                </a:lnTo>
                <a:lnTo>
                  <a:pt x="2" y="1197"/>
                </a:lnTo>
                <a:lnTo>
                  <a:pt x="0" y="1209"/>
                </a:lnTo>
                <a:lnTo>
                  <a:pt x="0" y="1215"/>
                </a:lnTo>
                <a:lnTo>
                  <a:pt x="0" y="1220"/>
                </a:lnTo>
                <a:lnTo>
                  <a:pt x="2" y="1224"/>
                </a:lnTo>
                <a:lnTo>
                  <a:pt x="5" y="1215"/>
                </a:lnTo>
                <a:lnTo>
                  <a:pt x="8" y="1211"/>
                </a:lnTo>
                <a:lnTo>
                  <a:pt x="10" y="1207"/>
                </a:lnTo>
                <a:lnTo>
                  <a:pt x="13" y="1206"/>
                </a:lnTo>
                <a:lnTo>
                  <a:pt x="17" y="1209"/>
                </a:lnTo>
                <a:lnTo>
                  <a:pt x="18" y="1211"/>
                </a:lnTo>
                <a:lnTo>
                  <a:pt x="17" y="1219"/>
                </a:lnTo>
                <a:lnTo>
                  <a:pt x="17" y="1227"/>
                </a:lnTo>
                <a:lnTo>
                  <a:pt x="18" y="1243"/>
                </a:lnTo>
                <a:lnTo>
                  <a:pt x="20" y="1261"/>
                </a:lnTo>
                <a:lnTo>
                  <a:pt x="23" y="1253"/>
                </a:lnTo>
                <a:lnTo>
                  <a:pt x="26" y="1246"/>
                </a:lnTo>
                <a:lnTo>
                  <a:pt x="30" y="1241"/>
                </a:lnTo>
                <a:lnTo>
                  <a:pt x="34" y="1237"/>
                </a:lnTo>
                <a:lnTo>
                  <a:pt x="43" y="1230"/>
                </a:lnTo>
                <a:lnTo>
                  <a:pt x="46" y="1228"/>
                </a:lnTo>
                <a:lnTo>
                  <a:pt x="46" y="1238"/>
                </a:lnTo>
                <a:lnTo>
                  <a:pt x="46" y="1246"/>
                </a:lnTo>
                <a:lnTo>
                  <a:pt x="43" y="1264"/>
                </a:lnTo>
                <a:lnTo>
                  <a:pt x="36" y="1284"/>
                </a:lnTo>
                <a:lnTo>
                  <a:pt x="44" y="1295"/>
                </a:lnTo>
                <a:lnTo>
                  <a:pt x="72" y="1269"/>
                </a:lnTo>
                <a:lnTo>
                  <a:pt x="60" y="1300"/>
                </a:lnTo>
                <a:lnTo>
                  <a:pt x="74" y="1318"/>
                </a:lnTo>
                <a:lnTo>
                  <a:pt x="88" y="1289"/>
                </a:lnTo>
                <a:lnTo>
                  <a:pt x="90" y="1318"/>
                </a:lnTo>
                <a:lnTo>
                  <a:pt x="109" y="1267"/>
                </a:lnTo>
                <a:lnTo>
                  <a:pt x="106" y="1316"/>
                </a:lnTo>
                <a:lnTo>
                  <a:pt x="108" y="1311"/>
                </a:lnTo>
                <a:lnTo>
                  <a:pt x="132" y="1256"/>
                </a:lnTo>
                <a:lnTo>
                  <a:pt x="145" y="1305"/>
                </a:lnTo>
                <a:lnTo>
                  <a:pt x="176" y="1137"/>
                </a:lnTo>
                <a:lnTo>
                  <a:pt x="228" y="1001"/>
                </a:lnTo>
                <a:close/>
              </a:path>
            </a:pathLst>
          </a:custGeom>
          <a:solidFill>
            <a:srgbClr val="86493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Freeform 76"/>
          <p:cNvSpPr>
            <a:spLocks/>
          </p:cNvSpPr>
          <p:nvPr/>
        </p:nvSpPr>
        <p:spPr bwMode="auto">
          <a:xfrm>
            <a:off x="1166813" y="3736975"/>
            <a:ext cx="3378200" cy="2528888"/>
          </a:xfrm>
          <a:custGeom>
            <a:avLst/>
            <a:gdLst>
              <a:gd name="T0" fmla="*/ 279400 w 2128"/>
              <a:gd name="T1" fmla="*/ 1797050 h 1593"/>
              <a:gd name="T2" fmla="*/ 155575 w 2128"/>
              <a:gd name="T3" fmla="*/ 2257425 h 1593"/>
              <a:gd name="T4" fmla="*/ 201613 w 2128"/>
              <a:gd name="T5" fmla="*/ 2400300 h 1593"/>
              <a:gd name="T6" fmla="*/ 323850 w 2128"/>
              <a:gd name="T7" fmla="*/ 2233613 h 1593"/>
              <a:gd name="T8" fmla="*/ 555625 w 2128"/>
              <a:gd name="T9" fmla="*/ 1471613 h 1593"/>
              <a:gd name="T10" fmla="*/ 423863 w 2128"/>
              <a:gd name="T11" fmla="*/ 2182813 h 1593"/>
              <a:gd name="T12" fmla="*/ 431800 w 2128"/>
              <a:gd name="T13" fmla="*/ 2311400 h 1593"/>
              <a:gd name="T14" fmla="*/ 452438 w 2128"/>
              <a:gd name="T15" fmla="*/ 2344738 h 1593"/>
              <a:gd name="T16" fmla="*/ 671513 w 2128"/>
              <a:gd name="T17" fmla="*/ 2474913 h 1593"/>
              <a:gd name="T18" fmla="*/ 612775 w 2128"/>
              <a:gd name="T19" fmla="*/ 2414588 h 1593"/>
              <a:gd name="T20" fmla="*/ 788988 w 2128"/>
              <a:gd name="T21" fmla="*/ 1539875 h 1593"/>
              <a:gd name="T22" fmla="*/ 1033463 w 2128"/>
              <a:gd name="T23" fmla="*/ 1289050 h 1593"/>
              <a:gd name="T24" fmla="*/ 1200150 w 2128"/>
              <a:gd name="T25" fmla="*/ 1014413 h 1593"/>
              <a:gd name="T26" fmla="*/ 1193800 w 2128"/>
              <a:gd name="T27" fmla="*/ 857250 h 1593"/>
              <a:gd name="T28" fmla="*/ 1136650 w 2128"/>
              <a:gd name="T29" fmla="*/ 1179513 h 1593"/>
              <a:gd name="T30" fmla="*/ 1065213 w 2128"/>
              <a:gd name="T31" fmla="*/ 1368425 h 1593"/>
              <a:gd name="T32" fmla="*/ 1477963 w 2128"/>
              <a:gd name="T33" fmla="*/ 1554163 h 1593"/>
              <a:gd name="T34" fmla="*/ 2005013 w 2128"/>
              <a:gd name="T35" fmla="*/ 1498600 h 1593"/>
              <a:gd name="T36" fmla="*/ 2089150 w 2128"/>
              <a:gd name="T37" fmla="*/ 1820863 h 1593"/>
              <a:gd name="T38" fmla="*/ 2065338 w 2128"/>
              <a:gd name="T39" fmla="*/ 2174875 h 1593"/>
              <a:gd name="T40" fmla="*/ 2111375 w 2128"/>
              <a:gd name="T41" fmla="*/ 2459038 h 1593"/>
              <a:gd name="T42" fmla="*/ 2282825 w 2128"/>
              <a:gd name="T43" fmla="*/ 2422525 h 1593"/>
              <a:gd name="T44" fmla="*/ 2205038 w 2128"/>
              <a:gd name="T45" fmla="*/ 2274888 h 1593"/>
              <a:gd name="T46" fmla="*/ 2197100 w 2128"/>
              <a:gd name="T47" fmla="*/ 1976438 h 1593"/>
              <a:gd name="T48" fmla="*/ 2220913 w 2128"/>
              <a:gd name="T49" fmla="*/ 1906588 h 1593"/>
              <a:gd name="T50" fmla="*/ 2184400 w 2128"/>
              <a:gd name="T51" fmla="*/ 2192338 h 1593"/>
              <a:gd name="T52" fmla="*/ 2279650 w 2128"/>
              <a:gd name="T53" fmla="*/ 2332038 h 1593"/>
              <a:gd name="T54" fmla="*/ 2374900 w 2128"/>
              <a:gd name="T55" fmla="*/ 2268538 h 1593"/>
              <a:gd name="T56" fmla="*/ 2287588 w 2128"/>
              <a:gd name="T57" fmla="*/ 2165350 h 1593"/>
              <a:gd name="T58" fmla="*/ 2263775 w 2128"/>
              <a:gd name="T59" fmla="*/ 1903413 h 1593"/>
              <a:gd name="T60" fmla="*/ 2282825 w 2128"/>
              <a:gd name="T61" fmla="*/ 1689100 h 1593"/>
              <a:gd name="T62" fmla="*/ 2336800 w 2128"/>
              <a:gd name="T63" fmla="*/ 1425575 h 1593"/>
              <a:gd name="T64" fmla="*/ 2463800 w 2128"/>
              <a:gd name="T65" fmla="*/ 1298575 h 1593"/>
              <a:gd name="T66" fmla="*/ 2547938 w 2128"/>
              <a:gd name="T67" fmla="*/ 1042988 h 1593"/>
              <a:gd name="T68" fmla="*/ 2740025 w 2128"/>
              <a:gd name="T69" fmla="*/ 746125 h 1593"/>
              <a:gd name="T70" fmla="*/ 2879725 w 2128"/>
              <a:gd name="T71" fmla="*/ 585788 h 1593"/>
              <a:gd name="T72" fmla="*/ 3173413 w 2128"/>
              <a:gd name="T73" fmla="*/ 725488 h 1593"/>
              <a:gd name="T74" fmla="*/ 3225800 w 2128"/>
              <a:gd name="T75" fmla="*/ 792163 h 1593"/>
              <a:gd name="T76" fmla="*/ 3338513 w 2128"/>
              <a:gd name="T77" fmla="*/ 762000 h 1593"/>
              <a:gd name="T78" fmla="*/ 3367088 w 2128"/>
              <a:gd name="T79" fmla="*/ 611188 h 1593"/>
              <a:gd name="T80" fmla="*/ 3168650 w 2128"/>
              <a:gd name="T81" fmla="*/ 288925 h 1593"/>
              <a:gd name="T82" fmla="*/ 3082925 w 2128"/>
              <a:gd name="T83" fmla="*/ 174625 h 1593"/>
              <a:gd name="T84" fmla="*/ 3044825 w 2128"/>
              <a:gd name="T85" fmla="*/ 82550 h 1593"/>
              <a:gd name="T86" fmla="*/ 3021013 w 2128"/>
              <a:gd name="T87" fmla="*/ 4763 h 1593"/>
              <a:gd name="T88" fmla="*/ 2913063 w 2128"/>
              <a:gd name="T89" fmla="*/ 100013 h 1593"/>
              <a:gd name="T90" fmla="*/ 2762250 w 2128"/>
              <a:gd name="T91" fmla="*/ 115888 h 1593"/>
              <a:gd name="T92" fmla="*/ 2686050 w 2128"/>
              <a:gd name="T93" fmla="*/ 160338 h 1593"/>
              <a:gd name="T94" fmla="*/ 2625725 w 2128"/>
              <a:gd name="T95" fmla="*/ 161925 h 1593"/>
              <a:gd name="T96" fmla="*/ 2551113 w 2128"/>
              <a:gd name="T97" fmla="*/ 207963 h 1593"/>
              <a:gd name="T98" fmla="*/ 2443163 w 2128"/>
              <a:gd name="T99" fmla="*/ 257175 h 1593"/>
              <a:gd name="T100" fmla="*/ 2300288 w 2128"/>
              <a:gd name="T101" fmla="*/ 368300 h 1593"/>
              <a:gd name="T102" fmla="*/ 2206625 w 2128"/>
              <a:gd name="T103" fmla="*/ 436563 h 1593"/>
              <a:gd name="T104" fmla="*/ 2052638 w 2128"/>
              <a:gd name="T105" fmla="*/ 555625 h 1593"/>
              <a:gd name="T106" fmla="*/ 1341438 w 2128"/>
              <a:gd name="T107" fmla="*/ 652463 h 1593"/>
              <a:gd name="T108" fmla="*/ 790575 w 2128"/>
              <a:gd name="T109" fmla="*/ 576263 h 1593"/>
              <a:gd name="T110" fmla="*/ 509588 w 2128"/>
              <a:gd name="T111" fmla="*/ 692150 h 1593"/>
              <a:gd name="T112" fmla="*/ 315913 w 2128"/>
              <a:gd name="T113" fmla="*/ 844550 h 1593"/>
              <a:gd name="T114" fmla="*/ 165100 w 2128"/>
              <a:gd name="T115" fmla="*/ 1373188 h 1593"/>
              <a:gd name="T116" fmla="*/ 3175 w 2128"/>
              <a:gd name="T117" fmla="*/ 1943100 h 1593"/>
              <a:gd name="T118" fmla="*/ 26988 w 2128"/>
              <a:gd name="T119" fmla="*/ 1947863 h 1593"/>
              <a:gd name="T120" fmla="*/ 73025 w 2128"/>
              <a:gd name="T121" fmla="*/ 1949450 h 1593"/>
              <a:gd name="T122" fmla="*/ 142875 w 2128"/>
              <a:gd name="T123" fmla="*/ 2092325 h 159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128"/>
              <a:gd name="T187" fmla="*/ 0 h 1593"/>
              <a:gd name="T188" fmla="*/ 2128 w 2128"/>
              <a:gd name="T189" fmla="*/ 1593 h 159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128" h="1593">
                <a:moveTo>
                  <a:pt x="228" y="1001"/>
                </a:moveTo>
                <a:lnTo>
                  <a:pt x="192" y="1046"/>
                </a:lnTo>
                <a:lnTo>
                  <a:pt x="187" y="1051"/>
                </a:lnTo>
                <a:lnTo>
                  <a:pt x="184" y="1058"/>
                </a:lnTo>
                <a:lnTo>
                  <a:pt x="179" y="1067"/>
                </a:lnTo>
                <a:lnTo>
                  <a:pt x="176" y="1079"/>
                </a:lnTo>
                <a:lnTo>
                  <a:pt x="173" y="1093"/>
                </a:lnTo>
                <a:lnTo>
                  <a:pt x="173" y="1111"/>
                </a:lnTo>
                <a:lnTo>
                  <a:pt x="176" y="1132"/>
                </a:lnTo>
                <a:lnTo>
                  <a:pt x="171" y="1165"/>
                </a:lnTo>
                <a:lnTo>
                  <a:pt x="160" y="1238"/>
                </a:lnTo>
                <a:lnTo>
                  <a:pt x="152" y="1280"/>
                </a:lnTo>
                <a:lnTo>
                  <a:pt x="142" y="1320"/>
                </a:lnTo>
                <a:lnTo>
                  <a:pt x="135" y="1337"/>
                </a:lnTo>
                <a:lnTo>
                  <a:pt x="130" y="1354"/>
                </a:lnTo>
                <a:lnTo>
                  <a:pt x="124" y="1365"/>
                </a:lnTo>
                <a:lnTo>
                  <a:pt x="117" y="1375"/>
                </a:lnTo>
                <a:lnTo>
                  <a:pt x="98" y="1422"/>
                </a:lnTo>
                <a:lnTo>
                  <a:pt x="119" y="1412"/>
                </a:lnTo>
                <a:lnTo>
                  <a:pt x="113" y="1437"/>
                </a:lnTo>
                <a:lnTo>
                  <a:pt x="124" y="1437"/>
                </a:lnTo>
                <a:lnTo>
                  <a:pt x="111" y="1451"/>
                </a:lnTo>
                <a:lnTo>
                  <a:pt x="145" y="1432"/>
                </a:lnTo>
                <a:lnTo>
                  <a:pt x="144" y="1443"/>
                </a:lnTo>
                <a:lnTo>
                  <a:pt x="139" y="1455"/>
                </a:lnTo>
                <a:lnTo>
                  <a:pt x="132" y="1469"/>
                </a:lnTo>
                <a:lnTo>
                  <a:pt x="127" y="1512"/>
                </a:lnTo>
                <a:lnTo>
                  <a:pt x="127" y="1533"/>
                </a:lnTo>
                <a:lnTo>
                  <a:pt x="264" y="1531"/>
                </a:lnTo>
                <a:lnTo>
                  <a:pt x="262" y="1525"/>
                </a:lnTo>
                <a:lnTo>
                  <a:pt x="256" y="1510"/>
                </a:lnTo>
                <a:lnTo>
                  <a:pt x="251" y="1500"/>
                </a:lnTo>
                <a:lnTo>
                  <a:pt x="243" y="1489"/>
                </a:lnTo>
                <a:lnTo>
                  <a:pt x="233" y="1479"/>
                </a:lnTo>
                <a:lnTo>
                  <a:pt x="222" y="1469"/>
                </a:lnTo>
                <a:lnTo>
                  <a:pt x="204" y="1407"/>
                </a:lnTo>
                <a:lnTo>
                  <a:pt x="222" y="1354"/>
                </a:lnTo>
                <a:lnTo>
                  <a:pt x="238" y="1307"/>
                </a:lnTo>
                <a:lnTo>
                  <a:pt x="249" y="1261"/>
                </a:lnTo>
                <a:lnTo>
                  <a:pt x="264" y="1204"/>
                </a:lnTo>
                <a:lnTo>
                  <a:pt x="270" y="1139"/>
                </a:lnTo>
                <a:lnTo>
                  <a:pt x="274" y="1136"/>
                </a:lnTo>
                <a:lnTo>
                  <a:pt x="288" y="1106"/>
                </a:lnTo>
                <a:lnTo>
                  <a:pt x="297" y="1092"/>
                </a:lnTo>
                <a:lnTo>
                  <a:pt x="350" y="927"/>
                </a:lnTo>
                <a:lnTo>
                  <a:pt x="297" y="1092"/>
                </a:lnTo>
                <a:lnTo>
                  <a:pt x="270" y="1147"/>
                </a:lnTo>
                <a:lnTo>
                  <a:pt x="264" y="1204"/>
                </a:lnTo>
                <a:lnTo>
                  <a:pt x="249" y="1261"/>
                </a:lnTo>
                <a:lnTo>
                  <a:pt x="261" y="1303"/>
                </a:lnTo>
                <a:lnTo>
                  <a:pt x="266" y="1326"/>
                </a:lnTo>
                <a:lnTo>
                  <a:pt x="267" y="1349"/>
                </a:lnTo>
                <a:lnTo>
                  <a:pt x="267" y="1375"/>
                </a:lnTo>
                <a:lnTo>
                  <a:pt x="266" y="1399"/>
                </a:lnTo>
                <a:lnTo>
                  <a:pt x="264" y="1411"/>
                </a:lnTo>
                <a:lnTo>
                  <a:pt x="261" y="1420"/>
                </a:lnTo>
                <a:lnTo>
                  <a:pt x="261" y="1445"/>
                </a:lnTo>
                <a:lnTo>
                  <a:pt x="259" y="1487"/>
                </a:lnTo>
                <a:lnTo>
                  <a:pt x="270" y="1456"/>
                </a:lnTo>
                <a:lnTo>
                  <a:pt x="272" y="1456"/>
                </a:lnTo>
                <a:lnTo>
                  <a:pt x="272" y="1460"/>
                </a:lnTo>
                <a:lnTo>
                  <a:pt x="274" y="1473"/>
                </a:lnTo>
                <a:lnTo>
                  <a:pt x="274" y="1489"/>
                </a:lnTo>
                <a:lnTo>
                  <a:pt x="272" y="1497"/>
                </a:lnTo>
                <a:lnTo>
                  <a:pt x="269" y="1503"/>
                </a:lnTo>
                <a:lnTo>
                  <a:pt x="277" y="1494"/>
                </a:lnTo>
                <a:lnTo>
                  <a:pt x="282" y="1484"/>
                </a:lnTo>
                <a:lnTo>
                  <a:pt x="285" y="1477"/>
                </a:lnTo>
                <a:lnTo>
                  <a:pt x="280" y="1531"/>
                </a:lnTo>
                <a:lnTo>
                  <a:pt x="301" y="1500"/>
                </a:lnTo>
                <a:lnTo>
                  <a:pt x="310" y="1531"/>
                </a:lnTo>
                <a:lnTo>
                  <a:pt x="300" y="1552"/>
                </a:lnTo>
                <a:lnTo>
                  <a:pt x="300" y="1593"/>
                </a:lnTo>
                <a:lnTo>
                  <a:pt x="441" y="1591"/>
                </a:lnTo>
                <a:lnTo>
                  <a:pt x="438" y="1585"/>
                </a:lnTo>
                <a:lnTo>
                  <a:pt x="430" y="1569"/>
                </a:lnTo>
                <a:lnTo>
                  <a:pt x="423" y="1559"/>
                </a:lnTo>
                <a:lnTo>
                  <a:pt x="415" y="1549"/>
                </a:lnTo>
                <a:lnTo>
                  <a:pt x="407" y="1539"/>
                </a:lnTo>
                <a:lnTo>
                  <a:pt x="396" y="1533"/>
                </a:lnTo>
                <a:lnTo>
                  <a:pt x="384" y="1526"/>
                </a:lnTo>
                <a:lnTo>
                  <a:pt x="381" y="1523"/>
                </a:lnTo>
                <a:lnTo>
                  <a:pt x="381" y="1521"/>
                </a:lnTo>
                <a:lnTo>
                  <a:pt x="386" y="1521"/>
                </a:lnTo>
                <a:lnTo>
                  <a:pt x="389" y="1521"/>
                </a:lnTo>
                <a:lnTo>
                  <a:pt x="386" y="1515"/>
                </a:lnTo>
                <a:lnTo>
                  <a:pt x="378" y="1500"/>
                </a:lnTo>
                <a:lnTo>
                  <a:pt x="368" y="1484"/>
                </a:lnTo>
                <a:lnTo>
                  <a:pt x="362" y="1479"/>
                </a:lnTo>
                <a:lnTo>
                  <a:pt x="355" y="1474"/>
                </a:lnTo>
                <a:lnTo>
                  <a:pt x="347" y="1237"/>
                </a:lnTo>
                <a:lnTo>
                  <a:pt x="376" y="1077"/>
                </a:lnTo>
                <a:lnTo>
                  <a:pt x="497" y="970"/>
                </a:lnTo>
                <a:lnTo>
                  <a:pt x="505" y="960"/>
                </a:lnTo>
                <a:lnTo>
                  <a:pt x="521" y="937"/>
                </a:lnTo>
                <a:lnTo>
                  <a:pt x="537" y="909"/>
                </a:lnTo>
                <a:lnTo>
                  <a:pt x="544" y="898"/>
                </a:lnTo>
                <a:lnTo>
                  <a:pt x="546" y="887"/>
                </a:lnTo>
                <a:lnTo>
                  <a:pt x="635" y="825"/>
                </a:lnTo>
                <a:lnTo>
                  <a:pt x="651" y="812"/>
                </a:lnTo>
                <a:lnTo>
                  <a:pt x="668" y="800"/>
                </a:lnTo>
                <a:lnTo>
                  <a:pt x="681" y="787"/>
                </a:lnTo>
                <a:lnTo>
                  <a:pt x="694" y="774"/>
                </a:lnTo>
                <a:lnTo>
                  <a:pt x="705" y="760"/>
                </a:lnTo>
                <a:lnTo>
                  <a:pt x="715" y="747"/>
                </a:lnTo>
                <a:lnTo>
                  <a:pt x="723" y="734"/>
                </a:lnTo>
                <a:lnTo>
                  <a:pt x="731" y="719"/>
                </a:lnTo>
                <a:lnTo>
                  <a:pt x="743" y="693"/>
                </a:lnTo>
                <a:lnTo>
                  <a:pt x="751" y="665"/>
                </a:lnTo>
                <a:lnTo>
                  <a:pt x="756" y="639"/>
                </a:lnTo>
                <a:lnTo>
                  <a:pt x="757" y="613"/>
                </a:lnTo>
                <a:lnTo>
                  <a:pt x="757" y="590"/>
                </a:lnTo>
                <a:lnTo>
                  <a:pt x="756" y="569"/>
                </a:lnTo>
                <a:lnTo>
                  <a:pt x="754" y="550"/>
                </a:lnTo>
                <a:lnTo>
                  <a:pt x="751" y="532"/>
                </a:lnTo>
                <a:lnTo>
                  <a:pt x="743" y="509"/>
                </a:lnTo>
                <a:lnTo>
                  <a:pt x="741" y="499"/>
                </a:lnTo>
                <a:lnTo>
                  <a:pt x="747" y="520"/>
                </a:lnTo>
                <a:lnTo>
                  <a:pt x="752" y="540"/>
                </a:lnTo>
                <a:lnTo>
                  <a:pt x="756" y="558"/>
                </a:lnTo>
                <a:lnTo>
                  <a:pt x="757" y="576"/>
                </a:lnTo>
                <a:lnTo>
                  <a:pt x="759" y="594"/>
                </a:lnTo>
                <a:lnTo>
                  <a:pt x="759" y="610"/>
                </a:lnTo>
                <a:lnTo>
                  <a:pt x="759" y="626"/>
                </a:lnTo>
                <a:lnTo>
                  <a:pt x="756" y="643"/>
                </a:lnTo>
                <a:lnTo>
                  <a:pt x="751" y="672"/>
                </a:lnTo>
                <a:lnTo>
                  <a:pt x="741" y="698"/>
                </a:lnTo>
                <a:lnTo>
                  <a:pt x="730" y="722"/>
                </a:lnTo>
                <a:lnTo>
                  <a:pt x="716" y="743"/>
                </a:lnTo>
                <a:lnTo>
                  <a:pt x="702" y="763"/>
                </a:lnTo>
                <a:lnTo>
                  <a:pt x="689" y="779"/>
                </a:lnTo>
                <a:lnTo>
                  <a:pt x="674" y="792"/>
                </a:lnTo>
                <a:lnTo>
                  <a:pt x="663" y="804"/>
                </a:lnTo>
                <a:lnTo>
                  <a:pt x="642" y="820"/>
                </a:lnTo>
                <a:lnTo>
                  <a:pt x="635" y="825"/>
                </a:lnTo>
                <a:lnTo>
                  <a:pt x="643" y="835"/>
                </a:lnTo>
                <a:lnTo>
                  <a:pt x="655" y="848"/>
                </a:lnTo>
                <a:lnTo>
                  <a:pt x="671" y="862"/>
                </a:lnTo>
                <a:lnTo>
                  <a:pt x="690" y="880"/>
                </a:lnTo>
                <a:lnTo>
                  <a:pt x="715" y="898"/>
                </a:lnTo>
                <a:lnTo>
                  <a:pt x="743" y="918"/>
                </a:lnTo>
                <a:lnTo>
                  <a:pt x="777" y="935"/>
                </a:lnTo>
                <a:lnTo>
                  <a:pt x="814" y="952"/>
                </a:lnTo>
                <a:lnTo>
                  <a:pt x="835" y="958"/>
                </a:lnTo>
                <a:lnTo>
                  <a:pt x="858" y="965"/>
                </a:lnTo>
                <a:lnTo>
                  <a:pt x="881" y="971"/>
                </a:lnTo>
                <a:lnTo>
                  <a:pt x="905" y="976"/>
                </a:lnTo>
                <a:lnTo>
                  <a:pt x="931" y="979"/>
                </a:lnTo>
                <a:lnTo>
                  <a:pt x="959" y="983"/>
                </a:lnTo>
                <a:lnTo>
                  <a:pt x="987" y="984"/>
                </a:lnTo>
                <a:lnTo>
                  <a:pt x="1016" y="984"/>
                </a:lnTo>
                <a:lnTo>
                  <a:pt x="1047" y="984"/>
                </a:lnTo>
                <a:lnTo>
                  <a:pt x="1079" y="981"/>
                </a:lnTo>
                <a:lnTo>
                  <a:pt x="1114" y="978"/>
                </a:lnTo>
                <a:lnTo>
                  <a:pt x="1149" y="971"/>
                </a:lnTo>
                <a:lnTo>
                  <a:pt x="1185" y="965"/>
                </a:lnTo>
                <a:lnTo>
                  <a:pt x="1224" y="955"/>
                </a:lnTo>
                <a:lnTo>
                  <a:pt x="1263" y="944"/>
                </a:lnTo>
                <a:lnTo>
                  <a:pt x="1304" y="931"/>
                </a:lnTo>
                <a:lnTo>
                  <a:pt x="1307" y="958"/>
                </a:lnTo>
                <a:lnTo>
                  <a:pt x="1314" y="1022"/>
                </a:lnTo>
                <a:lnTo>
                  <a:pt x="1317" y="1058"/>
                </a:lnTo>
                <a:lnTo>
                  <a:pt x="1319" y="1093"/>
                </a:lnTo>
                <a:lnTo>
                  <a:pt x="1317" y="1124"/>
                </a:lnTo>
                <a:lnTo>
                  <a:pt x="1317" y="1137"/>
                </a:lnTo>
                <a:lnTo>
                  <a:pt x="1316" y="1147"/>
                </a:lnTo>
                <a:lnTo>
                  <a:pt x="1316" y="1175"/>
                </a:lnTo>
                <a:lnTo>
                  <a:pt x="1317" y="1202"/>
                </a:lnTo>
                <a:lnTo>
                  <a:pt x="1320" y="1215"/>
                </a:lnTo>
                <a:lnTo>
                  <a:pt x="1322" y="1228"/>
                </a:lnTo>
                <a:lnTo>
                  <a:pt x="1316" y="1259"/>
                </a:lnTo>
                <a:lnTo>
                  <a:pt x="1309" y="1292"/>
                </a:lnTo>
                <a:lnTo>
                  <a:pt x="1302" y="1331"/>
                </a:lnTo>
                <a:lnTo>
                  <a:pt x="1301" y="1350"/>
                </a:lnTo>
                <a:lnTo>
                  <a:pt x="1301" y="1370"/>
                </a:lnTo>
                <a:lnTo>
                  <a:pt x="1301" y="1390"/>
                </a:lnTo>
                <a:lnTo>
                  <a:pt x="1302" y="1407"/>
                </a:lnTo>
                <a:lnTo>
                  <a:pt x="1306" y="1424"/>
                </a:lnTo>
                <a:lnTo>
                  <a:pt x="1312" y="1438"/>
                </a:lnTo>
                <a:lnTo>
                  <a:pt x="1319" y="1448"/>
                </a:lnTo>
                <a:lnTo>
                  <a:pt x="1324" y="1453"/>
                </a:lnTo>
                <a:lnTo>
                  <a:pt x="1330" y="1456"/>
                </a:lnTo>
                <a:lnTo>
                  <a:pt x="1317" y="1477"/>
                </a:lnTo>
                <a:lnTo>
                  <a:pt x="1327" y="1533"/>
                </a:lnTo>
                <a:lnTo>
                  <a:pt x="1330" y="1549"/>
                </a:lnTo>
                <a:lnTo>
                  <a:pt x="1345" y="1552"/>
                </a:lnTo>
                <a:lnTo>
                  <a:pt x="1359" y="1554"/>
                </a:lnTo>
                <a:lnTo>
                  <a:pt x="1377" y="1554"/>
                </a:lnTo>
                <a:lnTo>
                  <a:pt x="1395" y="1552"/>
                </a:lnTo>
                <a:lnTo>
                  <a:pt x="1405" y="1549"/>
                </a:lnTo>
                <a:lnTo>
                  <a:pt x="1415" y="1546"/>
                </a:lnTo>
                <a:lnTo>
                  <a:pt x="1423" y="1541"/>
                </a:lnTo>
                <a:lnTo>
                  <a:pt x="1431" y="1534"/>
                </a:lnTo>
                <a:lnTo>
                  <a:pt x="1438" y="1526"/>
                </a:lnTo>
                <a:lnTo>
                  <a:pt x="1442" y="1516"/>
                </a:lnTo>
                <a:lnTo>
                  <a:pt x="1416" y="1484"/>
                </a:lnTo>
                <a:lnTo>
                  <a:pt x="1415" y="1477"/>
                </a:lnTo>
                <a:lnTo>
                  <a:pt x="1408" y="1461"/>
                </a:lnTo>
                <a:lnTo>
                  <a:pt x="1405" y="1451"/>
                </a:lnTo>
                <a:lnTo>
                  <a:pt x="1400" y="1443"/>
                </a:lnTo>
                <a:lnTo>
                  <a:pt x="1394" y="1437"/>
                </a:lnTo>
                <a:lnTo>
                  <a:pt x="1389" y="1433"/>
                </a:lnTo>
                <a:lnTo>
                  <a:pt x="1382" y="1422"/>
                </a:lnTo>
                <a:lnTo>
                  <a:pt x="1379" y="1407"/>
                </a:lnTo>
                <a:lnTo>
                  <a:pt x="1374" y="1386"/>
                </a:lnTo>
                <a:lnTo>
                  <a:pt x="1371" y="1360"/>
                </a:lnTo>
                <a:lnTo>
                  <a:pt x="1371" y="1328"/>
                </a:lnTo>
                <a:lnTo>
                  <a:pt x="1372" y="1310"/>
                </a:lnTo>
                <a:lnTo>
                  <a:pt x="1376" y="1289"/>
                </a:lnTo>
                <a:lnTo>
                  <a:pt x="1379" y="1267"/>
                </a:lnTo>
                <a:lnTo>
                  <a:pt x="1384" y="1245"/>
                </a:lnTo>
                <a:lnTo>
                  <a:pt x="1389" y="1228"/>
                </a:lnTo>
                <a:lnTo>
                  <a:pt x="1395" y="1206"/>
                </a:lnTo>
                <a:lnTo>
                  <a:pt x="1397" y="1196"/>
                </a:lnTo>
                <a:lnTo>
                  <a:pt x="1399" y="1186"/>
                </a:lnTo>
                <a:lnTo>
                  <a:pt x="1399" y="1178"/>
                </a:lnTo>
                <a:lnTo>
                  <a:pt x="1415" y="1071"/>
                </a:lnTo>
                <a:lnTo>
                  <a:pt x="1403" y="1173"/>
                </a:lnTo>
                <a:lnTo>
                  <a:pt x="1399" y="1201"/>
                </a:lnTo>
                <a:lnTo>
                  <a:pt x="1395" y="1224"/>
                </a:lnTo>
                <a:lnTo>
                  <a:pt x="1392" y="1232"/>
                </a:lnTo>
                <a:lnTo>
                  <a:pt x="1390" y="1237"/>
                </a:lnTo>
                <a:lnTo>
                  <a:pt x="1386" y="1256"/>
                </a:lnTo>
                <a:lnTo>
                  <a:pt x="1381" y="1277"/>
                </a:lnTo>
                <a:lnTo>
                  <a:pt x="1377" y="1303"/>
                </a:lnTo>
                <a:lnTo>
                  <a:pt x="1374" y="1334"/>
                </a:lnTo>
                <a:lnTo>
                  <a:pt x="1374" y="1365"/>
                </a:lnTo>
                <a:lnTo>
                  <a:pt x="1376" y="1381"/>
                </a:lnTo>
                <a:lnTo>
                  <a:pt x="1379" y="1398"/>
                </a:lnTo>
                <a:lnTo>
                  <a:pt x="1384" y="1412"/>
                </a:lnTo>
                <a:lnTo>
                  <a:pt x="1389" y="1427"/>
                </a:lnTo>
                <a:lnTo>
                  <a:pt x="1399" y="1437"/>
                </a:lnTo>
                <a:lnTo>
                  <a:pt x="1408" y="1451"/>
                </a:lnTo>
                <a:lnTo>
                  <a:pt x="1416" y="1458"/>
                </a:lnTo>
                <a:lnTo>
                  <a:pt x="1425" y="1463"/>
                </a:lnTo>
                <a:lnTo>
                  <a:pt x="1436" y="1469"/>
                </a:lnTo>
                <a:lnTo>
                  <a:pt x="1449" y="1473"/>
                </a:lnTo>
                <a:lnTo>
                  <a:pt x="1464" y="1474"/>
                </a:lnTo>
                <a:lnTo>
                  <a:pt x="1472" y="1473"/>
                </a:lnTo>
                <a:lnTo>
                  <a:pt x="1482" y="1471"/>
                </a:lnTo>
                <a:lnTo>
                  <a:pt x="1490" y="1468"/>
                </a:lnTo>
                <a:lnTo>
                  <a:pt x="1499" y="1463"/>
                </a:lnTo>
                <a:lnTo>
                  <a:pt x="1516" y="1453"/>
                </a:lnTo>
                <a:lnTo>
                  <a:pt x="1496" y="1429"/>
                </a:lnTo>
                <a:lnTo>
                  <a:pt x="1483" y="1411"/>
                </a:lnTo>
                <a:lnTo>
                  <a:pt x="1477" y="1404"/>
                </a:lnTo>
                <a:lnTo>
                  <a:pt x="1473" y="1401"/>
                </a:lnTo>
                <a:lnTo>
                  <a:pt x="1467" y="1390"/>
                </a:lnTo>
                <a:lnTo>
                  <a:pt x="1460" y="1381"/>
                </a:lnTo>
                <a:lnTo>
                  <a:pt x="1456" y="1378"/>
                </a:lnTo>
                <a:lnTo>
                  <a:pt x="1452" y="1377"/>
                </a:lnTo>
                <a:lnTo>
                  <a:pt x="1441" y="1364"/>
                </a:lnTo>
                <a:lnTo>
                  <a:pt x="1434" y="1352"/>
                </a:lnTo>
                <a:lnTo>
                  <a:pt x="1431" y="1347"/>
                </a:lnTo>
                <a:lnTo>
                  <a:pt x="1429" y="1341"/>
                </a:lnTo>
                <a:lnTo>
                  <a:pt x="1421" y="1305"/>
                </a:lnTo>
                <a:lnTo>
                  <a:pt x="1421" y="1259"/>
                </a:lnTo>
                <a:lnTo>
                  <a:pt x="1423" y="1224"/>
                </a:lnTo>
                <a:lnTo>
                  <a:pt x="1425" y="1209"/>
                </a:lnTo>
                <a:lnTo>
                  <a:pt x="1426" y="1199"/>
                </a:lnTo>
                <a:lnTo>
                  <a:pt x="1428" y="1193"/>
                </a:lnTo>
                <a:lnTo>
                  <a:pt x="1433" y="1173"/>
                </a:lnTo>
                <a:lnTo>
                  <a:pt x="1438" y="1144"/>
                </a:lnTo>
                <a:lnTo>
                  <a:pt x="1438" y="1126"/>
                </a:lnTo>
                <a:lnTo>
                  <a:pt x="1438" y="1105"/>
                </a:lnTo>
                <a:lnTo>
                  <a:pt x="1438" y="1103"/>
                </a:lnTo>
                <a:lnTo>
                  <a:pt x="1438" y="1064"/>
                </a:lnTo>
                <a:lnTo>
                  <a:pt x="1438" y="1033"/>
                </a:lnTo>
                <a:lnTo>
                  <a:pt x="1439" y="1005"/>
                </a:lnTo>
                <a:lnTo>
                  <a:pt x="1444" y="996"/>
                </a:lnTo>
                <a:lnTo>
                  <a:pt x="1456" y="973"/>
                </a:lnTo>
                <a:lnTo>
                  <a:pt x="1460" y="957"/>
                </a:lnTo>
                <a:lnTo>
                  <a:pt x="1467" y="937"/>
                </a:lnTo>
                <a:lnTo>
                  <a:pt x="1470" y="918"/>
                </a:lnTo>
                <a:lnTo>
                  <a:pt x="1472" y="898"/>
                </a:lnTo>
                <a:lnTo>
                  <a:pt x="1473" y="895"/>
                </a:lnTo>
                <a:lnTo>
                  <a:pt x="1480" y="885"/>
                </a:lnTo>
                <a:lnTo>
                  <a:pt x="1486" y="877"/>
                </a:lnTo>
                <a:lnTo>
                  <a:pt x="1498" y="869"/>
                </a:lnTo>
                <a:lnTo>
                  <a:pt x="1511" y="857"/>
                </a:lnTo>
                <a:lnTo>
                  <a:pt x="1530" y="846"/>
                </a:lnTo>
                <a:lnTo>
                  <a:pt x="1537" y="838"/>
                </a:lnTo>
                <a:lnTo>
                  <a:pt x="1543" y="830"/>
                </a:lnTo>
                <a:lnTo>
                  <a:pt x="1552" y="818"/>
                </a:lnTo>
                <a:lnTo>
                  <a:pt x="1560" y="804"/>
                </a:lnTo>
                <a:lnTo>
                  <a:pt x="1566" y="787"/>
                </a:lnTo>
                <a:lnTo>
                  <a:pt x="1571" y="768"/>
                </a:lnTo>
                <a:lnTo>
                  <a:pt x="1574" y="747"/>
                </a:lnTo>
                <a:lnTo>
                  <a:pt x="1587" y="713"/>
                </a:lnTo>
                <a:lnTo>
                  <a:pt x="1597" y="683"/>
                </a:lnTo>
                <a:lnTo>
                  <a:pt x="1604" y="659"/>
                </a:lnTo>
                <a:lnTo>
                  <a:pt x="1605" y="657"/>
                </a:lnTo>
                <a:lnTo>
                  <a:pt x="1607" y="652"/>
                </a:lnTo>
                <a:lnTo>
                  <a:pt x="1609" y="646"/>
                </a:lnTo>
                <a:lnTo>
                  <a:pt x="1620" y="629"/>
                </a:lnTo>
                <a:lnTo>
                  <a:pt x="1652" y="587"/>
                </a:lnTo>
                <a:lnTo>
                  <a:pt x="1672" y="561"/>
                </a:lnTo>
                <a:lnTo>
                  <a:pt x="1692" y="532"/>
                </a:lnTo>
                <a:lnTo>
                  <a:pt x="1709" y="503"/>
                </a:lnTo>
                <a:lnTo>
                  <a:pt x="1726" y="470"/>
                </a:lnTo>
                <a:lnTo>
                  <a:pt x="1745" y="428"/>
                </a:lnTo>
                <a:lnTo>
                  <a:pt x="1762" y="395"/>
                </a:lnTo>
                <a:lnTo>
                  <a:pt x="1775" y="374"/>
                </a:lnTo>
                <a:lnTo>
                  <a:pt x="1776" y="371"/>
                </a:lnTo>
                <a:lnTo>
                  <a:pt x="1778" y="367"/>
                </a:lnTo>
                <a:lnTo>
                  <a:pt x="1783" y="366"/>
                </a:lnTo>
                <a:lnTo>
                  <a:pt x="1789" y="364"/>
                </a:lnTo>
                <a:lnTo>
                  <a:pt x="1801" y="364"/>
                </a:lnTo>
                <a:lnTo>
                  <a:pt x="1814" y="369"/>
                </a:lnTo>
                <a:lnTo>
                  <a:pt x="1832" y="376"/>
                </a:lnTo>
                <a:lnTo>
                  <a:pt x="1903" y="413"/>
                </a:lnTo>
                <a:lnTo>
                  <a:pt x="1957" y="441"/>
                </a:lnTo>
                <a:lnTo>
                  <a:pt x="1978" y="450"/>
                </a:lnTo>
                <a:lnTo>
                  <a:pt x="1993" y="455"/>
                </a:lnTo>
                <a:lnTo>
                  <a:pt x="1996" y="457"/>
                </a:lnTo>
                <a:lnTo>
                  <a:pt x="1999" y="457"/>
                </a:lnTo>
                <a:lnTo>
                  <a:pt x="2001" y="460"/>
                </a:lnTo>
                <a:lnTo>
                  <a:pt x="2004" y="467"/>
                </a:lnTo>
                <a:lnTo>
                  <a:pt x="2006" y="477"/>
                </a:lnTo>
                <a:lnTo>
                  <a:pt x="2007" y="485"/>
                </a:lnTo>
                <a:lnTo>
                  <a:pt x="2009" y="490"/>
                </a:lnTo>
                <a:lnTo>
                  <a:pt x="2012" y="493"/>
                </a:lnTo>
                <a:lnTo>
                  <a:pt x="2015" y="496"/>
                </a:lnTo>
                <a:lnTo>
                  <a:pt x="2019" y="498"/>
                </a:lnTo>
                <a:lnTo>
                  <a:pt x="2025" y="499"/>
                </a:lnTo>
                <a:lnTo>
                  <a:pt x="2032" y="499"/>
                </a:lnTo>
                <a:lnTo>
                  <a:pt x="2042" y="496"/>
                </a:lnTo>
                <a:lnTo>
                  <a:pt x="2053" y="493"/>
                </a:lnTo>
                <a:lnTo>
                  <a:pt x="2056" y="491"/>
                </a:lnTo>
                <a:lnTo>
                  <a:pt x="2077" y="488"/>
                </a:lnTo>
                <a:lnTo>
                  <a:pt x="2092" y="486"/>
                </a:lnTo>
                <a:lnTo>
                  <a:pt x="2098" y="485"/>
                </a:lnTo>
                <a:lnTo>
                  <a:pt x="2100" y="481"/>
                </a:lnTo>
                <a:lnTo>
                  <a:pt x="2103" y="480"/>
                </a:lnTo>
                <a:lnTo>
                  <a:pt x="2110" y="472"/>
                </a:lnTo>
                <a:lnTo>
                  <a:pt x="2116" y="460"/>
                </a:lnTo>
                <a:lnTo>
                  <a:pt x="2120" y="454"/>
                </a:lnTo>
                <a:lnTo>
                  <a:pt x="2120" y="446"/>
                </a:lnTo>
                <a:lnTo>
                  <a:pt x="2123" y="439"/>
                </a:lnTo>
                <a:lnTo>
                  <a:pt x="2126" y="429"/>
                </a:lnTo>
                <a:lnTo>
                  <a:pt x="2128" y="418"/>
                </a:lnTo>
                <a:lnTo>
                  <a:pt x="2126" y="403"/>
                </a:lnTo>
                <a:lnTo>
                  <a:pt x="2121" y="385"/>
                </a:lnTo>
                <a:lnTo>
                  <a:pt x="2112" y="364"/>
                </a:lnTo>
                <a:lnTo>
                  <a:pt x="2105" y="353"/>
                </a:lnTo>
                <a:lnTo>
                  <a:pt x="2097" y="341"/>
                </a:lnTo>
                <a:lnTo>
                  <a:pt x="2043" y="276"/>
                </a:lnTo>
                <a:lnTo>
                  <a:pt x="2025" y="244"/>
                </a:lnTo>
                <a:lnTo>
                  <a:pt x="2002" y="201"/>
                </a:lnTo>
                <a:lnTo>
                  <a:pt x="2001" y="195"/>
                </a:lnTo>
                <a:lnTo>
                  <a:pt x="1996" y="182"/>
                </a:lnTo>
                <a:lnTo>
                  <a:pt x="1991" y="175"/>
                </a:lnTo>
                <a:lnTo>
                  <a:pt x="1986" y="169"/>
                </a:lnTo>
                <a:lnTo>
                  <a:pt x="1981" y="164"/>
                </a:lnTo>
                <a:lnTo>
                  <a:pt x="1976" y="161"/>
                </a:lnTo>
                <a:lnTo>
                  <a:pt x="1968" y="148"/>
                </a:lnTo>
                <a:lnTo>
                  <a:pt x="1960" y="135"/>
                </a:lnTo>
                <a:lnTo>
                  <a:pt x="1950" y="120"/>
                </a:lnTo>
                <a:lnTo>
                  <a:pt x="1942" y="110"/>
                </a:lnTo>
                <a:lnTo>
                  <a:pt x="1934" y="104"/>
                </a:lnTo>
                <a:lnTo>
                  <a:pt x="1929" y="99"/>
                </a:lnTo>
                <a:lnTo>
                  <a:pt x="1918" y="81"/>
                </a:lnTo>
                <a:lnTo>
                  <a:pt x="1921" y="68"/>
                </a:lnTo>
                <a:lnTo>
                  <a:pt x="1921" y="58"/>
                </a:lnTo>
                <a:lnTo>
                  <a:pt x="1921" y="55"/>
                </a:lnTo>
                <a:lnTo>
                  <a:pt x="1918" y="52"/>
                </a:lnTo>
                <a:lnTo>
                  <a:pt x="1918" y="39"/>
                </a:lnTo>
                <a:lnTo>
                  <a:pt x="1921" y="14"/>
                </a:lnTo>
                <a:lnTo>
                  <a:pt x="1923" y="3"/>
                </a:lnTo>
                <a:lnTo>
                  <a:pt x="1923" y="1"/>
                </a:lnTo>
                <a:lnTo>
                  <a:pt x="1921" y="0"/>
                </a:lnTo>
                <a:lnTo>
                  <a:pt x="1916" y="0"/>
                </a:lnTo>
                <a:lnTo>
                  <a:pt x="1903" y="3"/>
                </a:lnTo>
                <a:lnTo>
                  <a:pt x="1900" y="5"/>
                </a:lnTo>
                <a:lnTo>
                  <a:pt x="1890" y="9"/>
                </a:lnTo>
                <a:lnTo>
                  <a:pt x="1885" y="14"/>
                </a:lnTo>
                <a:lnTo>
                  <a:pt x="1880" y="19"/>
                </a:lnTo>
                <a:lnTo>
                  <a:pt x="1875" y="26"/>
                </a:lnTo>
                <a:lnTo>
                  <a:pt x="1872" y="34"/>
                </a:lnTo>
                <a:lnTo>
                  <a:pt x="1867" y="39"/>
                </a:lnTo>
                <a:lnTo>
                  <a:pt x="1854" y="50"/>
                </a:lnTo>
                <a:lnTo>
                  <a:pt x="1835" y="63"/>
                </a:lnTo>
                <a:lnTo>
                  <a:pt x="1825" y="68"/>
                </a:lnTo>
                <a:lnTo>
                  <a:pt x="1814" y="71"/>
                </a:lnTo>
                <a:lnTo>
                  <a:pt x="1801" y="71"/>
                </a:lnTo>
                <a:lnTo>
                  <a:pt x="1789" y="71"/>
                </a:lnTo>
                <a:lnTo>
                  <a:pt x="1779" y="73"/>
                </a:lnTo>
                <a:lnTo>
                  <a:pt x="1744" y="73"/>
                </a:lnTo>
                <a:lnTo>
                  <a:pt x="1740" y="73"/>
                </a:lnTo>
                <a:lnTo>
                  <a:pt x="1731" y="76"/>
                </a:lnTo>
                <a:lnTo>
                  <a:pt x="1726" y="78"/>
                </a:lnTo>
                <a:lnTo>
                  <a:pt x="1721" y="81"/>
                </a:lnTo>
                <a:lnTo>
                  <a:pt x="1718" y="84"/>
                </a:lnTo>
                <a:lnTo>
                  <a:pt x="1716" y="89"/>
                </a:lnTo>
                <a:lnTo>
                  <a:pt x="1705" y="92"/>
                </a:lnTo>
                <a:lnTo>
                  <a:pt x="1696" y="96"/>
                </a:lnTo>
                <a:lnTo>
                  <a:pt x="1693" y="97"/>
                </a:lnTo>
                <a:lnTo>
                  <a:pt x="1692" y="101"/>
                </a:lnTo>
                <a:lnTo>
                  <a:pt x="1682" y="102"/>
                </a:lnTo>
                <a:lnTo>
                  <a:pt x="1674" y="105"/>
                </a:lnTo>
                <a:lnTo>
                  <a:pt x="1669" y="107"/>
                </a:lnTo>
                <a:lnTo>
                  <a:pt x="1667" y="110"/>
                </a:lnTo>
                <a:lnTo>
                  <a:pt x="1664" y="109"/>
                </a:lnTo>
                <a:lnTo>
                  <a:pt x="1659" y="104"/>
                </a:lnTo>
                <a:lnTo>
                  <a:pt x="1656" y="102"/>
                </a:lnTo>
                <a:lnTo>
                  <a:pt x="1654" y="102"/>
                </a:lnTo>
                <a:lnTo>
                  <a:pt x="1651" y="105"/>
                </a:lnTo>
                <a:lnTo>
                  <a:pt x="1648" y="110"/>
                </a:lnTo>
                <a:lnTo>
                  <a:pt x="1636" y="117"/>
                </a:lnTo>
                <a:lnTo>
                  <a:pt x="1628" y="123"/>
                </a:lnTo>
                <a:lnTo>
                  <a:pt x="1625" y="127"/>
                </a:lnTo>
                <a:lnTo>
                  <a:pt x="1622" y="130"/>
                </a:lnTo>
                <a:lnTo>
                  <a:pt x="1617" y="130"/>
                </a:lnTo>
                <a:lnTo>
                  <a:pt x="1607" y="131"/>
                </a:lnTo>
                <a:lnTo>
                  <a:pt x="1592" y="135"/>
                </a:lnTo>
                <a:lnTo>
                  <a:pt x="1587" y="138"/>
                </a:lnTo>
                <a:lnTo>
                  <a:pt x="1582" y="143"/>
                </a:lnTo>
                <a:lnTo>
                  <a:pt x="1574" y="143"/>
                </a:lnTo>
                <a:lnTo>
                  <a:pt x="1560" y="148"/>
                </a:lnTo>
                <a:lnTo>
                  <a:pt x="1552" y="151"/>
                </a:lnTo>
                <a:lnTo>
                  <a:pt x="1545" y="156"/>
                </a:lnTo>
                <a:lnTo>
                  <a:pt x="1539" y="161"/>
                </a:lnTo>
                <a:lnTo>
                  <a:pt x="1539" y="162"/>
                </a:lnTo>
                <a:lnTo>
                  <a:pt x="1537" y="166"/>
                </a:lnTo>
                <a:lnTo>
                  <a:pt x="1521" y="175"/>
                </a:lnTo>
                <a:lnTo>
                  <a:pt x="1506" y="184"/>
                </a:lnTo>
                <a:lnTo>
                  <a:pt x="1501" y="190"/>
                </a:lnTo>
                <a:lnTo>
                  <a:pt x="1498" y="195"/>
                </a:lnTo>
                <a:lnTo>
                  <a:pt x="1473" y="213"/>
                </a:lnTo>
                <a:lnTo>
                  <a:pt x="1456" y="228"/>
                </a:lnTo>
                <a:lnTo>
                  <a:pt x="1449" y="232"/>
                </a:lnTo>
                <a:lnTo>
                  <a:pt x="1446" y="237"/>
                </a:lnTo>
                <a:lnTo>
                  <a:pt x="1451" y="228"/>
                </a:lnTo>
                <a:lnTo>
                  <a:pt x="1441" y="232"/>
                </a:lnTo>
                <a:lnTo>
                  <a:pt x="1420" y="245"/>
                </a:lnTo>
                <a:lnTo>
                  <a:pt x="1410" y="254"/>
                </a:lnTo>
                <a:lnTo>
                  <a:pt x="1400" y="262"/>
                </a:lnTo>
                <a:lnTo>
                  <a:pt x="1392" y="270"/>
                </a:lnTo>
                <a:lnTo>
                  <a:pt x="1390" y="275"/>
                </a:lnTo>
                <a:lnTo>
                  <a:pt x="1390" y="278"/>
                </a:lnTo>
                <a:lnTo>
                  <a:pt x="1377" y="291"/>
                </a:lnTo>
                <a:lnTo>
                  <a:pt x="1366" y="304"/>
                </a:lnTo>
                <a:lnTo>
                  <a:pt x="1363" y="311"/>
                </a:lnTo>
                <a:lnTo>
                  <a:pt x="1359" y="319"/>
                </a:lnTo>
                <a:lnTo>
                  <a:pt x="1332" y="335"/>
                </a:lnTo>
                <a:lnTo>
                  <a:pt x="1322" y="340"/>
                </a:lnTo>
                <a:lnTo>
                  <a:pt x="1293" y="350"/>
                </a:lnTo>
                <a:lnTo>
                  <a:pt x="1246" y="366"/>
                </a:lnTo>
                <a:lnTo>
                  <a:pt x="1216" y="374"/>
                </a:lnTo>
                <a:lnTo>
                  <a:pt x="1182" y="382"/>
                </a:lnTo>
                <a:lnTo>
                  <a:pt x="1145" y="390"/>
                </a:lnTo>
                <a:lnTo>
                  <a:pt x="1102" y="397"/>
                </a:lnTo>
                <a:lnTo>
                  <a:pt x="1057" y="403"/>
                </a:lnTo>
                <a:lnTo>
                  <a:pt x="1009" y="408"/>
                </a:lnTo>
                <a:lnTo>
                  <a:pt x="957" y="411"/>
                </a:lnTo>
                <a:lnTo>
                  <a:pt x="902" y="413"/>
                </a:lnTo>
                <a:lnTo>
                  <a:pt x="845" y="411"/>
                </a:lnTo>
                <a:lnTo>
                  <a:pt x="785" y="408"/>
                </a:lnTo>
                <a:lnTo>
                  <a:pt x="708" y="384"/>
                </a:lnTo>
                <a:lnTo>
                  <a:pt x="651" y="367"/>
                </a:lnTo>
                <a:lnTo>
                  <a:pt x="630" y="361"/>
                </a:lnTo>
                <a:lnTo>
                  <a:pt x="617" y="359"/>
                </a:lnTo>
                <a:lnTo>
                  <a:pt x="581" y="358"/>
                </a:lnTo>
                <a:lnTo>
                  <a:pt x="544" y="359"/>
                </a:lnTo>
                <a:lnTo>
                  <a:pt x="498" y="363"/>
                </a:lnTo>
                <a:lnTo>
                  <a:pt x="474" y="366"/>
                </a:lnTo>
                <a:lnTo>
                  <a:pt x="448" y="371"/>
                </a:lnTo>
                <a:lnTo>
                  <a:pt x="423" y="377"/>
                </a:lnTo>
                <a:lnTo>
                  <a:pt x="399" y="384"/>
                </a:lnTo>
                <a:lnTo>
                  <a:pt x="376" y="394"/>
                </a:lnTo>
                <a:lnTo>
                  <a:pt x="355" y="405"/>
                </a:lnTo>
                <a:lnTo>
                  <a:pt x="337" y="420"/>
                </a:lnTo>
                <a:lnTo>
                  <a:pt x="329" y="426"/>
                </a:lnTo>
                <a:lnTo>
                  <a:pt x="321" y="436"/>
                </a:lnTo>
                <a:lnTo>
                  <a:pt x="316" y="434"/>
                </a:lnTo>
                <a:lnTo>
                  <a:pt x="305" y="431"/>
                </a:lnTo>
                <a:lnTo>
                  <a:pt x="292" y="431"/>
                </a:lnTo>
                <a:lnTo>
                  <a:pt x="287" y="433"/>
                </a:lnTo>
                <a:lnTo>
                  <a:pt x="283" y="436"/>
                </a:lnTo>
                <a:lnTo>
                  <a:pt x="259" y="460"/>
                </a:lnTo>
                <a:lnTo>
                  <a:pt x="238" y="483"/>
                </a:lnTo>
                <a:lnTo>
                  <a:pt x="212" y="514"/>
                </a:lnTo>
                <a:lnTo>
                  <a:pt x="199" y="532"/>
                </a:lnTo>
                <a:lnTo>
                  <a:pt x="186" y="551"/>
                </a:lnTo>
                <a:lnTo>
                  <a:pt x="173" y="573"/>
                </a:lnTo>
                <a:lnTo>
                  <a:pt x="161" y="594"/>
                </a:lnTo>
                <a:lnTo>
                  <a:pt x="150" y="618"/>
                </a:lnTo>
                <a:lnTo>
                  <a:pt x="140" y="641"/>
                </a:lnTo>
                <a:lnTo>
                  <a:pt x="134" y="667"/>
                </a:lnTo>
                <a:lnTo>
                  <a:pt x="127" y="693"/>
                </a:lnTo>
                <a:lnTo>
                  <a:pt x="116" y="774"/>
                </a:lnTo>
                <a:lnTo>
                  <a:pt x="104" y="865"/>
                </a:lnTo>
                <a:lnTo>
                  <a:pt x="93" y="973"/>
                </a:lnTo>
                <a:lnTo>
                  <a:pt x="20" y="1142"/>
                </a:lnTo>
                <a:lnTo>
                  <a:pt x="10" y="1165"/>
                </a:lnTo>
                <a:lnTo>
                  <a:pt x="5" y="1183"/>
                </a:lnTo>
                <a:lnTo>
                  <a:pt x="2" y="1197"/>
                </a:lnTo>
                <a:lnTo>
                  <a:pt x="0" y="1209"/>
                </a:lnTo>
                <a:lnTo>
                  <a:pt x="0" y="1215"/>
                </a:lnTo>
                <a:lnTo>
                  <a:pt x="0" y="1220"/>
                </a:lnTo>
                <a:lnTo>
                  <a:pt x="2" y="1224"/>
                </a:lnTo>
                <a:lnTo>
                  <a:pt x="5" y="1215"/>
                </a:lnTo>
                <a:lnTo>
                  <a:pt x="8" y="1211"/>
                </a:lnTo>
                <a:lnTo>
                  <a:pt x="10" y="1207"/>
                </a:lnTo>
                <a:lnTo>
                  <a:pt x="13" y="1206"/>
                </a:lnTo>
                <a:lnTo>
                  <a:pt x="17" y="1209"/>
                </a:lnTo>
                <a:lnTo>
                  <a:pt x="18" y="1211"/>
                </a:lnTo>
                <a:lnTo>
                  <a:pt x="17" y="1219"/>
                </a:lnTo>
                <a:lnTo>
                  <a:pt x="17" y="1227"/>
                </a:lnTo>
                <a:lnTo>
                  <a:pt x="18" y="1243"/>
                </a:lnTo>
                <a:lnTo>
                  <a:pt x="20" y="1261"/>
                </a:lnTo>
                <a:lnTo>
                  <a:pt x="23" y="1253"/>
                </a:lnTo>
                <a:lnTo>
                  <a:pt x="26" y="1246"/>
                </a:lnTo>
                <a:lnTo>
                  <a:pt x="30" y="1241"/>
                </a:lnTo>
                <a:lnTo>
                  <a:pt x="34" y="1237"/>
                </a:lnTo>
                <a:lnTo>
                  <a:pt x="43" y="1230"/>
                </a:lnTo>
                <a:lnTo>
                  <a:pt x="46" y="1228"/>
                </a:lnTo>
                <a:lnTo>
                  <a:pt x="46" y="1238"/>
                </a:lnTo>
                <a:lnTo>
                  <a:pt x="46" y="1246"/>
                </a:lnTo>
                <a:lnTo>
                  <a:pt x="43" y="1264"/>
                </a:lnTo>
                <a:lnTo>
                  <a:pt x="36" y="1284"/>
                </a:lnTo>
                <a:lnTo>
                  <a:pt x="44" y="1295"/>
                </a:lnTo>
                <a:lnTo>
                  <a:pt x="72" y="1269"/>
                </a:lnTo>
                <a:lnTo>
                  <a:pt x="60" y="1300"/>
                </a:lnTo>
                <a:lnTo>
                  <a:pt x="74" y="1318"/>
                </a:lnTo>
                <a:lnTo>
                  <a:pt x="88" y="1289"/>
                </a:lnTo>
                <a:lnTo>
                  <a:pt x="90" y="1318"/>
                </a:lnTo>
                <a:lnTo>
                  <a:pt x="109" y="1267"/>
                </a:lnTo>
                <a:lnTo>
                  <a:pt x="106" y="1316"/>
                </a:lnTo>
                <a:lnTo>
                  <a:pt x="108" y="1311"/>
                </a:lnTo>
                <a:lnTo>
                  <a:pt x="132" y="1256"/>
                </a:lnTo>
                <a:lnTo>
                  <a:pt x="145" y="1305"/>
                </a:lnTo>
                <a:lnTo>
                  <a:pt x="176" y="113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Freeform 77"/>
          <p:cNvSpPr>
            <a:spLocks/>
          </p:cNvSpPr>
          <p:nvPr/>
        </p:nvSpPr>
        <p:spPr bwMode="auto">
          <a:xfrm>
            <a:off x="4281488" y="3992563"/>
            <a:ext cx="255587" cy="506412"/>
          </a:xfrm>
          <a:custGeom>
            <a:avLst/>
            <a:gdLst>
              <a:gd name="T0" fmla="*/ 15875 w 161"/>
              <a:gd name="T1" fmla="*/ 0 h 319"/>
              <a:gd name="T2" fmla="*/ 7937 w 161"/>
              <a:gd name="T3" fmla="*/ 7937 h 319"/>
              <a:gd name="T4" fmla="*/ 0 w 161"/>
              <a:gd name="T5" fmla="*/ 20637 h 319"/>
              <a:gd name="T6" fmla="*/ 4762 w 161"/>
              <a:gd name="T7" fmla="*/ 42862 h 319"/>
              <a:gd name="T8" fmla="*/ 25400 w 161"/>
              <a:gd name="T9" fmla="*/ 112712 h 319"/>
              <a:gd name="T10" fmla="*/ 25400 w 161"/>
              <a:gd name="T11" fmla="*/ 123825 h 319"/>
              <a:gd name="T12" fmla="*/ 36512 w 161"/>
              <a:gd name="T13" fmla="*/ 153987 h 319"/>
              <a:gd name="T14" fmla="*/ 53975 w 161"/>
              <a:gd name="T15" fmla="*/ 177800 h 319"/>
              <a:gd name="T16" fmla="*/ 66675 w 161"/>
              <a:gd name="T17" fmla="*/ 185737 h 319"/>
              <a:gd name="T18" fmla="*/ 98425 w 161"/>
              <a:gd name="T19" fmla="*/ 209550 h 319"/>
              <a:gd name="T20" fmla="*/ 115887 w 161"/>
              <a:gd name="T21" fmla="*/ 219075 h 319"/>
              <a:gd name="T22" fmla="*/ 133350 w 161"/>
              <a:gd name="T23" fmla="*/ 238125 h 319"/>
              <a:gd name="T24" fmla="*/ 149225 w 161"/>
              <a:gd name="T25" fmla="*/ 268287 h 319"/>
              <a:gd name="T26" fmla="*/ 152400 w 161"/>
              <a:gd name="T27" fmla="*/ 280987 h 319"/>
              <a:gd name="T28" fmla="*/ 152400 w 161"/>
              <a:gd name="T29" fmla="*/ 284162 h 319"/>
              <a:gd name="T30" fmla="*/ 147637 w 161"/>
              <a:gd name="T31" fmla="*/ 301625 h 319"/>
              <a:gd name="T32" fmla="*/ 136525 w 161"/>
              <a:gd name="T33" fmla="*/ 371475 h 319"/>
              <a:gd name="T34" fmla="*/ 141287 w 161"/>
              <a:gd name="T35" fmla="*/ 423862 h 319"/>
              <a:gd name="T36" fmla="*/ 152400 w 161"/>
              <a:gd name="T37" fmla="*/ 446087 h 319"/>
              <a:gd name="T38" fmla="*/ 153987 w 161"/>
              <a:gd name="T39" fmla="*/ 457200 h 319"/>
              <a:gd name="T40" fmla="*/ 161925 w 161"/>
              <a:gd name="T41" fmla="*/ 479425 h 319"/>
              <a:gd name="T42" fmla="*/ 180975 w 161"/>
              <a:gd name="T43" fmla="*/ 501650 h 319"/>
              <a:gd name="T44" fmla="*/ 203200 w 161"/>
              <a:gd name="T45" fmla="*/ 506412 h 319"/>
              <a:gd name="T46" fmla="*/ 211137 w 161"/>
              <a:gd name="T47" fmla="*/ 506412 h 319"/>
              <a:gd name="T48" fmla="*/ 234950 w 161"/>
              <a:gd name="T49" fmla="*/ 501650 h 319"/>
              <a:gd name="T50" fmla="*/ 215900 w 161"/>
              <a:gd name="T51" fmla="*/ 506412 h 319"/>
              <a:gd name="T52" fmla="*/ 222250 w 161"/>
              <a:gd name="T53" fmla="*/ 503237 h 319"/>
              <a:gd name="T54" fmla="*/ 238125 w 161"/>
              <a:gd name="T55" fmla="*/ 490537 h 319"/>
              <a:gd name="T56" fmla="*/ 247650 w 161"/>
              <a:gd name="T57" fmla="*/ 469900 h 319"/>
              <a:gd name="T58" fmla="*/ 250825 w 161"/>
              <a:gd name="T59" fmla="*/ 457200 h 319"/>
              <a:gd name="T60" fmla="*/ 255587 w 161"/>
              <a:gd name="T61" fmla="*/ 425450 h 319"/>
              <a:gd name="T62" fmla="*/ 255587 w 161"/>
              <a:gd name="T63" fmla="*/ 384175 h 319"/>
              <a:gd name="T64" fmla="*/ 242887 w 161"/>
              <a:gd name="T65" fmla="*/ 330200 h 319"/>
              <a:gd name="T66" fmla="*/ 227012 w 161"/>
              <a:gd name="T67" fmla="*/ 304800 h 319"/>
              <a:gd name="T68" fmla="*/ 169862 w 161"/>
              <a:gd name="T69" fmla="*/ 239712 h 319"/>
              <a:gd name="T70" fmla="*/ 157162 w 161"/>
              <a:gd name="T71" fmla="*/ 223837 h 319"/>
              <a:gd name="T72" fmla="*/ 77787 w 161"/>
              <a:gd name="T73" fmla="*/ 87312 h 319"/>
              <a:gd name="T74" fmla="*/ 57150 w 161"/>
              <a:gd name="T75" fmla="*/ 42862 h 319"/>
              <a:gd name="T76" fmla="*/ 53975 w 161"/>
              <a:gd name="T77" fmla="*/ 36512 h 319"/>
              <a:gd name="T78" fmla="*/ 38100 w 161"/>
              <a:gd name="T79" fmla="*/ 9525 h 319"/>
              <a:gd name="T80" fmla="*/ 22225 w 161"/>
              <a:gd name="T81" fmla="*/ 0 h 319"/>
              <a:gd name="T82" fmla="*/ 15875 w 161"/>
              <a:gd name="T83" fmla="*/ 0 h 3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61"/>
              <a:gd name="T127" fmla="*/ 0 h 319"/>
              <a:gd name="T128" fmla="*/ 161 w 161"/>
              <a:gd name="T129" fmla="*/ 319 h 31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61" h="319">
                <a:moveTo>
                  <a:pt x="10" y="0"/>
                </a:moveTo>
                <a:lnTo>
                  <a:pt x="10" y="0"/>
                </a:lnTo>
                <a:lnTo>
                  <a:pt x="6" y="1"/>
                </a:lnTo>
                <a:lnTo>
                  <a:pt x="5" y="5"/>
                </a:lnTo>
                <a:lnTo>
                  <a:pt x="1" y="8"/>
                </a:lnTo>
                <a:lnTo>
                  <a:pt x="0" y="13"/>
                </a:lnTo>
                <a:lnTo>
                  <a:pt x="0" y="19"/>
                </a:lnTo>
                <a:lnTo>
                  <a:pt x="3" y="27"/>
                </a:lnTo>
                <a:lnTo>
                  <a:pt x="8" y="36"/>
                </a:lnTo>
                <a:lnTo>
                  <a:pt x="16" y="71"/>
                </a:lnTo>
                <a:lnTo>
                  <a:pt x="16" y="78"/>
                </a:lnTo>
                <a:lnTo>
                  <a:pt x="19" y="91"/>
                </a:lnTo>
                <a:lnTo>
                  <a:pt x="23" y="97"/>
                </a:lnTo>
                <a:lnTo>
                  <a:pt x="27" y="106"/>
                </a:lnTo>
                <a:lnTo>
                  <a:pt x="34" y="112"/>
                </a:lnTo>
                <a:lnTo>
                  <a:pt x="42" y="117"/>
                </a:lnTo>
                <a:lnTo>
                  <a:pt x="52" y="123"/>
                </a:lnTo>
                <a:lnTo>
                  <a:pt x="62" y="132"/>
                </a:lnTo>
                <a:lnTo>
                  <a:pt x="73" y="138"/>
                </a:lnTo>
                <a:lnTo>
                  <a:pt x="76" y="141"/>
                </a:lnTo>
                <a:lnTo>
                  <a:pt x="84" y="150"/>
                </a:lnTo>
                <a:lnTo>
                  <a:pt x="91" y="161"/>
                </a:lnTo>
                <a:lnTo>
                  <a:pt x="94" y="169"/>
                </a:lnTo>
                <a:lnTo>
                  <a:pt x="96" y="177"/>
                </a:lnTo>
                <a:lnTo>
                  <a:pt x="96" y="185"/>
                </a:lnTo>
                <a:lnTo>
                  <a:pt x="96" y="179"/>
                </a:lnTo>
                <a:lnTo>
                  <a:pt x="93" y="190"/>
                </a:lnTo>
                <a:lnTo>
                  <a:pt x="88" y="218"/>
                </a:lnTo>
                <a:lnTo>
                  <a:pt x="86" y="234"/>
                </a:lnTo>
                <a:lnTo>
                  <a:pt x="86" y="250"/>
                </a:lnTo>
                <a:lnTo>
                  <a:pt x="89" y="267"/>
                </a:lnTo>
                <a:lnTo>
                  <a:pt x="93" y="275"/>
                </a:lnTo>
                <a:lnTo>
                  <a:pt x="96" y="281"/>
                </a:lnTo>
                <a:lnTo>
                  <a:pt x="97" y="288"/>
                </a:lnTo>
                <a:lnTo>
                  <a:pt x="99" y="294"/>
                </a:lnTo>
                <a:lnTo>
                  <a:pt x="102" y="302"/>
                </a:lnTo>
                <a:lnTo>
                  <a:pt x="107" y="309"/>
                </a:lnTo>
                <a:lnTo>
                  <a:pt x="114" y="316"/>
                </a:lnTo>
                <a:lnTo>
                  <a:pt x="123" y="319"/>
                </a:lnTo>
                <a:lnTo>
                  <a:pt x="128" y="319"/>
                </a:lnTo>
                <a:lnTo>
                  <a:pt x="133" y="319"/>
                </a:lnTo>
                <a:lnTo>
                  <a:pt x="148" y="316"/>
                </a:lnTo>
                <a:lnTo>
                  <a:pt x="136" y="319"/>
                </a:lnTo>
                <a:lnTo>
                  <a:pt x="140" y="317"/>
                </a:lnTo>
                <a:lnTo>
                  <a:pt x="146" y="314"/>
                </a:lnTo>
                <a:lnTo>
                  <a:pt x="150" y="309"/>
                </a:lnTo>
                <a:lnTo>
                  <a:pt x="153" y="304"/>
                </a:lnTo>
                <a:lnTo>
                  <a:pt x="156" y="296"/>
                </a:lnTo>
                <a:lnTo>
                  <a:pt x="158" y="288"/>
                </a:lnTo>
                <a:lnTo>
                  <a:pt x="159" y="278"/>
                </a:lnTo>
                <a:lnTo>
                  <a:pt x="161" y="268"/>
                </a:lnTo>
                <a:lnTo>
                  <a:pt x="161" y="257"/>
                </a:lnTo>
                <a:lnTo>
                  <a:pt x="161" y="242"/>
                </a:lnTo>
                <a:lnTo>
                  <a:pt x="158" y="226"/>
                </a:lnTo>
                <a:lnTo>
                  <a:pt x="153" y="208"/>
                </a:lnTo>
                <a:lnTo>
                  <a:pt x="143" y="192"/>
                </a:lnTo>
                <a:lnTo>
                  <a:pt x="122" y="169"/>
                </a:lnTo>
                <a:lnTo>
                  <a:pt x="107" y="151"/>
                </a:lnTo>
                <a:lnTo>
                  <a:pt x="99" y="141"/>
                </a:lnTo>
                <a:lnTo>
                  <a:pt x="70" y="93"/>
                </a:lnTo>
                <a:lnTo>
                  <a:pt x="49" y="55"/>
                </a:lnTo>
                <a:lnTo>
                  <a:pt x="40" y="39"/>
                </a:lnTo>
                <a:lnTo>
                  <a:pt x="36" y="27"/>
                </a:lnTo>
                <a:lnTo>
                  <a:pt x="34" y="23"/>
                </a:lnTo>
                <a:lnTo>
                  <a:pt x="29" y="11"/>
                </a:lnTo>
                <a:lnTo>
                  <a:pt x="24" y="6"/>
                </a:lnTo>
                <a:lnTo>
                  <a:pt x="19" y="1"/>
                </a:lnTo>
                <a:lnTo>
                  <a:pt x="14" y="0"/>
                </a:lnTo>
                <a:lnTo>
                  <a:pt x="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4" name="Freeform 78"/>
          <p:cNvSpPr>
            <a:spLocks/>
          </p:cNvSpPr>
          <p:nvPr/>
        </p:nvSpPr>
        <p:spPr bwMode="auto">
          <a:xfrm>
            <a:off x="4121150" y="3754438"/>
            <a:ext cx="85725" cy="157162"/>
          </a:xfrm>
          <a:custGeom>
            <a:avLst/>
            <a:gdLst>
              <a:gd name="T0" fmla="*/ 25400 w 54"/>
              <a:gd name="T1" fmla="*/ 147637 h 99"/>
              <a:gd name="T2" fmla="*/ 25400 w 54"/>
              <a:gd name="T3" fmla="*/ 147637 h 99"/>
              <a:gd name="T4" fmla="*/ 41275 w 54"/>
              <a:gd name="T5" fmla="*/ 123825 h 99"/>
              <a:gd name="T6" fmla="*/ 53975 w 54"/>
              <a:gd name="T7" fmla="*/ 103187 h 99"/>
              <a:gd name="T8" fmla="*/ 61913 w 54"/>
              <a:gd name="T9" fmla="*/ 87312 h 99"/>
              <a:gd name="T10" fmla="*/ 61913 w 54"/>
              <a:gd name="T11" fmla="*/ 87312 h 99"/>
              <a:gd name="T12" fmla="*/ 69850 w 54"/>
              <a:gd name="T13" fmla="*/ 69850 h 99"/>
              <a:gd name="T14" fmla="*/ 74613 w 54"/>
              <a:gd name="T15" fmla="*/ 53975 h 99"/>
              <a:gd name="T16" fmla="*/ 74613 w 54"/>
              <a:gd name="T17" fmla="*/ 38100 h 99"/>
              <a:gd name="T18" fmla="*/ 74613 w 54"/>
              <a:gd name="T19" fmla="*/ 38100 h 99"/>
              <a:gd name="T20" fmla="*/ 79375 w 54"/>
              <a:gd name="T21" fmla="*/ 25400 h 99"/>
              <a:gd name="T22" fmla="*/ 85725 w 54"/>
              <a:gd name="T23" fmla="*/ 4762 h 99"/>
              <a:gd name="T24" fmla="*/ 85725 w 54"/>
              <a:gd name="T25" fmla="*/ 4762 h 99"/>
              <a:gd name="T26" fmla="*/ 85725 w 54"/>
              <a:gd name="T27" fmla="*/ 0 h 99"/>
              <a:gd name="T28" fmla="*/ 85725 w 54"/>
              <a:gd name="T29" fmla="*/ 0 h 99"/>
              <a:gd name="T30" fmla="*/ 65088 w 54"/>
              <a:gd name="T31" fmla="*/ 12700 h 99"/>
              <a:gd name="T32" fmla="*/ 46038 w 54"/>
              <a:gd name="T33" fmla="*/ 31750 h 99"/>
              <a:gd name="T34" fmla="*/ 38100 w 54"/>
              <a:gd name="T35" fmla="*/ 41275 h 99"/>
              <a:gd name="T36" fmla="*/ 33338 w 54"/>
              <a:gd name="T37" fmla="*/ 52387 h 99"/>
              <a:gd name="T38" fmla="*/ 33338 w 54"/>
              <a:gd name="T39" fmla="*/ 52387 h 99"/>
              <a:gd name="T40" fmla="*/ 33338 w 54"/>
              <a:gd name="T41" fmla="*/ 53975 h 99"/>
              <a:gd name="T42" fmla="*/ 33338 w 54"/>
              <a:gd name="T43" fmla="*/ 53975 h 99"/>
              <a:gd name="T44" fmla="*/ 22225 w 54"/>
              <a:gd name="T45" fmla="*/ 73025 h 99"/>
              <a:gd name="T46" fmla="*/ 15875 w 54"/>
              <a:gd name="T47" fmla="*/ 82550 h 99"/>
              <a:gd name="T48" fmla="*/ 9525 w 54"/>
              <a:gd name="T49" fmla="*/ 90487 h 99"/>
              <a:gd name="T50" fmla="*/ 7938 w 54"/>
              <a:gd name="T51" fmla="*/ 98425 h 99"/>
              <a:gd name="T52" fmla="*/ 7938 w 54"/>
              <a:gd name="T53" fmla="*/ 98425 h 99"/>
              <a:gd name="T54" fmla="*/ 7938 w 54"/>
              <a:gd name="T55" fmla="*/ 128587 h 99"/>
              <a:gd name="T56" fmla="*/ 4763 w 54"/>
              <a:gd name="T57" fmla="*/ 147637 h 99"/>
              <a:gd name="T58" fmla="*/ 1588 w 54"/>
              <a:gd name="T59" fmla="*/ 155575 h 99"/>
              <a:gd name="T60" fmla="*/ 0 w 54"/>
              <a:gd name="T61" fmla="*/ 157162 h 99"/>
              <a:gd name="T62" fmla="*/ 25400 w 54"/>
              <a:gd name="T63" fmla="*/ 147637 h 9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4"/>
              <a:gd name="T97" fmla="*/ 0 h 99"/>
              <a:gd name="T98" fmla="*/ 54 w 54"/>
              <a:gd name="T99" fmla="*/ 99 h 9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4" h="99">
                <a:moveTo>
                  <a:pt x="16" y="93"/>
                </a:moveTo>
                <a:lnTo>
                  <a:pt x="16" y="93"/>
                </a:lnTo>
                <a:lnTo>
                  <a:pt x="26" y="78"/>
                </a:lnTo>
                <a:lnTo>
                  <a:pt x="34" y="65"/>
                </a:lnTo>
                <a:lnTo>
                  <a:pt x="39" y="55"/>
                </a:lnTo>
                <a:lnTo>
                  <a:pt x="44" y="44"/>
                </a:lnTo>
                <a:lnTo>
                  <a:pt x="47" y="34"/>
                </a:lnTo>
                <a:lnTo>
                  <a:pt x="47" y="24"/>
                </a:lnTo>
                <a:lnTo>
                  <a:pt x="50" y="16"/>
                </a:lnTo>
                <a:lnTo>
                  <a:pt x="54" y="3"/>
                </a:lnTo>
                <a:lnTo>
                  <a:pt x="54" y="0"/>
                </a:lnTo>
                <a:lnTo>
                  <a:pt x="41" y="8"/>
                </a:lnTo>
                <a:lnTo>
                  <a:pt x="29" y="20"/>
                </a:lnTo>
                <a:lnTo>
                  <a:pt x="24" y="26"/>
                </a:lnTo>
                <a:lnTo>
                  <a:pt x="21" y="33"/>
                </a:lnTo>
                <a:lnTo>
                  <a:pt x="21" y="34"/>
                </a:lnTo>
                <a:lnTo>
                  <a:pt x="14" y="46"/>
                </a:lnTo>
                <a:lnTo>
                  <a:pt x="10" y="52"/>
                </a:lnTo>
                <a:lnTo>
                  <a:pt x="6" y="57"/>
                </a:lnTo>
                <a:lnTo>
                  <a:pt x="5" y="62"/>
                </a:lnTo>
                <a:lnTo>
                  <a:pt x="5" y="81"/>
                </a:lnTo>
                <a:lnTo>
                  <a:pt x="3" y="93"/>
                </a:lnTo>
                <a:lnTo>
                  <a:pt x="1" y="98"/>
                </a:lnTo>
                <a:lnTo>
                  <a:pt x="0" y="99"/>
                </a:lnTo>
                <a:lnTo>
                  <a:pt x="16" y="93"/>
                </a:lnTo>
                <a:close/>
              </a:path>
            </a:pathLst>
          </a:custGeom>
          <a:solidFill>
            <a:srgbClr val="AB6D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5" name="Freeform 79"/>
          <p:cNvSpPr>
            <a:spLocks/>
          </p:cNvSpPr>
          <p:nvPr/>
        </p:nvSpPr>
        <p:spPr bwMode="auto">
          <a:xfrm>
            <a:off x="4471988" y="4368800"/>
            <a:ext cx="52387" cy="88900"/>
          </a:xfrm>
          <a:custGeom>
            <a:avLst/>
            <a:gdLst>
              <a:gd name="T0" fmla="*/ 41275 w 33"/>
              <a:gd name="T1" fmla="*/ 82550 h 56"/>
              <a:gd name="T2" fmla="*/ 41275 w 33"/>
              <a:gd name="T3" fmla="*/ 82550 h 56"/>
              <a:gd name="T4" fmla="*/ 44450 w 33"/>
              <a:gd name="T5" fmla="*/ 77788 h 56"/>
              <a:gd name="T6" fmla="*/ 49212 w 33"/>
              <a:gd name="T7" fmla="*/ 61913 h 56"/>
              <a:gd name="T8" fmla="*/ 52387 w 33"/>
              <a:gd name="T9" fmla="*/ 52388 h 56"/>
              <a:gd name="T10" fmla="*/ 52387 w 33"/>
              <a:gd name="T11" fmla="*/ 44450 h 56"/>
              <a:gd name="T12" fmla="*/ 47625 w 33"/>
              <a:gd name="T13" fmla="*/ 34925 h 56"/>
              <a:gd name="T14" fmla="*/ 41275 w 33"/>
              <a:gd name="T15" fmla="*/ 26988 h 56"/>
              <a:gd name="T16" fmla="*/ 25400 w 33"/>
              <a:gd name="T17" fmla="*/ 14288 h 56"/>
              <a:gd name="T18" fmla="*/ 39687 w 33"/>
              <a:gd name="T19" fmla="*/ 6350 h 56"/>
              <a:gd name="T20" fmla="*/ 39687 w 33"/>
              <a:gd name="T21" fmla="*/ 6350 h 56"/>
              <a:gd name="T22" fmla="*/ 33337 w 33"/>
              <a:gd name="T23" fmla="*/ 0 h 56"/>
              <a:gd name="T24" fmla="*/ 28575 w 33"/>
              <a:gd name="T25" fmla="*/ 0 h 56"/>
              <a:gd name="T26" fmla="*/ 19050 w 33"/>
              <a:gd name="T27" fmla="*/ 0 h 56"/>
              <a:gd name="T28" fmla="*/ 19050 w 33"/>
              <a:gd name="T29" fmla="*/ 0 h 56"/>
              <a:gd name="T30" fmla="*/ 12700 w 33"/>
              <a:gd name="T31" fmla="*/ 6350 h 56"/>
              <a:gd name="T32" fmla="*/ 11112 w 33"/>
              <a:gd name="T33" fmla="*/ 14288 h 56"/>
              <a:gd name="T34" fmla="*/ 4762 w 33"/>
              <a:gd name="T35" fmla="*/ 20638 h 56"/>
              <a:gd name="T36" fmla="*/ 3175 w 33"/>
              <a:gd name="T37" fmla="*/ 31750 h 56"/>
              <a:gd name="T38" fmla="*/ 0 w 33"/>
              <a:gd name="T39" fmla="*/ 44450 h 56"/>
              <a:gd name="T40" fmla="*/ 4762 w 33"/>
              <a:gd name="T41" fmla="*/ 60325 h 56"/>
              <a:gd name="T42" fmla="*/ 12700 w 33"/>
              <a:gd name="T43" fmla="*/ 76200 h 56"/>
              <a:gd name="T44" fmla="*/ 12700 w 33"/>
              <a:gd name="T45" fmla="*/ 76200 h 56"/>
              <a:gd name="T46" fmla="*/ 23812 w 33"/>
              <a:gd name="T47" fmla="*/ 85725 h 56"/>
              <a:gd name="T48" fmla="*/ 33337 w 33"/>
              <a:gd name="T49" fmla="*/ 88900 h 56"/>
              <a:gd name="T50" fmla="*/ 39687 w 33"/>
              <a:gd name="T51" fmla="*/ 88900 h 56"/>
              <a:gd name="T52" fmla="*/ 41275 w 33"/>
              <a:gd name="T53" fmla="*/ 82550 h 56"/>
              <a:gd name="T54" fmla="*/ 41275 w 33"/>
              <a:gd name="T55" fmla="*/ 82550 h 5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3"/>
              <a:gd name="T85" fmla="*/ 0 h 56"/>
              <a:gd name="T86" fmla="*/ 33 w 33"/>
              <a:gd name="T87" fmla="*/ 56 h 5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3" h="56">
                <a:moveTo>
                  <a:pt x="26" y="52"/>
                </a:moveTo>
                <a:lnTo>
                  <a:pt x="26" y="52"/>
                </a:lnTo>
                <a:lnTo>
                  <a:pt x="28" y="49"/>
                </a:lnTo>
                <a:lnTo>
                  <a:pt x="31" y="39"/>
                </a:lnTo>
                <a:lnTo>
                  <a:pt x="33" y="33"/>
                </a:lnTo>
                <a:lnTo>
                  <a:pt x="33" y="28"/>
                </a:lnTo>
                <a:lnTo>
                  <a:pt x="30" y="22"/>
                </a:lnTo>
                <a:lnTo>
                  <a:pt x="26" y="17"/>
                </a:lnTo>
                <a:lnTo>
                  <a:pt x="16" y="9"/>
                </a:lnTo>
                <a:lnTo>
                  <a:pt x="25" y="4"/>
                </a:lnTo>
                <a:lnTo>
                  <a:pt x="21" y="0"/>
                </a:lnTo>
                <a:lnTo>
                  <a:pt x="18" y="0"/>
                </a:lnTo>
                <a:lnTo>
                  <a:pt x="12" y="0"/>
                </a:lnTo>
                <a:lnTo>
                  <a:pt x="8" y="4"/>
                </a:lnTo>
                <a:lnTo>
                  <a:pt x="7" y="9"/>
                </a:lnTo>
                <a:lnTo>
                  <a:pt x="3" y="13"/>
                </a:lnTo>
                <a:lnTo>
                  <a:pt x="2" y="20"/>
                </a:lnTo>
                <a:lnTo>
                  <a:pt x="0" y="28"/>
                </a:lnTo>
                <a:lnTo>
                  <a:pt x="3" y="38"/>
                </a:lnTo>
                <a:lnTo>
                  <a:pt x="8" y="48"/>
                </a:lnTo>
                <a:lnTo>
                  <a:pt x="15" y="54"/>
                </a:lnTo>
                <a:lnTo>
                  <a:pt x="21" y="56"/>
                </a:lnTo>
                <a:lnTo>
                  <a:pt x="25" y="56"/>
                </a:lnTo>
                <a:lnTo>
                  <a:pt x="26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Freeform 80"/>
          <p:cNvSpPr>
            <a:spLocks/>
          </p:cNvSpPr>
          <p:nvPr/>
        </p:nvSpPr>
        <p:spPr bwMode="auto">
          <a:xfrm>
            <a:off x="4192588" y="4049713"/>
            <a:ext cx="101600" cy="55562"/>
          </a:xfrm>
          <a:custGeom>
            <a:avLst/>
            <a:gdLst>
              <a:gd name="T0" fmla="*/ 98425 w 64"/>
              <a:gd name="T1" fmla="*/ 38100 h 35"/>
              <a:gd name="T2" fmla="*/ 98425 w 64"/>
              <a:gd name="T3" fmla="*/ 38100 h 35"/>
              <a:gd name="T4" fmla="*/ 98425 w 64"/>
              <a:gd name="T5" fmla="*/ 42862 h 35"/>
              <a:gd name="T6" fmla="*/ 101600 w 64"/>
              <a:gd name="T7" fmla="*/ 49212 h 35"/>
              <a:gd name="T8" fmla="*/ 98425 w 64"/>
              <a:gd name="T9" fmla="*/ 50800 h 35"/>
              <a:gd name="T10" fmla="*/ 98425 w 64"/>
              <a:gd name="T11" fmla="*/ 50800 h 35"/>
              <a:gd name="T12" fmla="*/ 80963 w 64"/>
              <a:gd name="T13" fmla="*/ 53975 h 35"/>
              <a:gd name="T14" fmla="*/ 57150 w 64"/>
              <a:gd name="T15" fmla="*/ 55562 h 35"/>
              <a:gd name="T16" fmla="*/ 57150 w 64"/>
              <a:gd name="T17" fmla="*/ 55562 h 35"/>
              <a:gd name="T18" fmla="*/ 52388 w 64"/>
              <a:gd name="T19" fmla="*/ 55562 h 35"/>
              <a:gd name="T20" fmla="*/ 39688 w 64"/>
              <a:gd name="T21" fmla="*/ 55562 h 35"/>
              <a:gd name="T22" fmla="*/ 31750 w 64"/>
              <a:gd name="T23" fmla="*/ 50800 h 35"/>
              <a:gd name="T24" fmla="*/ 20638 w 64"/>
              <a:gd name="T25" fmla="*/ 46037 h 35"/>
              <a:gd name="T26" fmla="*/ 14288 w 64"/>
              <a:gd name="T27" fmla="*/ 38100 h 35"/>
              <a:gd name="T28" fmla="*/ 7938 w 64"/>
              <a:gd name="T29" fmla="*/ 26987 h 35"/>
              <a:gd name="T30" fmla="*/ 7938 w 64"/>
              <a:gd name="T31" fmla="*/ 26987 h 35"/>
              <a:gd name="T32" fmla="*/ 6350 w 64"/>
              <a:gd name="T33" fmla="*/ 25400 h 35"/>
              <a:gd name="T34" fmla="*/ 0 w 64"/>
              <a:gd name="T35" fmla="*/ 22225 h 35"/>
              <a:gd name="T36" fmla="*/ 0 w 64"/>
              <a:gd name="T37" fmla="*/ 22225 h 35"/>
              <a:gd name="T38" fmla="*/ 3175 w 64"/>
              <a:gd name="T39" fmla="*/ 14287 h 35"/>
              <a:gd name="T40" fmla="*/ 6350 w 64"/>
              <a:gd name="T41" fmla="*/ 12700 h 35"/>
              <a:gd name="T42" fmla="*/ 11113 w 64"/>
              <a:gd name="T43" fmla="*/ 9525 h 35"/>
              <a:gd name="T44" fmla="*/ 11113 w 64"/>
              <a:gd name="T45" fmla="*/ 9525 h 35"/>
              <a:gd name="T46" fmla="*/ 28575 w 64"/>
              <a:gd name="T47" fmla="*/ 1587 h 35"/>
              <a:gd name="T48" fmla="*/ 44450 w 64"/>
              <a:gd name="T49" fmla="*/ 0 h 35"/>
              <a:gd name="T50" fmla="*/ 55563 w 64"/>
              <a:gd name="T51" fmla="*/ 0 h 35"/>
              <a:gd name="T52" fmla="*/ 61913 w 64"/>
              <a:gd name="T53" fmla="*/ 0 h 35"/>
              <a:gd name="T54" fmla="*/ 61913 w 64"/>
              <a:gd name="T55" fmla="*/ 0 h 35"/>
              <a:gd name="T56" fmla="*/ 68263 w 64"/>
              <a:gd name="T57" fmla="*/ 1587 h 35"/>
              <a:gd name="T58" fmla="*/ 77788 w 64"/>
              <a:gd name="T59" fmla="*/ 9525 h 35"/>
              <a:gd name="T60" fmla="*/ 88900 w 64"/>
              <a:gd name="T61" fmla="*/ 20637 h 35"/>
              <a:gd name="T62" fmla="*/ 93663 w 64"/>
              <a:gd name="T63" fmla="*/ 25400 h 35"/>
              <a:gd name="T64" fmla="*/ 96838 w 64"/>
              <a:gd name="T65" fmla="*/ 34925 h 35"/>
              <a:gd name="T66" fmla="*/ 98425 w 64"/>
              <a:gd name="T67" fmla="*/ 38100 h 3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4"/>
              <a:gd name="T103" fmla="*/ 0 h 35"/>
              <a:gd name="T104" fmla="*/ 64 w 64"/>
              <a:gd name="T105" fmla="*/ 35 h 35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4" h="35">
                <a:moveTo>
                  <a:pt x="62" y="24"/>
                </a:moveTo>
                <a:lnTo>
                  <a:pt x="62" y="24"/>
                </a:lnTo>
                <a:lnTo>
                  <a:pt x="62" y="27"/>
                </a:lnTo>
                <a:lnTo>
                  <a:pt x="64" y="31"/>
                </a:lnTo>
                <a:lnTo>
                  <a:pt x="62" y="32"/>
                </a:lnTo>
                <a:lnTo>
                  <a:pt x="51" y="34"/>
                </a:lnTo>
                <a:lnTo>
                  <a:pt x="36" y="35"/>
                </a:lnTo>
                <a:lnTo>
                  <a:pt x="33" y="35"/>
                </a:lnTo>
                <a:lnTo>
                  <a:pt x="25" y="35"/>
                </a:lnTo>
                <a:lnTo>
                  <a:pt x="20" y="32"/>
                </a:lnTo>
                <a:lnTo>
                  <a:pt x="13" y="29"/>
                </a:lnTo>
                <a:lnTo>
                  <a:pt x="9" y="24"/>
                </a:lnTo>
                <a:lnTo>
                  <a:pt x="5" y="17"/>
                </a:lnTo>
                <a:lnTo>
                  <a:pt x="4" y="16"/>
                </a:lnTo>
                <a:lnTo>
                  <a:pt x="0" y="14"/>
                </a:lnTo>
                <a:lnTo>
                  <a:pt x="2" y="9"/>
                </a:lnTo>
                <a:lnTo>
                  <a:pt x="4" y="8"/>
                </a:lnTo>
                <a:lnTo>
                  <a:pt x="7" y="6"/>
                </a:lnTo>
                <a:lnTo>
                  <a:pt x="18" y="1"/>
                </a:lnTo>
                <a:lnTo>
                  <a:pt x="28" y="0"/>
                </a:lnTo>
                <a:lnTo>
                  <a:pt x="35" y="0"/>
                </a:lnTo>
                <a:lnTo>
                  <a:pt x="39" y="0"/>
                </a:lnTo>
                <a:lnTo>
                  <a:pt x="43" y="1"/>
                </a:lnTo>
                <a:lnTo>
                  <a:pt x="49" y="6"/>
                </a:lnTo>
                <a:lnTo>
                  <a:pt x="56" y="13"/>
                </a:lnTo>
                <a:lnTo>
                  <a:pt x="59" y="16"/>
                </a:lnTo>
                <a:lnTo>
                  <a:pt x="61" y="22"/>
                </a:lnTo>
                <a:lnTo>
                  <a:pt x="62" y="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Freeform 81"/>
          <p:cNvSpPr>
            <a:spLocks/>
          </p:cNvSpPr>
          <p:nvPr/>
        </p:nvSpPr>
        <p:spPr bwMode="auto">
          <a:xfrm>
            <a:off x="4192588" y="4049713"/>
            <a:ext cx="101600" cy="55562"/>
          </a:xfrm>
          <a:custGeom>
            <a:avLst/>
            <a:gdLst>
              <a:gd name="T0" fmla="*/ 98425 w 64"/>
              <a:gd name="T1" fmla="*/ 38100 h 35"/>
              <a:gd name="T2" fmla="*/ 98425 w 64"/>
              <a:gd name="T3" fmla="*/ 38100 h 35"/>
              <a:gd name="T4" fmla="*/ 98425 w 64"/>
              <a:gd name="T5" fmla="*/ 42862 h 35"/>
              <a:gd name="T6" fmla="*/ 101600 w 64"/>
              <a:gd name="T7" fmla="*/ 49212 h 35"/>
              <a:gd name="T8" fmla="*/ 98425 w 64"/>
              <a:gd name="T9" fmla="*/ 50800 h 35"/>
              <a:gd name="T10" fmla="*/ 98425 w 64"/>
              <a:gd name="T11" fmla="*/ 50800 h 35"/>
              <a:gd name="T12" fmla="*/ 80963 w 64"/>
              <a:gd name="T13" fmla="*/ 53975 h 35"/>
              <a:gd name="T14" fmla="*/ 57150 w 64"/>
              <a:gd name="T15" fmla="*/ 55562 h 35"/>
              <a:gd name="T16" fmla="*/ 57150 w 64"/>
              <a:gd name="T17" fmla="*/ 55562 h 35"/>
              <a:gd name="T18" fmla="*/ 52388 w 64"/>
              <a:gd name="T19" fmla="*/ 55562 h 35"/>
              <a:gd name="T20" fmla="*/ 39688 w 64"/>
              <a:gd name="T21" fmla="*/ 55562 h 35"/>
              <a:gd name="T22" fmla="*/ 31750 w 64"/>
              <a:gd name="T23" fmla="*/ 50800 h 35"/>
              <a:gd name="T24" fmla="*/ 20638 w 64"/>
              <a:gd name="T25" fmla="*/ 46037 h 35"/>
              <a:gd name="T26" fmla="*/ 14288 w 64"/>
              <a:gd name="T27" fmla="*/ 38100 h 35"/>
              <a:gd name="T28" fmla="*/ 7938 w 64"/>
              <a:gd name="T29" fmla="*/ 26987 h 35"/>
              <a:gd name="T30" fmla="*/ 7938 w 64"/>
              <a:gd name="T31" fmla="*/ 26987 h 35"/>
              <a:gd name="T32" fmla="*/ 6350 w 64"/>
              <a:gd name="T33" fmla="*/ 25400 h 35"/>
              <a:gd name="T34" fmla="*/ 0 w 64"/>
              <a:gd name="T35" fmla="*/ 22225 h 35"/>
              <a:gd name="T36" fmla="*/ 0 w 64"/>
              <a:gd name="T37" fmla="*/ 22225 h 35"/>
              <a:gd name="T38" fmla="*/ 3175 w 64"/>
              <a:gd name="T39" fmla="*/ 14287 h 35"/>
              <a:gd name="T40" fmla="*/ 6350 w 64"/>
              <a:gd name="T41" fmla="*/ 12700 h 35"/>
              <a:gd name="T42" fmla="*/ 11113 w 64"/>
              <a:gd name="T43" fmla="*/ 9525 h 35"/>
              <a:gd name="T44" fmla="*/ 11113 w 64"/>
              <a:gd name="T45" fmla="*/ 9525 h 35"/>
              <a:gd name="T46" fmla="*/ 28575 w 64"/>
              <a:gd name="T47" fmla="*/ 1587 h 35"/>
              <a:gd name="T48" fmla="*/ 44450 w 64"/>
              <a:gd name="T49" fmla="*/ 0 h 35"/>
              <a:gd name="T50" fmla="*/ 55563 w 64"/>
              <a:gd name="T51" fmla="*/ 0 h 35"/>
              <a:gd name="T52" fmla="*/ 61913 w 64"/>
              <a:gd name="T53" fmla="*/ 0 h 35"/>
              <a:gd name="T54" fmla="*/ 61913 w 64"/>
              <a:gd name="T55" fmla="*/ 0 h 35"/>
              <a:gd name="T56" fmla="*/ 68263 w 64"/>
              <a:gd name="T57" fmla="*/ 1587 h 35"/>
              <a:gd name="T58" fmla="*/ 77788 w 64"/>
              <a:gd name="T59" fmla="*/ 9525 h 35"/>
              <a:gd name="T60" fmla="*/ 88900 w 64"/>
              <a:gd name="T61" fmla="*/ 20637 h 35"/>
              <a:gd name="T62" fmla="*/ 93663 w 64"/>
              <a:gd name="T63" fmla="*/ 25400 h 35"/>
              <a:gd name="T64" fmla="*/ 96838 w 64"/>
              <a:gd name="T65" fmla="*/ 34925 h 3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4"/>
              <a:gd name="T100" fmla="*/ 0 h 35"/>
              <a:gd name="T101" fmla="*/ 64 w 64"/>
              <a:gd name="T102" fmla="*/ 35 h 3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4" h="35">
                <a:moveTo>
                  <a:pt x="62" y="24"/>
                </a:moveTo>
                <a:lnTo>
                  <a:pt x="62" y="24"/>
                </a:lnTo>
                <a:lnTo>
                  <a:pt x="62" y="27"/>
                </a:lnTo>
                <a:lnTo>
                  <a:pt x="64" y="31"/>
                </a:lnTo>
                <a:lnTo>
                  <a:pt x="62" y="32"/>
                </a:lnTo>
                <a:lnTo>
                  <a:pt x="51" y="34"/>
                </a:lnTo>
                <a:lnTo>
                  <a:pt x="36" y="35"/>
                </a:lnTo>
                <a:lnTo>
                  <a:pt x="33" y="35"/>
                </a:lnTo>
                <a:lnTo>
                  <a:pt x="25" y="35"/>
                </a:lnTo>
                <a:lnTo>
                  <a:pt x="20" y="32"/>
                </a:lnTo>
                <a:lnTo>
                  <a:pt x="13" y="29"/>
                </a:lnTo>
                <a:lnTo>
                  <a:pt x="9" y="24"/>
                </a:lnTo>
                <a:lnTo>
                  <a:pt x="5" y="17"/>
                </a:lnTo>
                <a:lnTo>
                  <a:pt x="4" y="16"/>
                </a:lnTo>
                <a:lnTo>
                  <a:pt x="0" y="14"/>
                </a:lnTo>
                <a:lnTo>
                  <a:pt x="2" y="9"/>
                </a:lnTo>
                <a:lnTo>
                  <a:pt x="4" y="8"/>
                </a:lnTo>
                <a:lnTo>
                  <a:pt x="7" y="6"/>
                </a:lnTo>
                <a:lnTo>
                  <a:pt x="18" y="1"/>
                </a:lnTo>
                <a:lnTo>
                  <a:pt x="28" y="0"/>
                </a:lnTo>
                <a:lnTo>
                  <a:pt x="35" y="0"/>
                </a:lnTo>
                <a:lnTo>
                  <a:pt x="39" y="0"/>
                </a:lnTo>
                <a:lnTo>
                  <a:pt x="43" y="1"/>
                </a:lnTo>
                <a:lnTo>
                  <a:pt x="49" y="6"/>
                </a:lnTo>
                <a:lnTo>
                  <a:pt x="56" y="13"/>
                </a:lnTo>
                <a:lnTo>
                  <a:pt x="59" y="16"/>
                </a:lnTo>
                <a:lnTo>
                  <a:pt x="61" y="2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8" name="Freeform 82"/>
          <p:cNvSpPr>
            <a:spLocks/>
          </p:cNvSpPr>
          <p:nvPr/>
        </p:nvSpPr>
        <p:spPr bwMode="auto">
          <a:xfrm>
            <a:off x="4179888" y="4022725"/>
            <a:ext cx="127000" cy="76200"/>
          </a:xfrm>
          <a:custGeom>
            <a:avLst/>
            <a:gdLst>
              <a:gd name="T0" fmla="*/ 123825 w 80"/>
              <a:gd name="T1" fmla="*/ 65088 h 48"/>
              <a:gd name="T2" fmla="*/ 123825 w 80"/>
              <a:gd name="T3" fmla="*/ 65088 h 48"/>
              <a:gd name="T4" fmla="*/ 117475 w 80"/>
              <a:gd name="T5" fmla="*/ 39688 h 48"/>
              <a:gd name="T6" fmla="*/ 109538 w 80"/>
              <a:gd name="T7" fmla="*/ 19050 h 48"/>
              <a:gd name="T8" fmla="*/ 106363 w 80"/>
              <a:gd name="T9" fmla="*/ 12700 h 48"/>
              <a:gd name="T10" fmla="*/ 101600 w 80"/>
              <a:gd name="T11" fmla="*/ 11113 h 48"/>
              <a:gd name="T12" fmla="*/ 101600 w 80"/>
              <a:gd name="T13" fmla="*/ 11113 h 48"/>
              <a:gd name="T14" fmla="*/ 96838 w 80"/>
              <a:gd name="T15" fmla="*/ 6350 h 48"/>
              <a:gd name="T16" fmla="*/ 88900 w 80"/>
              <a:gd name="T17" fmla="*/ 3175 h 48"/>
              <a:gd name="T18" fmla="*/ 77788 w 80"/>
              <a:gd name="T19" fmla="*/ 0 h 48"/>
              <a:gd name="T20" fmla="*/ 61913 w 80"/>
              <a:gd name="T21" fmla="*/ 0 h 48"/>
              <a:gd name="T22" fmla="*/ 44450 w 80"/>
              <a:gd name="T23" fmla="*/ 3175 h 48"/>
              <a:gd name="T24" fmla="*/ 23813 w 80"/>
              <a:gd name="T25" fmla="*/ 11113 h 48"/>
              <a:gd name="T26" fmla="*/ 0 w 80"/>
              <a:gd name="T27" fmla="*/ 26988 h 48"/>
              <a:gd name="T28" fmla="*/ 0 w 80"/>
              <a:gd name="T29" fmla="*/ 26988 h 48"/>
              <a:gd name="T30" fmla="*/ 0 w 80"/>
              <a:gd name="T31" fmla="*/ 28575 h 48"/>
              <a:gd name="T32" fmla="*/ 0 w 80"/>
              <a:gd name="T33" fmla="*/ 31750 h 48"/>
              <a:gd name="T34" fmla="*/ 7938 w 80"/>
              <a:gd name="T35" fmla="*/ 33338 h 48"/>
              <a:gd name="T36" fmla="*/ 7938 w 80"/>
              <a:gd name="T37" fmla="*/ 33338 h 48"/>
              <a:gd name="T38" fmla="*/ 15875 w 80"/>
              <a:gd name="T39" fmla="*/ 28575 h 48"/>
              <a:gd name="T40" fmla="*/ 39688 w 80"/>
              <a:gd name="T41" fmla="*/ 20638 h 48"/>
              <a:gd name="T42" fmla="*/ 52388 w 80"/>
              <a:gd name="T43" fmla="*/ 19050 h 48"/>
              <a:gd name="T44" fmla="*/ 61913 w 80"/>
              <a:gd name="T45" fmla="*/ 15875 h 48"/>
              <a:gd name="T46" fmla="*/ 73025 w 80"/>
              <a:gd name="T47" fmla="*/ 19050 h 48"/>
              <a:gd name="T48" fmla="*/ 80963 w 80"/>
              <a:gd name="T49" fmla="*/ 20638 h 48"/>
              <a:gd name="T50" fmla="*/ 80963 w 80"/>
              <a:gd name="T51" fmla="*/ 20638 h 48"/>
              <a:gd name="T52" fmla="*/ 101600 w 80"/>
              <a:gd name="T53" fmla="*/ 36513 h 48"/>
              <a:gd name="T54" fmla="*/ 111125 w 80"/>
              <a:gd name="T55" fmla="*/ 49213 h 48"/>
              <a:gd name="T56" fmla="*/ 117475 w 80"/>
              <a:gd name="T57" fmla="*/ 57150 h 48"/>
              <a:gd name="T58" fmla="*/ 117475 w 80"/>
              <a:gd name="T59" fmla="*/ 61913 h 48"/>
              <a:gd name="T60" fmla="*/ 117475 w 80"/>
              <a:gd name="T61" fmla="*/ 61913 h 48"/>
              <a:gd name="T62" fmla="*/ 127000 w 80"/>
              <a:gd name="T63" fmla="*/ 76200 h 48"/>
              <a:gd name="T64" fmla="*/ 123825 w 80"/>
              <a:gd name="T65" fmla="*/ 65088 h 4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80"/>
              <a:gd name="T100" fmla="*/ 0 h 48"/>
              <a:gd name="T101" fmla="*/ 80 w 80"/>
              <a:gd name="T102" fmla="*/ 48 h 4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80" h="48">
                <a:moveTo>
                  <a:pt x="78" y="41"/>
                </a:moveTo>
                <a:lnTo>
                  <a:pt x="78" y="41"/>
                </a:lnTo>
                <a:lnTo>
                  <a:pt x="74" y="25"/>
                </a:lnTo>
                <a:lnTo>
                  <a:pt x="69" y="12"/>
                </a:lnTo>
                <a:lnTo>
                  <a:pt x="67" y="8"/>
                </a:lnTo>
                <a:lnTo>
                  <a:pt x="64" y="7"/>
                </a:lnTo>
                <a:lnTo>
                  <a:pt x="61" y="4"/>
                </a:lnTo>
                <a:lnTo>
                  <a:pt x="56" y="2"/>
                </a:lnTo>
                <a:lnTo>
                  <a:pt x="49" y="0"/>
                </a:lnTo>
                <a:lnTo>
                  <a:pt x="39" y="0"/>
                </a:lnTo>
                <a:lnTo>
                  <a:pt x="28" y="2"/>
                </a:lnTo>
                <a:lnTo>
                  <a:pt x="15" y="7"/>
                </a:lnTo>
                <a:lnTo>
                  <a:pt x="0" y="17"/>
                </a:lnTo>
                <a:lnTo>
                  <a:pt x="0" y="18"/>
                </a:lnTo>
                <a:lnTo>
                  <a:pt x="0" y="20"/>
                </a:lnTo>
                <a:lnTo>
                  <a:pt x="5" y="21"/>
                </a:lnTo>
                <a:lnTo>
                  <a:pt x="10" y="18"/>
                </a:lnTo>
                <a:lnTo>
                  <a:pt x="25" y="13"/>
                </a:lnTo>
                <a:lnTo>
                  <a:pt x="33" y="12"/>
                </a:lnTo>
                <a:lnTo>
                  <a:pt x="39" y="10"/>
                </a:lnTo>
                <a:lnTo>
                  <a:pt x="46" y="12"/>
                </a:lnTo>
                <a:lnTo>
                  <a:pt x="51" y="13"/>
                </a:lnTo>
                <a:lnTo>
                  <a:pt x="64" y="23"/>
                </a:lnTo>
                <a:lnTo>
                  <a:pt x="70" y="31"/>
                </a:lnTo>
                <a:lnTo>
                  <a:pt x="74" y="36"/>
                </a:lnTo>
                <a:lnTo>
                  <a:pt x="74" y="39"/>
                </a:lnTo>
                <a:lnTo>
                  <a:pt x="80" y="48"/>
                </a:lnTo>
                <a:lnTo>
                  <a:pt x="78" y="41"/>
                </a:lnTo>
                <a:close/>
              </a:path>
            </a:pathLst>
          </a:custGeom>
          <a:solidFill>
            <a:srgbClr val="AB6D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Freeform 83"/>
          <p:cNvSpPr>
            <a:spLocks/>
          </p:cNvSpPr>
          <p:nvPr/>
        </p:nvSpPr>
        <p:spPr bwMode="auto">
          <a:xfrm>
            <a:off x="4143375" y="3819525"/>
            <a:ext cx="119063" cy="209550"/>
          </a:xfrm>
          <a:custGeom>
            <a:avLst/>
            <a:gdLst>
              <a:gd name="T0" fmla="*/ 119063 w 75"/>
              <a:gd name="T1" fmla="*/ 107950 h 132"/>
              <a:gd name="T2" fmla="*/ 119063 w 75"/>
              <a:gd name="T3" fmla="*/ 107950 h 132"/>
              <a:gd name="T4" fmla="*/ 119063 w 75"/>
              <a:gd name="T5" fmla="*/ 111125 h 132"/>
              <a:gd name="T6" fmla="*/ 119063 w 75"/>
              <a:gd name="T7" fmla="*/ 123825 h 132"/>
              <a:gd name="T8" fmla="*/ 114300 w 75"/>
              <a:gd name="T9" fmla="*/ 144463 h 132"/>
              <a:gd name="T10" fmla="*/ 109538 w 75"/>
              <a:gd name="T11" fmla="*/ 153988 h 132"/>
              <a:gd name="T12" fmla="*/ 104775 w 75"/>
              <a:gd name="T13" fmla="*/ 168275 h 132"/>
              <a:gd name="T14" fmla="*/ 104775 w 75"/>
              <a:gd name="T15" fmla="*/ 168275 h 132"/>
              <a:gd name="T16" fmla="*/ 106363 w 75"/>
              <a:gd name="T17" fmla="*/ 160338 h 132"/>
              <a:gd name="T18" fmla="*/ 109538 w 75"/>
              <a:gd name="T19" fmla="*/ 152400 h 132"/>
              <a:gd name="T20" fmla="*/ 111125 w 75"/>
              <a:gd name="T21" fmla="*/ 141288 h 132"/>
              <a:gd name="T22" fmla="*/ 109538 w 75"/>
              <a:gd name="T23" fmla="*/ 131763 h 132"/>
              <a:gd name="T24" fmla="*/ 104775 w 75"/>
              <a:gd name="T25" fmla="*/ 123825 h 132"/>
              <a:gd name="T26" fmla="*/ 90488 w 75"/>
              <a:gd name="T27" fmla="*/ 115888 h 132"/>
              <a:gd name="T28" fmla="*/ 69850 w 75"/>
              <a:gd name="T29" fmla="*/ 112713 h 132"/>
              <a:gd name="T30" fmla="*/ 69850 w 75"/>
              <a:gd name="T31" fmla="*/ 112713 h 132"/>
              <a:gd name="T32" fmla="*/ 68263 w 75"/>
              <a:gd name="T33" fmla="*/ 119063 h 132"/>
              <a:gd name="T34" fmla="*/ 63500 w 75"/>
              <a:gd name="T35" fmla="*/ 133350 h 132"/>
              <a:gd name="T36" fmla="*/ 60325 w 75"/>
              <a:gd name="T37" fmla="*/ 157163 h 132"/>
              <a:gd name="T38" fmla="*/ 57150 w 75"/>
              <a:gd name="T39" fmla="*/ 185738 h 132"/>
              <a:gd name="T40" fmla="*/ 57150 w 75"/>
              <a:gd name="T41" fmla="*/ 185738 h 132"/>
              <a:gd name="T42" fmla="*/ 49213 w 75"/>
              <a:gd name="T43" fmla="*/ 160338 h 132"/>
              <a:gd name="T44" fmla="*/ 42863 w 75"/>
              <a:gd name="T45" fmla="*/ 131763 h 132"/>
              <a:gd name="T46" fmla="*/ 39688 w 75"/>
              <a:gd name="T47" fmla="*/ 100013 h 132"/>
              <a:gd name="T48" fmla="*/ 39688 w 75"/>
              <a:gd name="T49" fmla="*/ 100013 h 132"/>
              <a:gd name="T50" fmla="*/ 23813 w 75"/>
              <a:gd name="T51" fmla="*/ 141288 h 132"/>
              <a:gd name="T52" fmla="*/ 14288 w 75"/>
              <a:gd name="T53" fmla="*/ 177800 h 132"/>
              <a:gd name="T54" fmla="*/ 11113 w 75"/>
              <a:gd name="T55" fmla="*/ 193675 h 132"/>
              <a:gd name="T56" fmla="*/ 7938 w 75"/>
              <a:gd name="T57" fmla="*/ 209550 h 132"/>
              <a:gd name="T58" fmla="*/ 7938 w 75"/>
              <a:gd name="T59" fmla="*/ 209550 h 132"/>
              <a:gd name="T60" fmla="*/ 3175 w 75"/>
              <a:gd name="T61" fmla="*/ 157163 h 132"/>
              <a:gd name="T62" fmla="*/ 0 w 75"/>
              <a:gd name="T63" fmla="*/ 119063 h 132"/>
              <a:gd name="T64" fmla="*/ 0 w 75"/>
              <a:gd name="T65" fmla="*/ 103188 h 132"/>
              <a:gd name="T66" fmla="*/ 0 w 75"/>
              <a:gd name="T67" fmla="*/ 92075 h 132"/>
              <a:gd name="T68" fmla="*/ 0 w 75"/>
              <a:gd name="T69" fmla="*/ 92075 h 132"/>
              <a:gd name="T70" fmla="*/ 34925 w 75"/>
              <a:gd name="T71" fmla="*/ 53975 h 132"/>
              <a:gd name="T72" fmla="*/ 57150 w 75"/>
              <a:gd name="T73" fmla="*/ 22225 h 132"/>
              <a:gd name="T74" fmla="*/ 65088 w 75"/>
              <a:gd name="T75" fmla="*/ 9525 h 132"/>
              <a:gd name="T76" fmla="*/ 68263 w 75"/>
              <a:gd name="T77" fmla="*/ 0 h 132"/>
              <a:gd name="T78" fmla="*/ 119063 w 75"/>
              <a:gd name="T79" fmla="*/ 107950 h 13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5"/>
              <a:gd name="T121" fmla="*/ 0 h 132"/>
              <a:gd name="T122" fmla="*/ 75 w 75"/>
              <a:gd name="T123" fmla="*/ 132 h 13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5" h="132">
                <a:moveTo>
                  <a:pt x="75" y="68"/>
                </a:moveTo>
                <a:lnTo>
                  <a:pt x="75" y="68"/>
                </a:lnTo>
                <a:lnTo>
                  <a:pt x="75" y="70"/>
                </a:lnTo>
                <a:lnTo>
                  <a:pt x="75" y="78"/>
                </a:lnTo>
                <a:lnTo>
                  <a:pt x="72" y="91"/>
                </a:lnTo>
                <a:lnTo>
                  <a:pt x="69" y="97"/>
                </a:lnTo>
                <a:lnTo>
                  <a:pt x="66" y="106"/>
                </a:lnTo>
                <a:lnTo>
                  <a:pt x="67" y="101"/>
                </a:lnTo>
                <a:lnTo>
                  <a:pt x="69" y="96"/>
                </a:lnTo>
                <a:lnTo>
                  <a:pt x="70" y="89"/>
                </a:lnTo>
                <a:lnTo>
                  <a:pt x="69" y="83"/>
                </a:lnTo>
                <a:lnTo>
                  <a:pt x="66" y="78"/>
                </a:lnTo>
                <a:lnTo>
                  <a:pt x="57" y="73"/>
                </a:lnTo>
                <a:lnTo>
                  <a:pt x="44" y="71"/>
                </a:lnTo>
                <a:lnTo>
                  <a:pt x="43" y="75"/>
                </a:lnTo>
                <a:lnTo>
                  <a:pt x="40" y="84"/>
                </a:lnTo>
                <a:lnTo>
                  <a:pt x="38" y="99"/>
                </a:lnTo>
                <a:lnTo>
                  <a:pt x="36" y="117"/>
                </a:lnTo>
                <a:lnTo>
                  <a:pt x="31" y="101"/>
                </a:lnTo>
                <a:lnTo>
                  <a:pt x="27" y="83"/>
                </a:lnTo>
                <a:lnTo>
                  <a:pt x="25" y="63"/>
                </a:lnTo>
                <a:lnTo>
                  <a:pt x="15" y="89"/>
                </a:lnTo>
                <a:lnTo>
                  <a:pt x="9" y="112"/>
                </a:lnTo>
                <a:lnTo>
                  <a:pt x="7" y="122"/>
                </a:lnTo>
                <a:lnTo>
                  <a:pt x="5" y="132"/>
                </a:lnTo>
                <a:lnTo>
                  <a:pt x="2" y="99"/>
                </a:lnTo>
                <a:lnTo>
                  <a:pt x="0" y="75"/>
                </a:lnTo>
                <a:lnTo>
                  <a:pt x="0" y="65"/>
                </a:lnTo>
                <a:lnTo>
                  <a:pt x="0" y="58"/>
                </a:lnTo>
                <a:lnTo>
                  <a:pt x="22" y="34"/>
                </a:lnTo>
                <a:lnTo>
                  <a:pt x="36" y="14"/>
                </a:lnTo>
                <a:lnTo>
                  <a:pt x="41" y="6"/>
                </a:lnTo>
                <a:lnTo>
                  <a:pt x="43" y="0"/>
                </a:lnTo>
                <a:lnTo>
                  <a:pt x="75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Freeform 84"/>
          <p:cNvSpPr>
            <a:spLocks/>
          </p:cNvSpPr>
          <p:nvPr/>
        </p:nvSpPr>
        <p:spPr bwMode="auto">
          <a:xfrm>
            <a:off x="4143375" y="3819525"/>
            <a:ext cx="119063" cy="209550"/>
          </a:xfrm>
          <a:custGeom>
            <a:avLst/>
            <a:gdLst>
              <a:gd name="T0" fmla="*/ 119063 w 75"/>
              <a:gd name="T1" fmla="*/ 107950 h 132"/>
              <a:gd name="T2" fmla="*/ 119063 w 75"/>
              <a:gd name="T3" fmla="*/ 107950 h 132"/>
              <a:gd name="T4" fmla="*/ 119063 w 75"/>
              <a:gd name="T5" fmla="*/ 111125 h 132"/>
              <a:gd name="T6" fmla="*/ 119063 w 75"/>
              <a:gd name="T7" fmla="*/ 123825 h 132"/>
              <a:gd name="T8" fmla="*/ 114300 w 75"/>
              <a:gd name="T9" fmla="*/ 144463 h 132"/>
              <a:gd name="T10" fmla="*/ 109538 w 75"/>
              <a:gd name="T11" fmla="*/ 153988 h 132"/>
              <a:gd name="T12" fmla="*/ 104775 w 75"/>
              <a:gd name="T13" fmla="*/ 168275 h 132"/>
              <a:gd name="T14" fmla="*/ 104775 w 75"/>
              <a:gd name="T15" fmla="*/ 168275 h 132"/>
              <a:gd name="T16" fmla="*/ 106363 w 75"/>
              <a:gd name="T17" fmla="*/ 160338 h 132"/>
              <a:gd name="T18" fmla="*/ 109538 w 75"/>
              <a:gd name="T19" fmla="*/ 152400 h 132"/>
              <a:gd name="T20" fmla="*/ 111125 w 75"/>
              <a:gd name="T21" fmla="*/ 141288 h 132"/>
              <a:gd name="T22" fmla="*/ 109538 w 75"/>
              <a:gd name="T23" fmla="*/ 131763 h 132"/>
              <a:gd name="T24" fmla="*/ 104775 w 75"/>
              <a:gd name="T25" fmla="*/ 123825 h 132"/>
              <a:gd name="T26" fmla="*/ 90488 w 75"/>
              <a:gd name="T27" fmla="*/ 115888 h 132"/>
              <a:gd name="T28" fmla="*/ 69850 w 75"/>
              <a:gd name="T29" fmla="*/ 112713 h 132"/>
              <a:gd name="T30" fmla="*/ 69850 w 75"/>
              <a:gd name="T31" fmla="*/ 112713 h 132"/>
              <a:gd name="T32" fmla="*/ 68263 w 75"/>
              <a:gd name="T33" fmla="*/ 119063 h 132"/>
              <a:gd name="T34" fmla="*/ 63500 w 75"/>
              <a:gd name="T35" fmla="*/ 133350 h 132"/>
              <a:gd name="T36" fmla="*/ 60325 w 75"/>
              <a:gd name="T37" fmla="*/ 157163 h 132"/>
              <a:gd name="T38" fmla="*/ 57150 w 75"/>
              <a:gd name="T39" fmla="*/ 185738 h 132"/>
              <a:gd name="T40" fmla="*/ 57150 w 75"/>
              <a:gd name="T41" fmla="*/ 185738 h 132"/>
              <a:gd name="T42" fmla="*/ 49213 w 75"/>
              <a:gd name="T43" fmla="*/ 160338 h 132"/>
              <a:gd name="T44" fmla="*/ 42863 w 75"/>
              <a:gd name="T45" fmla="*/ 131763 h 132"/>
              <a:gd name="T46" fmla="*/ 39688 w 75"/>
              <a:gd name="T47" fmla="*/ 100013 h 132"/>
              <a:gd name="T48" fmla="*/ 39688 w 75"/>
              <a:gd name="T49" fmla="*/ 100013 h 132"/>
              <a:gd name="T50" fmla="*/ 23813 w 75"/>
              <a:gd name="T51" fmla="*/ 141288 h 132"/>
              <a:gd name="T52" fmla="*/ 14288 w 75"/>
              <a:gd name="T53" fmla="*/ 177800 h 132"/>
              <a:gd name="T54" fmla="*/ 11113 w 75"/>
              <a:gd name="T55" fmla="*/ 193675 h 132"/>
              <a:gd name="T56" fmla="*/ 7938 w 75"/>
              <a:gd name="T57" fmla="*/ 209550 h 132"/>
              <a:gd name="T58" fmla="*/ 7938 w 75"/>
              <a:gd name="T59" fmla="*/ 209550 h 132"/>
              <a:gd name="T60" fmla="*/ 3175 w 75"/>
              <a:gd name="T61" fmla="*/ 157163 h 132"/>
              <a:gd name="T62" fmla="*/ 0 w 75"/>
              <a:gd name="T63" fmla="*/ 119063 h 132"/>
              <a:gd name="T64" fmla="*/ 0 w 75"/>
              <a:gd name="T65" fmla="*/ 103188 h 132"/>
              <a:gd name="T66" fmla="*/ 0 w 75"/>
              <a:gd name="T67" fmla="*/ 92075 h 132"/>
              <a:gd name="T68" fmla="*/ 0 w 75"/>
              <a:gd name="T69" fmla="*/ 92075 h 132"/>
              <a:gd name="T70" fmla="*/ 34925 w 75"/>
              <a:gd name="T71" fmla="*/ 53975 h 132"/>
              <a:gd name="T72" fmla="*/ 57150 w 75"/>
              <a:gd name="T73" fmla="*/ 22225 h 132"/>
              <a:gd name="T74" fmla="*/ 65088 w 75"/>
              <a:gd name="T75" fmla="*/ 9525 h 132"/>
              <a:gd name="T76" fmla="*/ 68263 w 75"/>
              <a:gd name="T77" fmla="*/ 0 h 13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5"/>
              <a:gd name="T118" fmla="*/ 0 h 132"/>
              <a:gd name="T119" fmla="*/ 75 w 75"/>
              <a:gd name="T120" fmla="*/ 132 h 13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5" h="132">
                <a:moveTo>
                  <a:pt x="75" y="68"/>
                </a:moveTo>
                <a:lnTo>
                  <a:pt x="75" y="68"/>
                </a:lnTo>
                <a:lnTo>
                  <a:pt x="75" y="70"/>
                </a:lnTo>
                <a:lnTo>
                  <a:pt x="75" y="78"/>
                </a:lnTo>
                <a:lnTo>
                  <a:pt x="72" y="91"/>
                </a:lnTo>
                <a:lnTo>
                  <a:pt x="69" y="97"/>
                </a:lnTo>
                <a:lnTo>
                  <a:pt x="66" y="106"/>
                </a:lnTo>
                <a:lnTo>
                  <a:pt x="67" y="101"/>
                </a:lnTo>
                <a:lnTo>
                  <a:pt x="69" y="96"/>
                </a:lnTo>
                <a:lnTo>
                  <a:pt x="70" y="89"/>
                </a:lnTo>
                <a:lnTo>
                  <a:pt x="69" y="83"/>
                </a:lnTo>
                <a:lnTo>
                  <a:pt x="66" y="78"/>
                </a:lnTo>
                <a:lnTo>
                  <a:pt x="57" y="73"/>
                </a:lnTo>
                <a:lnTo>
                  <a:pt x="44" y="71"/>
                </a:lnTo>
                <a:lnTo>
                  <a:pt x="43" y="75"/>
                </a:lnTo>
                <a:lnTo>
                  <a:pt x="40" y="84"/>
                </a:lnTo>
                <a:lnTo>
                  <a:pt x="38" y="99"/>
                </a:lnTo>
                <a:lnTo>
                  <a:pt x="36" y="117"/>
                </a:lnTo>
                <a:lnTo>
                  <a:pt x="31" y="101"/>
                </a:lnTo>
                <a:lnTo>
                  <a:pt x="27" y="83"/>
                </a:lnTo>
                <a:lnTo>
                  <a:pt x="25" y="63"/>
                </a:lnTo>
                <a:lnTo>
                  <a:pt x="15" y="89"/>
                </a:lnTo>
                <a:lnTo>
                  <a:pt x="9" y="112"/>
                </a:lnTo>
                <a:lnTo>
                  <a:pt x="7" y="122"/>
                </a:lnTo>
                <a:lnTo>
                  <a:pt x="5" y="132"/>
                </a:lnTo>
                <a:lnTo>
                  <a:pt x="2" y="99"/>
                </a:lnTo>
                <a:lnTo>
                  <a:pt x="0" y="75"/>
                </a:lnTo>
                <a:lnTo>
                  <a:pt x="0" y="65"/>
                </a:lnTo>
                <a:lnTo>
                  <a:pt x="0" y="58"/>
                </a:lnTo>
                <a:lnTo>
                  <a:pt x="22" y="34"/>
                </a:lnTo>
                <a:lnTo>
                  <a:pt x="36" y="14"/>
                </a:lnTo>
                <a:lnTo>
                  <a:pt x="41" y="6"/>
                </a:lnTo>
                <a:lnTo>
                  <a:pt x="4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1" name="Freeform 85"/>
          <p:cNvSpPr>
            <a:spLocks/>
          </p:cNvSpPr>
          <p:nvPr/>
        </p:nvSpPr>
        <p:spPr bwMode="auto">
          <a:xfrm>
            <a:off x="3289300" y="3849688"/>
            <a:ext cx="750888" cy="720725"/>
          </a:xfrm>
          <a:custGeom>
            <a:avLst/>
            <a:gdLst>
              <a:gd name="T0" fmla="*/ 701675 w 473"/>
              <a:gd name="T1" fmla="*/ 85725 h 454"/>
              <a:gd name="T2" fmla="*/ 671513 w 473"/>
              <a:gd name="T3" fmla="*/ 225425 h 454"/>
              <a:gd name="T4" fmla="*/ 692150 w 473"/>
              <a:gd name="T5" fmla="*/ 331788 h 454"/>
              <a:gd name="T6" fmla="*/ 733425 w 473"/>
              <a:gd name="T7" fmla="*/ 401638 h 454"/>
              <a:gd name="T8" fmla="*/ 663575 w 473"/>
              <a:gd name="T9" fmla="*/ 304800 h 454"/>
              <a:gd name="T10" fmla="*/ 638175 w 473"/>
              <a:gd name="T11" fmla="*/ 246063 h 454"/>
              <a:gd name="T12" fmla="*/ 622300 w 473"/>
              <a:gd name="T13" fmla="*/ 422275 h 454"/>
              <a:gd name="T14" fmla="*/ 611188 w 473"/>
              <a:gd name="T15" fmla="*/ 422275 h 454"/>
              <a:gd name="T16" fmla="*/ 596900 w 473"/>
              <a:gd name="T17" fmla="*/ 233363 h 454"/>
              <a:gd name="T18" fmla="*/ 581025 w 473"/>
              <a:gd name="T19" fmla="*/ 200025 h 454"/>
              <a:gd name="T20" fmla="*/ 527050 w 473"/>
              <a:gd name="T21" fmla="*/ 344488 h 454"/>
              <a:gd name="T22" fmla="*/ 520700 w 473"/>
              <a:gd name="T23" fmla="*/ 311150 h 454"/>
              <a:gd name="T24" fmla="*/ 536575 w 473"/>
              <a:gd name="T25" fmla="*/ 180975 h 454"/>
              <a:gd name="T26" fmla="*/ 487363 w 473"/>
              <a:gd name="T27" fmla="*/ 369888 h 454"/>
              <a:gd name="T28" fmla="*/ 503238 w 473"/>
              <a:gd name="T29" fmla="*/ 538163 h 454"/>
              <a:gd name="T30" fmla="*/ 458788 w 473"/>
              <a:gd name="T31" fmla="*/ 369888 h 454"/>
              <a:gd name="T32" fmla="*/ 420688 w 473"/>
              <a:gd name="T33" fmla="*/ 341313 h 454"/>
              <a:gd name="T34" fmla="*/ 382588 w 473"/>
              <a:gd name="T35" fmla="*/ 477838 h 454"/>
              <a:gd name="T36" fmla="*/ 400050 w 473"/>
              <a:gd name="T37" fmla="*/ 592138 h 454"/>
              <a:gd name="T38" fmla="*/ 384175 w 473"/>
              <a:gd name="T39" fmla="*/ 568325 h 454"/>
              <a:gd name="T40" fmla="*/ 354013 w 473"/>
              <a:gd name="T41" fmla="*/ 414338 h 454"/>
              <a:gd name="T42" fmla="*/ 346075 w 473"/>
              <a:gd name="T43" fmla="*/ 369888 h 454"/>
              <a:gd name="T44" fmla="*/ 376238 w 473"/>
              <a:gd name="T45" fmla="*/ 617538 h 454"/>
              <a:gd name="T46" fmla="*/ 371475 w 473"/>
              <a:gd name="T47" fmla="*/ 615950 h 454"/>
              <a:gd name="T48" fmla="*/ 325438 w 473"/>
              <a:gd name="T49" fmla="*/ 377825 h 454"/>
              <a:gd name="T50" fmla="*/ 292100 w 473"/>
              <a:gd name="T51" fmla="*/ 401638 h 454"/>
              <a:gd name="T52" fmla="*/ 268288 w 473"/>
              <a:gd name="T53" fmla="*/ 490538 h 454"/>
              <a:gd name="T54" fmla="*/ 292100 w 473"/>
              <a:gd name="T55" fmla="*/ 646113 h 454"/>
              <a:gd name="T56" fmla="*/ 260350 w 473"/>
              <a:gd name="T57" fmla="*/ 566738 h 454"/>
              <a:gd name="T58" fmla="*/ 244475 w 473"/>
              <a:gd name="T59" fmla="*/ 407988 h 454"/>
              <a:gd name="T60" fmla="*/ 273050 w 473"/>
              <a:gd name="T61" fmla="*/ 719138 h 454"/>
              <a:gd name="T62" fmla="*/ 250825 w 473"/>
              <a:gd name="T63" fmla="*/ 682625 h 454"/>
              <a:gd name="T64" fmla="*/ 250825 w 473"/>
              <a:gd name="T65" fmla="*/ 703263 h 454"/>
              <a:gd name="T66" fmla="*/ 223838 w 473"/>
              <a:gd name="T67" fmla="*/ 715963 h 454"/>
              <a:gd name="T68" fmla="*/ 115888 w 473"/>
              <a:gd name="T69" fmla="*/ 706438 h 454"/>
              <a:gd name="T70" fmla="*/ 77788 w 473"/>
              <a:gd name="T71" fmla="*/ 657225 h 454"/>
              <a:gd name="T72" fmla="*/ 112713 w 473"/>
              <a:gd name="T73" fmla="*/ 481013 h 454"/>
              <a:gd name="T74" fmla="*/ 82550 w 473"/>
              <a:gd name="T75" fmla="*/ 498475 h 454"/>
              <a:gd name="T76" fmla="*/ 38100 w 473"/>
              <a:gd name="T77" fmla="*/ 601663 h 454"/>
              <a:gd name="T78" fmla="*/ 22225 w 473"/>
              <a:gd name="T79" fmla="*/ 550863 h 454"/>
              <a:gd name="T80" fmla="*/ 41275 w 473"/>
              <a:gd name="T81" fmla="*/ 473075 h 454"/>
              <a:gd name="T82" fmla="*/ 0 w 473"/>
              <a:gd name="T83" fmla="*/ 554038 h 454"/>
              <a:gd name="T84" fmla="*/ 33338 w 473"/>
              <a:gd name="T85" fmla="*/ 393700 h 454"/>
              <a:gd name="T86" fmla="*/ 63500 w 473"/>
              <a:gd name="T87" fmla="*/ 346075 h 454"/>
              <a:gd name="T88" fmla="*/ 90488 w 473"/>
              <a:gd name="T89" fmla="*/ 315913 h 454"/>
              <a:gd name="T90" fmla="*/ 180975 w 473"/>
              <a:gd name="T91" fmla="*/ 249238 h 454"/>
              <a:gd name="T92" fmla="*/ 244475 w 473"/>
              <a:gd name="T93" fmla="*/ 200025 h 454"/>
              <a:gd name="T94" fmla="*/ 309563 w 473"/>
              <a:gd name="T95" fmla="*/ 150813 h 454"/>
              <a:gd name="T96" fmla="*/ 322263 w 473"/>
              <a:gd name="T97" fmla="*/ 134938 h 454"/>
              <a:gd name="T98" fmla="*/ 387350 w 473"/>
              <a:gd name="T99" fmla="*/ 111125 h 454"/>
              <a:gd name="T100" fmla="*/ 452438 w 473"/>
              <a:gd name="T101" fmla="*/ 93663 h 454"/>
              <a:gd name="T102" fmla="*/ 493713 w 473"/>
              <a:gd name="T103" fmla="*/ 61913 h 454"/>
              <a:gd name="T104" fmla="*/ 506413 w 473"/>
              <a:gd name="T105" fmla="*/ 49213 h 454"/>
              <a:gd name="T106" fmla="*/ 547688 w 473"/>
              <a:gd name="T107" fmla="*/ 49213 h 454"/>
              <a:gd name="T108" fmla="*/ 584200 w 473"/>
              <a:gd name="T109" fmla="*/ 31750 h 454"/>
              <a:gd name="T110" fmla="*/ 611188 w 473"/>
              <a:gd name="T111" fmla="*/ 15875 h 454"/>
              <a:gd name="T112" fmla="*/ 700088 w 473"/>
              <a:gd name="T113" fmla="*/ 0 h 45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73"/>
              <a:gd name="T172" fmla="*/ 0 h 454"/>
              <a:gd name="T173" fmla="*/ 473 w 473"/>
              <a:gd name="T174" fmla="*/ 454 h 45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73" h="454">
                <a:moveTo>
                  <a:pt x="473" y="0"/>
                </a:moveTo>
                <a:lnTo>
                  <a:pt x="473" y="0"/>
                </a:lnTo>
                <a:lnTo>
                  <a:pt x="464" y="15"/>
                </a:lnTo>
                <a:lnTo>
                  <a:pt x="454" y="31"/>
                </a:lnTo>
                <a:lnTo>
                  <a:pt x="442" y="54"/>
                </a:lnTo>
                <a:lnTo>
                  <a:pt x="433" y="80"/>
                </a:lnTo>
                <a:lnTo>
                  <a:pt x="429" y="95"/>
                </a:lnTo>
                <a:lnTo>
                  <a:pt x="426" y="109"/>
                </a:lnTo>
                <a:lnTo>
                  <a:pt x="425" y="126"/>
                </a:lnTo>
                <a:lnTo>
                  <a:pt x="423" y="142"/>
                </a:lnTo>
                <a:lnTo>
                  <a:pt x="425" y="160"/>
                </a:lnTo>
                <a:lnTo>
                  <a:pt x="428" y="178"/>
                </a:lnTo>
                <a:lnTo>
                  <a:pt x="429" y="187"/>
                </a:lnTo>
                <a:lnTo>
                  <a:pt x="436" y="209"/>
                </a:lnTo>
                <a:lnTo>
                  <a:pt x="441" y="222"/>
                </a:lnTo>
                <a:lnTo>
                  <a:pt x="446" y="233"/>
                </a:lnTo>
                <a:lnTo>
                  <a:pt x="454" y="244"/>
                </a:lnTo>
                <a:lnTo>
                  <a:pt x="462" y="253"/>
                </a:lnTo>
                <a:lnTo>
                  <a:pt x="454" y="246"/>
                </a:lnTo>
                <a:lnTo>
                  <a:pt x="446" y="238"/>
                </a:lnTo>
                <a:lnTo>
                  <a:pt x="438" y="226"/>
                </a:lnTo>
                <a:lnTo>
                  <a:pt x="428" y="212"/>
                </a:lnTo>
                <a:lnTo>
                  <a:pt x="418" y="192"/>
                </a:lnTo>
                <a:lnTo>
                  <a:pt x="412" y="170"/>
                </a:lnTo>
                <a:lnTo>
                  <a:pt x="408" y="157"/>
                </a:lnTo>
                <a:lnTo>
                  <a:pt x="407" y="142"/>
                </a:lnTo>
                <a:lnTo>
                  <a:pt x="402" y="155"/>
                </a:lnTo>
                <a:lnTo>
                  <a:pt x="398" y="170"/>
                </a:lnTo>
                <a:lnTo>
                  <a:pt x="394" y="189"/>
                </a:lnTo>
                <a:lnTo>
                  <a:pt x="390" y="213"/>
                </a:lnTo>
                <a:lnTo>
                  <a:pt x="389" y="238"/>
                </a:lnTo>
                <a:lnTo>
                  <a:pt x="392" y="266"/>
                </a:lnTo>
                <a:lnTo>
                  <a:pt x="394" y="279"/>
                </a:lnTo>
                <a:lnTo>
                  <a:pt x="397" y="293"/>
                </a:lnTo>
                <a:lnTo>
                  <a:pt x="390" y="280"/>
                </a:lnTo>
                <a:lnTo>
                  <a:pt x="385" y="266"/>
                </a:lnTo>
                <a:lnTo>
                  <a:pt x="381" y="244"/>
                </a:lnTo>
                <a:lnTo>
                  <a:pt x="376" y="217"/>
                </a:lnTo>
                <a:lnTo>
                  <a:pt x="374" y="184"/>
                </a:lnTo>
                <a:lnTo>
                  <a:pt x="374" y="166"/>
                </a:lnTo>
                <a:lnTo>
                  <a:pt x="376" y="147"/>
                </a:lnTo>
                <a:lnTo>
                  <a:pt x="379" y="126"/>
                </a:lnTo>
                <a:lnTo>
                  <a:pt x="384" y="103"/>
                </a:lnTo>
                <a:lnTo>
                  <a:pt x="374" y="114"/>
                </a:lnTo>
                <a:lnTo>
                  <a:pt x="366" y="126"/>
                </a:lnTo>
                <a:lnTo>
                  <a:pt x="355" y="143"/>
                </a:lnTo>
                <a:lnTo>
                  <a:pt x="345" y="165"/>
                </a:lnTo>
                <a:lnTo>
                  <a:pt x="337" y="189"/>
                </a:lnTo>
                <a:lnTo>
                  <a:pt x="333" y="202"/>
                </a:lnTo>
                <a:lnTo>
                  <a:pt x="332" y="217"/>
                </a:lnTo>
                <a:lnTo>
                  <a:pt x="330" y="231"/>
                </a:lnTo>
                <a:lnTo>
                  <a:pt x="330" y="248"/>
                </a:lnTo>
                <a:lnTo>
                  <a:pt x="328" y="231"/>
                </a:lnTo>
                <a:lnTo>
                  <a:pt x="328" y="196"/>
                </a:lnTo>
                <a:lnTo>
                  <a:pt x="328" y="173"/>
                </a:lnTo>
                <a:lnTo>
                  <a:pt x="330" y="152"/>
                </a:lnTo>
                <a:lnTo>
                  <a:pt x="333" y="130"/>
                </a:lnTo>
                <a:lnTo>
                  <a:pt x="338" y="114"/>
                </a:lnTo>
                <a:lnTo>
                  <a:pt x="332" y="132"/>
                </a:lnTo>
                <a:lnTo>
                  <a:pt x="324" y="153"/>
                </a:lnTo>
                <a:lnTo>
                  <a:pt x="315" y="181"/>
                </a:lnTo>
                <a:lnTo>
                  <a:pt x="311" y="215"/>
                </a:lnTo>
                <a:lnTo>
                  <a:pt x="307" y="233"/>
                </a:lnTo>
                <a:lnTo>
                  <a:pt x="307" y="253"/>
                </a:lnTo>
                <a:lnTo>
                  <a:pt x="307" y="274"/>
                </a:lnTo>
                <a:lnTo>
                  <a:pt x="309" y="295"/>
                </a:lnTo>
                <a:lnTo>
                  <a:pt x="312" y="316"/>
                </a:lnTo>
                <a:lnTo>
                  <a:pt x="317" y="339"/>
                </a:lnTo>
                <a:lnTo>
                  <a:pt x="311" y="323"/>
                </a:lnTo>
                <a:lnTo>
                  <a:pt x="301" y="285"/>
                </a:lnTo>
                <a:lnTo>
                  <a:pt x="294" y="259"/>
                </a:lnTo>
                <a:lnTo>
                  <a:pt x="289" y="233"/>
                </a:lnTo>
                <a:lnTo>
                  <a:pt x="286" y="207"/>
                </a:lnTo>
                <a:lnTo>
                  <a:pt x="286" y="181"/>
                </a:lnTo>
                <a:lnTo>
                  <a:pt x="276" y="197"/>
                </a:lnTo>
                <a:lnTo>
                  <a:pt x="265" y="215"/>
                </a:lnTo>
                <a:lnTo>
                  <a:pt x="255" y="241"/>
                </a:lnTo>
                <a:lnTo>
                  <a:pt x="250" y="254"/>
                </a:lnTo>
                <a:lnTo>
                  <a:pt x="245" y="269"/>
                </a:lnTo>
                <a:lnTo>
                  <a:pt x="242" y="285"/>
                </a:lnTo>
                <a:lnTo>
                  <a:pt x="241" y="301"/>
                </a:lnTo>
                <a:lnTo>
                  <a:pt x="241" y="319"/>
                </a:lnTo>
                <a:lnTo>
                  <a:pt x="242" y="337"/>
                </a:lnTo>
                <a:lnTo>
                  <a:pt x="245" y="355"/>
                </a:lnTo>
                <a:lnTo>
                  <a:pt x="252" y="373"/>
                </a:lnTo>
                <a:lnTo>
                  <a:pt x="252" y="375"/>
                </a:lnTo>
                <a:lnTo>
                  <a:pt x="250" y="371"/>
                </a:lnTo>
                <a:lnTo>
                  <a:pt x="247" y="366"/>
                </a:lnTo>
                <a:lnTo>
                  <a:pt x="242" y="358"/>
                </a:lnTo>
                <a:lnTo>
                  <a:pt x="239" y="344"/>
                </a:lnTo>
                <a:lnTo>
                  <a:pt x="234" y="324"/>
                </a:lnTo>
                <a:lnTo>
                  <a:pt x="229" y="296"/>
                </a:lnTo>
                <a:lnTo>
                  <a:pt x="223" y="261"/>
                </a:lnTo>
                <a:lnTo>
                  <a:pt x="223" y="259"/>
                </a:lnTo>
                <a:lnTo>
                  <a:pt x="219" y="233"/>
                </a:lnTo>
                <a:lnTo>
                  <a:pt x="218" y="230"/>
                </a:lnTo>
                <a:lnTo>
                  <a:pt x="218" y="233"/>
                </a:lnTo>
                <a:lnTo>
                  <a:pt x="218" y="249"/>
                </a:lnTo>
                <a:lnTo>
                  <a:pt x="221" y="280"/>
                </a:lnTo>
                <a:lnTo>
                  <a:pt x="224" y="318"/>
                </a:lnTo>
                <a:lnTo>
                  <a:pt x="229" y="355"/>
                </a:lnTo>
                <a:lnTo>
                  <a:pt x="237" y="389"/>
                </a:lnTo>
                <a:lnTo>
                  <a:pt x="241" y="402"/>
                </a:lnTo>
                <a:lnTo>
                  <a:pt x="245" y="410"/>
                </a:lnTo>
                <a:lnTo>
                  <a:pt x="239" y="401"/>
                </a:lnTo>
                <a:lnTo>
                  <a:pt x="234" y="388"/>
                </a:lnTo>
                <a:lnTo>
                  <a:pt x="228" y="370"/>
                </a:lnTo>
                <a:lnTo>
                  <a:pt x="219" y="345"/>
                </a:lnTo>
                <a:lnTo>
                  <a:pt x="213" y="316"/>
                </a:lnTo>
                <a:lnTo>
                  <a:pt x="208" y="280"/>
                </a:lnTo>
                <a:lnTo>
                  <a:pt x="205" y="238"/>
                </a:lnTo>
                <a:lnTo>
                  <a:pt x="203" y="238"/>
                </a:lnTo>
                <a:lnTo>
                  <a:pt x="197" y="241"/>
                </a:lnTo>
                <a:lnTo>
                  <a:pt x="187" y="248"/>
                </a:lnTo>
                <a:lnTo>
                  <a:pt x="184" y="253"/>
                </a:lnTo>
                <a:lnTo>
                  <a:pt x="179" y="259"/>
                </a:lnTo>
                <a:lnTo>
                  <a:pt x="175" y="269"/>
                </a:lnTo>
                <a:lnTo>
                  <a:pt x="172" y="280"/>
                </a:lnTo>
                <a:lnTo>
                  <a:pt x="171" y="293"/>
                </a:lnTo>
                <a:lnTo>
                  <a:pt x="169" y="309"/>
                </a:lnTo>
                <a:lnTo>
                  <a:pt x="171" y="329"/>
                </a:lnTo>
                <a:lnTo>
                  <a:pt x="172" y="352"/>
                </a:lnTo>
                <a:lnTo>
                  <a:pt x="177" y="378"/>
                </a:lnTo>
                <a:lnTo>
                  <a:pt x="184" y="407"/>
                </a:lnTo>
                <a:lnTo>
                  <a:pt x="184" y="409"/>
                </a:lnTo>
                <a:lnTo>
                  <a:pt x="177" y="394"/>
                </a:lnTo>
                <a:lnTo>
                  <a:pt x="172" y="378"/>
                </a:lnTo>
                <a:lnTo>
                  <a:pt x="164" y="357"/>
                </a:lnTo>
                <a:lnTo>
                  <a:pt x="159" y="332"/>
                </a:lnTo>
                <a:lnTo>
                  <a:pt x="154" y="308"/>
                </a:lnTo>
                <a:lnTo>
                  <a:pt x="153" y="282"/>
                </a:lnTo>
                <a:lnTo>
                  <a:pt x="153" y="269"/>
                </a:lnTo>
                <a:lnTo>
                  <a:pt x="154" y="257"/>
                </a:lnTo>
                <a:lnTo>
                  <a:pt x="164" y="352"/>
                </a:lnTo>
                <a:lnTo>
                  <a:pt x="171" y="420"/>
                </a:lnTo>
                <a:lnTo>
                  <a:pt x="172" y="453"/>
                </a:lnTo>
                <a:lnTo>
                  <a:pt x="171" y="453"/>
                </a:lnTo>
                <a:lnTo>
                  <a:pt x="169" y="451"/>
                </a:lnTo>
                <a:lnTo>
                  <a:pt x="166" y="443"/>
                </a:lnTo>
                <a:lnTo>
                  <a:pt x="161" y="433"/>
                </a:lnTo>
                <a:lnTo>
                  <a:pt x="158" y="430"/>
                </a:lnTo>
                <a:lnTo>
                  <a:pt x="154" y="430"/>
                </a:lnTo>
                <a:lnTo>
                  <a:pt x="153" y="430"/>
                </a:lnTo>
                <a:lnTo>
                  <a:pt x="153" y="433"/>
                </a:lnTo>
                <a:lnTo>
                  <a:pt x="158" y="443"/>
                </a:lnTo>
                <a:lnTo>
                  <a:pt x="161" y="453"/>
                </a:lnTo>
                <a:lnTo>
                  <a:pt x="161" y="454"/>
                </a:lnTo>
                <a:lnTo>
                  <a:pt x="158" y="454"/>
                </a:lnTo>
                <a:lnTo>
                  <a:pt x="141" y="451"/>
                </a:lnTo>
                <a:lnTo>
                  <a:pt x="117" y="449"/>
                </a:lnTo>
                <a:lnTo>
                  <a:pt x="79" y="445"/>
                </a:lnTo>
                <a:lnTo>
                  <a:pt x="73" y="445"/>
                </a:lnTo>
                <a:lnTo>
                  <a:pt x="65" y="443"/>
                </a:lnTo>
                <a:lnTo>
                  <a:pt x="58" y="438"/>
                </a:lnTo>
                <a:lnTo>
                  <a:pt x="53" y="432"/>
                </a:lnTo>
                <a:lnTo>
                  <a:pt x="50" y="423"/>
                </a:lnTo>
                <a:lnTo>
                  <a:pt x="49" y="414"/>
                </a:lnTo>
                <a:lnTo>
                  <a:pt x="49" y="402"/>
                </a:lnTo>
                <a:lnTo>
                  <a:pt x="50" y="376"/>
                </a:lnTo>
                <a:lnTo>
                  <a:pt x="55" y="350"/>
                </a:lnTo>
                <a:lnTo>
                  <a:pt x="63" y="324"/>
                </a:lnTo>
                <a:lnTo>
                  <a:pt x="71" y="303"/>
                </a:lnTo>
                <a:lnTo>
                  <a:pt x="79" y="288"/>
                </a:lnTo>
                <a:lnTo>
                  <a:pt x="70" y="295"/>
                </a:lnTo>
                <a:lnTo>
                  <a:pt x="62" y="303"/>
                </a:lnTo>
                <a:lnTo>
                  <a:pt x="52" y="314"/>
                </a:lnTo>
                <a:lnTo>
                  <a:pt x="40" y="327"/>
                </a:lnTo>
                <a:lnTo>
                  <a:pt x="32" y="342"/>
                </a:lnTo>
                <a:lnTo>
                  <a:pt x="26" y="360"/>
                </a:lnTo>
                <a:lnTo>
                  <a:pt x="24" y="370"/>
                </a:lnTo>
                <a:lnTo>
                  <a:pt x="24" y="379"/>
                </a:lnTo>
                <a:lnTo>
                  <a:pt x="21" y="375"/>
                </a:lnTo>
                <a:lnTo>
                  <a:pt x="18" y="368"/>
                </a:lnTo>
                <a:lnTo>
                  <a:pt x="16" y="358"/>
                </a:lnTo>
                <a:lnTo>
                  <a:pt x="14" y="347"/>
                </a:lnTo>
                <a:lnTo>
                  <a:pt x="16" y="332"/>
                </a:lnTo>
                <a:lnTo>
                  <a:pt x="21" y="314"/>
                </a:lnTo>
                <a:lnTo>
                  <a:pt x="29" y="293"/>
                </a:lnTo>
                <a:lnTo>
                  <a:pt x="26" y="298"/>
                </a:lnTo>
                <a:lnTo>
                  <a:pt x="14" y="309"/>
                </a:lnTo>
                <a:lnTo>
                  <a:pt x="9" y="318"/>
                </a:lnTo>
                <a:lnTo>
                  <a:pt x="5" y="326"/>
                </a:lnTo>
                <a:lnTo>
                  <a:pt x="1" y="337"/>
                </a:lnTo>
                <a:lnTo>
                  <a:pt x="0" y="349"/>
                </a:lnTo>
                <a:lnTo>
                  <a:pt x="6" y="308"/>
                </a:lnTo>
                <a:lnTo>
                  <a:pt x="13" y="274"/>
                </a:lnTo>
                <a:lnTo>
                  <a:pt x="18" y="259"/>
                </a:lnTo>
                <a:lnTo>
                  <a:pt x="21" y="248"/>
                </a:lnTo>
                <a:lnTo>
                  <a:pt x="22" y="246"/>
                </a:lnTo>
                <a:lnTo>
                  <a:pt x="31" y="231"/>
                </a:lnTo>
                <a:lnTo>
                  <a:pt x="40" y="218"/>
                </a:lnTo>
                <a:lnTo>
                  <a:pt x="47" y="210"/>
                </a:lnTo>
                <a:lnTo>
                  <a:pt x="52" y="207"/>
                </a:lnTo>
                <a:lnTo>
                  <a:pt x="53" y="202"/>
                </a:lnTo>
                <a:lnTo>
                  <a:pt x="57" y="199"/>
                </a:lnTo>
                <a:lnTo>
                  <a:pt x="60" y="192"/>
                </a:lnTo>
                <a:lnTo>
                  <a:pt x="68" y="184"/>
                </a:lnTo>
                <a:lnTo>
                  <a:pt x="79" y="176"/>
                </a:lnTo>
                <a:lnTo>
                  <a:pt x="94" y="166"/>
                </a:lnTo>
                <a:lnTo>
                  <a:pt x="114" y="157"/>
                </a:lnTo>
                <a:lnTo>
                  <a:pt x="109" y="170"/>
                </a:lnTo>
                <a:lnTo>
                  <a:pt x="130" y="147"/>
                </a:lnTo>
                <a:lnTo>
                  <a:pt x="148" y="132"/>
                </a:lnTo>
                <a:lnTo>
                  <a:pt x="154" y="126"/>
                </a:lnTo>
                <a:lnTo>
                  <a:pt x="161" y="122"/>
                </a:lnTo>
                <a:lnTo>
                  <a:pt x="177" y="108"/>
                </a:lnTo>
                <a:lnTo>
                  <a:pt x="190" y="98"/>
                </a:lnTo>
                <a:lnTo>
                  <a:pt x="195" y="95"/>
                </a:lnTo>
                <a:lnTo>
                  <a:pt x="200" y="95"/>
                </a:lnTo>
                <a:lnTo>
                  <a:pt x="200" y="91"/>
                </a:lnTo>
                <a:lnTo>
                  <a:pt x="202" y="88"/>
                </a:lnTo>
                <a:lnTo>
                  <a:pt x="203" y="85"/>
                </a:lnTo>
                <a:lnTo>
                  <a:pt x="208" y="80"/>
                </a:lnTo>
                <a:lnTo>
                  <a:pt x="216" y="77"/>
                </a:lnTo>
                <a:lnTo>
                  <a:pt x="228" y="74"/>
                </a:lnTo>
                <a:lnTo>
                  <a:pt x="244" y="70"/>
                </a:lnTo>
                <a:lnTo>
                  <a:pt x="247" y="69"/>
                </a:lnTo>
                <a:lnTo>
                  <a:pt x="254" y="64"/>
                </a:lnTo>
                <a:lnTo>
                  <a:pt x="267" y="60"/>
                </a:lnTo>
                <a:lnTo>
                  <a:pt x="275" y="59"/>
                </a:lnTo>
                <a:lnTo>
                  <a:pt x="285" y="59"/>
                </a:lnTo>
                <a:lnTo>
                  <a:pt x="294" y="49"/>
                </a:lnTo>
                <a:lnTo>
                  <a:pt x="302" y="43"/>
                </a:lnTo>
                <a:lnTo>
                  <a:pt x="306" y="39"/>
                </a:lnTo>
                <a:lnTo>
                  <a:pt x="311" y="39"/>
                </a:lnTo>
                <a:lnTo>
                  <a:pt x="311" y="36"/>
                </a:lnTo>
                <a:lnTo>
                  <a:pt x="312" y="33"/>
                </a:lnTo>
                <a:lnTo>
                  <a:pt x="315" y="31"/>
                </a:lnTo>
                <a:lnTo>
                  <a:pt x="319" y="31"/>
                </a:lnTo>
                <a:lnTo>
                  <a:pt x="324" y="34"/>
                </a:lnTo>
                <a:lnTo>
                  <a:pt x="328" y="39"/>
                </a:lnTo>
                <a:lnTo>
                  <a:pt x="337" y="34"/>
                </a:lnTo>
                <a:lnTo>
                  <a:pt x="345" y="31"/>
                </a:lnTo>
                <a:lnTo>
                  <a:pt x="355" y="30"/>
                </a:lnTo>
                <a:lnTo>
                  <a:pt x="356" y="28"/>
                </a:lnTo>
                <a:lnTo>
                  <a:pt x="359" y="23"/>
                </a:lnTo>
                <a:lnTo>
                  <a:pt x="368" y="20"/>
                </a:lnTo>
                <a:lnTo>
                  <a:pt x="372" y="18"/>
                </a:lnTo>
                <a:lnTo>
                  <a:pt x="377" y="18"/>
                </a:lnTo>
                <a:lnTo>
                  <a:pt x="379" y="15"/>
                </a:lnTo>
                <a:lnTo>
                  <a:pt x="385" y="10"/>
                </a:lnTo>
                <a:lnTo>
                  <a:pt x="389" y="7"/>
                </a:lnTo>
                <a:lnTo>
                  <a:pt x="395" y="4"/>
                </a:lnTo>
                <a:lnTo>
                  <a:pt x="403" y="2"/>
                </a:lnTo>
                <a:lnTo>
                  <a:pt x="413" y="0"/>
                </a:lnTo>
                <a:lnTo>
                  <a:pt x="441" y="0"/>
                </a:lnTo>
                <a:lnTo>
                  <a:pt x="47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2" name="Freeform 86"/>
          <p:cNvSpPr>
            <a:spLocks/>
          </p:cNvSpPr>
          <p:nvPr/>
        </p:nvSpPr>
        <p:spPr bwMode="auto">
          <a:xfrm>
            <a:off x="3371850" y="5961063"/>
            <a:ext cx="201613" cy="114300"/>
          </a:xfrm>
          <a:custGeom>
            <a:avLst/>
            <a:gdLst>
              <a:gd name="T0" fmla="*/ 131763 w 127"/>
              <a:gd name="T1" fmla="*/ 0 h 72"/>
              <a:gd name="T2" fmla="*/ 131763 w 127"/>
              <a:gd name="T3" fmla="*/ 0 h 72"/>
              <a:gd name="T4" fmla="*/ 119063 w 127"/>
              <a:gd name="T5" fmla="*/ 4763 h 72"/>
              <a:gd name="T6" fmla="*/ 82550 w 127"/>
              <a:gd name="T7" fmla="*/ 20638 h 72"/>
              <a:gd name="T8" fmla="*/ 38100 w 127"/>
              <a:gd name="T9" fmla="*/ 36513 h 72"/>
              <a:gd name="T10" fmla="*/ 17463 w 127"/>
              <a:gd name="T11" fmla="*/ 38100 h 72"/>
              <a:gd name="T12" fmla="*/ 0 w 127"/>
              <a:gd name="T13" fmla="*/ 41275 h 72"/>
              <a:gd name="T14" fmla="*/ 30163 w 127"/>
              <a:gd name="T15" fmla="*/ 79375 h 72"/>
              <a:gd name="T16" fmla="*/ 30163 w 127"/>
              <a:gd name="T17" fmla="*/ 79375 h 72"/>
              <a:gd name="T18" fmla="*/ 42863 w 127"/>
              <a:gd name="T19" fmla="*/ 90488 h 72"/>
              <a:gd name="T20" fmla="*/ 57150 w 127"/>
              <a:gd name="T21" fmla="*/ 100013 h 72"/>
              <a:gd name="T22" fmla="*/ 77788 w 127"/>
              <a:gd name="T23" fmla="*/ 107950 h 72"/>
              <a:gd name="T24" fmla="*/ 103188 w 127"/>
              <a:gd name="T25" fmla="*/ 114300 h 72"/>
              <a:gd name="T26" fmla="*/ 115888 w 127"/>
              <a:gd name="T27" fmla="*/ 114300 h 72"/>
              <a:gd name="T28" fmla="*/ 131763 w 127"/>
              <a:gd name="T29" fmla="*/ 114300 h 72"/>
              <a:gd name="T30" fmla="*/ 147638 w 127"/>
              <a:gd name="T31" fmla="*/ 107950 h 72"/>
              <a:gd name="T32" fmla="*/ 165100 w 127"/>
              <a:gd name="T33" fmla="*/ 103188 h 72"/>
              <a:gd name="T34" fmla="*/ 180975 w 127"/>
              <a:gd name="T35" fmla="*/ 95250 h 72"/>
              <a:gd name="T36" fmla="*/ 201613 w 127"/>
              <a:gd name="T37" fmla="*/ 82550 h 72"/>
              <a:gd name="T38" fmla="*/ 201613 w 127"/>
              <a:gd name="T39" fmla="*/ 82550 h 72"/>
              <a:gd name="T40" fmla="*/ 173038 w 127"/>
              <a:gd name="T41" fmla="*/ 44450 h 72"/>
              <a:gd name="T42" fmla="*/ 152400 w 127"/>
              <a:gd name="T43" fmla="*/ 15875 h 72"/>
              <a:gd name="T44" fmla="*/ 141288 w 127"/>
              <a:gd name="T45" fmla="*/ 4763 h 72"/>
              <a:gd name="T46" fmla="*/ 131763 w 127"/>
              <a:gd name="T47" fmla="*/ 0 h 72"/>
              <a:gd name="T48" fmla="*/ 131763 w 127"/>
              <a:gd name="T49" fmla="*/ 0 h 7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27"/>
              <a:gd name="T76" fmla="*/ 0 h 72"/>
              <a:gd name="T77" fmla="*/ 127 w 127"/>
              <a:gd name="T78" fmla="*/ 72 h 7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27" h="72">
                <a:moveTo>
                  <a:pt x="83" y="0"/>
                </a:moveTo>
                <a:lnTo>
                  <a:pt x="83" y="0"/>
                </a:lnTo>
                <a:lnTo>
                  <a:pt x="75" y="3"/>
                </a:lnTo>
                <a:lnTo>
                  <a:pt x="52" y="13"/>
                </a:lnTo>
                <a:lnTo>
                  <a:pt x="24" y="23"/>
                </a:lnTo>
                <a:lnTo>
                  <a:pt x="11" y="24"/>
                </a:lnTo>
                <a:lnTo>
                  <a:pt x="0" y="26"/>
                </a:lnTo>
                <a:lnTo>
                  <a:pt x="19" y="50"/>
                </a:lnTo>
                <a:lnTo>
                  <a:pt x="27" y="57"/>
                </a:lnTo>
                <a:lnTo>
                  <a:pt x="36" y="63"/>
                </a:lnTo>
                <a:lnTo>
                  <a:pt x="49" y="68"/>
                </a:lnTo>
                <a:lnTo>
                  <a:pt x="65" y="72"/>
                </a:lnTo>
                <a:lnTo>
                  <a:pt x="73" y="72"/>
                </a:lnTo>
                <a:lnTo>
                  <a:pt x="83" y="72"/>
                </a:lnTo>
                <a:lnTo>
                  <a:pt x="93" y="68"/>
                </a:lnTo>
                <a:lnTo>
                  <a:pt x="104" y="65"/>
                </a:lnTo>
                <a:lnTo>
                  <a:pt x="114" y="60"/>
                </a:lnTo>
                <a:lnTo>
                  <a:pt x="127" y="52"/>
                </a:lnTo>
                <a:lnTo>
                  <a:pt x="109" y="28"/>
                </a:lnTo>
                <a:lnTo>
                  <a:pt x="96" y="10"/>
                </a:lnTo>
                <a:lnTo>
                  <a:pt x="89" y="3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3" name="Freeform 87"/>
          <p:cNvSpPr>
            <a:spLocks/>
          </p:cNvSpPr>
          <p:nvPr/>
        </p:nvSpPr>
        <p:spPr bwMode="auto">
          <a:xfrm>
            <a:off x="3257550" y="6081713"/>
            <a:ext cx="198438" cy="122237"/>
          </a:xfrm>
          <a:custGeom>
            <a:avLst/>
            <a:gdLst>
              <a:gd name="T0" fmla="*/ 157163 w 125"/>
              <a:gd name="T1" fmla="*/ 11112 h 77"/>
              <a:gd name="T2" fmla="*/ 157163 w 125"/>
              <a:gd name="T3" fmla="*/ 11112 h 77"/>
              <a:gd name="T4" fmla="*/ 136525 w 125"/>
              <a:gd name="T5" fmla="*/ 19050 h 77"/>
              <a:gd name="T6" fmla="*/ 115888 w 125"/>
              <a:gd name="T7" fmla="*/ 23812 h 77"/>
              <a:gd name="T8" fmla="*/ 93663 w 125"/>
              <a:gd name="T9" fmla="*/ 28575 h 77"/>
              <a:gd name="T10" fmla="*/ 65088 w 125"/>
              <a:gd name="T11" fmla="*/ 31750 h 77"/>
              <a:gd name="T12" fmla="*/ 52388 w 125"/>
              <a:gd name="T13" fmla="*/ 31750 h 77"/>
              <a:gd name="T14" fmla="*/ 39688 w 125"/>
              <a:gd name="T15" fmla="*/ 28575 h 77"/>
              <a:gd name="T16" fmla="*/ 28575 w 125"/>
              <a:gd name="T17" fmla="*/ 26987 h 77"/>
              <a:gd name="T18" fmla="*/ 19050 w 125"/>
              <a:gd name="T19" fmla="*/ 19050 h 77"/>
              <a:gd name="T20" fmla="*/ 7938 w 125"/>
              <a:gd name="T21" fmla="*/ 11112 h 77"/>
              <a:gd name="T22" fmla="*/ 0 w 125"/>
              <a:gd name="T23" fmla="*/ 0 h 77"/>
              <a:gd name="T24" fmla="*/ 20638 w 125"/>
              <a:gd name="T25" fmla="*/ 111125 h 77"/>
              <a:gd name="T26" fmla="*/ 20638 w 125"/>
              <a:gd name="T27" fmla="*/ 111125 h 77"/>
              <a:gd name="T28" fmla="*/ 41275 w 125"/>
              <a:gd name="T29" fmla="*/ 117475 h 77"/>
              <a:gd name="T30" fmla="*/ 61913 w 125"/>
              <a:gd name="T31" fmla="*/ 122237 h 77"/>
              <a:gd name="T32" fmla="*/ 87313 w 125"/>
              <a:gd name="T33" fmla="*/ 122237 h 77"/>
              <a:gd name="T34" fmla="*/ 119063 w 125"/>
              <a:gd name="T35" fmla="*/ 119062 h 77"/>
              <a:gd name="T36" fmla="*/ 134938 w 125"/>
              <a:gd name="T37" fmla="*/ 117475 h 77"/>
              <a:gd name="T38" fmla="*/ 147638 w 125"/>
              <a:gd name="T39" fmla="*/ 109537 h 77"/>
              <a:gd name="T40" fmla="*/ 163513 w 125"/>
              <a:gd name="T41" fmla="*/ 101600 h 77"/>
              <a:gd name="T42" fmla="*/ 176213 w 125"/>
              <a:gd name="T43" fmla="*/ 90487 h 77"/>
              <a:gd name="T44" fmla="*/ 188913 w 125"/>
              <a:gd name="T45" fmla="*/ 77787 h 77"/>
              <a:gd name="T46" fmla="*/ 198438 w 125"/>
              <a:gd name="T47" fmla="*/ 61912 h 77"/>
              <a:gd name="T48" fmla="*/ 157163 w 125"/>
              <a:gd name="T49" fmla="*/ 11112 h 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25"/>
              <a:gd name="T76" fmla="*/ 0 h 77"/>
              <a:gd name="T77" fmla="*/ 125 w 125"/>
              <a:gd name="T78" fmla="*/ 77 h 7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25" h="77">
                <a:moveTo>
                  <a:pt x="99" y="7"/>
                </a:moveTo>
                <a:lnTo>
                  <a:pt x="99" y="7"/>
                </a:lnTo>
                <a:lnTo>
                  <a:pt x="86" y="12"/>
                </a:lnTo>
                <a:lnTo>
                  <a:pt x="73" y="15"/>
                </a:lnTo>
                <a:lnTo>
                  <a:pt x="59" y="18"/>
                </a:lnTo>
                <a:lnTo>
                  <a:pt x="41" y="20"/>
                </a:lnTo>
                <a:lnTo>
                  <a:pt x="33" y="20"/>
                </a:lnTo>
                <a:lnTo>
                  <a:pt x="25" y="18"/>
                </a:lnTo>
                <a:lnTo>
                  <a:pt x="18" y="17"/>
                </a:lnTo>
                <a:lnTo>
                  <a:pt x="12" y="12"/>
                </a:lnTo>
                <a:lnTo>
                  <a:pt x="5" y="7"/>
                </a:lnTo>
                <a:lnTo>
                  <a:pt x="0" y="0"/>
                </a:lnTo>
                <a:lnTo>
                  <a:pt x="13" y="70"/>
                </a:lnTo>
                <a:lnTo>
                  <a:pt x="26" y="74"/>
                </a:lnTo>
                <a:lnTo>
                  <a:pt x="39" y="77"/>
                </a:lnTo>
                <a:lnTo>
                  <a:pt x="55" y="77"/>
                </a:lnTo>
                <a:lnTo>
                  <a:pt x="75" y="75"/>
                </a:lnTo>
                <a:lnTo>
                  <a:pt x="85" y="74"/>
                </a:lnTo>
                <a:lnTo>
                  <a:pt x="93" y="69"/>
                </a:lnTo>
                <a:lnTo>
                  <a:pt x="103" y="64"/>
                </a:lnTo>
                <a:lnTo>
                  <a:pt x="111" y="57"/>
                </a:lnTo>
                <a:lnTo>
                  <a:pt x="119" y="49"/>
                </a:lnTo>
                <a:lnTo>
                  <a:pt x="125" y="39"/>
                </a:lnTo>
                <a:lnTo>
                  <a:pt x="99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4" name="Freeform 88"/>
          <p:cNvSpPr>
            <a:spLocks/>
          </p:cNvSpPr>
          <p:nvPr/>
        </p:nvSpPr>
        <p:spPr bwMode="auto">
          <a:xfrm>
            <a:off x="1643063" y="6157913"/>
            <a:ext cx="223837" cy="104775"/>
          </a:xfrm>
          <a:custGeom>
            <a:avLst/>
            <a:gdLst>
              <a:gd name="T0" fmla="*/ 119062 w 141"/>
              <a:gd name="T1" fmla="*/ 4763 h 66"/>
              <a:gd name="T2" fmla="*/ 119062 w 141"/>
              <a:gd name="T3" fmla="*/ 4763 h 66"/>
              <a:gd name="T4" fmla="*/ 106362 w 141"/>
              <a:gd name="T5" fmla="*/ 7938 h 66"/>
              <a:gd name="T6" fmla="*/ 71437 w 141"/>
              <a:gd name="T7" fmla="*/ 12700 h 66"/>
              <a:gd name="T8" fmla="*/ 38100 w 141"/>
              <a:gd name="T9" fmla="*/ 14288 h 66"/>
              <a:gd name="T10" fmla="*/ 22225 w 141"/>
              <a:gd name="T11" fmla="*/ 12700 h 66"/>
              <a:gd name="T12" fmla="*/ 12700 w 141"/>
              <a:gd name="T13" fmla="*/ 9525 h 66"/>
              <a:gd name="T14" fmla="*/ 0 w 141"/>
              <a:gd name="T15" fmla="*/ 42863 h 66"/>
              <a:gd name="T16" fmla="*/ 0 w 141"/>
              <a:gd name="T17" fmla="*/ 104775 h 66"/>
              <a:gd name="T18" fmla="*/ 223837 w 141"/>
              <a:gd name="T19" fmla="*/ 104775 h 66"/>
              <a:gd name="T20" fmla="*/ 223837 w 141"/>
              <a:gd name="T21" fmla="*/ 104775 h 66"/>
              <a:gd name="T22" fmla="*/ 217487 w 141"/>
              <a:gd name="T23" fmla="*/ 92075 h 66"/>
              <a:gd name="T24" fmla="*/ 198437 w 141"/>
              <a:gd name="T25" fmla="*/ 61913 h 66"/>
              <a:gd name="T26" fmla="*/ 185737 w 141"/>
              <a:gd name="T27" fmla="*/ 42863 h 66"/>
              <a:gd name="T28" fmla="*/ 169862 w 141"/>
              <a:gd name="T29" fmla="*/ 25400 h 66"/>
              <a:gd name="T30" fmla="*/ 152400 w 141"/>
              <a:gd name="T31" fmla="*/ 12700 h 66"/>
              <a:gd name="T32" fmla="*/ 131762 w 141"/>
              <a:gd name="T33" fmla="*/ 0 h 66"/>
              <a:gd name="T34" fmla="*/ 119062 w 141"/>
              <a:gd name="T35" fmla="*/ 4763 h 6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41"/>
              <a:gd name="T55" fmla="*/ 0 h 66"/>
              <a:gd name="T56" fmla="*/ 141 w 141"/>
              <a:gd name="T57" fmla="*/ 66 h 6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41" h="66">
                <a:moveTo>
                  <a:pt x="75" y="3"/>
                </a:moveTo>
                <a:lnTo>
                  <a:pt x="75" y="3"/>
                </a:lnTo>
                <a:lnTo>
                  <a:pt x="67" y="5"/>
                </a:lnTo>
                <a:lnTo>
                  <a:pt x="45" y="8"/>
                </a:lnTo>
                <a:lnTo>
                  <a:pt x="24" y="9"/>
                </a:lnTo>
                <a:lnTo>
                  <a:pt x="14" y="8"/>
                </a:lnTo>
                <a:lnTo>
                  <a:pt x="8" y="6"/>
                </a:lnTo>
                <a:lnTo>
                  <a:pt x="0" y="27"/>
                </a:lnTo>
                <a:lnTo>
                  <a:pt x="0" y="66"/>
                </a:lnTo>
                <a:lnTo>
                  <a:pt x="141" y="66"/>
                </a:lnTo>
                <a:lnTo>
                  <a:pt x="137" y="58"/>
                </a:lnTo>
                <a:lnTo>
                  <a:pt x="125" y="39"/>
                </a:lnTo>
                <a:lnTo>
                  <a:pt x="117" y="27"/>
                </a:lnTo>
                <a:lnTo>
                  <a:pt x="107" y="16"/>
                </a:lnTo>
                <a:lnTo>
                  <a:pt x="96" y="8"/>
                </a:lnTo>
                <a:lnTo>
                  <a:pt x="83" y="0"/>
                </a:lnTo>
                <a:lnTo>
                  <a:pt x="75" y="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5" name="Freeform 89"/>
          <p:cNvSpPr>
            <a:spLocks/>
          </p:cNvSpPr>
          <p:nvPr/>
        </p:nvSpPr>
        <p:spPr bwMode="auto">
          <a:xfrm>
            <a:off x="1368425" y="6067425"/>
            <a:ext cx="217488" cy="103188"/>
          </a:xfrm>
          <a:custGeom>
            <a:avLst/>
            <a:gdLst>
              <a:gd name="T0" fmla="*/ 150813 w 137"/>
              <a:gd name="T1" fmla="*/ 0 h 65"/>
              <a:gd name="T2" fmla="*/ 150813 w 137"/>
              <a:gd name="T3" fmla="*/ 0 h 65"/>
              <a:gd name="T4" fmla="*/ 131763 w 137"/>
              <a:gd name="T5" fmla="*/ 1588 h 65"/>
              <a:gd name="T6" fmla="*/ 88900 w 137"/>
              <a:gd name="T7" fmla="*/ 4763 h 65"/>
              <a:gd name="T8" fmla="*/ 41275 w 137"/>
              <a:gd name="T9" fmla="*/ 7938 h 65"/>
              <a:gd name="T10" fmla="*/ 20638 w 137"/>
              <a:gd name="T11" fmla="*/ 4763 h 65"/>
              <a:gd name="T12" fmla="*/ 7938 w 137"/>
              <a:gd name="T13" fmla="*/ 1588 h 65"/>
              <a:gd name="T14" fmla="*/ 7938 w 137"/>
              <a:gd name="T15" fmla="*/ 1588 h 65"/>
              <a:gd name="T16" fmla="*/ 0 w 137"/>
              <a:gd name="T17" fmla="*/ 103188 h 65"/>
              <a:gd name="T18" fmla="*/ 217488 w 137"/>
              <a:gd name="T19" fmla="*/ 100013 h 65"/>
              <a:gd name="T20" fmla="*/ 217488 w 137"/>
              <a:gd name="T21" fmla="*/ 100013 h 65"/>
              <a:gd name="T22" fmla="*/ 212725 w 137"/>
              <a:gd name="T23" fmla="*/ 87313 h 65"/>
              <a:gd name="T24" fmla="*/ 200025 w 137"/>
              <a:gd name="T25" fmla="*/ 58738 h 65"/>
              <a:gd name="T26" fmla="*/ 188913 w 137"/>
              <a:gd name="T27" fmla="*/ 41275 h 65"/>
              <a:gd name="T28" fmla="*/ 176213 w 137"/>
              <a:gd name="T29" fmla="*/ 25400 h 65"/>
              <a:gd name="T30" fmla="*/ 163513 w 137"/>
              <a:gd name="T31" fmla="*/ 9525 h 65"/>
              <a:gd name="T32" fmla="*/ 150813 w 137"/>
              <a:gd name="T33" fmla="*/ 0 h 65"/>
              <a:gd name="T34" fmla="*/ 150813 w 137"/>
              <a:gd name="T35" fmla="*/ 0 h 6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7"/>
              <a:gd name="T55" fmla="*/ 0 h 65"/>
              <a:gd name="T56" fmla="*/ 137 w 137"/>
              <a:gd name="T57" fmla="*/ 65 h 6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7" h="65">
                <a:moveTo>
                  <a:pt x="95" y="0"/>
                </a:moveTo>
                <a:lnTo>
                  <a:pt x="95" y="0"/>
                </a:lnTo>
                <a:lnTo>
                  <a:pt x="83" y="1"/>
                </a:lnTo>
                <a:lnTo>
                  <a:pt x="56" y="3"/>
                </a:lnTo>
                <a:lnTo>
                  <a:pt x="26" y="5"/>
                </a:lnTo>
                <a:lnTo>
                  <a:pt x="13" y="3"/>
                </a:lnTo>
                <a:lnTo>
                  <a:pt x="5" y="1"/>
                </a:lnTo>
                <a:lnTo>
                  <a:pt x="0" y="65"/>
                </a:lnTo>
                <a:lnTo>
                  <a:pt x="137" y="63"/>
                </a:lnTo>
                <a:lnTo>
                  <a:pt x="134" y="55"/>
                </a:lnTo>
                <a:lnTo>
                  <a:pt x="126" y="37"/>
                </a:lnTo>
                <a:lnTo>
                  <a:pt x="119" y="26"/>
                </a:lnTo>
                <a:lnTo>
                  <a:pt x="111" y="16"/>
                </a:lnTo>
                <a:lnTo>
                  <a:pt x="103" y="6"/>
                </a:lnTo>
                <a:lnTo>
                  <a:pt x="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6" name="Line 90"/>
          <p:cNvSpPr>
            <a:spLocks noChangeShapeType="1"/>
          </p:cNvSpPr>
          <p:nvPr/>
        </p:nvSpPr>
        <p:spPr bwMode="auto">
          <a:xfrm>
            <a:off x="1601788" y="48371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7" name="Line 91"/>
          <p:cNvSpPr>
            <a:spLocks noChangeShapeType="1"/>
          </p:cNvSpPr>
          <p:nvPr/>
        </p:nvSpPr>
        <p:spPr bwMode="auto">
          <a:xfrm>
            <a:off x="1601788" y="48371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8" name="Freeform 92"/>
          <p:cNvSpPr>
            <a:spLocks/>
          </p:cNvSpPr>
          <p:nvPr/>
        </p:nvSpPr>
        <p:spPr bwMode="auto">
          <a:xfrm>
            <a:off x="1162050" y="4425950"/>
            <a:ext cx="509588" cy="1408113"/>
          </a:xfrm>
          <a:custGeom>
            <a:avLst/>
            <a:gdLst>
              <a:gd name="T0" fmla="*/ 209550 w 321"/>
              <a:gd name="T1" fmla="*/ 1308100 h 887"/>
              <a:gd name="T2" fmla="*/ 168275 w 321"/>
              <a:gd name="T3" fmla="*/ 1406525 h 887"/>
              <a:gd name="T4" fmla="*/ 142875 w 321"/>
              <a:gd name="T5" fmla="*/ 1408113 h 887"/>
              <a:gd name="T6" fmla="*/ 115888 w 321"/>
              <a:gd name="T7" fmla="*/ 1408113 h 887"/>
              <a:gd name="T8" fmla="*/ 114300 w 321"/>
              <a:gd name="T9" fmla="*/ 1330325 h 887"/>
              <a:gd name="T10" fmla="*/ 57150 w 321"/>
              <a:gd name="T11" fmla="*/ 1350963 h 887"/>
              <a:gd name="T12" fmla="*/ 66675 w 321"/>
              <a:gd name="T13" fmla="*/ 1320800 h 887"/>
              <a:gd name="T14" fmla="*/ 73025 w 321"/>
              <a:gd name="T15" fmla="*/ 1279525 h 887"/>
              <a:gd name="T16" fmla="*/ 73025 w 321"/>
              <a:gd name="T17" fmla="*/ 1266825 h 887"/>
              <a:gd name="T18" fmla="*/ 53975 w 321"/>
              <a:gd name="T19" fmla="*/ 1279525 h 887"/>
              <a:gd name="T20" fmla="*/ 41275 w 321"/>
              <a:gd name="T21" fmla="*/ 1295400 h 887"/>
              <a:gd name="T22" fmla="*/ 31750 w 321"/>
              <a:gd name="T23" fmla="*/ 1317625 h 887"/>
              <a:gd name="T24" fmla="*/ 28575 w 321"/>
              <a:gd name="T25" fmla="*/ 1289050 h 887"/>
              <a:gd name="T26" fmla="*/ 25400 w 321"/>
              <a:gd name="T27" fmla="*/ 1247775 h 887"/>
              <a:gd name="T28" fmla="*/ 28575 w 321"/>
              <a:gd name="T29" fmla="*/ 1235075 h 887"/>
              <a:gd name="T30" fmla="*/ 20638 w 321"/>
              <a:gd name="T31" fmla="*/ 1230313 h 887"/>
              <a:gd name="T32" fmla="*/ 12700 w 321"/>
              <a:gd name="T33" fmla="*/ 1235075 h 887"/>
              <a:gd name="T34" fmla="*/ 3175 w 321"/>
              <a:gd name="T35" fmla="*/ 1258888 h 887"/>
              <a:gd name="T36" fmla="*/ 0 w 321"/>
              <a:gd name="T37" fmla="*/ 1254125 h 887"/>
              <a:gd name="T38" fmla="*/ 0 w 321"/>
              <a:gd name="T39" fmla="*/ 1233488 h 887"/>
              <a:gd name="T40" fmla="*/ 7938 w 321"/>
              <a:gd name="T41" fmla="*/ 1193800 h 887"/>
              <a:gd name="T42" fmla="*/ 31750 w 321"/>
              <a:gd name="T43" fmla="*/ 1127125 h 887"/>
              <a:gd name="T44" fmla="*/ 147638 w 321"/>
              <a:gd name="T45" fmla="*/ 860425 h 887"/>
              <a:gd name="T46" fmla="*/ 184150 w 321"/>
              <a:gd name="T47" fmla="*/ 542925 h 887"/>
              <a:gd name="T48" fmla="*/ 201613 w 321"/>
              <a:gd name="T49" fmla="*/ 415925 h 887"/>
              <a:gd name="T50" fmla="*/ 222250 w 321"/>
              <a:gd name="T51" fmla="*/ 333375 h 887"/>
              <a:gd name="T52" fmla="*/ 255588 w 321"/>
              <a:gd name="T53" fmla="*/ 258763 h 887"/>
              <a:gd name="T54" fmla="*/ 295275 w 321"/>
              <a:gd name="T55" fmla="*/ 192088 h 887"/>
              <a:gd name="T56" fmla="*/ 336550 w 321"/>
              <a:gd name="T57" fmla="*/ 131763 h 887"/>
              <a:gd name="T58" fmla="*/ 411163 w 321"/>
              <a:gd name="T59" fmla="*/ 44450 h 887"/>
              <a:gd name="T60" fmla="*/ 449263 w 321"/>
              <a:gd name="T61" fmla="*/ 4763 h 887"/>
              <a:gd name="T62" fmla="*/ 461963 w 321"/>
              <a:gd name="T63" fmla="*/ 0 h 887"/>
              <a:gd name="T64" fmla="*/ 501650 w 321"/>
              <a:gd name="T65" fmla="*/ 3175 h 887"/>
              <a:gd name="T66" fmla="*/ 509588 w 321"/>
              <a:gd name="T67" fmla="*/ 4763 h 887"/>
              <a:gd name="T68" fmla="*/ 482600 w 321"/>
              <a:gd name="T69" fmla="*/ 46038 h 887"/>
              <a:gd name="T70" fmla="*/ 460375 w 321"/>
              <a:gd name="T71" fmla="*/ 93663 h 887"/>
              <a:gd name="T72" fmla="*/ 439738 w 321"/>
              <a:gd name="T73" fmla="*/ 160338 h 887"/>
              <a:gd name="T74" fmla="*/ 423863 w 321"/>
              <a:gd name="T75" fmla="*/ 242888 h 887"/>
              <a:gd name="T76" fmla="*/ 423863 w 321"/>
              <a:gd name="T77" fmla="*/ 338138 h 887"/>
              <a:gd name="T78" fmla="*/ 444500 w 321"/>
              <a:gd name="T79" fmla="*/ 449263 h 887"/>
              <a:gd name="T80" fmla="*/ 488950 w 321"/>
              <a:gd name="T81" fmla="*/ 571500 h 887"/>
              <a:gd name="T82" fmla="*/ 304800 w 321"/>
              <a:gd name="T83" fmla="*/ 974725 h 887"/>
              <a:gd name="T84" fmla="*/ 296863 w 321"/>
              <a:gd name="T85" fmla="*/ 984250 h 887"/>
              <a:gd name="T86" fmla="*/ 284163 w 321"/>
              <a:gd name="T87" fmla="*/ 1011238 h 887"/>
              <a:gd name="T88" fmla="*/ 274638 w 321"/>
              <a:gd name="T89" fmla="*/ 1052513 h 887"/>
              <a:gd name="T90" fmla="*/ 279400 w 321"/>
              <a:gd name="T91" fmla="*/ 1114425 h 88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21"/>
              <a:gd name="T139" fmla="*/ 0 h 887"/>
              <a:gd name="T140" fmla="*/ 321 w 321"/>
              <a:gd name="T141" fmla="*/ 887 h 88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21" h="887">
                <a:moveTo>
                  <a:pt x="145" y="874"/>
                </a:moveTo>
                <a:lnTo>
                  <a:pt x="132" y="824"/>
                </a:lnTo>
                <a:lnTo>
                  <a:pt x="107" y="879"/>
                </a:lnTo>
                <a:lnTo>
                  <a:pt x="106" y="886"/>
                </a:lnTo>
                <a:lnTo>
                  <a:pt x="109" y="835"/>
                </a:lnTo>
                <a:lnTo>
                  <a:pt x="90" y="887"/>
                </a:lnTo>
                <a:lnTo>
                  <a:pt x="88" y="856"/>
                </a:lnTo>
                <a:lnTo>
                  <a:pt x="73" y="887"/>
                </a:lnTo>
                <a:lnTo>
                  <a:pt x="60" y="868"/>
                </a:lnTo>
                <a:lnTo>
                  <a:pt x="72" y="838"/>
                </a:lnTo>
                <a:lnTo>
                  <a:pt x="44" y="863"/>
                </a:lnTo>
                <a:lnTo>
                  <a:pt x="36" y="851"/>
                </a:lnTo>
                <a:lnTo>
                  <a:pt x="42" y="832"/>
                </a:lnTo>
                <a:lnTo>
                  <a:pt x="46" y="816"/>
                </a:lnTo>
                <a:lnTo>
                  <a:pt x="46" y="806"/>
                </a:lnTo>
                <a:lnTo>
                  <a:pt x="46" y="798"/>
                </a:lnTo>
                <a:lnTo>
                  <a:pt x="42" y="799"/>
                </a:lnTo>
                <a:lnTo>
                  <a:pt x="34" y="806"/>
                </a:lnTo>
                <a:lnTo>
                  <a:pt x="29" y="809"/>
                </a:lnTo>
                <a:lnTo>
                  <a:pt x="26" y="816"/>
                </a:lnTo>
                <a:lnTo>
                  <a:pt x="23" y="822"/>
                </a:lnTo>
                <a:lnTo>
                  <a:pt x="20" y="830"/>
                </a:lnTo>
                <a:lnTo>
                  <a:pt x="18" y="812"/>
                </a:lnTo>
                <a:lnTo>
                  <a:pt x="16" y="796"/>
                </a:lnTo>
                <a:lnTo>
                  <a:pt x="16" y="786"/>
                </a:lnTo>
                <a:lnTo>
                  <a:pt x="18" y="778"/>
                </a:lnTo>
                <a:lnTo>
                  <a:pt x="16" y="777"/>
                </a:lnTo>
                <a:lnTo>
                  <a:pt x="13" y="775"/>
                </a:lnTo>
                <a:lnTo>
                  <a:pt x="10" y="777"/>
                </a:lnTo>
                <a:lnTo>
                  <a:pt x="8" y="778"/>
                </a:lnTo>
                <a:lnTo>
                  <a:pt x="5" y="785"/>
                </a:lnTo>
                <a:lnTo>
                  <a:pt x="2" y="793"/>
                </a:lnTo>
                <a:lnTo>
                  <a:pt x="0" y="790"/>
                </a:lnTo>
                <a:lnTo>
                  <a:pt x="0" y="785"/>
                </a:lnTo>
                <a:lnTo>
                  <a:pt x="0" y="777"/>
                </a:lnTo>
                <a:lnTo>
                  <a:pt x="2" y="767"/>
                </a:lnTo>
                <a:lnTo>
                  <a:pt x="5" y="752"/>
                </a:lnTo>
                <a:lnTo>
                  <a:pt x="10" y="734"/>
                </a:lnTo>
                <a:lnTo>
                  <a:pt x="20" y="710"/>
                </a:lnTo>
                <a:lnTo>
                  <a:pt x="93" y="542"/>
                </a:lnTo>
                <a:lnTo>
                  <a:pt x="104" y="435"/>
                </a:lnTo>
                <a:lnTo>
                  <a:pt x="116" y="342"/>
                </a:lnTo>
                <a:lnTo>
                  <a:pt x="127" y="262"/>
                </a:lnTo>
                <a:lnTo>
                  <a:pt x="133" y="236"/>
                </a:lnTo>
                <a:lnTo>
                  <a:pt x="140" y="210"/>
                </a:lnTo>
                <a:lnTo>
                  <a:pt x="150" y="186"/>
                </a:lnTo>
                <a:lnTo>
                  <a:pt x="161" y="163"/>
                </a:lnTo>
                <a:lnTo>
                  <a:pt x="173" y="140"/>
                </a:lnTo>
                <a:lnTo>
                  <a:pt x="186" y="121"/>
                </a:lnTo>
                <a:lnTo>
                  <a:pt x="199" y="101"/>
                </a:lnTo>
                <a:lnTo>
                  <a:pt x="212" y="83"/>
                </a:lnTo>
                <a:lnTo>
                  <a:pt x="238" y="52"/>
                </a:lnTo>
                <a:lnTo>
                  <a:pt x="259" y="28"/>
                </a:lnTo>
                <a:lnTo>
                  <a:pt x="283" y="3"/>
                </a:lnTo>
                <a:lnTo>
                  <a:pt x="286" y="2"/>
                </a:lnTo>
                <a:lnTo>
                  <a:pt x="291" y="0"/>
                </a:lnTo>
                <a:lnTo>
                  <a:pt x="304" y="0"/>
                </a:lnTo>
                <a:lnTo>
                  <a:pt x="316" y="2"/>
                </a:lnTo>
                <a:lnTo>
                  <a:pt x="321" y="3"/>
                </a:lnTo>
                <a:lnTo>
                  <a:pt x="316" y="10"/>
                </a:lnTo>
                <a:lnTo>
                  <a:pt x="304" y="29"/>
                </a:lnTo>
                <a:lnTo>
                  <a:pt x="298" y="43"/>
                </a:lnTo>
                <a:lnTo>
                  <a:pt x="290" y="59"/>
                </a:lnTo>
                <a:lnTo>
                  <a:pt x="283" y="78"/>
                </a:lnTo>
                <a:lnTo>
                  <a:pt x="277" y="101"/>
                </a:lnTo>
                <a:lnTo>
                  <a:pt x="270" y="126"/>
                </a:lnTo>
                <a:lnTo>
                  <a:pt x="267" y="153"/>
                </a:lnTo>
                <a:lnTo>
                  <a:pt x="265" y="182"/>
                </a:lnTo>
                <a:lnTo>
                  <a:pt x="267" y="213"/>
                </a:lnTo>
                <a:lnTo>
                  <a:pt x="272" y="248"/>
                </a:lnTo>
                <a:lnTo>
                  <a:pt x="280" y="283"/>
                </a:lnTo>
                <a:lnTo>
                  <a:pt x="291" y="321"/>
                </a:lnTo>
                <a:lnTo>
                  <a:pt x="308" y="360"/>
                </a:lnTo>
                <a:lnTo>
                  <a:pt x="228" y="570"/>
                </a:lnTo>
                <a:lnTo>
                  <a:pt x="192" y="614"/>
                </a:lnTo>
                <a:lnTo>
                  <a:pt x="187" y="620"/>
                </a:lnTo>
                <a:lnTo>
                  <a:pt x="184" y="627"/>
                </a:lnTo>
                <a:lnTo>
                  <a:pt x="179" y="637"/>
                </a:lnTo>
                <a:lnTo>
                  <a:pt x="176" y="648"/>
                </a:lnTo>
                <a:lnTo>
                  <a:pt x="173" y="663"/>
                </a:lnTo>
                <a:lnTo>
                  <a:pt x="173" y="680"/>
                </a:lnTo>
                <a:lnTo>
                  <a:pt x="176" y="702"/>
                </a:lnTo>
                <a:lnTo>
                  <a:pt x="145" y="8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9" name="Freeform 93"/>
          <p:cNvSpPr>
            <a:spLocks/>
          </p:cNvSpPr>
          <p:nvPr/>
        </p:nvSpPr>
        <p:spPr bwMode="auto">
          <a:xfrm>
            <a:off x="6862763" y="1646238"/>
            <a:ext cx="66675" cy="52387"/>
          </a:xfrm>
          <a:custGeom>
            <a:avLst/>
            <a:gdLst>
              <a:gd name="T0" fmla="*/ 9525 w 42"/>
              <a:gd name="T1" fmla="*/ 0 h 33"/>
              <a:gd name="T2" fmla="*/ 9525 w 42"/>
              <a:gd name="T3" fmla="*/ 0 h 33"/>
              <a:gd name="T4" fmla="*/ 20638 w 42"/>
              <a:gd name="T5" fmla="*/ 3175 h 33"/>
              <a:gd name="T6" fmla="*/ 41275 w 42"/>
              <a:gd name="T7" fmla="*/ 11112 h 33"/>
              <a:gd name="T8" fmla="*/ 50800 w 42"/>
              <a:gd name="T9" fmla="*/ 17462 h 33"/>
              <a:gd name="T10" fmla="*/ 61913 w 42"/>
              <a:gd name="T11" fmla="*/ 25400 h 33"/>
              <a:gd name="T12" fmla="*/ 65088 w 42"/>
              <a:gd name="T13" fmla="*/ 33337 h 33"/>
              <a:gd name="T14" fmla="*/ 66675 w 42"/>
              <a:gd name="T15" fmla="*/ 38100 h 33"/>
              <a:gd name="T16" fmla="*/ 65088 w 42"/>
              <a:gd name="T17" fmla="*/ 44450 h 33"/>
              <a:gd name="T18" fmla="*/ 65088 w 42"/>
              <a:gd name="T19" fmla="*/ 44450 h 33"/>
              <a:gd name="T20" fmla="*/ 58738 w 42"/>
              <a:gd name="T21" fmla="*/ 46037 h 33"/>
              <a:gd name="T22" fmla="*/ 46038 w 42"/>
              <a:gd name="T23" fmla="*/ 52387 h 33"/>
              <a:gd name="T24" fmla="*/ 38100 w 42"/>
              <a:gd name="T25" fmla="*/ 52387 h 33"/>
              <a:gd name="T26" fmla="*/ 30163 w 42"/>
              <a:gd name="T27" fmla="*/ 52387 h 33"/>
              <a:gd name="T28" fmla="*/ 20638 w 42"/>
              <a:gd name="T29" fmla="*/ 49212 h 33"/>
              <a:gd name="T30" fmla="*/ 9525 w 42"/>
              <a:gd name="T31" fmla="*/ 44450 h 33"/>
              <a:gd name="T32" fmla="*/ 9525 w 42"/>
              <a:gd name="T33" fmla="*/ 44450 h 33"/>
              <a:gd name="T34" fmla="*/ 7938 w 42"/>
              <a:gd name="T35" fmla="*/ 38100 h 33"/>
              <a:gd name="T36" fmla="*/ 0 w 42"/>
              <a:gd name="T37" fmla="*/ 25400 h 33"/>
              <a:gd name="T38" fmla="*/ 0 w 42"/>
              <a:gd name="T39" fmla="*/ 17462 h 33"/>
              <a:gd name="T40" fmla="*/ 0 w 42"/>
              <a:gd name="T41" fmla="*/ 11112 h 33"/>
              <a:gd name="T42" fmla="*/ 3175 w 42"/>
              <a:gd name="T43" fmla="*/ 4762 h 33"/>
              <a:gd name="T44" fmla="*/ 9525 w 42"/>
              <a:gd name="T45" fmla="*/ 0 h 33"/>
              <a:gd name="T46" fmla="*/ 9525 w 42"/>
              <a:gd name="T47" fmla="*/ 0 h 3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2"/>
              <a:gd name="T73" fmla="*/ 0 h 33"/>
              <a:gd name="T74" fmla="*/ 42 w 42"/>
              <a:gd name="T75" fmla="*/ 33 h 3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2" h="33">
                <a:moveTo>
                  <a:pt x="6" y="0"/>
                </a:moveTo>
                <a:lnTo>
                  <a:pt x="6" y="0"/>
                </a:lnTo>
                <a:lnTo>
                  <a:pt x="13" y="2"/>
                </a:lnTo>
                <a:lnTo>
                  <a:pt x="26" y="7"/>
                </a:lnTo>
                <a:lnTo>
                  <a:pt x="32" y="11"/>
                </a:lnTo>
                <a:lnTo>
                  <a:pt x="39" y="16"/>
                </a:lnTo>
                <a:lnTo>
                  <a:pt x="41" y="21"/>
                </a:lnTo>
                <a:lnTo>
                  <a:pt x="42" y="24"/>
                </a:lnTo>
                <a:lnTo>
                  <a:pt x="41" y="28"/>
                </a:lnTo>
                <a:lnTo>
                  <a:pt x="37" y="29"/>
                </a:lnTo>
                <a:lnTo>
                  <a:pt x="29" y="33"/>
                </a:lnTo>
                <a:lnTo>
                  <a:pt x="24" y="33"/>
                </a:lnTo>
                <a:lnTo>
                  <a:pt x="19" y="33"/>
                </a:lnTo>
                <a:lnTo>
                  <a:pt x="13" y="31"/>
                </a:lnTo>
                <a:lnTo>
                  <a:pt x="6" y="28"/>
                </a:lnTo>
                <a:lnTo>
                  <a:pt x="5" y="24"/>
                </a:lnTo>
                <a:lnTo>
                  <a:pt x="0" y="16"/>
                </a:lnTo>
                <a:lnTo>
                  <a:pt x="0" y="11"/>
                </a:lnTo>
                <a:lnTo>
                  <a:pt x="0" y="7"/>
                </a:lnTo>
                <a:lnTo>
                  <a:pt x="2" y="3"/>
                </a:lnTo>
                <a:lnTo>
                  <a:pt x="6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0" name="Freeform 94"/>
          <p:cNvSpPr>
            <a:spLocks/>
          </p:cNvSpPr>
          <p:nvPr/>
        </p:nvSpPr>
        <p:spPr bwMode="auto">
          <a:xfrm>
            <a:off x="6969125" y="1671638"/>
            <a:ext cx="100013" cy="127000"/>
          </a:xfrm>
          <a:custGeom>
            <a:avLst/>
            <a:gdLst>
              <a:gd name="T0" fmla="*/ 42863 w 63"/>
              <a:gd name="T1" fmla="*/ 0 h 80"/>
              <a:gd name="T2" fmla="*/ 42863 w 63"/>
              <a:gd name="T3" fmla="*/ 0 h 80"/>
              <a:gd name="T4" fmla="*/ 34925 w 63"/>
              <a:gd name="T5" fmla="*/ 3175 h 80"/>
              <a:gd name="T6" fmla="*/ 28575 w 63"/>
              <a:gd name="T7" fmla="*/ 3175 h 80"/>
              <a:gd name="T8" fmla="*/ 17463 w 63"/>
              <a:gd name="T9" fmla="*/ 7938 h 80"/>
              <a:gd name="T10" fmla="*/ 9525 w 63"/>
              <a:gd name="T11" fmla="*/ 15875 h 80"/>
              <a:gd name="T12" fmla="*/ 1588 w 63"/>
              <a:gd name="T13" fmla="*/ 23813 h 80"/>
              <a:gd name="T14" fmla="*/ 0 w 63"/>
              <a:gd name="T15" fmla="*/ 36513 h 80"/>
              <a:gd name="T16" fmla="*/ 1588 w 63"/>
              <a:gd name="T17" fmla="*/ 52388 h 80"/>
              <a:gd name="T18" fmla="*/ 1588 w 63"/>
              <a:gd name="T19" fmla="*/ 52388 h 80"/>
              <a:gd name="T20" fmla="*/ 1588 w 63"/>
              <a:gd name="T21" fmla="*/ 68263 h 80"/>
              <a:gd name="T22" fmla="*/ 7938 w 63"/>
              <a:gd name="T23" fmla="*/ 96838 h 80"/>
              <a:gd name="T24" fmla="*/ 12700 w 63"/>
              <a:gd name="T25" fmla="*/ 111125 h 80"/>
              <a:gd name="T26" fmla="*/ 20638 w 63"/>
              <a:gd name="T27" fmla="*/ 122238 h 80"/>
              <a:gd name="T28" fmla="*/ 25400 w 63"/>
              <a:gd name="T29" fmla="*/ 123825 h 80"/>
              <a:gd name="T30" fmla="*/ 30163 w 63"/>
              <a:gd name="T31" fmla="*/ 127000 h 80"/>
              <a:gd name="T32" fmla="*/ 38100 w 63"/>
              <a:gd name="T33" fmla="*/ 123825 h 80"/>
              <a:gd name="T34" fmla="*/ 42863 w 63"/>
              <a:gd name="T35" fmla="*/ 122238 h 80"/>
              <a:gd name="T36" fmla="*/ 42863 w 63"/>
              <a:gd name="T37" fmla="*/ 122238 h 80"/>
              <a:gd name="T38" fmla="*/ 50800 w 63"/>
              <a:gd name="T39" fmla="*/ 117475 h 80"/>
              <a:gd name="T40" fmla="*/ 71438 w 63"/>
              <a:gd name="T41" fmla="*/ 106363 h 80"/>
              <a:gd name="T42" fmla="*/ 79375 w 63"/>
              <a:gd name="T43" fmla="*/ 96838 h 80"/>
              <a:gd name="T44" fmla="*/ 90488 w 63"/>
              <a:gd name="T45" fmla="*/ 85725 h 80"/>
              <a:gd name="T46" fmla="*/ 95250 w 63"/>
              <a:gd name="T47" fmla="*/ 74613 h 80"/>
              <a:gd name="T48" fmla="*/ 100013 w 63"/>
              <a:gd name="T49" fmla="*/ 61913 h 80"/>
              <a:gd name="T50" fmla="*/ 100013 w 63"/>
              <a:gd name="T51" fmla="*/ 61913 h 80"/>
              <a:gd name="T52" fmla="*/ 95250 w 63"/>
              <a:gd name="T53" fmla="*/ 52388 h 80"/>
              <a:gd name="T54" fmla="*/ 82550 w 63"/>
              <a:gd name="T55" fmla="*/ 28575 h 80"/>
              <a:gd name="T56" fmla="*/ 74613 w 63"/>
              <a:gd name="T57" fmla="*/ 15875 h 80"/>
              <a:gd name="T58" fmla="*/ 63500 w 63"/>
              <a:gd name="T59" fmla="*/ 6350 h 80"/>
              <a:gd name="T60" fmla="*/ 53975 w 63"/>
              <a:gd name="T61" fmla="*/ 0 h 80"/>
              <a:gd name="T62" fmla="*/ 49213 w 63"/>
              <a:gd name="T63" fmla="*/ 0 h 80"/>
              <a:gd name="T64" fmla="*/ 42863 w 63"/>
              <a:gd name="T65" fmla="*/ 0 h 80"/>
              <a:gd name="T66" fmla="*/ 42863 w 63"/>
              <a:gd name="T67" fmla="*/ 0 h 8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3"/>
              <a:gd name="T103" fmla="*/ 0 h 80"/>
              <a:gd name="T104" fmla="*/ 63 w 63"/>
              <a:gd name="T105" fmla="*/ 80 h 8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3" h="80">
                <a:moveTo>
                  <a:pt x="27" y="0"/>
                </a:moveTo>
                <a:lnTo>
                  <a:pt x="27" y="0"/>
                </a:lnTo>
                <a:lnTo>
                  <a:pt x="22" y="2"/>
                </a:lnTo>
                <a:lnTo>
                  <a:pt x="18" y="2"/>
                </a:lnTo>
                <a:lnTo>
                  <a:pt x="11" y="5"/>
                </a:lnTo>
                <a:lnTo>
                  <a:pt x="6" y="10"/>
                </a:lnTo>
                <a:lnTo>
                  <a:pt x="1" y="15"/>
                </a:lnTo>
                <a:lnTo>
                  <a:pt x="0" y="23"/>
                </a:lnTo>
                <a:lnTo>
                  <a:pt x="1" y="33"/>
                </a:lnTo>
                <a:lnTo>
                  <a:pt x="1" y="43"/>
                </a:lnTo>
                <a:lnTo>
                  <a:pt x="5" y="61"/>
                </a:lnTo>
                <a:lnTo>
                  <a:pt x="8" y="70"/>
                </a:lnTo>
                <a:lnTo>
                  <a:pt x="13" y="77"/>
                </a:lnTo>
                <a:lnTo>
                  <a:pt x="16" y="78"/>
                </a:lnTo>
                <a:lnTo>
                  <a:pt x="19" y="80"/>
                </a:lnTo>
                <a:lnTo>
                  <a:pt x="24" y="78"/>
                </a:lnTo>
                <a:lnTo>
                  <a:pt x="27" y="77"/>
                </a:lnTo>
                <a:lnTo>
                  <a:pt x="32" y="74"/>
                </a:lnTo>
                <a:lnTo>
                  <a:pt x="45" y="67"/>
                </a:lnTo>
                <a:lnTo>
                  <a:pt x="50" y="61"/>
                </a:lnTo>
                <a:lnTo>
                  <a:pt x="57" y="54"/>
                </a:lnTo>
                <a:lnTo>
                  <a:pt x="60" y="47"/>
                </a:lnTo>
                <a:lnTo>
                  <a:pt x="63" y="39"/>
                </a:lnTo>
                <a:lnTo>
                  <a:pt x="60" y="33"/>
                </a:lnTo>
                <a:lnTo>
                  <a:pt x="52" y="18"/>
                </a:lnTo>
                <a:lnTo>
                  <a:pt x="47" y="10"/>
                </a:lnTo>
                <a:lnTo>
                  <a:pt x="40" y="4"/>
                </a:lnTo>
                <a:lnTo>
                  <a:pt x="34" y="0"/>
                </a:lnTo>
                <a:lnTo>
                  <a:pt x="31" y="0"/>
                </a:lnTo>
                <a:lnTo>
                  <a:pt x="27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1" name="Freeform 95"/>
          <p:cNvSpPr>
            <a:spLocks/>
          </p:cNvSpPr>
          <p:nvPr/>
        </p:nvSpPr>
        <p:spPr bwMode="auto">
          <a:xfrm>
            <a:off x="6731000" y="1670050"/>
            <a:ext cx="69850" cy="58738"/>
          </a:xfrm>
          <a:custGeom>
            <a:avLst/>
            <a:gdLst>
              <a:gd name="T0" fmla="*/ 15875 w 44"/>
              <a:gd name="T1" fmla="*/ 1588 h 37"/>
              <a:gd name="T2" fmla="*/ 15875 w 44"/>
              <a:gd name="T3" fmla="*/ 1588 h 37"/>
              <a:gd name="T4" fmla="*/ 9525 w 44"/>
              <a:gd name="T5" fmla="*/ 7938 h 37"/>
              <a:gd name="T6" fmla="*/ 3175 w 44"/>
              <a:gd name="T7" fmla="*/ 20638 h 37"/>
              <a:gd name="T8" fmla="*/ 0 w 44"/>
              <a:gd name="T9" fmla="*/ 28575 h 37"/>
              <a:gd name="T10" fmla="*/ 3175 w 44"/>
              <a:gd name="T11" fmla="*/ 34925 h 37"/>
              <a:gd name="T12" fmla="*/ 4763 w 44"/>
              <a:gd name="T13" fmla="*/ 41275 h 37"/>
              <a:gd name="T14" fmla="*/ 15875 w 44"/>
              <a:gd name="T15" fmla="*/ 46038 h 37"/>
              <a:gd name="T16" fmla="*/ 15875 w 44"/>
              <a:gd name="T17" fmla="*/ 46038 h 37"/>
              <a:gd name="T18" fmla="*/ 23813 w 44"/>
              <a:gd name="T19" fmla="*/ 49213 h 37"/>
              <a:gd name="T20" fmla="*/ 41275 w 44"/>
              <a:gd name="T21" fmla="*/ 55563 h 37"/>
              <a:gd name="T22" fmla="*/ 50800 w 44"/>
              <a:gd name="T23" fmla="*/ 58738 h 37"/>
              <a:gd name="T24" fmla="*/ 58738 w 44"/>
              <a:gd name="T25" fmla="*/ 58738 h 37"/>
              <a:gd name="T26" fmla="*/ 66675 w 44"/>
              <a:gd name="T27" fmla="*/ 53975 h 37"/>
              <a:gd name="T28" fmla="*/ 69850 w 44"/>
              <a:gd name="T29" fmla="*/ 46038 h 37"/>
              <a:gd name="T30" fmla="*/ 69850 w 44"/>
              <a:gd name="T31" fmla="*/ 46038 h 37"/>
              <a:gd name="T32" fmla="*/ 69850 w 44"/>
              <a:gd name="T33" fmla="*/ 34925 h 37"/>
              <a:gd name="T34" fmla="*/ 66675 w 44"/>
              <a:gd name="T35" fmla="*/ 28575 h 37"/>
              <a:gd name="T36" fmla="*/ 65088 w 44"/>
              <a:gd name="T37" fmla="*/ 17463 h 37"/>
              <a:gd name="T38" fmla="*/ 57150 w 44"/>
              <a:gd name="T39" fmla="*/ 7938 h 37"/>
              <a:gd name="T40" fmla="*/ 46038 w 44"/>
              <a:gd name="T41" fmla="*/ 1588 h 37"/>
              <a:gd name="T42" fmla="*/ 33338 w 44"/>
              <a:gd name="T43" fmla="*/ 0 h 37"/>
              <a:gd name="T44" fmla="*/ 15875 w 44"/>
              <a:gd name="T45" fmla="*/ 1588 h 37"/>
              <a:gd name="T46" fmla="*/ 15875 w 44"/>
              <a:gd name="T47" fmla="*/ 1588 h 3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4"/>
              <a:gd name="T73" fmla="*/ 0 h 37"/>
              <a:gd name="T74" fmla="*/ 44 w 44"/>
              <a:gd name="T75" fmla="*/ 37 h 37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4" h="37">
                <a:moveTo>
                  <a:pt x="10" y="1"/>
                </a:moveTo>
                <a:lnTo>
                  <a:pt x="10" y="1"/>
                </a:lnTo>
                <a:lnTo>
                  <a:pt x="6" y="5"/>
                </a:lnTo>
                <a:lnTo>
                  <a:pt x="2" y="13"/>
                </a:lnTo>
                <a:lnTo>
                  <a:pt x="0" y="18"/>
                </a:lnTo>
                <a:lnTo>
                  <a:pt x="2" y="22"/>
                </a:lnTo>
                <a:lnTo>
                  <a:pt x="3" y="26"/>
                </a:lnTo>
                <a:lnTo>
                  <a:pt x="10" y="29"/>
                </a:lnTo>
                <a:lnTo>
                  <a:pt x="15" y="31"/>
                </a:lnTo>
                <a:lnTo>
                  <a:pt x="26" y="35"/>
                </a:lnTo>
                <a:lnTo>
                  <a:pt x="32" y="37"/>
                </a:lnTo>
                <a:lnTo>
                  <a:pt x="37" y="37"/>
                </a:lnTo>
                <a:lnTo>
                  <a:pt x="42" y="34"/>
                </a:lnTo>
                <a:lnTo>
                  <a:pt x="44" y="29"/>
                </a:lnTo>
                <a:lnTo>
                  <a:pt x="44" y="22"/>
                </a:lnTo>
                <a:lnTo>
                  <a:pt x="42" y="18"/>
                </a:lnTo>
                <a:lnTo>
                  <a:pt x="41" y="11"/>
                </a:lnTo>
                <a:lnTo>
                  <a:pt x="36" y="5"/>
                </a:lnTo>
                <a:lnTo>
                  <a:pt x="29" y="1"/>
                </a:lnTo>
                <a:lnTo>
                  <a:pt x="21" y="0"/>
                </a:lnTo>
                <a:lnTo>
                  <a:pt x="10" y="1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2" name="Freeform 96"/>
          <p:cNvSpPr>
            <a:spLocks/>
          </p:cNvSpPr>
          <p:nvPr/>
        </p:nvSpPr>
        <p:spPr bwMode="auto">
          <a:xfrm>
            <a:off x="6767513" y="1589088"/>
            <a:ext cx="42862" cy="46037"/>
          </a:xfrm>
          <a:custGeom>
            <a:avLst/>
            <a:gdLst>
              <a:gd name="T0" fmla="*/ 38100 w 27"/>
              <a:gd name="T1" fmla="*/ 0 h 29"/>
              <a:gd name="T2" fmla="*/ 38100 w 27"/>
              <a:gd name="T3" fmla="*/ 0 h 29"/>
              <a:gd name="T4" fmla="*/ 30162 w 27"/>
              <a:gd name="T5" fmla="*/ 3175 h 29"/>
              <a:gd name="T6" fmla="*/ 17462 w 27"/>
              <a:gd name="T7" fmla="*/ 7937 h 29"/>
              <a:gd name="T8" fmla="*/ 9525 w 27"/>
              <a:gd name="T9" fmla="*/ 12700 h 29"/>
              <a:gd name="T10" fmla="*/ 1587 w 27"/>
              <a:gd name="T11" fmla="*/ 19050 h 29"/>
              <a:gd name="T12" fmla="*/ 0 w 27"/>
              <a:gd name="T13" fmla="*/ 23812 h 29"/>
              <a:gd name="T14" fmla="*/ 0 w 27"/>
              <a:gd name="T15" fmla="*/ 31750 h 29"/>
              <a:gd name="T16" fmla="*/ 0 w 27"/>
              <a:gd name="T17" fmla="*/ 31750 h 29"/>
              <a:gd name="T18" fmla="*/ 1587 w 27"/>
              <a:gd name="T19" fmla="*/ 33337 h 29"/>
              <a:gd name="T20" fmla="*/ 9525 w 27"/>
              <a:gd name="T21" fmla="*/ 41275 h 29"/>
              <a:gd name="T22" fmla="*/ 17462 w 27"/>
              <a:gd name="T23" fmla="*/ 44450 h 29"/>
              <a:gd name="T24" fmla="*/ 22225 w 27"/>
              <a:gd name="T25" fmla="*/ 46037 h 29"/>
              <a:gd name="T26" fmla="*/ 30162 w 27"/>
              <a:gd name="T27" fmla="*/ 44450 h 29"/>
              <a:gd name="T28" fmla="*/ 38100 w 27"/>
              <a:gd name="T29" fmla="*/ 39687 h 29"/>
              <a:gd name="T30" fmla="*/ 38100 w 27"/>
              <a:gd name="T31" fmla="*/ 39687 h 29"/>
              <a:gd name="T32" fmla="*/ 41275 w 27"/>
              <a:gd name="T33" fmla="*/ 36512 h 29"/>
              <a:gd name="T34" fmla="*/ 41275 w 27"/>
              <a:gd name="T35" fmla="*/ 31750 h 29"/>
              <a:gd name="T36" fmla="*/ 42862 w 27"/>
              <a:gd name="T37" fmla="*/ 19050 h 29"/>
              <a:gd name="T38" fmla="*/ 38100 w 27"/>
              <a:gd name="T39" fmla="*/ 0 h 29"/>
              <a:gd name="T40" fmla="*/ 38100 w 27"/>
              <a:gd name="T41" fmla="*/ 0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"/>
              <a:gd name="T64" fmla="*/ 0 h 29"/>
              <a:gd name="T65" fmla="*/ 27 w 27"/>
              <a:gd name="T66" fmla="*/ 29 h 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" h="29">
                <a:moveTo>
                  <a:pt x="24" y="0"/>
                </a:moveTo>
                <a:lnTo>
                  <a:pt x="24" y="0"/>
                </a:lnTo>
                <a:lnTo>
                  <a:pt x="19" y="2"/>
                </a:lnTo>
                <a:lnTo>
                  <a:pt x="11" y="5"/>
                </a:lnTo>
                <a:lnTo>
                  <a:pt x="6" y="8"/>
                </a:lnTo>
                <a:lnTo>
                  <a:pt x="1" y="12"/>
                </a:lnTo>
                <a:lnTo>
                  <a:pt x="0" y="15"/>
                </a:lnTo>
                <a:lnTo>
                  <a:pt x="0" y="20"/>
                </a:lnTo>
                <a:lnTo>
                  <a:pt x="1" y="21"/>
                </a:lnTo>
                <a:lnTo>
                  <a:pt x="6" y="26"/>
                </a:lnTo>
                <a:lnTo>
                  <a:pt x="11" y="28"/>
                </a:lnTo>
                <a:lnTo>
                  <a:pt x="14" y="29"/>
                </a:lnTo>
                <a:lnTo>
                  <a:pt x="19" y="28"/>
                </a:lnTo>
                <a:lnTo>
                  <a:pt x="24" y="25"/>
                </a:lnTo>
                <a:lnTo>
                  <a:pt x="26" y="23"/>
                </a:lnTo>
                <a:lnTo>
                  <a:pt x="26" y="20"/>
                </a:lnTo>
                <a:lnTo>
                  <a:pt x="27" y="12"/>
                </a:lnTo>
                <a:lnTo>
                  <a:pt x="24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3" name="Freeform 97"/>
          <p:cNvSpPr>
            <a:spLocks/>
          </p:cNvSpPr>
          <p:nvPr/>
        </p:nvSpPr>
        <p:spPr bwMode="auto">
          <a:xfrm>
            <a:off x="6837363" y="1733550"/>
            <a:ext cx="84137" cy="68263"/>
          </a:xfrm>
          <a:custGeom>
            <a:avLst/>
            <a:gdLst>
              <a:gd name="T0" fmla="*/ 69850 w 53"/>
              <a:gd name="T1" fmla="*/ 0 h 43"/>
              <a:gd name="T2" fmla="*/ 69850 w 53"/>
              <a:gd name="T3" fmla="*/ 0 h 43"/>
              <a:gd name="T4" fmla="*/ 58737 w 53"/>
              <a:gd name="T5" fmla="*/ 0 h 43"/>
              <a:gd name="T6" fmla="*/ 33337 w 53"/>
              <a:gd name="T7" fmla="*/ 3175 h 43"/>
              <a:gd name="T8" fmla="*/ 17462 w 53"/>
              <a:gd name="T9" fmla="*/ 7938 h 43"/>
              <a:gd name="T10" fmla="*/ 7937 w 53"/>
              <a:gd name="T11" fmla="*/ 12700 h 43"/>
              <a:gd name="T12" fmla="*/ 1587 w 53"/>
              <a:gd name="T13" fmla="*/ 19050 h 43"/>
              <a:gd name="T14" fmla="*/ 0 w 53"/>
              <a:gd name="T15" fmla="*/ 23813 h 43"/>
              <a:gd name="T16" fmla="*/ 0 w 53"/>
              <a:gd name="T17" fmla="*/ 28575 h 43"/>
              <a:gd name="T18" fmla="*/ 0 w 53"/>
              <a:gd name="T19" fmla="*/ 28575 h 43"/>
              <a:gd name="T20" fmla="*/ 9525 w 53"/>
              <a:gd name="T21" fmla="*/ 36513 h 43"/>
              <a:gd name="T22" fmla="*/ 30162 w 53"/>
              <a:gd name="T23" fmla="*/ 55563 h 43"/>
              <a:gd name="T24" fmla="*/ 41275 w 53"/>
              <a:gd name="T25" fmla="*/ 61913 h 43"/>
              <a:gd name="T26" fmla="*/ 53975 w 53"/>
              <a:gd name="T27" fmla="*/ 68263 h 43"/>
              <a:gd name="T28" fmla="*/ 58737 w 53"/>
              <a:gd name="T29" fmla="*/ 68263 h 43"/>
              <a:gd name="T30" fmla="*/ 61912 w 53"/>
              <a:gd name="T31" fmla="*/ 68263 h 43"/>
              <a:gd name="T32" fmla="*/ 66675 w 53"/>
              <a:gd name="T33" fmla="*/ 65088 h 43"/>
              <a:gd name="T34" fmla="*/ 69850 w 53"/>
              <a:gd name="T35" fmla="*/ 60325 h 43"/>
              <a:gd name="T36" fmla="*/ 69850 w 53"/>
              <a:gd name="T37" fmla="*/ 60325 h 43"/>
              <a:gd name="T38" fmla="*/ 74612 w 53"/>
              <a:gd name="T39" fmla="*/ 49213 h 43"/>
              <a:gd name="T40" fmla="*/ 82550 w 53"/>
              <a:gd name="T41" fmla="*/ 28575 h 43"/>
              <a:gd name="T42" fmla="*/ 84137 w 53"/>
              <a:gd name="T43" fmla="*/ 19050 h 43"/>
              <a:gd name="T44" fmla="*/ 84137 w 53"/>
              <a:gd name="T45" fmla="*/ 7938 h 43"/>
              <a:gd name="T46" fmla="*/ 79375 w 53"/>
              <a:gd name="T47" fmla="*/ 3175 h 43"/>
              <a:gd name="T48" fmla="*/ 74612 w 53"/>
              <a:gd name="T49" fmla="*/ 0 h 43"/>
              <a:gd name="T50" fmla="*/ 69850 w 53"/>
              <a:gd name="T51" fmla="*/ 0 h 43"/>
              <a:gd name="T52" fmla="*/ 69850 w 53"/>
              <a:gd name="T53" fmla="*/ 0 h 4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53"/>
              <a:gd name="T82" fmla="*/ 0 h 43"/>
              <a:gd name="T83" fmla="*/ 53 w 53"/>
              <a:gd name="T84" fmla="*/ 43 h 4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53" h="43">
                <a:moveTo>
                  <a:pt x="44" y="0"/>
                </a:moveTo>
                <a:lnTo>
                  <a:pt x="44" y="0"/>
                </a:lnTo>
                <a:lnTo>
                  <a:pt x="37" y="0"/>
                </a:lnTo>
                <a:lnTo>
                  <a:pt x="21" y="2"/>
                </a:lnTo>
                <a:lnTo>
                  <a:pt x="11" y="5"/>
                </a:lnTo>
                <a:lnTo>
                  <a:pt x="5" y="8"/>
                </a:lnTo>
                <a:lnTo>
                  <a:pt x="1" y="12"/>
                </a:lnTo>
                <a:lnTo>
                  <a:pt x="0" y="15"/>
                </a:lnTo>
                <a:lnTo>
                  <a:pt x="0" y="18"/>
                </a:lnTo>
                <a:lnTo>
                  <a:pt x="6" y="23"/>
                </a:lnTo>
                <a:lnTo>
                  <a:pt x="19" y="35"/>
                </a:lnTo>
                <a:lnTo>
                  <a:pt x="26" y="39"/>
                </a:lnTo>
                <a:lnTo>
                  <a:pt x="34" y="43"/>
                </a:lnTo>
                <a:lnTo>
                  <a:pt x="37" y="43"/>
                </a:lnTo>
                <a:lnTo>
                  <a:pt x="39" y="43"/>
                </a:lnTo>
                <a:lnTo>
                  <a:pt x="42" y="41"/>
                </a:lnTo>
                <a:lnTo>
                  <a:pt x="44" y="38"/>
                </a:lnTo>
                <a:lnTo>
                  <a:pt x="47" y="31"/>
                </a:lnTo>
                <a:lnTo>
                  <a:pt x="52" y="18"/>
                </a:lnTo>
                <a:lnTo>
                  <a:pt x="53" y="12"/>
                </a:lnTo>
                <a:lnTo>
                  <a:pt x="53" y="5"/>
                </a:lnTo>
                <a:lnTo>
                  <a:pt x="50" y="2"/>
                </a:lnTo>
                <a:lnTo>
                  <a:pt x="47" y="0"/>
                </a:lnTo>
                <a:lnTo>
                  <a:pt x="44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4" name="Freeform 98"/>
          <p:cNvSpPr>
            <a:spLocks/>
          </p:cNvSpPr>
          <p:nvPr/>
        </p:nvSpPr>
        <p:spPr bwMode="auto">
          <a:xfrm>
            <a:off x="6945313" y="1589088"/>
            <a:ext cx="49212" cy="44450"/>
          </a:xfrm>
          <a:custGeom>
            <a:avLst/>
            <a:gdLst>
              <a:gd name="T0" fmla="*/ 23812 w 31"/>
              <a:gd name="T1" fmla="*/ 0 h 28"/>
              <a:gd name="T2" fmla="*/ 23812 w 31"/>
              <a:gd name="T3" fmla="*/ 0 h 28"/>
              <a:gd name="T4" fmla="*/ 17462 w 31"/>
              <a:gd name="T5" fmla="*/ 3175 h 28"/>
              <a:gd name="T6" fmla="*/ 11112 w 31"/>
              <a:gd name="T7" fmla="*/ 7938 h 28"/>
              <a:gd name="T8" fmla="*/ 4762 w 31"/>
              <a:gd name="T9" fmla="*/ 11113 h 28"/>
              <a:gd name="T10" fmla="*/ 0 w 31"/>
              <a:gd name="T11" fmla="*/ 15875 h 28"/>
              <a:gd name="T12" fmla="*/ 0 w 31"/>
              <a:gd name="T13" fmla="*/ 23813 h 28"/>
              <a:gd name="T14" fmla="*/ 0 w 31"/>
              <a:gd name="T15" fmla="*/ 31750 h 28"/>
              <a:gd name="T16" fmla="*/ 0 w 31"/>
              <a:gd name="T17" fmla="*/ 31750 h 28"/>
              <a:gd name="T18" fmla="*/ 4762 w 31"/>
              <a:gd name="T19" fmla="*/ 33338 h 28"/>
              <a:gd name="T20" fmla="*/ 15875 w 31"/>
              <a:gd name="T21" fmla="*/ 39688 h 28"/>
              <a:gd name="T22" fmla="*/ 23812 w 31"/>
              <a:gd name="T23" fmla="*/ 41275 h 28"/>
              <a:gd name="T24" fmla="*/ 31750 w 31"/>
              <a:gd name="T25" fmla="*/ 44450 h 28"/>
              <a:gd name="T26" fmla="*/ 36512 w 31"/>
              <a:gd name="T27" fmla="*/ 41275 h 28"/>
              <a:gd name="T28" fmla="*/ 44450 w 31"/>
              <a:gd name="T29" fmla="*/ 39688 h 28"/>
              <a:gd name="T30" fmla="*/ 44450 w 31"/>
              <a:gd name="T31" fmla="*/ 39688 h 28"/>
              <a:gd name="T32" fmla="*/ 46037 w 31"/>
              <a:gd name="T33" fmla="*/ 31750 h 28"/>
              <a:gd name="T34" fmla="*/ 49212 w 31"/>
              <a:gd name="T35" fmla="*/ 19050 h 28"/>
              <a:gd name="T36" fmla="*/ 49212 w 31"/>
              <a:gd name="T37" fmla="*/ 12700 h 28"/>
              <a:gd name="T38" fmla="*/ 44450 w 31"/>
              <a:gd name="T39" fmla="*/ 7938 h 28"/>
              <a:gd name="T40" fmla="*/ 36512 w 31"/>
              <a:gd name="T41" fmla="*/ 3175 h 28"/>
              <a:gd name="T42" fmla="*/ 23812 w 31"/>
              <a:gd name="T43" fmla="*/ 0 h 28"/>
              <a:gd name="T44" fmla="*/ 23812 w 31"/>
              <a:gd name="T45" fmla="*/ 0 h 2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1"/>
              <a:gd name="T70" fmla="*/ 0 h 28"/>
              <a:gd name="T71" fmla="*/ 31 w 31"/>
              <a:gd name="T72" fmla="*/ 28 h 2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1" h="28">
                <a:moveTo>
                  <a:pt x="15" y="0"/>
                </a:moveTo>
                <a:lnTo>
                  <a:pt x="15" y="0"/>
                </a:lnTo>
                <a:lnTo>
                  <a:pt x="11" y="2"/>
                </a:lnTo>
                <a:lnTo>
                  <a:pt x="7" y="5"/>
                </a:lnTo>
                <a:lnTo>
                  <a:pt x="3" y="7"/>
                </a:lnTo>
                <a:lnTo>
                  <a:pt x="0" y="10"/>
                </a:lnTo>
                <a:lnTo>
                  <a:pt x="0" y="15"/>
                </a:lnTo>
                <a:lnTo>
                  <a:pt x="0" y="20"/>
                </a:lnTo>
                <a:lnTo>
                  <a:pt x="3" y="21"/>
                </a:lnTo>
                <a:lnTo>
                  <a:pt x="10" y="25"/>
                </a:lnTo>
                <a:lnTo>
                  <a:pt x="15" y="26"/>
                </a:lnTo>
                <a:lnTo>
                  <a:pt x="20" y="28"/>
                </a:lnTo>
                <a:lnTo>
                  <a:pt x="23" y="26"/>
                </a:lnTo>
                <a:lnTo>
                  <a:pt x="28" y="25"/>
                </a:lnTo>
                <a:lnTo>
                  <a:pt x="29" y="20"/>
                </a:lnTo>
                <a:lnTo>
                  <a:pt x="31" y="12"/>
                </a:lnTo>
                <a:lnTo>
                  <a:pt x="31" y="8"/>
                </a:lnTo>
                <a:lnTo>
                  <a:pt x="28" y="5"/>
                </a:lnTo>
                <a:lnTo>
                  <a:pt x="23" y="2"/>
                </a:lnTo>
                <a:lnTo>
                  <a:pt x="15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5" name="Freeform 99"/>
          <p:cNvSpPr>
            <a:spLocks/>
          </p:cNvSpPr>
          <p:nvPr/>
        </p:nvSpPr>
        <p:spPr bwMode="auto">
          <a:xfrm>
            <a:off x="7085013" y="1646238"/>
            <a:ext cx="57150" cy="58737"/>
          </a:xfrm>
          <a:custGeom>
            <a:avLst/>
            <a:gdLst>
              <a:gd name="T0" fmla="*/ 23813 w 36"/>
              <a:gd name="T1" fmla="*/ 0 h 37"/>
              <a:gd name="T2" fmla="*/ 23813 w 36"/>
              <a:gd name="T3" fmla="*/ 0 h 37"/>
              <a:gd name="T4" fmla="*/ 15875 w 36"/>
              <a:gd name="T5" fmla="*/ 0 h 37"/>
              <a:gd name="T6" fmla="*/ 7938 w 36"/>
              <a:gd name="T7" fmla="*/ 3175 h 37"/>
              <a:gd name="T8" fmla="*/ 3175 w 36"/>
              <a:gd name="T9" fmla="*/ 11112 h 37"/>
              <a:gd name="T10" fmla="*/ 0 w 36"/>
              <a:gd name="T11" fmla="*/ 17462 h 37"/>
              <a:gd name="T12" fmla="*/ 0 w 36"/>
              <a:gd name="T13" fmla="*/ 25400 h 37"/>
              <a:gd name="T14" fmla="*/ 4763 w 36"/>
              <a:gd name="T15" fmla="*/ 33337 h 37"/>
              <a:gd name="T16" fmla="*/ 9525 w 36"/>
              <a:gd name="T17" fmla="*/ 44450 h 37"/>
              <a:gd name="T18" fmla="*/ 23813 w 36"/>
              <a:gd name="T19" fmla="*/ 52387 h 37"/>
              <a:gd name="T20" fmla="*/ 23813 w 36"/>
              <a:gd name="T21" fmla="*/ 52387 h 37"/>
              <a:gd name="T22" fmla="*/ 25400 w 36"/>
              <a:gd name="T23" fmla="*/ 57150 h 37"/>
              <a:gd name="T24" fmla="*/ 28575 w 36"/>
              <a:gd name="T25" fmla="*/ 57150 h 37"/>
              <a:gd name="T26" fmla="*/ 30163 w 36"/>
              <a:gd name="T27" fmla="*/ 58737 h 37"/>
              <a:gd name="T28" fmla="*/ 36513 w 36"/>
              <a:gd name="T29" fmla="*/ 57150 h 37"/>
              <a:gd name="T30" fmla="*/ 41275 w 36"/>
              <a:gd name="T31" fmla="*/ 52387 h 37"/>
              <a:gd name="T32" fmla="*/ 46038 w 36"/>
              <a:gd name="T33" fmla="*/ 41275 h 37"/>
              <a:gd name="T34" fmla="*/ 53975 w 36"/>
              <a:gd name="T35" fmla="*/ 25400 h 37"/>
              <a:gd name="T36" fmla="*/ 53975 w 36"/>
              <a:gd name="T37" fmla="*/ 25400 h 37"/>
              <a:gd name="T38" fmla="*/ 57150 w 36"/>
              <a:gd name="T39" fmla="*/ 23812 h 37"/>
              <a:gd name="T40" fmla="*/ 53975 w 36"/>
              <a:gd name="T41" fmla="*/ 12700 h 37"/>
              <a:gd name="T42" fmla="*/ 50800 w 36"/>
              <a:gd name="T43" fmla="*/ 7937 h 37"/>
              <a:gd name="T44" fmla="*/ 46038 w 36"/>
              <a:gd name="T45" fmla="*/ 4762 h 37"/>
              <a:gd name="T46" fmla="*/ 36513 w 36"/>
              <a:gd name="T47" fmla="*/ 0 h 37"/>
              <a:gd name="T48" fmla="*/ 23813 w 36"/>
              <a:gd name="T49" fmla="*/ 0 h 37"/>
              <a:gd name="T50" fmla="*/ 23813 w 36"/>
              <a:gd name="T51" fmla="*/ 0 h 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"/>
              <a:gd name="T79" fmla="*/ 0 h 37"/>
              <a:gd name="T80" fmla="*/ 36 w 36"/>
              <a:gd name="T81" fmla="*/ 37 h 3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" h="37">
                <a:moveTo>
                  <a:pt x="15" y="0"/>
                </a:moveTo>
                <a:lnTo>
                  <a:pt x="15" y="0"/>
                </a:lnTo>
                <a:lnTo>
                  <a:pt x="10" y="0"/>
                </a:lnTo>
                <a:lnTo>
                  <a:pt x="5" y="2"/>
                </a:lnTo>
                <a:lnTo>
                  <a:pt x="2" y="7"/>
                </a:lnTo>
                <a:lnTo>
                  <a:pt x="0" y="11"/>
                </a:lnTo>
                <a:lnTo>
                  <a:pt x="0" y="16"/>
                </a:lnTo>
                <a:lnTo>
                  <a:pt x="3" y="21"/>
                </a:lnTo>
                <a:lnTo>
                  <a:pt x="6" y="28"/>
                </a:lnTo>
                <a:lnTo>
                  <a:pt x="15" y="33"/>
                </a:lnTo>
                <a:lnTo>
                  <a:pt x="16" y="36"/>
                </a:lnTo>
                <a:lnTo>
                  <a:pt x="18" y="36"/>
                </a:lnTo>
                <a:lnTo>
                  <a:pt x="19" y="37"/>
                </a:lnTo>
                <a:lnTo>
                  <a:pt x="23" y="36"/>
                </a:lnTo>
                <a:lnTo>
                  <a:pt x="26" y="33"/>
                </a:lnTo>
                <a:lnTo>
                  <a:pt x="29" y="26"/>
                </a:lnTo>
                <a:lnTo>
                  <a:pt x="34" y="16"/>
                </a:lnTo>
                <a:lnTo>
                  <a:pt x="36" y="15"/>
                </a:lnTo>
                <a:lnTo>
                  <a:pt x="34" y="8"/>
                </a:lnTo>
                <a:lnTo>
                  <a:pt x="32" y="5"/>
                </a:lnTo>
                <a:lnTo>
                  <a:pt x="29" y="3"/>
                </a:lnTo>
                <a:lnTo>
                  <a:pt x="23" y="0"/>
                </a:lnTo>
                <a:lnTo>
                  <a:pt x="15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6" name="Freeform 100"/>
          <p:cNvSpPr>
            <a:spLocks/>
          </p:cNvSpPr>
          <p:nvPr/>
        </p:nvSpPr>
        <p:spPr bwMode="auto">
          <a:xfrm>
            <a:off x="6657975" y="1622425"/>
            <a:ext cx="57150" cy="44450"/>
          </a:xfrm>
          <a:custGeom>
            <a:avLst/>
            <a:gdLst>
              <a:gd name="T0" fmla="*/ 23813 w 36"/>
              <a:gd name="T1" fmla="*/ 0 h 28"/>
              <a:gd name="T2" fmla="*/ 23813 w 36"/>
              <a:gd name="T3" fmla="*/ 0 h 28"/>
              <a:gd name="T4" fmla="*/ 11113 w 36"/>
              <a:gd name="T5" fmla="*/ 11113 h 28"/>
              <a:gd name="T6" fmla="*/ 3175 w 36"/>
              <a:gd name="T7" fmla="*/ 20638 h 28"/>
              <a:gd name="T8" fmla="*/ 0 w 36"/>
              <a:gd name="T9" fmla="*/ 26988 h 28"/>
              <a:gd name="T10" fmla="*/ 0 w 36"/>
              <a:gd name="T11" fmla="*/ 31750 h 28"/>
              <a:gd name="T12" fmla="*/ 0 w 36"/>
              <a:gd name="T13" fmla="*/ 31750 h 28"/>
              <a:gd name="T14" fmla="*/ 6350 w 36"/>
              <a:gd name="T15" fmla="*/ 34925 h 28"/>
              <a:gd name="T16" fmla="*/ 20638 w 36"/>
              <a:gd name="T17" fmla="*/ 41275 h 28"/>
              <a:gd name="T18" fmla="*/ 28575 w 36"/>
              <a:gd name="T19" fmla="*/ 44450 h 28"/>
              <a:gd name="T20" fmla="*/ 39688 w 36"/>
              <a:gd name="T21" fmla="*/ 44450 h 28"/>
              <a:gd name="T22" fmla="*/ 49213 w 36"/>
              <a:gd name="T23" fmla="*/ 41275 h 28"/>
              <a:gd name="T24" fmla="*/ 57150 w 36"/>
              <a:gd name="T25" fmla="*/ 34925 h 28"/>
              <a:gd name="T26" fmla="*/ 57150 w 36"/>
              <a:gd name="T27" fmla="*/ 34925 h 28"/>
              <a:gd name="T28" fmla="*/ 57150 w 36"/>
              <a:gd name="T29" fmla="*/ 28575 h 28"/>
              <a:gd name="T30" fmla="*/ 55563 w 36"/>
              <a:gd name="T31" fmla="*/ 15875 h 28"/>
              <a:gd name="T32" fmla="*/ 49213 w 36"/>
              <a:gd name="T33" fmla="*/ 7938 h 28"/>
              <a:gd name="T34" fmla="*/ 44450 w 36"/>
              <a:gd name="T35" fmla="*/ 3175 h 28"/>
              <a:gd name="T36" fmla="*/ 33338 w 36"/>
              <a:gd name="T37" fmla="*/ 0 h 28"/>
              <a:gd name="T38" fmla="*/ 23813 w 36"/>
              <a:gd name="T39" fmla="*/ 0 h 28"/>
              <a:gd name="T40" fmla="*/ 23813 w 36"/>
              <a:gd name="T41" fmla="*/ 0 h 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6"/>
              <a:gd name="T64" fmla="*/ 0 h 28"/>
              <a:gd name="T65" fmla="*/ 36 w 36"/>
              <a:gd name="T66" fmla="*/ 28 h 2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6" h="28">
                <a:moveTo>
                  <a:pt x="15" y="0"/>
                </a:moveTo>
                <a:lnTo>
                  <a:pt x="15" y="0"/>
                </a:lnTo>
                <a:lnTo>
                  <a:pt x="7" y="7"/>
                </a:lnTo>
                <a:lnTo>
                  <a:pt x="2" y="13"/>
                </a:lnTo>
                <a:lnTo>
                  <a:pt x="0" y="17"/>
                </a:lnTo>
                <a:lnTo>
                  <a:pt x="0" y="20"/>
                </a:lnTo>
                <a:lnTo>
                  <a:pt x="4" y="22"/>
                </a:lnTo>
                <a:lnTo>
                  <a:pt x="13" y="26"/>
                </a:lnTo>
                <a:lnTo>
                  <a:pt x="18" y="28"/>
                </a:lnTo>
                <a:lnTo>
                  <a:pt x="25" y="28"/>
                </a:lnTo>
                <a:lnTo>
                  <a:pt x="31" y="26"/>
                </a:lnTo>
                <a:lnTo>
                  <a:pt x="36" y="22"/>
                </a:lnTo>
                <a:lnTo>
                  <a:pt x="36" y="18"/>
                </a:lnTo>
                <a:lnTo>
                  <a:pt x="35" y="10"/>
                </a:lnTo>
                <a:lnTo>
                  <a:pt x="31" y="5"/>
                </a:lnTo>
                <a:lnTo>
                  <a:pt x="28" y="2"/>
                </a:lnTo>
                <a:lnTo>
                  <a:pt x="21" y="0"/>
                </a:lnTo>
                <a:lnTo>
                  <a:pt x="15" y="0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2"/>
          <p:cNvSpPr>
            <a:spLocks/>
          </p:cNvSpPr>
          <p:nvPr/>
        </p:nvSpPr>
        <p:spPr bwMode="auto">
          <a:xfrm>
            <a:off x="644525" y="393700"/>
            <a:ext cx="7861300" cy="5886450"/>
          </a:xfrm>
          <a:custGeom>
            <a:avLst/>
            <a:gdLst>
              <a:gd name="T0" fmla="*/ 1038304375 w 4952"/>
              <a:gd name="T1" fmla="*/ 2147483646 h 3708"/>
              <a:gd name="T2" fmla="*/ 579635938 w 4952"/>
              <a:gd name="T3" fmla="*/ 2147483646 h 3708"/>
              <a:gd name="T4" fmla="*/ 751006563 w 4952"/>
              <a:gd name="T5" fmla="*/ 2147483646 h 3708"/>
              <a:gd name="T6" fmla="*/ 1305440938 w 4952"/>
              <a:gd name="T7" fmla="*/ 2147483646 h 3708"/>
              <a:gd name="T8" fmla="*/ 1552416250 w 4952"/>
              <a:gd name="T9" fmla="*/ 2147483646 h 3708"/>
              <a:gd name="T10" fmla="*/ 1552416250 w 4952"/>
              <a:gd name="T11" fmla="*/ 2147483646 h 3708"/>
              <a:gd name="T12" fmla="*/ 1607859688 w 4952"/>
              <a:gd name="T13" fmla="*/ 2147483646 h 3708"/>
              <a:gd name="T14" fmla="*/ 1648182188 w 4952"/>
              <a:gd name="T15" fmla="*/ 2147483646 h 3708"/>
              <a:gd name="T16" fmla="*/ 2147483646 w 4952"/>
              <a:gd name="T17" fmla="*/ 2147483646 h 3708"/>
              <a:gd name="T18" fmla="*/ 2147483646 w 4952"/>
              <a:gd name="T19" fmla="*/ 2147483646 h 3708"/>
              <a:gd name="T20" fmla="*/ 2147483646 w 4952"/>
              <a:gd name="T21" fmla="*/ 2147483646 h 3708"/>
              <a:gd name="T22" fmla="*/ 2147483646 w 4952"/>
              <a:gd name="T23" fmla="*/ 2147483646 h 3708"/>
              <a:gd name="T24" fmla="*/ 2147483646 w 4952"/>
              <a:gd name="T25" fmla="*/ 2147483646 h 3708"/>
              <a:gd name="T26" fmla="*/ 2147483646 w 4952"/>
              <a:gd name="T27" fmla="*/ 2147483646 h 3708"/>
              <a:gd name="T28" fmla="*/ 2147483646 w 4952"/>
              <a:gd name="T29" fmla="*/ 2147483646 h 3708"/>
              <a:gd name="T30" fmla="*/ 2147483646 w 4952"/>
              <a:gd name="T31" fmla="*/ 2147483646 h 3708"/>
              <a:gd name="T32" fmla="*/ 2147483646 w 4952"/>
              <a:gd name="T33" fmla="*/ 2147483646 h 3708"/>
              <a:gd name="T34" fmla="*/ 2147483646 w 4952"/>
              <a:gd name="T35" fmla="*/ 2147483646 h 3708"/>
              <a:gd name="T36" fmla="*/ 2147483646 w 4952"/>
              <a:gd name="T37" fmla="*/ 2147483646 h 3708"/>
              <a:gd name="T38" fmla="*/ 2147483646 w 4952"/>
              <a:gd name="T39" fmla="*/ 2147483646 h 3708"/>
              <a:gd name="T40" fmla="*/ 2147483646 w 4952"/>
              <a:gd name="T41" fmla="*/ 2147483646 h 3708"/>
              <a:gd name="T42" fmla="*/ 2147483646 w 4952"/>
              <a:gd name="T43" fmla="*/ 2147483646 h 3708"/>
              <a:gd name="T44" fmla="*/ 2147483646 w 4952"/>
              <a:gd name="T45" fmla="*/ 2147483646 h 3708"/>
              <a:gd name="T46" fmla="*/ 2147483646 w 4952"/>
              <a:gd name="T47" fmla="*/ 2147483646 h 3708"/>
              <a:gd name="T48" fmla="*/ 2147483646 w 4952"/>
              <a:gd name="T49" fmla="*/ 2147483646 h 3708"/>
              <a:gd name="T50" fmla="*/ 2147483646 w 4952"/>
              <a:gd name="T51" fmla="*/ 2147483646 h 3708"/>
              <a:gd name="T52" fmla="*/ 2147483646 w 4952"/>
              <a:gd name="T53" fmla="*/ 2147483646 h 3708"/>
              <a:gd name="T54" fmla="*/ 2147483646 w 4952"/>
              <a:gd name="T55" fmla="*/ 2147483646 h 3708"/>
              <a:gd name="T56" fmla="*/ 2147483646 w 4952"/>
              <a:gd name="T57" fmla="*/ 2147483646 h 3708"/>
              <a:gd name="T58" fmla="*/ 2147483646 w 4952"/>
              <a:gd name="T59" fmla="*/ 2147483646 h 3708"/>
              <a:gd name="T60" fmla="*/ 2147483646 w 4952"/>
              <a:gd name="T61" fmla="*/ 2147483646 h 3708"/>
              <a:gd name="T62" fmla="*/ 2147483646 w 4952"/>
              <a:gd name="T63" fmla="*/ 2147483646 h 3708"/>
              <a:gd name="T64" fmla="*/ 2147483646 w 4952"/>
              <a:gd name="T65" fmla="*/ 2147483646 h 3708"/>
              <a:gd name="T66" fmla="*/ 2147483646 w 4952"/>
              <a:gd name="T67" fmla="*/ 2147483646 h 3708"/>
              <a:gd name="T68" fmla="*/ 2147483646 w 4952"/>
              <a:gd name="T69" fmla="*/ 2147483646 h 3708"/>
              <a:gd name="T70" fmla="*/ 2147483646 w 4952"/>
              <a:gd name="T71" fmla="*/ 2147483646 h 3708"/>
              <a:gd name="T72" fmla="*/ 2147483646 w 4952"/>
              <a:gd name="T73" fmla="*/ 2147483646 h 3708"/>
              <a:gd name="T74" fmla="*/ 2147483646 w 4952"/>
              <a:gd name="T75" fmla="*/ 2147483646 h 3708"/>
              <a:gd name="T76" fmla="*/ 2147483646 w 4952"/>
              <a:gd name="T77" fmla="*/ 2137092500 h 3708"/>
              <a:gd name="T78" fmla="*/ 2147483646 w 4952"/>
              <a:gd name="T79" fmla="*/ 947578750 h 3708"/>
              <a:gd name="T80" fmla="*/ 2147483646 w 4952"/>
              <a:gd name="T81" fmla="*/ 478829688 h 3708"/>
              <a:gd name="T82" fmla="*/ 2147483646 w 4952"/>
              <a:gd name="T83" fmla="*/ 20161250 h 3708"/>
              <a:gd name="T84" fmla="*/ 2147483646 w 4952"/>
              <a:gd name="T85" fmla="*/ 115927188 h 3708"/>
              <a:gd name="T86" fmla="*/ 2147483646 w 4952"/>
              <a:gd name="T87" fmla="*/ 423386250 h 3708"/>
              <a:gd name="T88" fmla="*/ 2147483646 w 4952"/>
              <a:gd name="T89" fmla="*/ 539313438 h 3708"/>
              <a:gd name="T90" fmla="*/ 2147483646 w 4952"/>
              <a:gd name="T91" fmla="*/ 650200313 h 3708"/>
              <a:gd name="T92" fmla="*/ 2147483646 w 4952"/>
              <a:gd name="T93" fmla="*/ 725805000 h 3708"/>
              <a:gd name="T94" fmla="*/ 2147483646 w 4952"/>
              <a:gd name="T95" fmla="*/ 866933750 h 3708"/>
              <a:gd name="T96" fmla="*/ 2147483646 w 4952"/>
              <a:gd name="T97" fmla="*/ 1144150938 h 3708"/>
              <a:gd name="T98" fmla="*/ 2147483646 w 4952"/>
              <a:gd name="T99" fmla="*/ 1537295313 h 3708"/>
              <a:gd name="T100" fmla="*/ 2147483646 w 4952"/>
              <a:gd name="T101" fmla="*/ 1965721875 h 3708"/>
              <a:gd name="T102" fmla="*/ 2147483646 w 4952"/>
              <a:gd name="T103" fmla="*/ 2147483646 h 3708"/>
              <a:gd name="T104" fmla="*/ 2147483646 w 4952"/>
              <a:gd name="T105" fmla="*/ 2111890938 h 3708"/>
              <a:gd name="T106" fmla="*/ 2147483646 w 4952"/>
              <a:gd name="T107" fmla="*/ 2147483646 h 3708"/>
              <a:gd name="T108" fmla="*/ 1673383750 w 4952"/>
              <a:gd name="T109" fmla="*/ 2147483646 h 3708"/>
              <a:gd name="T110" fmla="*/ 826611250 w 4952"/>
              <a:gd name="T111" fmla="*/ 2147483646 h 3708"/>
              <a:gd name="T112" fmla="*/ 30241875 w 4952"/>
              <a:gd name="T113" fmla="*/ 2147483646 h 3708"/>
              <a:gd name="T114" fmla="*/ 110886875 w 4952"/>
              <a:gd name="T115" fmla="*/ 2147483646 h 3708"/>
              <a:gd name="T116" fmla="*/ 231854375 w 4952"/>
              <a:gd name="T117" fmla="*/ 2147483646 h 3708"/>
              <a:gd name="T118" fmla="*/ 433466875 w 4952"/>
              <a:gd name="T119" fmla="*/ 2147483646 h 37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952"/>
              <a:gd name="T181" fmla="*/ 0 h 3708"/>
              <a:gd name="T182" fmla="*/ 4952 w 4952"/>
              <a:gd name="T183" fmla="*/ 3708 h 370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952" h="3708">
                <a:moveTo>
                  <a:pt x="532" y="2330"/>
                </a:moveTo>
                <a:lnTo>
                  <a:pt x="448" y="2434"/>
                </a:lnTo>
                <a:lnTo>
                  <a:pt x="438" y="2446"/>
                </a:lnTo>
                <a:lnTo>
                  <a:pt x="428" y="2462"/>
                </a:lnTo>
                <a:lnTo>
                  <a:pt x="418" y="2484"/>
                </a:lnTo>
                <a:lnTo>
                  <a:pt x="410" y="2512"/>
                </a:lnTo>
                <a:lnTo>
                  <a:pt x="406" y="2528"/>
                </a:lnTo>
                <a:lnTo>
                  <a:pt x="404" y="2548"/>
                </a:lnTo>
                <a:lnTo>
                  <a:pt x="404" y="2568"/>
                </a:lnTo>
                <a:lnTo>
                  <a:pt x="404" y="2588"/>
                </a:lnTo>
                <a:lnTo>
                  <a:pt x="406" y="2612"/>
                </a:lnTo>
                <a:lnTo>
                  <a:pt x="412" y="2636"/>
                </a:lnTo>
                <a:lnTo>
                  <a:pt x="400" y="2712"/>
                </a:lnTo>
                <a:lnTo>
                  <a:pt x="388" y="2790"/>
                </a:lnTo>
                <a:lnTo>
                  <a:pt x="372" y="2884"/>
                </a:lnTo>
                <a:lnTo>
                  <a:pt x="352" y="2982"/>
                </a:lnTo>
                <a:lnTo>
                  <a:pt x="342" y="3030"/>
                </a:lnTo>
                <a:lnTo>
                  <a:pt x="330" y="3074"/>
                </a:lnTo>
                <a:lnTo>
                  <a:pt x="316" y="3114"/>
                </a:lnTo>
                <a:lnTo>
                  <a:pt x="302" y="3150"/>
                </a:lnTo>
                <a:lnTo>
                  <a:pt x="288" y="3180"/>
                </a:lnTo>
                <a:lnTo>
                  <a:pt x="282" y="3192"/>
                </a:lnTo>
                <a:lnTo>
                  <a:pt x="274" y="3202"/>
                </a:lnTo>
                <a:lnTo>
                  <a:pt x="230" y="3312"/>
                </a:lnTo>
                <a:lnTo>
                  <a:pt x="280" y="3290"/>
                </a:lnTo>
                <a:lnTo>
                  <a:pt x="264" y="3344"/>
                </a:lnTo>
                <a:lnTo>
                  <a:pt x="292" y="3344"/>
                </a:lnTo>
                <a:lnTo>
                  <a:pt x="258" y="3376"/>
                </a:lnTo>
                <a:lnTo>
                  <a:pt x="340" y="3332"/>
                </a:lnTo>
                <a:lnTo>
                  <a:pt x="340" y="3340"/>
                </a:lnTo>
                <a:lnTo>
                  <a:pt x="334" y="3360"/>
                </a:lnTo>
                <a:lnTo>
                  <a:pt x="324" y="3388"/>
                </a:lnTo>
                <a:lnTo>
                  <a:pt x="318" y="3404"/>
                </a:lnTo>
                <a:lnTo>
                  <a:pt x="308" y="3420"/>
                </a:lnTo>
                <a:lnTo>
                  <a:pt x="298" y="3518"/>
                </a:lnTo>
                <a:lnTo>
                  <a:pt x="298" y="3568"/>
                </a:lnTo>
                <a:lnTo>
                  <a:pt x="616" y="3566"/>
                </a:lnTo>
                <a:lnTo>
                  <a:pt x="612" y="3550"/>
                </a:lnTo>
                <a:lnTo>
                  <a:pt x="606" y="3534"/>
                </a:lnTo>
                <a:lnTo>
                  <a:pt x="598" y="3514"/>
                </a:lnTo>
                <a:lnTo>
                  <a:pt x="584" y="3492"/>
                </a:lnTo>
                <a:lnTo>
                  <a:pt x="566" y="3466"/>
                </a:lnTo>
                <a:lnTo>
                  <a:pt x="544" y="3442"/>
                </a:lnTo>
                <a:lnTo>
                  <a:pt x="530" y="3430"/>
                </a:lnTo>
                <a:lnTo>
                  <a:pt x="516" y="3418"/>
                </a:lnTo>
                <a:lnTo>
                  <a:pt x="476" y="3276"/>
                </a:lnTo>
                <a:lnTo>
                  <a:pt x="518" y="3154"/>
                </a:lnTo>
                <a:lnTo>
                  <a:pt x="554" y="3042"/>
                </a:lnTo>
                <a:lnTo>
                  <a:pt x="570" y="2986"/>
                </a:lnTo>
                <a:lnTo>
                  <a:pt x="582" y="2936"/>
                </a:lnTo>
                <a:lnTo>
                  <a:pt x="616" y="2802"/>
                </a:lnTo>
                <a:lnTo>
                  <a:pt x="630" y="2654"/>
                </a:lnTo>
                <a:lnTo>
                  <a:pt x="636" y="2642"/>
                </a:lnTo>
                <a:lnTo>
                  <a:pt x="672" y="2574"/>
                </a:lnTo>
                <a:lnTo>
                  <a:pt x="690" y="2542"/>
                </a:lnTo>
                <a:lnTo>
                  <a:pt x="816" y="2158"/>
                </a:lnTo>
                <a:lnTo>
                  <a:pt x="690" y="2542"/>
                </a:lnTo>
                <a:lnTo>
                  <a:pt x="630" y="2670"/>
                </a:lnTo>
                <a:lnTo>
                  <a:pt x="616" y="2802"/>
                </a:lnTo>
                <a:lnTo>
                  <a:pt x="582" y="2936"/>
                </a:lnTo>
                <a:lnTo>
                  <a:pt x="592" y="2980"/>
                </a:lnTo>
                <a:lnTo>
                  <a:pt x="606" y="3032"/>
                </a:lnTo>
                <a:lnTo>
                  <a:pt x="618" y="3088"/>
                </a:lnTo>
                <a:lnTo>
                  <a:pt x="622" y="3114"/>
                </a:lnTo>
                <a:lnTo>
                  <a:pt x="624" y="3138"/>
                </a:lnTo>
                <a:lnTo>
                  <a:pt x="624" y="3156"/>
                </a:lnTo>
                <a:lnTo>
                  <a:pt x="624" y="3200"/>
                </a:lnTo>
                <a:lnTo>
                  <a:pt x="622" y="3228"/>
                </a:lnTo>
                <a:lnTo>
                  <a:pt x="620" y="3256"/>
                </a:lnTo>
                <a:lnTo>
                  <a:pt x="616" y="3284"/>
                </a:lnTo>
                <a:lnTo>
                  <a:pt x="608" y="3308"/>
                </a:lnTo>
                <a:lnTo>
                  <a:pt x="608" y="3364"/>
                </a:lnTo>
                <a:lnTo>
                  <a:pt x="606" y="3414"/>
                </a:lnTo>
                <a:lnTo>
                  <a:pt x="604" y="3462"/>
                </a:lnTo>
                <a:lnTo>
                  <a:pt x="630" y="3390"/>
                </a:lnTo>
                <a:lnTo>
                  <a:pt x="632" y="3388"/>
                </a:lnTo>
                <a:lnTo>
                  <a:pt x="634" y="3388"/>
                </a:lnTo>
                <a:lnTo>
                  <a:pt x="636" y="3396"/>
                </a:lnTo>
                <a:lnTo>
                  <a:pt x="638" y="3410"/>
                </a:lnTo>
                <a:lnTo>
                  <a:pt x="638" y="3428"/>
                </a:lnTo>
                <a:lnTo>
                  <a:pt x="638" y="3446"/>
                </a:lnTo>
                <a:lnTo>
                  <a:pt x="636" y="3468"/>
                </a:lnTo>
                <a:lnTo>
                  <a:pt x="632" y="3486"/>
                </a:lnTo>
                <a:lnTo>
                  <a:pt x="630" y="3494"/>
                </a:lnTo>
                <a:lnTo>
                  <a:pt x="626" y="3500"/>
                </a:lnTo>
                <a:lnTo>
                  <a:pt x="646" y="3476"/>
                </a:lnTo>
                <a:lnTo>
                  <a:pt x="658" y="3456"/>
                </a:lnTo>
                <a:lnTo>
                  <a:pt x="662" y="3446"/>
                </a:lnTo>
                <a:lnTo>
                  <a:pt x="664" y="3440"/>
                </a:lnTo>
                <a:lnTo>
                  <a:pt x="660" y="3496"/>
                </a:lnTo>
                <a:lnTo>
                  <a:pt x="654" y="3566"/>
                </a:lnTo>
                <a:lnTo>
                  <a:pt x="702" y="3494"/>
                </a:lnTo>
                <a:lnTo>
                  <a:pt x="720" y="3564"/>
                </a:lnTo>
                <a:lnTo>
                  <a:pt x="698" y="3614"/>
                </a:lnTo>
                <a:lnTo>
                  <a:pt x="700" y="3708"/>
                </a:lnTo>
                <a:lnTo>
                  <a:pt x="1028" y="3704"/>
                </a:lnTo>
                <a:lnTo>
                  <a:pt x="1022" y="3688"/>
                </a:lnTo>
                <a:lnTo>
                  <a:pt x="1014" y="3672"/>
                </a:lnTo>
                <a:lnTo>
                  <a:pt x="1002" y="3650"/>
                </a:lnTo>
                <a:lnTo>
                  <a:pt x="988" y="3628"/>
                </a:lnTo>
                <a:lnTo>
                  <a:pt x="970" y="3606"/>
                </a:lnTo>
                <a:lnTo>
                  <a:pt x="948" y="3586"/>
                </a:lnTo>
                <a:lnTo>
                  <a:pt x="936" y="3576"/>
                </a:lnTo>
                <a:lnTo>
                  <a:pt x="922" y="3568"/>
                </a:lnTo>
                <a:lnTo>
                  <a:pt x="894" y="3552"/>
                </a:lnTo>
                <a:lnTo>
                  <a:pt x="886" y="3544"/>
                </a:lnTo>
                <a:lnTo>
                  <a:pt x="886" y="3542"/>
                </a:lnTo>
                <a:lnTo>
                  <a:pt x="888" y="3540"/>
                </a:lnTo>
                <a:lnTo>
                  <a:pt x="892" y="3540"/>
                </a:lnTo>
                <a:lnTo>
                  <a:pt x="898" y="3540"/>
                </a:lnTo>
                <a:lnTo>
                  <a:pt x="906" y="3542"/>
                </a:lnTo>
                <a:lnTo>
                  <a:pt x="900" y="3526"/>
                </a:lnTo>
                <a:lnTo>
                  <a:pt x="882" y="3492"/>
                </a:lnTo>
                <a:lnTo>
                  <a:pt x="870" y="3474"/>
                </a:lnTo>
                <a:lnTo>
                  <a:pt x="856" y="3456"/>
                </a:lnTo>
                <a:lnTo>
                  <a:pt x="842" y="3442"/>
                </a:lnTo>
                <a:lnTo>
                  <a:pt x="836" y="3436"/>
                </a:lnTo>
                <a:lnTo>
                  <a:pt x="828" y="3432"/>
                </a:lnTo>
                <a:lnTo>
                  <a:pt x="808" y="2880"/>
                </a:lnTo>
                <a:lnTo>
                  <a:pt x="876" y="2508"/>
                </a:lnTo>
                <a:lnTo>
                  <a:pt x="1158" y="2258"/>
                </a:lnTo>
                <a:lnTo>
                  <a:pt x="1174" y="2236"/>
                </a:lnTo>
                <a:lnTo>
                  <a:pt x="1212" y="2182"/>
                </a:lnTo>
                <a:lnTo>
                  <a:pt x="1234" y="2150"/>
                </a:lnTo>
                <a:lnTo>
                  <a:pt x="1252" y="2118"/>
                </a:lnTo>
                <a:lnTo>
                  <a:pt x="1264" y="2090"/>
                </a:lnTo>
                <a:lnTo>
                  <a:pt x="1270" y="2076"/>
                </a:lnTo>
                <a:lnTo>
                  <a:pt x="1272" y="2066"/>
                </a:lnTo>
                <a:lnTo>
                  <a:pt x="1478" y="1920"/>
                </a:lnTo>
                <a:lnTo>
                  <a:pt x="1518" y="1892"/>
                </a:lnTo>
                <a:lnTo>
                  <a:pt x="1552" y="1862"/>
                </a:lnTo>
                <a:lnTo>
                  <a:pt x="1584" y="1832"/>
                </a:lnTo>
                <a:lnTo>
                  <a:pt x="1614" y="1802"/>
                </a:lnTo>
                <a:lnTo>
                  <a:pt x="1640" y="1770"/>
                </a:lnTo>
                <a:lnTo>
                  <a:pt x="1662" y="1738"/>
                </a:lnTo>
                <a:lnTo>
                  <a:pt x="1684" y="1708"/>
                </a:lnTo>
                <a:lnTo>
                  <a:pt x="1700" y="1676"/>
                </a:lnTo>
                <a:lnTo>
                  <a:pt x="1716" y="1644"/>
                </a:lnTo>
                <a:lnTo>
                  <a:pt x="1728" y="1612"/>
                </a:lnTo>
                <a:lnTo>
                  <a:pt x="1740" y="1580"/>
                </a:lnTo>
                <a:lnTo>
                  <a:pt x="1748" y="1550"/>
                </a:lnTo>
                <a:lnTo>
                  <a:pt x="1754" y="1518"/>
                </a:lnTo>
                <a:lnTo>
                  <a:pt x="1760" y="1488"/>
                </a:lnTo>
                <a:lnTo>
                  <a:pt x="1762" y="1458"/>
                </a:lnTo>
                <a:lnTo>
                  <a:pt x="1764" y="1430"/>
                </a:lnTo>
                <a:lnTo>
                  <a:pt x="1764" y="1374"/>
                </a:lnTo>
                <a:lnTo>
                  <a:pt x="1760" y="1324"/>
                </a:lnTo>
                <a:lnTo>
                  <a:pt x="1754" y="1280"/>
                </a:lnTo>
                <a:lnTo>
                  <a:pt x="1746" y="1240"/>
                </a:lnTo>
                <a:lnTo>
                  <a:pt x="1738" y="1208"/>
                </a:lnTo>
                <a:lnTo>
                  <a:pt x="1730" y="1184"/>
                </a:lnTo>
                <a:lnTo>
                  <a:pt x="1724" y="1164"/>
                </a:lnTo>
                <a:lnTo>
                  <a:pt x="1738" y="1212"/>
                </a:lnTo>
                <a:lnTo>
                  <a:pt x="1750" y="1256"/>
                </a:lnTo>
                <a:lnTo>
                  <a:pt x="1758" y="1300"/>
                </a:lnTo>
                <a:lnTo>
                  <a:pt x="1764" y="1342"/>
                </a:lnTo>
                <a:lnTo>
                  <a:pt x="1768" y="1382"/>
                </a:lnTo>
                <a:lnTo>
                  <a:pt x="1768" y="1422"/>
                </a:lnTo>
                <a:lnTo>
                  <a:pt x="1766" y="1460"/>
                </a:lnTo>
                <a:lnTo>
                  <a:pt x="1760" y="1496"/>
                </a:lnTo>
                <a:lnTo>
                  <a:pt x="1754" y="1530"/>
                </a:lnTo>
                <a:lnTo>
                  <a:pt x="1746" y="1564"/>
                </a:lnTo>
                <a:lnTo>
                  <a:pt x="1736" y="1594"/>
                </a:lnTo>
                <a:lnTo>
                  <a:pt x="1724" y="1626"/>
                </a:lnTo>
                <a:lnTo>
                  <a:pt x="1712" y="1654"/>
                </a:lnTo>
                <a:lnTo>
                  <a:pt x="1698" y="1682"/>
                </a:lnTo>
                <a:lnTo>
                  <a:pt x="1684" y="1706"/>
                </a:lnTo>
                <a:lnTo>
                  <a:pt x="1668" y="1732"/>
                </a:lnTo>
                <a:lnTo>
                  <a:pt x="1636" y="1776"/>
                </a:lnTo>
                <a:lnTo>
                  <a:pt x="1604" y="1814"/>
                </a:lnTo>
                <a:lnTo>
                  <a:pt x="1572" y="1846"/>
                </a:lnTo>
                <a:lnTo>
                  <a:pt x="1542" y="1872"/>
                </a:lnTo>
                <a:lnTo>
                  <a:pt x="1516" y="1894"/>
                </a:lnTo>
                <a:lnTo>
                  <a:pt x="1496" y="1908"/>
                </a:lnTo>
                <a:lnTo>
                  <a:pt x="1478" y="1920"/>
                </a:lnTo>
                <a:lnTo>
                  <a:pt x="1496" y="1942"/>
                </a:lnTo>
                <a:lnTo>
                  <a:pt x="1524" y="1972"/>
                </a:lnTo>
                <a:lnTo>
                  <a:pt x="1560" y="2010"/>
                </a:lnTo>
                <a:lnTo>
                  <a:pt x="1606" y="2050"/>
                </a:lnTo>
                <a:lnTo>
                  <a:pt x="1634" y="2070"/>
                </a:lnTo>
                <a:lnTo>
                  <a:pt x="1664" y="2092"/>
                </a:lnTo>
                <a:lnTo>
                  <a:pt x="1696" y="2114"/>
                </a:lnTo>
                <a:lnTo>
                  <a:pt x="1730" y="2136"/>
                </a:lnTo>
                <a:lnTo>
                  <a:pt x="1768" y="2156"/>
                </a:lnTo>
                <a:lnTo>
                  <a:pt x="1808" y="2176"/>
                </a:lnTo>
                <a:lnTo>
                  <a:pt x="1850" y="2196"/>
                </a:lnTo>
                <a:lnTo>
                  <a:pt x="1896" y="2214"/>
                </a:lnTo>
                <a:lnTo>
                  <a:pt x="1946" y="2232"/>
                </a:lnTo>
                <a:lnTo>
                  <a:pt x="1996" y="2246"/>
                </a:lnTo>
                <a:lnTo>
                  <a:pt x="2050" y="2260"/>
                </a:lnTo>
                <a:lnTo>
                  <a:pt x="2108" y="2272"/>
                </a:lnTo>
                <a:lnTo>
                  <a:pt x="2168" y="2282"/>
                </a:lnTo>
                <a:lnTo>
                  <a:pt x="2232" y="2288"/>
                </a:lnTo>
                <a:lnTo>
                  <a:pt x="2298" y="2292"/>
                </a:lnTo>
                <a:lnTo>
                  <a:pt x="2366" y="2294"/>
                </a:lnTo>
                <a:lnTo>
                  <a:pt x="2438" y="2292"/>
                </a:lnTo>
                <a:lnTo>
                  <a:pt x="2514" y="2286"/>
                </a:lnTo>
                <a:lnTo>
                  <a:pt x="2592" y="2276"/>
                </a:lnTo>
                <a:lnTo>
                  <a:pt x="2674" y="2262"/>
                </a:lnTo>
                <a:lnTo>
                  <a:pt x="2760" y="2246"/>
                </a:lnTo>
                <a:lnTo>
                  <a:pt x="2848" y="2224"/>
                </a:lnTo>
                <a:lnTo>
                  <a:pt x="2940" y="2198"/>
                </a:lnTo>
                <a:lnTo>
                  <a:pt x="3036" y="2166"/>
                </a:lnTo>
                <a:lnTo>
                  <a:pt x="3042" y="2230"/>
                </a:lnTo>
                <a:lnTo>
                  <a:pt x="3050" y="2298"/>
                </a:lnTo>
                <a:lnTo>
                  <a:pt x="3058" y="2378"/>
                </a:lnTo>
                <a:lnTo>
                  <a:pt x="3064" y="2464"/>
                </a:lnTo>
                <a:lnTo>
                  <a:pt x="3068" y="2546"/>
                </a:lnTo>
                <a:lnTo>
                  <a:pt x="3068" y="2584"/>
                </a:lnTo>
                <a:lnTo>
                  <a:pt x="3068" y="2618"/>
                </a:lnTo>
                <a:lnTo>
                  <a:pt x="3066" y="2646"/>
                </a:lnTo>
                <a:lnTo>
                  <a:pt x="3062" y="2670"/>
                </a:lnTo>
                <a:lnTo>
                  <a:pt x="3060" y="2688"/>
                </a:lnTo>
                <a:lnTo>
                  <a:pt x="3062" y="2736"/>
                </a:lnTo>
                <a:lnTo>
                  <a:pt x="3064" y="2766"/>
                </a:lnTo>
                <a:lnTo>
                  <a:pt x="3066" y="2798"/>
                </a:lnTo>
                <a:lnTo>
                  <a:pt x="3072" y="2830"/>
                </a:lnTo>
                <a:lnTo>
                  <a:pt x="3080" y="2860"/>
                </a:lnTo>
                <a:lnTo>
                  <a:pt x="3074" y="2880"/>
                </a:lnTo>
                <a:lnTo>
                  <a:pt x="3062" y="2932"/>
                </a:lnTo>
                <a:lnTo>
                  <a:pt x="3046" y="3008"/>
                </a:lnTo>
                <a:lnTo>
                  <a:pt x="3040" y="3052"/>
                </a:lnTo>
                <a:lnTo>
                  <a:pt x="3034" y="3098"/>
                </a:lnTo>
                <a:lnTo>
                  <a:pt x="3028" y="3144"/>
                </a:lnTo>
                <a:lnTo>
                  <a:pt x="3026" y="3190"/>
                </a:lnTo>
                <a:lnTo>
                  <a:pt x="3028" y="3234"/>
                </a:lnTo>
                <a:lnTo>
                  <a:pt x="3032" y="3276"/>
                </a:lnTo>
                <a:lnTo>
                  <a:pt x="3036" y="3296"/>
                </a:lnTo>
                <a:lnTo>
                  <a:pt x="3040" y="3314"/>
                </a:lnTo>
                <a:lnTo>
                  <a:pt x="3046" y="3332"/>
                </a:lnTo>
                <a:lnTo>
                  <a:pt x="3052" y="3346"/>
                </a:lnTo>
                <a:lnTo>
                  <a:pt x="3062" y="3360"/>
                </a:lnTo>
                <a:lnTo>
                  <a:pt x="3070" y="3374"/>
                </a:lnTo>
                <a:lnTo>
                  <a:pt x="3082" y="3384"/>
                </a:lnTo>
                <a:lnTo>
                  <a:pt x="3094" y="3392"/>
                </a:lnTo>
                <a:lnTo>
                  <a:pt x="3068" y="3440"/>
                </a:lnTo>
                <a:lnTo>
                  <a:pt x="3090" y="3566"/>
                </a:lnTo>
                <a:lnTo>
                  <a:pt x="3096" y="3604"/>
                </a:lnTo>
                <a:lnTo>
                  <a:pt x="3106" y="3608"/>
                </a:lnTo>
                <a:lnTo>
                  <a:pt x="3130" y="3612"/>
                </a:lnTo>
                <a:lnTo>
                  <a:pt x="3164" y="3616"/>
                </a:lnTo>
                <a:lnTo>
                  <a:pt x="3184" y="3618"/>
                </a:lnTo>
                <a:lnTo>
                  <a:pt x="3206" y="3618"/>
                </a:lnTo>
                <a:lnTo>
                  <a:pt x="3228" y="3616"/>
                </a:lnTo>
                <a:lnTo>
                  <a:pt x="3250" y="3612"/>
                </a:lnTo>
                <a:lnTo>
                  <a:pt x="3272" y="3608"/>
                </a:lnTo>
                <a:lnTo>
                  <a:pt x="3292" y="3598"/>
                </a:lnTo>
                <a:lnTo>
                  <a:pt x="3312" y="3588"/>
                </a:lnTo>
                <a:lnTo>
                  <a:pt x="3330" y="3572"/>
                </a:lnTo>
                <a:lnTo>
                  <a:pt x="3346" y="3554"/>
                </a:lnTo>
                <a:lnTo>
                  <a:pt x="3352" y="3544"/>
                </a:lnTo>
                <a:lnTo>
                  <a:pt x="3358" y="3532"/>
                </a:lnTo>
                <a:lnTo>
                  <a:pt x="3298" y="3456"/>
                </a:lnTo>
                <a:lnTo>
                  <a:pt x="3292" y="3438"/>
                </a:lnTo>
                <a:lnTo>
                  <a:pt x="3278" y="3402"/>
                </a:lnTo>
                <a:lnTo>
                  <a:pt x="3270" y="3380"/>
                </a:lnTo>
                <a:lnTo>
                  <a:pt x="3258" y="3362"/>
                </a:lnTo>
                <a:lnTo>
                  <a:pt x="3244" y="3346"/>
                </a:lnTo>
                <a:lnTo>
                  <a:pt x="3238" y="3340"/>
                </a:lnTo>
                <a:lnTo>
                  <a:pt x="3232" y="3336"/>
                </a:lnTo>
                <a:lnTo>
                  <a:pt x="3228" y="3328"/>
                </a:lnTo>
                <a:lnTo>
                  <a:pt x="3220" y="3308"/>
                </a:lnTo>
                <a:lnTo>
                  <a:pt x="3208" y="3276"/>
                </a:lnTo>
                <a:lnTo>
                  <a:pt x="3204" y="3254"/>
                </a:lnTo>
                <a:lnTo>
                  <a:pt x="3198" y="3228"/>
                </a:lnTo>
                <a:lnTo>
                  <a:pt x="3194" y="3198"/>
                </a:lnTo>
                <a:lnTo>
                  <a:pt x="3192" y="3166"/>
                </a:lnTo>
                <a:lnTo>
                  <a:pt x="3192" y="3130"/>
                </a:lnTo>
                <a:lnTo>
                  <a:pt x="3192" y="3092"/>
                </a:lnTo>
                <a:lnTo>
                  <a:pt x="3196" y="3048"/>
                </a:lnTo>
                <a:lnTo>
                  <a:pt x="3200" y="3002"/>
                </a:lnTo>
                <a:lnTo>
                  <a:pt x="3210" y="2952"/>
                </a:lnTo>
                <a:lnTo>
                  <a:pt x="3222" y="2898"/>
                </a:lnTo>
                <a:lnTo>
                  <a:pt x="3234" y="2858"/>
                </a:lnTo>
                <a:lnTo>
                  <a:pt x="3248" y="2808"/>
                </a:lnTo>
                <a:lnTo>
                  <a:pt x="3252" y="2782"/>
                </a:lnTo>
                <a:lnTo>
                  <a:pt x="3254" y="2760"/>
                </a:lnTo>
                <a:lnTo>
                  <a:pt x="3256" y="2742"/>
                </a:lnTo>
                <a:lnTo>
                  <a:pt x="3296" y="2492"/>
                </a:lnTo>
                <a:lnTo>
                  <a:pt x="3266" y="2730"/>
                </a:lnTo>
                <a:lnTo>
                  <a:pt x="3256" y="2796"/>
                </a:lnTo>
                <a:lnTo>
                  <a:pt x="3248" y="2848"/>
                </a:lnTo>
                <a:lnTo>
                  <a:pt x="3242" y="2866"/>
                </a:lnTo>
                <a:lnTo>
                  <a:pt x="3236" y="2878"/>
                </a:lnTo>
                <a:lnTo>
                  <a:pt x="3224" y="2924"/>
                </a:lnTo>
                <a:lnTo>
                  <a:pt x="3214" y="2972"/>
                </a:lnTo>
                <a:lnTo>
                  <a:pt x="3204" y="3034"/>
                </a:lnTo>
                <a:lnTo>
                  <a:pt x="3200" y="3068"/>
                </a:lnTo>
                <a:lnTo>
                  <a:pt x="3198" y="3104"/>
                </a:lnTo>
                <a:lnTo>
                  <a:pt x="3198" y="3142"/>
                </a:lnTo>
                <a:lnTo>
                  <a:pt x="3200" y="3178"/>
                </a:lnTo>
                <a:lnTo>
                  <a:pt x="3204" y="3216"/>
                </a:lnTo>
                <a:lnTo>
                  <a:pt x="3210" y="3252"/>
                </a:lnTo>
                <a:lnTo>
                  <a:pt x="3220" y="3288"/>
                </a:lnTo>
                <a:lnTo>
                  <a:pt x="3234" y="3322"/>
                </a:lnTo>
                <a:lnTo>
                  <a:pt x="3254" y="3346"/>
                </a:lnTo>
                <a:lnTo>
                  <a:pt x="3280" y="3380"/>
                </a:lnTo>
                <a:lnTo>
                  <a:pt x="3296" y="3394"/>
                </a:lnTo>
                <a:lnTo>
                  <a:pt x="3316" y="3406"/>
                </a:lnTo>
                <a:lnTo>
                  <a:pt x="3342" y="3420"/>
                </a:lnTo>
                <a:lnTo>
                  <a:pt x="3356" y="3424"/>
                </a:lnTo>
                <a:lnTo>
                  <a:pt x="3372" y="3428"/>
                </a:lnTo>
                <a:lnTo>
                  <a:pt x="3390" y="3430"/>
                </a:lnTo>
                <a:lnTo>
                  <a:pt x="3408" y="3430"/>
                </a:lnTo>
                <a:lnTo>
                  <a:pt x="3428" y="3428"/>
                </a:lnTo>
                <a:lnTo>
                  <a:pt x="3448" y="3424"/>
                </a:lnTo>
                <a:lnTo>
                  <a:pt x="3468" y="3416"/>
                </a:lnTo>
                <a:lnTo>
                  <a:pt x="3490" y="3406"/>
                </a:lnTo>
                <a:lnTo>
                  <a:pt x="3528" y="3384"/>
                </a:lnTo>
                <a:lnTo>
                  <a:pt x="3484" y="3324"/>
                </a:lnTo>
                <a:lnTo>
                  <a:pt x="3450" y="3282"/>
                </a:lnTo>
                <a:lnTo>
                  <a:pt x="3438" y="3268"/>
                </a:lnTo>
                <a:lnTo>
                  <a:pt x="3430" y="3262"/>
                </a:lnTo>
                <a:lnTo>
                  <a:pt x="3426" y="3254"/>
                </a:lnTo>
                <a:lnTo>
                  <a:pt x="3414" y="3234"/>
                </a:lnTo>
                <a:lnTo>
                  <a:pt x="3406" y="3224"/>
                </a:lnTo>
                <a:lnTo>
                  <a:pt x="3398" y="3216"/>
                </a:lnTo>
                <a:lnTo>
                  <a:pt x="3390" y="3208"/>
                </a:lnTo>
                <a:lnTo>
                  <a:pt x="3380" y="3204"/>
                </a:lnTo>
                <a:lnTo>
                  <a:pt x="3372" y="3196"/>
                </a:lnTo>
                <a:lnTo>
                  <a:pt x="3356" y="3176"/>
                </a:lnTo>
                <a:lnTo>
                  <a:pt x="3346" y="3162"/>
                </a:lnTo>
                <a:lnTo>
                  <a:pt x="3338" y="3150"/>
                </a:lnTo>
                <a:lnTo>
                  <a:pt x="3332" y="3136"/>
                </a:lnTo>
                <a:lnTo>
                  <a:pt x="3328" y="3122"/>
                </a:lnTo>
                <a:lnTo>
                  <a:pt x="3320" y="3084"/>
                </a:lnTo>
                <a:lnTo>
                  <a:pt x="3308" y="3036"/>
                </a:lnTo>
                <a:lnTo>
                  <a:pt x="3308" y="3004"/>
                </a:lnTo>
                <a:lnTo>
                  <a:pt x="3310" y="2930"/>
                </a:lnTo>
                <a:lnTo>
                  <a:pt x="3312" y="2848"/>
                </a:lnTo>
                <a:lnTo>
                  <a:pt x="3316" y="2814"/>
                </a:lnTo>
                <a:lnTo>
                  <a:pt x="3320" y="2792"/>
                </a:lnTo>
                <a:lnTo>
                  <a:pt x="3326" y="2776"/>
                </a:lnTo>
                <a:lnTo>
                  <a:pt x="3330" y="2758"/>
                </a:lnTo>
                <a:lnTo>
                  <a:pt x="3336" y="2732"/>
                </a:lnTo>
                <a:lnTo>
                  <a:pt x="3342" y="2702"/>
                </a:lnTo>
                <a:lnTo>
                  <a:pt x="3346" y="2664"/>
                </a:lnTo>
                <a:lnTo>
                  <a:pt x="3348" y="2622"/>
                </a:lnTo>
                <a:lnTo>
                  <a:pt x="3348" y="2574"/>
                </a:lnTo>
                <a:lnTo>
                  <a:pt x="3348" y="2568"/>
                </a:lnTo>
                <a:lnTo>
                  <a:pt x="3346" y="2476"/>
                </a:lnTo>
                <a:lnTo>
                  <a:pt x="3346" y="2404"/>
                </a:lnTo>
                <a:lnTo>
                  <a:pt x="3350" y="2358"/>
                </a:lnTo>
                <a:lnTo>
                  <a:pt x="3350" y="2342"/>
                </a:lnTo>
                <a:lnTo>
                  <a:pt x="3362" y="2320"/>
                </a:lnTo>
                <a:lnTo>
                  <a:pt x="3374" y="2296"/>
                </a:lnTo>
                <a:lnTo>
                  <a:pt x="3388" y="2264"/>
                </a:lnTo>
                <a:lnTo>
                  <a:pt x="3400" y="2226"/>
                </a:lnTo>
                <a:lnTo>
                  <a:pt x="3414" y="2184"/>
                </a:lnTo>
                <a:lnTo>
                  <a:pt x="3422" y="2138"/>
                </a:lnTo>
                <a:lnTo>
                  <a:pt x="3426" y="2114"/>
                </a:lnTo>
                <a:lnTo>
                  <a:pt x="3426" y="2090"/>
                </a:lnTo>
                <a:lnTo>
                  <a:pt x="3430" y="2084"/>
                </a:lnTo>
                <a:lnTo>
                  <a:pt x="3434" y="2074"/>
                </a:lnTo>
                <a:lnTo>
                  <a:pt x="3444" y="2060"/>
                </a:lnTo>
                <a:lnTo>
                  <a:pt x="3462" y="2044"/>
                </a:lnTo>
                <a:lnTo>
                  <a:pt x="3484" y="2022"/>
                </a:lnTo>
                <a:lnTo>
                  <a:pt x="3518" y="1998"/>
                </a:lnTo>
                <a:lnTo>
                  <a:pt x="3560" y="1970"/>
                </a:lnTo>
                <a:lnTo>
                  <a:pt x="3576" y="1952"/>
                </a:lnTo>
                <a:lnTo>
                  <a:pt x="3592" y="1932"/>
                </a:lnTo>
                <a:lnTo>
                  <a:pt x="3610" y="1904"/>
                </a:lnTo>
                <a:lnTo>
                  <a:pt x="3630" y="1870"/>
                </a:lnTo>
                <a:lnTo>
                  <a:pt x="3638" y="1852"/>
                </a:lnTo>
                <a:lnTo>
                  <a:pt x="3646" y="1832"/>
                </a:lnTo>
                <a:lnTo>
                  <a:pt x="3652" y="1810"/>
                </a:lnTo>
                <a:lnTo>
                  <a:pt x="3658" y="1788"/>
                </a:lnTo>
                <a:lnTo>
                  <a:pt x="3662" y="1764"/>
                </a:lnTo>
                <a:lnTo>
                  <a:pt x="3664" y="1738"/>
                </a:lnTo>
                <a:lnTo>
                  <a:pt x="3696" y="1658"/>
                </a:lnTo>
                <a:lnTo>
                  <a:pt x="3718" y="1590"/>
                </a:lnTo>
                <a:lnTo>
                  <a:pt x="3728" y="1558"/>
                </a:lnTo>
                <a:lnTo>
                  <a:pt x="3734" y="1534"/>
                </a:lnTo>
                <a:lnTo>
                  <a:pt x="3736" y="1528"/>
                </a:lnTo>
                <a:lnTo>
                  <a:pt x="3738" y="1518"/>
                </a:lnTo>
                <a:lnTo>
                  <a:pt x="3746" y="1504"/>
                </a:lnTo>
                <a:lnTo>
                  <a:pt x="3770" y="1468"/>
                </a:lnTo>
                <a:lnTo>
                  <a:pt x="3846" y="1368"/>
                </a:lnTo>
                <a:lnTo>
                  <a:pt x="3890" y="1306"/>
                </a:lnTo>
                <a:lnTo>
                  <a:pt x="3936" y="1240"/>
                </a:lnTo>
                <a:lnTo>
                  <a:pt x="3958" y="1204"/>
                </a:lnTo>
                <a:lnTo>
                  <a:pt x="3978" y="1168"/>
                </a:lnTo>
                <a:lnTo>
                  <a:pt x="3998" y="1132"/>
                </a:lnTo>
                <a:lnTo>
                  <a:pt x="4016" y="1094"/>
                </a:lnTo>
                <a:lnTo>
                  <a:pt x="4064" y="996"/>
                </a:lnTo>
                <a:lnTo>
                  <a:pt x="4102" y="920"/>
                </a:lnTo>
                <a:lnTo>
                  <a:pt x="4118" y="890"/>
                </a:lnTo>
                <a:lnTo>
                  <a:pt x="4130" y="870"/>
                </a:lnTo>
                <a:lnTo>
                  <a:pt x="4130" y="868"/>
                </a:lnTo>
                <a:lnTo>
                  <a:pt x="4132" y="862"/>
                </a:lnTo>
                <a:lnTo>
                  <a:pt x="4140" y="856"/>
                </a:lnTo>
                <a:lnTo>
                  <a:pt x="4150" y="850"/>
                </a:lnTo>
                <a:lnTo>
                  <a:pt x="4158" y="850"/>
                </a:lnTo>
                <a:lnTo>
                  <a:pt x="4166" y="848"/>
                </a:lnTo>
                <a:lnTo>
                  <a:pt x="4178" y="848"/>
                </a:lnTo>
                <a:lnTo>
                  <a:pt x="4190" y="850"/>
                </a:lnTo>
                <a:lnTo>
                  <a:pt x="4206" y="854"/>
                </a:lnTo>
                <a:lnTo>
                  <a:pt x="4222" y="858"/>
                </a:lnTo>
                <a:lnTo>
                  <a:pt x="4242" y="866"/>
                </a:lnTo>
                <a:lnTo>
                  <a:pt x="4264" y="874"/>
                </a:lnTo>
                <a:lnTo>
                  <a:pt x="4314" y="902"/>
                </a:lnTo>
                <a:lnTo>
                  <a:pt x="4428" y="962"/>
                </a:lnTo>
                <a:lnTo>
                  <a:pt x="4494" y="996"/>
                </a:lnTo>
                <a:lnTo>
                  <a:pt x="4554" y="1026"/>
                </a:lnTo>
                <a:lnTo>
                  <a:pt x="4604" y="1050"/>
                </a:lnTo>
                <a:lnTo>
                  <a:pt x="4624" y="1058"/>
                </a:lnTo>
                <a:lnTo>
                  <a:pt x="4638" y="1062"/>
                </a:lnTo>
                <a:lnTo>
                  <a:pt x="4644" y="1064"/>
                </a:lnTo>
                <a:lnTo>
                  <a:pt x="4652" y="1066"/>
                </a:lnTo>
                <a:lnTo>
                  <a:pt x="4656" y="1070"/>
                </a:lnTo>
                <a:lnTo>
                  <a:pt x="4660" y="1078"/>
                </a:lnTo>
                <a:lnTo>
                  <a:pt x="4664" y="1088"/>
                </a:lnTo>
                <a:lnTo>
                  <a:pt x="4668" y="1108"/>
                </a:lnTo>
                <a:lnTo>
                  <a:pt x="4672" y="1130"/>
                </a:lnTo>
                <a:lnTo>
                  <a:pt x="4676" y="1140"/>
                </a:lnTo>
                <a:lnTo>
                  <a:pt x="4682" y="1148"/>
                </a:lnTo>
                <a:lnTo>
                  <a:pt x="4690" y="1156"/>
                </a:lnTo>
                <a:lnTo>
                  <a:pt x="4700" y="1160"/>
                </a:lnTo>
                <a:lnTo>
                  <a:pt x="4714" y="1162"/>
                </a:lnTo>
                <a:lnTo>
                  <a:pt x="4730" y="1160"/>
                </a:lnTo>
                <a:lnTo>
                  <a:pt x="4752" y="1156"/>
                </a:lnTo>
                <a:lnTo>
                  <a:pt x="4778" y="1146"/>
                </a:lnTo>
                <a:lnTo>
                  <a:pt x="4718" y="1072"/>
                </a:lnTo>
                <a:lnTo>
                  <a:pt x="4676" y="1014"/>
                </a:lnTo>
                <a:lnTo>
                  <a:pt x="4662" y="992"/>
                </a:lnTo>
                <a:lnTo>
                  <a:pt x="4654" y="978"/>
                </a:lnTo>
                <a:lnTo>
                  <a:pt x="4784" y="1142"/>
                </a:lnTo>
                <a:lnTo>
                  <a:pt x="4834" y="1138"/>
                </a:lnTo>
                <a:lnTo>
                  <a:pt x="4870" y="1130"/>
                </a:lnTo>
                <a:lnTo>
                  <a:pt x="4882" y="1126"/>
                </a:lnTo>
                <a:lnTo>
                  <a:pt x="4890" y="1122"/>
                </a:lnTo>
                <a:lnTo>
                  <a:pt x="4896" y="1118"/>
                </a:lnTo>
                <a:lnTo>
                  <a:pt x="4910" y="1100"/>
                </a:lnTo>
                <a:lnTo>
                  <a:pt x="4920" y="1088"/>
                </a:lnTo>
                <a:lnTo>
                  <a:pt x="4926" y="1074"/>
                </a:lnTo>
                <a:lnTo>
                  <a:pt x="4932" y="1056"/>
                </a:lnTo>
                <a:lnTo>
                  <a:pt x="4936" y="1036"/>
                </a:lnTo>
                <a:lnTo>
                  <a:pt x="4938" y="1032"/>
                </a:lnTo>
                <a:lnTo>
                  <a:pt x="4942" y="1020"/>
                </a:lnTo>
                <a:lnTo>
                  <a:pt x="4948" y="1002"/>
                </a:lnTo>
                <a:lnTo>
                  <a:pt x="4950" y="988"/>
                </a:lnTo>
                <a:lnTo>
                  <a:pt x="4952" y="974"/>
                </a:lnTo>
                <a:lnTo>
                  <a:pt x="4950" y="958"/>
                </a:lnTo>
                <a:lnTo>
                  <a:pt x="4948" y="940"/>
                </a:lnTo>
                <a:lnTo>
                  <a:pt x="4944" y="920"/>
                </a:lnTo>
                <a:lnTo>
                  <a:pt x="4938" y="898"/>
                </a:lnTo>
                <a:lnTo>
                  <a:pt x="4928" y="874"/>
                </a:lnTo>
                <a:lnTo>
                  <a:pt x="4916" y="848"/>
                </a:lnTo>
                <a:lnTo>
                  <a:pt x="4900" y="822"/>
                </a:lnTo>
                <a:lnTo>
                  <a:pt x="4880" y="794"/>
                </a:lnTo>
                <a:lnTo>
                  <a:pt x="4754" y="644"/>
                </a:lnTo>
                <a:lnTo>
                  <a:pt x="4712" y="566"/>
                </a:lnTo>
                <a:lnTo>
                  <a:pt x="4662" y="468"/>
                </a:lnTo>
                <a:lnTo>
                  <a:pt x="4656" y="456"/>
                </a:lnTo>
                <a:lnTo>
                  <a:pt x="4644" y="426"/>
                </a:lnTo>
                <a:lnTo>
                  <a:pt x="4634" y="408"/>
                </a:lnTo>
                <a:lnTo>
                  <a:pt x="4624" y="394"/>
                </a:lnTo>
                <a:lnTo>
                  <a:pt x="4612" y="382"/>
                </a:lnTo>
                <a:lnTo>
                  <a:pt x="4606" y="376"/>
                </a:lnTo>
                <a:lnTo>
                  <a:pt x="4598" y="374"/>
                </a:lnTo>
                <a:lnTo>
                  <a:pt x="4582" y="344"/>
                </a:lnTo>
                <a:lnTo>
                  <a:pt x="4564" y="314"/>
                </a:lnTo>
                <a:lnTo>
                  <a:pt x="4540" y="280"/>
                </a:lnTo>
                <a:lnTo>
                  <a:pt x="4520" y="258"/>
                </a:lnTo>
                <a:lnTo>
                  <a:pt x="4504" y="242"/>
                </a:lnTo>
                <a:lnTo>
                  <a:pt x="4490" y="232"/>
                </a:lnTo>
                <a:lnTo>
                  <a:pt x="4464" y="190"/>
                </a:lnTo>
                <a:lnTo>
                  <a:pt x="4468" y="180"/>
                </a:lnTo>
                <a:lnTo>
                  <a:pt x="4472" y="160"/>
                </a:lnTo>
                <a:lnTo>
                  <a:pt x="4474" y="148"/>
                </a:lnTo>
                <a:lnTo>
                  <a:pt x="4472" y="136"/>
                </a:lnTo>
                <a:lnTo>
                  <a:pt x="4470" y="128"/>
                </a:lnTo>
                <a:lnTo>
                  <a:pt x="4468" y="124"/>
                </a:lnTo>
                <a:lnTo>
                  <a:pt x="4464" y="122"/>
                </a:lnTo>
                <a:lnTo>
                  <a:pt x="4466" y="90"/>
                </a:lnTo>
                <a:lnTo>
                  <a:pt x="4466" y="60"/>
                </a:lnTo>
                <a:lnTo>
                  <a:pt x="4470" y="32"/>
                </a:lnTo>
                <a:lnTo>
                  <a:pt x="4474" y="8"/>
                </a:lnTo>
                <a:lnTo>
                  <a:pt x="4474" y="4"/>
                </a:lnTo>
                <a:lnTo>
                  <a:pt x="4474" y="2"/>
                </a:lnTo>
                <a:lnTo>
                  <a:pt x="4472" y="0"/>
                </a:lnTo>
                <a:lnTo>
                  <a:pt x="4468" y="0"/>
                </a:lnTo>
                <a:lnTo>
                  <a:pt x="4460" y="0"/>
                </a:lnTo>
                <a:lnTo>
                  <a:pt x="4448" y="2"/>
                </a:lnTo>
                <a:lnTo>
                  <a:pt x="4430" y="8"/>
                </a:lnTo>
                <a:lnTo>
                  <a:pt x="4420" y="12"/>
                </a:lnTo>
                <a:lnTo>
                  <a:pt x="4412" y="16"/>
                </a:lnTo>
                <a:lnTo>
                  <a:pt x="4400" y="24"/>
                </a:lnTo>
                <a:lnTo>
                  <a:pt x="4388" y="32"/>
                </a:lnTo>
                <a:lnTo>
                  <a:pt x="4376" y="46"/>
                </a:lnTo>
                <a:lnTo>
                  <a:pt x="4366" y="60"/>
                </a:lnTo>
                <a:lnTo>
                  <a:pt x="4358" y="80"/>
                </a:lnTo>
                <a:lnTo>
                  <a:pt x="4346" y="90"/>
                </a:lnTo>
                <a:lnTo>
                  <a:pt x="4316" y="118"/>
                </a:lnTo>
                <a:lnTo>
                  <a:pt x="4294" y="132"/>
                </a:lnTo>
                <a:lnTo>
                  <a:pt x="4272" y="148"/>
                </a:lnTo>
                <a:lnTo>
                  <a:pt x="4248" y="160"/>
                </a:lnTo>
                <a:lnTo>
                  <a:pt x="4222" y="168"/>
                </a:lnTo>
                <a:lnTo>
                  <a:pt x="4192" y="166"/>
                </a:lnTo>
                <a:lnTo>
                  <a:pt x="4164" y="166"/>
                </a:lnTo>
                <a:lnTo>
                  <a:pt x="4140" y="168"/>
                </a:lnTo>
                <a:lnTo>
                  <a:pt x="4058" y="170"/>
                </a:lnTo>
                <a:lnTo>
                  <a:pt x="4050" y="172"/>
                </a:lnTo>
                <a:lnTo>
                  <a:pt x="4028" y="176"/>
                </a:lnTo>
                <a:lnTo>
                  <a:pt x="4016" y="182"/>
                </a:lnTo>
                <a:lnTo>
                  <a:pt x="4006" y="188"/>
                </a:lnTo>
                <a:lnTo>
                  <a:pt x="3998" y="198"/>
                </a:lnTo>
                <a:lnTo>
                  <a:pt x="3994" y="202"/>
                </a:lnTo>
                <a:lnTo>
                  <a:pt x="3994" y="208"/>
                </a:lnTo>
                <a:lnTo>
                  <a:pt x="3984" y="210"/>
                </a:lnTo>
                <a:lnTo>
                  <a:pt x="3966" y="214"/>
                </a:lnTo>
                <a:lnTo>
                  <a:pt x="3956" y="218"/>
                </a:lnTo>
                <a:lnTo>
                  <a:pt x="3948" y="222"/>
                </a:lnTo>
                <a:lnTo>
                  <a:pt x="3940" y="228"/>
                </a:lnTo>
                <a:lnTo>
                  <a:pt x="3940" y="232"/>
                </a:lnTo>
                <a:lnTo>
                  <a:pt x="3938" y="236"/>
                </a:lnTo>
                <a:lnTo>
                  <a:pt x="3932" y="236"/>
                </a:lnTo>
                <a:lnTo>
                  <a:pt x="3914" y="240"/>
                </a:lnTo>
                <a:lnTo>
                  <a:pt x="3904" y="242"/>
                </a:lnTo>
                <a:lnTo>
                  <a:pt x="3894" y="246"/>
                </a:lnTo>
                <a:lnTo>
                  <a:pt x="3886" y="252"/>
                </a:lnTo>
                <a:lnTo>
                  <a:pt x="3878" y="258"/>
                </a:lnTo>
                <a:lnTo>
                  <a:pt x="3874" y="252"/>
                </a:lnTo>
                <a:lnTo>
                  <a:pt x="3868" y="246"/>
                </a:lnTo>
                <a:lnTo>
                  <a:pt x="3862" y="240"/>
                </a:lnTo>
                <a:lnTo>
                  <a:pt x="3856" y="238"/>
                </a:lnTo>
                <a:lnTo>
                  <a:pt x="3852" y="238"/>
                </a:lnTo>
                <a:lnTo>
                  <a:pt x="3848" y="238"/>
                </a:lnTo>
                <a:lnTo>
                  <a:pt x="3844" y="240"/>
                </a:lnTo>
                <a:lnTo>
                  <a:pt x="3842" y="244"/>
                </a:lnTo>
                <a:lnTo>
                  <a:pt x="3834" y="260"/>
                </a:lnTo>
                <a:lnTo>
                  <a:pt x="3826" y="262"/>
                </a:lnTo>
                <a:lnTo>
                  <a:pt x="3808" y="272"/>
                </a:lnTo>
                <a:lnTo>
                  <a:pt x="3788" y="288"/>
                </a:lnTo>
                <a:lnTo>
                  <a:pt x="3780" y="296"/>
                </a:lnTo>
                <a:lnTo>
                  <a:pt x="3774" y="304"/>
                </a:lnTo>
                <a:lnTo>
                  <a:pt x="3764" y="304"/>
                </a:lnTo>
                <a:lnTo>
                  <a:pt x="3738" y="306"/>
                </a:lnTo>
                <a:lnTo>
                  <a:pt x="3724" y="308"/>
                </a:lnTo>
                <a:lnTo>
                  <a:pt x="3708" y="314"/>
                </a:lnTo>
                <a:lnTo>
                  <a:pt x="3694" y="320"/>
                </a:lnTo>
                <a:lnTo>
                  <a:pt x="3682" y="332"/>
                </a:lnTo>
                <a:lnTo>
                  <a:pt x="3666" y="334"/>
                </a:lnTo>
                <a:lnTo>
                  <a:pt x="3650" y="340"/>
                </a:lnTo>
                <a:lnTo>
                  <a:pt x="3630" y="344"/>
                </a:lnTo>
                <a:lnTo>
                  <a:pt x="3612" y="352"/>
                </a:lnTo>
                <a:lnTo>
                  <a:pt x="3594" y="362"/>
                </a:lnTo>
                <a:lnTo>
                  <a:pt x="3588" y="368"/>
                </a:lnTo>
                <a:lnTo>
                  <a:pt x="3582" y="374"/>
                </a:lnTo>
                <a:lnTo>
                  <a:pt x="3580" y="380"/>
                </a:lnTo>
                <a:lnTo>
                  <a:pt x="3578" y="388"/>
                </a:lnTo>
                <a:lnTo>
                  <a:pt x="3566" y="392"/>
                </a:lnTo>
                <a:lnTo>
                  <a:pt x="3538" y="408"/>
                </a:lnTo>
                <a:lnTo>
                  <a:pt x="3522" y="418"/>
                </a:lnTo>
                <a:lnTo>
                  <a:pt x="3508" y="430"/>
                </a:lnTo>
                <a:lnTo>
                  <a:pt x="3494" y="442"/>
                </a:lnTo>
                <a:lnTo>
                  <a:pt x="3486" y="454"/>
                </a:lnTo>
                <a:lnTo>
                  <a:pt x="3430" y="496"/>
                </a:lnTo>
                <a:lnTo>
                  <a:pt x="3390" y="528"/>
                </a:lnTo>
                <a:lnTo>
                  <a:pt x="3374" y="542"/>
                </a:lnTo>
                <a:lnTo>
                  <a:pt x="3366" y="554"/>
                </a:lnTo>
                <a:lnTo>
                  <a:pt x="3378" y="532"/>
                </a:lnTo>
                <a:lnTo>
                  <a:pt x="3356" y="544"/>
                </a:lnTo>
                <a:lnTo>
                  <a:pt x="3332" y="556"/>
                </a:lnTo>
                <a:lnTo>
                  <a:pt x="3306" y="572"/>
                </a:lnTo>
                <a:lnTo>
                  <a:pt x="3280" y="592"/>
                </a:lnTo>
                <a:lnTo>
                  <a:pt x="3258" y="610"/>
                </a:lnTo>
                <a:lnTo>
                  <a:pt x="3248" y="620"/>
                </a:lnTo>
                <a:lnTo>
                  <a:pt x="3242" y="630"/>
                </a:lnTo>
                <a:lnTo>
                  <a:pt x="3238" y="638"/>
                </a:lnTo>
                <a:lnTo>
                  <a:pt x="3236" y="648"/>
                </a:lnTo>
                <a:lnTo>
                  <a:pt x="3226" y="656"/>
                </a:lnTo>
                <a:lnTo>
                  <a:pt x="3204" y="678"/>
                </a:lnTo>
                <a:lnTo>
                  <a:pt x="3192" y="692"/>
                </a:lnTo>
                <a:lnTo>
                  <a:pt x="3180" y="708"/>
                </a:lnTo>
                <a:lnTo>
                  <a:pt x="3172" y="724"/>
                </a:lnTo>
                <a:lnTo>
                  <a:pt x="3166" y="742"/>
                </a:lnTo>
                <a:lnTo>
                  <a:pt x="3100" y="780"/>
                </a:lnTo>
                <a:lnTo>
                  <a:pt x="3076" y="790"/>
                </a:lnTo>
                <a:lnTo>
                  <a:pt x="3008" y="816"/>
                </a:lnTo>
                <a:lnTo>
                  <a:pt x="2960" y="832"/>
                </a:lnTo>
                <a:lnTo>
                  <a:pt x="2900" y="850"/>
                </a:lnTo>
                <a:lnTo>
                  <a:pt x="2830" y="870"/>
                </a:lnTo>
                <a:lnTo>
                  <a:pt x="2750" y="888"/>
                </a:lnTo>
                <a:lnTo>
                  <a:pt x="2662" y="908"/>
                </a:lnTo>
                <a:lnTo>
                  <a:pt x="2566" y="924"/>
                </a:lnTo>
                <a:lnTo>
                  <a:pt x="2462" y="938"/>
                </a:lnTo>
                <a:lnTo>
                  <a:pt x="2348" y="950"/>
                </a:lnTo>
                <a:lnTo>
                  <a:pt x="2290" y="954"/>
                </a:lnTo>
                <a:lnTo>
                  <a:pt x="2228" y="958"/>
                </a:lnTo>
                <a:lnTo>
                  <a:pt x="2166" y="960"/>
                </a:lnTo>
                <a:lnTo>
                  <a:pt x="2100" y="960"/>
                </a:lnTo>
                <a:lnTo>
                  <a:pt x="2034" y="960"/>
                </a:lnTo>
                <a:lnTo>
                  <a:pt x="1966" y="958"/>
                </a:lnTo>
                <a:lnTo>
                  <a:pt x="1896" y="954"/>
                </a:lnTo>
                <a:lnTo>
                  <a:pt x="1826" y="950"/>
                </a:lnTo>
                <a:lnTo>
                  <a:pt x="1772" y="932"/>
                </a:lnTo>
                <a:lnTo>
                  <a:pt x="1650" y="894"/>
                </a:lnTo>
                <a:lnTo>
                  <a:pt x="1582" y="872"/>
                </a:lnTo>
                <a:lnTo>
                  <a:pt x="1518" y="854"/>
                </a:lnTo>
                <a:lnTo>
                  <a:pt x="1468" y="842"/>
                </a:lnTo>
                <a:lnTo>
                  <a:pt x="1448" y="838"/>
                </a:lnTo>
                <a:lnTo>
                  <a:pt x="1436" y="838"/>
                </a:lnTo>
                <a:lnTo>
                  <a:pt x="1414" y="836"/>
                </a:lnTo>
                <a:lnTo>
                  <a:pt x="1354" y="834"/>
                </a:lnTo>
                <a:lnTo>
                  <a:pt x="1312" y="836"/>
                </a:lnTo>
                <a:lnTo>
                  <a:pt x="1266" y="836"/>
                </a:lnTo>
                <a:lnTo>
                  <a:pt x="1214" y="840"/>
                </a:lnTo>
                <a:lnTo>
                  <a:pt x="1160" y="844"/>
                </a:lnTo>
                <a:lnTo>
                  <a:pt x="1102" y="852"/>
                </a:lnTo>
                <a:lnTo>
                  <a:pt x="1044" y="864"/>
                </a:lnTo>
                <a:lnTo>
                  <a:pt x="986" y="878"/>
                </a:lnTo>
                <a:lnTo>
                  <a:pt x="930" y="896"/>
                </a:lnTo>
                <a:lnTo>
                  <a:pt x="904" y="906"/>
                </a:lnTo>
                <a:lnTo>
                  <a:pt x="878" y="918"/>
                </a:lnTo>
                <a:lnTo>
                  <a:pt x="852" y="930"/>
                </a:lnTo>
                <a:lnTo>
                  <a:pt x="828" y="944"/>
                </a:lnTo>
                <a:lnTo>
                  <a:pt x="806" y="960"/>
                </a:lnTo>
                <a:lnTo>
                  <a:pt x="786" y="976"/>
                </a:lnTo>
                <a:lnTo>
                  <a:pt x="766" y="994"/>
                </a:lnTo>
                <a:lnTo>
                  <a:pt x="748" y="1014"/>
                </a:lnTo>
                <a:lnTo>
                  <a:pt x="736" y="1010"/>
                </a:lnTo>
                <a:lnTo>
                  <a:pt x="710" y="1006"/>
                </a:lnTo>
                <a:lnTo>
                  <a:pt x="696" y="1004"/>
                </a:lnTo>
                <a:lnTo>
                  <a:pt x="680" y="1004"/>
                </a:lnTo>
                <a:lnTo>
                  <a:pt x="668" y="1008"/>
                </a:lnTo>
                <a:lnTo>
                  <a:pt x="664" y="1010"/>
                </a:lnTo>
                <a:lnTo>
                  <a:pt x="660" y="1014"/>
                </a:lnTo>
                <a:lnTo>
                  <a:pt x="642" y="1032"/>
                </a:lnTo>
                <a:lnTo>
                  <a:pt x="604" y="1070"/>
                </a:lnTo>
                <a:lnTo>
                  <a:pt x="552" y="1126"/>
                </a:lnTo>
                <a:lnTo>
                  <a:pt x="524" y="1160"/>
                </a:lnTo>
                <a:lnTo>
                  <a:pt x="494" y="1198"/>
                </a:lnTo>
                <a:lnTo>
                  <a:pt x="462" y="1240"/>
                </a:lnTo>
                <a:lnTo>
                  <a:pt x="432" y="1284"/>
                </a:lnTo>
                <a:lnTo>
                  <a:pt x="402" y="1332"/>
                </a:lnTo>
                <a:lnTo>
                  <a:pt x="376" y="1384"/>
                </a:lnTo>
                <a:lnTo>
                  <a:pt x="350" y="1438"/>
                </a:lnTo>
                <a:lnTo>
                  <a:pt x="328" y="1494"/>
                </a:lnTo>
                <a:lnTo>
                  <a:pt x="320" y="1524"/>
                </a:lnTo>
                <a:lnTo>
                  <a:pt x="312" y="1552"/>
                </a:lnTo>
                <a:lnTo>
                  <a:pt x="304" y="1584"/>
                </a:lnTo>
                <a:lnTo>
                  <a:pt x="298" y="1614"/>
                </a:lnTo>
                <a:lnTo>
                  <a:pt x="286" y="1700"/>
                </a:lnTo>
                <a:lnTo>
                  <a:pt x="272" y="1802"/>
                </a:lnTo>
                <a:lnTo>
                  <a:pt x="246" y="2016"/>
                </a:lnTo>
                <a:lnTo>
                  <a:pt x="216" y="2266"/>
                </a:lnTo>
                <a:lnTo>
                  <a:pt x="46" y="2658"/>
                </a:lnTo>
                <a:lnTo>
                  <a:pt x="24" y="2712"/>
                </a:lnTo>
                <a:lnTo>
                  <a:pt x="12" y="2754"/>
                </a:lnTo>
                <a:lnTo>
                  <a:pt x="4" y="2788"/>
                </a:lnTo>
                <a:lnTo>
                  <a:pt x="0" y="2814"/>
                </a:lnTo>
                <a:lnTo>
                  <a:pt x="0" y="2830"/>
                </a:lnTo>
                <a:lnTo>
                  <a:pt x="2" y="2842"/>
                </a:lnTo>
                <a:lnTo>
                  <a:pt x="6" y="2850"/>
                </a:lnTo>
                <a:lnTo>
                  <a:pt x="12" y="2830"/>
                </a:lnTo>
                <a:lnTo>
                  <a:pt x="18" y="2816"/>
                </a:lnTo>
                <a:lnTo>
                  <a:pt x="26" y="2810"/>
                </a:lnTo>
                <a:lnTo>
                  <a:pt x="32" y="2808"/>
                </a:lnTo>
                <a:lnTo>
                  <a:pt x="36" y="2810"/>
                </a:lnTo>
                <a:lnTo>
                  <a:pt x="40" y="2812"/>
                </a:lnTo>
                <a:lnTo>
                  <a:pt x="44" y="2816"/>
                </a:lnTo>
                <a:lnTo>
                  <a:pt x="40" y="2836"/>
                </a:lnTo>
                <a:lnTo>
                  <a:pt x="40" y="2856"/>
                </a:lnTo>
                <a:lnTo>
                  <a:pt x="40" y="2876"/>
                </a:lnTo>
                <a:lnTo>
                  <a:pt x="42" y="2896"/>
                </a:lnTo>
                <a:lnTo>
                  <a:pt x="46" y="2926"/>
                </a:lnTo>
                <a:lnTo>
                  <a:pt x="48" y="2938"/>
                </a:lnTo>
                <a:lnTo>
                  <a:pt x="52" y="2918"/>
                </a:lnTo>
                <a:lnTo>
                  <a:pt x="60" y="2902"/>
                </a:lnTo>
                <a:lnTo>
                  <a:pt x="70" y="2890"/>
                </a:lnTo>
                <a:lnTo>
                  <a:pt x="80" y="2878"/>
                </a:lnTo>
                <a:lnTo>
                  <a:pt x="92" y="2870"/>
                </a:lnTo>
                <a:lnTo>
                  <a:pt x="100" y="2866"/>
                </a:lnTo>
                <a:lnTo>
                  <a:pt x="108" y="2862"/>
                </a:lnTo>
                <a:lnTo>
                  <a:pt x="110" y="2880"/>
                </a:lnTo>
                <a:lnTo>
                  <a:pt x="108" y="2902"/>
                </a:lnTo>
                <a:lnTo>
                  <a:pt x="104" y="2922"/>
                </a:lnTo>
                <a:lnTo>
                  <a:pt x="100" y="2942"/>
                </a:lnTo>
                <a:lnTo>
                  <a:pt x="90" y="2974"/>
                </a:lnTo>
                <a:lnTo>
                  <a:pt x="86" y="2986"/>
                </a:lnTo>
                <a:lnTo>
                  <a:pt x="102" y="3014"/>
                </a:lnTo>
                <a:lnTo>
                  <a:pt x="168" y="2954"/>
                </a:lnTo>
                <a:lnTo>
                  <a:pt x="140" y="3026"/>
                </a:lnTo>
                <a:lnTo>
                  <a:pt x="172" y="3070"/>
                </a:lnTo>
                <a:lnTo>
                  <a:pt x="204" y="2998"/>
                </a:lnTo>
                <a:lnTo>
                  <a:pt x="210" y="3070"/>
                </a:lnTo>
                <a:lnTo>
                  <a:pt x="254" y="2950"/>
                </a:lnTo>
                <a:lnTo>
                  <a:pt x="248" y="3064"/>
                </a:lnTo>
                <a:lnTo>
                  <a:pt x="254" y="3052"/>
                </a:lnTo>
                <a:lnTo>
                  <a:pt x="308" y="2924"/>
                </a:lnTo>
                <a:lnTo>
                  <a:pt x="340" y="3038"/>
                </a:lnTo>
                <a:lnTo>
                  <a:pt x="410" y="2646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23"/>
          <p:cNvSpPr>
            <a:spLocks/>
          </p:cNvSpPr>
          <p:nvPr/>
        </p:nvSpPr>
        <p:spPr bwMode="auto">
          <a:xfrm>
            <a:off x="7896225" y="987425"/>
            <a:ext cx="593725" cy="1181100"/>
          </a:xfrm>
          <a:custGeom>
            <a:avLst/>
            <a:gdLst>
              <a:gd name="T0" fmla="*/ 55443438 w 374"/>
              <a:gd name="T1" fmla="*/ 5040313 h 744"/>
              <a:gd name="T2" fmla="*/ 20161250 w 374"/>
              <a:gd name="T3" fmla="*/ 25201563 h 744"/>
              <a:gd name="T4" fmla="*/ 0 w 374"/>
              <a:gd name="T5" fmla="*/ 75604688 h 744"/>
              <a:gd name="T6" fmla="*/ 0 w 374"/>
              <a:gd name="T7" fmla="*/ 136088438 h 744"/>
              <a:gd name="T8" fmla="*/ 20161250 w 374"/>
              <a:gd name="T9" fmla="*/ 186491563 h 744"/>
              <a:gd name="T10" fmla="*/ 85685313 w 374"/>
              <a:gd name="T11" fmla="*/ 423386250 h 744"/>
              <a:gd name="T12" fmla="*/ 90725625 w 374"/>
              <a:gd name="T13" fmla="*/ 458668438 h 744"/>
              <a:gd name="T14" fmla="*/ 105846563 w 374"/>
              <a:gd name="T15" fmla="*/ 534273125 h 744"/>
              <a:gd name="T16" fmla="*/ 156249688 w 374"/>
              <a:gd name="T17" fmla="*/ 619958438 h 744"/>
              <a:gd name="T18" fmla="*/ 191531875 w 374"/>
              <a:gd name="T19" fmla="*/ 655240625 h 744"/>
              <a:gd name="T20" fmla="*/ 241935000 w 374"/>
              <a:gd name="T21" fmla="*/ 685482500 h 744"/>
              <a:gd name="T22" fmla="*/ 302418750 w 374"/>
              <a:gd name="T23" fmla="*/ 730845313 h 744"/>
              <a:gd name="T24" fmla="*/ 393144375 w 374"/>
              <a:gd name="T25" fmla="*/ 791329063 h 744"/>
              <a:gd name="T26" fmla="*/ 428426563 w 374"/>
              <a:gd name="T27" fmla="*/ 811490313 h 744"/>
              <a:gd name="T28" fmla="*/ 488910313 w 374"/>
              <a:gd name="T29" fmla="*/ 877014375 h 744"/>
              <a:gd name="T30" fmla="*/ 529232813 w 374"/>
              <a:gd name="T31" fmla="*/ 952619063 h 744"/>
              <a:gd name="T32" fmla="*/ 554434375 w 374"/>
              <a:gd name="T33" fmla="*/ 1038304375 h 744"/>
              <a:gd name="T34" fmla="*/ 559474688 w 374"/>
              <a:gd name="T35" fmla="*/ 1093747813 h 744"/>
              <a:gd name="T36" fmla="*/ 554434375 w 374"/>
              <a:gd name="T37" fmla="*/ 1053425313 h 744"/>
              <a:gd name="T38" fmla="*/ 524192500 w 374"/>
              <a:gd name="T39" fmla="*/ 1189513750 h 744"/>
              <a:gd name="T40" fmla="*/ 504031250 w 374"/>
              <a:gd name="T41" fmla="*/ 1376005313 h 744"/>
              <a:gd name="T42" fmla="*/ 504031250 w 374"/>
              <a:gd name="T43" fmla="*/ 1476811563 h 744"/>
              <a:gd name="T44" fmla="*/ 524192500 w 374"/>
              <a:gd name="T45" fmla="*/ 1567537188 h 744"/>
              <a:gd name="T46" fmla="*/ 559474688 w 374"/>
              <a:gd name="T47" fmla="*/ 1653222500 h 744"/>
              <a:gd name="T48" fmla="*/ 569555313 w 374"/>
              <a:gd name="T49" fmla="*/ 1688504688 h 744"/>
              <a:gd name="T50" fmla="*/ 599797188 w 374"/>
              <a:gd name="T51" fmla="*/ 1774190000 h 744"/>
              <a:gd name="T52" fmla="*/ 645160000 w 374"/>
              <a:gd name="T53" fmla="*/ 1834673750 h 744"/>
              <a:gd name="T54" fmla="*/ 690522813 w 374"/>
              <a:gd name="T55" fmla="*/ 1864915625 h 744"/>
              <a:gd name="T56" fmla="*/ 745966250 w 374"/>
              <a:gd name="T57" fmla="*/ 1874996250 h 744"/>
              <a:gd name="T58" fmla="*/ 781248438 w 374"/>
              <a:gd name="T59" fmla="*/ 1869955938 h 744"/>
              <a:gd name="T60" fmla="*/ 866933750 w 374"/>
              <a:gd name="T61" fmla="*/ 1854835000 h 744"/>
              <a:gd name="T62" fmla="*/ 796369375 w 374"/>
              <a:gd name="T63" fmla="*/ 1874996250 h 744"/>
              <a:gd name="T64" fmla="*/ 816530625 w 374"/>
              <a:gd name="T65" fmla="*/ 1869955938 h 744"/>
              <a:gd name="T66" fmla="*/ 851812813 w 374"/>
              <a:gd name="T67" fmla="*/ 1839714063 h 744"/>
              <a:gd name="T68" fmla="*/ 897175625 w 374"/>
              <a:gd name="T69" fmla="*/ 1784270625 h 744"/>
              <a:gd name="T70" fmla="*/ 917336875 w 374"/>
              <a:gd name="T71" fmla="*/ 1688504688 h 744"/>
              <a:gd name="T72" fmla="*/ 932457813 w 374"/>
              <a:gd name="T73" fmla="*/ 1638101563 h 744"/>
              <a:gd name="T74" fmla="*/ 942538438 w 374"/>
              <a:gd name="T75" fmla="*/ 1507053438 h 744"/>
              <a:gd name="T76" fmla="*/ 932457813 w 374"/>
              <a:gd name="T77" fmla="*/ 1376005313 h 744"/>
              <a:gd name="T78" fmla="*/ 907256250 w 374"/>
              <a:gd name="T79" fmla="*/ 1280239375 h 744"/>
              <a:gd name="T80" fmla="*/ 866933750 w 374"/>
              <a:gd name="T81" fmla="*/ 1179433125 h 744"/>
              <a:gd name="T82" fmla="*/ 836691875 w 374"/>
              <a:gd name="T83" fmla="*/ 1129030000 h 744"/>
              <a:gd name="T84" fmla="*/ 619958438 w 374"/>
              <a:gd name="T85" fmla="*/ 892135313 h 744"/>
              <a:gd name="T86" fmla="*/ 574595625 w 374"/>
              <a:gd name="T87" fmla="*/ 831651563 h 744"/>
              <a:gd name="T88" fmla="*/ 403225000 w 374"/>
              <a:gd name="T89" fmla="*/ 549394063 h 744"/>
              <a:gd name="T90" fmla="*/ 231854375 w 374"/>
              <a:gd name="T91" fmla="*/ 231854375 h 744"/>
              <a:gd name="T92" fmla="*/ 206652813 w 374"/>
              <a:gd name="T93" fmla="*/ 166330313 h 744"/>
              <a:gd name="T94" fmla="*/ 181451250 w 374"/>
              <a:gd name="T95" fmla="*/ 105846563 h 744"/>
              <a:gd name="T96" fmla="*/ 141128750 w 374"/>
              <a:gd name="T97" fmla="*/ 40322500 h 744"/>
              <a:gd name="T98" fmla="*/ 100806250 w 374"/>
              <a:gd name="T99" fmla="*/ 5040313 h 744"/>
              <a:gd name="T100" fmla="*/ 70564375 w 374"/>
              <a:gd name="T101" fmla="*/ 0 h 744"/>
              <a:gd name="T102" fmla="*/ 55443438 w 374"/>
              <a:gd name="T103" fmla="*/ 5040313 h 74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74"/>
              <a:gd name="T157" fmla="*/ 0 h 744"/>
              <a:gd name="T158" fmla="*/ 374 w 374"/>
              <a:gd name="T159" fmla="*/ 744 h 74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74" h="744">
                <a:moveTo>
                  <a:pt x="22" y="2"/>
                </a:moveTo>
                <a:lnTo>
                  <a:pt x="22" y="2"/>
                </a:lnTo>
                <a:lnTo>
                  <a:pt x="14" y="6"/>
                </a:lnTo>
                <a:lnTo>
                  <a:pt x="8" y="10"/>
                </a:lnTo>
                <a:lnTo>
                  <a:pt x="2" y="20"/>
                </a:lnTo>
                <a:lnTo>
                  <a:pt x="0" y="30"/>
                </a:lnTo>
                <a:lnTo>
                  <a:pt x="0" y="44"/>
                </a:lnTo>
                <a:lnTo>
                  <a:pt x="0" y="54"/>
                </a:lnTo>
                <a:lnTo>
                  <a:pt x="4" y="64"/>
                </a:lnTo>
                <a:lnTo>
                  <a:pt x="8" y="74"/>
                </a:lnTo>
                <a:lnTo>
                  <a:pt x="16" y="86"/>
                </a:lnTo>
                <a:lnTo>
                  <a:pt x="34" y="168"/>
                </a:lnTo>
                <a:lnTo>
                  <a:pt x="36" y="182"/>
                </a:lnTo>
                <a:lnTo>
                  <a:pt x="38" y="194"/>
                </a:lnTo>
                <a:lnTo>
                  <a:pt x="42" y="212"/>
                </a:lnTo>
                <a:lnTo>
                  <a:pt x="50" y="228"/>
                </a:lnTo>
                <a:lnTo>
                  <a:pt x="62" y="246"/>
                </a:lnTo>
                <a:lnTo>
                  <a:pt x="68" y="254"/>
                </a:lnTo>
                <a:lnTo>
                  <a:pt x="76" y="260"/>
                </a:lnTo>
                <a:lnTo>
                  <a:pt x="86" y="268"/>
                </a:lnTo>
                <a:lnTo>
                  <a:pt x="96" y="272"/>
                </a:lnTo>
                <a:lnTo>
                  <a:pt x="120" y="290"/>
                </a:lnTo>
                <a:lnTo>
                  <a:pt x="142" y="306"/>
                </a:lnTo>
                <a:lnTo>
                  <a:pt x="156" y="314"/>
                </a:lnTo>
                <a:lnTo>
                  <a:pt x="170" y="322"/>
                </a:lnTo>
                <a:lnTo>
                  <a:pt x="178" y="328"/>
                </a:lnTo>
                <a:lnTo>
                  <a:pt x="194" y="348"/>
                </a:lnTo>
                <a:lnTo>
                  <a:pt x="202" y="362"/>
                </a:lnTo>
                <a:lnTo>
                  <a:pt x="210" y="378"/>
                </a:lnTo>
                <a:lnTo>
                  <a:pt x="216" y="394"/>
                </a:lnTo>
                <a:lnTo>
                  <a:pt x="220" y="412"/>
                </a:lnTo>
                <a:lnTo>
                  <a:pt x="222" y="434"/>
                </a:lnTo>
                <a:lnTo>
                  <a:pt x="220" y="418"/>
                </a:lnTo>
                <a:lnTo>
                  <a:pt x="214" y="444"/>
                </a:lnTo>
                <a:lnTo>
                  <a:pt x="208" y="472"/>
                </a:lnTo>
                <a:lnTo>
                  <a:pt x="202" y="508"/>
                </a:lnTo>
                <a:lnTo>
                  <a:pt x="200" y="546"/>
                </a:lnTo>
                <a:lnTo>
                  <a:pt x="200" y="566"/>
                </a:lnTo>
                <a:lnTo>
                  <a:pt x="200" y="586"/>
                </a:lnTo>
                <a:lnTo>
                  <a:pt x="204" y="604"/>
                </a:lnTo>
                <a:lnTo>
                  <a:pt x="208" y="622"/>
                </a:lnTo>
                <a:lnTo>
                  <a:pt x="214" y="640"/>
                </a:lnTo>
                <a:lnTo>
                  <a:pt x="222" y="656"/>
                </a:lnTo>
                <a:lnTo>
                  <a:pt x="226" y="670"/>
                </a:lnTo>
                <a:lnTo>
                  <a:pt x="230" y="686"/>
                </a:lnTo>
                <a:lnTo>
                  <a:pt x="238" y="704"/>
                </a:lnTo>
                <a:lnTo>
                  <a:pt x="250" y="722"/>
                </a:lnTo>
                <a:lnTo>
                  <a:pt x="256" y="728"/>
                </a:lnTo>
                <a:lnTo>
                  <a:pt x="264" y="736"/>
                </a:lnTo>
                <a:lnTo>
                  <a:pt x="274" y="740"/>
                </a:lnTo>
                <a:lnTo>
                  <a:pt x="284" y="744"/>
                </a:lnTo>
                <a:lnTo>
                  <a:pt x="296" y="744"/>
                </a:lnTo>
                <a:lnTo>
                  <a:pt x="310" y="742"/>
                </a:lnTo>
                <a:lnTo>
                  <a:pt x="342" y="736"/>
                </a:lnTo>
                <a:lnTo>
                  <a:pt x="344" y="736"/>
                </a:lnTo>
                <a:lnTo>
                  <a:pt x="342" y="738"/>
                </a:lnTo>
                <a:lnTo>
                  <a:pt x="316" y="744"/>
                </a:lnTo>
                <a:lnTo>
                  <a:pt x="324" y="742"/>
                </a:lnTo>
                <a:lnTo>
                  <a:pt x="330" y="738"/>
                </a:lnTo>
                <a:lnTo>
                  <a:pt x="338" y="730"/>
                </a:lnTo>
                <a:lnTo>
                  <a:pt x="348" y="722"/>
                </a:lnTo>
                <a:lnTo>
                  <a:pt x="356" y="708"/>
                </a:lnTo>
                <a:lnTo>
                  <a:pt x="362" y="692"/>
                </a:lnTo>
                <a:lnTo>
                  <a:pt x="364" y="670"/>
                </a:lnTo>
                <a:lnTo>
                  <a:pt x="370" y="650"/>
                </a:lnTo>
                <a:lnTo>
                  <a:pt x="372" y="626"/>
                </a:lnTo>
                <a:lnTo>
                  <a:pt x="374" y="598"/>
                </a:lnTo>
                <a:lnTo>
                  <a:pt x="374" y="564"/>
                </a:lnTo>
                <a:lnTo>
                  <a:pt x="370" y="546"/>
                </a:lnTo>
                <a:lnTo>
                  <a:pt x="366" y="526"/>
                </a:lnTo>
                <a:lnTo>
                  <a:pt x="360" y="508"/>
                </a:lnTo>
                <a:lnTo>
                  <a:pt x="354" y="488"/>
                </a:lnTo>
                <a:lnTo>
                  <a:pt x="344" y="468"/>
                </a:lnTo>
                <a:lnTo>
                  <a:pt x="332" y="448"/>
                </a:lnTo>
                <a:lnTo>
                  <a:pt x="282" y="394"/>
                </a:lnTo>
                <a:lnTo>
                  <a:pt x="246" y="354"/>
                </a:lnTo>
                <a:lnTo>
                  <a:pt x="228" y="330"/>
                </a:lnTo>
                <a:lnTo>
                  <a:pt x="206" y="296"/>
                </a:lnTo>
                <a:lnTo>
                  <a:pt x="160" y="218"/>
                </a:lnTo>
                <a:lnTo>
                  <a:pt x="110" y="130"/>
                </a:lnTo>
                <a:lnTo>
                  <a:pt x="92" y="92"/>
                </a:lnTo>
                <a:lnTo>
                  <a:pt x="82" y="66"/>
                </a:lnTo>
                <a:lnTo>
                  <a:pt x="78" y="54"/>
                </a:lnTo>
                <a:lnTo>
                  <a:pt x="72" y="42"/>
                </a:lnTo>
                <a:lnTo>
                  <a:pt x="64" y="28"/>
                </a:lnTo>
                <a:lnTo>
                  <a:pt x="56" y="16"/>
                </a:lnTo>
                <a:lnTo>
                  <a:pt x="46" y="6"/>
                </a:lnTo>
                <a:lnTo>
                  <a:pt x="40" y="2"/>
                </a:lnTo>
                <a:lnTo>
                  <a:pt x="34" y="0"/>
                </a:lnTo>
                <a:lnTo>
                  <a:pt x="28" y="0"/>
                </a:lnTo>
                <a:lnTo>
                  <a:pt x="22" y="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24"/>
          <p:cNvSpPr>
            <a:spLocks/>
          </p:cNvSpPr>
          <p:nvPr/>
        </p:nvSpPr>
        <p:spPr bwMode="auto">
          <a:xfrm>
            <a:off x="7521575" y="431800"/>
            <a:ext cx="193675" cy="371475"/>
          </a:xfrm>
          <a:custGeom>
            <a:avLst/>
            <a:gdLst>
              <a:gd name="T0" fmla="*/ 95765938 w 122"/>
              <a:gd name="T1" fmla="*/ 549394063 h 234"/>
              <a:gd name="T2" fmla="*/ 95765938 w 122"/>
              <a:gd name="T3" fmla="*/ 549394063 h 234"/>
              <a:gd name="T4" fmla="*/ 151209375 w 122"/>
              <a:gd name="T5" fmla="*/ 463708750 h 234"/>
              <a:gd name="T6" fmla="*/ 196572188 w 122"/>
              <a:gd name="T7" fmla="*/ 388104063 h 234"/>
              <a:gd name="T8" fmla="*/ 226814063 w 122"/>
              <a:gd name="T9" fmla="*/ 332660625 h 234"/>
              <a:gd name="T10" fmla="*/ 226814063 w 122"/>
              <a:gd name="T11" fmla="*/ 332660625 h 234"/>
              <a:gd name="T12" fmla="*/ 252015625 w 122"/>
              <a:gd name="T13" fmla="*/ 267136563 h 234"/>
              <a:gd name="T14" fmla="*/ 272176875 w 122"/>
              <a:gd name="T15" fmla="*/ 206652813 h 234"/>
              <a:gd name="T16" fmla="*/ 277217188 w 122"/>
              <a:gd name="T17" fmla="*/ 176410938 h 234"/>
              <a:gd name="T18" fmla="*/ 277217188 w 122"/>
              <a:gd name="T19" fmla="*/ 146169063 h 234"/>
              <a:gd name="T20" fmla="*/ 277217188 w 122"/>
              <a:gd name="T21" fmla="*/ 146169063 h 234"/>
              <a:gd name="T22" fmla="*/ 292338125 w 122"/>
              <a:gd name="T23" fmla="*/ 95765938 h 234"/>
              <a:gd name="T24" fmla="*/ 302418750 w 122"/>
              <a:gd name="T25" fmla="*/ 55443438 h 234"/>
              <a:gd name="T26" fmla="*/ 307459063 w 122"/>
              <a:gd name="T27" fmla="*/ 20161250 h 234"/>
              <a:gd name="T28" fmla="*/ 307459063 w 122"/>
              <a:gd name="T29" fmla="*/ 20161250 h 234"/>
              <a:gd name="T30" fmla="*/ 307459063 w 122"/>
              <a:gd name="T31" fmla="*/ 0 h 234"/>
              <a:gd name="T32" fmla="*/ 307459063 w 122"/>
              <a:gd name="T33" fmla="*/ 5040313 h 234"/>
              <a:gd name="T34" fmla="*/ 307459063 w 122"/>
              <a:gd name="T35" fmla="*/ 5040313 h 234"/>
              <a:gd name="T36" fmla="*/ 287297813 w 122"/>
              <a:gd name="T37" fmla="*/ 20161250 h 234"/>
              <a:gd name="T38" fmla="*/ 236894688 w 122"/>
              <a:gd name="T39" fmla="*/ 60483750 h 234"/>
              <a:gd name="T40" fmla="*/ 201612500 w 122"/>
              <a:gd name="T41" fmla="*/ 85685313 h 234"/>
              <a:gd name="T42" fmla="*/ 171370625 w 122"/>
              <a:gd name="T43" fmla="*/ 115927188 h 234"/>
              <a:gd name="T44" fmla="*/ 146169063 w 122"/>
              <a:gd name="T45" fmla="*/ 156249688 h 234"/>
              <a:gd name="T46" fmla="*/ 120967500 w 122"/>
              <a:gd name="T47" fmla="*/ 196572188 h 234"/>
              <a:gd name="T48" fmla="*/ 120967500 w 122"/>
              <a:gd name="T49" fmla="*/ 196572188 h 234"/>
              <a:gd name="T50" fmla="*/ 120967500 w 122"/>
              <a:gd name="T51" fmla="*/ 201612500 h 234"/>
              <a:gd name="T52" fmla="*/ 120967500 w 122"/>
              <a:gd name="T53" fmla="*/ 201612500 h 234"/>
              <a:gd name="T54" fmla="*/ 100806250 w 122"/>
              <a:gd name="T55" fmla="*/ 241935000 h 234"/>
              <a:gd name="T56" fmla="*/ 85685313 w 122"/>
              <a:gd name="T57" fmla="*/ 272176875 h 234"/>
              <a:gd name="T58" fmla="*/ 55443438 w 122"/>
              <a:gd name="T59" fmla="*/ 312499375 h 234"/>
              <a:gd name="T60" fmla="*/ 35282188 w 122"/>
              <a:gd name="T61" fmla="*/ 342741250 h 234"/>
              <a:gd name="T62" fmla="*/ 25201563 w 122"/>
              <a:gd name="T63" fmla="*/ 352821875 h 234"/>
              <a:gd name="T64" fmla="*/ 20161250 w 122"/>
              <a:gd name="T65" fmla="*/ 372983125 h 234"/>
              <a:gd name="T66" fmla="*/ 20161250 w 122"/>
              <a:gd name="T67" fmla="*/ 372983125 h 234"/>
              <a:gd name="T68" fmla="*/ 25201563 w 122"/>
              <a:gd name="T69" fmla="*/ 408265313 h 234"/>
              <a:gd name="T70" fmla="*/ 25201563 w 122"/>
              <a:gd name="T71" fmla="*/ 478829688 h 234"/>
              <a:gd name="T72" fmla="*/ 20161250 w 122"/>
              <a:gd name="T73" fmla="*/ 519152188 h 234"/>
              <a:gd name="T74" fmla="*/ 15120938 w 122"/>
              <a:gd name="T75" fmla="*/ 554434375 h 234"/>
              <a:gd name="T76" fmla="*/ 10080625 w 122"/>
              <a:gd name="T77" fmla="*/ 579635938 h 234"/>
              <a:gd name="T78" fmla="*/ 5040313 w 122"/>
              <a:gd name="T79" fmla="*/ 584676250 h 234"/>
              <a:gd name="T80" fmla="*/ 0 w 122"/>
              <a:gd name="T81" fmla="*/ 589716563 h 234"/>
              <a:gd name="T82" fmla="*/ 95765938 w 122"/>
              <a:gd name="T83" fmla="*/ 549394063 h 2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2"/>
              <a:gd name="T127" fmla="*/ 0 h 234"/>
              <a:gd name="T128" fmla="*/ 122 w 122"/>
              <a:gd name="T129" fmla="*/ 234 h 234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2" h="234">
                <a:moveTo>
                  <a:pt x="38" y="218"/>
                </a:moveTo>
                <a:lnTo>
                  <a:pt x="38" y="218"/>
                </a:lnTo>
                <a:lnTo>
                  <a:pt x="60" y="184"/>
                </a:lnTo>
                <a:lnTo>
                  <a:pt x="78" y="154"/>
                </a:lnTo>
                <a:lnTo>
                  <a:pt x="90" y="132"/>
                </a:lnTo>
                <a:lnTo>
                  <a:pt x="100" y="106"/>
                </a:lnTo>
                <a:lnTo>
                  <a:pt x="108" y="82"/>
                </a:lnTo>
                <a:lnTo>
                  <a:pt x="110" y="70"/>
                </a:lnTo>
                <a:lnTo>
                  <a:pt x="110" y="58"/>
                </a:lnTo>
                <a:lnTo>
                  <a:pt x="116" y="38"/>
                </a:lnTo>
                <a:lnTo>
                  <a:pt x="120" y="22"/>
                </a:lnTo>
                <a:lnTo>
                  <a:pt x="122" y="8"/>
                </a:lnTo>
                <a:lnTo>
                  <a:pt x="122" y="0"/>
                </a:lnTo>
                <a:lnTo>
                  <a:pt x="122" y="2"/>
                </a:lnTo>
                <a:lnTo>
                  <a:pt x="114" y="8"/>
                </a:lnTo>
                <a:lnTo>
                  <a:pt x="94" y="24"/>
                </a:lnTo>
                <a:lnTo>
                  <a:pt x="80" y="34"/>
                </a:lnTo>
                <a:lnTo>
                  <a:pt x="68" y="46"/>
                </a:lnTo>
                <a:lnTo>
                  <a:pt x="58" y="62"/>
                </a:lnTo>
                <a:lnTo>
                  <a:pt x="48" y="78"/>
                </a:lnTo>
                <a:lnTo>
                  <a:pt x="48" y="80"/>
                </a:lnTo>
                <a:lnTo>
                  <a:pt x="40" y="96"/>
                </a:lnTo>
                <a:lnTo>
                  <a:pt x="34" y="108"/>
                </a:lnTo>
                <a:lnTo>
                  <a:pt x="22" y="124"/>
                </a:lnTo>
                <a:lnTo>
                  <a:pt x="14" y="136"/>
                </a:lnTo>
                <a:lnTo>
                  <a:pt x="10" y="140"/>
                </a:lnTo>
                <a:lnTo>
                  <a:pt x="8" y="148"/>
                </a:lnTo>
                <a:lnTo>
                  <a:pt x="10" y="162"/>
                </a:lnTo>
                <a:lnTo>
                  <a:pt x="10" y="190"/>
                </a:lnTo>
                <a:lnTo>
                  <a:pt x="8" y="206"/>
                </a:lnTo>
                <a:lnTo>
                  <a:pt x="6" y="220"/>
                </a:lnTo>
                <a:lnTo>
                  <a:pt x="4" y="230"/>
                </a:lnTo>
                <a:lnTo>
                  <a:pt x="2" y="232"/>
                </a:lnTo>
                <a:lnTo>
                  <a:pt x="0" y="234"/>
                </a:lnTo>
                <a:lnTo>
                  <a:pt x="38" y="21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25"/>
          <p:cNvSpPr>
            <a:spLocks/>
          </p:cNvSpPr>
          <p:nvPr/>
        </p:nvSpPr>
        <p:spPr bwMode="auto">
          <a:xfrm>
            <a:off x="8340725" y="1863725"/>
            <a:ext cx="117475" cy="209550"/>
          </a:xfrm>
          <a:custGeom>
            <a:avLst/>
            <a:gdLst>
              <a:gd name="T0" fmla="*/ 146169063 w 74"/>
              <a:gd name="T1" fmla="*/ 312499375 h 132"/>
              <a:gd name="T2" fmla="*/ 146169063 w 74"/>
              <a:gd name="T3" fmla="*/ 312499375 h 132"/>
              <a:gd name="T4" fmla="*/ 161290000 w 74"/>
              <a:gd name="T5" fmla="*/ 292338125 h 132"/>
              <a:gd name="T6" fmla="*/ 171370625 w 74"/>
              <a:gd name="T7" fmla="*/ 262096250 h 132"/>
              <a:gd name="T8" fmla="*/ 181451250 w 74"/>
              <a:gd name="T9" fmla="*/ 231854375 h 132"/>
              <a:gd name="T10" fmla="*/ 186491563 w 74"/>
              <a:gd name="T11" fmla="*/ 196572188 h 132"/>
              <a:gd name="T12" fmla="*/ 181451250 w 74"/>
              <a:gd name="T13" fmla="*/ 161290000 h 132"/>
              <a:gd name="T14" fmla="*/ 181451250 w 74"/>
              <a:gd name="T15" fmla="*/ 146169063 h 132"/>
              <a:gd name="T16" fmla="*/ 171370625 w 74"/>
              <a:gd name="T17" fmla="*/ 131048125 h 132"/>
              <a:gd name="T18" fmla="*/ 161290000 w 74"/>
              <a:gd name="T19" fmla="*/ 115927188 h 132"/>
              <a:gd name="T20" fmla="*/ 146169063 w 74"/>
              <a:gd name="T21" fmla="*/ 105846563 h 132"/>
              <a:gd name="T22" fmla="*/ 90725625 w 74"/>
              <a:gd name="T23" fmla="*/ 50403125 h 132"/>
              <a:gd name="T24" fmla="*/ 136088438 w 74"/>
              <a:gd name="T25" fmla="*/ 25201563 h 132"/>
              <a:gd name="T26" fmla="*/ 136088438 w 74"/>
              <a:gd name="T27" fmla="*/ 25201563 h 132"/>
              <a:gd name="T28" fmla="*/ 131048125 w 74"/>
              <a:gd name="T29" fmla="*/ 20161250 h 132"/>
              <a:gd name="T30" fmla="*/ 120967500 w 74"/>
              <a:gd name="T31" fmla="*/ 5040313 h 132"/>
              <a:gd name="T32" fmla="*/ 110886875 w 74"/>
              <a:gd name="T33" fmla="*/ 5040313 h 132"/>
              <a:gd name="T34" fmla="*/ 100806250 w 74"/>
              <a:gd name="T35" fmla="*/ 0 h 132"/>
              <a:gd name="T36" fmla="*/ 85685313 w 74"/>
              <a:gd name="T37" fmla="*/ 5040313 h 132"/>
              <a:gd name="T38" fmla="*/ 65524063 w 74"/>
              <a:gd name="T39" fmla="*/ 10080625 h 132"/>
              <a:gd name="T40" fmla="*/ 65524063 w 74"/>
              <a:gd name="T41" fmla="*/ 10080625 h 132"/>
              <a:gd name="T42" fmla="*/ 50403125 w 74"/>
              <a:gd name="T43" fmla="*/ 30241875 h 132"/>
              <a:gd name="T44" fmla="*/ 30241875 w 74"/>
              <a:gd name="T45" fmla="*/ 50403125 h 132"/>
              <a:gd name="T46" fmla="*/ 15120938 w 74"/>
              <a:gd name="T47" fmla="*/ 80645000 h 132"/>
              <a:gd name="T48" fmla="*/ 0 w 74"/>
              <a:gd name="T49" fmla="*/ 120967500 h 132"/>
              <a:gd name="T50" fmla="*/ 0 w 74"/>
              <a:gd name="T51" fmla="*/ 146169063 h 132"/>
              <a:gd name="T52" fmla="*/ 0 w 74"/>
              <a:gd name="T53" fmla="*/ 166330313 h 132"/>
              <a:gd name="T54" fmla="*/ 5040313 w 74"/>
              <a:gd name="T55" fmla="*/ 191531875 h 132"/>
              <a:gd name="T56" fmla="*/ 10080625 w 74"/>
              <a:gd name="T57" fmla="*/ 221773750 h 132"/>
              <a:gd name="T58" fmla="*/ 25201563 w 74"/>
              <a:gd name="T59" fmla="*/ 252015625 h 132"/>
              <a:gd name="T60" fmla="*/ 40322500 w 74"/>
              <a:gd name="T61" fmla="*/ 282257500 h 132"/>
              <a:gd name="T62" fmla="*/ 40322500 w 74"/>
              <a:gd name="T63" fmla="*/ 282257500 h 132"/>
              <a:gd name="T64" fmla="*/ 55443438 w 74"/>
              <a:gd name="T65" fmla="*/ 292338125 h 132"/>
              <a:gd name="T66" fmla="*/ 85685313 w 74"/>
              <a:gd name="T67" fmla="*/ 317539688 h 132"/>
              <a:gd name="T68" fmla="*/ 100806250 w 74"/>
              <a:gd name="T69" fmla="*/ 327620313 h 132"/>
              <a:gd name="T70" fmla="*/ 120967500 w 74"/>
              <a:gd name="T71" fmla="*/ 332660625 h 132"/>
              <a:gd name="T72" fmla="*/ 136088438 w 74"/>
              <a:gd name="T73" fmla="*/ 327620313 h 132"/>
              <a:gd name="T74" fmla="*/ 146169063 w 74"/>
              <a:gd name="T75" fmla="*/ 312499375 h 132"/>
              <a:gd name="T76" fmla="*/ 146169063 w 74"/>
              <a:gd name="T77" fmla="*/ 312499375 h 13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4"/>
              <a:gd name="T118" fmla="*/ 0 h 132"/>
              <a:gd name="T119" fmla="*/ 74 w 74"/>
              <a:gd name="T120" fmla="*/ 132 h 13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4" h="132">
                <a:moveTo>
                  <a:pt x="58" y="124"/>
                </a:moveTo>
                <a:lnTo>
                  <a:pt x="58" y="124"/>
                </a:lnTo>
                <a:lnTo>
                  <a:pt x="64" y="116"/>
                </a:lnTo>
                <a:lnTo>
                  <a:pt x="68" y="104"/>
                </a:lnTo>
                <a:lnTo>
                  <a:pt x="72" y="92"/>
                </a:lnTo>
                <a:lnTo>
                  <a:pt x="74" y="78"/>
                </a:lnTo>
                <a:lnTo>
                  <a:pt x="72" y="64"/>
                </a:lnTo>
                <a:lnTo>
                  <a:pt x="72" y="58"/>
                </a:lnTo>
                <a:lnTo>
                  <a:pt x="68" y="52"/>
                </a:lnTo>
                <a:lnTo>
                  <a:pt x="64" y="46"/>
                </a:lnTo>
                <a:lnTo>
                  <a:pt x="58" y="42"/>
                </a:lnTo>
                <a:lnTo>
                  <a:pt x="36" y="20"/>
                </a:lnTo>
                <a:lnTo>
                  <a:pt x="54" y="10"/>
                </a:lnTo>
                <a:lnTo>
                  <a:pt x="52" y="8"/>
                </a:lnTo>
                <a:lnTo>
                  <a:pt x="48" y="2"/>
                </a:lnTo>
                <a:lnTo>
                  <a:pt x="44" y="2"/>
                </a:lnTo>
                <a:lnTo>
                  <a:pt x="40" y="0"/>
                </a:lnTo>
                <a:lnTo>
                  <a:pt x="34" y="2"/>
                </a:lnTo>
                <a:lnTo>
                  <a:pt x="26" y="4"/>
                </a:lnTo>
                <a:lnTo>
                  <a:pt x="20" y="12"/>
                </a:lnTo>
                <a:lnTo>
                  <a:pt x="12" y="20"/>
                </a:lnTo>
                <a:lnTo>
                  <a:pt x="6" y="32"/>
                </a:lnTo>
                <a:lnTo>
                  <a:pt x="0" y="48"/>
                </a:lnTo>
                <a:lnTo>
                  <a:pt x="0" y="58"/>
                </a:lnTo>
                <a:lnTo>
                  <a:pt x="0" y="66"/>
                </a:lnTo>
                <a:lnTo>
                  <a:pt x="2" y="76"/>
                </a:lnTo>
                <a:lnTo>
                  <a:pt x="4" y="88"/>
                </a:lnTo>
                <a:lnTo>
                  <a:pt x="10" y="100"/>
                </a:lnTo>
                <a:lnTo>
                  <a:pt x="16" y="112"/>
                </a:lnTo>
                <a:lnTo>
                  <a:pt x="22" y="116"/>
                </a:lnTo>
                <a:lnTo>
                  <a:pt x="34" y="126"/>
                </a:lnTo>
                <a:lnTo>
                  <a:pt x="40" y="130"/>
                </a:lnTo>
                <a:lnTo>
                  <a:pt x="48" y="132"/>
                </a:lnTo>
                <a:lnTo>
                  <a:pt x="54" y="130"/>
                </a:lnTo>
                <a:lnTo>
                  <a:pt x="58" y="124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26"/>
          <p:cNvSpPr>
            <a:spLocks/>
          </p:cNvSpPr>
          <p:nvPr/>
        </p:nvSpPr>
        <p:spPr bwMode="auto">
          <a:xfrm>
            <a:off x="7686675" y="1120775"/>
            <a:ext cx="234950" cy="133350"/>
          </a:xfrm>
          <a:custGeom>
            <a:avLst/>
            <a:gdLst>
              <a:gd name="T0" fmla="*/ 362902500 w 148"/>
              <a:gd name="T1" fmla="*/ 146169063 h 84"/>
              <a:gd name="T2" fmla="*/ 362902500 w 148"/>
              <a:gd name="T3" fmla="*/ 146169063 h 84"/>
              <a:gd name="T4" fmla="*/ 372983125 w 148"/>
              <a:gd name="T5" fmla="*/ 166330313 h 84"/>
              <a:gd name="T6" fmla="*/ 372983125 w 148"/>
              <a:gd name="T7" fmla="*/ 181451250 h 84"/>
              <a:gd name="T8" fmla="*/ 367942813 w 148"/>
              <a:gd name="T9" fmla="*/ 186491563 h 84"/>
              <a:gd name="T10" fmla="*/ 362902500 w 148"/>
              <a:gd name="T11" fmla="*/ 191531875 h 84"/>
              <a:gd name="T12" fmla="*/ 362902500 w 148"/>
              <a:gd name="T13" fmla="*/ 191531875 h 84"/>
              <a:gd name="T14" fmla="*/ 302418750 w 148"/>
              <a:gd name="T15" fmla="*/ 196572188 h 84"/>
              <a:gd name="T16" fmla="*/ 252015625 w 148"/>
              <a:gd name="T17" fmla="*/ 201612500 h 84"/>
              <a:gd name="T18" fmla="*/ 216733438 w 148"/>
              <a:gd name="T19" fmla="*/ 211693125 h 84"/>
              <a:gd name="T20" fmla="*/ 216733438 w 148"/>
              <a:gd name="T21" fmla="*/ 211693125 h 84"/>
              <a:gd name="T22" fmla="*/ 196572188 w 148"/>
              <a:gd name="T23" fmla="*/ 211693125 h 84"/>
              <a:gd name="T24" fmla="*/ 171370625 w 148"/>
              <a:gd name="T25" fmla="*/ 211693125 h 84"/>
              <a:gd name="T26" fmla="*/ 146169063 w 148"/>
              <a:gd name="T27" fmla="*/ 206652813 h 84"/>
              <a:gd name="T28" fmla="*/ 115927188 w 148"/>
              <a:gd name="T29" fmla="*/ 196572188 h 84"/>
              <a:gd name="T30" fmla="*/ 85685313 w 148"/>
              <a:gd name="T31" fmla="*/ 176410938 h 84"/>
              <a:gd name="T32" fmla="*/ 55443438 w 148"/>
              <a:gd name="T33" fmla="*/ 146169063 h 84"/>
              <a:gd name="T34" fmla="*/ 30241875 w 148"/>
              <a:gd name="T35" fmla="*/ 105846563 h 84"/>
              <a:gd name="T36" fmla="*/ 30241875 w 148"/>
              <a:gd name="T37" fmla="*/ 105846563 h 84"/>
              <a:gd name="T38" fmla="*/ 20161250 w 148"/>
              <a:gd name="T39" fmla="*/ 95765938 h 84"/>
              <a:gd name="T40" fmla="*/ 0 w 148"/>
              <a:gd name="T41" fmla="*/ 80645000 h 84"/>
              <a:gd name="T42" fmla="*/ 0 w 148"/>
              <a:gd name="T43" fmla="*/ 80645000 h 84"/>
              <a:gd name="T44" fmla="*/ 15120938 w 148"/>
              <a:gd name="T45" fmla="*/ 60483750 h 84"/>
              <a:gd name="T46" fmla="*/ 25201563 w 148"/>
              <a:gd name="T47" fmla="*/ 45362813 h 84"/>
              <a:gd name="T48" fmla="*/ 35282188 w 148"/>
              <a:gd name="T49" fmla="*/ 40322500 h 84"/>
              <a:gd name="T50" fmla="*/ 40322500 w 148"/>
              <a:gd name="T51" fmla="*/ 40322500 h 84"/>
              <a:gd name="T52" fmla="*/ 40322500 w 148"/>
              <a:gd name="T53" fmla="*/ 40322500 h 84"/>
              <a:gd name="T54" fmla="*/ 60483750 w 148"/>
              <a:gd name="T55" fmla="*/ 30241875 h 84"/>
              <a:gd name="T56" fmla="*/ 105846563 w 148"/>
              <a:gd name="T57" fmla="*/ 15120938 h 84"/>
              <a:gd name="T58" fmla="*/ 171370625 w 148"/>
              <a:gd name="T59" fmla="*/ 0 h 84"/>
              <a:gd name="T60" fmla="*/ 201612500 w 148"/>
              <a:gd name="T61" fmla="*/ 0 h 84"/>
              <a:gd name="T62" fmla="*/ 231854375 w 148"/>
              <a:gd name="T63" fmla="*/ 5040313 h 84"/>
              <a:gd name="T64" fmla="*/ 231854375 w 148"/>
              <a:gd name="T65" fmla="*/ 5040313 h 84"/>
              <a:gd name="T66" fmla="*/ 246975313 w 148"/>
              <a:gd name="T67" fmla="*/ 10080625 h 84"/>
              <a:gd name="T68" fmla="*/ 287297813 w 148"/>
              <a:gd name="T69" fmla="*/ 35282188 h 84"/>
              <a:gd name="T70" fmla="*/ 312499375 w 148"/>
              <a:gd name="T71" fmla="*/ 50403125 h 84"/>
              <a:gd name="T72" fmla="*/ 332660625 w 148"/>
              <a:gd name="T73" fmla="*/ 75604688 h 84"/>
              <a:gd name="T74" fmla="*/ 347781563 w 148"/>
              <a:gd name="T75" fmla="*/ 100806250 h 84"/>
              <a:gd name="T76" fmla="*/ 357862188 w 148"/>
              <a:gd name="T77" fmla="*/ 131048125 h 8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48"/>
              <a:gd name="T118" fmla="*/ 0 h 84"/>
              <a:gd name="T119" fmla="*/ 148 w 148"/>
              <a:gd name="T120" fmla="*/ 84 h 8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48" h="84">
                <a:moveTo>
                  <a:pt x="144" y="58"/>
                </a:moveTo>
                <a:lnTo>
                  <a:pt x="144" y="58"/>
                </a:lnTo>
                <a:lnTo>
                  <a:pt x="148" y="66"/>
                </a:lnTo>
                <a:lnTo>
                  <a:pt x="148" y="72"/>
                </a:lnTo>
                <a:lnTo>
                  <a:pt x="146" y="74"/>
                </a:lnTo>
                <a:lnTo>
                  <a:pt x="144" y="76"/>
                </a:lnTo>
                <a:lnTo>
                  <a:pt x="120" y="78"/>
                </a:lnTo>
                <a:lnTo>
                  <a:pt x="100" y="80"/>
                </a:lnTo>
                <a:lnTo>
                  <a:pt x="86" y="84"/>
                </a:lnTo>
                <a:lnTo>
                  <a:pt x="78" y="84"/>
                </a:lnTo>
                <a:lnTo>
                  <a:pt x="68" y="84"/>
                </a:lnTo>
                <a:lnTo>
                  <a:pt x="58" y="82"/>
                </a:lnTo>
                <a:lnTo>
                  <a:pt x="46" y="78"/>
                </a:lnTo>
                <a:lnTo>
                  <a:pt x="34" y="70"/>
                </a:lnTo>
                <a:lnTo>
                  <a:pt x="22" y="58"/>
                </a:lnTo>
                <a:lnTo>
                  <a:pt x="12" y="42"/>
                </a:lnTo>
                <a:lnTo>
                  <a:pt x="8" y="38"/>
                </a:lnTo>
                <a:lnTo>
                  <a:pt x="0" y="32"/>
                </a:lnTo>
                <a:lnTo>
                  <a:pt x="6" y="24"/>
                </a:lnTo>
                <a:lnTo>
                  <a:pt x="10" y="18"/>
                </a:lnTo>
                <a:lnTo>
                  <a:pt x="14" y="16"/>
                </a:lnTo>
                <a:lnTo>
                  <a:pt x="16" y="16"/>
                </a:lnTo>
                <a:lnTo>
                  <a:pt x="24" y="12"/>
                </a:lnTo>
                <a:lnTo>
                  <a:pt x="42" y="6"/>
                </a:lnTo>
                <a:lnTo>
                  <a:pt x="68" y="0"/>
                </a:lnTo>
                <a:lnTo>
                  <a:pt x="80" y="0"/>
                </a:lnTo>
                <a:lnTo>
                  <a:pt x="92" y="2"/>
                </a:lnTo>
                <a:lnTo>
                  <a:pt x="98" y="4"/>
                </a:lnTo>
                <a:lnTo>
                  <a:pt x="114" y="14"/>
                </a:lnTo>
                <a:lnTo>
                  <a:pt x="124" y="20"/>
                </a:lnTo>
                <a:lnTo>
                  <a:pt x="132" y="30"/>
                </a:lnTo>
                <a:lnTo>
                  <a:pt x="138" y="40"/>
                </a:lnTo>
                <a:lnTo>
                  <a:pt x="142" y="52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27"/>
          <p:cNvSpPr>
            <a:spLocks/>
          </p:cNvSpPr>
          <p:nvPr/>
        </p:nvSpPr>
        <p:spPr bwMode="auto">
          <a:xfrm>
            <a:off x="7654925" y="1060450"/>
            <a:ext cx="295275" cy="177800"/>
          </a:xfrm>
          <a:custGeom>
            <a:avLst/>
            <a:gdLst>
              <a:gd name="T0" fmla="*/ 463708750 w 186"/>
              <a:gd name="T1" fmla="*/ 241935000 h 112"/>
              <a:gd name="T2" fmla="*/ 463708750 w 186"/>
              <a:gd name="T3" fmla="*/ 241935000 h 112"/>
              <a:gd name="T4" fmla="*/ 458668438 w 186"/>
              <a:gd name="T5" fmla="*/ 211693125 h 112"/>
              <a:gd name="T6" fmla="*/ 438507188 w 186"/>
              <a:gd name="T7" fmla="*/ 141128750 h 112"/>
              <a:gd name="T8" fmla="*/ 408265313 w 186"/>
              <a:gd name="T9" fmla="*/ 70564375 h 112"/>
              <a:gd name="T10" fmla="*/ 398184688 w 186"/>
              <a:gd name="T11" fmla="*/ 50403125 h 112"/>
              <a:gd name="T12" fmla="*/ 388104063 w 186"/>
              <a:gd name="T13" fmla="*/ 40322500 h 112"/>
              <a:gd name="T14" fmla="*/ 383063750 w 186"/>
              <a:gd name="T15" fmla="*/ 40322500 h 112"/>
              <a:gd name="T16" fmla="*/ 383063750 w 186"/>
              <a:gd name="T17" fmla="*/ 40322500 h 112"/>
              <a:gd name="T18" fmla="*/ 357862188 w 186"/>
              <a:gd name="T19" fmla="*/ 25201563 h 112"/>
              <a:gd name="T20" fmla="*/ 327620313 w 186"/>
              <a:gd name="T21" fmla="*/ 10080625 h 112"/>
              <a:gd name="T22" fmla="*/ 287297813 w 186"/>
              <a:gd name="T23" fmla="*/ 0 h 112"/>
              <a:gd name="T24" fmla="*/ 236894688 w 186"/>
              <a:gd name="T25" fmla="*/ 0 h 112"/>
              <a:gd name="T26" fmla="*/ 201612500 w 186"/>
              <a:gd name="T27" fmla="*/ 5040313 h 112"/>
              <a:gd name="T28" fmla="*/ 171370625 w 186"/>
              <a:gd name="T29" fmla="*/ 10080625 h 112"/>
              <a:gd name="T30" fmla="*/ 131048125 w 186"/>
              <a:gd name="T31" fmla="*/ 25201563 h 112"/>
              <a:gd name="T32" fmla="*/ 90725625 w 186"/>
              <a:gd name="T33" fmla="*/ 40322500 h 112"/>
              <a:gd name="T34" fmla="*/ 50403125 w 186"/>
              <a:gd name="T35" fmla="*/ 65524063 h 112"/>
              <a:gd name="T36" fmla="*/ 0 w 186"/>
              <a:gd name="T37" fmla="*/ 95765938 h 112"/>
              <a:gd name="T38" fmla="*/ 0 w 186"/>
              <a:gd name="T39" fmla="*/ 95765938 h 112"/>
              <a:gd name="T40" fmla="*/ 0 w 186"/>
              <a:gd name="T41" fmla="*/ 100806250 h 112"/>
              <a:gd name="T42" fmla="*/ 0 w 186"/>
              <a:gd name="T43" fmla="*/ 105846563 h 112"/>
              <a:gd name="T44" fmla="*/ 10080625 w 186"/>
              <a:gd name="T45" fmla="*/ 115927188 h 112"/>
              <a:gd name="T46" fmla="*/ 30241875 w 186"/>
              <a:gd name="T47" fmla="*/ 126007813 h 112"/>
              <a:gd name="T48" fmla="*/ 30241875 w 186"/>
              <a:gd name="T49" fmla="*/ 126007813 h 112"/>
              <a:gd name="T50" fmla="*/ 65524063 w 186"/>
              <a:gd name="T51" fmla="*/ 110886875 h 112"/>
              <a:gd name="T52" fmla="*/ 146169063 w 186"/>
              <a:gd name="T53" fmla="*/ 80645000 h 112"/>
              <a:gd name="T54" fmla="*/ 196572188 w 186"/>
              <a:gd name="T55" fmla="*/ 65524063 h 112"/>
              <a:gd name="T56" fmla="*/ 241935000 w 186"/>
              <a:gd name="T57" fmla="*/ 60483750 h 112"/>
              <a:gd name="T58" fmla="*/ 277217188 w 186"/>
              <a:gd name="T59" fmla="*/ 65524063 h 112"/>
              <a:gd name="T60" fmla="*/ 292338125 w 186"/>
              <a:gd name="T61" fmla="*/ 70564375 h 112"/>
              <a:gd name="T62" fmla="*/ 302418750 w 186"/>
              <a:gd name="T63" fmla="*/ 80645000 h 112"/>
              <a:gd name="T64" fmla="*/ 302418750 w 186"/>
              <a:gd name="T65" fmla="*/ 80645000 h 112"/>
              <a:gd name="T66" fmla="*/ 327620313 w 186"/>
              <a:gd name="T67" fmla="*/ 95765938 h 112"/>
              <a:gd name="T68" fmla="*/ 372983125 w 186"/>
              <a:gd name="T69" fmla="*/ 136088438 h 112"/>
              <a:gd name="T70" fmla="*/ 398184688 w 186"/>
              <a:gd name="T71" fmla="*/ 161290000 h 112"/>
              <a:gd name="T72" fmla="*/ 418345938 w 186"/>
              <a:gd name="T73" fmla="*/ 186491563 h 112"/>
              <a:gd name="T74" fmla="*/ 433466875 w 186"/>
              <a:gd name="T75" fmla="*/ 206652813 h 112"/>
              <a:gd name="T76" fmla="*/ 433466875 w 186"/>
              <a:gd name="T77" fmla="*/ 216733438 h 112"/>
              <a:gd name="T78" fmla="*/ 433466875 w 186"/>
              <a:gd name="T79" fmla="*/ 226814063 h 112"/>
              <a:gd name="T80" fmla="*/ 433466875 w 186"/>
              <a:gd name="T81" fmla="*/ 226814063 h 112"/>
              <a:gd name="T82" fmla="*/ 448587813 w 186"/>
              <a:gd name="T83" fmla="*/ 246975313 h 112"/>
              <a:gd name="T84" fmla="*/ 468749063 w 186"/>
              <a:gd name="T85" fmla="*/ 282257500 h 112"/>
              <a:gd name="T86" fmla="*/ 463708750 w 186"/>
              <a:gd name="T87" fmla="*/ 241935000 h 11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86"/>
              <a:gd name="T133" fmla="*/ 0 h 112"/>
              <a:gd name="T134" fmla="*/ 186 w 186"/>
              <a:gd name="T135" fmla="*/ 112 h 11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86" h="112">
                <a:moveTo>
                  <a:pt x="184" y="96"/>
                </a:moveTo>
                <a:lnTo>
                  <a:pt x="184" y="96"/>
                </a:lnTo>
                <a:lnTo>
                  <a:pt x="182" y="84"/>
                </a:lnTo>
                <a:lnTo>
                  <a:pt x="174" y="56"/>
                </a:lnTo>
                <a:lnTo>
                  <a:pt x="162" y="28"/>
                </a:lnTo>
                <a:lnTo>
                  <a:pt x="158" y="20"/>
                </a:lnTo>
                <a:lnTo>
                  <a:pt x="154" y="16"/>
                </a:lnTo>
                <a:lnTo>
                  <a:pt x="152" y="16"/>
                </a:lnTo>
                <a:lnTo>
                  <a:pt x="142" y="10"/>
                </a:lnTo>
                <a:lnTo>
                  <a:pt x="130" y="4"/>
                </a:lnTo>
                <a:lnTo>
                  <a:pt x="114" y="0"/>
                </a:lnTo>
                <a:lnTo>
                  <a:pt x="94" y="0"/>
                </a:lnTo>
                <a:lnTo>
                  <a:pt x="80" y="2"/>
                </a:lnTo>
                <a:lnTo>
                  <a:pt x="68" y="4"/>
                </a:lnTo>
                <a:lnTo>
                  <a:pt x="52" y="10"/>
                </a:lnTo>
                <a:lnTo>
                  <a:pt x="36" y="16"/>
                </a:lnTo>
                <a:lnTo>
                  <a:pt x="20" y="26"/>
                </a:lnTo>
                <a:lnTo>
                  <a:pt x="0" y="38"/>
                </a:lnTo>
                <a:lnTo>
                  <a:pt x="0" y="40"/>
                </a:lnTo>
                <a:lnTo>
                  <a:pt x="0" y="42"/>
                </a:lnTo>
                <a:lnTo>
                  <a:pt x="4" y="46"/>
                </a:lnTo>
                <a:lnTo>
                  <a:pt x="12" y="50"/>
                </a:lnTo>
                <a:lnTo>
                  <a:pt x="26" y="44"/>
                </a:lnTo>
                <a:lnTo>
                  <a:pt x="58" y="32"/>
                </a:lnTo>
                <a:lnTo>
                  <a:pt x="78" y="26"/>
                </a:lnTo>
                <a:lnTo>
                  <a:pt x="96" y="24"/>
                </a:lnTo>
                <a:lnTo>
                  <a:pt x="110" y="26"/>
                </a:lnTo>
                <a:lnTo>
                  <a:pt x="116" y="28"/>
                </a:lnTo>
                <a:lnTo>
                  <a:pt x="120" y="32"/>
                </a:lnTo>
                <a:lnTo>
                  <a:pt x="130" y="38"/>
                </a:lnTo>
                <a:lnTo>
                  <a:pt x="148" y="54"/>
                </a:lnTo>
                <a:lnTo>
                  <a:pt x="158" y="64"/>
                </a:lnTo>
                <a:lnTo>
                  <a:pt x="166" y="74"/>
                </a:lnTo>
                <a:lnTo>
                  <a:pt x="172" y="82"/>
                </a:lnTo>
                <a:lnTo>
                  <a:pt x="172" y="86"/>
                </a:lnTo>
                <a:lnTo>
                  <a:pt x="172" y="90"/>
                </a:lnTo>
                <a:lnTo>
                  <a:pt x="178" y="98"/>
                </a:lnTo>
                <a:lnTo>
                  <a:pt x="186" y="112"/>
                </a:lnTo>
                <a:lnTo>
                  <a:pt x="184" y="96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28"/>
          <p:cNvSpPr>
            <a:spLocks/>
          </p:cNvSpPr>
          <p:nvPr/>
        </p:nvSpPr>
        <p:spPr bwMode="auto">
          <a:xfrm>
            <a:off x="7572375" y="584200"/>
            <a:ext cx="279400" cy="488950"/>
          </a:xfrm>
          <a:custGeom>
            <a:avLst/>
            <a:gdLst>
              <a:gd name="T0" fmla="*/ 438507188 w 176"/>
              <a:gd name="T1" fmla="*/ 398184688 h 308"/>
              <a:gd name="T2" fmla="*/ 438507188 w 176"/>
              <a:gd name="T3" fmla="*/ 398184688 h 308"/>
              <a:gd name="T4" fmla="*/ 443547500 w 176"/>
              <a:gd name="T5" fmla="*/ 418345938 h 308"/>
              <a:gd name="T6" fmla="*/ 443547500 w 176"/>
              <a:gd name="T7" fmla="*/ 463708750 h 308"/>
              <a:gd name="T8" fmla="*/ 433466875 w 176"/>
              <a:gd name="T9" fmla="*/ 498990938 h 308"/>
              <a:gd name="T10" fmla="*/ 423386250 w 176"/>
              <a:gd name="T11" fmla="*/ 534273125 h 308"/>
              <a:gd name="T12" fmla="*/ 408265313 w 176"/>
              <a:gd name="T13" fmla="*/ 579635938 h 308"/>
              <a:gd name="T14" fmla="*/ 383063750 w 176"/>
              <a:gd name="T15" fmla="*/ 624998750 h 308"/>
              <a:gd name="T16" fmla="*/ 383063750 w 176"/>
              <a:gd name="T17" fmla="*/ 624998750 h 308"/>
              <a:gd name="T18" fmla="*/ 398184688 w 176"/>
              <a:gd name="T19" fmla="*/ 594756875 h 308"/>
              <a:gd name="T20" fmla="*/ 408265313 w 176"/>
              <a:gd name="T21" fmla="*/ 564515000 h 308"/>
              <a:gd name="T22" fmla="*/ 413305625 w 176"/>
              <a:gd name="T23" fmla="*/ 529232813 h 308"/>
              <a:gd name="T24" fmla="*/ 408265313 w 176"/>
              <a:gd name="T25" fmla="*/ 509071563 h 308"/>
              <a:gd name="T26" fmla="*/ 403225000 w 176"/>
              <a:gd name="T27" fmla="*/ 493950625 h 308"/>
              <a:gd name="T28" fmla="*/ 398184688 w 176"/>
              <a:gd name="T29" fmla="*/ 473789375 h 308"/>
              <a:gd name="T30" fmla="*/ 383063750 w 176"/>
              <a:gd name="T31" fmla="*/ 458668438 h 308"/>
              <a:gd name="T32" fmla="*/ 362902500 w 176"/>
              <a:gd name="T33" fmla="*/ 443547500 h 308"/>
              <a:gd name="T34" fmla="*/ 337700938 w 176"/>
              <a:gd name="T35" fmla="*/ 433466875 h 308"/>
              <a:gd name="T36" fmla="*/ 307459063 w 176"/>
              <a:gd name="T37" fmla="*/ 423386250 h 308"/>
              <a:gd name="T38" fmla="*/ 267136563 w 176"/>
              <a:gd name="T39" fmla="*/ 418345938 h 308"/>
              <a:gd name="T40" fmla="*/ 267136563 w 176"/>
              <a:gd name="T41" fmla="*/ 418345938 h 308"/>
              <a:gd name="T42" fmla="*/ 257055938 w 176"/>
              <a:gd name="T43" fmla="*/ 438507188 h 308"/>
              <a:gd name="T44" fmla="*/ 236894688 w 176"/>
              <a:gd name="T45" fmla="*/ 498990938 h 308"/>
              <a:gd name="T46" fmla="*/ 226814063 w 176"/>
              <a:gd name="T47" fmla="*/ 539313438 h 308"/>
              <a:gd name="T48" fmla="*/ 221773750 w 176"/>
              <a:gd name="T49" fmla="*/ 584676250 h 308"/>
              <a:gd name="T50" fmla="*/ 216733438 w 176"/>
              <a:gd name="T51" fmla="*/ 635079375 h 308"/>
              <a:gd name="T52" fmla="*/ 216733438 w 176"/>
              <a:gd name="T53" fmla="*/ 695563125 h 308"/>
              <a:gd name="T54" fmla="*/ 216733438 w 176"/>
              <a:gd name="T55" fmla="*/ 695563125 h 308"/>
              <a:gd name="T56" fmla="*/ 206652813 w 176"/>
              <a:gd name="T57" fmla="*/ 665321250 h 308"/>
              <a:gd name="T58" fmla="*/ 181451250 w 176"/>
              <a:gd name="T59" fmla="*/ 594756875 h 308"/>
              <a:gd name="T60" fmla="*/ 171370625 w 176"/>
              <a:gd name="T61" fmla="*/ 544353750 h 308"/>
              <a:gd name="T62" fmla="*/ 156249688 w 176"/>
              <a:gd name="T63" fmla="*/ 488910313 h 308"/>
              <a:gd name="T64" fmla="*/ 151209375 w 176"/>
              <a:gd name="T65" fmla="*/ 433466875 h 308"/>
              <a:gd name="T66" fmla="*/ 146169063 w 176"/>
              <a:gd name="T67" fmla="*/ 372983125 h 308"/>
              <a:gd name="T68" fmla="*/ 146169063 w 176"/>
              <a:gd name="T69" fmla="*/ 372983125 h 308"/>
              <a:gd name="T70" fmla="*/ 131048125 w 176"/>
              <a:gd name="T71" fmla="*/ 418345938 h 308"/>
              <a:gd name="T72" fmla="*/ 90725625 w 176"/>
              <a:gd name="T73" fmla="*/ 524192500 h 308"/>
              <a:gd name="T74" fmla="*/ 65524063 w 176"/>
              <a:gd name="T75" fmla="*/ 589716563 h 308"/>
              <a:gd name="T76" fmla="*/ 50403125 w 176"/>
              <a:gd name="T77" fmla="*/ 660280938 h 308"/>
              <a:gd name="T78" fmla="*/ 40322500 w 176"/>
              <a:gd name="T79" fmla="*/ 720764688 h 308"/>
              <a:gd name="T80" fmla="*/ 35282188 w 176"/>
              <a:gd name="T81" fmla="*/ 776208125 h 308"/>
              <a:gd name="T82" fmla="*/ 35282188 w 176"/>
              <a:gd name="T83" fmla="*/ 776208125 h 308"/>
              <a:gd name="T84" fmla="*/ 15120938 w 176"/>
              <a:gd name="T85" fmla="*/ 584676250 h 308"/>
              <a:gd name="T86" fmla="*/ 5040313 w 176"/>
              <a:gd name="T87" fmla="*/ 438507188 h 308"/>
              <a:gd name="T88" fmla="*/ 0 w 176"/>
              <a:gd name="T89" fmla="*/ 383063750 h 308"/>
              <a:gd name="T90" fmla="*/ 5040313 w 176"/>
              <a:gd name="T91" fmla="*/ 347781563 h 308"/>
              <a:gd name="T92" fmla="*/ 5040313 w 176"/>
              <a:gd name="T93" fmla="*/ 347781563 h 308"/>
              <a:gd name="T94" fmla="*/ 45362813 w 176"/>
              <a:gd name="T95" fmla="*/ 302418750 h 308"/>
              <a:gd name="T96" fmla="*/ 126007813 w 176"/>
              <a:gd name="T97" fmla="*/ 206652813 h 308"/>
              <a:gd name="T98" fmla="*/ 171370625 w 176"/>
              <a:gd name="T99" fmla="*/ 146169063 h 308"/>
              <a:gd name="T100" fmla="*/ 211693125 w 176"/>
              <a:gd name="T101" fmla="*/ 90725625 h 308"/>
              <a:gd name="T102" fmla="*/ 236894688 w 176"/>
              <a:gd name="T103" fmla="*/ 40322500 h 308"/>
              <a:gd name="T104" fmla="*/ 246975313 w 176"/>
              <a:gd name="T105" fmla="*/ 20161250 h 308"/>
              <a:gd name="T106" fmla="*/ 246975313 w 176"/>
              <a:gd name="T107" fmla="*/ 0 h 30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76"/>
              <a:gd name="T163" fmla="*/ 0 h 308"/>
              <a:gd name="T164" fmla="*/ 176 w 176"/>
              <a:gd name="T165" fmla="*/ 308 h 30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76" h="308">
                <a:moveTo>
                  <a:pt x="174" y="158"/>
                </a:moveTo>
                <a:lnTo>
                  <a:pt x="174" y="158"/>
                </a:lnTo>
                <a:lnTo>
                  <a:pt x="176" y="166"/>
                </a:lnTo>
                <a:lnTo>
                  <a:pt x="176" y="184"/>
                </a:lnTo>
                <a:lnTo>
                  <a:pt x="172" y="198"/>
                </a:lnTo>
                <a:lnTo>
                  <a:pt x="168" y="212"/>
                </a:lnTo>
                <a:lnTo>
                  <a:pt x="162" y="230"/>
                </a:lnTo>
                <a:lnTo>
                  <a:pt x="152" y="248"/>
                </a:lnTo>
                <a:lnTo>
                  <a:pt x="158" y="236"/>
                </a:lnTo>
                <a:lnTo>
                  <a:pt x="162" y="224"/>
                </a:lnTo>
                <a:lnTo>
                  <a:pt x="164" y="210"/>
                </a:lnTo>
                <a:lnTo>
                  <a:pt x="162" y="202"/>
                </a:lnTo>
                <a:lnTo>
                  <a:pt x="160" y="196"/>
                </a:lnTo>
                <a:lnTo>
                  <a:pt x="158" y="188"/>
                </a:lnTo>
                <a:lnTo>
                  <a:pt x="152" y="182"/>
                </a:lnTo>
                <a:lnTo>
                  <a:pt x="144" y="176"/>
                </a:lnTo>
                <a:lnTo>
                  <a:pt x="134" y="172"/>
                </a:lnTo>
                <a:lnTo>
                  <a:pt x="122" y="168"/>
                </a:lnTo>
                <a:lnTo>
                  <a:pt x="106" y="166"/>
                </a:lnTo>
                <a:lnTo>
                  <a:pt x="102" y="174"/>
                </a:lnTo>
                <a:lnTo>
                  <a:pt x="94" y="198"/>
                </a:lnTo>
                <a:lnTo>
                  <a:pt x="90" y="214"/>
                </a:lnTo>
                <a:lnTo>
                  <a:pt x="88" y="232"/>
                </a:lnTo>
                <a:lnTo>
                  <a:pt x="86" y="252"/>
                </a:lnTo>
                <a:lnTo>
                  <a:pt x="86" y="276"/>
                </a:lnTo>
                <a:lnTo>
                  <a:pt x="82" y="264"/>
                </a:lnTo>
                <a:lnTo>
                  <a:pt x="72" y="236"/>
                </a:lnTo>
                <a:lnTo>
                  <a:pt x="68" y="216"/>
                </a:lnTo>
                <a:lnTo>
                  <a:pt x="62" y="194"/>
                </a:lnTo>
                <a:lnTo>
                  <a:pt x="60" y="172"/>
                </a:lnTo>
                <a:lnTo>
                  <a:pt x="58" y="148"/>
                </a:lnTo>
                <a:lnTo>
                  <a:pt x="52" y="166"/>
                </a:lnTo>
                <a:lnTo>
                  <a:pt x="36" y="208"/>
                </a:lnTo>
                <a:lnTo>
                  <a:pt x="26" y="234"/>
                </a:lnTo>
                <a:lnTo>
                  <a:pt x="20" y="262"/>
                </a:lnTo>
                <a:lnTo>
                  <a:pt x="16" y="286"/>
                </a:lnTo>
                <a:lnTo>
                  <a:pt x="14" y="308"/>
                </a:lnTo>
                <a:lnTo>
                  <a:pt x="6" y="232"/>
                </a:lnTo>
                <a:lnTo>
                  <a:pt x="2" y="174"/>
                </a:lnTo>
                <a:lnTo>
                  <a:pt x="0" y="152"/>
                </a:lnTo>
                <a:lnTo>
                  <a:pt x="2" y="138"/>
                </a:lnTo>
                <a:lnTo>
                  <a:pt x="18" y="120"/>
                </a:lnTo>
                <a:lnTo>
                  <a:pt x="50" y="82"/>
                </a:lnTo>
                <a:lnTo>
                  <a:pt x="68" y="58"/>
                </a:lnTo>
                <a:lnTo>
                  <a:pt x="84" y="36"/>
                </a:lnTo>
                <a:lnTo>
                  <a:pt x="94" y="16"/>
                </a:lnTo>
                <a:lnTo>
                  <a:pt x="98" y="8"/>
                </a:lnTo>
                <a:lnTo>
                  <a:pt x="98" y="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29"/>
          <p:cNvSpPr>
            <a:spLocks/>
          </p:cNvSpPr>
          <p:nvPr/>
        </p:nvSpPr>
        <p:spPr bwMode="auto">
          <a:xfrm>
            <a:off x="5581650" y="657225"/>
            <a:ext cx="1752600" cy="1679575"/>
          </a:xfrm>
          <a:custGeom>
            <a:avLst/>
            <a:gdLst>
              <a:gd name="T0" fmla="*/ 2147483646 w 1104"/>
              <a:gd name="T1" fmla="*/ 241935000 h 1058"/>
              <a:gd name="T2" fmla="*/ 2147483646 w 1104"/>
              <a:gd name="T3" fmla="*/ 735885625 h 1058"/>
              <a:gd name="T4" fmla="*/ 2147483646 w 1104"/>
              <a:gd name="T5" fmla="*/ 1154231563 h 1058"/>
              <a:gd name="T6" fmla="*/ 2147483646 w 1104"/>
              <a:gd name="T7" fmla="*/ 1461690625 h 1058"/>
              <a:gd name="T8" fmla="*/ 2147483646 w 1104"/>
              <a:gd name="T9" fmla="*/ 1330642500 h 1058"/>
              <a:gd name="T10" fmla="*/ 2147483646 w 1104"/>
              <a:gd name="T11" fmla="*/ 987901250 h 1058"/>
              <a:gd name="T12" fmla="*/ 2147483646 w 1104"/>
              <a:gd name="T13" fmla="*/ 1113909063 h 1058"/>
              <a:gd name="T14" fmla="*/ 2147483646 w 1104"/>
              <a:gd name="T15" fmla="*/ 1638101563 h 1058"/>
              <a:gd name="T16" fmla="*/ 2147483646 w 1104"/>
              <a:gd name="T17" fmla="*/ 1502013125 h 1058"/>
              <a:gd name="T18" fmla="*/ 2147483646 w 1104"/>
              <a:gd name="T19" fmla="*/ 977820625 h 1058"/>
              <a:gd name="T20" fmla="*/ 2147483646 w 1104"/>
              <a:gd name="T21" fmla="*/ 665321250 h 1058"/>
              <a:gd name="T22" fmla="*/ 1980842813 w 1104"/>
              <a:gd name="T23" fmla="*/ 1103828438 h 1058"/>
              <a:gd name="T24" fmla="*/ 1935480000 w 1104"/>
              <a:gd name="T25" fmla="*/ 1360884375 h 1058"/>
              <a:gd name="T26" fmla="*/ 1960681563 w 1104"/>
              <a:gd name="T27" fmla="*/ 766127500 h 1058"/>
              <a:gd name="T28" fmla="*/ 1905238125 w 1104"/>
              <a:gd name="T29" fmla="*/ 902215938 h 1058"/>
              <a:gd name="T30" fmla="*/ 1804431875 w 1104"/>
              <a:gd name="T31" fmla="*/ 1481851875 h 1058"/>
              <a:gd name="T32" fmla="*/ 1829633438 w 1104"/>
              <a:gd name="T33" fmla="*/ 1895157500 h 1058"/>
              <a:gd name="T34" fmla="*/ 1688504688 w 1104"/>
              <a:gd name="T35" fmla="*/ 1209675000 h 1058"/>
              <a:gd name="T36" fmla="*/ 1562496875 w 1104"/>
              <a:gd name="T37" fmla="*/ 1265118438 h 1058"/>
              <a:gd name="T38" fmla="*/ 1421368125 w 1104"/>
              <a:gd name="T39" fmla="*/ 1769149688 h 1058"/>
              <a:gd name="T40" fmla="*/ 1481851875 w 1104"/>
              <a:gd name="T41" fmla="*/ 2147483646 h 1058"/>
              <a:gd name="T42" fmla="*/ 1451610000 w 1104"/>
              <a:gd name="T43" fmla="*/ 2147483646 h 1058"/>
              <a:gd name="T44" fmla="*/ 1315521563 w 1104"/>
              <a:gd name="T45" fmla="*/ 1532255000 h 1058"/>
              <a:gd name="T46" fmla="*/ 1285279688 w 1104"/>
              <a:gd name="T47" fmla="*/ 1466730938 h 1058"/>
              <a:gd name="T48" fmla="*/ 1416327813 w 1104"/>
              <a:gd name="T49" fmla="*/ 2147483646 h 1058"/>
              <a:gd name="T50" fmla="*/ 1295360313 w 1104"/>
              <a:gd name="T51" fmla="*/ 2026205625 h 1058"/>
              <a:gd name="T52" fmla="*/ 1209675000 w 1104"/>
              <a:gd name="T53" fmla="*/ 1396166563 h 1058"/>
              <a:gd name="T54" fmla="*/ 1103828438 w 1104"/>
              <a:gd name="T55" fmla="*/ 1446569688 h 1058"/>
              <a:gd name="T56" fmla="*/ 997981875 w 1104"/>
              <a:gd name="T57" fmla="*/ 1814512500 h 1058"/>
              <a:gd name="T58" fmla="*/ 1083667188 w 1104"/>
              <a:gd name="T59" fmla="*/ 2147483646 h 1058"/>
              <a:gd name="T60" fmla="*/ 922377188 w 1104"/>
              <a:gd name="T61" fmla="*/ 1880036563 h 1058"/>
              <a:gd name="T62" fmla="*/ 912296563 w 1104"/>
              <a:gd name="T63" fmla="*/ 1507053438 h 1058"/>
              <a:gd name="T64" fmla="*/ 1013102813 w 1104"/>
              <a:gd name="T65" fmla="*/ 2147483646 h 1058"/>
              <a:gd name="T66" fmla="*/ 927417500 w 1104"/>
              <a:gd name="T67" fmla="*/ 2147483646 h 1058"/>
              <a:gd name="T68" fmla="*/ 897175625 w 1104"/>
              <a:gd name="T69" fmla="*/ 2147483646 h 1058"/>
              <a:gd name="T70" fmla="*/ 952619063 w 1104"/>
              <a:gd name="T71" fmla="*/ 2147483646 h 1058"/>
              <a:gd name="T72" fmla="*/ 695563125 w 1104"/>
              <a:gd name="T73" fmla="*/ 2147483646 h 1058"/>
              <a:gd name="T74" fmla="*/ 388104063 w 1104"/>
              <a:gd name="T75" fmla="*/ 2147483646 h 1058"/>
              <a:gd name="T76" fmla="*/ 302418750 w 1104"/>
              <a:gd name="T77" fmla="*/ 2147483646 h 1058"/>
              <a:gd name="T78" fmla="*/ 332660625 w 1104"/>
              <a:gd name="T79" fmla="*/ 2051407188 h 1058"/>
              <a:gd name="T80" fmla="*/ 468749063 w 1104"/>
              <a:gd name="T81" fmla="*/ 1688504688 h 1058"/>
              <a:gd name="T82" fmla="*/ 246975313 w 1104"/>
              <a:gd name="T83" fmla="*/ 1920359063 h 1058"/>
              <a:gd name="T84" fmla="*/ 141128750 w 1104"/>
              <a:gd name="T85" fmla="*/ 2147483646 h 1058"/>
              <a:gd name="T86" fmla="*/ 95765938 w 1104"/>
              <a:gd name="T87" fmla="*/ 2066528125 h 1058"/>
              <a:gd name="T88" fmla="*/ 151209375 w 1104"/>
              <a:gd name="T89" fmla="*/ 1784270625 h 1058"/>
              <a:gd name="T90" fmla="*/ 60483750 w 1104"/>
              <a:gd name="T91" fmla="*/ 1859875313 h 1058"/>
              <a:gd name="T92" fmla="*/ 0 w 1104"/>
              <a:gd name="T93" fmla="*/ 2046366875 h 1058"/>
              <a:gd name="T94" fmla="*/ 131048125 w 1104"/>
              <a:gd name="T95" fmla="*/ 1456650313 h 1058"/>
              <a:gd name="T96" fmla="*/ 302418750 w 1104"/>
              <a:gd name="T97" fmla="*/ 1214715313 h 1058"/>
              <a:gd name="T98" fmla="*/ 403225000 w 1104"/>
              <a:gd name="T99" fmla="*/ 1083667188 h 1058"/>
              <a:gd name="T100" fmla="*/ 771167813 w 1104"/>
              <a:gd name="T101" fmla="*/ 861893438 h 1058"/>
              <a:gd name="T102" fmla="*/ 1038304375 w 1104"/>
              <a:gd name="T103" fmla="*/ 635079375 h 1058"/>
              <a:gd name="T104" fmla="*/ 1179433125 w 1104"/>
              <a:gd name="T105" fmla="*/ 554434375 h 1058"/>
              <a:gd name="T106" fmla="*/ 1345763438 w 1104"/>
              <a:gd name="T107" fmla="*/ 428426563 h 1058"/>
              <a:gd name="T108" fmla="*/ 1567537188 w 1104"/>
              <a:gd name="T109" fmla="*/ 352821875 h 1058"/>
              <a:gd name="T110" fmla="*/ 1754028750 w 1104"/>
              <a:gd name="T111" fmla="*/ 262096250 h 1058"/>
              <a:gd name="T112" fmla="*/ 1829633438 w 1104"/>
              <a:gd name="T113" fmla="*/ 201612500 h 1058"/>
              <a:gd name="T114" fmla="*/ 1935480000 w 1104"/>
              <a:gd name="T115" fmla="*/ 231854375 h 1058"/>
              <a:gd name="T116" fmla="*/ 2086689375 w 1104"/>
              <a:gd name="T117" fmla="*/ 171370625 h 1058"/>
              <a:gd name="T118" fmla="*/ 2147483646 w 1104"/>
              <a:gd name="T119" fmla="*/ 105846563 h 1058"/>
              <a:gd name="T120" fmla="*/ 2147483646 w 1104"/>
              <a:gd name="T121" fmla="*/ 35282188 h 1058"/>
              <a:gd name="T122" fmla="*/ 2147483646 w 1104"/>
              <a:gd name="T123" fmla="*/ 0 h 105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04"/>
              <a:gd name="T187" fmla="*/ 0 h 1058"/>
              <a:gd name="T188" fmla="*/ 1104 w 1104"/>
              <a:gd name="T189" fmla="*/ 1058 h 105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04" h="1058">
                <a:moveTo>
                  <a:pt x="1104" y="0"/>
                </a:moveTo>
                <a:lnTo>
                  <a:pt x="1104" y="0"/>
                </a:lnTo>
                <a:lnTo>
                  <a:pt x="1098" y="8"/>
                </a:lnTo>
                <a:lnTo>
                  <a:pt x="1080" y="34"/>
                </a:lnTo>
                <a:lnTo>
                  <a:pt x="1058" y="72"/>
                </a:lnTo>
                <a:lnTo>
                  <a:pt x="1044" y="96"/>
                </a:lnTo>
                <a:lnTo>
                  <a:pt x="1032" y="124"/>
                </a:lnTo>
                <a:lnTo>
                  <a:pt x="1020" y="154"/>
                </a:lnTo>
                <a:lnTo>
                  <a:pt x="1010" y="186"/>
                </a:lnTo>
                <a:lnTo>
                  <a:pt x="1000" y="220"/>
                </a:lnTo>
                <a:lnTo>
                  <a:pt x="994" y="256"/>
                </a:lnTo>
                <a:lnTo>
                  <a:pt x="988" y="292"/>
                </a:lnTo>
                <a:lnTo>
                  <a:pt x="988" y="332"/>
                </a:lnTo>
                <a:lnTo>
                  <a:pt x="990" y="372"/>
                </a:lnTo>
                <a:lnTo>
                  <a:pt x="996" y="412"/>
                </a:lnTo>
                <a:lnTo>
                  <a:pt x="1002" y="434"/>
                </a:lnTo>
                <a:lnTo>
                  <a:pt x="1008" y="458"/>
                </a:lnTo>
                <a:lnTo>
                  <a:pt x="1016" y="486"/>
                </a:lnTo>
                <a:lnTo>
                  <a:pt x="1028" y="514"/>
                </a:lnTo>
                <a:lnTo>
                  <a:pt x="1042" y="544"/>
                </a:lnTo>
                <a:lnTo>
                  <a:pt x="1050" y="556"/>
                </a:lnTo>
                <a:lnTo>
                  <a:pt x="1058" y="570"/>
                </a:lnTo>
                <a:lnTo>
                  <a:pt x="1068" y="580"/>
                </a:lnTo>
                <a:lnTo>
                  <a:pt x="1078" y="588"/>
                </a:lnTo>
                <a:lnTo>
                  <a:pt x="1074" y="586"/>
                </a:lnTo>
                <a:lnTo>
                  <a:pt x="1060" y="574"/>
                </a:lnTo>
                <a:lnTo>
                  <a:pt x="1040" y="554"/>
                </a:lnTo>
                <a:lnTo>
                  <a:pt x="1018" y="528"/>
                </a:lnTo>
                <a:lnTo>
                  <a:pt x="1008" y="510"/>
                </a:lnTo>
                <a:lnTo>
                  <a:pt x="996" y="492"/>
                </a:lnTo>
                <a:lnTo>
                  <a:pt x="986" y="470"/>
                </a:lnTo>
                <a:lnTo>
                  <a:pt x="976" y="446"/>
                </a:lnTo>
                <a:lnTo>
                  <a:pt x="966" y="420"/>
                </a:lnTo>
                <a:lnTo>
                  <a:pt x="958" y="392"/>
                </a:lnTo>
                <a:lnTo>
                  <a:pt x="952" y="362"/>
                </a:lnTo>
                <a:lnTo>
                  <a:pt x="948" y="330"/>
                </a:lnTo>
                <a:lnTo>
                  <a:pt x="938" y="360"/>
                </a:lnTo>
                <a:lnTo>
                  <a:pt x="928" y="396"/>
                </a:lnTo>
                <a:lnTo>
                  <a:pt x="918" y="442"/>
                </a:lnTo>
                <a:lnTo>
                  <a:pt x="912" y="496"/>
                </a:lnTo>
                <a:lnTo>
                  <a:pt x="910" y="524"/>
                </a:lnTo>
                <a:lnTo>
                  <a:pt x="908" y="554"/>
                </a:lnTo>
                <a:lnTo>
                  <a:pt x="910" y="586"/>
                </a:lnTo>
                <a:lnTo>
                  <a:pt x="912" y="618"/>
                </a:lnTo>
                <a:lnTo>
                  <a:pt x="918" y="650"/>
                </a:lnTo>
                <a:lnTo>
                  <a:pt x="926" y="682"/>
                </a:lnTo>
                <a:lnTo>
                  <a:pt x="922" y="676"/>
                </a:lnTo>
                <a:lnTo>
                  <a:pt x="912" y="654"/>
                </a:lnTo>
                <a:lnTo>
                  <a:pt x="900" y="618"/>
                </a:lnTo>
                <a:lnTo>
                  <a:pt x="892" y="596"/>
                </a:lnTo>
                <a:lnTo>
                  <a:pt x="886" y="568"/>
                </a:lnTo>
                <a:lnTo>
                  <a:pt x="880" y="538"/>
                </a:lnTo>
                <a:lnTo>
                  <a:pt x="876" y="506"/>
                </a:lnTo>
                <a:lnTo>
                  <a:pt x="874" y="470"/>
                </a:lnTo>
                <a:lnTo>
                  <a:pt x="872" y="430"/>
                </a:lnTo>
                <a:lnTo>
                  <a:pt x="874" y="388"/>
                </a:lnTo>
                <a:lnTo>
                  <a:pt x="878" y="342"/>
                </a:lnTo>
                <a:lnTo>
                  <a:pt x="884" y="292"/>
                </a:lnTo>
                <a:lnTo>
                  <a:pt x="894" y="240"/>
                </a:lnTo>
                <a:lnTo>
                  <a:pt x="888" y="246"/>
                </a:lnTo>
                <a:lnTo>
                  <a:pt x="874" y="264"/>
                </a:lnTo>
                <a:lnTo>
                  <a:pt x="852" y="294"/>
                </a:lnTo>
                <a:lnTo>
                  <a:pt x="828" y="332"/>
                </a:lnTo>
                <a:lnTo>
                  <a:pt x="816" y="356"/>
                </a:lnTo>
                <a:lnTo>
                  <a:pt x="804" y="382"/>
                </a:lnTo>
                <a:lnTo>
                  <a:pt x="794" y="408"/>
                </a:lnTo>
                <a:lnTo>
                  <a:pt x="786" y="438"/>
                </a:lnTo>
                <a:lnTo>
                  <a:pt x="778" y="470"/>
                </a:lnTo>
                <a:lnTo>
                  <a:pt x="774" y="504"/>
                </a:lnTo>
                <a:lnTo>
                  <a:pt x="770" y="538"/>
                </a:lnTo>
                <a:lnTo>
                  <a:pt x="772" y="576"/>
                </a:lnTo>
                <a:lnTo>
                  <a:pt x="768" y="540"/>
                </a:lnTo>
                <a:lnTo>
                  <a:pt x="766" y="500"/>
                </a:lnTo>
                <a:lnTo>
                  <a:pt x="766" y="454"/>
                </a:lnTo>
                <a:lnTo>
                  <a:pt x="766" y="402"/>
                </a:lnTo>
                <a:lnTo>
                  <a:pt x="770" y="352"/>
                </a:lnTo>
                <a:lnTo>
                  <a:pt x="774" y="328"/>
                </a:lnTo>
                <a:lnTo>
                  <a:pt x="778" y="304"/>
                </a:lnTo>
                <a:lnTo>
                  <a:pt x="784" y="284"/>
                </a:lnTo>
                <a:lnTo>
                  <a:pt x="792" y="266"/>
                </a:lnTo>
                <a:lnTo>
                  <a:pt x="786" y="278"/>
                </a:lnTo>
                <a:lnTo>
                  <a:pt x="772" y="308"/>
                </a:lnTo>
                <a:lnTo>
                  <a:pt x="756" y="358"/>
                </a:lnTo>
                <a:lnTo>
                  <a:pt x="746" y="388"/>
                </a:lnTo>
                <a:lnTo>
                  <a:pt x="738" y="422"/>
                </a:lnTo>
                <a:lnTo>
                  <a:pt x="730" y="460"/>
                </a:lnTo>
                <a:lnTo>
                  <a:pt x="724" y="500"/>
                </a:lnTo>
                <a:lnTo>
                  <a:pt x="718" y="542"/>
                </a:lnTo>
                <a:lnTo>
                  <a:pt x="716" y="588"/>
                </a:lnTo>
                <a:lnTo>
                  <a:pt x="716" y="636"/>
                </a:lnTo>
                <a:lnTo>
                  <a:pt x="720" y="684"/>
                </a:lnTo>
                <a:lnTo>
                  <a:pt x="728" y="736"/>
                </a:lnTo>
                <a:lnTo>
                  <a:pt x="738" y="788"/>
                </a:lnTo>
                <a:lnTo>
                  <a:pt x="726" y="752"/>
                </a:lnTo>
                <a:lnTo>
                  <a:pt x="714" y="712"/>
                </a:lnTo>
                <a:lnTo>
                  <a:pt x="702" y="662"/>
                </a:lnTo>
                <a:lnTo>
                  <a:pt x="688" y="604"/>
                </a:lnTo>
                <a:lnTo>
                  <a:pt x="676" y="542"/>
                </a:lnTo>
                <a:lnTo>
                  <a:pt x="672" y="512"/>
                </a:lnTo>
                <a:lnTo>
                  <a:pt x="670" y="480"/>
                </a:lnTo>
                <a:lnTo>
                  <a:pt x="668" y="450"/>
                </a:lnTo>
                <a:lnTo>
                  <a:pt x="668" y="420"/>
                </a:lnTo>
                <a:lnTo>
                  <a:pt x="662" y="430"/>
                </a:lnTo>
                <a:lnTo>
                  <a:pt x="644" y="458"/>
                </a:lnTo>
                <a:lnTo>
                  <a:pt x="620" y="502"/>
                </a:lnTo>
                <a:lnTo>
                  <a:pt x="608" y="530"/>
                </a:lnTo>
                <a:lnTo>
                  <a:pt x="596" y="560"/>
                </a:lnTo>
                <a:lnTo>
                  <a:pt x="584" y="592"/>
                </a:lnTo>
                <a:lnTo>
                  <a:pt x="574" y="628"/>
                </a:lnTo>
                <a:lnTo>
                  <a:pt x="568" y="664"/>
                </a:lnTo>
                <a:lnTo>
                  <a:pt x="564" y="702"/>
                </a:lnTo>
                <a:lnTo>
                  <a:pt x="562" y="742"/>
                </a:lnTo>
                <a:lnTo>
                  <a:pt x="566" y="784"/>
                </a:lnTo>
                <a:lnTo>
                  <a:pt x="570" y="804"/>
                </a:lnTo>
                <a:lnTo>
                  <a:pt x="574" y="826"/>
                </a:lnTo>
                <a:lnTo>
                  <a:pt x="580" y="846"/>
                </a:lnTo>
                <a:lnTo>
                  <a:pt x="588" y="868"/>
                </a:lnTo>
                <a:lnTo>
                  <a:pt x="590" y="872"/>
                </a:lnTo>
                <a:lnTo>
                  <a:pt x="588" y="870"/>
                </a:lnTo>
                <a:lnTo>
                  <a:pt x="584" y="866"/>
                </a:lnTo>
                <a:lnTo>
                  <a:pt x="576" y="854"/>
                </a:lnTo>
                <a:lnTo>
                  <a:pt x="568" y="832"/>
                </a:lnTo>
                <a:lnTo>
                  <a:pt x="556" y="800"/>
                </a:lnTo>
                <a:lnTo>
                  <a:pt x="546" y="754"/>
                </a:lnTo>
                <a:lnTo>
                  <a:pt x="534" y="690"/>
                </a:lnTo>
                <a:lnTo>
                  <a:pt x="522" y="608"/>
                </a:lnTo>
                <a:lnTo>
                  <a:pt x="522" y="604"/>
                </a:lnTo>
                <a:lnTo>
                  <a:pt x="512" y="544"/>
                </a:lnTo>
                <a:lnTo>
                  <a:pt x="510" y="536"/>
                </a:lnTo>
                <a:lnTo>
                  <a:pt x="508" y="540"/>
                </a:lnTo>
                <a:lnTo>
                  <a:pt x="510" y="582"/>
                </a:lnTo>
                <a:lnTo>
                  <a:pt x="516" y="652"/>
                </a:lnTo>
                <a:lnTo>
                  <a:pt x="524" y="740"/>
                </a:lnTo>
                <a:lnTo>
                  <a:pt x="538" y="828"/>
                </a:lnTo>
                <a:lnTo>
                  <a:pt x="546" y="870"/>
                </a:lnTo>
                <a:lnTo>
                  <a:pt x="554" y="906"/>
                </a:lnTo>
                <a:lnTo>
                  <a:pt x="562" y="936"/>
                </a:lnTo>
                <a:lnTo>
                  <a:pt x="572" y="956"/>
                </a:lnTo>
                <a:lnTo>
                  <a:pt x="560" y="932"/>
                </a:lnTo>
                <a:lnTo>
                  <a:pt x="546" y="902"/>
                </a:lnTo>
                <a:lnTo>
                  <a:pt x="530" y="860"/>
                </a:lnTo>
                <a:lnTo>
                  <a:pt x="514" y="804"/>
                </a:lnTo>
                <a:lnTo>
                  <a:pt x="506" y="770"/>
                </a:lnTo>
                <a:lnTo>
                  <a:pt x="500" y="734"/>
                </a:lnTo>
                <a:lnTo>
                  <a:pt x="492" y="694"/>
                </a:lnTo>
                <a:lnTo>
                  <a:pt x="488" y="650"/>
                </a:lnTo>
                <a:lnTo>
                  <a:pt x="484" y="604"/>
                </a:lnTo>
                <a:lnTo>
                  <a:pt x="480" y="554"/>
                </a:lnTo>
                <a:lnTo>
                  <a:pt x="474" y="554"/>
                </a:lnTo>
                <a:lnTo>
                  <a:pt x="468" y="556"/>
                </a:lnTo>
                <a:lnTo>
                  <a:pt x="458" y="560"/>
                </a:lnTo>
                <a:lnTo>
                  <a:pt x="448" y="566"/>
                </a:lnTo>
                <a:lnTo>
                  <a:pt x="438" y="574"/>
                </a:lnTo>
                <a:lnTo>
                  <a:pt x="428" y="588"/>
                </a:lnTo>
                <a:lnTo>
                  <a:pt x="418" y="604"/>
                </a:lnTo>
                <a:lnTo>
                  <a:pt x="410" y="624"/>
                </a:lnTo>
                <a:lnTo>
                  <a:pt x="402" y="650"/>
                </a:lnTo>
                <a:lnTo>
                  <a:pt x="398" y="682"/>
                </a:lnTo>
                <a:lnTo>
                  <a:pt x="396" y="720"/>
                </a:lnTo>
                <a:lnTo>
                  <a:pt x="398" y="766"/>
                </a:lnTo>
                <a:lnTo>
                  <a:pt x="404" y="818"/>
                </a:lnTo>
                <a:lnTo>
                  <a:pt x="414" y="878"/>
                </a:lnTo>
                <a:lnTo>
                  <a:pt x="428" y="946"/>
                </a:lnTo>
                <a:lnTo>
                  <a:pt x="430" y="950"/>
                </a:lnTo>
                <a:lnTo>
                  <a:pt x="416" y="916"/>
                </a:lnTo>
                <a:lnTo>
                  <a:pt x="402" y="878"/>
                </a:lnTo>
                <a:lnTo>
                  <a:pt x="386" y="830"/>
                </a:lnTo>
                <a:lnTo>
                  <a:pt x="372" y="774"/>
                </a:lnTo>
                <a:lnTo>
                  <a:pt x="366" y="746"/>
                </a:lnTo>
                <a:lnTo>
                  <a:pt x="362" y="716"/>
                </a:lnTo>
                <a:lnTo>
                  <a:pt x="358" y="686"/>
                </a:lnTo>
                <a:lnTo>
                  <a:pt x="356" y="656"/>
                </a:lnTo>
                <a:lnTo>
                  <a:pt x="358" y="626"/>
                </a:lnTo>
                <a:lnTo>
                  <a:pt x="362" y="598"/>
                </a:lnTo>
                <a:lnTo>
                  <a:pt x="384" y="820"/>
                </a:lnTo>
                <a:lnTo>
                  <a:pt x="398" y="976"/>
                </a:lnTo>
                <a:lnTo>
                  <a:pt x="402" y="1030"/>
                </a:lnTo>
                <a:lnTo>
                  <a:pt x="404" y="1052"/>
                </a:lnTo>
                <a:lnTo>
                  <a:pt x="402" y="1054"/>
                </a:lnTo>
                <a:lnTo>
                  <a:pt x="400" y="1054"/>
                </a:lnTo>
                <a:lnTo>
                  <a:pt x="396" y="1050"/>
                </a:lnTo>
                <a:lnTo>
                  <a:pt x="388" y="1030"/>
                </a:lnTo>
                <a:lnTo>
                  <a:pt x="382" y="1020"/>
                </a:lnTo>
                <a:lnTo>
                  <a:pt x="376" y="1008"/>
                </a:lnTo>
                <a:lnTo>
                  <a:pt x="368" y="1002"/>
                </a:lnTo>
                <a:lnTo>
                  <a:pt x="366" y="1000"/>
                </a:lnTo>
                <a:lnTo>
                  <a:pt x="362" y="998"/>
                </a:lnTo>
                <a:lnTo>
                  <a:pt x="358" y="1000"/>
                </a:lnTo>
                <a:lnTo>
                  <a:pt x="356" y="1002"/>
                </a:lnTo>
                <a:lnTo>
                  <a:pt x="356" y="1006"/>
                </a:lnTo>
                <a:lnTo>
                  <a:pt x="358" y="1010"/>
                </a:lnTo>
                <a:lnTo>
                  <a:pt x="362" y="1020"/>
                </a:lnTo>
                <a:lnTo>
                  <a:pt x="368" y="1032"/>
                </a:lnTo>
                <a:lnTo>
                  <a:pt x="374" y="1044"/>
                </a:lnTo>
                <a:lnTo>
                  <a:pt x="378" y="1052"/>
                </a:lnTo>
                <a:lnTo>
                  <a:pt x="378" y="1056"/>
                </a:lnTo>
                <a:lnTo>
                  <a:pt x="376" y="1058"/>
                </a:lnTo>
                <a:lnTo>
                  <a:pt x="374" y="1058"/>
                </a:lnTo>
                <a:lnTo>
                  <a:pt x="368" y="1058"/>
                </a:lnTo>
                <a:lnTo>
                  <a:pt x="330" y="1052"/>
                </a:lnTo>
                <a:lnTo>
                  <a:pt x="276" y="1046"/>
                </a:lnTo>
                <a:lnTo>
                  <a:pt x="186" y="1036"/>
                </a:lnTo>
                <a:lnTo>
                  <a:pt x="172" y="1034"/>
                </a:lnTo>
                <a:lnTo>
                  <a:pt x="162" y="1034"/>
                </a:lnTo>
                <a:lnTo>
                  <a:pt x="154" y="1030"/>
                </a:lnTo>
                <a:lnTo>
                  <a:pt x="146" y="1026"/>
                </a:lnTo>
                <a:lnTo>
                  <a:pt x="138" y="1020"/>
                </a:lnTo>
                <a:lnTo>
                  <a:pt x="132" y="1012"/>
                </a:lnTo>
                <a:lnTo>
                  <a:pt x="126" y="1004"/>
                </a:lnTo>
                <a:lnTo>
                  <a:pt x="122" y="994"/>
                </a:lnTo>
                <a:lnTo>
                  <a:pt x="120" y="984"/>
                </a:lnTo>
                <a:lnTo>
                  <a:pt x="114" y="960"/>
                </a:lnTo>
                <a:lnTo>
                  <a:pt x="114" y="934"/>
                </a:lnTo>
                <a:lnTo>
                  <a:pt x="116" y="906"/>
                </a:lnTo>
                <a:lnTo>
                  <a:pt x="118" y="876"/>
                </a:lnTo>
                <a:lnTo>
                  <a:pt x="124" y="844"/>
                </a:lnTo>
                <a:lnTo>
                  <a:pt x="132" y="814"/>
                </a:lnTo>
                <a:lnTo>
                  <a:pt x="140" y="784"/>
                </a:lnTo>
                <a:lnTo>
                  <a:pt x="148" y="754"/>
                </a:lnTo>
                <a:lnTo>
                  <a:pt x="158" y="728"/>
                </a:lnTo>
                <a:lnTo>
                  <a:pt x="168" y="704"/>
                </a:lnTo>
                <a:lnTo>
                  <a:pt x="178" y="684"/>
                </a:lnTo>
                <a:lnTo>
                  <a:pt x="186" y="670"/>
                </a:lnTo>
                <a:lnTo>
                  <a:pt x="166" y="686"/>
                </a:lnTo>
                <a:lnTo>
                  <a:pt x="146" y="704"/>
                </a:lnTo>
                <a:lnTo>
                  <a:pt x="122" y="730"/>
                </a:lnTo>
                <a:lnTo>
                  <a:pt x="110" y="746"/>
                </a:lnTo>
                <a:lnTo>
                  <a:pt x="98" y="762"/>
                </a:lnTo>
                <a:lnTo>
                  <a:pt x="86" y="780"/>
                </a:lnTo>
                <a:lnTo>
                  <a:pt x="76" y="798"/>
                </a:lnTo>
                <a:lnTo>
                  <a:pt x="68" y="818"/>
                </a:lnTo>
                <a:lnTo>
                  <a:pt x="62" y="838"/>
                </a:lnTo>
                <a:lnTo>
                  <a:pt x="58" y="860"/>
                </a:lnTo>
                <a:lnTo>
                  <a:pt x="56" y="882"/>
                </a:lnTo>
                <a:lnTo>
                  <a:pt x="54" y="880"/>
                </a:lnTo>
                <a:lnTo>
                  <a:pt x="50" y="870"/>
                </a:lnTo>
                <a:lnTo>
                  <a:pt x="44" y="856"/>
                </a:lnTo>
                <a:lnTo>
                  <a:pt x="38" y="834"/>
                </a:lnTo>
                <a:lnTo>
                  <a:pt x="38" y="820"/>
                </a:lnTo>
                <a:lnTo>
                  <a:pt x="36" y="806"/>
                </a:lnTo>
                <a:lnTo>
                  <a:pt x="38" y="790"/>
                </a:lnTo>
                <a:lnTo>
                  <a:pt x="40" y="772"/>
                </a:lnTo>
                <a:lnTo>
                  <a:pt x="44" y="752"/>
                </a:lnTo>
                <a:lnTo>
                  <a:pt x="52" y="730"/>
                </a:lnTo>
                <a:lnTo>
                  <a:pt x="60" y="708"/>
                </a:lnTo>
                <a:lnTo>
                  <a:pt x="72" y="684"/>
                </a:lnTo>
                <a:lnTo>
                  <a:pt x="60" y="692"/>
                </a:lnTo>
                <a:lnTo>
                  <a:pt x="50" y="704"/>
                </a:lnTo>
                <a:lnTo>
                  <a:pt x="36" y="720"/>
                </a:lnTo>
                <a:lnTo>
                  <a:pt x="24" y="738"/>
                </a:lnTo>
                <a:lnTo>
                  <a:pt x="12" y="760"/>
                </a:lnTo>
                <a:lnTo>
                  <a:pt x="8" y="772"/>
                </a:lnTo>
                <a:lnTo>
                  <a:pt x="4" y="784"/>
                </a:lnTo>
                <a:lnTo>
                  <a:pt x="2" y="798"/>
                </a:lnTo>
                <a:lnTo>
                  <a:pt x="0" y="812"/>
                </a:lnTo>
                <a:lnTo>
                  <a:pt x="6" y="782"/>
                </a:lnTo>
                <a:lnTo>
                  <a:pt x="16" y="714"/>
                </a:lnTo>
                <a:lnTo>
                  <a:pt x="34" y="638"/>
                </a:lnTo>
                <a:lnTo>
                  <a:pt x="42" y="604"/>
                </a:lnTo>
                <a:lnTo>
                  <a:pt x="52" y="578"/>
                </a:lnTo>
                <a:lnTo>
                  <a:pt x="54" y="574"/>
                </a:lnTo>
                <a:lnTo>
                  <a:pt x="74" y="540"/>
                </a:lnTo>
                <a:lnTo>
                  <a:pt x="94" y="510"/>
                </a:lnTo>
                <a:lnTo>
                  <a:pt x="112" y="488"/>
                </a:lnTo>
                <a:lnTo>
                  <a:pt x="120" y="482"/>
                </a:lnTo>
                <a:lnTo>
                  <a:pt x="124" y="480"/>
                </a:lnTo>
                <a:lnTo>
                  <a:pt x="128" y="472"/>
                </a:lnTo>
                <a:lnTo>
                  <a:pt x="132" y="460"/>
                </a:lnTo>
                <a:lnTo>
                  <a:pt x="144" y="446"/>
                </a:lnTo>
                <a:lnTo>
                  <a:pt x="160" y="430"/>
                </a:lnTo>
                <a:lnTo>
                  <a:pt x="186" y="410"/>
                </a:lnTo>
                <a:lnTo>
                  <a:pt x="220" y="388"/>
                </a:lnTo>
                <a:lnTo>
                  <a:pt x="266" y="364"/>
                </a:lnTo>
                <a:lnTo>
                  <a:pt x="254" y="394"/>
                </a:lnTo>
                <a:lnTo>
                  <a:pt x="306" y="342"/>
                </a:lnTo>
                <a:lnTo>
                  <a:pt x="346" y="306"/>
                </a:lnTo>
                <a:lnTo>
                  <a:pt x="362" y="292"/>
                </a:lnTo>
                <a:lnTo>
                  <a:pt x="374" y="286"/>
                </a:lnTo>
                <a:lnTo>
                  <a:pt x="386" y="276"/>
                </a:lnTo>
                <a:lnTo>
                  <a:pt x="412" y="252"/>
                </a:lnTo>
                <a:lnTo>
                  <a:pt x="428" y="240"/>
                </a:lnTo>
                <a:lnTo>
                  <a:pt x="444" y="228"/>
                </a:lnTo>
                <a:lnTo>
                  <a:pt x="456" y="222"/>
                </a:lnTo>
                <a:lnTo>
                  <a:pt x="462" y="220"/>
                </a:lnTo>
                <a:lnTo>
                  <a:pt x="468" y="220"/>
                </a:lnTo>
                <a:lnTo>
                  <a:pt x="468" y="212"/>
                </a:lnTo>
                <a:lnTo>
                  <a:pt x="470" y="206"/>
                </a:lnTo>
                <a:lnTo>
                  <a:pt x="476" y="196"/>
                </a:lnTo>
                <a:lnTo>
                  <a:pt x="488" y="188"/>
                </a:lnTo>
                <a:lnTo>
                  <a:pt x="506" y="178"/>
                </a:lnTo>
                <a:lnTo>
                  <a:pt x="534" y="170"/>
                </a:lnTo>
                <a:lnTo>
                  <a:pt x="570" y="164"/>
                </a:lnTo>
                <a:lnTo>
                  <a:pt x="576" y="160"/>
                </a:lnTo>
                <a:lnTo>
                  <a:pt x="594" y="150"/>
                </a:lnTo>
                <a:lnTo>
                  <a:pt x="606" y="144"/>
                </a:lnTo>
                <a:lnTo>
                  <a:pt x="622" y="140"/>
                </a:lnTo>
                <a:lnTo>
                  <a:pt x="642" y="136"/>
                </a:lnTo>
                <a:lnTo>
                  <a:pt x="664" y="136"/>
                </a:lnTo>
                <a:lnTo>
                  <a:pt x="670" y="128"/>
                </a:lnTo>
                <a:lnTo>
                  <a:pt x="686" y="112"/>
                </a:lnTo>
                <a:lnTo>
                  <a:pt x="696" y="104"/>
                </a:lnTo>
                <a:lnTo>
                  <a:pt x="706" y="98"/>
                </a:lnTo>
                <a:lnTo>
                  <a:pt x="714" y="92"/>
                </a:lnTo>
                <a:lnTo>
                  <a:pt x="724" y="92"/>
                </a:lnTo>
                <a:lnTo>
                  <a:pt x="724" y="86"/>
                </a:lnTo>
                <a:lnTo>
                  <a:pt x="726" y="80"/>
                </a:lnTo>
                <a:lnTo>
                  <a:pt x="730" y="74"/>
                </a:lnTo>
                <a:lnTo>
                  <a:pt x="736" y="72"/>
                </a:lnTo>
                <a:lnTo>
                  <a:pt x="744" y="72"/>
                </a:lnTo>
                <a:lnTo>
                  <a:pt x="754" y="78"/>
                </a:lnTo>
                <a:lnTo>
                  <a:pt x="768" y="92"/>
                </a:lnTo>
                <a:lnTo>
                  <a:pt x="772" y="88"/>
                </a:lnTo>
                <a:lnTo>
                  <a:pt x="784" y="80"/>
                </a:lnTo>
                <a:lnTo>
                  <a:pt x="794" y="76"/>
                </a:lnTo>
                <a:lnTo>
                  <a:pt x="804" y="72"/>
                </a:lnTo>
                <a:lnTo>
                  <a:pt x="814" y="70"/>
                </a:lnTo>
                <a:lnTo>
                  <a:pt x="828" y="68"/>
                </a:lnTo>
                <a:lnTo>
                  <a:pt x="830" y="64"/>
                </a:lnTo>
                <a:lnTo>
                  <a:pt x="840" y="54"/>
                </a:lnTo>
                <a:lnTo>
                  <a:pt x="848" y="50"/>
                </a:lnTo>
                <a:lnTo>
                  <a:pt x="856" y="44"/>
                </a:lnTo>
                <a:lnTo>
                  <a:pt x="868" y="42"/>
                </a:lnTo>
                <a:lnTo>
                  <a:pt x="882" y="42"/>
                </a:lnTo>
                <a:lnTo>
                  <a:pt x="886" y="36"/>
                </a:lnTo>
                <a:lnTo>
                  <a:pt x="890" y="28"/>
                </a:lnTo>
                <a:lnTo>
                  <a:pt x="898" y="22"/>
                </a:lnTo>
                <a:lnTo>
                  <a:pt x="908" y="14"/>
                </a:lnTo>
                <a:lnTo>
                  <a:pt x="922" y="8"/>
                </a:lnTo>
                <a:lnTo>
                  <a:pt x="940" y="4"/>
                </a:lnTo>
                <a:lnTo>
                  <a:pt x="964" y="2"/>
                </a:lnTo>
                <a:lnTo>
                  <a:pt x="1030" y="2"/>
                </a:lnTo>
                <a:lnTo>
                  <a:pt x="1104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30"/>
          <p:cNvSpPr>
            <a:spLocks/>
          </p:cNvSpPr>
          <p:nvPr/>
        </p:nvSpPr>
        <p:spPr bwMode="auto">
          <a:xfrm>
            <a:off x="5775325" y="5568950"/>
            <a:ext cx="469900" cy="269875"/>
          </a:xfrm>
          <a:custGeom>
            <a:avLst/>
            <a:gdLst>
              <a:gd name="T0" fmla="*/ 493950625 w 296"/>
              <a:gd name="T1" fmla="*/ 0 h 170"/>
              <a:gd name="T2" fmla="*/ 493950625 w 296"/>
              <a:gd name="T3" fmla="*/ 0 h 170"/>
              <a:gd name="T4" fmla="*/ 438507188 w 296"/>
              <a:gd name="T5" fmla="*/ 25201563 h 170"/>
              <a:gd name="T6" fmla="*/ 302418750 w 296"/>
              <a:gd name="T7" fmla="*/ 80645000 h 170"/>
              <a:gd name="T8" fmla="*/ 221773750 w 296"/>
              <a:gd name="T9" fmla="*/ 105846563 h 170"/>
              <a:gd name="T10" fmla="*/ 141128750 w 296"/>
              <a:gd name="T11" fmla="*/ 131048125 h 170"/>
              <a:gd name="T12" fmla="*/ 65524063 w 296"/>
              <a:gd name="T13" fmla="*/ 151209375 h 170"/>
              <a:gd name="T14" fmla="*/ 30241875 w 296"/>
              <a:gd name="T15" fmla="*/ 151209375 h 170"/>
              <a:gd name="T16" fmla="*/ 0 w 296"/>
              <a:gd name="T17" fmla="*/ 156249688 h 170"/>
              <a:gd name="T18" fmla="*/ 115927188 w 296"/>
              <a:gd name="T19" fmla="*/ 302418750 h 170"/>
              <a:gd name="T20" fmla="*/ 115927188 w 296"/>
              <a:gd name="T21" fmla="*/ 302418750 h 170"/>
              <a:gd name="T22" fmla="*/ 126007813 w 296"/>
              <a:gd name="T23" fmla="*/ 312499375 h 170"/>
              <a:gd name="T24" fmla="*/ 161290000 w 296"/>
              <a:gd name="T25" fmla="*/ 337700938 h 170"/>
              <a:gd name="T26" fmla="*/ 216733438 w 296"/>
              <a:gd name="T27" fmla="*/ 372983125 h 170"/>
              <a:gd name="T28" fmla="*/ 252015625 w 296"/>
              <a:gd name="T29" fmla="*/ 393144375 h 170"/>
              <a:gd name="T30" fmla="*/ 287297813 w 296"/>
              <a:gd name="T31" fmla="*/ 408265313 h 170"/>
              <a:gd name="T32" fmla="*/ 332660625 w 296"/>
              <a:gd name="T33" fmla="*/ 418345938 h 170"/>
              <a:gd name="T34" fmla="*/ 378023438 w 296"/>
              <a:gd name="T35" fmla="*/ 423386250 h 170"/>
              <a:gd name="T36" fmla="*/ 428426563 w 296"/>
              <a:gd name="T37" fmla="*/ 428426563 h 170"/>
              <a:gd name="T38" fmla="*/ 483870000 w 296"/>
              <a:gd name="T39" fmla="*/ 423386250 h 170"/>
              <a:gd name="T40" fmla="*/ 544353750 w 296"/>
              <a:gd name="T41" fmla="*/ 408265313 h 170"/>
              <a:gd name="T42" fmla="*/ 609877813 w 296"/>
              <a:gd name="T43" fmla="*/ 388104063 h 170"/>
              <a:gd name="T44" fmla="*/ 675401875 w 296"/>
              <a:gd name="T45" fmla="*/ 352821875 h 170"/>
              <a:gd name="T46" fmla="*/ 745966250 w 296"/>
              <a:gd name="T47" fmla="*/ 307459063 h 170"/>
              <a:gd name="T48" fmla="*/ 745966250 w 296"/>
              <a:gd name="T49" fmla="*/ 307459063 h 170"/>
              <a:gd name="T50" fmla="*/ 715724375 w 296"/>
              <a:gd name="T51" fmla="*/ 262096250 h 170"/>
              <a:gd name="T52" fmla="*/ 645160000 w 296"/>
              <a:gd name="T53" fmla="*/ 166330313 h 170"/>
              <a:gd name="T54" fmla="*/ 604837500 w 296"/>
              <a:gd name="T55" fmla="*/ 110886875 h 170"/>
              <a:gd name="T56" fmla="*/ 564515000 w 296"/>
              <a:gd name="T57" fmla="*/ 60483750 h 170"/>
              <a:gd name="T58" fmla="*/ 524192500 w 296"/>
              <a:gd name="T59" fmla="*/ 20161250 h 170"/>
              <a:gd name="T60" fmla="*/ 509071563 w 296"/>
              <a:gd name="T61" fmla="*/ 10080625 h 170"/>
              <a:gd name="T62" fmla="*/ 493950625 w 296"/>
              <a:gd name="T63" fmla="*/ 0 h 170"/>
              <a:gd name="T64" fmla="*/ 493950625 w 296"/>
              <a:gd name="T65" fmla="*/ 0 h 17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96"/>
              <a:gd name="T100" fmla="*/ 0 h 170"/>
              <a:gd name="T101" fmla="*/ 296 w 296"/>
              <a:gd name="T102" fmla="*/ 170 h 17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96" h="170">
                <a:moveTo>
                  <a:pt x="196" y="0"/>
                </a:moveTo>
                <a:lnTo>
                  <a:pt x="196" y="0"/>
                </a:lnTo>
                <a:lnTo>
                  <a:pt x="174" y="10"/>
                </a:lnTo>
                <a:lnTo>
                  <a:pt x="120" y="32"/>
                </a:lnTo>
                <a:lnTo>
                  <a:pt x="88" y="42"/>
                </a:lnTo>
                <a:lnTo>
                  <a:pt x="56" y="52"/>
                </a:lnTo>
                <a:lnTo>
                  <a:pt x="26" y="60"/>
                </a:lnTo>
                <a:lnTo>
                  <a:pt x="12" y="60"/>
                </a:lnTo>
                <a:lnTo>
                  <a:pt x="0" y="62"/>
                </a:lnTo>
                <a:lnTo>
                  <a:pt x="46" y="120"/>
                </a:lnTo>
                <a:lnTo>
                  <a:pt x="50" y="124"/>
                </a:lnTo>
                <a:lnTo>
                  <a:pt x="64" y="134"/>
                </a:lnTo>
                <a:lnTo>
                  <a:pt x="86" y="148"/>
                </a:lnTo>
                <a:lnTo>
                  <a:pt x="100" y="156"/>
                </a:lnTo>
                <a:lnTo>
                  <a:pt x="114" y="162"/>
                </a:lnTo>
                <a:lnTo>
                  <a:pt x="132" y="166"/>
                </a:lnTo>
                <a:lnTo>
                  <a:pt x="150" y="168"/>
                </a:lnTo>
                <a:lnTo>
                  <a:pt x="170" y="170"/>
                </a:lnTo>
                <a:lnTo>
                  <a:pt x="192" y="168"/>
                </a:lnTo>
                <a:lnTo>
                  <a:pt x="216" y="162"/>
                </a:lnTo>
                <a:lnTo>
                  <a:pt x="242" y="154"/>
                </a:lnTo>
                <a:lnTo>
                  <a:pt x="268" y="140"/>
                </a:lnTo>
                <a:lnTo>
                  <a:pt x="296" y="122"/>
                </a:lnTo>
                <a:lnTo>
                  <a:pt x="284" y="104"/>
                </a:lnTo>
                <a:lnTo>
                  <a:pt x="256" y="66"/>
                </a:lnTo>
                <a:lnTo>
                  <a:pt x="240" y="44"/>
                </a:lnTo>
                <a:lnTo>
                  <a:pt x="224" y="24"/>
                </a:lnTo>
                <a:lnTo>
                  <a:pt x="208" y="8"/>
                </a:lnTo>
                <a:lnTo>
                  <a:pt x="202" y="4"/>
                </a:lnTo>
                <a:lnTo>
                  <a:pt x="196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31"/>
          <p:cNvSpPr>
            <a:spLocks/>
          </p:cNvSpPr>
          <p:nvPr/>
        </p:nvSpPr>
        <p:spPr bwMode="auto">
          <a:xfrm>
            <a:off x="5511800" y="5854700"/>
            <a:ext cx="463550" cy="282575"/>
          </a:xfrm>
          <a:custGeom>
            <a:avLst/>
            <a:gdLst>
              <a:gd name="T0" fmla="*/ 579635938 w 292"/>
              <a:gd name="T1" fmla="*/ 35282188 h 178"/>
              <a:gd name="T2" fmla="*/ 579635938 w 292"/>
              <a:gd name="T3" fmla="*/ 35282188 h 178"/>
              <a:gd name="T4" fmla="*/ 509071563 w 292"/>
              <a:gd name="T5" fmla="*/ 65524063 h 178"/>
              <a:gd name="T6" fmla="*/ 433466875 w 292"/>
              <a:gd name="T7" fmla="*/ 85685313 h 178"/>
              <a:gd name="T8" fmla="*/ 337700938 w 292"/>
              <a:gd name="T9" fmla="*/ 105846563 h 178"/>
              <a:gd name="T10" fmla="*/ 292338125 w 292"/>
              <a:gd name="T11" fmla="*/ 110886875 h 178"/>
              <a:gd name="T12" fmla="*/ 241935000 w 292"/>
              <a:gd name="T13" fmla="*/ 115927188 h 178"/>
              <a:gd name="T14" fmla="*/ 191531875 w 292"/>
              <a:gd name="T15" fmla="*/ 110886875 h 178"/>
              <a:gd name="T16" fmla="*/ 146169063 w 292"/>
              <a:gd name="T17" fmla="*/ 105846563 h 178"/>
              <a:gd name="T18" fmla="*/ 100806250 w 292"/>
              <a:gd name="T19" fmla="*/ 90725625 h 178"/>
              <a:gd name="T20" fmla="*/ 60483750 w 292"/>
              <a:gd name="T21" fmla="*/ 70564375 h 178"/>
              <a:gd name="T22" fmla="*/ 30241875 w 292"/>
              <a:gd name="T23" fmla="*/ 40322500 h 178"/>
              <a:gd name="T24" fmla="*/ 0 w 292"/>
              <a:gd name="T25" fmla="*/ 0 h 178"/>
              <a:gd name="T26" fmla="*/ 70564375 w 292"/>
              <a:gd name="T27" fmla="*/ 413305625 h 178"/>
              <a:gd name="T28" fmla="*/ 70564375 w 292"/>
              <a:gd name="T29" fmla="*/ 413305625 h 178"/>
              <a:gd name="T30" fmla="*/ 90725625 w 292"/>
              <a:gd name="T31" fmla="*/ 418345938 h 178"/>
              <a:gd name="T32" fmla="*/ 146169063 w 292"/>
              <a:gd name="T33" fmla="*/ 433466875 h 178"/>
              <a:gd name="T34" fmla="*/ 231854375 w 292"/>
              <a:gd name="T35" fmla="*/ 443547500 h 178"/>
              <a:gd name="T36" fmla="*/ 277217188 w 292"/>
              <a:gd name="T37" fmla="*/ 448587813 h 178"/>
              <a:gd name="T38" fmla="*/ 327620313 w 292"/>
              <a:gd name="T39" fmla="*/ 448587813 h 178"/>
              <a:gd name="T40" fmla="*/ 383063750 w 292"/>
              <a:gd name="T41" fmla="*/ 448587813 h 178"/>
              <a:gd name="T42" fmla="*/ 438507188 w 292"/>
              <a:gd name="T43" fmla="*/ 438507188 h 178"/>
              <a:gd name="T44" fmla="*/ 493950625 w 292"/>
              <a:gd name="T45" fmla="*/ 423386250 h 178"/>
              <a:gd name="T46" fmla="*/ 544353750 w 292"/>
              <a:gd name="T47" fmla="*/ 403225000 h 178"/>
              <a:gd name="T48" fmla="*/ 599797188 w 292"/>
              <a:gd name="T49" fmla="*/ 372983125 h 178"/>
              <a:gd name="T50" fmla="*/ 650200313 w 292"/>
              <a:gd name="T51" fmla="*/ 332660625 h 178"/>
              <a:gd name="T52" fmla="*/ 695563125 w 292"/>
              <a:gd name="T53" fmla="*/ 287297813 h 178"/>
              <a:gd name="T54" fmla="*/ 735885625 w 292"/>
              <a:gd name="T55" fmla="*/ 226814063 h 178"/>
              <a:gd name="T56" fmla="*/ 579635938 w 292"/>
              <a:gd name="T57" fmla="*/ 35282188 h 17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92"/>
              <a:gd name="T88" fmla="*/ 0 h 178"/>
              <a:gd name="T89" fmla="*/ 292 w 292"/>
              <a:gd name="T90" fmla="*/ 178 h 17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92" h="178">
                <a:moveTo>
                  <a:pt x="230" y="14"/>
                </a:moveTo>
                <a:lnTo>
                  <a:pt x="230" y="14"/>
                </a:lnTo>
                <a:lnTo>
                  <a:pt x="202" y="26"/>
                </a:lnTo>
                <a:lnTo>
                  <a:pt x="172" y="34"/>
                </a:lnTo>
                <a:lnTo>
                  <a:pt x="134" y="42"/>
                </a:lnTo>
                <a:lnTo>
                  <a:pt x="116" y="44"/>
                </a:lnTo>
                <a:lnTo>
                  <a:pt x="96" y="46"/>
                </a:lnTo>
                <a:lnTo>
                  <a:pt x="76" y="44"/>
                </a:lnTo>
                <a:lnTo>
                  <a:pt x="58" y="42"/>
                </a:lnTo>
                <a:lnTo>
                  <a:pt x="40" y="36"/>
                </a:lnTo>
                <a:lnTo>
                  <a:pt x="24" y="28"/>
                </a:lnTo>
                <a:lnTo>
                  <a:pt x="12" y="16"/>
                </a:lnTo>
                <a:lnTo>
                  <a:pt x="0" y="0"/>
                </a:lnTo>
                <a:lnTo>
                  <a:pt x="28" y="164"/>
                </a:lnTo>
                <a:lnTo>
                  <a:pt x="36" y="166"/>
                </a:lnTo>
                <a:lnTo>
                  <a:pt x="58" y="172"/>
                </a:lnTo>
                <a:lnTo>
                  <a:pt x="92" y="176"/>
                </a:lnTo>
                <a:lnTo>
                  <a:pt x="110" y="178"/>
                </a:lnTo>
                <a:lnTo>
                  <a:pt x="130" y="178"/>
                </a:lnTo>
                <a:lnTo>
                  <a:pt x="152" y="178"/>
                </a:lnTo>
                <a:lnTo>
                  <a:pt x="174" y="174"/>
                </a:lnTo>
                <a:lnTo>
                  <a:pt x="196" y="168"/>
                </a:lnTo>
                <a:lnTo>
                  <a:pt x="216" y="160"/>
                </a:lnTo>
                <a:lnTo>
                  <a:pt x="238" y="148"/>
                </a:lnTo>
                <a:lnTo>
                  <a:pt x="258" y="132"/>
                </a:lnTo>
                <a:lnTo>
                  <a:pt x="276" y="114"/>
                </a:lnTo>
                <a:lnTo>
                  <a:pt x="292" y="90"/>
                </a:lnTo>
                <a:lnTo>
                  <a:pt x="230" y="14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32"/>
          <p:cNvSpPr>
            <a:spLocks/>
          </p:cNvSpPr>
          <p:nvPr/>
        </p:nvSpPr>
        <p:spPr bwMode="auto">
          <a:xfrm>
            <a:off x="1752600" y="6029325"/>
            <a:ext cx="520700" cy="247650"/>
          </a:xfrm>
          <a:custGeom>
            <a:avLst/>
            <a:gdLst>
              <a:gd name="T0" fmla="*/ 438507188 w 328"/>
              <a:gd name="T1" fmla="*/ 20161250 h 156"/>
              <a:gd name="T2" fmla="*/ 438507188 w 328"/>
              <a:gd name="T3" fmla="*/ 20161250 h 156"/>
              <a:gd name="T4" fmla="*/ 388104063 w 328"/>
              <a:gd name="T5" fmla="*/ 30241875 h 156"/>
              <a:gd name="T6" fmla="*/ 272176875 w 328"/>
              <a:gd name="T7" fmla="*/ 50403125 h 156"/>
              <a:gd name="T8" fmla="*/ 206652813 w 328"/>
              <a:gd name="T9" fmla="*/ 55443438 h 156"/>
              <a:gd name="T10" fmla="*/ 141128750 w 328"/>
              <a:gd name="T11" fmla="*/ 55443438 h 156"/>
              <a:gd name="T12" fmla="*/ 90725625 w 328"/>
              <a:gd name="T13" fmla="*/ 50403125 h 156"/>
              <a:gd name="T14" fmla="*/ 65524063 w 328"/>
              <a:gd name="T15" fmla="*/ 40322500 h 156"/>
              <a:gd name="T16" fmla="*/ 50403125 w 328"/>
              <a:gd name="T17" fmla="*/ 35282188 h 156"/>
              <a:gd name="T18" fmla="*/ 0 w 328"/>
              <a:gd name="T19" fmla="*/ 156249688 h 156"/>
              <a:gd name="T20" fmla="*/ 0 w 328"/>
              <a:gd name="T21" fmla="*/ 393144375 h 156"/>
              <a:gd name="T22" fmla="*/ 826611250 w 328"/>
              <a:gd name="T23" fmla="*/ 388104063 h 156"/>
              <a:gd name="T24" fmla="*/ 826611250 w 328"/>
              <a:gd name="T25" fmla="*/ 388104063 h 156"/>
              <a:gd name="T26" fmla="*/ 801409688 w 328"/>
              <a:gd name="T27" fmla="*/ 337700938 h 156"/>
              <a:gd name="T28" fmla="*/ 776208125 w 328"/>
              <a:gd name="T29" fmla="*/ 287297813 h 156"/>
              <a:gd name="T30" fmla="*/ 735885625 w 328"/>
              <a:gd name="T31" fmla="*/ 221773750 h 156"/>
              <a:gd name="T32" fmla="*/ 685482500 w 328"/>
              <a:gd name="T33" fmla="*/ 161290000 h 156"/>
              <a:gd name="T34" fmla="*/ 630039063 w 328"/>
              <a:gd name="T35" fmla="*/ 95765938 h 156"/>
              <a:gd name="T36" fmla="*/ 599797188 w 328"/>
              <a:gd name="T37" fmla="*/ 65524063 h 156"/>
              <a:gd name="T38" fmla="*/ 564515000 w 328"/>
              <a:gd name="T39" fmla="*/ 40322500 h 156"/>
              <a:gd name="T40" fmla="*/ 529232813 w 328"/>
              <a:gd name="T41" fmla="*/ 20161250 h 156"/>
              <a:gd name="T42" fmla="*/ 493950625 w 328"/>
              <a:gd name="T43" fmla="*/ 0 h 156"/>
              <a:gd name="T44" fmla="*/ 438507188 w 328"/>
              <a:gd name="T45" fmla="*/ 20161250 h 15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28"/>
              <a:gd name="T70" fmla="*/ 0 h 156"/>
              <a:gd name="T71" fmla="*/ 328 w 328"/>
              <a:gd name="T72" fmla="*/ 156 h 15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28" h="156">
                <a:moveTo>
                  <a:pt x="174" y="8"/>
                </a:moveTo>
                <a:lnTo>
                  <a:pt x="174" y="8"/>
                </a:lnTo>
                <a:lnTo>
                  <a:pt x="154" y="12"/>
                </a:lnTo>
                <a:lnTo>
                  <a:pt x="108" y="20"/>
                </a:lnTo>
                <a:lnTo>
                  <a:pt x="82" y="22"/>
                </a:lnTo>
                <a:lnTo>
                  <a:pt x="56" y="22"/>
                </a:lnTo>
                <a:lnTo>
                  <a:pt x="36" y="20"/>
                </a:lnTo>
                <a:lnTo>
                  <a:pt x="26" y="16"/>
                </a:lnTo>
                <a:lnTo>
                  <a:pt x="20" y="14"/>
                </a:lnTo>
                <a:lnTo>
                  <a:pt x="0" y="62"/>
                </a:lnTo>
                <a:lnTo>
                  <a:pt x="0" y="156"/>
                </a:lnTo>
                <a:lnTo>
                  <a:pt x="328" y="154"/>
                </a:lnTo>
                <a:lnTo>
                  <a:pt x="318" y="134"/>
                </a:lnTo>
                <a:lnTo>
                  <a:pt x="308" y="114"/>
                </a:lnTo>
                <a:lnTo>
                  <a:pt x="292" y="88"/>
                </a:lnTo>
                <a:lnTo>
                  <a:pt x="272" y="64"/>
                </a:lnTo>
                <a:lnTo>
                  <a:pt x="250" y="38"/>
                </a:lnTo>
                <a:lnTo>
                  <a:pt x="238" y="26"/>
                </a:lnTo>
                <a:lnTo>
                  <a:pt x="224" y="16"/>
                </a:lnTo>
                <a:lnTo>
                  <a:pt x="210" y="8"/>
                </a:lnTo>
                <a:lnTo>
                  <a:pt x="196" y="0"/>
                </a:lnTo>
                <a:lnTo>
                  <a:pt x="174" y="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33"/>
          <p:cNvSpPr>
            <a:spLocks/>
          </p:cNvSpPr>
          <p:nvPr/>
        </p:nvSpPr>
        <p:spPr bwMode="auto">
          <a:xfrm>
            <a:off x="1117600" y="5819775"/>
            <a:ext cx="501650" cy="234950"/>
          </a:xfrm>
          <a:custGeom>
            <a:avLst/>
            <a:gdLst>
              <a:gd name="T0" fmla="*/ 544353750 w 316"/>
              <a:gd name="T1" fmla="*/ 0 h 148"/>
              <a:gd name="T2" fmla="*/ 544353750 w 316"/>
              <a:gd name="T3" fmla="*/ 0 h 148"/>
              <a:gd name="T4" fmla="*/ 478829688 w 316"/>
              <a:gd name="T5" fmla="*/ 5040313 h 148"/>
              <a:gd name="T6" fmla="*/ 322580000 w 316"/>
              <a:gd name="T7" fmla="*/ 20161250 h 148"/>
              <a:gd name="T8" fmla="*/ 236894688 w 316"/>
              <a:gd name="T9" fmla="*/ 25201563 h 148"/>
              <a:gd name="T10" fmla="*/ 151209375 w 316"/>
              <a:gd name="T11" fmla="*/ 25201563 h 148"/>
              <a:gd name="T12" fmla="*/ 75604688 w 316"/>
              <a:gd name="T13" fmla="*/ 15120938 h 148"/>
              <a:gd name="T14" fmla="*/ 45362813 w 316"/>
              <a:gd name="T15" fmla="*/ 10080625 h 148"/>
              <a:gd name="T16" fmla="*/ 20161250 w 316"/>
              <a:gd name="T17" fmla="*/ 0 h 148"/>
              <a:gd name="T18" fmla="*/ 20161250 w 316"/>
              <a:gd name="T19" fmla="*/ 0 h 148"/>
              <a:gd name="T20" fmla="*/ 0 w 316"/>
              <a:gd name="T21" fmla="*/ 372983125 h 148"/>
              <a:gd name="T22" fmla="*/ 796369375 w 316"/>
              <a:gd name="T23" fmla="*/ 367942813 h 148"/>
              <a:gd name="T24" fmla="*/ 796369375 w 316"/>
              <a:gd name="T25" fmla="*/ 367942813 h 148"/>
              <a:gd name="T26" fmla="*/ 781248438 w 316"/>
              <a:gd name="T27" fmla="*/ 322580000 h 148"/>
              <a:gd name="T28" fmla="*/ 756046875 w 316"/>
              <a:gd name="T29" fmla="*/ 272176875 h 148"/>
              <a:gd name="T30" fmla="*/ 730845313 w 316"/>
              <a:gd name="T31" fmla="*/ 211693125 h 148"/>
              <a:gd name="T32" fmla="*/ 695563125 w 316"/>
              <a:gd name="T33" fmla="*/ 151209375 h 148"/>
              <a:gd name="T34" fmla="*/ 650200313 w 316"/>
              <a:gd name="T35" fmla="*/ 90725625 h 148"/>
              <a:gd name="T36" fmla="*/ 624998750 w 316"/>
              <a:gd name="T37" fmla="*/ 60483750 h 148"/>
              <a:gd name="T38" fmla="*/ 599797188 w 316"/>
              <a:gd name="T39" fmla="*/ 35282188 h 148"/>
              <a:gd name="T40" fmla="*/ 574595625 w 316"/>
              <a:gd name="T41" fmla="*/ 15120938 h 148"/>
              <a:gd name="T42" fmla="*/ 544353750 w 316"/>
              <a:gd name="T43" fmla="*/ 0 h 148"/>
              <a:gd name="T44" fmla="*/ 544353750 w 316"/>
              <a:gd name="T45" fmla="*/ 0 h 14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16"/>
              <a:gd name="T70" fmla="*/ 0 h 148"/>
              <a:gd name="T71" fmla="*/ 316 w 316"/>
              <a:gd name="T72" fmla="*/ 148 h 14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16" h="148">
                <a:moveTo>
                  <a:pt x="216" y="0"/>
                </a:moveTo>
                <a:lnTo>
                  <a:pt x="216" y="0"/>
                </a:lnTo>
                <a:lnTo>
                  <a:pt x="190" y="2"/>
                </a:lnTo>
                <a:lnTo>
                  <a:pt x="128" y="8"/>
                </a:lnTo>
                <a:lnTo>
                  <a:pt x="94" y="10"/>
                </a:lnTo>
                <a:lnTo>
                  <a:pt x="60" y="10"/>
                </a:lnTo>
                <a:lnTo>
                  <a:pt x="30" y="6"/>
                </a:lnTo>
                <a:lnTo>
                  <a:pt x="18" y="4"/>
                </a:lnTo>
                <a:lnTo>
                  <a:pt x="8" y="0"/>
                </a:lnTo>
                <a:lnTo>
                  <a:pt x="0" y="148"/>
                </a:lnTo>
                <a:lnTo>
                  <a:pt x="316" y="146"/>
                </a:lnTo>
                <a:lnTo>
                  <a:pt x="310" y="128"/>
                </a:lnTo>
                <a:lnTo>
                  <a:pt x="300" y="108"/>
                </a:lnTo>
                <a:lnTo>
                  <a:pt x="290" y="84"/>
                </a:lnTo>
                <a:lnTo>
                  <a:pt x="276" y="60"/>
                </a:lnTo>
                <a:lnTo>
                  <a:pt x="258" y="36"/>
                </a:lnTo>
                <a:lnTo>
                  <a:pt x="248" y="24"/>
                </a:lnTo>
                <a:lnTo>
                  <a:pt x="238" y="14"/>
                </a:lnTo>
                <a:lnTo>
                  <a:pt x="228" y="6"/>
                </a:lnTo>
                <a:lnTo>
                  <a:pt x="216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34"/>
          <p:cNvSpPr>
            <a:spLocks/>
          </p:cNvSpPr>
          <p:nvPr/>
        </p:nvSpPr>
        <p:spPr bwMode="auto">
          <a:xfrm>
            <a:off x="7391400" y="1241425"/>
            <a:ext cx="612775" cy="523875"/>
          </a:xfrm>
          <a:custGeom>
            <a:avLst/>
            <a:gdLst>
              <a:gd name="T0" fmla="*/ 0 w 386"/>
              <a:gd name="T1" fmla="*/ 0 h 330"/>
              <a:gd name="T2" fmla="*/ 0 w 386"/>
              <a:gd name="T3" fmla="*/ 0 h 330"/>
              <a:gd name="T4" fmla="*/ 75604688 w 386"/>
              <a:gd name="T5" fmla="*/ 20161250 h 330"/>
              <a:gd name="T6" fmla="*/ 161290000 w 386"/>
              <a:gd name="T7" fmla="*/ 50403125 h 330"/>
              <a:gd name="T8" fmla="*/ 267136563 w 386"/>
              <a:gd name="T9" fmla="*/ 90725625 h 330"/>
              <a:gd name="T10" fmla="*/ 383063750 w 386"/>
              <a:gd name="T11" fmla="*/ 146169063 h 330"/>
              <a:gd name="T12" fmla="*/ 443547500 w 386"/>
              <a:gd name="T13" fmla="*/ 176410938 h 330"/>
              <a:gd name="T14" fmla="*/ 509071563 w 386"/>
              <a:gd name="T15" fmla="*/ 211693125 h 330"/>
              <a:gd name="T16" fmla="*/ 569555313 w 386"/>
              <a:gd name="T17" fmla="*/ 252015625 h 330"/>
              <a:gd name="T18" fmla="*/ 630039063 w 386"/>
              <a:gd name="T19" fmla="*/ 292338125 h 330"/>
              <a:gd name="T20" fmla="*/ 685482500 w 386"/>
              <a:gd name="T21" fmla="*/ 342741250 h 330"/>
              <a:gd name="T22" fmla="*/ 735885625 w 386"/>
              <a:gd name="T23" fmla="*/ 393144375 h 330"/>
              <a:gd name="T24" fmla="*/ 972780313 w 386"/>
              <a:gd name="T25" fmla="*/ 831651563 h 3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86"/>
              <a:gd name="T40" fmla="*/ 0 h 330"/>
              <a:gd name="T41" fmla="*/ 386 w 386"/>
              <a:gd name="T42" fmla="*/ 330 h 33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86" h="330">
                <a:moveTo>
                  <a:pt x="0" y="0"/>
                </a:moveTo>
                <a:lnTo>
                  <a:pt x="0" y="0"/>
                </a:lnTo>
                <a:lnTo>
                  <a:pt x="30" y="8"/>
                </a:lnTo>
                <a:lnTo>
                  <a:pt x="64" y="20"/>
                </a:lnTo>
                <a:lnTo>
                  <a:pt x="106" y="36"/>
                </a:lnTo>
                <a:lnTo>
                  <a:pt x="152" y="58"/>
                </a:lnTo>
                <a:lnTo>
                  <a:pt x="176" y="70"/>
                </a:lnTo>
                <a:lnTo>
                  <a:pt x="202" y="84"/>
                </a:lnTo>
                <a:lnTo>
                  <a:pt x="226" y="100"/>
                </a:lnTo>
                <a:lnTo>
                  <a:pt x="250" y="116"/>
                </a:lnTo>
                <a:lnTo>
                  <a:pt x="272" y="136"/>
                </a:lnTo>
                <a:lnTo>
                  <a:pt x="292" y="156"/>
                </a:lnTo>
                <a:lnTo>
                  <a:pt x="386" y="33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Line 35"/>
          <p:cNvSpPr>
            <a:spLocks noChangeShapeType="1"/>
          </p:cNvSpPr>
          <p:nvPr/>
        </p:nvSpPr>
        <p:spPr bwMode="auto">
          <a:xfrm>
            <a:off x="1660525" y="2952750"/>
            <a:ext cx="1588" cy="15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36"/>
          <p:cNvSpPr>
            <a:spLocks/>
          </p:cNvSpPr>
          <p:nvPr/>
        </p:nvSpPr>
        <p:spPr bwMode="auto">
          <a:xfrm>
            <a:off x="635000" y="1997075"/>
            <a:ext cx="1184275" cy="3279775"/>
          </a:xfrm>
          <a:custGeom>
            <a:avLst/>
            <a:gdLst>
              <a:gd name="T0" fmla="*/ 771167813 w 746"/>
              <a:gd name="T1" fmla="*/ 2147483646 h 2066"/>
              <a:gd name="T2" fmla="*/ 619958438 w 746"/>
              <a:gd name="T3" fmla="*/ 2147483646 h 2066"/>
              <a:gd name="T4" fmla="*/ 524192500 w 746"/>
              <a:gd name="T5" fmla="*/ 2147483646 h 2066"/>
              <a:gd name="T6" fmla="*/ 428426563 w 746"/>
              <a:gd name="T7" fmla="*/ 2147483646 h 2066"/>
              <a:gd name="T8" fmla="*/ 418345938 w 746"/>
              <a:gd name="T9" fmla="*/ 2147483646 h 2066"/>
              <a:gd name="T10" fmla="*/ 211693125 w 746"/>
              <a:gd name="T11" fmla="*/ 2147483646 h 2066"/>
              <a:gd name="T12" fmla="*/ 221773750 w 746"/>
              <a:gd name="T13" fmla="*/ 2147483646 h 2066"/>
              <a:gd name="T14" fmla="*/ 257055938 w 746"/>
              <a:gd name="T15" fmla="*/ 2147483646 h 2066"/>
              <a:gd name="T16" fmla="*/ 272176875 w 746"/>
              <a:gd name="T17" fmla="*/ 2147483646 h 2066"/>
              <a:gd name="T18" fmla="*/ 267136563 w 746"/>
              <a:gd name="T19" fmla="*/ 2147483646 h 2066"/>
              <a:gd name="T20" fmla="*/ 226814063 w 746"/>
              <a:gd name="T21" fmla="*/ 2147483646 h 2066"/>
              <a:gd name="T22" fmla="*/ 171370625 w 746"/>
              <a:gd name="T23" fmla="*/ 2147483646 h 2066"/>
              <a:gd name="T24" fmla="*/ 131048125 w 746"/>
              <a:gd name="T25" fmla="*/ 2147483646 h 2066"/>
              <a:gd name="T26" fmla="*/ 115927188 w 746"/>
              <a:gd name="T27" fmla="*/ 2147483646 h 2066"/>
              <a:gd name="T28" fmla="*/ 100806250 w 746"/>
              <a:gd name="T29" fmla="*/ 2147483646 h 2066"/>
              <a:gd name="T30" fmla="*/ 95765938 w 746"/>
              <a:gd name="T31" fmla="*/ 2147483646 h 2066"/>
              <a:gd name="T32" fmla="*/ 105846563 w 746"/>
              <a:gd name="T33" fmla="*/ 2147483646 h 2066"/>
              <a:gd name="T34" fmla="*/ 95765938 w 746"/>
              <a:gd name="T35" fmla="*/ 2147483646 h 2066"/>
              <a:gd name="T36" fmla="*/ 75604688 w 746"/>
              <a:gd name="T37" fmla="*/ 2147483646 h 2066"/>
              <a:gd name="T38" fmla="*/ 45362813 w 746"/>
              <a:gd name="T39" fmla="*/ 2147483646 h 2066"/>
              <a:gd name="T40" fmla="*/ 10080625 w 746"/>
              <a:gd name="T41" fmla="*/ 2147483646 h 2066"/>
              <a:gd name="T42" fmla="*/ 0 w 746"/>
              <a:gd name="T43" fmla="*/ 2147483646 h 2066"/>
              <a:gd name="T44" fmla="*/ 0 w 746"/>
              <a:gd name="T45" fmla="*/ 2147483646 h 2066"/>
              <a:gd name="T46" fmla="*/ 25201563 w 746"/>
              <a:gd name="T47" fmla="*/ 2147483646 h 2066"/>
              <a:gd name="T48" fmla="*/ 110886875 w 746"/>
              <a:gd name="T49" fmla="*/ 2147483646 h 2066"/>
              <a:gd name="T50" fmla="*/ 539313438 w 746"/>
              <a:gd name="T51" fmla="*/ 2147483646 h 2066"/>
              <a:gd name="T52" fmla="*/ 680442188 w 746"/>
              <a:gd name="T53" fmla="*/ 2011084688 h 2066"/>
              <a:gd name="T54" fmla="*/ 745966250 w 746"/>
              <a:gd name="T55" fmla="*/ 1537295313 h 2066"/>
              <a:gd name="T56" fmla="*/ 761087188 w 746"/>
              <a:gd name="T57" fmla="*/ 1461690625 h 2066"/>
              <a:gd name="T58" fmla="*/ 801409688 w 746"/>
              <a:gd name="T59" fmla="*/ 1310481250 h 2066"/>
              <a:gd name="T60" fmla="*/ 877014375 w 746"/>
              <a:gd name="T61" fmla="*/ 1093747813 h 2066"/>
              <a:gd name="T62" fmla="*/ 1013102813 w 746"/>
              <a:gd name="T63" fmla="*/ 826611250 h 2066"/>
              <a:gd name="T64" fmla="*/ 1164312188 w 746"/>
              <a:gd name="T65" fmla="*/ 594756875 h 2066"/>
              <a:gd name="T66" fmla="*/ 1315521563 w 746"/>
              <a:gd name="T67" fmla="*/ 393144375 h 2066"/>
              <a:gd name="T68" fmla="*/ 1517134063 w 746"/>
              <a:gd name="T69" fmla="*/ 166330313 h 2066"/>
              <a:gd name="T70" fmla="*/ 1658262813 w 746"/>
              <a:gd name="T71" fmla="*/ 25201563 h 2066"/>
              <a:gd name="T72" fmla="*/ 1668343438 w 746"/>
              <a:gd name="T73" fmla="*/ 15120938 h 2066"/>
              <a:gd name="T74" fmla="*/ 1713706250 w 746"/>
              <a:gd name="T75" fmla="*/ 0 h 2066"/>
              <a:gd name="T76" fmla="*/ 1784270625 w 746"/>
              <a:gd name="T77" fmla="*/ 5040313 h 2066"/>
              <a:gd name="T78" fmla="*/ 1880036563 w 746"/>
              <a:gd name="T79" fmla="*/ 25201563 h 2066"/>
              <a:gd name="T80" fmla="*/ 1854835000 w 746"/>
              <a:gd name="T81" fmla="*/ 60483750 h 2066"/>
              <a:gd name="T82" fmla="*/ 1784270625 w 746"/>
              <a:gd name="T83" fmla="*/ 171370625 h 2066"/>
              <a:gd name="T84" fmla="*/ 1698585313 w 746"/>
              <a:gd name="T85" fmla="*/ 352821875 h 2066"/>
              <a:gd name="T86" fmla="*/ 1617940313 w 746"/>
              <a:gd name="T87" fmla="*/ 594756875 h 2066"/>
              <a:gd name="T88" fmla="*/ 1572577500 w 746"/>
              <a:gd name="T89" fmla="*/ 816530625 h 2066"/>
              <a:gd name="T90" fmla="*/ 1557456563 w 746"/>
              <a:gd name="T91" fmla="*/ 982860938 h 2066"/>
              <a:gd name="T92" fmla="*/ 1557456563 w 746"/>
              <a:gd name="T93" fmla="*/ 1159271875 h 2066"/>
              <a:gd name="T94" fmla="*/ 1577617813 w 746"/>
              <a:gd name="T95" fmla="*/ 1350803750 h 2066"/>
              <a:gd name="T96" fmla="*/ 1612900000 w 746"/>
              <a:gd name="T97" fmla="*/ 1557456563 h 2066"/>
              <a:gd name="T98" fmla="*/ 1668343438 w 746"/>
              <a:gd name="T99" fmla="*/ 1769149688 h 2066"/>
              <a:gd name="T100" fmla="*/ 1754028750 w 746"/>
              <a:gd name="T101" fmla="*/ 2001004063 h 2066"/>
              <a:gd name="T102" fmla="*/ 1335682813 w 746"/>
              <a:gd name="T103" fmla="*/ 2147483646 h 2066"/>
              <a:gd name="T104" fmla="*/ 1123989688 w 746"/>
              <a:gd name="T105" fmla="*/ 2147483646 h 2066"/>
              <a:gd name="T106" fmla="*/ 1073586563 w 746"/>
              <a:gd name="T107" fmla="*/ 2147483646 h 2066"/>
              <a:gd name="T108" fmla="*/ 1028223750 w 746"/>
              <a:gd name="T109" fmla="*/ 2147483646 h 2066"/>
              <a:gd name="T110" fmla="*/ 1018143125 w 746"/>
              <a:gd name="T111" fmla="*/ 2147483646 h 2066"/>
              <a:gd name="T112" fmla="*/ 1013102813 w 746"/>
              <a:gd name="T113" fmla="*/ 2147483646 h 2066"/>
              <a:gd name="T114" fmla="*/ 1033264063 w 746"/>
              <a:gd name="T115" fmla="*/ 2147483646 h 20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46"/>
              <a:gd name="T175" fmla="*/ 0 h 2066"/>
              <a:gd name="T176" fmla="*/ 746 w 746"/>
              <a:gd name="T177" fmla="*/ 2066 h 206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46" h="2066">
                <a:moveTo>
                  <a:pt x="338" y="2034"/>
                </a:moveTo>
                <a:lnTo>
                  <a:pt x="306" y="1920"/>
                </a:lnTo>
                <a:lnTo>
                  <a:pt x="252" y="2048"/>
                </a:lnTo>
                <a:lnTo>
                  <a:pt x="246" y="2062"/>
                </a:lnTo>
                <a:lnTo>
                  <a:pt x="252" y="1946"/>
                </a:lnTo>
                <a:lnTo>
                  <a:pt x="208" y="2066"/>
                </a:lnTo>
                <a:lnTo>
                  <a:pt x="204" y="1996"/>
                </a:lnTo>
                <a:lnTo>
                  <a:pt x="170" y="2066"/>
                </a:lnTo>
                <a:lnTo>
                  <a:pt x="138" y="2022"/>
                </a:lnTo>
                <a:lnTo>
                  <a:pt x="166" y="1950"/>
                </a:lnTo>
                <a:lnTo>
                  <a:pt x="100" y="2010"/>
                </a:lnTo>
                <a:lnTo>
                  <a:pt x="84" y="1984"/>
                </a:lnTo>
                <a:lnTo>
                  <a:pt x="88" y="1970"/>
                </a:lnTo>
                <a:lnTo>
                  <a:pt x="98" y="1938"/>
                </a:lnTo>
                <a:lnTo>
                  <a:pt x="102" y="1918"/>
                </a:lnTo>
                <a:lnTo>
                  <a:pt x="106" y="1898"/>
                </a:lnTo>
                <a:lnTo>
                  <a:pt x="108" y="1876"/>
                </a:lnTo>
                <a:lnTo>
                  <a:pt x="106" y="1858"/>
                </a:lnTo>
                <a:lnTo>
                  <a:pt x="98" y="1862"/>
                </a:lnTo>
                <a:lnTo>
                  <a:pt x="90" y="1868"/>
                </a:lnTo>
                <a:lnTo>
                  <a:pt x="80" y="1874"/>
                </a:lnTo>
                <a:lnTo>
                  <a:pt x="68" y="1886"/>
                </a:lnTo>
                <a:lnTo>
                  <a:pt x="58" y="1898"/>
                </a:lnTo>
                <a:lnTo>
                  <a:pt x="52" y="1914"/>
                </a:lnTo>
                <a:lnTo>
                  <a:pt x="46" y="1934"/>
                </a:lnTo>
                <a:lnTo>
                  <a:pt x="44" y="1922"/>
                </a:lnTo>
                <a:lnTo>
                  <a:pt x="40" y="1892"/>
                </a:lnTo>
                <a:lnTo>
                  <a:pt x="38" y="1872"/>
                </a:lnTo>
                <a:lnTo>
                  <a:pt x="38" y="1852"/>
                </a:lnTo>
                <a:lnTo>
                  <a:pt x="40" y="1832"/>
                </a:lnTo>
                <a:lnTo>
                  <a:pt x="42" y="1814"/>
                </a:lnTo>
                <a:lnTo>
                  <a:pt x="38" y="1810"/>
                </a:lnTo>
                <a:lnTo>
                  <a:pt x="34" y="1806"/>
                </a:lnTo>
                <a:lnTo>
                  <a:pt x="30" y="1804"/>
                </a:lnTo>
                <a:lnTo>
                  <a:pt x="24" y="1806"/>
                </a:lnTo>
                <a:lnTo>
                  <a:pt x="18" y="1812"/>
                </a:lnTo>
                <a:lnTo>
                  <a:pt x="10" y="1826"/>
                </a:lnTo>
                <a:lnTo>
                  <a:pt x="4" y="1846"/>
                </a:lnTo>
                <a:lnTo>
                  <a:pt x="0" y="1838"/>
                </a:lnTo>
                <a:lnTo>
                  <a:pt x="0" y="1826"/>
                </a:lnTo>
                <a:lnTo>
                  <a:pt x="0" y="1810"/>
                </a:lnTo>
                <a:lnTo>
                  <a:pt x="2" y="1784"/>
                </a:lnTo>
                <a:lnTo>
                  <a:pt x="10" y="1752"/>
                </a:lnTo>
                <a:lnTo>
                  <a:pt x="22" y="1708"/>
                </a:lnTo>
                <a:lnTo>
                  <a:pt x="44" y="1654"/>
                </a:lnTo>
                <a:lnTo>
                  <a:pt x="214" y="1262"/>
                </a:lnTo>
                <a:lnTo>
                  <a:pt x="244" y="1012"/>
                </a:lnTo>
                <a:lnTo>
                  <a:pt x="270" y="798"/>
                </a:lnTo>
                <a:lnTo>
                  <a:pt x="284" y="696"/>
                </a:lnTo>
                <a:lnTo>
                  <a:pt x="296" y="610"/>
                </a:lnTo>
                <a:lnTo>
                  <a:pt x="302" y="580"/>
                </a:lnTo>
                <a:lnTo>
                  <a:pt x="310" y="550"/>
                </a:lnTo>
                <a:lnTo>
                  <a:pt x="318" y="520"/>
                </a:lnTo>
                <a:lnTo>
                  <a:pt x="328" y="490"/>
                </a:lnTo>
                <a:lnTo>
                  <a:pt x="348" y="434"/>
                </a:lnTo>
                <a:lnTo>
                  <a:pt x="374" y="380"/>
                </a:lnTo>
                <a:lnTo>
                  <a:pt x="402" y="328"/>
                </a:lnTo>
                <a:lnTo>
                  <a:pt x="430" y="280"/>
                </a:lnTo>
                <a:lnTo>
                  <a:pt x="462" y="236"/>
                </a:lnTo>
                <a:lnTo>
                  <a:pt x="492" y="194"/>
                </a:lnTo>
                <a:lnTo>
                  <a:pt x="522" y="156"/>
                </a:lnTo>
                <a:lnTo>
                  <a:pt x="552" y="122"/>
                </a:lnTo>
                <a:lnTo>
                  <a:pt x="602" y="66"/>
                </a:lnTo>
                <a:lnTo>
                  <a:pt x="640" y="28"/>
                </a:lnTo>
                <a:lnTo>
                  <a:pt x="658" y="10"/>
                </a:lnTo>
                <a:lnTo>
                  <a:pt x="662" y="6"/>
                </a:lnTo>
                <a:lnTo>
                  <a:pt x="668" y="4"/>
                </a:lnTo>
                <a:lnTo>
                  <a:pt x="680" y="0"/>
                </a:lnTo>
                <a:lnTo>
                  <a:pt x="694" y="0"/>
                </a:lnTo>
                <a:lnTo>
                  <a:pt x="708" y="2"/>
                </a:lnTo>
                <a:lnTo>
                  <a:pt x="734" y="6"/>
                </a:lnTo>
                <a:lnTo>
                  <a:pt x="746" y="10"/>
                </a:lnTo>
                <a:lnTo>
                  <a:pt x="736" y="24"/>
                </a:lnTo>
                <a:lnTo>
                  <a:pt x="724" y="42"/>
                </a:lnTo>
                <a:lnTo>
                  <a:pt x="708" y="68"/>
                </a:lnTo>
                <a:lnTo>
                  <a:pt x="692" y="100"/>
                </a:lnTo>
                <a:lnTo>
                  <a:pt x="674" y="140"/>
                </a:lnTo>
                <a:lnTo>
                  <a:pt x="658" y="184"/>
                </a:lnTo>
                <a:lnTo>
                  <a:pt x="642" y="236"/>
                </a:lnTo>
                <a:lnTo>
                  <a:pt x="630" y="292"/>
                </a:lnTo>
                <a:lnTo>
                  <a:pt x="624" y="324"/>
                </a:lnTo>
                <a:lnTo>
                  <a:pt x="622" y="356"/>
                </a:lnTo>
                <a:lnTo>
                  <a:pt x="618" y="390"/>
                </a:lnTo>
                <a:lnTo>
                  <a:pt x="618" y="424"/>
                </a:lnTo>
                <a:lnTo>
                  <a:pt x="618" y="460"/>
                </a:lnTo>
                <a:lnTo>
                  <a:pt x="620" y="498"/>
                </a:lnTo>
                <a:lnTo>
                  <a:pt x="626" y="536"/>
                </a:lnTo>
                <a:lnTo>
                  <a:pt x="632" y="576"/>
                </a:lnTo>
                <a:lnTo>
                  <a:pt x="640" y="618"/>
                </a:lnTo>
                <a:lnTo>
                  <a:pt x="650" y="660"/>
                </a:lnTo>
                <a:lnTo>
                  <a:pt x="662" y="702"/>
                </a:lnTo>
                <a:lnTo>
                  <a:pt x="678" y="748"/>
                </a:lnTo>
                <a:lnTo>
                  <a:pt x="696" y="794"/>
                </a:lnTo>
                <a:lnTo>
                  <a:pt x="718" y="840"/>
                </a:lnTo>
                <a:lnTo>
                  <a:pt x="530" y="1328"/>
                </a:lnTo>
                <a:lnTo>
                  <a:pt x="446" y="1430"/>
                </a:lnTo>
                <a:lnTo>
                  <a:pt x="436" y="1444"/>
                </a:lnTo>
                <a:lnTo>
                  <a:pt x="426" y="1458"/>
                </a:lnTo>
                <a:lnTo>
                  <a:pt x="418" y="1482"/>
                </a:lnTo>
                <a:lnTo>
                  <a:pt x="408" y="1510"/>
                </a:lnTo>
                <a:lnTo>
                  <a:pt x="406" y="1526"/>
                </a:lnTo>
                <a:lnTo>
                  <a:pt x="404" y="1544"/>
                </a:lnTo>
                <a:lnTo>
                  <a:pt x="402" y="1564"/>
                </a:lnTo>
                <a:lnTo>
                  <a:pt x="402" y="1586"/>
                </a:lnTo>
                <a:lnTo>
                  <a:pt x="406" y="1608"/>
                </a:lnTo>
                <a:lnTo>
                  <a:pt x="410" y="1634"/>
                </a:lnTo>
                <a:lnTo>
                  <a:pt x="338" y="2034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2"/>
          <p:cNvSpPr>
            <a:spLocks noChangeArrowheads="1"/>
          </p:cNvSpPr>
          <p:nvPr/>
        </p:nvSpPr>
        <p:spPr bwMode="auto">
          <a:xfrm>
            <a:off x="0" y="0"/>
            <a:ext cx="9144000" cy="7070725"/>
          </a:xfrm>
          <a:prstGeom prst="rect">
            <a:avLst/>
          </a:prstGeom>
          <a:solidFill>
            <a:srgbClr val="B0D7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Freeform 7"/>
          <p:cNvSpPr>
            <a:spLocks/>
          </p:cNvSpPr>
          <p:nvPr/>
        </p:nvSpPr>
        <p:spPr bwMode="auto">
          <a:xfrm>
            <a:off x="1841500" y="638175"/>
            <a:ext cx="5635625" cy="5834063"/>
          </a:xfrm>
          <a:custGeom>
            <a:avLst/>
            <a:gdLst>
              <a:gd name="T0" fmla="*/ 5071353 w 3176"/>
              <a:gd name="T1" fmla="*/ 5342568 h 3288"/>
              <a:gd name="T2" fmla="*/ 4572735 w 3176"/>
              <a:gd name="T3" fmla="*/ 5722279 h 3288"/>
              <a:gd name="T4" fmla="*/ 4672103 w 3176"/>
              <a:gd name="T5" fmla="*/ 4902529 h 3288"/>
              <a:gd name="T6" fmla="*/ 4624194 w 3176"/>
              <a:gd name="T7" fmla="*/ 3717263 h 3288"/>
              <a:gd name="T8" fmla="*/ 4643712 w 3176"/>
              <a:gd name="T9" fmla="*/ 2934775 h 3288"/>
              <a:gd name="T10" fmla="*/ 4604675 w 3176"/>
              <a:gd name="T11" fmla="*/ 4065036 h 3288"/>
              <a:gd name="T12" fmla="*/ 4636615 w 3176"/>
              <a:gd name="T13" fmla="*/ 5097708 h 3288"/>
              <a:gd name="T14" fmla="*/ 4441426 w 3176"/>
              <a:gd name="T15" fmla="*/ 5433060 h 3288"/>
              <a:gd name="T16" fmla="*/ 4331411 w 3176"/>
              <a:gd name="T17" fmla="*/ 5812771 h 3288"/>
              <a:gd name="T18" fmla="*/ 4082989 w 3176"/>
              <a:gd name="T19" fmla="*/ 5493388 h 3288"/>
              <a:gd name="T20" fmla="*/ 4295922 w 3176"/>
              <a:gd name="T21" fmla="*/ 4283281 h 3288"/>
              <a:gd name="T22" fmla="*/ 3909094 w 3176"/>
              <a:gd name="T23" fmla="*/ 3167215 h 3288"/>
              <a:gd name="T24" fmla="*/ 3493875 w 3176"/>
              <a:gd name="T25" fmla="*/ 1481582 h 3288"/>
              <a:gd name="T26" fmla="*/ 3610988 w 3176"/>
              <a:gd name="T27" fmla="*/ 2404244 h 3288"/>
              <a:gd name="T28" fmla="*/ 3092851 w 3176"/>
              <a:gd name="T29" fmla="*/ 3215122 h 3288"/>
              <a:gd name="T30" fmla="*/ 2386623 w 3176"/>
              <a:gd name="T31" fmla="*/ 2755566 h 3288"/>
              <a:gd name="T32" fmla="*/ 2168367 w 3176"/>
              <a:gd name="T33" fmla="*/ 2146964 h 3288"/>
              <a:gd name="T34" fmla="*/ 2697151 w 3176"/>
              <a:gd name="T35" fmla="*/ 3099790 h 3288"/>
              <a:gd name="T36" fmla="*/ 2789421 w 3176"/>
              <a:gd name="T37" fmla="*/ 3610802 h 3288"/>
              <a:gd name="T38" fmla="*/ 2734414 w 3176"/>
              <a:gd name="T39" fmla="*/ 4261989 h 3288"/>
              <a:gd name="T40" fmla="*/ 2780549 w 3176"/>
              <a:gd name="T41" fmla="*/ 4975278 h 3288"/>
              <a:gd name="T42" fmla="*/ 2821361 w 3176"/>
              <a:gd name="T43" fmla="*/ 5216589 h 3288"/>
              <a:gd name="T44" fmla="*/ 2491315 w 3176"/>
              <a:gd name="T45" fmla="*/ 5117226 h 3288"/>
              <a:gd name="T46" fmla="*/ 2544549 w 3176"/>
              <a:gd name="T47" fmla="*/ 4796068 h 3288"/>
              <a:gd name="T48" fmla="*/ 2464699 w 3176"/>
              <a:gd name="T49" fmla="*/ 3974544 h 3288"/>
              <a:gd name="T50" fmla="*/ 2370653 w 3176"/>
              <a:gd name="T51" fmla="*/ 3743879 h 3288"/>
              <a:gd name="T52" fmla="*/ 2361781 w 3176"/>
              <a:gd name="T53" fmla="*/ 4808489 h 3288"/>
              <a:gd name="T54" fmla="*/ 2005118 w 3176"/>
              <a:gd name="T55" fmla="*/ 5378055 h 3288"/>
              <a:gd name="T56" fmla="*/ 2021088 w 3176"/>
              <a:gd name="T57" fmla="*/ 3830822 h 3288"/>
              <a:gd name="T58" fmla="*/ 1753148 w 3176"/>
              <a:gd name="T59" fmla="*/ 2893965 h 3288"/>
              <a:gd name="T60" fmla="*/ 1591674 w 3176"/>
              <a:gd name="T61" fmla="*/ 2343916 h 3288"/>
              <a:gd name="T62" fmla="*/ 1559734 w 3176"/>
              <a:gd name="T63" fmla="*/ 1501100 h 3288"/>
              <a:gd name="T64" fmla="*/ 1437297 w 3176"/>
              <a:gd name="T65" fmla="*/ 1870165 h 3288"/>
              <a:gd name="T66" fmla="*/ 910288 w 3176"/>
              <a:gd name="T67" fmla="*/ 1082354 h 3288"/>
              <a:gd name="T68" fmla="*/ 922709 w 3176"/>
              <a:gd name="T69" fmla="*/ 773617 h 3288"/>
              <a:gd name="T70" fmla="*/ 910288 w 3176"/>
              <a:gd name="T71" fmla="*/ 738130 h 3288"/>
              <a:gd name="T72" fmla="*/ 906739 w 3176"/>
              <a:gd name="T73" fmla="*/ 711514 h 3288"/>
              <a:gd name="T74" fmla="*/ 945777 w 3176"/>
              <a:gd name="T75" fmla="*/ 782488 h 3288"/>
              <a:gd name="T76" fmla="*/ 848183 w 3176"/>
              <a:gd name="T77" fmla="*/ 1419480 h 3288"/>
              <a:gd name="T78" fmla="*/ 761235 w 3176"/>
              <a:gd name="T79" fmla="*/ 1779673 h 3288"/>
              <a:gd name="T80" fmla="*/ 553626 w 3176"/>
              <a:gd name="T81" fmla="*/ 2015662 h 3288"/>
              <a:gd name="T82" fmla="*/ 305204 w 3176"/>
              <a:gd name="T83" fmla="*/ 1655469 h 3288"/>
              <a:gd name="T84" fmla="*/ 156151 w 3176"/>
              <a:gd name="T85" fmla="*/ 608602 h 3288"/>
              <a:gd name="T86" fmla="*/ 118888 w 3176"/>
              <a:gd name="T87" fmla="*/ 560695 h 3288"/>
              <a:gd name="T88" fmla="*/ 31940 w 3176"/>
              <a:gd name="T89" fmla="*/ 528756 h 3288"/>
              <a:gd name="T90" fmla="*/ 147279 w 3176"/>
              <a:gd name="T91" fmla="*/ 354870 h 3288"/>
              <a:gd name="T92" fmla="*/ 140181 w 3176"/>
              <a:gd name="T93" fmla="*/ 228891 h 3288"/>
              <a:gd name="T94" fmla="*/ 266166 w 3176"/>
              <a:gd name="T95" fmla="*/ 49682 h 3288"/>
              <a:gd name="T96" fmla="*/ 372633 w 3176"/>
              <a:gd name="T97" fmla="*/ 118881 h 3288"/>
              <a:gd name="T98" fmla="*/ 550077 w 3176"/>
              <a:gd name="T99" fmla="*/ 42584 h 3288"/>
              <a:gd name="T100" fmla="*/ 771882 w 3176"/>
              <a:gd name="T101" fmla="*/ 30164 h 3288"/>
              <a:gd name="T102" fmla="*/ 1261628 w 3176"/>
              <a:gd name="T103" fmla="*/ 136625 h 3288"/>
              <a:gd name="T104" fmla="*/ 1495854 w 3176"/>
              <a:gd name="T105" fmla="*/ 184532 h 3288"/>
              <a:gd name="T106" fmla="*/ 1788637 w 3176"/>
              <a:gd name="T107" fmla="*/ 292768 h 3288"/>
              <a:gd name="T108" fmla="*/ 2139976 w 3176"/>
              <a:gd name="T109" fmla="*/ 383260 h 3288"/>
              <a:gd name="T110" fmla="*/ 2638594 w 3176"/>
              <a:gd name="T111" fmla="*/ 663607 h 3288"/>
              <a:gd name="T112" fmla="*/ 3327077 w 3176"/>
              <a:gd name="T113" fmla="*/ 1011380 h 3288"/>
              <a:gd name="T114" fmla="*/ 4817608 w 3176"/>
              <a:gd name="T115" fmla="*/ 766519 h 3288"/>
              <a:gd name="T116" fmla="*/ 5362361 w 3176"/>
              <a:gd name="T117" fmla="*/ 1071707 h 3288"/>
              <a:gd name="T118" fmla="*/ 5635625 w 3176"/>
              <a:gd name="T119" fmla="*/ 1811611 h 32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176"/>
              <a:gd name="T181" fmla="*/ 0 h 3288"/>
              <a:gd name="T182" fmla="*/ 3176 w 3176"/>
              <a:gd name="T183" fmla="*/ 3288 h 328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176" h="3288">
                <a:moveTo>
                  <a:pt x="3085" y="1818"/>
                </a:moveTo>
                <a:lnTo>
                  <a:pt x="2934" y="2710"/>
                </a:lnTo>
                <a:lnTo>
                  <a:pt x="2911" y="2634"/>
                </a:lnTo>
                <a:lnTo>
                  <a:pt x="2898" y="2759"/>
                </a:lnTo>
                <a:lnTo>
                  <a:pt x="2885" y="2641"/>
                </a:lnTo>
                <a:lnTo>
                  <a:pt x="2866" y="2795"/>
                </a:lnTo>
                <a:lnTo>
                  <a:pt x="2853" y="2654"/>
                </a:lnTo>
                <a:lnTo>
                  <a:pt x="2853" y="2873"/>
                </a:lnTo>
                <a:lnTo>
                  <a:pt x="2885" y="2938"/>
                </a:lnTo>
                <a:lnTo>
                  <a:pt x="2858" y="2938"/>
                </a:lnTo>
                <a:lnTo>
                  <a:pt x="2876" y="2971"/>
                </a:lnTo>
                <a:lnTo>
                  <a:pt x="2891" y="2996"/>
                </a:lnTo>
                <a:lnTo>
                  <a:pt x="2900" y="3006"/>
                </a:lnTo>
                <a:lnTo>
                  <a:pt x="2905" y="3011"/>
                </a:lnTo>
                <a:lnTo>
                  <a:pt x="2858" y="3011"/>
                </a:lnTo>
                <a:lnTo>
                  <a:pt x="2887" y="3035"/>
                </a:lnTo>
                <a:lnTo>
                  <a:pt x="2909" y="3054"/>
                </a:lnTo>
                <a:lnTo>
                  <a:pt x="2918" y="3064"/>
                </a:lnTo>
                <a:lnTo>
                  <a:pt x="2922" y="3071"/>
                </a:lnTo>
                <a:lnTo>
                  <a:pt x="2915" y="3071"/>
                </a:lnTo>
                <a:lnTo>
                  <a:pt x="2893" y="3067"/>
                </a:lnTo>
                <a:lnTo>
                  <a:pt x="2882" y="3064"/>
                </a:lnTo>
                <a:lnTo>
                  <a:pt x="2869" y="3060"/>
                </a:lnTo>
                <a:lnTo>
                  <a:pt x="2858" y="3054"/>
                </a:lnTo>
                <a:lnTo>
                  <a:pt x="2849" y="3047"/>
                </a:lnTo>
                <a:lnTo>
                  <a:pt x="2875" y="3100"/>
                </a:lnTo>
                <a:lnTo>
                  <a:pt x="2829" y="3080"/>
                </a:lnTo>
                <a:lnTo>
                  <a:pt x="2833" y="3225"/>
                </a:lnTo>
                <a:lnTo>
                  <a:pt x="2577" y="3225"/>
                </a:lnTo>
                <a:lnTo>
                  <a:pt x="2579" y="3209"/>
                </a:lnTo>
                <a:lnTo>
                  <a:pt x="2583" y="3189"/>
                </a:lnTo>
                <a:lnTo>
                  <a:pt x="2590" y="3165"/>
                </a:lnTo>
                <a:lnTo>
                  <a:pt x="2599" y="3138"/>
                </a:lnTo>
                <a:lnTo>
                  <a:pt x="2612" y="3111"/>
                </a:lnTo>
                <a:lnTo>
                  <a:pt x="2619" y="3098"/>
                </a:lnTo>
                <a:lnTo>
                  <a:pt x="2628" y="3084"/>
                </a:lnTo>
                <a:lnTo>
                  <a:pt x="2639" y="3071"/>
                </a:lnTo>
                <a:lnTo>
                  <a:pt x="2650" y="3060"/>
                </a:lnTo>
                <a:lnTo>
                  <a:pt x="2719" y="2799"/>
                </a:lnTo>
                <a:lnTo>
                  <a:pt x="2688" y="2710"/>
                </a:lnTo>
                <a:lnTo>
                  <a:pt x="2682" y="2763"/>
                </a:lnTo>
                <a:lnTo>
                  <a:pt x="2646" y="2710"/>
                </a:lnTo>
                <a:lnTo>
                  <a:pt x="2639" y="2744"/>
                </a:lnTo>
                <a:lnTo>
                  <a:pt x="2633" y="2763"/>
                </a:lnTo>
                <a:lnTo>
                  <a:pt x="2626" y="2708"/>
                </a:lnTo>
                <a:lnTo>
                  <a:pt x="2619" y="2648"/>
                </a:lnTo>
                <a:lnTo>
                  <a:pt x="2613" y="2578"/>
                </a:lnTo>
                <a:lnTo>
                  <a:pt x="2610" y="2498"/>
                </a:lnTo>
                <a:lnTo>
                  <a:pt x="2610" y="2458"/>
                </a:lnTo>
                <a:lnTo>
                  <a:pt x="2612" y="2418"/>
                </a:lnTo>
                <a:lnTo>
                  <a:pt x="2615" y="2382"/>
                </a:lnTo>
                <a:lnTo>
                  <a:pt x="2621" y="2345"/>
                </a:lnTo>
                <a:lnTo>
                  <a:pt x="2628" y="2313"/>
                </a:lnTo>
                <a:lnTo>
                  <a:pt x="2639" y="2284"/>
                </a:lnTo>
                <a:lnTo>
                  <a:pt x="2655" y="2008"/>
                </a:lnTo>
                <a:lnTo>
                  <a:pt x="2610" y="2287"/>
                </a:lnTo>
                <a:lnTo>
                  <a:pt x="2608" y="2229"/>
                </a:lnTo>
                <a:lnTo>
                  <a:pt x="2606" y="2095"/>
                </a:lnTo>
                <a:lnTo>
                  <a:pt x="2606" y="2019"/>
                </a:lnTo>
                <a:lnTo>
                  <a:pt x="2608" y="1946"/>
                </a:lnTo>
                <a:lnTo>
                  <a:pt x="2612" y="1887"/>
                </a:lnTo>
                <a:lnTo>
                  <a:pt x="2615" y="1863"/>
                </a:lnTo>
                <a:lnTo>
                  <a:pt x="2617" y="1845"/>
                </a:lnTo>
                <a:lnTo>
                  <a:pt x="2577" y="2081"/>
                </a:lnTo>
                <a:lnTo>
                  <a:pt x="2579" y="2026"/>
                </a:lnTo>
                <a:lnTo>
                  <a:pt x="2581" y="1970"/>
                </a:lnTo>
                <a:lnTo>
                  <a:pt x="2584" y="1901"/>
                </a:lnTo>
                <a:lnTo>
                  <a:pt x="2590" y="1828"/>
                </a:lnTo>
                <a:lnTo>
                  <a:pt x="2595" y="1760"/>
                </a:lnTo>
                <a:lnTo>
                  <a:pt x="2601" y="1727"/>
                </a:lnTo>
                <a:lnTo>
                  <a:pt x="2606" y="1698"/>
                </a:lnTo>
                <a:lnTo>
                  <a:pt x="2612" y="1674"/>
                </a:lnTo>
                <a:lnTo>
                  <a:pt x="2617" y="1654"/>
                </a:lnTo>
                <a:lnTo>
                  <a:pt x="2613" y="1676"/>
                </a:lnTo>
                <a:lnTo>
                  <a:pt x="2608" y="1700"/>
                </a:lnTo>
                <a:lnTo>
                  <a:pt x="2601" y="1729"/>
                </a:lnTo>
                <a:lnTo>
                  <a:pt x="2592" y="1758"/>
                </a:lnTo>
                <a:lnTo>
                  <a:pt x="2581" y="1787"/>
                </a:lnTo>
                <a:lnTo>
                  <a:pt x="2573" y="1799"/>
                </a:lnTo>
                <a:lnTo>
                  <a:pt x="2568" y="1810"/>
                </a:lnTo>
                <a:lnTo>
                  <a:pt x="2559" y="1821"/>
                </a:lnTo>
                <a:lnTo>
                  <a:pt x="2552" y="1828"/>
                </a:lnTo>
                <a:lnTo>
                  <a:pt x="2561" y="1892"/>
                </a:lnTo>
                <a:lnTo>
                  <a:pt x="2577" y="2039"/>
                </a:lnTo>
                <a:lnTo>
                  <a:pt x="2586" y="2126"/>
                </a:lnTo>
                <a:lnTo>
                  <a:pt x="2592" y="2213"/>
                </a:lnTo>
                <a:lnTo>
                  <a:pt x="2595" y="2291"/>
                </a:lnTo>
                <a:lnTo>
                  <a:pt x="2595" y="2324"/>
                </a:lnTo>
                <a:lnTo>
                  <a:pt x="2593" y="2353"/>
                </a:lnTo>
                <a:lnTo>
                  <a:pt x="2595" y="2416"/>
                </a:lnTo>
                <a:lnTo>
                  <a:pt x="2599" y="2561"/>
                </a:lnTo>
                <a:lnTo>
                  <a:pt x="2603" y="2641"/>
                </a:lnTo>
                <a:lnTo>
                  <a:pt x="2608" y="2712"/>
                </a:lnTo>
                <a:lnTo>
                  <a:pt x="2613" y="2768"/>
                </a:lnTo>
                <a:lnTo>
                  <a:pt x="2617" y="2788"/>
                </a:lnTo>
                <a:lnTo>
                  <a:pt x="2622" y="2799"/>
                </a:lnTo>
                <a:lnTo>
                  <a:pt x="2659" y="2906"/>
                </a:lnTo>
                <a:lnTo>
                  <a:pt x="2637" y="2893"/>
                </a:lnTo>
                <a:lnTo>
                  <a:pt x="2621" y="2882"/>
                </a:lnTo>
                <a:lnTo>
                  <a:pt x="2615" y="2877"/>
                </a:lnTo>
                <a:lnTo>
                  <a:pt x="2613" y="2873"/>
                </a:lnTo>
                <a:lnTo>
                  <a:pt x="2613" y="2871"/>
                </a:lnTo>
                <a:lnTo>
                  <a:pt x="2615" y="2873"/>
                </a:lnTo>
                <a:lnTo>
                  <a:pt x="2617" y="2884"/>
                </a:lnTo>
                <a:lnTo>
                  <a:pt x="2626" y="2918"/>
                </a:lnTo>
                <a:lnTo>
                  <a:pt x="2639" y="2975"/>
                </a:lnTo>
                <a:lnTo>
                  <a:pt x="2597" y="2913"/>
                </a:lnTo>
                <a:lnTo>
                  <a:pt x="2617" y="3035"/>
                </a:lnTo>
                <a:lnTo>
                  <a:pt x="2581" y="2991"/>
                </a:lnTo>
                <a:lnTo>
                  <a:pt x="2586" y="3084"/>
                </a:lnTo>
                <a:lnTo>
                  <a:pt x="2552" y="3027"/>
                </a:lnTo>
                <a:lnTo>
                  <a:pt x="2552" y="3140"/>
                </a:lnTo>
                <a:lnTo>
                  <a:pt x="2530" y="3102"/>
                </a:lnTo>
                <a:lnTo>
                  <a:pt x="2512" y="3073"/>
                </a:lnTo>
                <a:lnTo>
                  <a:pt x="2503" y="3062"/>
                </a:lnTo>
                <a:lnTo>
                  <a:pt x="2495" y="3054"/>
                </a:lnTo>
                <a:lnTo>
                  <a:pt x="2479" y="3047"/>
                </a:lnTo>
                <a:lnTo>
                  <a:pt x="2486" y="3058"/>
                </a:lnTo>
                <a:lnTo>
                  <a:pt x="2494" y="3073"/>
                </a:lnTo>
                <a:lnTo>
                  <a:pt x="2499" y="3089"/>
                </a:lnTo>
                <a:lnTo>
                  <a:pt x="2505" y="3107"/>
                </a:lnTo>
                <a:lnTo>
                  <a:pt x="2508" y="3127"/>
                </a:lnTo>
                <a:lnTo>
                  <a:pt x="2510" y="3138"/>
                </a:lnTo>
                <a:lnTo>
                  <a:pt x="2508" y="3149"/>
                </a:lnTo>
                <a:lnTo>
                  <a:pt x="2506" y="3160"/>
                </a:lnTo>
                <a:lnTo>
                  <a:pt x="2505" y="3169"/>
                </a:lnTo>
                <a:lnTo>
                  <a:pt x="2447" y="3274"/>
                </a:lnTo>
                <a:lnTo>
                  <a:pt x="2441" y="3276"/>
                </a:lnTo>
                <a:lnTo>
                  <a:pt x="2423" y="3281"/>
                </a:lnTo>
                <a:lnTo>
                  <a:pt x="2394" y="3287"/>
                </a:lnTo>
                <a:lnTo>
                  <a:pt x="2358" y="3288"/>
                </a:lnTo>
                <a:lnTo>
                  <a:pt x="2338" y="3288"/>
                </a:lnTo>
                <a:lnTo>
                  <a:pt x="2316" y="3287"/>
                </a:lnTo>
                <a:lnTo>
                  <a:pt x="2294" y="3283"/>
                </a:lnTo>
                <a:lnTo>
                  <a:pt x="2271" y="3278"/>
                </a:lnTo>
                <a:lnTo>
                  <a:pt x="2247" y="3270"/>
                </a:lnTo>
                <a:lnTo>
                  <a:pt x="2225" y="3259"/>
                </a:lnTo>
                <a:lnTo>
                  <a:pt x="2202" y="3247"/>
                </a:lnTo>
                <a:lnTo>
                  <a:pt x="2180" y="3230"/>
                </a:lnTo>
                <a:lnTo>
                  <a:pt x="2301" y="3109"/>
                </a:lnTo>
                <a:lnTo>
                  <a:pt x="2300" y="3109"/>
                </a:lnTo>
                <a:lnTo>
                  <a:pt x="2300" y="3107"/>
                </a:lnTo>
                <a:lnTo>
                  <a:pt x="2301" y="3096"/>
                </a:lnTo>
                <a:lnTo>
                  <a:pt x="2314" y="3062"/>
                </a:lnTo>
                <a:lnTo>
                  <a:pt x="2345" y="2991"/>
                </a:lnTo>
                <a:lnTo>
                  <a:pt x="2350" y="2975"/>
                </a:lnTo>
                <a:lnTo>
                  <a:pt x="2365" y="2926"/>
                </a:lnTo>
                <a:lnTo>
                  <a:pt x="2388" y="2839"/>
                </a:lnTo>
                <a:lnTo>
                  <a:pt x="2419" y="2710"/>
                </a:lnTo>
                <a:lnTo>
                  <a:pt x="2423" y="2670"/>
                </a:lnTo>
                <a:lnTo>
                  <a:pt x="2427" y="2626"/>
                </a:lnTo>
                <a:lnTo>
                  <a:pt x="2428" y="2578"/>
                </a:lnTo>
                <a:lnTo>
                  <a:pt x="2430" y="2523"/>
                </a:lnTo>
                <a:lnTo>
                  <a:pt x="2428" y="2474"/>
                </a:lnTo>
                <a:lnTo>
                  <a:pt x="2427" y="2451"/>
                </a:lnTo>
                <a:lnTo>
                  <a:pt x="2425" y="2431"/>
                </a:lnTo>
                <a:lnTo>
                  <a:pt x="2421" y="2414"/>
                </a:lnTo>
                <a:lnTo>
                  <a:pt x="2416" y="2402"/>
                </a:lnTo>
                <a:lnTo>
                  <a:pt x="2408" y="2387"/>
                </a:lnTo>
                <a:lnTo>
                  <a:pt x="2396" y="2347"/>
                </a:lnTo>
                <a:lnTo>
                  <a:pt x="2388" y="2322"/>
                </a:lnTo>
                <a:lnTo>
                  <a:pt x="2381" y="2293"/>
                </a:lnTo>
                <a:lnTo>
                  <a:pt x="2374" y="2264"/>
                </a:lnTo>
                <a:lnTo>
                  <a:pt x="2370" y="2235"/>
                </a:lnTo>
                <a:lnTo>
                  <a:pt x="2345" y="2173"/>
                </a:lnTo>
                <a:lnTo>
                  <a:pt x="2289" y="2033"/>
                </a:lnTo>
                <a:lnTo>
                  <a:pt x="2258" y="1955"/>
                </a:lnTo>
                <a:lnTo>
                  <a:pt x="2231" y="1883"/>
                </a:lnTo>
                <a:lnTo>
                  <a:pt x="2213" y="1823"/>
                </a:lnTo>
                <a:lnTo>
                  <a:pt x="2207" y="1799"/>
                </a:lnTo>
                <a:lnTo>
                  <a:pt x="2203" y="1785"/>
                </a:lnTo>
                <a:lnTo>
                  <a:pt x="2095" y="1520"/>
                </a:lnTo>
                <a:lnTo>
                  <a:pt x="2086" y="1502"/>
                </a:lnTo>
                <a:lnTo>
                  <a:pt x="2066" y="1449"/>
                </a:lnTo>
                <a:lnTo>
                  <a:pt x="2038" y="1370"/>
                </a:lnTo>
                <a:lnTo>
                  <a:pt x="2022" y="1323"/>
                </a:lnTo>
                <a:lnTo>
                  <a:pt x="2008" y="1268"/>
                </a:lnTo>
                <a:lnTo>
                  <a:pt x="1995" y="1212"/>
                </a:lnTo>
                <a:lnTo>
                  <a:pt x="1982" y="1152"/>
                </a:lnTo>
                <a:lnTo>
                  <a:pt x="1973" y="1090"/>
                </a:lnTo>
                <a:lnTo>
                  <a:pt x="1966" y="1027"/>
                </a:lnTo>
                <a:lnTo>
                  <a:pt x="1962" y="963"/>
                </a:lnTo>
                <a:lnTo>
                  <a:pt x="1962" y="931"/>
                </a:lnTo>
                <a:lnTo>
                  <a:pt x="1962" y="898"/>
                </a:lnTo>
                <a:lnTo>
                  <a:pt x="1966" y="867"/>
                </a:lnTo>
                <a:lnTo>
                  <a:pt x="1969" y="835"/>
                </a:lnTo>
                <a:lnTo>
                  <a:pt x="1973" y="804"/>
                </a:lnTo>
                <a:lnTo>
                  <a:pt x="1980" y="773"/>
                </a:lnTo>
                <a:lnTo>
                  <a:pt x="1975" y="786"/>
                </a:lnTo>
                <a:lnTo>
                  <a:pt x="1971" y="802"/>
                </a:lnTo>
                <a:lnTo>
                  <a:pt x="1966" y="824"/>
                </a:lnTo>
                <a:lnTo>
                  <a:pt x="1960" y="855"/>
                </a:lnTo>
                <a:lnTo>
                  <a:pt x="1959" y="893"/>
                </a:lnTo>
                <a:lnTo>
                  <a:pt x="1957" y="938"/>
                </a:lnTo>
                <a:lnTo>
                  <a:pt x="1960" y="992"/>
                </a:lnTo>
                <a:lnTo>
                  <a:pt x="1966" y="1056"/>
                </a:lnTo>
                <a:lnTo>
                  <a:pt x="1979" y="1128"/>
                </a:lnTo>
                <a:lnTo>
                  <a:pt x="1995" y="1212"/>
                </a:lnTo>
                <a:lnTo>
                  <a:pt x="2008" y="1257"/>
                </a:lnTo>
                <a:lnTo>
                  <a:pt x="2020" y="1304"/>
                </a:lnTo>
                <a:lnTo>
                  <a:pt x="2035" y="1355"/>
                </a:lnTo>
                <a:lnTo>
                  <a:pt x="2051" y="1408"/>
                </a:lnTo>
                <a:lnTo>
                  <a:pt x="2071" y="1464"/>
                </a:lnTo>
                <a:lnTo>
                  <a:pt x="2093" y="1522"/>
                </a:lnTo>
                <a:lnTo>
                  <a:pt x="2116" y="1584"/>
                </a:lnTo>
                <a:lnTo>
                  <a:pt x="2144" y="1647"/>
                </a:lnTo>
                <a:lnTo>
                  <a:pt x="2173" y="1714"/>
                </a:lnTo>
                <a:lnTo>
                  <a:pt x="2203" y="1785"/>
                </a:lnTo>
                <a:lnTo>
                  <a:pt x="2142" y="1794"/>
                </a:lnTo>
                <a:lnTo>
                  <a:pt x="2075" y="1805"/>
                </a:lnTo>
                <a:lnTo>
                  <a:pt x="1989" y="1812"/>
                </a:lnTo>
                <a:lnTo>
                  <a:pt x="1942" y="1816"/>
                </a:lnTo>
                <a:lnTo>
                  <a:pt x="1893" y="1818"/>
                </a:lnTo>
                <a:lnTo>
                  <a:pt x="1844" y="1818"/>
                </a:lnTo>
                <a:lnTo>
                  <a:pt x="1794" y="1816"/>
                </a:lnTo>
                <a:lnTo>
                  <a:pt x="1743" y="1812"/>
                </a:lnTo>
                <a:lnTo>
                  <a:pt x="1694" y="1807"/>
                </a:lnTo>
                <a:lnTo>
                  <a:pt x="1647" y="1798"/>
                </a:lnTo>
                <a:lnTo>
                  <a:pt x="1603" y="1785"/>
                </a:lnTo>
                <a:lnTo>
                  <a:pt x="1589" y="1780"/>
                </a:lnTo>
                <a:lnTo>
                  <a:pt x="1572" y="1774"/>
                </a:lnTo>
                <a:lnTo>
                  <a:pt x="1550" y="1763"/>
                </a:lnTo>
                <a:lnTo>
                  <a:pt x="1525" y="1749"/>
                </a:lnTo>
                <a:lnTo>
                  <a:pt x="1496" y="1727"/>
                </a:lnTo>
                <a:lnTo>
                  <a:pt x="1463" y="1702"/>
                </a:lnTo>
                <a:lnTo>
                  <a:pt x="1431" y="1669"/>
                </a:lnTo>
                <a:lnTo>
                  <a:pt x="1414" y="1649"/>
                </a:lnTo>
                <a:lnTo>
                  <a:pt x="1396" y="1629"/>
                </a:lnTo>
                <a:lnTo>
                  <a:pt x="1380" y="1605"/>
                </a:lnTo>
                <a:lnTo>
                  <a:pt x="1364" y="1580"/>
                </a:lnTo>
                <a:lnTo>
                  <a:pt x="1345" y="1553"/>
                </a:lnTo>
                <a:lnTo>
                  <a:pt x="1329" y="1524"/>
                </a:lnTo>
                <a:lnTo>
                  <a:pt x="1315" y="1491"/>
                </a:lnTo>
                <a:lnTo>
                  <a:pt x="1298" y="1457"/>
                </a:lnTo>
                <a:lnTo>
                  <a:pt x="1284" y="1419"/>
                </a:lnTo>
                <a:lnTo>
                  <a:pt x="1269" y="1381"/>
                </a:lnTo>
                <a:lnTo>
                  <a:pt x="1257" y="1337"/>
                </a:lnTo>
                <a:lnTo>
                  <a:pt x="1244" y="1292"/>
                </a:lnTo>
                <a:lnTo>
                  <a:pt x="1233" y="1245"/>
                </a:lnTo>
                <a:lnTo>
                  <a:pt x="1224" y="1194"/>
                </a:lnTo>
                <a:lnTo>
                  <a:pt x="1215" y="1139"/>
                </a:lnTo>
                <a:lnTo>
                  <a:pt x="1208" y="1083"/>
                </a:lnTo>
                <a:lnTo>
                  <a:pt x="1209" y="1105"/>
                </a:lnTo>
                <a:lnTo>
                  <a:pt x="1211" y="1132"/>
                </a:lnTo>
                <a:lnTo>
                  <a:pt x="1217" y="1167"/>
                </a:lnTo>
                <a:lnTo>
                  <a:pt x="1222" y="1210"/>
                </a:lnTo>
                <a:lnTo>
                  <a:pt x="1233" y="1257"/>
                </a:lnTo>
                <a:lnTo>
                  <a:pt x="1246" y="1310"/>
                </a:lnTo>
                <a:lnTo>
                  <a:pt x="1262" y="1366"/>
                </a:lnTo>
                <a:lnTo>
                  <a:pt x="1282" y="1426"/>
                </a:lnTo>
                <a:lnTo>
                  <a:pt x="1295" y="1455"/>
                </a:lnTo>
                <a:lnTo>
                  <a:pt x="1307" y="1484"/>
                </a:lnTo>
                <a:lnTo>
                  <a:pt x="1322" y="1513"/>
                </a:lnTo>
                <a:lnTo>
                  <a:pt x="1338" y="1542"/>
                </a:lnTo>
                <a:lnTo>
                  <a:pt x="1355" y="1571"/>
                </a:lnTo>
                <a:lnTo>
                  <a:pt x="1373" y="1600"/>
                </a:lnTo>
                <a:lnTo>
                  <a:pt x="1394" y="1627"/>
                </a:lnTo>
                <a:lnTo>
                  <a:pt x="1416" y="1653"/>
                </a:lnTo>
                <a:lnTo>
                  <a:pt x="1440" y="1678"/>
                </a:lnTo>
                <a:lnTo>
                  <a:pt x="1463" y="1703"/>
                </a:lnTo>
                <a:lnTo>
                  <a:pt x="1491" y="1725"/>
                </a:lnTo>
                <a:lnTo>
                  <a:pt x="1520" y="1747"/>
                </a:lnTo>
                <a:lnTo>
                  <a:pt x="1550" y="1767"/>
                </a:lnTo>
                <a:lnTo>
                  <a:pt x="1583" y="1783"/>
                </a:lnTo>
                <a:lnTo>
                  <a:pt x="1585" y="1785"/>
                </a:lnTo>
                <a:lnTo>
                  <a:pt x="1587" y="1787"/>
                </a:lnTo>
                <a:lnTo>
                  <a:pt x="1587" y="1794"/>
                </a:lnTo>
                <a:lnTo>
                  <a:pt x="1585" y="1801"/>
                </a:lnTo>
                <a:lnTo>
                  <a:pt x="1583" y="1809"/>
                </a:lnTo>
                <a:lnTo>
                  <a:pt x="1578" y="1825"/>
                </a:lnTo>
                <a:lnTo>
                  <a:pt x="1574" y="1841"/>
                </a:lnTo>
                <a:lnTo>
                  <a:pt x="1570" y="1859"/>
                </a:lnTo>
                <a:lnTo>
                  <a:pt x="1569" y="1877"/>
                </a:lnTo>
                <a:lnTo>
                  <a:pt x="1569" y="1919"/>
                </a:lnTo>
                <a:lnTo>
                  <a:pt x="1569" y="1961"/>
                </a:lnTo>
                <a:lnTo>
                  <a:pt x="1572" y="2035"/>
                </a:lnTo>
                <a:lnTo>
                  <a:pt x="1572" y="2064"/>
                </a:lnTo>
                <a:lnTo>
                  <a:pt x="1572" y="2075"/>
                </a:lnTo>
                <a:lnTo>
                  <a:pt x="1570" y="2084"/>
                </a:lnTo>
                <a:lnTo>
                  <a:pt x="1576" y="2122"/>
                </a:lnTo>
                <a:lnTo>
                  <a:pt x="1581" y="2164"/>
                </a:lnTo>
                <a:lnTo>
                  <a:pt x="1583" y="2213"/>
                </a:lnTo>
                <a:lnTo>
                  <a:pt x="1583" y="2238"/>
                </a:lnTo>
                <a:lnTo>
                  <a:pt x="1583" y="2266"/>
                </a:lnTo>
                <a:lnTo>
                  <a:pt x="1581" y="2293"/>
                </a:lnTo>
                <a:lnTo>
                  <a:pt x="1578" y="2318"/>
                </a:lnTo>
                <a:lnTo>
                  <a:pt x="1572" y="2342"/>
                </a:lnTo>
                <a:lnTo>
                  <a:pt x="1563" y="2365"/>
                </a:lnTo>
                <a:lnTo>
                  <a:pt x="1554" y="2385"/>
                </a:lnTo>
                <a:lnTo>
                  <a:pt x="1541" y="2402"/>
                </a:lnTo>
                <a:lnTo>
                  <a:pt x="1545" y="2440"/>
                </a:lnTo>
                <a:lnTo>
                  <a:pt x="1549" y="2480"/>
                </a:lnTo>
                <a:lnTo>
                  <a:pt x="1556" y="2529"/>
                </a:lnTo>
                <a:lnTo>
                  <a:pt x="1567" y="2579"/>
                </a:lnTo>
                <a:lnTo>
                  <a:pt x="1572" y="2605"/>
                </a:lnTo>
                <a:lnTo>
                  <a:pt x="1581" y="2630"/>
                </a:lnTo>
                <a:lnTo>
                  <a:pt x="1590" y="2654"/>
                </a:lnTo>
                <a:lnTo>
                  <a:pt x="1601" y="2675"/>
                </a:lnTo>
                <a:lnTo>
                  <a:pt x="1614" y="2694"/>
                </a:lnTo>
                <a:lnTo>
                  <a:pt x="1627" y="2710"/>
                </a:lnTo>
                <a:lnTo>
                  <a:pt x="1590" y="2710"/>
                </a:lnTo>
                <a:lnTo>
                  <a:pt x="1639" y="2799"/>
                </a:lnTo>
                <a:lnTo>
                  <a:pt x="1590" y="2752"/>
                </a:lnTo>
                <a:lnTo>
                  <a:pt x="1590" y="2828"/>
                </a:lnTo>
                <a:lnTo>
                  <a:pt x="1567" y="2804"/>
                </a:lnTo>
                <a:lnTo>
                  <a:pt x="1574" y="2813"/>
                </a:lnTo>
                <a:lnTo>
                  <a:pt x="1579" y="2826"/>
                </a:lnTo>
                <a:lnTo>
                  <a:pt x="1587" y="2840"/>
                </a:lnTo>
                <a:lnTo>
                  <a:pt x="1594" y="2857"/>
                </a:lnTo>
                <a:lnTo>
                  <a:pt x="1598" y="2875"/>
                </a:lnTo>
                <a:lnTo>
                  <a:pt x="1598" y="2886"/>
                </a:lnTo>
                <a:lnTo>
                  <a:pt x="1596" y="2895"/>
                </a:lnTo>
                <a:lnTo>
                  <a:pt x="1594" y="2904"/>
                </a:lnTo>
                <a:lnTo>
                  <a:pt x="1590" y="2913"/>
                </a:lnTo>
                <a:lnTo>
                  <a:pt x="1583" y="2928"/>
                </a:lnTo>
                <a:lnTo>
                  <a:pt x="1581" y="2937"/>
                </a:lnTo>
                <a:lnTo>
                  <a:pt x="1581" y="2942"/>
                </a:lnTo>
                <a:lnTo>
                  <a:pt x="1583" y="2944"/>
                </a:lnTo>
                <a:lnTo>
                  <a:pt x="1587" y="2942"/>
                </a:lnTo>
                <a:lnTo>
                  <a:pt x="1590" y="2940"/>
                </a:lnTo>
                <a:lnTo>
                  <a:pt x="1596" y="2938"/>
                </a:lnTo>
                <a:lnTo>
                  <a:pt x="1590" y="3035"/>
                </a:lnTo>
                <a:lnTo>
                  <a:pt x="1556" y="3036"/>
                </a:lnTo>
                <a:lnTo>
                  <a:pt x="1520" y="3038"/>
                </a:lnTo>
                <a:lnTo>
                  <a:pt x="1478" y="3036"/>
                </a:lnTo>
                <a:lnTo>
                  <a:pt x="1436" y="3033"/>
                </a:lnTo>
                <a:lnTo>
                  <a:pt x="1416" y="3031"/>
                </a:lnTo>
                <a:lnTo>
                  <a:pt x="1398" y="3027"/>
                </a:lnTo>
                <a:lnTo>
                  <a:pt x="1384" y="3022"/>
                </a:lnTo>
                <a:lnTo>
                  <a:pt x="1371" y="3015"/>
                </a:lnTo>
                <a:lnTo>
                  <a:pt x="1364" y="3007"/>
                </a:lnTo>
                <a:lnTo>
                  <a:pt x="1360" y="3004"/>
                </a:lnTo>
                <a:lnTo>
                  <a:pt x="1360" y="2998"/>
                </a:lnTo>
                <a:lnTo>
                  <a:pt x="1404" y="2884"/>
                </a:lnTo>
                <a:lnTo>
                  <a:pt x="1407" y="2879"/>
                </a:lnTo>
                <a:lnTo>
                  <a:pt x="1416" y="2859"/>
                </a:lnTo>
                <a:lnTo>
                  <a:pt x="1427" y="2831"/>
                </a:lnTo>
                <a:lnTo>
                  <a:pt x="1433" y="2815"/>
                </a:lnTo>
                <a:lnTo>
                  <a:pt x="1436" y="2799"/>
                </a:lnTo>
                <a:lnTo>
                  <a:pt x="1440" y="2777"/>
                </a:lnTo>
                <a:lnTo>
                  <a:pt x="1438" y="2772"/>
                </a:lnTo>
                <a:lnTo>
                  <a:pt x="1438" y="2770"/>
                </a:lnTo>
                <a:lnTo>
                  <a:pt x="1436" y="2772"/>
                </a:lnTo>
                <a:lnTo>
                  <a:pt x="1434" y="2773"/>
                </a:lnTo>
                <a:lnTo>
                  <a:pt x="1433" y="2775"/>
                </a:lnTo>
                <a:lnTo>
                  <a:pt x="1440" y="2730"/>
                </a:lnTo>
                <a:lnTo>
                  <a:pt x="1438" y="2723"/>
                </a:lnTo>
                <a:lnTo>
                  <a:pt x="1434" y="2703"/>
                </a:lnTo>
                <a:lnTo>
                  <a:pt x="1433" y="2690"/>
                </a:lnTo>
                <a:lnTo>
                  <a:pt x="1433" y="2674"/>
                </a:lnTo>
                <a:lnTo>
                  <a:pt x="1436" y="2655"/>
                </a:lnTo>
                <a:lnTo>
                  <a:pt x="1440" y="2637"/>
                </a:lnTo>
                <a:lnTo>
                  <a:pt x="1436" y="2382"/>
                </a:lnTo>
                <a:lnTo>
                  <a:pt x="1433" y="2380"/>
                </a:lnTo>
                <a:lnTo>
                  <a:pt x="1423" y="2371"/>
                </a:lnTo>
                <a:lnTo>
                  <a:pt x="1418" y="2365"/>
                </a:lnTo>
                <a:lnTo>
                  <a:pt x="1413" y="2356"/>
                </a:lnTo>
                <a:lnTo>
                  <a:pt x="1407" y="2345"/>
                </a:lnTo>
                <a:lnTo>
                  <a:pt x="1402" y="2331"/>
                </a:lnTo>
                <a:lnTo>
                  <a:pt x="1396" y="2313"/>
                </a:lnTo>
                <a:lnTo>
                  <a:pt x="1393" y="2293"/>
                </a:lnTo>
                <a:lnTo>
                  <a:pt x="1389" y="2269"/>
                </a:lnTo>
                <a:lnTo>
                  <a:pt x="1389" y="2240"/>
                </a:lnTo>
                <a:lnTo>
                  <a:pt x="1389" y="2209"/>
                </a:lnTo>
                <a:lnTo>
                  <a:pt x="1391" y="2173"/>
                </a:lnTo>
                <a:lnTo>
                  <a:pt x="1396" y="2131"/>
                </a:lnTo>
                <a:lnTo>
                  <a:pt x="1404" y="2084"/>
                </a:lnTo>
                <a:lnTo>
                  <a:pt x="1400" y="2043"/>
                </a:lnTo>
                <a:lnTo>
                  <a:pt x="1391" y="1948"/>
                </a:lnTo>
                <a:lnTo>
                  <a:pt x="1384" y="1894"/>
                </a:lnTo>
                <a:lnTo>
                  <a:pt x="1376" y="1845"/>
                </a:lnTo>
                <a:lnTo>
                  <a:pt x="1367" y="1805"/>
                </a:lnTo>
                <a:lnTo>
                  <a:pt x="1364" y="1790"/>
                </a:lnTo>
                <a:lnTo>
                  <a:pt x="1360" y="1780"/>
                </a:lnTo>
                <a:lnTo>
                  <a:pt x="1315" y="1743"/>
                </a:lnTo>
                <a:lnTo>
                  <a:pt x="1327" y="1952"/>
                </a:lnTo>
                <a:lnTo>
                  <a:pt x="1336" y="2110"/>
                </a:lnTo>
                <a:lnTo>
                  <a:pt x="1338" y="2173"/>
                </a:lnTo>
                <a:lnTo>
                  <a:pt x="1338" y="2215"/>
                </a:lnTo>
                <a:lnTo>
                  <a:pt x="1347" y="2378"/>
                </a:lnTo>
                <a:lnTo>
                  <a:pt x="1345" y="2407"/>
                </a:lnTo>
                <a:lnTo>
                  <a:pt x="1344" y="2441"/>
                </a:lnTo>
                <a:lnTo>
                  <a:pt x="1344" y="2481"/>
                </a:lnTo>
                <a:lnTo>
                  <a:pt x="1345" y="2525"/>
                </a:lnTo>
                <a:lnTo>
                  <a:pt x="1351" y="2570"/>
                </a:lnTo>
                <a:lnTo>
                  <a:pt x="1355" y="2592"/>
                </a:lnTo>
                <a:lnTo>
                  <a:pt x="1358" y="2614"/>
                </a:lnTo>
                <a:lnTo>
                  <a:pt x="1364" y="2632"/>
                </a:lnTo>
                <a:lnTo>
                  <a:pt x="1371" y="2650"/>
                </a:lnTo>
                <a:lnTo>
                  <a:pt x="1315" y="2634"/>
                </a:lnTo>
                <a:lnTo>
                  <a:pt x="1371" y="2743"/>
                </a:lnTo>
                <a:lnTo>
                  <a:pt x="1331" y="2710"/>
                </a:lnTo>
                <a:lnTo>
                  <a:pt x="1355" y="2824"/>
                </a:lnTo>
                <a:lnTo>
                  <a:pt x="1315" y="2739"/>
                </a:lnTo>
                <a:lnTo>
                  <a:pt x="1315" y="2868"/>
                </a:lnTo>
                <a:lnTo>
                  <a:pt x="1315" y="3002"/>
                </a:lnTo>
                <a:lnTo>
                  <a:pt x="1311" y="3007"/>
                </a:lnTo>
                <a:lnTo>
                  <a:pt x="1300" y="3018"/>
                </a:lnTo>
                <a:lnTo>
                  <a:pt x="1291" y="3025"/>
                </a:lnTo>
                <a:lnTo>
                  <a:pt x="1280" y="3033"/>
                </a:lnTo>
                <a:lnTo>
                  <a:pt x="1266" y="3038"/>
                </a:lnTo>
                <a:lnTo>
                  <a:pt x="1251" y="3044"/>
                </a:lnTo>
                <a:lnTo>
                  <a:pt x="1231" y="3045"/>
                </a:lnTo>
                <a:lnTo>
                  <a:pt x="1211" y="3047"/>
                </a:lnTo>
                <a:lnTo>
                  <a:pt x="1188" y="3045"/>
                </a:lnTo>
                <a:lnTo>
                  <a:pt x="1160" y="3040"/>
                </a:lnTo>
                <a:lnTo>
                  <a:pt x="1130" y="3031"/>
                </a:lnTo>
                <a:lnTo>
                  <a:pt x="1097" y="3016"/>
                </a:lnTo>
                <a:lnTo>
                  <a:pt x="1061" y="2998"/>
                </a:lnTo>
                <a:lnTo>
                  <a:pt x="1023" y="2975"/>
                </a:lnTo>
                <a:lnTo>
                  <a:pt x="1102" y="2884"/>
                </a:lnTo>
                <a:lnTo>
                  <a:pt x="1188" y="2795"/>
                </a:lnTo>
                <a:lnTo>
                  <a:pt x="1191" y="2717"/>
                </a:lnTo>
                <a:lnTo>
                  <a:pt x="1193" y="2612"/>
                </a:lnTo>
                <a:lnTo>
                  <a:pt x="1180" y="2425"/>
                </a:lnTo>
                <a:lnTo>
                  <a:pt x="1173" y="2387"/>
                </a:lnTo>
                <a:lnTo>
                  <a:pt x="1157" y="2302"/>
                </a:lnTo>
                <a:lnTo>
                  <a:pt x="1150" y="2253"/>
                </a:lnTo>
                <a:lnTo>
                  <a:pt x="1142" y="2208"/>
                </a:lnTo>
                <a:lnTo>
                  <a:pt x="1139" y="2173"/>
                </a:lnTo>
                <a:lnTo>
                  <a:pt x="1139" y="2159"/>
                </a:lnTo>
                <a:lnTo>
                  <a:pt x="1141" y="2150"/>
                </a:lnTo>
                <a:lnTo>
                  <a:pt x="1135" y="2104"/>
                </a:lnTo>
                <a:lnTo>
                  <a:pt x="1128" y="2055"/>
                </a:lnTo>
                <a:lnTo>
                  <a:pt x="1117" y="1995"/>
                </a:lnTo>
                <a:lnTo>
                  <a:pt x="1110" y="1963"/>
                </a:lnTo>
                <a:lnTo>
                  <a:pt x="1102" y="1930"/>
                </a:lnTo>
                <a:lnTo>
                  <a:pt x="1093" y="1897"/>
                </a:lnTo>
                <a:lnTo>
                  <a:pt x="1082" y="1865"/>
                </a:lnTo>
                <a:lnTo>
                  <a:pt x="1070" y="1834"/>
                </a:lnTo>
                <a:lnTo>
                  <a:pt x="1055" y="1805"/>
                </a:lnTo>
                <a:lnTo>
                  <a:pt x="1039" y="1780"/>
                </a:lnTo>
                <a:lnTo>
                  <a:pt x="1023" y="1756"/>
                </a:lnTo>
                <a:lnTo>
                  <a:pt x="1012" y="1718"/>
                </a:lnTo>
                <a:lnTo>
                  <a:pt x="988" y="1631"/>
                </a:lnTo>
                <a:lnTo>
                  <a:pt x="977" y="1584"/>
                </a:lnTo>
                <a:lnTo>
                  <a:pt x="970" y="1538"/>
                </a:lnTo>
                <a:lnTo>
                  <a:pt x="968" y="1520"/>
                </a:lnTo>
                <a:lnTo>
                  <a:pt x="968" y="1504"/>
                </a:lnTo>
                <a:lnTo>
                  <a:pt x="970" y="1493"/>
                </a:lnTo>
                <a:lnTo>
                  <a:pt x="974" y="1484"/>
                </a:lnTo>
                <a:lnTo>
                  <a:pt x="981" y="1475"/>
                </a:lnTo>
                <a:lnTo>
                  <a:pt x="983" y="1471"/>
                </a:lnTo>
                <a:lnTo>
                  <a:pt x="983" y="1468"/>
                </a:lnTo>
                <a:lnTo>
                  <a:pt x="979" y="1468"/>
                </a:lnTo>
                <a:lnTo>
                  <a:pt x="972" y="1469"/>
                </a:lnTo>
                <a:lnTo>
                  <a:pt x="968" y="1471"/>
                </a:lnTo>
                <a:lnTo>
                  <a:pt x="946" y="1426"/>
                </a:lnTo>
                <a:lnTo>
                  <a:pt x="897" y="1321"/>
                </a:lnTo>
                <a:lnTo>
                  <a:pt x="870" y="1259"/>
                </a:lnTo>
                <a:lnTo>
                  <a:pt x="845" y="1199"/>
                </a:lnTo>
                <a:lnTo>
                  <a:pt x="823" y="1147"/>
                </a:lnTo>
                <a:lnTo>
                  <a:pt x="816" y="1125"/>
                </a:lnTo>
                <a:lnTo>
                  <a:pt x="810" y="1107"/>
                </a:lnTo>
                <a:lnTo>
                  <a:pt x="810" y="1098"/>
                </a:lnTo>
                <a:lnTo>
                  <a:pt x="812" y="1072"/>
                </a:lnTo>
                <a:lnTo>
                  <a:pt x="816" y="1036"/>
                </a:lnTo>
                <a:lnTo>
                  <a:pt x="819" y="1012"/>
                </a:lnTo>
                <a:lnTo>
                  <a:pt x="825" y="989"/>
                </a:lnTo>
                <a:lnTo>
                  <a:pt x="830" y="962"/>
                </a:lnTo>
                <a:lnTo>
                  <a:pt x="839" y="934"/>
                </a:lnTo>
                <a:lnTo>
                  <a:pt x="850" y="905"/>
                </a:lnTo>
                <a:lnTo>
                  <a:pt x="863" y="875"/>
                </a:lnTo>
                <a:lnTo>
                  <a:pt x="879" y="846"/>
                </a:lnTo>
                <a:lnTo>
                  <a:pt x="897" y="815"/>
                </a:lnTo>
                <a:lnTo>
                  <a:pt x="919" y="786"/>
                </a:lnTo>
                <a:lnTo>
                  <a:pt x="945" y="757"/>
                </a:lnTo>
                <a:lnTo>
                  <a:pt x="941" y="760"/>
                </a:lnTo>
                <a:lnTo>
                  <a:pt x="926" y="771"/>
                </a:lnTo>
                <a:lnTo>
                  <a:pt x="908" y="793"/>
                </a:lnTo>
                <a:lnTo>
                  <a:pt x="897" y="807"/>
                </a:lnTo>
                <a:lnTo>
                  <a:pt x="885" y="826"/>
                </a:lnTo>
                <a:lnTo>
                  <a:pt x="874" y="846"/>
                </a:lnTo>
                <a:lnTo>
                  <a:pt x="861" y="871"/>
                </a:lnTo>
                <a:lnTo>
                  <a:pt x="850" y="898"/>
                </a:lnTo>
                <a:lnTo>
                  <a:pt x="838" y="931"/>
                </a:lnTo>
                <a:lnTo>
                  <a:pt x="829" y="967"/>
                </a:lnTo>
                <a:lnTo>
                  <a:pt x="819" y="1009"/>
                </a:lnTo>
                <a:lnTo>
                  <a:pt x="810" y="1054"/>
                </a:lnTo>
                <a:lnTo>
                  <a:pt x="805" y="1103"/>
                </a:lnTo>
                <a:lnTo>
                  <a:pt x="785" y="1078"/>
                </a:lnTo>
                <a:lnTo>
                  <a:pt x="718" y="1011"/>
                </a:lnTo>
                <a:lnTo>
                  <a:pt x="633" y="924"/>
                </a:lnTo>
                <a:lnTo>
                  <a:pt x="591" y="882"/>
                </a:lnTo>
                <a:lnTo>
                  <a:pt x="551" y="846"/>
                </a:lnTo>
                <a:lnTo>
                  <a:pt x="517" y="815"/>
                </a:lnTo>
                <a:lnTo>
                  <a:pt x="491" y="795"/>
                </a:lnTo>
                <a:lnTo>
                  <a:pt x="497" y="773"/>
                </a:lnTo>
                <a:lnTo>
                  <a:pt x="507" y="722"/>
                </a:lnTo>
                <a:lnTo>
                  <a:pt x="511" y="690"/>
                </a:lnTo>
                <a:lnTo>
                  <a:pt x="515" y="657"/>
                </a:lnTo>
                <a:lnTo>
                  <a:pt x="515" y="624"/>
                </a:lnTo>
                <a:lnTo>
                  <a:pt x="513" y="610"/>
                </a:lnTo>
                <a:lnTo>
                  <a:pt x="511" y="597"/>
                </a:lnTo>
                <a:lnTo>
                  <a:pt x="506" y="515"/>
                </a:lnTo>
                <a:lnTo>
                  <a:pt x="513" y="492"/>
                </a:lnTo>
                <a:lnTo>
                  <a:pt x="518" y="476"/>
                </a:lnTo>
                <a:lnTo>
                  <a:pt x="520" y="465"/>
                </a:lnTo>
                <a:lnTo>
                  <a:pt x="520" y="461"/>
                </a:lnTo>
                <a:lnTo>
                  <a:pt x="520" y="465"/>
                </a:lnTo>
                <a:lnTo>
                  <a:pt x="524" y="461"/>
                </a:lnTo>
                <a:lnTo>
                  <a:pt x="531" y="454"/>
                </a:lnTo>
                <a:lnTo>
                  <a:pt x="533" y="450"/>
                </a:lnTo>
                <a:lnTo>
                  <a:pt x="531" y="445"/>
                </a:lnTo>
                <a:lnTo>
                  <a:pt x="527" y="441"/>
                </a:lnTo>
                <a:lnTo>
                  <a:pt x="520" y="436"/>
                </a:lnTo>
                <a:lnTo>
                  <a:pt x="511" y="430"/>
                </a:lnTo>
                <a:lnTo>
                  <a:pt x="520" y="436"/>
                </a:lnTo>
                <a:lnTo>
                  <a:pt x="526" y="428"/>
                </a:lnTo>
                <a:lnTo>
                  <a:pt x="531" y="425"/>
                </a:lnTo>
                <a:lnTo>
                  <a:pt x="535" y="423"/>
                </a:lnTo>
                <a:lnTo>
                  <a:pt x="538" y="423"/>
                </a:lnTo>
                <a:lnTo>
                  <a:pt x="542" y="425"/>
                </a:lnTo>
                <a:lnTo>
                  <a:pt x="538" y="423"/>
                </a:lnTo>
                <a:lnTo>
                  <a:pt x="535" y="421"/>
                </a:lnTo>
                <a:lnTo>
                  <a:pt x="529" y="418"/>
                </a:lnTo>
                <a:lnTo>
                  <a:pt x="518" y="416"/>
                </a:lnTo>
                <a:lnTo>
                  <a:pt x="513" y="416"/>
                </a:lnTo>
                <a:lnTo>
                  <a:pt x="507" y="418"/>
                </a:lnTo>
                <a:lnTo>
                  <a:pt x="500" y="419"/>
                </a:lnTo>
                <a:lnTo>
                  <a:pt x="506" y="416"/>
                </a:lnTo>
                <a:lnTo>
                  <a:pt x="509" y="392"/>
                </a:lnTo>
                <a:lnTo>
                  <a:pt x="511" y="378"/>
                </a:lnTo>
                <a:lnTo>
                  <a:pt x="509" y="370"/>
                </a:lnTo>
                <a:lnTo>
                  <a:pt x="507" y="369"/>
                </a:lnTo>
                <a:lnTo>
                  <a:pt x="509" y="370"/>
                </a:lnTo>
                <a:lnTo>
                  <a:pt x="511" y="379"/>
                </a:lnTo>
                <a:lnTo>
                  <a:pt x="511" y="392"/>
                </a:lnTo>
                <a:lnTo>
                  <a:pt x="511" y="401"/>
                </a:lnTo>
                <a:lnTo>
                  <a:pt x="507" y="412"/>
                </a:lnTo>
                <a:lnTo>
                  <a:pt x="522" y="414"/>
                </a:lnTo>
                <a:lnTo>
                  <a:pt x="533" y="418"/>
                </a:lnTo>
                <a:lnTo>
                  <a:pt x="538" y="419"/>
                </a:lnTo>
                <a:lnTo>
                  <a:pt x="540" y="421"/>
                </a:lnTo>
                <a:lnTo>
                  <a:pt x="531" y="425"/>
                </a:lnTo>
                <a:lnTo>
                  <a:pt x="522" y="432"/>
                </a:lnTo>
                <a:lnTo>
                  <a:pt x="522" y="434"/>
                </a:lnTo>
                <a:lnTo>
                  <a:pt x="522" y="432"/>
                </a:lnTo>
                <a:lnTo>
                  <a:pt x="527" y="434"/>
                </a:lnTo>
                <a:lnTo>
                  <a:pt x="529" y="437"/>
                </a:lnTo>
                <a:lnTo>
                  <a:pt x="533" y="441"/>
                </a:lnTo>
                <a:lnTo>
                  <a:pt x="535" y="447"/>
                </a:lnTo>
                <a:lnTo>
                  <a:pt x="535" y="452"/>
                </a:lnTo>
                <a:lnTo>
                  <a:pt x="531" y="459"/>
                </a:lnTo>
                <a:lnTo>
                  <a:pt x="524" y="466"/>
                </a:lnTo>
                <a:lnTo>
                  <a:pt x="504" y="512"/>
                </a:lnTo>
                <a:lnTo>
                  <a:pt x="507" y="595"/>
                </a:lnTo>
                <a:lnTo>
                  <a:pt x="509" y="617"/>
                </a:lnTo>
                <a:lnTo>
                  <a:pt x="511" y="639"/>
                </a:lnTo>
                <a:lnTo>
                  <a:pt x="511" y="668"/>
                </a:lnTo>
                <a:lnTo>
                  <a:pt x="511" y="700"/>
                </a:lnTo>
                <a:lnTo>
                  <a:pt x="507" y="733"/>
                </a:lnTo>
                <a:lnTo>
                  <a:pt x="500" y="766"/>
                </a:lnTo>
                <a:lnTo>
                  <a:pt x="495" y="780"/>
                </a:lnTo>
                <a:lnTo>
                  <a:pt x="489" y="795"/>
                </a:lnTo>
                <a:lnTo>
                  <a:pt x="478" y="800"/>
                </a:lnTo>
                <a:lnTo>
                  <a:pt x="471" y="822"/>
                </a:lnTo>
                <a:lnTo>
                  <a:pt x="460" y="849"/>
                </a:lnTo>
                <a:lnTo>
                  <a:pt x="453" y="862"/>
                </a:lnTo>
                <a:lnTo>
                  <a:pt x="444" y="873"/>
                </a:lnTo>
                <a:lnTo>
                  <a:pt x="435" y="882"/>
                </a:lnTo>
                <a:lnTo>
                  <a:pt x="424" y="889"/>
                </a:lnTo>
                <a:lnTo>
                  <a:pt x="429" y="902"/>
                </a:lnTo>
                <a:lnTo>
                  <a:pt x="435" y="916"/>
                </a:lnTo>
                <a:lnTo>
                  <a:pt x="439" y="936"/>
                </a:lnTo>
                <a:lnTo>
                  <a:pt x="440" y="958"/>
                </a:lnTo>
                <a:lnTo>
                  <a:pt x="439" y="969"/>
                </a:lnTo>
                <a:lnTo>
                  <a:pt x="437" y="980"/>
                </a:lnTo>
                <a:lnTo>
                  <a:pt x="433" y="992"/>
                </a:lnTo>
                <a:lnTo>
                  <a:pt x="429" y="1003"/>
                </a:lnTo>
                <a:lnTo>
                  <a:pt x="422" y="1014"/>
                </a:lnTo>
                <a:lnTo>
                  <a:pt x="413" y="1025"/>
                </a:lnTo>
                <a:lnTo>
                  <a:pt x="413" y="1036"/>
                </a:lnTo>
                <a:lnTo>
                  <a:pt x="413" y="1063"/>
                </a:lnTo>
                <a:lnTo>
                  <a:pt x="411" y="1078"/>
                </a:lnTo>
                <a:lnTo>
                  <a:pt x="408" y="1090"/>
                </a:lnTo>
                <a:lnTo>
                  <a:pt x="402" y="1101"/>
                </a:lnTo>
                <a:lnTo>
                  <a:pt x="397" y="1107"/>
                </a:lnTo>
                <a:lnTo>
                  <a:pt x="393" y="1108"/>
                </a:lnTo>
                <a:lnTo>
                  <a:pt x="373" y="1119"/>
                </a:lnTo>
                <a:lnTo>
                  <a:pt x="351" y="1128"/>
                </a:lnTo>
                <a:lnTo>
                  <a:pt x="339" y="1132"/>
                </a:lnTo>
                <a:lnTo>
                  <a:pt x="326" y="1134"/>
                </a:lnTo>
                <a:lnTo>
                  <a:pt x="312" y="1136"/>
                </a:lnTo>
                <a:lnTo>
                  <a:pt x="297" y="1136"/>
                </a:lnTo>
                <a:lnTo>
                  <a:pt x="283" y="1134"/>
                </a:lnTo>
                <a:lnTo>
                  <a:pt x="268" y="1130"/>
                </a:lnTo>
                <a:lnTo>
                  <a:pt x="254" y="1125"/>
                </a:lnTo>
                <a:lnTo>
                  <a:pt x="239" y="1116"/>
                </a:lnTo>
                <a:lnTo>
                  <a:pt x="226" y="1103"/>
                </a:lnTo>
                <a:lnTo>
                  <a:pt x="214" y="1087"/>
                </a:lnTo>
                <a:lnTo>
                  <a:pt x="214" y="1061"/>
                </a:lnTo>
                <a:lnTo>
                  <a:pt x="203" y="1045"/>
                </a:lnTo>
                <a:lnTo>
                  <a:pt x="194" y="1029"/>
                </a:lnTo>
                <a:lnTo>
                  <a:pt x="183" y="1005"/>
                </a:lnTo>
                <a:lnTo>
                  <a:pt x="176" y="978"/>
                </a:lnTo>
                <a:lnTo>
                  <a:pt x="172" y="963"/>
                </a:lnTo>
                <a:lnTo>
                  <a:pt x="172" y="949"/>
                </a:lnTo>
                <a:lnTo>
                  <a:pt x="172" y="933"/>
                </a:lnTo>
                <a:lnTo>
                  <a:pt x="174" y="918"/>
                </a:lnTo>
                <a:lnTo>
                  <a:pt x="179" y="902"/>
                </a:lnTo>
                <a:lnTo>
                  <a:pt x="186" y="887"/>
                </a:lnTo>
                <a:lnTo>
                  <a:pt x="132" y="717"/>
                </a:lnTo>
                <a:lnTo>
                  <a:pt x="105" y="559"/>
                </a:lnTo>
                <a:lnTo>
                  <a:pt x="85" y="517"/>
                </a:lnTo>
                <a:lnTo>
                  <a:pt x="59" y="481"/>
                </a:lnTo>
                <a:lnTo>
                  <a:pt x="59" y="421"/>
                </a:lnTo>
                <a:lnTo>
                  <a:pt x="61" y="408"/>
                </a:lnTo>
                <a:lnTo>
                  <a:pt x="68" y="381"/>
                </a:lnTo>
                <a:lnTo>
                  <a:pt x="72" y="367"/>
                </a:lnTo>
                <a:lnTo>
                  <a:pt x="78" y="356"/>
                </a:lnTo>
                <a:lnTo>
                  <a:pt x="83" y="347"/>
                </a:lnTo>
                <a:lnTo>
                  <a:pt x="85" y="343"/>
                </a:lnTo>
                <a:lnTo>
                  <a:pt x="88" y="343"/>
                </a:lnTo>
                <a:lnTo>
                  <a:pt x="81" y="347"/>
                </a:lnTo>
                <a:lnTo>
                  <a:pt x="74" y="350"/>
                </a:lnTo>
                <a:lnTo>
                  <a:pt x="65" y="352"/>
                </a:lnTo>
                <a:lnTo>
                  <a:pt x="52" y="354"/>
                </a:lnTo>
                <a:lnTo>
                  <a:pt x="38" y="354"/>
                </a:lnTo>
                <a:lnTo>
                  <a:pt x="23" y="350"/>
                </a:lnTo>
                <a:lnTo>
                  <a:pt x="7" y="343"/>
                </a:lnTo>
                <a:lnTo>
                  <a:pt x="14" y="343"/>
                </a:lnTo>
                <a:lnTo>
                  <a:pt x="30" y="340"/>
                </a:lnTo>
                <a:lnTo>
                  <a:pt x="41" y="336"/>
                </a:lnTo>
                <a:lnTo>
                  <a:pt x="50" y="330"/>
                </a:lnTo>
                <a:lnTo>
                  <a:pt x="59" y="325"/>
                </a:lnTo>
                <a:lnTo>
                  <a:pt x="67" y="316"/>
                </a:lnTo>
                <a:lnTo>
                  <a:pt x="45" y="320"/>
                </a:lnTo>
                <a:lnTo>
                  <a:pt x="29" y="323"/>
                </a:lnTo>
                <a:lnTo>
                  <a:pt x="12" y="325"/>
                </a:lnTo>
                <a:lnTo>
                  <a:pt x="9" y="323"/>
                </a:lnTo>
                <a:lnTo>
                  <a:pt x="18" y="318"/>
                </a:lnTo>
                <a:lnTo>
                  <a:pt x="36" y="307"/>
                </a:lnTo>
                <a:lnTo>
                  <a:pt x="45" y="300"/>
                </a:lnTo>
                <a:lnTo>
                  <a:pt x="56" y="291"/>
                </a:lnTo>
                <a:lnTo>
                  <a:pt x="50" y="292"/>
                </a:lnTo>
                <a:lnTo>
                  <a:pt x="36" y="296"/>
                </a:lnTo>
                <a:lnTo>
                  <a:pt x="18" y="298"/>
                </a:lnTo>
                <a:lnTo>
                  <a:pt x="7" y="298"/>
                </a:lnTo>
                <a:lnTo>
                  <a:pt x="0" y="296"/>
                </a:lnTo>
                <a:lnTo>
                  <a:pt x="10" y="289"/>
                </a:lnTo>
                <a:lnTo>
                  <a:pt x="36" y="269"/>
                </a:lnTo>
                <a:lnTo>
                  <a:pt x="52" y="258"/>
                </a:lnTo>
                <a:lnTo>
                  <a:pt x="65" y="243"/>
                </a:lnTo>
                <a:lnTo>
                  <a:pt x="78" y="229"/>
                </a:lnTo>
                <a:lnTo>
                  <a:pt x="85" y="216"/>
                </a:lnTo>
                <a:lnTo>
                  <a:pt x="85" y="211"/>
                </a:lnTo>
                <a:lnTo>
                  <a:pt x="87" y="205"/>
                </a:lnTo>
                <a:lnTo>
                  <a:pt x="87" y="202"/>
                </a:lnTo>
                <a:lnTo>
                  <a:pt x="85" y="200"/>
                </a:lnTo>
                <a:lnTo>
                  <a:pt x="83" y="200"/>
                </a:lnTo>
                <a:lnTo>
                  <a:pt x="76" y="204"/>
                </a:lnTo>
                <a:lnTo>
                  <a:pt x="67" y="211"/>
                </a:lnTo>
                <a:lnTo>
                  <a:pt x="49" y="234"/>
                </a:lnTo>
                <a:lnTo>
                  <a:pt x="34" y="258"/>
                </a:lnTo>
                <a:lnTo>
                  <a:pt x="50" y="220"/>
                </a:lnTo>
                <a:lnTo>
                  <a:pt x="65" y="191"/>
                </a:lnTo>
                <a:lnTo>
                  <a:pt x="74" y="180"/>
                </a:lnTo>
                <a:lnTo>
                  <a:pt x="81" y="171"/>
                </a:lnTo>
                <a:lnTo>
                  <a:pt x="83" y="169"/>
                </a:lnTo>
                <a:lnTo>
                  <a:pt x="85" y="165"/>
                </a:lnTo>
                <a:lnTo>
                  <a:pt x="87" y="162"/>
                </a:lnTo>
                <a:lnTo>
                  <a:pt x="85" y="147"/>
                </a:lnTo>
                <a:lnTo>
                  <a:pt x="79" y="129"/>
                </a:lnTo>
                <a:lnTo>
                  <a:pt x="76" y="107"/>
                </a:lnTo>
                <a:lnTo>
                  <a:pt x="74" y="97"/>
                </a:lnTo>
                <a:lnTo>
                  <a:pt x="74" y="84"/>
                </a:lnTo>
                <a:lnTo>
                  <a:pt x="76" y="71"/>
                </a:lnTo>
                <a:lnTo>
                  <a:pt x="81" y="57"/>
                </a:lnTo>
                <a:lnTo>
                  <a:pt x="87" y="42"/>
                </a:lnTo>
                <a:lnTo>
                  <a:pt x="96" y="29"/>
                </a:lnTo>
                <a:lnTo>
                  <a:pt x="107" y="15"/>
                </a:lnTo>
                <a:lnTo>
                  <a:pt x="121" y="0"/>
                </a:lnTo>
                <a:lnTo>
                  <a:pt x="125" y="2"/>
                </a:lnTo>
                <a:lnTo>
                  <a:pt x="134" y="6"/>
                </a:lnTo>
                <a:lnTo>
                  <a:pt x="143" y="15"/>
                </a:lnTo>
                <a:lnTo>
                  <a:pt x="146" y="20"/>
                </a:lnTo>
                <a:lnTo>
                  <a:pt x="150" y="28"/>
                </a:lnTo>
                <a:lnTo>
                  <a:pt x="157" y="37"/>
                </a:lnTo>
                <a:lnTo>
                  <a:pt x="165" y="44"/>
                </a:lnTo>
                <a:lnTo>
                  <a:pt x="174" y="48"/>
                </a:lnTo>
                <a:lnTo>
                  <a:pt x="181" y="60"/>
                </a:lnTo>
                <a:lnTo>
                  <a:pt x="186" y="69"/>
                </a:lnTo>
                <a:lnTo>
                  <a:pt x="190" y="80"/>
                </a:lnTo>
                <a:lnTo>
                  <a:pt x="192" y="82"/>
                </a:lnTo>
                <a:lnTo>
                  <a:pt x="197" y="82"/>
                </a:lnTo>
                <a:lnTo>
                  <a:pt x="206" y="82"/>
                </a:lnTo>
                <a:lnTo>
                  <a:pt x="219" y="80"/>
                </a:lnTo>
                <a:lnTo>
                  <a:pt x="192" y="69"/>
                </a:lnTo>
                <a:lnTo>
                  <a:pt x="210" y="67"/>
                </a:lnTo>
                <a:lnTo>
                  <a:pt x="226" y="67"/>
                </a:lnTo>
                <a:lnTo>
                  <a:pt x="241" y="69"/>
                </a:lnTo>
                <a:lnTo>
                  <a:pt x="206" y="38"/>
                </a:lnTo>
                <a:lnTo>
                  <a:pt x="241" y="40"/>
                </a:lnTo>
                <a:lnTo>
                  <a:pt x="268" y="44"/>
                </a:lnTo>
                <a:lnTo>
                  <a:pt x="279" y="46"/>
                </a:lnTo>
                <a:lnTo>
                  <a:pt x="288" y="49"/>
                </a:lnTo>
                <a:lnTo>
                  <a:pt x="306" y="58"/>
                </a:lnTo>
                <a:lnTo>
                  <a:pt x="308" y="57"/>
                </a:lnTo>
                <a:lnTo>
                  <a:pt x="313" y="48"/>
                </a:lnTo>
                <a:lnTo>
                  <a:pt x="315" y="42"/>
                </a:lnTo>
                <a:lnTo>
                  <a:pt x="317" y="37"/>
                </a:lnTo>
                <a:lnTo>
                  <a:pt x="315" y="31"/>
                </a:lnTo>
                <a:lnTo>
                  <a:pt x="310" y="24"/>
                </a:lnTo>
                <a:lnTo>
                  <a:pt x="324" y="33"/>
                </a:lnTo>
                <a:lnTo>
                  <a:pt x="335" y="42"/>
                </a:lnTo>
                <a:lnTo>
                  <a:pt x="341" y="48"/>
                </a:lnTo>
                <a:lnTo>
                  <a:pt x="342" y="51"/>
                </a:lnTo>
                <a:lnTo>
                  <a:pt x="351" y="60"/>
                </a:lnTo>
                <a:lnTo>
                  <a:pt x="393" y="31"/>
                </a:lnTo>
                <a:lnTo>
                  <a:pt x="393" y="28"/>
                </a:lnTo>
                <a:lnTo>
                  <a:pt x="395" y="20"/>
                </a:lnTo>
                <a:lnTo>
                  <a:pt x="400" y="13"/>
                </a:lnTo>
                <a:lnTo>
                  <a:pt x="404" y="9"/>
                </a:lnTo>
                <a:lnTo>
                  <a:pt x="408" y="9"/>
                </a:lnTo>
                <a:lnTo>
                  <a:pt x="424" y="19"/>
                </a:lnTo>
                <a:lnTo>
                  <a:pt x="435" y="17"/>
                </a:lnTo>
                <a:lnTo>
                  <a:pt x="462" y="11"/>
                </a:lnTo>
                <a:lnTo>
                  <a:pt x="478" y="9"/>
                </a:lnTo>
                <a:lnTo>
                  <a:pt x="495" y="8"/>
                </a:lnTo>
                <a:lnTo>
                  <a:pt x="511" y="9"/>
                </a:lnTo>
                <a:lnTo>
                  <a:pt x="524" y="11"/>
                </a:lnTo>
                <a:lnTo>
                  <a:pt x="560" y="28"/>
                </a:lnTo>
                <a:lnTo>
                  <a:pt x="591" y="44"/>
                </a:lnTo>
                <a:lnTo>
                  <a:pt x="605" y="51"/>
                </a:lnTo>
                <a:lnTo>
                  <a:pt x="616" y="60"/>
                </a:lnTo>
                <a:lnTo>
                  <a:pt x="631" y="60"/>
                </a:lnTo>
                <a:lnTo>
                  <a:pt x="663" y="64"/>
                </a:lnTo>
                <a:lnTo>
                  <a:pt x="680" y="67"/>
                </a:lnTo>
                <a:lnTo>
                  <a:pt x="698" y="71"/>
                </a:lnTo>
                <a:lnTo>
                  <a:pt x="711" y="77"/>
                </a:lnTo>
                <a:lnTo>
                  <a:pt x="720" y="82"/>
                </a:lnTo>
                <a:lnTo>
                  <a:pt x="743" y="87"/>
                </a:lnTo>
                <a:lnTo>
                  <a:pt x="763" y="93"/>
                </a:lnTo>
                <a:lnTo>
                  <a:pt x="772" y="98"/>
                </a:lnTo>
                <a:lnTo>
                  <a:pt x="780" y="102"/>
                </a:lnTo>
                <a:lnTo>
                  <a:pt x="794" y="100"/>
                </a:lnTo>
                <a:lnTo>
                  <a:pt x="805" y="102"/>
                </a:lnTo>
                <a:lnTo>
                  <a:pt x="809" y="102"/>
                </a:lnTo>
                <a:lnTo>
                  <a:pt x="814" y="106"/>
                </a:lnTo>
                <a:lnTo>
                  <a:pt x="819" y="104"/>
                </a:lnTo>
                <a:lnTo>
                  <a:pt x="825" y="102"/>
                </a:lnTo>
                <a:lnTo>
                  <a:pt x="834" y="102"/>
                </a:lnTo>
                <a:lnTo>
                  <a:pt x="843" y="104"/>
                </a:lnTo>
                <a:lnTo>
                  <a:pt x="854" y="109"/>
                </a:lnTo>
                <a:lnTo>
                  <a:pt x="865" y="116"/>
                </a:lnTo>
                <a:lnTo>
                  <a:pt x="876" y="129"/>
                </a:lnTo>
                <a:lnTo>
                  <a:pt x="907" y="144"/>
                </a:lnTo>
                <a:lnTo>
                  <a:pt x="928" y="155"/>
                </a:lnTo>
                <a:lnTo>
                  <a:pt x="941" y="160"/>
                </a:lnTo>
                <a:lnTo>
                  <a:pt x="950" y="158"/>
                </a:lnTo>
                <a:lnTo>
                  <a:pt x="963" y="158"/>
                </a:lnTo>
                <a:lnTo>
                  <a:pt x="977" y="158"/>
                </a:lnTo>
                <a:lnTo>
                  <a:pt x="985" y="162"/>
                </a:lnTo>
                <a:lnTo>
                  <a:pt x="990" y="165"/>
                </a:lnTo>
                <a:lnTo>
                  <a:pt x="995" y="164"/>
                </a:lnTo>
                <a:lnTo>
                  <a:pt x="1008" y="165"/>
                </a:lnTo>
                <a:lnTo>
                  <a:pt x="1017" y="167"/>
                </a:lnTo>
                <a:lnTo>
                  <a:pt x="1026" y="171"/>
                </a:lnTo>
                <a:lnTo>
                  <a:pt x="1037" y="176"/>
                </a:lnTo>
                <a:lnTo>
                  <a:pt x="1050" y="184"/>
                </a:lnTo>
                <a:lnTo>
                  <a:pt x="1061" y="185"/>
                </a:lnTo>
                <a:lnTo>
                  <a:pt x="1086" y="191"/>
                </a:lnTo>
                <a:lnTo>
                  <a:pt x="1115" y="198"/>
                </a:lnTo>
                <a:lnTo>
                  <a:pt x="1128" y="204"/>
                </a:lnTo>
                <a:lnTo>
                  <a:pt x="1135" y="209"/>
                </a:lnTo>
                <a:lnTo>
                  <a:pt x="1144" y="207"/>
                </a:lnTo>
                <a:lnTo>
                  <a:pt x="1164" y="209"/>
                </a:lnTo>
                <a:lnTo>
                  <a:pt x="1179" y="209"/>
                </a:lnTo>
                <a:lnTo>
                  <a:pt x="1191" y="213"/>
                </a:lnTo>
                <a:lnTo>
                  <a:pt x="1206" y="216"/>
                </a:lnTo>
                <a:lnTo>
                  <a:pt x="1218" y="223"/>
                </a:lnTo>
                <a:lnTo>
                  <a:pt x="1231" y="234"/>
                </a:lnTo>
                <a:lnTo>
                  <a:pt x="1240" y="245"/>
                </a:lnTo>
                <a:lnTo>
                  <a:pt x="1248" y="252"/>
                </a:lnTo>
                <a:lnTo>
                  <a:pt x="1282" y="269"/>
                </a:lnTo>
                <a:lnTo>
                  <a:pt x="1307" y="281"/>
                </a:lnTo>
                <a:lnTo>
                  <a:pt x="1324" y="287"/>
                </a:lnTo>
                <a:lnTo>
                  <a:pt x="1335" y="291"/>
                </a:lnTo>
                <a:lnTo>
                  <a:pt x="1360" y="300"/>
                </a:lnTo>
                <a:lnTo>
                  <a:pt x="1402" y="318"/>
                </a:lnTo>
                <a:lnTo>
                  <a:pt x="1469" y="354"/>
                </a:lnTo>
                <a:lnTo>
                  <a:pt x="1487" y="374"/>
                </a:lnTo>
                <a:lnTo>
                  <a:pt x="1505" y="381"/>
                </a:lnTo>
                <a:lnTo>
                  <a:pt x="1549" y="398"/>
                </a:lnTo>
                <a:lnTo>
                  <a:pt x="1596" y="418"/>
                </a:lnTo>
                <a:lnTo>
                  <a:pt x="1614" y="428"/>
                </a:lnTo>
                <a:lnTo>
                  <a:pt x="1628" y="437"/>
                </a:lnTo>
                <a:lnTo>
                  <a:pt x="1639" y="447"/>
                </a:lnTo>
                <a:lnTo>
                  <a:pt x="1652" y="454"/>
                </a:lnTo>
                <a:lnTo>
                  <a:pt x="1685" y="470"/>
                </a:lnTo>
                <a:lnTo>
                  <a:pt x="1725" y="490"/>
                </a:lnTo>
                <a:lnTo>
                  <a:pt x="1748" y="505"/>
                </a:lnTo>
                <a:lnTo>
                  <a:pt x="1772" y="521"/>
                </a:lnTo>
                <a:lnTo>
                  <a:pt x="1853" y="564"/>
                </a:lnTo>
                <a:lnTo>
                  <a:pt x="1859" y="566"/>
                </a:lnTo>
                <a:lnTo>
                  <a:pt x="1875" y="570"/>
                </a:lnTo>
                <a:lnTo>
                  <a:pt x="1886" y="570"/>
                </a:lnTo>
                <a:lnTo>
                  <a:pt x="1899" y="568"/>
                </a:lnTo>
                <a:lnTo>
                  <a:pt x="1911" y="564"/>
                </a:lnTo>
                <a:lnTo>
                  <a:pt x="1928" y="559"/>
                </a:lnTo>
                <a:lnTo>
                  <a:pt x="2318" y="412"/>
                </a:lnTo>
                <a:lnTo>
                  <a:pt x="2359" y="407"/>
                </a:lnTo>
                <a:lnTo>
                  <a:pt x="2405" y="401"/>
                </a:lnTo>
                <a:lnTo>
                  <a:pt x="2461" y="398"/>
                </a:lnTo>
                <a:lnTo>
                  <a:pt x="2525" y="398"/>
                </a:lnTo>
                <a:lnTo>
                  <a:pt x="2559" y="399"/>
                </a:lnTo>
                <a:lnTo>
                  <a:pt x="2592" y="401"/>
                </a:lnTo>
                <a:lnTo>
                  <a:pt x="2624" y="407"/>
                </a:lnTo>
                <a:lnTo>
                  <a:pt x="2657" y="412"/>
                </a:lnTo>
                <a:lnTo>
                  <a:pt x="2686" y="421"/>
                </a:lnTo>
                <a:lnTo>
                  <a:pt x="2715" y="432"/>
                </a:lnTo>
                <a:lnTo>
                  <a:pt x="2724" y="434"/>
                </a:lnTo>
                <a:lnTo>
                  <a:pt x="2746" y="439"/>
                </a:lnTo>
                <a:lnTo>
                  <a:pt x="2780" y="448"/>
                </a:lnTo>
                <a:lnTo>
                  <a:pt x="2822" y="463"/>
                </a:lnTo>
                <a:lnTo>
                  <a:pt x="2846" y="472"/>
                </a:lnTo>
                <a:lnTo>
                  <a:pt x="2869" y="485"/>
                </a:lnTo>
                <a:lnTo>
                  <a:pt x="2893" y="497"/>
                </a:lnTo>
                <a:lnTo>
                  <a:pt x="2918" y="514"/>
                </a:lnTo>
                <a:lnTo>
                  <a:pt x="2942" y="530"/>
                </a:lnTo>
                <a:lnTo>
                  <a:pt x="2965" y="552"/>
                </a:lnTo>
                <a:lnTo>
                  <a:pt x="2987" y="573"/>
                </a:lnTo>
                <a:lnTo>
                  <a:pt x="3007" y="599"/>
                </a:lnTo>
                <a:lnTo>
                  <a:pt x="3011" y="601"/>
                </a:lnTo>
                <a:lnTo>
                  <a:pt x="3022" y="604"/>
                </a:lnTo>
                <a:lnTo>
                  <a:pt x="3036" y="613"/>
                </a:lnTo>
                <a:lnTo>
                  <a:pt x="3054" y="628"/>
                </a:lnTo>
                <a:lnTo>
                  <a:pt x="3065" y="639"/>
                </a:lnTo>
                <a:lnTo>
                  <a:pt x="3074" y="651"/>
                </a:lnTo>
                <a:lnTo>
                  <a:pt x="3085" y="666"/>
                </a:lnTo>
                <a:lnTo>
                  <a:pt x="3096" y="682"/>
                </a:lnTo>
                <a:lnTo>
                  <a:pt x="3107" y="702"/>
                </a:lnTo>
                <a:lnTo>
                  <a:pt x="3118" y="724"/>
                </a:lnTo>
                <a:lnTo>
                  <a:pt x="3129" y="749"/>
                </a:lnTo>
                <a:lnTo>
                  <a:pt x="3138" y="778"/>
                </a:lnTo>
                <a:lnTo>
                  <a:pt x="3147" y="809"/>
                </a:lnTo>
                <a:lnTo>
                  <a:pt x="3154" y="844"/>
                </a:lnTo>
                <a:lnTo>
                  <a:pt x="3161" y="884"/>
                </a:lnTo>
                <a:lnTo>
                  <a:pt x="3167" y="925"/>
                </a:lnTo>
                <a:lnTo>
                  <a:pt x="3172" y="972"/>
                </a:lnTo>
                <a:lnTo>
                  <a:pt x="3176" y="1021"/>
                </a:lnTo>
                <a:lnTo>
                  <a:pt x="3176" y="1078"/>
                </a:lnTo>
                <a:lnTo>
                  <a:pt x="3176" y="1138"/>
                </a:lnTo>
                <a:lnTo>
                  <a:pt x="3174" y="1201"/>
                </a:lnTo>
                <a:lnTo>
                  <a:pt x="3168" y="1270"/>
                </a:lnTo>
                <a:lnTo>
                  <a:pt x="3161" y="1344"/>
                </a:lnTo>
                <a:lnTo>
                  <a:pt x="3152" y="1424"/>
                </a:lnTo>
                <a:lnTo>
                  <a:pt x="3139" y="1507"/>
                </a:lnTo>
                <a:lnTo>
                  <a:pt x="3125" y="1598"/>
                </a:lnTo>
                <a:lnTo>
                  <a:pt x="3107" y="1694"/>
                </a:lnTo>
                <a:lnTo>
                  <a:pt x="3085" y="1796"/>
                </a:lnTo>
                <a:lnTo>
                  <a:pt x="3085" y="1818"/>
                </a:lnTo>
                <a:close/>
              </a:path>
            </a:pathLst>
          </a:custGeom>
          <a:solidFill>
            <a:srgbClr val="E9E9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8"/>
          <p:cNvSpPr>
            <a:spLocks/>
          </p:cNvSpPr>
          <p:nvPr/>
        </p:nvSpPr>
        <p:spPr bwMode="auto">
          <a:xfrm>
            <a:off x="1841500" y="638175"/>
            <a:ext cx="5635625" cy="5834063"/>
          </a:xfrm>
          <a:custGeom>
            <a:avLst/>
            <a:gdLst>
              <a:gd name="T0" fmla="*/ 5071353 w 3176"/>
              <a:gd name="T1" fmla="*/ 5342568 h 3288"/>
              <a:gd name="T2" fmla="*/ 4572735 w 3176"/>
              <a:gd name="T3" fmla="*/ 5722279 h 3288"/>
              <a:gd name="T4" fmla="*/ 4672103 w 3176"/>
              <a:gd name="T5" fmla="*/ 4902529 h 3288"/>
              <a:gd name="T6" fmla="*/ 4624194 w 3176"/>
              <a:gd name="T7" fmla="*/ 3717263 h 3288"/>
              <a:gd name="T8" fmla="*/ 4643712 w 3176"/>
              <a:gd name="T9" fmla="*/ 2934775 h 3288"/>
              <a:gd name="T10" fmla="*/ 4604675 w 3176"/>
              <a:gd name="T11" fmla="*/ 4065036 h 3288"/>
              <a:gd name="T12" fmla="*/ 4636615 w 3176"/>
              <a:gd name="T13" fmla="*/ 5097708 h 3288"/>
              <a:gd name="T14" fmla="*/ 4441426 w 3176"/>
              <a:gd name="T15" fmla="*/ 5433060 h 3288"/>
              <a:gd name="T16" fmla="*/ 4331411 w 3176"/>
              <a:gd name="T17" fmla="*/ 5812771 h 3288"/>
              <a:gd name="T18" fmla="*/ 4082989 w 3176"/>
              <a:gd name="T19" fmla="*/ 5493388 h 3288"/>
              <a:gd name="T20" fmla="*/ 4295922 w 3176"/>
              <a:gd name="T21" fmla="*/ 4283281 h 3288"/>
              <a:gd name="T22" fmla="*/ 3909094 w 3176"/>
              <a:gd name="T23" fmla="*/ 3167215 h 3288"/>
              <a:gd name="T24" fmla="*/ 3493875 w 3176"/>
              <a:gd name="T25" fmla="*/ 1481582 h 3288"/>
              <a:gd name="T26" fmla="*/ 3610988 w 3176"/>
              <a:gd name="T27" fmla="*/ 2404244 h 3288"/>
              <a:gd name="T28" fmla="*/ 3092851 w 3176"/>
              <a:gd name="T29" fmla="*/ 3215122 h 3288"/>
              <a:gd name="T30" fmla="*/ 2386623 w 3176"/>
              <a:gd name="T31" fmla="*/ 2755566 h 3288"/>
              <a:gd name="T32" fmla="*/ 2168367 w 3176"/>
              <a:gd name="T33" fmla="*/ 2146964 h 3288"/>
              <a:gd name="T34" fmla="*/ 2697151 w 3176"/>
              <a:gd name="T35" fmla="*/ 3099790 h 3288"/>
              <a:gd name="T36" fmla="*/ 2789421 w 3176"/>
              <a:gd name="T37" fmla="*/ 3610802 h 3288"/>
              <a:gd name="T38" fmla="*/ 2734414 w 3176"/>
              <a:gd name="T39" fmla="*/ 4261989 h 3288"/>
              <a:gd name="T40" fmla="*/ 2780549 w 3176"/>
              <a:gd name="T41" fmla="*/ 4975278 h 3288"/>
              <a:gd name="T42" fmla="*/ 2821361 w 3176"/>
              <a:gd name="T43" fmla="*/ 5216589 h 3288"/>
              <a:gd name="T44" fmla="*/ 2491315 w 3176"/>
              <a:gd name="T45" fmla="*/ 5117226 h 3288"/>
              <a:gd name="T46" fmla="*/ 2544549 w 3176"/>
              <a:gd name="T47" fmla="*/ 4796068 h 3288"/>
              <a:gd name="T48" fmla="*/ 2464699 w 3176"/>
              <a:gd name="T49" fmla="*/ 3974544 h 3288"/>
              <a:gd name="T50" fmla="*/ 2370653 w 3176"/>
              <a:gd name="T51" fmla="*/ 3743879 h 3288"/>
              <a:gd name="T52" fmla="*/ 2361781 w 3176"/>
              <a:gd name="T53" fmla="*/ 4808489 h 3288"/>
              <a:gd name="T54" fmla="*/ 2005118 w 3176"/>
              <a:gd name="T55" fmla="*/ 5378055 h 3288"/>
              <a:gd name="T56" fmla="*/ 2021088 w 3176"/>
              <a:gd name="T57" fmla="*/ 3830822 h 3288"/>
              <a:gd name="T58" fmla="*/ 1753148 w 3176"/>
              <a:gd name="T59" fmla="*/ 2893965 h 3288"/>
              <a:gd name="T60" fmla="*/ 1591674 w 3176"/>
              <a:gd name="T61" fmla="*/ 2343916 h 3288"/>
              <a:gd name="T62" fmla="*/ 1559734 w 3176"/>
              <a:gd name="T63" fmla="*/ 1501100 h 3288"/>
              <a:gd name="T64" fmla="*/ 1437297 w 3176"/>
              <a:gd name="T65" fmla="*/ 1870165 h 3288"/>
              <a:gd name="T66" fmla="*/ 910288 w 3176"/>
              <a:gd name="T67" fmla="*/ 1082354 h 3288"/>
              <a:gd name="T68" fmla="*/ 922709 w 3176"/>
              <a:gd name="T69" fmla="*/ 773617 h 3288"/>
              <a:gd name="T70" fmla="*/ 910288 w 3176"/>
              <a:gd name="T71" fmla="*/ 738130 h 3288"/>
              <a:gd name="T72" fmla="*/ 906739 w 3176"/>
              <a:gd name="T73" fmla="*/ 711514 h 3288"/>
              <a:gd name="T74" fmla="*/ 945777 w 3176"/>
              <a:gd name="T75" fmla="*/ 782488 h 3288"/>
              <a:gd name="T76" fmla="*/ 848183 w 3176"/>
              <a:gd name="T77" fmla="*/ 1419480 h 3288"/>
              <a:gd name="T78" fmla="*/ 761235 w 3176"/>
              <a:gd name="T79" fmla="*/ 1779673 h 3288"/>
              <a:gd name="T80" fmla="*/ 553626 w 3176"/>
              <a:gd name="T81" fmla="*/ 2015662 h 3288"/>
              <a:gd name="T82" fmla="*/ 305204 w 3176"/>
              <a:gd name="T83" fmla="*/ 1655469 h 3288"/>
              <a:gd name="T84" fmla="*/ 156151 w 3176"/>
              <a:gd name="T85" fmla="*/ 608602 h 3288"/>
              <a:gd name="T86" fmla="*/ 118888 w 3176"/>
              <a:gd name="T87" fmla="*/ 560695 h 3288"/>
              <a:gd name="T88" fmla="*/ 31940 w 3176"/>
              <a:gd name="T89" fmla="*/ 528756 h 3288"/>
              <a:gd name="T90" fmla="*/ 147279 w 3176"/>
              <a:gd name="T91" fmla="*/ 354870 h 3288"/>
              <a:gd name="T92" fmla="*/ 140181 w 3176"/>
              <a:gd name="T93" fmla="*/ 228891 h 3288"/>
              <a:gd name="T94" fmla="*/ 266166 w 3176"/>
              <a:gd name="T95" fmla="*/ 49682 h 3288"/>
              <a:gd name="T96" fmla="*/ 372633 w 3176"/>
              <a:gd name="T97" fmla="*/ 118881 h 3288"/>
              <a:gd name="T98" fmla="*/ 550077 w 3176"/>
              <a:gd name="T99" fmla="*/ 42584 h 3288"/>
              <a:gd name="T100" fmla="*/ 771882 w 3176"/>
              <a:gd name="T101" fmla="*/ 30164 h 3288"/>
              <a:gd name="T102" fmla="*/ 1261628 w 3176"/>
              <a:gd name="T103" fmla="*/ 136625 h 3288"/>
              <a:gd name="T104" fmla="*/ 1495854 w 3176"/>
              <a:gd name="T105" fmla="*/ 184532 h 3288"/>
              <a:gd name="T106" fmla="*/ 1788637 w 3176"/>
              <a:gd name="T107" fmla="*/ 292768 h 3288"/>
              <a:gd name="T108" fmla="*/ 2139976 w 3176"/>
              <a:gd name="T109" fmla="*/ 383260 h 3288"/>
              <a:gd name="T110" fmla="*/ 2638594 w 3176"/>
              <a:gd name="T111" fmla="*/ 663607 h 3288"/>
              <a:gd name="T112" fmla="*/ 3327077 w 3176"/>
              <a:gd name="T113" fmla="*/ 1011380 h 3288"/>
              <a:gd name="T114" fmla="*/ 4817608 w 3176"/>
              <a:gd name="T115" fmla="*/ 766519 h 3288"/>
              <a:gd name="T116" fmla="*/ 5362361 w 3176"/>
              <a:gd name="T117" fmla="*/ 1071707 h 3288"/>
              <a:gd name="T118" fmla="*/ 5635625 w 3176"/>
              <a:gd name="T119" fmla="*/ 1811611 h 32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176"/>
              <a:gd name="T181" fmla="*/ 0 h 3288"/>
              <a:gd name="T182" fmla="*/ 3176 w 3176"/>
              <a:gd name="T183" fmla="*/ 3288 h 328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176" h="3288">
                <a:moveTo>
                  <a:pt x="3085" y="1818"/>
                </a:moveTo>
                <a:lnTo>
                  <a:pt x="2934" y="2710"/>
                </a:lnTo>
                <a:lnTo>
                  <a:pt x="2911" y="2634"/>
                </a:lnTo>
                <a:lnTo>
                  <a:pt x="2898" y="2759"/>
                </a:lnTo>
                <a:lnTo>
                  <a:pt x="2885" y="2641"/>
                </a:lnTo>
                <a:lnTo>
                  <a:pt x="2866" y="2795"/>
                </a:lnTo>
                <a:lnTo>
                  <a:pt x="2853" y="2654"/>
                </a:lnTo>
                <a:lnTo>
                  <a:pt x="2853" y="2873"/>
                </a:lnTo>
                <a:lnTo>
                  <a:pt x="2885" y="2938"/>
                </a:lnTo>
                <a:lnTo>
                  <a:pt x="2858" y="2938"/>
                </a:lnTo>
                <a:lnTo>
                  <a:pt x="2876" y="2971"/>
                </a:lnTo>
                <a:lnTo>
                  <a:pt x="2891" y="2996"/>
                </a:lnTo>
                <a:lnTo>
                  <a:pt x="2900" y="3006"/>
                </a:lnTo>
                <a:lnTo>
                  <a:pt x="2905" y="3011"/>
                </a:lnTo>
                <a:lnTo>
                  <a:pt x="2858" y="3011"/>
                </a:lnTo>
                <a:lnTo>
                  <a:pt x="2887" y="3035"/>
                </a:lnTo>
                <a:lnTo>
                  <a:pt x="2909" y="3054"/>
                </a:lnTo>
                <a:lnTo>
                  <a:pt x="2918" y="3064"/>
                </a:lnTo>
                <a:lnTo>
                  <a:pt x="2922" y="3071"/>
                </a:lnTo>
                <a:lnTo>
                  <a:pt x="2915" y="3071"/>
                </a:lnTo>
                <a:lnTo>
                  <a:pt x="2893" y="3067"/>
                </a:lnTo>
                <a:lnTo>
                  <a:pt x="2882" y="3064"/>
                </a:lnTo>
                <a:lnTo>
                  <a:pt x="2869" y="3060"/>
                </a:lnTo>
                <a:lnTo>
                  <a:pt x="2858" y="3054"/>
                </a:lnTo>
                <a:lnTo>
                  <a:pt x="2849" y="3047"/>
                </a:lnTo>
                <a:lnTo>
                  <a:pt x="2875" y="3100"/>
                </a:lnTo>
                <a:lnTo>
                  <a:pt x="2829" y="3080"/>
                </a:lnTo>
                <a:lnTo>
                  <a:pt x="2833" y="3225"/>
                </a:lnTo>
                <a:lnTo>
                  <a:pt x="2577" y="3225"/>
                </a:lnTo>
                <a:lnTo>
                  <a:pt x="2579" y="3209"/>
                </a:lnTo>
                <a:lnTo>
                  <a:pt x="2583" y="3189"/>
                </a:lnTo>
                <a:lnTo>
                  <a:pt x="2590" y="3165"/>
                </a:lnTo>
                <a:lnTo>
                  <a:pt x="2599" y="3138"/>
                </a:lnTo>
                <a:lnTo>
                  <a:pt x="2612" y="3111"/>
                </a:lnTo>
                <a:lnTo>
                  <a:pt x="2619" y="3098"/>
                </a:lnTo>
                <a:lnTo>
                  <a:pt x="2628" y="3084"/>
                </a:lnTo>
                <a:lnTo>
                  <a:pt x="2639" y="3071"/>
                </a:lnTo>
                <a:lnTo>
                  <a:pt x="2650" y="3060"/>
                </a:lnTo>
                <a:lnTo>
                  <a:pt x="2719" y="2799"/>
                </a:lnTo>
                <a:lnTo>
                  <a:pt x="2688" y="2710"/>
                </a:lnTo>
                <a:lnTo>
                  <a:pt x="2682" y="2763"/>
                </a:lnTo>
                <a:lnTo>
                  <a:pt x="2646" y="2710"/>
                </a:lnTo>
                <a:lnTo>
                  <a:pt x="2639" y="2744"/>
                </a:lnTo>
                <a:lnTo>
                  <a:pt x="2633" y="2763"/>
                </a:lnTo>
                <a:lnTo>
                  <a:pt x="2626" y="2708"/>
                </a:lnTo>
                <a:lnTo>
                  <a:pt x="2619" y="2648"/>
                </a:lnTo>
                <a:lnTo>
                  <a:pt x="2613" y="2578"/>
                </a:lnTo>
                <a:lnTo>
                  <a:pt x="2610" y="2498"/>
                </a:lnTo>
                <a:lnTo>
                  <a:pt x="2610" y="2458"/>
                </a:lnTo>
                <a:lnTo>
                  <a:pt x="2612" y="2418"/>
                </a:lnTo>
                <a:lnTo>
                  <a:pt x="2615" y="2382"/>
                </a:lnTo>
                <a:lnTo>
                  <a:pt x="2621" y="2345"/>
                </a:lnTo>
                <a:lnTo>
                  <a:pt x="2628" y="2313"/>
                </a:lnTo>
                <a:lnTo>
                  <a:pt x="2639" y="2284"/>
                </a:lnTo>
                <a:lnTo>
                  <a:pt x="2655" y="2008"/>
                </a:lnTo>
                <a:lnTo>
                  <a:pt x="2610" y="2287"/>
                </a:lnTo>
                <a:lnTo>
                  <a:pt x="2608" y="2229"/>
                </a:lnTo>
                <a:lnTo>
                  <a:pt x="2606" y="2095"/>
                </a:lnTo>
                <a:lnTo>
                  <a:pt x="2606" y="2019"/>
                </a:lnTo>
                <a:lnTo>
                  <a:pt x="2608" y="1946"/>
                </a:lnTo>
                <a:lnTo>
                  <a:pt x="2612" y="1887"/>
                </a:lnTo>
                <a:lnTo>
                  <a:pt x="2615" y="1863"/>
                </a:lnTo>
                <a:lnTo>
                  <a:pt x="2617" y="1845"/>
                </a:lnTo>
                <a:lnTo>
                  <a:pt x="2577" y="2081"/>
                </a:lnTo>
                <a:lnTo>
                  <a:pt x="2579" y="2026"/>
                </a:lnTo>
                <a:lnTo>
                  <a:pt x="2581" y="1970"/>
                </a:lnTo>
                <a:lnTo>
                  <a:pt x="2584" y="1901"/>
                </a:lnTo>
                <a:lnTo>
                  <a:pt x="2590" y="1828"/>
                </a:lnTo>
                <a:lnTo>
                  <a:pt x="2595" y="1760"/>
                </a:lnTo>
                <a:lnTo>
                  <a:pt x="2601" y="1727"/>
                </a:lnTo>
                <a:lnTo>
                  <a:pt x="2606" y="1698"/>
                </a:lnTo>
                <a:lnTo>
                  <a:pt x="2612" y="1674"/>
                </a:lnTo>
                <a:lnTo>
                  <a:pt x="2617" y="1654"/>
                </a:lnTo>
                <a:lnTo>
                  <a:pt x="2613" y="1676"/>
                </a:lnTo>
                <a:lnTo>
                  <a:pt x="2608" y="1700"/>
                </a:lnTo>
                <a:lnTo>
                  <a:pt x="2601" y="1729"/>
                </a:lnTo>
                <a:lnTo>
                  <a:pt x="2592" y="1758"/>
                </a:lnTo>
                <a:lnTo>
                  <a:pt x="2581" y="1787"/>
                </a:lnTo>
                <a:lnTo>
                  <a:pt x="2573" y="1799"/>
                </a:lnTo>
                <a:lnTo>
                  <a:pt x="2568" y="1810"/>
                </a:lnTo>
                <a:lnTo>
                  <a:pt x="2559" y="1821"/>
                </a:lnTo>
                <a:lnTo>
                  <a:pt x="2552" y="1828"/>
                </a:lnTo>
                <a:lnTo>
                  <a:pt x="2561" y="1892"/>
                </a:lnTo>
                <a:lnTo>
                  <a:pt x="2577" y="2039"/>
                </a:lnTo>
                <a:lnTo>
                  <a:pt x="2586" y="2126"/>
                </a:lnTo>
                <a:lnTo>
                  <a:pt x="2592" y="2213"/>
                </a:lnTo>
                <a:lnTo>
                  <a:pt x="2595" y="2291"/>
                </a:lnTo>
                <a:lnTo>
                  <a:pt x="2595" y="2324"/>
                </a:lnTo>
                <a:lnTo>
                  <a:pt x="2593" y="2353"/>
                </a:lnTo>
                <a:lnTo>
                  <a:pt x="2595" y="2416"/>
                </a:lnTo>
                <a:lnTo>
                  <a:pt x="2599" y="2561"/>
                </a:lnTo>
                <a:lnTo>
                  <a:pt x="2603" y="2641"/>
                </a:lnTo>
                <a:lnTo>
                  <a:pt x="2608" y="2712"/>
                </a:lnTo>
                <a:lnTo>
                  <a:pt x="2613" y="2768"/>
                </a:lnTo>
                <a:lnTo>
                  <a:pt x="2617" y="2788"/>
                </a:lnTo>
                <a:lnTo>
                  <a:pt x="2622" y="2799"/>
                </a:lnTo>
                <a:lnTo>
                  <a:pt x="2659" y="2906"/>
                </a:lnTo>
                <a:lnTo>
                  <a:pt x="2637" y="2893"/>
                </a:lnTo>
                <a:lnTo>
                  <a:pt x="2621" y="2882"/>
                </a:lnTo>
                <a:lnTo>
                  <a:pt x="2615" y="2877"/>
                </a:lnTo>
                <a:lnTo>
                  <a:pt x="2613" y="2873"/>
                </a:lnTo>
                <a:lnTo>
                  <a:pt x="2613" y="2871"/>
                </a:lnTo>
                <a:lnTo>
                  <a:pt x="2615" y="2873"/>
                </a:lnTo>
                <a:lnTo>
                  <a:pt x="2617" y="2884"/>
                </a:lnTo>
                <a:lnTo>
                  <a:pt x="2626" y="2918"/>
                </a:lnTo>
                <a:lnTo>
                  <a:pt x="2639" y="2975"/>
                </a:lnTo>
                <a:lnTo>
                  <a:pt x="2597" y="2913"/>
                </a:lnTo>
                <a:lnTo>
                  <a:pt x="2617" y="3035"/>
                </a:lnTo>
                <a:lnTo>
                  <a:pt x="2581" y="2991"/>
                </a:lnTo>
                <a:lnTo>
                  <a:pt x="2586" y="3084"/>
                </a:lnTo>
                <a:lnTo>
                  <a:pt x="2552" y="3027"/>
                </a:lnTo>
                <a:lnTo>
                  <a:pt x="2552" y="3140"/>
                </a:lnTo>
                <a:lnTo>
                  <a:pt x="2530" y="3102"/>
                </a:lnTo>
                <a:lnTo>
                  <a:pt x="2512" y="3073"/>
                </a:lnTo>
                <a:lnTo>
                  <a:pt x="2503" y="3062"/>
                </a:lnTo>
                <a:lnTo>
                  <a:pt x="2495" y="3054"/>
                </a:lnTo>
                <a:lnTo>
                  <a:pt x="2479" y="3047"/>
                </a:lnTo>
                <a:lnTo>
                  <a:pt x="2486" y="3058"/>
                </a:lnTo>
                <a:lnTo>
                  <a:pt x="2494" y="3073"/>
                </a:lnTo>
                <a:lnTo>
                  <a:pt x="2499" y="3089"/>
                </a:lnTo>
                <a:lnTo>
                  <a:pt x="2505" y="3107"/>
                </a:lnTo>
                <a:lnTo>
                  <a:pt x="2508" y="3127"/>
                </a:lnTo>
                <a:lnTo>
                  <a:pt x="2510" y="3138"/>
                </a:lnTo>
                <a:lnTo>
                  <a:pt x="2508" y="3149"/>
                </a:lnTo>
                <a:lnTo>
                  <a:pt x="2506" y="3160"/>
                </a:lnTo>
                <a:lnTo>
                  <a:pt x="2505" y="3169"/>
                </a:lnTo>
                <a:lnTo>
                  <a:pt x="2447" y="3274"/>
                </a:lnTo>
                <a:lnTo>
                  <a:pt x="2441" y="3276"/>
                </a:lnTo>
                <a:lnTo>
                  <a:pt x="2423" y="3281"/>
                </a:lnTo>
                <a:lnTo>
                  <a:pt x="2394" y="3287"/>
                </a:lnTo>
                <a:lnTo>
                  <a:pt x="2358" y="3288"/>
                </a:lnTo>
                <a:lnTo>
                  <a:pt x="2338" y="3288"/>
                </a:lnTo>
                <a:lnTo>
                  <a:pt x="2316" y="3287"/>
                </a:lnTo>
                <a:lnTo>
                  <a:pt x="2294" y="3283"/>
                </a:lnTo>
                <a:lnTo>
                  <a:pt x="2271" y="3278"/>
                </a:lnTo>
                <a:lnTo>
                  <a:pt x="2247" y="3270"/>
                </a:lnTo>
                <a:lnTo>
                  <a:pt x="2225" y="3259"/>
                </a:lnTo>
                <a:lnTo>
                  <a:pt x="2202" y="3247"/>
                </a:lnTo>
                <a:lnTo>
                  <a:pt x="2180" y="3230"/>
                </a:lnTo>
                <a:lnTo>
                  <a:pt x="2301" y="3109"/>
                </a:lnTo>
                <a:lnTo>
                  <a:pt x="2300" y="3109"/>
                </a:lnTo>
                <a:lnTo>
                  <a:pt x="2300" y="3107"/>
                </a:lnTo>
                <a:lnTo>
                  <a:pt x="2301" y="3096"/>
                </a:lnTo>
                <a:lnTo>
                  <a:pt x="2314" y="3062"/>
                </a:lnTo>
                <a:lnTo>
                  <a:pt x="2345" y="2991"/>
                </a:lnTo>
                <a:lnTo>
                  <a:pt x="2350" y="2975"/>
                </a:lnTo>
                <a:lnTo>
                  <a:pt x="2365" y="2926"/>
                </a:lnTo>
                <a:lnTo>
                  <a:pt x="2388" y="2839"/>
                </a:lnTo>
                <a:lnTo>
                  <a:pt x="2419" y="2710"/>
                </a:lnTo>
                <a:lnTo>
                  <a:pt x="2423" y="2670"/>
                </a:lnTo>
                <a:lnTo>
                  <a:pt x="2427" y="2626"/>
                </a:lnTo>
                <a:lnTo>
                  <a:pt x="2428" y="2578"/>
                </a:lnTo>
                <a:lnTo>
                  <a:pt x="2430" y="2523"/>
                </a:lnTo>
                <a:lnTo>
                  <a:pt x="2428" y="2474"/>
                </a:lnTo>
                <a:lnTo>
                  <a:pt x="2427" y="2451"/>
                </a:lnTo>
                <a:lnTo>
                  <a:pt x="2425" y="2431"/>
                </a:lnTo>
                <a:lnTo>
                  <a:pt x="2421" y="2414"/>
                </a:lnTo>
                <a:lnTo>
                  <a:pt x="2416" y="2402"/>
                </a:lnTo>
                <a:lnTo>
                  <a:pt x="2408" y="2387"/>
                </a:lnTo>
                <a:lnTo>
                  <a:pt x="2396" y="2347"/>
                </a:lnTo>
                <a:lnTo>
                  <a:pt x="2388" y="2322"/>
                </a:lnTo>
                <a:lnTo>
                  <a:pt x="2381" y="2293"/>
                </a:lnTo>
                <a:lnTo>
                  <a:pt x="2374" y="2264"/>
                </a:lnTo>
                <a:lnTo>
                  <a:pt x="2370" y="2235"/>
                </a:lnTo>
                <a:lnTo>
                  <a:pt x="2345" y="2173"/>
                </a:lnTo>
                <a:lnTo>
                  <a:pt x="2289" y="2033"/>
                </a:lnTo>
                <a:lnTo>
                  <a:pt x="2258" y="1955"/>
                </a:lnTo>
                <a:lnTo>
                  <a:pt x="2231" y="1883"/>
                </a:lnTo>
                <a:lnTo>
                  <a:pt x="2213" y="1823"/>
                </a:lnTo>
                <a:lnTo>
                  <a:pt x="2207" y="1799"/>
                </a:lnTo>
                <a:lnTo>
                  <a:pt x="2203" y="1785"/>
                </a:lnTo>
                <a:lnTo>
                  <a:pt x="2095" y="1520"/>
                </a:lnTo>
                <a:lnTo>
                  <a:pt x="2086" y="1502"/>
                </a:lnTo>
                <a:lnTo>
                  <a:pt x="2066" y="1449"/>
                </a:lnTo>
                <a:lnTo>
                  <a:pt x="2038" y="1370"/>
                </a:lnTo>
                <a:lnTo>
                  <a:pt x="2022" y="1323"/>
                </a:lnTo>
                <a:lnTo>
                  <a:pt x="2008" y="1268"/>
                </a:lnTo>
                <a:lnTo>
                  <a:pt x="1995" y="1212"/>
                </a:lnTo>
                <a:lnTo>
                  <a:pt x="1982" y="1152"/>
                </a:lnTo>
                <a:lnTo>
                  <a:pt x="1973" y="1090"/>
                </a:lnTo>
                <a:lnTo>
                  <a:pt x="1966" y="1027"/>
                </a:lnTo>
                <a:lnTo>
                  <a:pt x="1962" y="963"/>
                </a:lnTo>
                <a:lnTo>
                  <a:pt x="1962" y="931"/>
                </a:lnTo>
                <a:lnTo>
                  <a:pt x="1962" y="898"/>
                </a:lnTo>
                <a:lnTo>
                  <a:pt x="1966" y="867"/>
                </a:lnTo>
                <a:lnTo>
                  <a:pt x="1969" y="835"/>
                </a:lnTo>
                <a:lnTo>
                  <a:pt x="1973" y="804"/>
                </a:lnTo>
                <a:lnTo>
                  <a:pt x="1980" y="773"/>
                </a:lnTo>
                <a:lnTo>
                  <a:pt x="1975" y="786"/>
                </a:lnTo>
                <a:lnTo>
                  <a:pt x="1971" y="802"/>
                </a:lnTo>
                <a:lnTo>
                  <a:pt x="1966" y="824"/>
                </a:lnTo>
                <a:lnTo>
                  <a:pt x="1960" y="855"/>
                </a:lnTo>
                <a:lnTo>
                  <a:pt x="1959" y="893"/>
                </a:lnTo>
                <a:lnTo>
                  <a:pt x="1957" y="938"/>
                </a:lnTo>
                <a:lnTo>
                  <a:pt x="1960" y="992"/>
                </a:lnTo>
                <a:lnTo>
                  <a:pt x="1966" y="1056"/>
                </a:lnTo>
                <a:lnTo>
                  <a:pt x="1979" y="1128"/>
                </a:lnTo>
                <a:lnTo>
                  <a:pt x="1995" y="1212"/>
                </a:lnTo>
                <a:lnTo>
                  <a:pt x="2008" y="1257"/>
                </a:lnTo>
                <a:lnTo>
                  <a:pt x="2020" y="1304"/>
                </a:lnTo>
                <a:lnTo>
                  <a:pt x="2035" y="1355"/>
                </a:lnTo>
                <a:lnTo>
                  <a:pt x="2051" y="1408"/>
                </a:lnTo>
                <a:lnTo>
                  <a:pt x="2071" y="1464"/>
                </a:lnTo>
                <a:lnTo>
                  <a:pt x="2093" y="1522"/>
                </a:lnTo>
                <a:lnTo>
                  <a:pt x="2116" y="1584"/>
                </a:lnTo>
                <a:lnTo>
                  <a:pt x="2144" y="1647"/>
                </a:lnTo>
                <a:lnTo>
                  <a:pt x="2173" y="1714"/>
                </a:lnTo>
                <a:lnTo>
                  <a:pt x="2203" y="1785"/>
                </a:lnTo>
                <a:lnTo>
                  <a:pt x="2142" y="1794"/>
                </a:lnTo>
                <a:lnTo>
                  <a:pt x="2075" y="1805"/>
                </a:lnTo>
                <a:lnTo>
                  <a:pt x="1989" y="1812"/>
                </a:lnTo>
                <a:lnTo>
                  <a:pt x="1942" y="1816"/>
                </a:lnTo>
                <a:lnTo>
                  <a:pt x="1893" y="1818"/>
                </a:lnTo>
                <a:lnTo>
                  <a:pt x="1844" y="1818"/>
                </a:lnTo>
                <a:lnTo>
                  <a:pt x="1794" y="1816"/>
                </a:lnTo>
                <a:lnTo>
                  <a:pt x="1743" y="1812"/>
                </a:lnTo>
                <a:lnTo>
                  <a:pt x="1694" y="1807"/>
                </a:lnTo>
                <a:lnTo>
                  <a:pt x="1647" y="1798"/>
                </a:lnTo>
                <a:lnTo>
                  <a:pt x="1603" y="1785"/>
                </a:lnTo>
                <a:lnTo>
                  <a:pt x="1589" y="1780"/>
                </a:lnTo>
                <a:lnTo>
                  <a:pt x="1572" y="1774"/>
                </a:lnTo>
                <a:lnTo>
                  <a:pt x="1550" y="1763"/>
                </a:lnTo>
                <a:lnTo>
                  <a:pt x="1525" y="1749"/>
                </a:lnTo>
                <a:lnTo>
                  <a:pt x="1496" y="1727"/>
                </a:lnTo>
                <a:lnTo>
                  <a:pt x="1463" y="1702"/>
                </a:lnTo>
                <a:lnTo>
                  <a:pt x="1431" y="1669"/>
                </a:lnTo>
                <a:lnTo>
                  <a:pt x="1414" y="1649"/>
                </a:lnTo>
                <a:lnTo>
                  <a:pt x="1396" y="1629"/>
                </a:lnTo>
                <a:lnTo>
                  <a:pt x="1380" y="1605"/>
                </a:lnTo>
                <a:lnTo>
                  <a:pt x="1364" y="1580"/>
                </a:lnTo>
                <a:lnTo>
                  <a:pt x="1345" y="1553"/>
                </a:lnTo>
                <a:lnTo>
                  <a:pt x="1329" y="1524"/>
                </a:lnTo>
                <a:lnTo>
                  <a:pt x="1315" y="1491"/>
                </a:lnTo>
                <a:lnTo>
                  <a:pt x="1298" y="1457"/>
                </a:lnTo>
                <a:lnTo>
                  <a:pt x="1284" y="1419"/>
                </a:lnTo>
                <a:lnTo>
                  <a:pt x="1269" y="1381"/>
                </a:lnTo>
                <a:lnTo>
                  <a:pt x="1257" y="1337"/>
                </a:lnTo>
                <a:lnTo>
                  <a:pt x="1244" y="1292"/>
                </a:lnTo>
                <a:lnTo>
                  <a:pt x="1233" y="1245"/>
                </a:lnTo>
                <a:lnTo>
                  <a:pt x="1224" y="1194"/>
                </a:lnTo>
                <a:lnTo>
                  <a:pt x="1215" y="1139"/>
                </a:lnTo>
                <a:lnTo>
                  <a:pt x="1208" y="1083"/>
                </a:lnTo>
                <a:lnTo>
                  <a:pt x="1209" y="1105"/>
                </a:lnTo>
                <a:lnTo>
                  <a:pt x="1211" y="1132"/>
                </a:lnTo>
                <a:lnTo>
                  <a:pt x="1217" y="1167"/>
                </a:lnTo>
                <a:lnTo>
                  <a:pt x="1222" y="1210"/>
                </a:lnTo>
                <a:lnTo>
                  <a:pt x="1233" y="1257"/>
                </a:lnTo>
                <a:lnTo>
                  <a:pt x="1246" y="1310"/>
                </a:lnTo>
                <a:lnTo>
                  <a:pt x="1262" y="1366"/>
                </a:lnTo>
                <a:lnTo>
                  <a:pt x="1282" y="1426"/>
                </a:lnTo>
                <a:lnTo>
                  <a:pt x="1295" y="1455"/>
                </a:lnTo>
                <a:lnTo>
                  <a:pt x="1307" y="1484"/>
                </a:lnTo>
                <a:lnTo>
                  <a:pt x="1322" y="1513"/>
                </a:lnTo>
                <a:lnTo>
                  <a:pt x="1338" y="1542"/>
                </a:lnTo>
                <a:lnTo>
                  <a:pt x="1355" y="1571"/>
                </a:lnTo>
                <a:lnTo>
                  <a:pt x="1373" y="1600"/>
                </a:lnTo>
                <a:lnTo>
                  <a:pt x="1394" y="1627"/>
                </a:lnTo>
                <a:lnTo>
                  <a:pt x="1416" y="1653"/>
                </a:lnTo>
                <a:lnTo>
                  <a:pt x="1440" y="1678"/>
                </a:lnTo>
                <a:lnTo>
                  <a:pt x="1463" y="1703"/>
                </a:lnTo>
                <a:lnTo>
                  <a:pt x="1491" y="1725"/>
                </a:lnTo>
                <a:lnTo>
                  <a:pt x="1520" y="1747"/>
                </a:lnTo>
                <a:lnTo>
                  <a:pt x="1550" y="1767"/>
                </a:lnTo>
                <a:lnTo>
                  <a:pt x="1583" y="1783"/>
                </a:lnTo>
                <a:lnTo>
                  <a:pt x="1585" y="1785"/>
                </a:lnTo>
                <a:lnTo>
                  <a:pt x="1587" y="1787"/>
                </a:lnTo>
                <a:lnTo>
                  <a:pt x="1587" y="1794"/>
                </a:lnTo>
                <a:lnTo>
                  <a:pt x="1585" y="1801"/>
                </a:lnTo>
                <a:lnTo>
                  <a:pt x="1583" y="1809"/>
                </a:lnTo>
                <a:lnTo>
                  <a:pt x="1578" y="1825"/>
                </a:lnTo>
                <a:lnTo>
                  <a:pt x="1574" y="1841"/>
                </a:lnTo>
                <a:lnTo>
                  <a:pt x="1570" y="1859"/>
                </a:lnTo>
                <a:lnTo>
                  <a:pt x="1569" y="1877"/>
                </a:lnTo>
                <a:lnTo>
                  <a:pt x="1569" y="1919"/>
                </a:lnTo>
                <a:lnTo>
                  <a:pt x="1569" y="1961"/>
                </a:lnTo>
                <a:lnTo>
                  <a:pt x="1572" y="2035"/>
                </a:lnTo>
                <a:lnTo>
                  <a:pt x="1572" y="2064"/>
                </a:lnTo>
                <a:lnTo>
                  <a:pt x="1572" y="2075"/>
                </a:lnTo>
                <a:lnTo>
                  <a:pt x="1570" y="2084"/>
                </a:lnTo>
                <a:lnTo>
                  <a:pt x="1576" y="2122"/>
                </a:lnTo>
                <a:lnTo>
                  <a:pt x="1581" y="2164"/>
                </a:lnTo>
                <a:lnTo>
                  <a:pt x="1583" y="2213"/>
                </a:lnTo>
                <a:lnTo>
                  <a:pt x="1583" y="2238"/>
                </a:lnTo>
                <a:lnTo>
                  <a:pt x="1583" y="2266"/>
                </a:lnTo>
                <a:lnTo>
                  <a:pt x="1581" y="2293"/>
                </a:lnTo>
                <a:lnTo>
                  <a:pt x="1578" y="2318"/>
                </a:lnTo>
                <a:lnTo>
                  <a:pt x="1572" y="2342"/>
                </a:lnTo>
                <a:lnTo>
                  <a:pt x="1563" y="2365"/>
                </a:lnTo>
                <a:lnTo>
                  <a:pt x="1554" y="2385"/>
                </a:lnTo>
                <a:lnTo>
                  <a:pt x="1541" y="2402"/>
                </a:lnTo>
                <a:lnTo>
                  <a:pt x="1545" y="2440"/>
                </a:lnTo>
                <a:lnTo>
                  <a:pt x="1549" y="2480"/>
                </a:lnTo>
                <a:lnTo>
                  <a:pt x="1556" y="2529"/>
                </a:lnTo>
                <a:lnTo>
                  <a:pt x="1567" y="2579"/>
                </a:lnTo>
                <a:lnTo>
                  <a:pt x="1572" y="2605"/>
                </a:lnTo>
                <a:lnTo>
                  <a:pt x="1581" y="2630"/>
                </a:lnTo>
                <a:lnTo>
                  <a:pt x="1590" y="2654"/>
                </a:lnTo>
                <a:lnTo>
                  <a:pt x="1601" y="2675"/>
                </a:lnTo>
                <a:lnTo>
                  <a:pt x="1614" y="2694"/>
                </a:lnTo>
                <a:lnTo>
                  <a:pt x="1627" y="2710"/>
                </a:lnTo>
                <a:lnTo>
                  <a:pt x="1590" y="2710"/>
                </a:lnTo>
                <a:lnTo>
                  <a:pt x="1639" y="2799"/>
                </a:lnTo>
                <a:lnTo>
                  <a:pt x="1590" y="2752"/>
                </a:lnTo>
                <a:lnTo>
                  <a:pt x="1590" y="2828"/>
                </a:lnTo>
                <a:lnTo>
                  <a:pt x="1567" y="2804"/>
                </a:lnTo>
                <a:lnTo>
                  <a:pt x="1574" y="2813"/>
                </a:lnTo>
                <a:lnTo>
                  <a:pt x="1579" y="2826"/>
                </a:lnTo>
                <a:lnTo>
                  <a:pt x="1587" y="2840"/>
                </a:lnTo>
                <a:lnTo>
                  <a:pt x="1594" y="2857"/>
                </a:lnTo>
                <a:lnTo>
                  <a:pt x="1598" y="2875"/>
                </a:lnTo>
                <a:lnTo>
                  <a:pt x="1598" y="2886"/>
                </a:lnTo>
                <a:lnTo>
                  <a:pt x="1596" y="2895"/>
                </a:lnTo>
                <a:lnTo>
                  <a:pt x="1594" y="2904"/>
                </a:lnTo>
                <a:lnTo>
                  <a:pt x="1590" y="2913"/>
                </a:lnTo>
                <a:lnTo>
                  <a:pt x="1583" y="2928"/>
                </a:lnTo>
                <a:lnTo>
                  <a:pt x="1581" y="2937"/>
                </a:lnTo>
                <a:lnTo>
                  <a:pt x="1581" y="2942"/>
                </a:lnTo>
                <a:lnTo>
                  <a:pt x="1583" y="2944"/>
                </a:lnTo>
                <a:lnTo>
                  <a:pt x="1587" y="2942"/>
                </a:lnTo>
                <a:lnTo>
                  <a:pt x="1590" y="2940"/>
                </a:lnTo>
                <a:lnTo>
                  <a:pt x="1596" y="2938"/>
                </a:lnTo>
                <a:lnTo>
                  <a:pt x="1590" y="3035"/>
                </a:lnTo>
                <a:lnTo>
                  <a:pt x="1556" y="3036"/>
                </a:lnTo>
                <a:lnTo>
                  <a:pt x="1520" y="3038"/>
                </a:lnTo>
                <a:lnTo>
                  <a:pt x="1478" y="3036"/>
                </a:lnTo>
                <a:lnTo>
                  <a:pt x="1436" y="3033"/>
                </a:lnTo>
                <a:lnTo>
                  <a:pt x="1416" y="3031"/>
                </a:lnTo>
                <a:lnTo>
                  <a:pt x="1398" y="3027"/>
                </a:lnTo>
                <a:lnTo>
                  <a:pt x="1384" y="3022"/>
                </a:lnTo>
                <a:lnTo>
                  <a:pt x="1371" y="3015"/>
                </a:lnTo>
                <a:lnTo>
                  <a:pt x="1364" y="3007"/>
                </a:lnTo>
                <a:lnTo>
                  <a:pt x="1360" y="3004"/>
                </a:lnTo>
                <a:lnTo>
                  <a:pt x="1360" y="2998"/>
                </a:lnTo>
                <a:lnTo>
                  <a:pt x="1404" y="2884"/>
                </a:lnTo>
                <a:lnTo>
                  <a:pt x="1407" y="2879"/>
                </a:lnTo>
                <a:lnTo>
                  <a:pt x="1416" y="2859"/>
                </a:lnTo>
                <a:lnTo>
                  <a:pt x="1427" y="2831"/>
                </a:lnTo>
                <a:lnTo>
                  <a:pt x="1433" y="2815"/>
                </a:lnTo>
                <a:lnTo>
                  <a:pt x="1436" y="2799"/>
                </a:lnTo>
                <a:lnTo>
                  <a:pt x="1440" y="2777"/>
                </a:lnTo>
                <a:lnTo>
                  <a:pt x="1438" y="2772"/>
                </a:lnTo>
                <a:lnTo>
                  <a:pt x="1438" y="2770"/>
                </a:lnTo>
                <a:lnTo>
                  <a:pt x="1436" y="2772"/>
                </a:lnTo>
                <a:lnTo>
                  <a:pt x="1434" y="2773"/>
                </a:lnTo>
                <a:lnTo>
                  <a:pt x="1433" y="2775"/>
                </a:lnTo>
                <a:lnTo>
                  <a:pt x="1440" y="2730"/>
                </a:lnTo>
                <a:lnTo>
                  <a:pt x="1438" y="2723"/>
                </a:lnTo>
                <a:lnTo>
                  <a:pt x="1434" y="2703"/>
                </a:lnTo>
                <a:lnTo>
                  <a:pt x="1433" y="2690"/>
                </a:lnTo>
                <a:lnTo>
                  <a:pt x="1433" y="2674"/>
                </a:lnTo>
                <a:lnTo>
                  <a:pt x="1436" y="2655"/>
                </a:lnTo>
                <a:lnTo>
                  <a:pt x="1440" y="2637"/>
                </a:lnTo>
                <a:lnTo>
                  <a:pt x="1436" y="2382"/>
                </a:lnTo>
                <a:lnTo>
                  <a:pt x="1433" y="2380"/>
                </a:lnTo>
                <a:lnTo>
                  <a:pt x="1423" y="2371"/>
                </a:lnTo>
                <a:lnTo>
                  <a:pt x="1418" y="2365"/>
                </a:lnTo>
                <a:lnTo>
                  <a:pt x="1413" y="2356"/>
                </a:lnTo>
                <a:lnTo>
                  <a:pt x="1407" y="2345"/>
                </a:lnTo>
                <a:lnTo>
                  <a:pt x="1402" y="2331"/>
                </a:lnTo>
                <a:lnTo>
                  <a:pt x="1396" y="2313"/>
                </a:lnTo>
                <a:lnTo>
                  <a:pt x="1393" y="2293"/>
                </a:lnTo>
                <a:lnTo>
                  <a:pt x="1389" y="2269"/>
                </a:lnTo>
                <a:lnTo>
                  <a:pt x="1389" y="2240"/>
                </a:lnTo>
                <a:lnTo>
                  <a:pt x="1389" y="2209"/>
                </a:lnTo>
                <a:lnTo>
                  <a:pt x="1391" y="2173"/>
                </a:lnTo>
                <a:lnTo>
                  <a:pt x="1396" y="2131"/>
                </a:lnTo>
                <a:lnTo>
                  <a:pt x="1404" y="2084"/>
                </a:lnTo>
                <a:lnTo>
                  <a:pt x="1400" y="2043"/>
                </a:lnTo>
                <a:lnTo>
                  <a:pt x="1391" y="1948"/>
                </a:lnTo>
                <a:lnTo>
                  <a:pt x="1384" y="1894"/>
                </a:lnTo>
                <a:lnTo>
                  <a:pt x="1376" y="1845"/>
                </a:lnTo>
                <a:lnTo>
                  <a:pt x="1367" y="1805"/>
                </a:lnTo>
                <a:lnTo>
                  <a:pt x="1364" y="1790"/>
                </a:lnTo>
                <a:lnTo>
                  <a:pt x="1360" y="1780"/>
                </a:lnTo>
                <a:lnTo>
                  <a:pt x="1315" y="1743"/>
                </a:lnTo>
                <a:lnTo>
                  <a:pt x="1327" y="1952"/>
                </a:lnTo>
                <a:lnTo>
                  <a:pt x="1336" y="2110"/>
                </a:lnTo>
                <a:lnTo>
                  <a:pt x="1338" y="2173"/>
                </a:lnTo>
                <a:lnTo>
                  <a:pt x="1338" y="2215"/>
                </a:lnTo>
                <a:lnTo>
                  <a:pt x="1347" y="2378"/>
                </a:lnTo>
                <a:lnTo>
                  <a:pt x="1345" y="2407"/>
                </a:lnTo>
                <a:lnTo>
                  <a:pt x="1344" y="2441"/>
                </a:lnTo>
                <a:lnTo>
                  <a:pt x="1344" y="2481"/>
                </a:lnTo>
                <a:lnTo>
                  <a:pt x="1345" y="2525"/>
                </a:lnTo>
                <a:lnTo>
                  <a:pt x="1351" y="2570"/>
                </a:lnTo>
                <a:lnTo>
                  <a:pt x="1355" y="2592"/>
                </a:lnTo>
                <a:lnTo>
                  <a:pt x="1358" y="2614"/>
                </a:lnTo>
                <a:lnTo>
                  <a:pt x="1364" y="2632"/>
                </a:lnTo>
                <a:lnTo>
                  <a:pt x="1371" y="2650"/>
                </a:lnTo>
                <a:lnTo>
                  <a:pt x="1315" y="2634"/>
                </a:lnTo>
                <a:lnTo>
                  <a:pt x="1371" y="2743"/>
                </a:lnTo>
                <a:lnTo>
                  <a:pt x="1331" y="2710"/>
                </a:lnTo>
                <a:lnTo>
                  <a:pt x="1355" y="2824"/>
                </a:lnTo>
                <a:lnTo>
                  <a:pt x="1315" y="2739"/>
                </a:lnTo>
                <a:lnTo>
                  <a:pt x="1315" y="2868"/>
                </a:lnTo>
                <a:lnTo>
                  <a:pt x="1315" y="3002"/>
                </a:lnTo>
                <a:lnTo>
                  <a:pt x="1311" y="3007"/>
                </a:lnTo>
                <a:lnTo>
                  <a:pt x="1300" y="3018"/>
                </a:lnTo>
                <a:lnTo>
                  <a:pt x="1291" y="3025"/>
                </a:lnTo>
                <a:lnTo>
                  <a:pt x="1280" y="3033"/>
                </a:lnTo>
                <a:lnTo>
                  <a:pt x="1266" y="3038"/>
                </a:lnTo>
                <a:lnTo>
                  <a:pt x="1251" y="3044"/>
                </a:lnTo>
                <a:lnTo>
                  <a:pt x="1231" y="3045"/>
                </a:lnTo>
                <a:lnTo>
                  <a:pt x="1211" y="3047"/>
                </a:lnTo>
                <a:lnTo>
                  <a:pt x="1188" y="3045"/>
                </a:lnTo>
                <a:lnTo>
                  <a:pt x="1160" y="3040"/>
                </a:lnTo>
                <a:lnTo>
                  <a:pt x="1130" y="3031"/>
                </a:lnTo>
                <a:lnTo>
                  <a:pt x="1097" y="3016"/>
                </a:lnTo>
                <a:lnTo>
                  <a:pt x="1061" y="2998"/>
                </a:lnTo>
                <a:lnTo>
                  <a:pt x="1023" y="2975"/>
                </a:lnTo>
                <a:lnTo>
                  <a:pt x="1102" y="2884"/>
                </a:lnTo>
                <a:lnTo>
                  <a:pt x="1188" y="2795"/>
                </a:lnTo>
                <a:lnTo>
                  <a:pt x="1191" y="2717"/>
                </a:lnTo>
                <a:lnTo>
                  <a:pt x="1193" y="2612"/>
                </a:lnTo>
                <a:lnTo>
                  <a:pt x="1180" y="2425"/>
                </a:lnTo>
                <a:lnTo>
                  <a:pt x="1173" y="2387"/>
                </a:lnTo>
                <a:lnTo>
                  <a:pt x="1157" y="2302"/>
                </a:lnTo>
                <a:lnTo>
                  <a:pt x="1150" y="2253"/>
                </a:lnTo>
                <a:lnTo>
                  <a:pt x="1142" y="2208"/>
                </a:lnTo>
                <a:lnTo>
                  <a:pt x="1139" y="2173"/>
                </a:lnTo>
                <a:lnTo>
                  <a:pt x="1139" y="2159"/>
                </a:lnTo>
                <a:lnTo>
                  <a:pt x="1141" y="2150"/>
                </a:lnTo>
                <a:lnTo>
                  <a:pt x="1135" y="2104"/>
                </a:lnTo>
                <a:lnTo>
                  <a:pt x="1128" y="2055"/>
                </a:lnTo>
                <a:lnTo>
                  <a:pt x="1117" y="1995"/>
                </a:lnTo>
                <a:lnTo>
                  <a:pt x="1110" y="1963"/>
                </a:lnTo>
                <a:lnTo>
                  <a:pt x="1102" y="1930"/>
                </a:lnTo>
                <a:lnTo>
                  <a:pt x="1093" y="1897"/>
                </a:lnTo>
                <a:lnTo>
                  <a:pt x="1082" y="1865"/>
                </a:lnTo>
                <a:lnTo>
                  <a:pt x="1070" y="1834"/>
                </a:lnTo>
                <a:lnTo>
                  <a:pt x="1055" y="1805"/>
                </a:lnTo>
                <a:lnTo>
                  <a:pt x="1039" y="1780"/>
                </a:lnTo>
                <a:lnTo>
                  <a:pt x="1023" y="1756"/>
                </a:lnTo>
                <a:lnTo>
                  <a:pt x="1012" y="1718"/>
                </a:lnTo>
                <a:lnTo>
                  <a:pt x="988" y="1631"/>
                </a:lnTo>
                <a:lnTo>
                  <a:pt x="977" y="1584"/>
                </a:lnTo>
                <a:lnTo>
                  <a:pt x="970" y="1538"/>
                </a:lnTo>
                <a:lnTo>
                  <a:pt x="968" y="1520"/>
                </a:lnTo>
                <a:lnTo>
                  <a:pt x="968" y="1504"/>
                </a:lnTo>
                <a:lnTo>
                  <a:pt x="970" y="1493"/>
                </a:lnTo>
                <a:lnTo>
                  <a:pt x="974" y="1484"/>
                </a:lnTo>
                <a:lnTo>
                  <a:pt x="981" y="1475"/>
                </a:lnTo>
                <a:lnTo>
                  <a:pt x="983" y="1471"/>
                </a:lnTo>
                <a:lnTo>
                  <a:pt x="983" y="1468"/>
                </a:lnTo>
                <a:lnTo>
                  <a:pt x="979" y="1468"/>
                </a:lnTo>
                <a:lnTo>
                  <a:pt x="972" y="1469"/>
                </a:lnTo>
                <a:lnTo>
                  <a:pt x="968" y="1471"/>
                </a:lnTo>
                <a:lnTo>
                  <a:pt x="946" y="1426"/>
                </a:lnTo>
                <a:lnTo>
                  <a:pt x="897" y="1321"/>
                </a:lnTo>
                <a:lnTo>
                  <a:pt x="870" y="1259"/>
                </a:lnTo>
                <a:lnTo>
                  <a:pt x="845" y="1199"/>
                </a:lnTo>
                <a:lnTo>
                  <a:pt x="823" y="1147"/>
                </a:lnTo>
                <a:lnTo>
                  <a:pt x="816" y="1125"/>
                </a:lnTo>
                <a:lnTo>
                  <a:pt x="810" y="1107"/>
                </a:lnTo>
                <a:lnTo>
                  <a:pt x="810" y="1098"/>
                </a:lnTo>
                <a:lnTo>
                  <a:pt x="812" y="1072"/>
                </a:lnTo>
                <a:lnTo>
                  <a:pt x="816" y="1036"/>
                </a:lnTo>
                <a:lnTo>
                  <a:pt x="819" y="1012"/>
                </a:lnTo>
                <a:lnTo>
                  <a:pt x="825" y="989"/>
                </a:lnTo>
                <a:lnTo>
                  <a:pt x="830" y="962"/>
                </a:lnTo>
                <a:lnTo>
                  <a:pt x="839" y="934"/>
                </a:lnTo>
                <a:lnTo>
                  <a:pt x="850" y="905"/>
                </a:lnTo>
                <a:lnTo>
                  <a:pt x="863" y="875"/>
                </a:lnTo>
                <a:lnTo>
                  <a:pt x="879" y="846"/>
                </a:lnTo>
                <a:lnTo>
                  <a:pt x="897" y="815"/>
                </a:lnTo>
                <a:lnTo>
                  <a:pt x="919" y="786"/>
                </a:lnTo>
                <a:lnTo>
                  <a:pt x="945" y="757"/>
                </a:lnTo>
                <a:lnTo>
                  <a:pt x="941" y="760"/>
                </a:lnTo>
                <a:lnTo>
                  <a:pt x="926" y="771"/>
                </a:lnTo>
                <a:lnTo>
                  <a:pt x="908" y="793"/>
                </a:lnTo>
                <a:lnTo>
                  <a:pt x="897" y="807"/>
                </a:lnTo>
                <a:lnTo>
                  <a:pt x="885" y="826"/>
                </a:lnTo>
                <a:lnTo>
                  <a:pt x="874" y="846"/>
                </a:lnTo>
                <a:lnTo>
                  <a:pt x="861" y="871"/>
                </a:lnTo>
                <a:lnTo>
                  <a:pt x="850" y="898"/>
                </a:lnTo>
                <a:lnTo>
                  <a:pt x="838" y="931"/>
                </a:lnTo>
                <a:lnTo>
                  <a:pt x="829" y="967"/>
                </a:lnTo>
                <a:lnTo>
                  <a:pt x="819" y="1009"/>
                </a:lnTo>
                <a:lnTo>
                  <a:pt x="810" y="1054"/>
                </a:lnTo>
                <a:lnTo>
                  <a:pt x="805" y="1103"/>
                </a:lnTo>
                <a:lnTo>
                  <a:pt x="785" y="1078"/>
                </a:lnTo>
                <a:lnTo>
                  <a:pt x="718" y="1011"/>
                </a:lnTo>
                <a:lnTo>
                  <a:pt x="633" y="924"/>
                </a:lnTo>
                <a:lnTo>
                  <a:pt x="591" y="882"/>
                </a:lnTo>
                <a:lnTo>
                  <a:pt x="551" y="846"/>
                </a:lnTo>
                <a:lnTo>
                  <a:pt x="517" y="815"/>
                </a:lnTo>
                <a:lnTo>
                  <a:pt x="491" y="795"/>
                </a:lnTo>
                <a:lnTo>
                  <a:pt x="497" y="773"/>
                </a:lnTo>
                <a:lnTo>
                  <a:pt x="507" y="722"/>
                </a:lnTo>
                <a:lnTo>
                  <a:pt x="511" y="690"/>
                </a:lnTo>
                <a:lnTo>
                  <a:pt x="515" y="657"/>
                </a:lnTo>
                <a:lnTo>
                  <a:pt x="515" y="624"/>
                </a:lnTo>
                <a:lnTo>
                  <a:pt x="513" y="610"/>
                </a:lnTo>
                <a:lnTo>
                  <a:pt x="511" y="597"/>
                </a:lnTo>
                <a:lnTo>
                  <a:pt x="506" y="515"/>
                </a:lnTo>
                <a:lnTo>
                  <a:pt x="513" y="492"/>
                </a:lnTo>
                <a:lnTo>
                  <a:pt x="518" y="476"/>
                </a:lnTo>
                <a:lnTo>
                  <a:pt x="520" y="465"/>
                </a:lnTo>
                <a:lnTo>
                  <a:pt x="520" y="461"/>
                </a:lnTo>
                <a:lnTo>
                  <a:pt x="520" y="465"/>
                </a:lnTo>
                <a:lnTo>
                  <a:pt x="524" y="461"/>
                </a:lnTo>
                <a:lnTo>
                  <a:pt x="531" y="454"/>
                </a:lnTo>
                <a:lnTo>
                  <a:pt x="533" y="450"/>
                </a:lnTo>
                <a:lnTo>
                  <a:pt x="531" y="445"/>
                </a:lnTo>
                <a:lnTo>
                  <a:pt x="527" y="441"/>
                </a:lnTo>
                <a:lnTo>
                  <a:pt x="520" y="436"/>
                </a:lnTo>
                <a:lnTo>
                  <a:pt x="511" y="430"/>
                </a:lnTo>
                <a:lnTo>
                  <a:pt x="520" y="436"/>
                </a:lnTo>
                <a:lnTo>
                  <a:pt x="526" y="428"/>
                </a:lnTo>
                <a:lnTo>
                  <a:pt x="531" y="425"/>
                </a:lnTo>
                <a:lnTo>
                  <a:pt x="535" y="423"/>
                </a:lnTo>
                <a:lnTo>
                  <a:pt x="538" y="423"/>
                </a:lnTo>
                <a:lnTo>
                  <a:pt x="542" y="425"/>
                </a:lnTo>
                <a:lnTo>
                  <a:pt x="538" y="423"/>
                </a:lnTo>
                <a:lnTo>
                  <a:pt x="535" y="421"/>
                </a:lnTo>
                <a:lnTo>
                  <a:pt x="529" y="418"/>
                </a:lnTo>
                <a:lnTo>
                  <a:pt x="518" y="416"/>
                </a:lnTo>
                <a:lnTo>
                  <a:pt x="513" y="416"/>
                </a:lnTo>
                <a:lnTo>
                  <a:pt x="507" y="418"/>
                </a:lnTo>
                <a:lnTo>
                  <a:pt x="500" y="419"/>
                </a:lnTo>
                <a:lnTo>
                  <a:pt x="506" y="416"/>
                </a:lnTo>
                <a:lnTo>
                  <a:pt x="509" y="392"/>
                </a:lnTo>
                <a:lnTo>
                  <a:pt x="511" y="378"/>
                </a:lnTo>
                <a:lnTo>
                  <a:pt x="509" y="370"/>
                </a:lnTo>
                <a:lnTo>
                  <a:pt x="507" y="369"/>
                </a:lnTo>
                <a:lnTo>
                  <a:pt x="509" y="370"/>
                </a:lnTo>
                <a:lnTo>
                  <a:pt x="511" y="379"/>
                </a:lnTo>
                <a:lnTo>
                  <a:pt x="511" y="392"/>
                </a:lnTo>
                <a:lnTo>
                  <a:pt x="511" y="401"/>
                </a:lnTo>
                <a:lnTo>
                  <a:pt x="507" y="412"/>
                </a:lnTo>
                <a:lnTo>
                  <a:pt x="522" y="414"/>
                </a:lnTo>
                <a:lnTo>
                  <a:pt x="533" y="418"/>
                </a:lnTo>
                <a:lnTo>
                  <a:pt x="538" y="419"/>
                </a:lnTo>
                <a:lnTo>
                  <a:pt x="540" y="421"/>
                </a:lnTo>
                <a:lnTo>
                  <a:pt x="531" y="425"/>
                </a:lnTo>
                <a:lnTo>
                  <a:pt x="522" y="432"/>
                </a:lnTo>
                <a:lnTo>
                  <a:pt x="522" y="434"/>
                </a:lnTo>
                <a:lnTo>
                  <a:pt x="522" y="432"/>
                </a:lnTo>
                <a:lnTo>
                  <a:pt x="527" y="434"/>
                </a:lnTo>
                <a:lnTo>
                  <a:pt x="529" y="437"/>
                </a:lnTo>
                <a:lnTo>
                  <a:pt x="533" y="441"/>
                </a:lnTo>
                <a:lnTo>
                  <a:pt x="535" y="447"/>
                </a:lnTo>
                <a:lnTo>
                  <a:pt x="535" y="452"/>
                </a:lnTo>
                <a:lnTo>
                  <a:pt x="531" y="459"/>
                </a:lnTo>
                <a:lnTo>
                  <a:pt x="524" y="466"/>
                </a:lnTo>
                <a:lnTo>
                  <a:pt x="504" y="512"/>
                </a:lnTo>
                <a:lnTo>
                  <a:pt x="507" y="595"/>
                </a:lnTo>
                <a:lnTo>
                  <a:pt x="509" y="617"/>
                </a:lnTo>
                <a:lnTo>
                  <a:pt x="511" y="639"/>
                </a:lnTo>
                <a:lnTo>
                  <a:pt x="511" y="668"/>
                </a:lnTo>
                <a:lnTo>
                  <a:pt x="511" y="700"/>
                </a:lnTo>
                <a:lnTo>
                  <a:pt x="507" y="733"/>
                </a:lnTo>
                <a:lnTo>
                  <a:pt x="500" y="766"/>
                </a:lnTo>
                <a:lnTo>
                  <a:pt x="495" y="780"/>
                </a:lnTo>
                <a:lnTo>
                  <a:pt x="489" y="795"/>
                </a:lnTo>
                <a:lnTo>
                  <a:pt x="478" y="800"/>
                </a:lnTo>
                <a:lnTo>
                  <a:pt x="471" y="822"/>
                </a:lnTo>
                <a:lnTo>
                  <a:pt x="460" y="849"/>
                </a:lnTo>
                <a:lnTo>
                  <a:pt x="453" y="862"/>
                </a:lnTo>
                <a:lnTo>
                  <a:pt x="444" y="873"/>
                </a:lnTo>
                <a:lnTo>
                  <a:pt x="435" y="882"/>
                </a:lnTo>
                <a:lnTo>
                  <a:pt x="424" y="889"/>
                </a:lnTo>
                <a:lnTo>
                  <a:pt x="429" y="902"/>
                </a:lnTo>
                <a:lnTo>
                  <a:pt x="435" y="916"/>
                </a:lnTo>
                <a:lnTo>
                  <a:pt x="439" y="936"/>
                </a:lnTo>
                <a:lnTo>
                  <a:pt x="440" y="958"/>
                </a:lnTo>
                <a:lnTo>
                  <a:pt x="439" y="969"/>
                </a:lnTo>
                <a:lnTo>
                  <a:pt x="437" y="980"/>
                </a:lnTo>
                <a:lnTo>
                  <a:pt x="433" y="992"/>
                </a:lnTo>
                <a:lnTo>
                  <a:pt x="429" y="1003"/>
                </a:lnTo>
                <a:lnTo>
                  <a:pt x="422" y="1014"/>
                </a:lnTo>
                <a:lnTo>
                  <a:pt x="413" y="1025"/>
                </a:lnTo>
                <a:lnTo>
                  <a:pt x="413" y="1036"/>
                </a:lnTo>
                <a:lnTo>
                  <a:pt x="413" y="1063"/>
                </a:lnTo>
                <a:lnTo>
                  <a:pt x="411" y="1078"/>
                </a:lnTo>
                <a:lnTo>
                  <a:pt x="408" y="1090"/>
                </a:lnTo>
                <a:lnTo>
                  <a:pt x="402" y="1101"/>
                </a:lnTo>
                <a:lnTo>
                  <a:pt x="397" y="1107"/>
                </a:lnTo>
                <a:lnTo>
                  <a:pt x="393" y="1108"/>
                </a:lnTo>
                <a:lnTo>
                  <a:pt x="373" y="1119"/>
                </a:lnTo>
                <a:lnTo>
                  <a:pt x="351" y="1128"/>
                </a:lnTo>
                <a:lnTo>
                  <a:pt x="339" y="1132"/>
                </a:lnTo>
                <a:lnTo>
                  <a:pt x="326" y="1134"/>
                </a:lnTo>
                <a:lnTo>
                  <a:pt x="312" y="1136"/>
                </a:lnTo>
                <a:lnTo>
                  <a:pt x="297" y="1136"/>
                </a:lnTo>
                <a:lnTo>
                  <a:pt x="283" y="1134"/>
                </a:lnTo>
                <a:lnTo>
                  <a:pt x="268" y="1130"/>
                </a:lnTo>
                <a:lnTo>
                  <a:pt x="254" y="1125"/>
                </a:lnTo>
                <a:lnTo>
                  <a:pt x="239" y="1116"/>
                </a:lnTo>
                <a:lnTo>
                  <a:pt x="226" y="1103"/>
                </a:lnTo>
                <a:lnTo>
                  <a:pt x="214" y="1087"/>
                </a:lnTo>
                <a:lnTo>
                  <a:pt x="214" y="1061"/>
                </a:lnTo>
                <a:lnTo>
                  <a:pt x="203" y="1045"/>
                </a:lnTo>
                <a:lnTo>
                  <a:pt x="194" y="1029"/>
                </a:lnTo>
                <a:lnTo>
                  <a:pt x="183" y="1005"/>
                </a:lnTo>
                <a:lnTo>
                  <a:pt x="176" y="978"/>
                </a:lnTo>
                <a:lnTo>
                  <a:pt x="172" y="963"/>
                </a:lnTo>
                <a:lnTo>
                  <a:pt x="172" y="949"/>
                </a:lnTo>
                <a:lnTo>
                  <a:pt x="172" y="933"/>
                </a:lnTo>
                <a:lnTo>
                  <a:pt x="174" y="918"/>
                </a:lnTo>
                <a:lnTo>
                  <a:pt x="179" y="902"/>
                </a:lnTo>
                <a:lnTo>
                  <a:pt x="186" y="887"/>
                </a:lnTo>
                <a:lnTo>
                  <a:pt x="132" y="717"/>
                </a:lnTo>
                <a:lnTo>
                  <a:pt x="105" y="559"/>
                </a:lnTo>
                <a:lnTo>
                  <a:pt x="85" y="517"/>
                </a:lnTo>
                <a:lnTo>
                  <a:pt x="59" y="481"/>
                </a:lnTo>
                <a:lnTo>
                  <a:pt x="59" y="421"/>
                </a:lnTo>
                <a:lnTo>
                  <a:pt x="61" y="408"/>
                </a:lnTo>
                <a:lnTo>
                  <a:pt x="68" y="381"/>
                </a:lnTo>
                <a:lnTo>
                  <a:pt x="72" y="367"/>
                </a:lnTo>
                <a:lnTo>
                  <a:pt x="78" y="356"/>
                </a:lnTo>
                <a:lnTo>
                  <a:pt x="83" y="347"/>
                </a:lnTo>
                <a:lnTo>
                  <a:pt x="85" y="343"/>
                </a:lnTo>
                <a:lnTo>
                  <a:pt x="88" y="343"/>
                </a:lnTo>
                <a:lnTo>
                  <a:pt x="81" y="347"/>
                </a:lnTo>
                <a:lnTo>
                  <a:pt x="74" y="350"/>
                </a:lnTo>
                <a:lnTo>
                  <a:pt x="65" y="352"/>
                </a:lnTo>
                <a:lnTo>
                  <a:pt x="52" y="354"/>
                </a:lnTo>
                <a:lnTo>
                  <a:pt x="38" y="354"/>
                </a:lnTo>
                <a:lnTo>
                  <a:pt x="23" y="350"/>
                </a:lnTo>
                <a:lnTo>
                  <a:pt x="7" y="343"/>
                </a:lnTo>
                <a:lnTo>
                  <a:pt x="14" y="343"/>
                </a:lnTo>
                <a:lnTo>
                  <a:pt x="30" y="340"/>
                </a:lnTo>
                <a:lnTo>
                  <a:pt x="41" y="336"/>
                </a:lnTo>
                <a:lnTo>
                  <a:pt x="50" y="330"/>
                </a:lnTo>
                <a:lnTo>
                  <a:pt x="59" y="325"/>
                </a:lnTo>
                <a:lnTo>
                  <a:pt x="67" y="316"/>
                </a:lnTo>
                <a:lnTo>
                  <a:pt x="45" y="320"/>
                </a:lnTo>
                <a:lnTo>
                  <a:pt x="29" y="323"/>
                </a:lnTo>
                <a:lnTo>
                  <a:pt x="12" y="325"/>
                </a:lnTo>
                <a:lnTo>
                  <a:pt x="9" y="323"/>
                </a:lnTo>
                <a:lnTo>
                  <a:pt x="18" y="318"/>
                </a:lnTo>
                <a:lnTo>
                  <a:pt x="36" y="307"/>
                </a:lnTo>
                <a:lnTo>
                  <a:pt x="45" y="300"/>
                </a:lnTo>
                <a:lnTo>
                  <a:pt x="56" y="291"/>
                </a:lnTo>
                <a:lnTo>
                  <a:pt x="50" y="292"/>
                </a:lnTo>
                <a:lnTo>
                  <a:pt x="36" y="296"/>
                </a:lnTo>
                <a:lnTo>
                  <a:pt x="18" y="298"/>
                </a:lnTo>
                <a:lnTo>
                  <a:pt x="7" y="298"/>
                </a:lnTo>
                <a:lnTo>
                  <a:pt x="0" y="296"/>
                </a:lnTo>
                <a:lnTo>
                  <a:pt x="10" y="289"/>
                </a:lnTo>
                <a:lnTo>
                  <a:pt x="36" y="269"/>
                </a:lnTo>
                <a:lnTo>
                  <a:pt x="52" y="258"/>
                </a:lnTo>
                <a:lnTo>
                  <a:pt x="65" y="243"/>
                </a:lnTo>
                <a:lnTo>
                  <a:pt x="78" y="229"/>
                </a:lnTo>
                <a:lnTo>
                  <a:pt x="85" y="216"/>
                </a:lnTo>
                <a:lnTo>
                  <a:pt x="85" y="211"/>
                </a:lnTo>
                <a:lnTo>
                  <a:pt x="87" y="205"/>
                </a:lnTo>
                <a:lnTo>
                  <a:pt x="87" y="202"/>
                </a:lnTo>
                <a:lnTo>
                  <a:pt x="85" y="200"/>
                </a:lnTo>
                <a:lnTo>
                  <a:pt x="83" y="200"/>
                </a:lnTo>
                <a:lnTo>
                  <a:pt x="76" y="204"/>
                </a:lnTo>
                <a:lnTo>
                  <a:pt x="67" y="211"/>
                </a:lnTo>
                <a:lnTo>
                  <a:pt x="49" y="234"/>
                </a:lnTo>
                <a:lnTo>
                  <a:pt x="34" y="258"/>
                </a:lnTo>
                <a:lnTo>
                  <a:pt x="50" y="220"/>
                </a:lnTo>
                <a:lnTo>
                  <a:pt x="65" y="191"/>
                </a:lnTo>
                <a:lnTo>
                  <a:pt x="74" y="180"/>
                </a:lnTo>
                <a:lnTo>
                  <a:pt x="81" y="171"/>
                </a:lnTo>
                <a:lnTo>
                  <a:pt x="83" y="169"/>
                </a:lnTo>
                <a:lnTo>
                  <a:pt x="85" y="165"/>
                </a:lnTo>
                <a:lnTo>
                  <a:pt x="87" y="162"/>
                </a:lnTo>
                <a:lnTo>
                  <a:pt x="85" y="147"/>
                </a:lnTo>
                <a:lnTo>
                  <a:pt x="79" y="129"/>
                </a:lnTo>
                <a:lnTo>
                  <a:pt x="76" y="107"/>
                </a:lnTo>
                <a:lnTo>
                  <a:pt x="74" y="97"/>
                </a:lnTo>
                <a:lnTo>
                  <a:pt x="74" y="84"/>
                </a:lnTo>
                <a:lnTo>
                  <a:pt x="76" y="71"/>
                </a:lnTo>
                <a:lnTo>
                  <a:pt x="81" y="57"/>
                </a:lnTo>
                <a:lnTo>
                  <a:pt x="87" y="42"/>
                </a:lnTo>
                <a:lnTo>
                  <a:pt x="96" y="29"/>
                </a:lnTo>
                <a:lnTo>
                  <a:pt x="107" y="15"/>
                </a:lnTo>
                <a:lnTo>
                  <a:pt x="121" y="0"/>
                </a:lnTo>
                <a:lnTo>
                  <a:pt x="125" y="2"/>
                </a:lnTo>
                <a:lnTo>
                  <a:pt x="134" y="6"/>
                </a:lnTo>
                <a:lnTo>
                  <a:pt x="143" y="15"/>
                </a:lnTo>
                <a:lnTo>
                  <a:pt x="146" y="20"/>
                </a:lnTo>
                <a:lnTo>
                  <a:pt x="150" y="28"/>
                </a:lnTo>
                <a:lnTo>
                  <a:pt x="157" y="37"/>
                </a:lnTo>
                <a:lnTo>
                  <a:pt x="165" y="44"/>
                </a:lnTo>
                <a:lnTo>
                  <a:pt x="174" y="48"/>
                </a:lnTo>
                <a:lnTo>
                  <a:pt x="181" y="60"/>
                </a:lnTo>
                <a:lnTo>
                  <a:pt x="186" y="69"/>
                </a:lnTo>
                <a:lnTo>
                  <a:pt x="190" y="80"/>
                </a:lnTo>
                <a:lnTo>
                  <a:pt x="192" y="82"/>
                </a:lnTo>
                <a:lnTo>
                  <a:pt x="197" y="82"/>
                </a:lnTo>
                <a:lnTo>
                  <a:pt x="206" y="82"/>
                </a:lnTo>
                <a:lnTo>
                  <a:pt x="219" y="80"/>
                </a:lnTo>
                <a:lnTo>
                  <a:pt x="192" y="69"/>
                </a:lnTo>
                <a:lnTo>
                  <a:pt x="210" y="67"/>
                </a:lnTo>
                <a:lnTo>
                  <a:pt x="226" y="67"/>
                </a:lnTo>
                <a:lnTo>
                  <a:pt x="241" y="69"/>
                </a:lnTo>
                <a:lnTo>
                  <a:pt x="206" y="38"/>
                </a:lnTo>
                <a:lnTo>
                  <a:pt x="241" y="40"/>
                </a:lnTo>
                <a:lnTo>
                  <a:pt x="268" y="44"/>
                </a:lnTo>
                <a:lnTo>
                  <a:pt x="279" y="46"/>
                </a:lnTo>
                <a:lnTo>
                  <a:pt x="288" y="49"/>
                </a:lnTo>
                <a:lnTo>
                  <a:pt x="306" y="58"/>
                </a:lnTo>
                <a:lnTo>
                  <a:pt x="308" y="57"/>
                </a:lnTo>
                <a:lnTo>
                  <a:pt x="313" y="48"/>
                </a:lnTo>
                <a:lnTo>
                  <a:pt x="315" y="42"/>
                </a:lnTo>
                <a:lnTo>
                  <a:pt x="317" y="37"/>
                </a:lnTo>
                <a:lnTo>
                  <a:pt x="315" y="31"/>
                </a:lnTo>
                <a:lnTo>
                  <a:pt x="310" y="24"/>
                </a:lnTo>
                <a:lnTo>
                  <a:pt x="324" y="33"/>
                </a:lnTo>
                <a:lnTo>
                  <a:pt x="335" y="42"/>
                </a:lnTo>
                <a:lnTo>
                  <a:pt x="341" y="48"/>
                </a:lnTo>
                <a:lnTo>
                  <a:pt x="342" y="51"/>
                </a:lnTo>
                <a:lnTo>
                  <a:pt x="351" y="60"/>
                </a:lnTo>
                <a:lnTo>
                  <a:pt x="393" y="31"/>
                </a:lnTo>
                <a:lnTo>
                  <a:pt x="393" y="28"/>
                </a:lnTo>
                <a:lnTo>
                  <a:pt x="395" y="20"/>
                </a:lnTo>
                <a:lnTo>
                  <a:pt x="400" y="13"/>
                </a:lnTo>
                <a:lnTo>
                  <a:pt x="404" y="9"/>
                </a:lnTo>
                <a:lnTo>
                  <a:pt x="408" y="9"/>
                </a:lnTo>
                <a:lnTo>
                  <a:pt x="424" y="19"/>
                </a:lnTo>
                <a:lnTo>
                  <a:pt x="435" y="17"/>
                </a:lnTo>
                <a:lnTo>
                  <a:pt x="462" y="11"/>
                </a:lnTo>
                <a:lnTo>
                  <a:pt x="478" y="9"/>
                </a:lnTo>
                <a:lnTo>
                  <a:pt x="495" y="8"/>
                </a:lnTo>
                <a:lnTo>
                  <a:pt x="511" y="9"/>
                </a:lnTo>
                <a:lnTo>
                  <a:pt x="524" y="11"/>
                </a:lnTo>
                <a:lnTo>
                  <a:pt x="560" y="28"/>
                </a:lnTo>
                <a:lnTo>
                  <a:pt x="591" y="44"/>
                </a:lnTo>
                <a:lnTo>
                  <a:pt x="605" y="51"/>
                </a:lnTo>
                <a:lnTo>
                  <a:pt x="616" y="60"/>
                </a:lnTo>
                <a:lnTo>
                  <a:pt x="631" y="60"/>
                </a:lnTo>
                <a:lnTo>
                  <a:pt x="663" y="64"/>
                </a:lnTo>
                <a:lnTo>
                  <a:pt x="680" y="67"/>
                </a:lnTo>
                <a:lnTo>
                  <a:pt x="698" y="71"/>
                </a:lnTo>
                <a:lnTo>
                  <a:pt x="711" y="77"/>
                </a:lnTo>
                <a:lnTo>
                  <a:pt x="720" y="82"/>
                </a:lnTo>
                <a:lnTo>
                  <a:pt x="743" y="87"/>
                </a:lnTo>
                <a:lnTo>
                  <a:pt x="763" y="93"/>
                </a:lnTo>
                <a:lnTo>
                  <a:pt x="772" y="98"/>
                </a:lnTo>
                <a:lnTo>
                  <a:pt x="780" y="102"/>
                </a:lnTo>
                <a:lnTo>
                  <a:pt x="794" y="100"/>
                </a:lnTo>
                <a:lnTo>
                  <a:pt x="805" y="102"/>
                </a:lnTo>
                <a:lnTo>
                  <a:pt x="809" y="102"/>
                </a:lnTo>
                <a:lnTo>
                  <a:pt x="814" y="106"/>
                </a:lnTo>
                <a:lnTo>
                  <a:pt x="819" y="104"/>
                </a:lnTo>
                <a:lnTo>
                  <a:pt x="825" y="102"/>
                </a:lnTo>
                <a:lnTo>
                  <a:pt x="834" y="102"/>
                </a:lnTo>
                <a:lnTo>
                  <a:pt x="843" y="104"/>
                </a:lnTo>
                <a:lnTo>
                  <a:pt x="854" y="109"/>
                </a:lnTo>
                <a:lnTo>
                  <a:pt x="865" y="116"/>
                </a:lnTo>
                <a:lnTo>
                  <a:pt x="876" y="129"/>
                </a:lnTo>
                <a:lnTo>
                  <a:pt x="907" y="144"/>
                </a:lnTo>
                <a:lnTo>
                  <a:pt x="928" y="155"/>
                </a:lnTo>
                <a:lnTo>
                  <a:pt x="941" y="160"/>
                </a:lnTo>
                <a:lnTo>
                  <a:pt x="950" y="158"/>
                </a:lnTo>
                <a:lnTo>
                  <a:pt x="963" y="158"/>
                </a:lnTo>
                <a:lnTo>
                  <a:pt x="977" y="158"/>
                </a:lnTo>
                <a:lnTo>
                  <a:pt x="985" y="162"/>
                </a:lnTo>
                <a:lnTo>
                  <a:pt x="990" y="165"/>
                </a:lnTo>
                <a:lnTo>
                  <a:pt x="995" y="164"/>
                </a:lnTo>
                <a:lnTo>
                  <a:pt x="1008" y="165"/>
                </a:lnTo>
                <a:lnTo>
                  <a:pt x="1017" y="167"/>
                </a:lnTo>
                <a:lnTo>
                  <a:pt x="1026" y="171"/>
                </a:lnTo>
                <a:lnTo>
                  <a:pt x="1037" y="176"/>
                </a:lnTo>
                <a:lnTo>
                  <a:pt x="1050" y="184"/>
                </a:lnTo>
                <a:lnTo>
                  <a:pt x="1061" y="185"/>
                </a:lnTo>
                <a:lnTo>
                  <a:pt x="1086" y="191"/>
                </a:lnTo>
                <a:lnTo>
                  <a:pt x="1115" y="198"/>
                </a:lnTo>
                <a:lnTo>
                  <a:pt x="1128" y="204"/>
                </a:lnTo>
                <a:lnTo>
                  <a:pt x="1135" y="209"/>
                </a:lnTo>
                <a:lnTo>
                  <a:pt x="1144" y="207"/>
                </a:lnTo>
                <a:lnTo>
                  <a:pt x="1164" y="209"/>
                </a:lnTo>
                <a:lnTo>
                  <a:pt x="1179" y="209"/>
                </a:lnTo>
                <a:lnTo>
                  <a:pt x="1191" y="213"/>
                </a:lnTo>
                <a:lnTo>
                  <a:pt x="1206" y="216"/>
                </a:lnTo>
                <a:lnTo>
                  <a:pt x="1218" y="223"/>
                </a:lnTo>
                <a:lnTo>
                  <a:pt x="1231" y="234"/>
                </a:lnTo>
                <a:lnTo>
                  <a:pt x="1240" y="245"/>
                </a:lnTo>
                <a:lnTo>
                  <a:pt x="1248" y="252"/>
                </a:lnTo>
                <a:lnTo>
                  <a:pt x="1282" y="269"/>
                </a:lnTo>
                <a:lnTo>
                  <a:pt x="1307" y="281"/>
                </a:lnTo>
                <a:lnTo>
                  <a:pt x="1324" y="287"/>
                </a:lnTo>
                <a:lnTo>
                  <a:pt x="1335" y="291"/>
                </a:lnTo>
                <a:lnTo>
                  <a:pt x="1360" y="300"/>
                </a:lnTo>
                <a:lnTo>
                  <a:pt x="1402" y="318"/>
                </a:lnTo>
                <a:lnTo>
                  <a:pt x="1469" y="354"/>
                </a:lnTo>
                <a:lnTo>
                  <a:pt x="1487" y="374"/>
                </a:lnTo>
                <a:lnTo>
                  <a:pt x="1505" y="381"/>
                </a:lnTo>
                <a:lnTo>
                  <a:pt x="1549" y="398"/>
                </a:lnTo>
                <a:lnTo>
                  <a:pt x="1596" y="418"/>
                </a:lnTo>
                <a:lnTo>
                  <a:pt x="1614" y="428"/>
                </a:lnTo>
                <a:lnTo>
                  <a:pt x="1628" y="437"/>
                </a:lnTo>
                <a:lnTo>
                  <a:pt x="1639" y="447"/>
                </a:lnTo>
                <a:lnTo>
                  <a:pt x="1652" y="454"/>
                </a:lnTo>
                <a:lnTo>
                  <a:pt x="1685" y="470"/>
                </a:lnTo>
                <a:lnTo>
                  <a:pt x="1725" y="490"/>
                </a:lnTo>
                <a:lnTo>
                  <a:pt x="1748" y="505"/>
                </a:lnTo>
                <a:lnTo>
                  <a:pt x="1772" y="521"/>
                </a:lnTo>
                <a:lnTo>
                  <a:pt x="1853" y="564"/>
                </a:lnTo>
                <a:lnTo>
                  <a:pt x="1859" y="566"/>
                </a:lnTo>
                <a:lnTo>
                  <a:pt x="1875" y="570"/>
                </a:lnTo>
                <a:lnTo>
                  <a:pt x="1886" y="570"/>
                </a:lnTo>
                <a:lnTo>
                  <a:pt x="1899" y="568"/>
                </a:lnTo>
                <a:lnTo>
                  <a:pt x="1911" y="564"/>
                </a:lnTo>
                <a:lnTo>
                  <a:pt x="1928" y="559"/>
                </a:lnTo>
                <a:lnTo>
                  <a:pt x="2318" y="412"/>
                </a:lnTo>
                <a:lnTo>
                  <a:pt x="2359" y="407"/>
                </a:lnTo>
                <a:lnTo>
                  <a:pt x="2405" y="401"/>
                </a:lnTo>
                <a:lnTo>
                  <a:pt x="2461" y="398"/>
                </a:lnTo>
                <a:lnTo>
                  <a:pt x="2525" y="398"/>
                </a:lnTo>
                <a:lnTo>
                  <a:pt x="2559" y="399"/>
                </a:lnTo>
                <a:lnTo>
                  <a:pt x="2592" y="401"/>
                </a:lnTo>
                <a:lnTo>
                  <a:pt x="2624" y="407"/>
                </a:lnTo>
                <a:lnTo>
                  <a:pt x="2657" y="412"/>
                </a:lnTo>
                <a:lnTo>
                  <a:pt x="2686" y="421"/>
                </a:lnTo>
                <a:lnTo>
                  <a:pt x="2715" y="432"/>
                </a:lnTo>
                <a:lnTo>
                  <a:pt x="2724" y="434"/>
                </a:lnTo>
                <a:lnTo>
                  <a:pt x="2746" y="439"/>
                </a:lnTo>
                <a:lnTo>
                  <a:pt x="2780" y="448"/>
                </a:lnTo>
                <a:lnTo>
                  <a:pt x="2822" y="463"/>
                </a:lnTo>
                <a:lnTo>
                  <a:pt x="2846" y="472"/>
                </a:lnTo>
                <a:lnTo>
                  <a:pt x="2869" y="485"/>
                </a:lnTo>
                <a:lnTo>
                  <a:pt x="2893" y="497"/>
                </a:lnTo>
                <a:lnTo>
                  <a:pt x="2918" y="514"/>
                </a:lnTo>
                <a:lnTo>
                  <a:pt x="2942" y="530"/>
                </a:lnTo>
                <a:lnTo>
                  <a:pt x="2965" y="552"/>
                </a:lnTo>
                <a:lnTo>
                  <a:pt x="2987" y="573"/>
                </a:lnTo>
                <a:lnTo>
                  <a:pt x="3007" y="599"/>
                </a:lnTo>
                <a:lnTo>
                  <a:pt x="3011" y="601"/>
                </a:lnTo>
                <a:lnTo>
                  <a:pt x="3022" y="604"/>
                </a:lnTo>
                <a:lnTo>
                  <a:pt x="3036" y="613"/>
                </a:lnTo>
                <a:lnTo>
                  <a:pt x="3054" y="628"/>
                </a:lnTo>
                <a:lnTo>
                  <a:pt x="3065" y="639"/>
                </a:lnTo>
                <a:lnTo>
                  <a:pt x="3074" y="651"/>
                </a:lnTo>
                <a:lnTo>
                  <a:pt x="3085" y="666"/>
                </a:lnTo>
                <a:lnTo>
                  <a:pt x="3096" y="682"/>
                </a:lnTo>
                <a:lnTo>
                  <a:pt x="3107" y="702"/>
                </a:lnTo>
                <a:lnTo>
                  <a:pt x="3118" y="724"/>
                </a:lnTo>
                <a:lnTo>
                  <a:pt x="3129" y="749"/>
                </a:lnTo>
                <a:lnTo>
                  <a:pt x="3138" y="778"/>
                </a:lnTo>
                <a:lnTo>
                  <a:pt x="3147" y="809"/>
                </a:lnTo>
                <a:lnTo>
                  <a:pt x="3154" y="844"/>
                </a:lnTo>
                <a:lnTo>
                  <a:pt x="3161" y="884"/>
                </a:lnTo>
                <a:lnTo>
                  <a:pt x="3167" y="925"/>
                </a:lnTo>
                <a:lnTo>
                  <a:pt x="3172" y="972"/>
                </a:lnTo>
                <a:lnTo>
                  <a:pt x="3176" y="1021"/>
                </a:lnTo>
                <a:lnTo>
                  <a:pt x="3176" y="1078"/>
                </a:lnTo>
                <a:lnTo>
                  <a:pt x="3176" y="1138"/>
                </a:lnTo>
                <a:lnTo>
                  <a:pt x="3174" y="1201"/>
                </a:lnTo>
                <a:lnTo>
                  <a:pt x="3168" y="1270"/>
                </a:lnTo>
                <a:lnTo>
                  <a:pt x="3161" y="1344"/>
                </a:lnTo>
                <a:lnTo>
                  <a:pt x="3152" y="1424"/>
                </a:lnTo>
                <a:lnTo>
                  <a:pt x="3139" y="1507"/>
                </a:lnTo>
                <a:lnTo>
                  <a:pt x="3125" y="1598"/>
                </a:lnTo>
                <a:lnTo>
                  <a:pt x="3107" y="1694"/>
                </a:lnTo>
                <a:lnTo>
                  <a:pt x="3085" y="179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>
            <a:off x="5284788" y="8509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>
            <a:off x="5284788" y="8509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1"/>
          <p:cNvSpPr>
            <a:spLocks/>
          </p:cNvSpPr>
          <p:nvPr/>
        </p:nvSpPr>
        <p:spPr bwMode="auto">
          <a:xfrm>
            <a:off x="6399213" y="6043613"/>
            <a:ext cx="457200" cy="320675"/>
          </a:xfrm>
          <a:custGeom>
            <a:avLst/>
            <a:gdLst>
              <a:gd name="T0" fmla="*/ 457200 w 258"/>
              <a:gd name="T1" fmla="*/ 320675 h 180"/>
              <a:gd name="T2" fmla="*/ 3544 w 258"/>
              <a:gd name="T3" fmla="*/ 320675 h 180"/>
              <a:gd name="T4" fmla="*/ 3544 w 258"/>
              <a:gd name="T5" fmla="*/ 320675 h 180"/>
              <a:gd name="T6" fmla="*/ 0 w 258"/>
              <a:gd name="T7" fmla="*/ 313549 h 180"/>
              <a:gd name="T8" fmla="*/ 0 w 258"/>
              <a:gd name="T9" fmla="*/ 308204 h 180"/>
              <a:gd name="T10" fmla="*/ 0 w 258"/>
              <a:gd name="T11" fmla="*/ 297515 h 180"/>
              <a:gd name="T12" fmla="*/ 0 w 258"/>
              <a:gd name="T13" fmla="*/ 297515 h 180"/>
              <a:gd name="T14" fmla="*/ 12405 w 258"/>
              <a:gd name="T15" fmla="*/ 242288 h 180"/>
              <a:gd name="T16" fmla="*/ 26581 w 258"/>
              <a:gd name="T17" fmla="*/ 210220 h 180"/>
              <a:gd name="T18" fmla="*/ 42530 w 258"/>
              <a:gd name="T19" fmla="*/ 171027 h 180"/>
              <a:gd name="T20" fmla="*/ 58479 w 258"/>
              <a:gd name="T21" fmla="*/ 133615 h 180"/>
              <a:gd name="T22" fmla="*/ 79744 w 258"/>
              <a:gd name="T23" fmla="*/ 94421 h 180"/>
              <a:gd name="T24" fmla="*/ 102781 w 258"/>
              <a:gd name="T25" fmla="*/ 55227 h 180"/>
              <a:gd name="T26" fmla="*/ 131135 w 258"/>
              <a:gd name="T27" fmla="*/ 23160 h 180"/>
              <a:gd name="T28" fmla="*/ 170121 w 258"/>
              <a:gd name="T29" fmla="*/ 110455 h 180"/>
              <a:gd name="T30" fmla="*/ 193158 w 258"/>
              <a:gd name="T31" fmla="*/ 0 h 180"/>
              <a:gd name="T32" fmla="*/ 318977 w 258"/>
              <a:gd name="T33" fmla="*/ 187060 h 180"/>
              <a:gd name="T34" fmla="*/ 279991 w 258"/>
              <a:gd name="T35" fmla="*/ 46320 h 180"/>
              <a:gd name="T36" fmla="*/ 340242 w 258"/>
              <a:gd name="T37" fmla="*/ 99766 h 180"/>
              <a:gd name="T38" fmla="*/ 343786 w 258"/>
              <a:gd name="T39" fmla="*/ 46320 h 180"/>
              <a:gd name="T40" fmla="*/ 343786 w 258"/>
              <a:gd name="T41" fmla="*/ 46320 h 180"/>
              <a:gd name="T42" fmla="*/ 354419 w 258"/>
              <a:gd name="T43" fmla="*/ 58790 h 180"/>
              <a:gd name="T44" fmla="*/ 372140 w 258"/>
              <a:gd name="T45" fmla="*/ 87295 h 180"/>
              <a:gd name="T46" fmla="*/ 395177 w 258"/>
              <a:gd name="T47" fmla="*/ 122925 h 180"/>
              <a:gd name="T48" fmla="*/ 405809 w 258"/>
              <a:gd name="T49" fmla="*/ 142522 h 180"/>
              <a:gd name="T50" fmla="*/ 407581 w 258"/>
              <a:gd name="T51" fmla="*/ 158556 h 180"/>
              <a:gd name="T52" fmla="*/ 450112 w 258"/>
              <a:gd name="T53" fmla="*/ 58790 h 180"/>
              <a:gd name="T54" fmla="*/ 457200 w 258"/>
              <a:gd name="T55" fmla="*/ 320675 h 18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58"/>
              <a:gd name="T85" fmla="*/ 0 h 180"/>
              <a:gd name="T86" fmla="*/ 258 w 258"/>
              <a:gd name="T87" fmla="*/ 180 h 18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58" h="180">
                <a:moveTo>
                  <a:pt x="258" y="180"/>
                </a:moveTo>
                <a:lnTo>
                  <a:pt x="2" y="180"/>
                </a:lnTo>
                <a:lnTo>
                  <a:pt x="0" y="176"/>
                </a:lnTo>
                <a:lnTo>
                  <a:pt x="0" y="173"/>
                </a:lnTo>
                <a:lnTo>
                  <a:pt x="0" y="167"/>
                </a:lnTo>
                <a:lnTo>
                  <a:pt x="7" y="136"/>
                </a:lnTo>
                <a:lnTo>
                  <a:pt x="15" y="118"/>
                </a:lnTo>
                <a:lnTo>
                  <a:pt x="24" y="96"/>
                </a:lnTo>
                <a:lnTo>
                  <a:pt x="33" y="75"/>
                </a:lnTo>
                <a:lnTo>
                  <a:pt x="45" y="53"/>
                </a:lnTo>
                <a:lnTo>
                  <a:pt x="58" y="31"/>
                </a:lnTo>
                <a:lnTo>
                  <a:pt x="74" y="13"/>
                </a:lnTo>
                <a:lnTo>
                  <a:pt x="96" y="62"/>
                </a:lnTo>
                <a:lnTo>
                  <a:pt x="109" y="0"/>
                </a:lnTo>
                <a:lnTo>
                  <a:pt x="180" y="105"/>
                </a:lnTo>
                <a:lnTo>
                  <a:pt x="158" y="26"/>
                </a:lnTo>
                <a:lnTo>
                  <a:pt x="192" y="56"/>
                </a:lnTo>
                <a:lnTo>
                  <a:pt x="194" y="26"/>
                </a:lnTo>
                <a:lnTo>
                  <a:pt x="200" y="33"/>
                </a:lnTo>
                <a:lnTo>
                  <a:pt x="210" y="49"/>
                </a:lnTo>
                <a:lnTo>
                  <a:pt x="223" y="69"/>
                </a:lnTo>
                <a:lnTo>
                  <a:pt x="229" y="80"/>
                </a:lnTo>
                <a:lnTo>
                  <a:pt x="230" y="89"/>
                </a:lnTo>
                <a:lnTo>
                  <a:pt x="254" y="33"/>
                </a:lnTo>
                <a:lnTo>
                  <a:pt x="258" y="1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12"/>
          <p:cNvSpPr>
            <a:spLocks/>
          </p:cNvSpPr>
          <p:nvPr/>
        </p:nvSpPr>
        <p:spPr bwMode="auto">
          <a:xfrm>
            <a:off x="5697538" y="6154738"/>
            <a:ext cx="542925" cy="317500"/>
          </a:xfrm>
          <a:custGeom>
            <a:avLst/>
            <a:gdLst>
              <a:gd name="T0" fmla="*/ 542925 w 306"/>
              <a:gd name="T1" fmla="*/ 166732 h 179"/>
              <a:gd name="T2" fmla="*/ 491471 w 306"/>
              <a:gd name="T3" fmla="*/ 179148 h 179"/>
              <a:gd name="T4" fmla="*/ 518085 w 306"/>
              <a:gd name="T5" fmla="*/ 134804 h 179"/>
              <a:gd name="T6" fmla="*/ 455986 w 306"/>
              <a:gd name="T7" fmla="*/ 157863 h 179"/>
              <a:gd name="T8" fmla="*/ 455986 w 306"/>
              <a:gd name="T9" fmla="*/ 134804 h 179"/>
              <a:gd name="T10" fmla="*/ 416952 w 306"/>
              <a:gd name="T11" fmla="*/ 134804 h 179"/>
              <a:gd name="T12" fmla="*/ 432921 w 306"/>
              <a:gd name="T13" fmla="*/ 106425 h 179"/>
              <a:gd name="T14" fmla="*/ 330013 w 306"/>
              <a:gd name="T15" fmla="*/ 118841 h 179"/>
              <a:gd name="T16" fmla="*/ 330013 w 306"/>
              <a:gd name="T17" fmla="*/ 118841 h 179"/>
              <a:gd name="T18" fmla="*/ 340659 w 306"/>
              <a:gd name="T19" fmla="*/ 95782 h 179"/>
              <a:gd name="T20" fmla="*/ 349530 w 306"/>
              <a:gd name="T21" fmla="*/ 76271 h 179"/>
              <a:gd name="T22" fmla="*/ 353079 w 306"/>
              <a:gd name="T23" fmla="*/ 70950 h 179"/>
              <a:gd name="T24" fmla="*/ 363724 w 306"/>
              <a:gd name="T25" fmla="*/ 63855 h 179"/>
              <a:gd name="T26" fmla="*/ 363724 w 306"/>
              <a:gd name="T27" fmla="*/ 63855 h 179"/>
              <a:gd name="T28" fmla="*/ 365499 w 306"/>
              <a:gd name="T29" fmla="*/ 60307 h 179"/>
              <a:gd name="T30" fmla="*/ 363724 w 306"/>
              <a:gd name="T31" fmla="*/ 60307 h 179"/>
              <a:gd name="T32" fmla="*/ 344207 w 306"/>
              <a:gd name="T33" fmla="*/ 60307 h 179"/>
              <a:gd name="T34" fmla="*/ 312271 w 306"/>
              <a:gd name="T35" fmla="*/ 63855 h 179"/>
              <a:gd name="T36" fmla="*/ 312271 w 306"/>
              <a:gd name="T37" fmla="*/ 24832 h 179"/>
              <a:gd name="T38" fmla="*/ 266140 w 306"/>
              <a:gd name="T39" fmla="*/ 47891 h 179"/>
              <a:gd name="T40" fmla="*/ 266140 w 306"/>
              <a:gd name="T41" fmla="*/ 7095 h 179"/>
              <a:gd name="T42" fmla="*/ 253720 w 306"/>
              <a:gd name="T43" fmla="*/ 7095 h 179"/>
              <a:gd name="T44" fmla="*/ 211138 w 306"/>
              <a:gd name="T45" fmla="*/ 0 h 179"/>
              <a:gd name="T46" fmla="*/ 0 w 306"/>
              <a:gd name="T47" fmla="*/ 214623 h 179"/>
              <a:gd name="T48" fmla="*/ 0 w 306"/>
              <a:gd name="T49" fmla="*/ 214623 h 179"/>
              <a:gd name="T50" fmla="*/ 8871 w 306"/>
              <a:gd name="T51" fmla="*/ 221718 h 179"/>
              <a:gd name="T52" fmla="*/ 35485 w 306"/>
              <a:gd name="T53" fmla="*/ 241229 h 179"/>
              <a:gd name="T54" fmla="*/ 76293 w 306"/>
              <a:gd name="T55" fmla="*/ 264288 h 179"/>
              <a:gd name="T56" fmla="*/ 134844 w 306"/>
              <a:gd name="T57" fmla="*/ 285573 h 179"/>
              <a:gd name="T58" fmla="*/ 166781 w 306"/>
              <a:gd name="T59" fmla="*/ 299763 h 179"/>
              <a:gd name="T60" fmla="*/ 205815 w 306"/>
              <a:gd name="T61" fmla="*/ 308631 h 179"/>
              <a:gd name="T62" fmla="*/ 243074 w 306"/>
              <a:gd name="T63" fmla="*/ 315726 h 179"/>
              <a:gd name="T64" fmla="*/ 285657 w 306"/>
              <a:gd name="T65" fmla="*/ 317500 h 179"/>
              <a:gd name="T66" fmla="*/ 330013 w 306"/>
              <a:gd name="T67" fmla="*/ 317500 h 179"/>
              <a:gd name="T68" fmla="*/ 376144 w 306"/>
              <a:gd name="T69" fmla="*/ 315726 h 179"/>
              <a:gd name="T70" fmla="*/ 424049 w 306"/>
              <a:gd name="T71" fmla="*/ 308631 h 179"/>
              <a:gd name="T72" fmla="*/ 471954 w 306"/>
              <a:gd name="T73" fmla="*/ 292668 h 179"/>
              <a:gd name="T74" fmla="*/ 542925 w 306"/>
              <a:gd name="T75" fmla="*/ 166732 h 17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06"/>
              <a:gd name="T115" fmla="*/ 0 h 179"/>
              <a:gd name="T116" fmla="*/ 306 w 306"/>
              <a:gd name="T117" fmla="*/ 179 h 17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06" h="179">
                <a:moveTo>
                  <a:pt x="306" y="94"/>
                </a:moveTo>
                <a:lnTo>
                  <a:pt x="277" y="101"/>
                </a:lnTo>
                <a:lnTo>
                  <a:pt x="292" y="76"/>
                </a:lnTo>
                <a:lnTo>
                  <a:pt x="257" y="89"/>
                </a:lnTo>
                <a:lnTo>
                  <a:pt x="257" y="76"/>
                </a:lnTo>
                <a:lnTo>
                  <a:pt x="235" y="76"/>
                </a:lnTo>
                <a:lnTo>
                  <a:pt x="244" y="60"/>
                </a:lnTo>
                <a:lnTo>
                  <a:pt x="186" y="67"/>
                </a:lnTo>
                <a:lnTo>
                  <a:pt x="192" y="54"/>
                </a:lnTo>
                <a:lnTo>
                  <a:pt x="197" y="43"/>
                </a:lnTo>
                <a:lnTo>
                  <a:pt x="199" y="40"/>
                </a:lnTo>
                <a:lnTo>
                  <a:pt x="205" y="36"/>
                </a:lnTo>
                <a:lnTo>
                  <a:pt x="206" y="34"/>
                </a:lnTo>
                <a:lnTo>
                  <a:pt x="205" y="34"/>
                </a:lnTo>
                <a:lnTo>
                  <a:pt x="194" y="34"/>
                </a:lnTo>
                <a:lnTo>
                  <a:pt x="176" y="36"/>
                </a:lnTo>
                <a:lnTo>
                  <a:pt x="176" y="14"/>
                </a:lnTo>
                <a:lnTo>
                  <a:pt x="150" y="27"/>
                </a:lnTo>
                <a:lnTo>
                  <a:pt x="150" y="4"/>
                </a:lnTo>
                <a:lnTo>
                  <a:pt x="143" y="4"/>
                </a:lnTo>
                <a:lnTo>
                  <a:pt x="119" y="0"/>
                </a:lnTo>
                <a:lnTo>
                  <a:pt x="0" y="121"/>
                </a:lnTo>
                <a:lnTo>
                  <a:pt x="5" y="125"/>
                </a:lnTo>
                <a:lnTo>
                  <a:pt x="20" y="136"/>
                </a:lnTo>
                <a:lnTo>
                  <a:pt x="43" y="149"/>
                </a:lnTo>
                <a:lnTo>
                  <a:pt x="76" y="161"/>
                </a:lnTo>
                <a:lnTo>
                  <a:pt x="94" y="169"/>
                </a:lnTo>
                <a:lnTo>
                  <a:pt x="116" y="174"/>
                </a:lnTo>
                <a:lnTo>
                  <a:pt x="137" y="178"/>
                </a:lnTo>
                <a:lnTo>
                  <a:pt x="161" y="179"/>
                </a:lnTo>
                <a:lnTo>
                  <a:pt x="186" y="179"/>
                </a:lnTo>
                <a:lnTo>
                  <a:pt x="212" y="178"/>
                </a:lnTo>
                <a:lnTo>
                  <a:pt x="239" y="174"/>
                </a:lnTo>
                <a:lnTo>
                  <a:pt x="266" y="165"/>
                </a:lnTo>
                <a:lnTo>
                  <a:pt x="306" y="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13"/>
          <p:cNvSpPr>
            <a:spLocks/>
          </p:cNvSpPr>
          <p:nvPr/>
        </p:nvSpPr>
        <p:spPr bwMode="auto">
          <a:xfrm>
            <a:off x="4238625" y="5783263"/>
            <a:ext cx="422275" cy="241300"/>
          </a:xfrm>
          <a:custGeom>
            <a:avLst/>
            <a:gdLst>
              <a:gd name="T0" fmla="*/ 404532 w 238"/>
              <a:gd name="T1" fmla="*/ 74519 h 136"/>
              <a:gd name="T2" fmla="*/ 351304 w 238"/>
              <a:gd name="T3" fmla="*/ 101133 h 136"/>
              <a:gd name="T4" fmla="*/ 351304 w 238"/>
              <a:gd name="T5" fmla="*/ 31937 h 136"/>
              <a:gd name="T6" fmla="*/ 315819 w 238"/>
              <a:gd name="T7" fmla="*/ 81616 h 136"/>
              <a:gd name="T8" fmla="*/ 315819 w 238"/>
              <a:gd name="T9" fmla="*/ 31937 h 136"/>
              <a:gd name="T10" fmla="*/ 280334 w 238"/>
              <a:gd name="T11" fmla="*/ 101133 h 136"/>
              <a:gd name="T12" fmla="*/ 264365 w 238"/>
              <a:gd name="T13" fmla="*/ 31937 h 136"/>
              <a:gd name="T14" fmla="*/ 241300 w 238"/>
              <a:gd name="T15" fmla="*/ 67422 h 136"/>
              <a:gd name="T16" fmla="*/ 241300 w 238"/>
              <a:gd name="T17" fmla="*/ 51454 h 136"/>
              <a:gd name="T18" fmla="*/ 196943 w 238"/>
              <a:gd name="T19" fmla="*/ 67422 h 136"/>
              <a:gd name="T20" fmla="*/ 147264 w 238"/>
              <a:gd name="T21" fmla="*/ 0 h 136"/>
              <a:gd name="T22" fmla="*/ 147264 w 238"/>
              <a:gd name="T23" fmla="*/ 86939 h 136"/>
              <a:gd name="T24" fmla="*/ 110004 w 238"/>
              <a:gd name="T25" fmla="*/ 31937 h 136"/>
              <a:gd name="T26" fmla="*/ 76293 w 238"/>
              <a:gd name="T27" fmla="*/ 49679 h 136"/>
              <a:gd name="T28" fmla="*/ 60325 w 238"/>
              <a:gd name="T29" fmla="*/ 19517 h 136"/>
              <a:gd name="T30" fmla="*/ 0 w 238"/>
              <a:gd name="T31" fmla="*/ 173878 h 136"/>
              <a:gd name="T32" fmla="*/ 0 w 238"/>
              <a:gd name="T33" fmla="*/ 173878 h 136"/>
              <a:gd name="T34" fmla="*/ 3549 w 238"/>
              <a:gd name="T35" fmla="*/ 177426 h 136"/>
              <a:gd name="T36" fmla="*/ 7097 w 238"/>
              <a:gd name="T37" fmla="*/ 188072 h 136"/>
              <a:gd name="T38" fmla="*/ 23065 w 238"/>
              <a:gd name="T39" fmla="*/ 200492 h 136"/>
              <a:gd name="T40" fmla="*/ 31937 w 238"/>
              <a:gd name="T41" fmla="*/ 209363 h 136"/>
              <a:gd name="T42" fmla="*/ 51454 w 238"/>
              <a:gd name="T43" fmla="*/ 216460 h 136"/>
              <a:gd name="T44" fmla="*/ 70971 w 238"/>
              <a:gd name="T45" fmla="*/ 221783 h 136"/>
              <a:gd name="T46" fmla="*/ 99359 w 238"/>
              <a:gd name="T47" fmla="*/ 228880 h 136"/>
              <a:gd name="T48" fmla="*/ 131296 w 238"/>
              <a:gd name="T49" fmla="*/ 235977 h 136"/>
              <a:gd name="T50" fmla="*/ 170329 w 238"/>
              <a:gd name="T51" fmla="*/ 239526 h 136"/>
              <a:gd name="T52" fmla="*/ 218235 w 238"/>
              <a:gd name="T53" fmla="*/ 241300 h 136"/>
              <a:gd name="T54" fmla="*/ 273237 w 238"/>
              <a:gd name="T55" fmla="*/ 241300 h 136"/>
              <a:gd name="T56" fmla="*/ 337110 w 238"/>
              <a:gd name="T57" fmla="*/ 241300 h 136"/>
              <a:gd name="T58" fmla="*/ 411629 w 238"/>
              <a:gd name="T59" fmla="*/ 239526 h 136"/>
              <a:gd name="T60" fmla="*/ 422275 w 238"/>
              <a:gd name="T61" fmla="*/ 67422 h 136"/>
              <a:gd name="T62" fmla="*/ 404532 w 238"/>
              <a:gd name="T63" fmla="*/ 74519 h 1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8"/>
              <a:gd name="T97" fmla="*/ 0 h 136"/>
              <a:gd name="T98" fmla="*/ 238 w 238"/>
              <a:gd name="T99" fmla="*/ 136 h 1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8" h="136">
                <a:moveTo>
                  <a:pt x="228" y="42"/>
                </a:moveTo>
                <a:lnTo>
                  <a:pt x="198" y="57"/>
                </a:lnTo>
                <a:lnTo>
                  <a:pt x="198" y="18"/>
                </a:lnTo>
                <a:lnTo>
                  <a:pt x="178" y="46"/>
                </a:lnTo>
                <a:lnTo>
                  <a:pt x="178" y="18"/>
                </a:lnTo>
                <a:lnTo>
                  <a:pt x="158" y="57"/>
                </a:lnTo>
                <a:lnTo>
                  <a:pt x="149" y="18"/>
                </a:lnTo>
                <a:lnTo>
                  <a:pt x="136" y="38"/>
                </a:lnTo>
                <a:lnTo>
                  <a:pt x="136" y="29"/>
                </a:lnTo>
                <a:lnTo>
                  <a:pt x="111" y="38"/>
                </a:lnTo>
                <a:lnTo>
                  <a:pt x="83" y="0"/>
                </a:lnTo>
                <a:lnTo>
                  <a:pt x="83" y="49"/>
                </a:lnTo>
                <a:lnTo>
                  <a:pt x="62" y="18"/>
                </a:lnTo>
                <a:lnTo>
                  <a:pt x="43" y="28"/>
                </a:lnTo>
                <a:lnTo>
                  <a:pt x="34" y="11"/>
                </a:lnTo>
                <a:lnTo>
                  <a:pt x="0" y="98"/>
                </a:lnTo>
                <a:lnTo>
                  <a:pt x="2" y="100"/>
                </a:lnTo>
                <a:lnTo>
                  <a:pt x="4" y="106"/>
                </a:lnTo>
                <a:lnTo>
                  <a:pt x="13" y="113"/>
                </a:lnTo>
                <a:lnTo>
                  <a:pt x="18" y="118"/>
                </a:lnTo>
                <a:lnTo>
                  <a:pt x="29" y="122"/>
                </a:lnTo>
                <a:lnTo>
                  <a:pt x="40" y="125"/>
                </a:lnTo>
                <a:lnTo>
                  <a:pt x="56" y="129"/>
                </a:lnTo>
                <a:lnTo>
                  <a:pt x="74" y="133"/>
                </a:lnTo>
                <a:lnTo>
                  <a:pt x="96" y="135"/>
                </a:lnTo>
                <a:lnTo>
                  <a:pt x="123" y="136"/>
                </a:lnTo>
                <a:lnTo>
                  <a:pt x="154" y="136"/>
                </a:lnTo>
                <a:lnTo>
                  <a:pt x="190" y="136"/>
                </a:lnTo>
                <a:lnTo>
                  <a:pt x="232" y="135"/>
                </a:lnTo>
                <a:lnTo>
                  <a:pt x="238" y="38"/>
                </a:lnTo>
                <a:lnTo>
                  <a:pt x="228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4"/>
          <p:cNvSpPr>
            <a:spLocks/>
          </p:cNvSpPr>
          <p:nvPr/>
        </p:nvSpPr>
        <p:spPr bwMode="auto">
          <a:xfrm>
            <a:off x="3643313" y="5716588"/>
            <a:ext cx="517525" cy="331787"/>
          </a:xfrm>
          <a:custGeom>
            <a:avLst/>
            <a:gdLst>
              <a:gd name="T0" fmla="*/ 517525 w 292"/>
              <a:gd name="T1" fmla="*/ 106456 h 187"/>
              <a:gd name="T2" fmla="*/ 505119 w 292"/>
              <a:gd name="T3" fmla="*/ 141941 h 187"/>
              <a:gd name="T4" fmla="*/ 476761 w 292"/>
              <a:gd name="T5" fmla="*/ 193395 h 187"/>
              <a:gd name="T6" fmla="*/ 464355 w 292"/>
              <a:gd name="T7" fmla="*/ 205814 h 187"/>
              <a:gd name="T8" fmla="*/ 469672 w 292"/>
              <a:gd name="T9" fmla="*/ 129521 h 187"/>
              <a:gd name="T10" fmla="*/ 464355 w 292"/>
              <a:gd name="T11" fmla="*/ 106456 h 187"/>
              <a:gd name="T12" fmla="*/ 453721 w 292"/>
              <a:gd name="T13" fmla="*/ 122424 h 187"/>
              <a:gd name="T14" fmla="*/ 412957 w 292"/>
              <a:gd name="T15" fmla="*/ 177426 h 187"/>
              <a:gd name="T16" fmla="*/ 382827 w 292"/>
              <a:gd name="T17" fmla="*/ 205814 h 187"/>
              <a:gd name="T18" fmla="*/ 373965 w 292"/>
              <a:gd name="T19" fmla="*/ 205814 h 187"/>
              <a:gd name="T20" fmla="*/ 379282 w 292"/>
              <a:gd name="T21" fmla="*/ 161458 h 187"/>
              <a:gd name="T22" fmla="*/ 386371 w 292"/>
              <a:gd name="T23" fmla="*/ 113553 h 187"/>
              <a:gd name="T24" fmla="*/ 382827 w 292"/>
              <a:gd name="T25" fmla="*/ 106456 h 187"/>
              <a:gd name="T26" fmla="*/ 359786 w 292"/>
              <a:gd name="T27" fmla="*/ 150812 h 187"/>
              <a:gd name="T28" fmla="*/ 331429 w 292"/>
              <a:gd name="T29" fmla="*/ 184523 h 187"/>
              <a:gd name="T30" fmla="*/ 303071 w 292"/>
              <a:gd name="T31" fmla="*/ 205814 h 187"/>
              <a:gd name="T32" fmla="*/ 311933 w 292"/>
              <a:gd name="T33" fmla="*/ 168555 h 187"/>
              <a:gd name="T34" fmla="*/ 319022 w 292"/>
              <a:gd name="T35" fmla="*/ 118876 h 187"/>
              <a:gd name="T36" fmla="*/ 319022 w 292"/>
              <a:gd name="T37" fmla="*/ 106456 h 187"/>
              <a:gd name="T38" fmla="*/ 306616 w 292"/>
              <a:gd name="T39" fmla="*/ 94036 h 187"/>
              <a:gd name="T40" fmla="*/ 287120 w 292"/>
              <a:gd name="T41" fmla="*/ 94036 h 187"/>
              <a:gd name="T42" fmla="*/ 260535 w 292"/>
              <a:gd name="T43" fmla="*/ 110004 h 187"/>
              <a:gd name="T44" fmla="*/ 241039 w 292"/>
              <a:gd name="T45" fmla="*/ 138392 h 187"/>
              <a:gd name="T46" fmla="*/ 232177 w 292"/>
              <a:gd name="T47" fmla="*/ 161458 h 187"/>
              <a:gd name="T48" fmla="*/ 232177 w 292"/>
              <a:gd name="T49" fmla="*/ 161458 h 187"/>
              <a:gd name="T50" fmla="*/ 241039 w 292"/>
              <a:gd name="T51" fmla="*/ 150812 h 187"/>
              <a:gd name="T52" fmla="*/ 239267 w 292"/>
              <a:gd name="T53" fmla="*/ 117101 h 187"/>
              <a:gd name="T54" fmla="*/ 244584 w 292"/>
              <a:gd name="T55" fmla="*/ 81616 h 187"/>
              <a:gd name="T56" fmla="*/ 264080 w 292"/>
              <a:gd name="T57" fmla="*/ 46131 h 187"/>
              <a:gd name="T58" fmla="*/ 276486 w 292"/>
              <a:gd name="T59" fmla="*/ 26614 h 187"/>
              <a:gd name="T60" fmla="*/ 271169 w 292"/>
              <a:gd name="T61" fmla="*/ 30162 h 187"/>
              <a:gd name="T62" fmla="*/ 251673 w 292"/>
              <a:gd name="T63" fmla="*/ 46131 h 187"/>
              <a:gd name="T64" fmla="*/ 232177 w 292"/>
              <a:gd name="T65" fmla="*/ 42582 h 187"/>
              <a:gd name="T66" fmla="*/ 200275 w 292"/>
              <a:gd name="T67" fmla="*/ 46131 h 187"/>
              <a:gd name="T68" fmla="*/ 164828 w 292"/>
              <a:gd name="T69" fmla="*/ 70970 h 187"/>
              <a:gd name="T70" fmla="*/ 180779 w 292"/>
              <a:gd name="T71" fmla="*/ 0 h 187"/>
              <a:gd name="T72" fmla="*/ 0 w 292"/>
              <a:gd name="T73" fmla="*/ 200492 h 187"/>
              <a:gd name="T74" fmla="*/ 58487 w 292"/>
              <a:gd name="T75" fmla="*/ 235977 h 187"/>
              <a:gd name="T76" fmla="*/ 157739 w 292"/>
              <a:gd name="T77" fmla="*/ 287430 h 187"/>
              <a:gd name="T78" fmla="*/ 241039 w 292"/>
              <a:gd name="T79" fmla="*/ 315819 h 187"/>
              <a:gd name="T80" fmla="*/ 327884 w 292"/>
              <a:gd name="T81" fmla="*/ 331787 h 187"/>
              <a:gd name="T82" fmla="*/ 412957 w 292"/>
              <a:gd name="T83" fmla="*/ 322916 h 187"/>
              <a:gd name="T84" fmla="*/ 450176 w 292"/>
              <a:gd name="T85" fmla="*/ 306947 h 187"/>
              <a:gd name="T86" fmla="*/ 485623 w 292"/>
              <a:gd name="T87" fmla="*/ 283882 h 187"/>
              <a:gd name="T88" fmla="*/ 517525 w 292"/>
              <a:gd name="T89" fmla="*/ 251945 h 18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92"/>
              <a:gd name="T136" fmla="*/ 0 h 187"/>
              <a:gd name="T137" fmla="*/ 292 w 292"/>
              <a:gd name="T138" fmla="*/ 187 h 18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92" h="187">
                <a:moveTo>
                  <a:pt x="292" y="60"/>
                </a:moveTo>
                <a:lnTo>
                  <a:pt x="292" y="60"/>
                </a:lnTo>
                <a:lnTo>
                  <a:pt x="291" y="66"/>
                </a:lnTo>
                <a:lnTo>
                  <a:pt x="285" y="80"/>
                </a:lnTo>
                <a:lnTo>
                  <a:pt x="276" y="100"/>
                </a:lnTo>
                <a:lnTo>
                  <a:pt x="269" y="109"/>
                </a:lnTo>
                <a:lnTo>
                  <a:pt x="262" y="116"/>
                </a:lnTo>
                <a:lnTo>
                  <a:pt x="265" y="93"/>
                </a:lnTo>
                <a:lnTo>
                  <a:pt x="265" y="73"/>
                </a:lnTo>
                <a:lnTo>
                  <a:pt x="263" y="66"/>
                </a:lnTo>
                <a:lnTo>
                  <a:pt x="262" y="60"/>
                </a:lnTo>
                <a:lnTo>
                  <a:pt x="256" y="69"/>
                </a:lnTo>
                <a:lnTo>
                  <a:pt x="242" y="89"/>
                </a:lnTo>
                <a:lnTo>
                  <a:pt x="233" y="100"/>
                </a:lnTo>
                <a:lnTo>
                  <a:pt x="223" y="109"/>
                </a:lnTo>
                <a:lnTo>
                  <a:pt x="216" y="116"/>
                </a:lnTo>
                <a:lnTo>
                  <a:pt x="213" y="116"/>
                </a:lnTo>
                <a:lnTo>
                  <a:pt x="211" y="116"/>
                </a:lnTo>
                <a:lnTo>
                  <a:pt x="214" y="91"/>
                </a:lnTo>
                <a:lnTo>
                  <a:pt x="218" y="71"/>
                </a:lnTo>
                <a:lnTo>
                  <a:pt x="218" y="64"/>
                </a:lnTo>
                <a:lnTo>
                  <a:pt x="216" y="60"/>
                </a:lnTo>
                <a:lnTo>
                  <a:pt x="213" y="67"/>
                </a:lnTo>
                <a:lnTo>
                  <a:pt x="203" y="85"/>
                </a:lnTo>
                <a:lnTo>
                  <a:pt x="196" y="95"/>
                </a:lnTo>
                <a:lnTo>
                  <a:pt x="187" y="104"/>
                </a:lnTo>
                <a:lnTo>
                  <a:pt x="180" y="111"/>
                </a:lnTo>
                <a:lnTo>
                  <a:pt x="171" y="116"/>
                </a:lnTo>
                <a:lnTo>
                  <a:pt x="176" y="95"/>
                </a:lnTo>
                <a:lnTo>
                  <a:pt x="180" y="75"/>
                </a:lnTo>
                <a:lnTo>
                  <a:pt x="180" y="67"/>
                </a:lnTo>
                <a:lnTo>
                  <a:pt x="180" y="60"/>
                </a:lnTo>
                <a:lnTo>
                  <a:pt x="176" y="56"/>
                </a:lnTo>
                <a:lnTo>
                  <a:pt x="173" y="53"/>
                </a:lnTo>
                <a:lnTo>
                  <a:pt x="167" y="53"/>
                </a:lnTo>
                <a:lnTo>
                  <a:pt x="162" y="53"/>
                </a:lnTo>
                <a:lnTo>
                  <a:pt x="155" y="56"/>
                </a:lnTo>
                <a:lnTo>
                  <a:pt x="147" y="62"/>
                </a:lnTo>
                <a:lnTo>
                  <a:pt x="142" y="67"/>
                </a:lnTo>
                <a:lnTo>
                  <a:pt x="136" y="78"/>
                </a:lnTo>
                <a:lnTo>
                  <a:pt x="131" y="91"/>
                </a:lnTo>
                <a:lnTo>
                  <a:pt x="136" y="85"/>
                </a:lnTo>
                <a:lnTo>
                  <a:pt x="135" y="78"/>
                </a:lnTo>
                <a:lnTo>
                  <a:pt x="135" y="66"/>
                </a:lnTo>
                <a:lnTo>
                  <a:pt x="135" y="56"/>
                </a:lnTo>
                <a:lnTo>
                  <a:pt x="138" y="46"/>
                </a:lnTo>
                <a:lnTo>
                  <a:pt x="142" y="37"/>
                </a:lnTo>
                <a:lnTo>
                  <a:pt x="149" y="26"/>
                </a:lnTo>
                <a:lnTo>
                  <a:pt x="156" y="15"/>
                </a:lnTo>
                <a:lnTo>
                  <a:pt x="155" y="15"/>
                </a:lnTo>
                <a:lnTo>
                  <a:pt x="153" y="17"/>
                </a:lnTo>
                <a:lnTo>
                  <a:pt x="142" y="26"/>
                </a:lnTo>
                <a:lnTo>
                  <a:pt x="136" y="24"/>
                </a:lnTo>
                <a:lnTo>
                  <a:pt x="131" y="24"/>
                </a:lnTo>
                <a:lnTo>
                  <a:pt x="122" y="24"/>
                </a:lnTo>
                <a:lnTo>
                  <a:pt x="113" y="26"/>
                </a:lnTo>
                <a:lnTo>
                  <a:pt x="104" y="31"/>
                </a:lnTo>
                <a:lnTo>
                  <a:pt x="93" y="40"/>
                </a:lnTo>
                <a:lnTo>
                  <a:pt x="84" y="53"/>
                </a:lnTo>
                <a:lnTo>
                  <a:pt x="102" y="0"/>
                </a:lnTo>
                <a:lnTo>
                  <a:pt x="0" y="113"/>
                </a:lnTo>
                <a:lnTo>
                  <a:pt x="9" y="118"/>
                </a:lnTo>
                <a:lnTo>
                  <a:pt x="33" y="133"/>
                </a:lnTo>
                <a:lnTo>
                  <a:pt x="69" y="153"/>
                </a:lnTo>
                <a:lnTo>
                  <a:pt x="89" y="162"/>
                </a:lnTo>
                <a:lnTo>
                  <a:pt x="113" y="171"/>
                </a:lnTo>
                <a:lnTo>
                  <a:pt x="136" y="178"/>
                </a:lnTo>
                <a:lnTo>
                  <a:pt x="160" y="183"/>
                </a:lnTo>
                <a:lnTo>
                  <a:pt x="185" y="187"/>
                </a:lnTo>
                <a:lnTo>
                  <a:pt x="209" y="185"/>
                </a:lnTo>
                <a:lnTo>
                  <a:pt x="233" y="182"/>
                </a:lnTo>
                <a:lnTo>
                  <a:pt x="243" y="178"/>
                </a:lnTo>
                <a:lnTo>
                  <a:pt x="254" y="173"/>
                </a:lnTo>
                <a:lnTo>
                  <a:pt x="263" y="167"/>
                </a:lnTo>
                <a:lnTo>
                  <a:pt x="274" y="160"/>
                </a:lnTo>
                <a:lnTo>
                  <a:pt x="283" y="151"/>
                </a:lnTo>
                <a:lnTo>
                  <a:pt x="292" y="142"/>
                </a:lnTo>
                <a:lnTo>
                  <a:pt x="292" y="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5"/>
          <p:cNvSpPr>
            <a:spLocks/>
          </p:cNvSpPr>
          <p:nvPr/>
        </p:nvSpPr>
        <p:spPr bwMode="auto">
          <a:xfrm>
            <a:off x="6356350" y="1644650"/>
            <a:ext cx="1106488" cy="4071938"/>
          </a:xfrm>
          <a:custGeom>
            <a:avLst/>
            <a:gdLst>
              <a:gd name="T0" fmla="*/ 512460 w 624"/>
              <a:gd name="T1" fmla="*/ 3976086 h 2294"/>
              <a:gd name="T2" fmla="*/ 592255 w 624"/>
              <a:gd name="T3" fmla="*/ 3644154 h 2294"/>
              <a:gd name="T4" fmla="*/ 679142 w 624"/>
              <a:gd name="T5" fmla="*/ 3766631 h 2294"/>
              <a:gd name="T6" fmla="*/ 946898 w 624"/>
              <a:gd name="T7" fmla="*/ 2144246 h 2294"/>
              <a:gd name="T8" fmla="*/ 1042652 w 624"/>
              <a:gd name="T9" fmla="*/ 1634810 h 2294"/>
              <a:gd name="T10" fmla="*/ 1094075 w 624"/>
              <a:gd name="T11" fmla="*/ 1214126 h 2294"/>
              <a:gd name="T12" fmla="*/ 1106488 w 624"/>
              <a:gd name="T13" fmla="*/ 875094 h 2294"/>
              <a:gd name="T14" fmla="*/ 1090529 w 624"/>
              <a:gd name="T15" fmla="*/ 612388 h 2294"/>
              <a:gd name="T16" fmla="*/ 1055065 w 624"/>
              <a:gd name="T17" fmla="*/ 408259 h 2294"/>
              <a:gd name="T18" fmla="*/ 1003641 w 624"/>
              <a:gd name="T19" fmla="*/ 264481 h 2294"/>
              <a:gd name="T20" fmla="*/ 946898 w 624"/>
              <a:gd name="T21" fmla="*/ 165079 h 2294"/>
              <a:gd name="T22" fmla="*/ 891929 w 624"/>
              <a:gd name="T23" fmla="*/ 102952 h 2294"/>
              <a:gd name="T24" fmla="*/ 813907 w 624"/>
              <a:gd name="T25" fmla="*/ 58576 h 2294"/>
              <a:gd name="T26" fmla="*/ 778443 w 624"/>
              <a:gd name="T27" fmla="*/ 19525 h 2294"/>
              <a:gd name="T28" fmla="*/ 657864 w 624"/>
              <a:gd name="T29" fmla="*/ 0 h 2294"/>
              <a:gd name="T30" fmla="*/ 485862 w 624"/>
              <a:gd name="T31" fmla="*/ 7100 h 2294"/>
              <a:gd name="T32" fmla="*/ 414933 w 624"/>
              <a:gd name="T33" fmla="*/ 19525 h 2294"/>
              <a:gd name="T34" fmla="*/ 319179 w 624"/>
              <a:gd name="T35" fmla="*/ 110052 h 2294"/>
              <a:gd name="T36" fmla="*/ 244704 w 624"/>
              <a:gd name="T37" fmla="*/ 202354 h 2294"/>
              <a:gd name="T38" fmla="*/ 184415 w 624"/>
              <a:gd name="T39" fmla="*/ 331932 h 2294"/>
              <a:gd name="T40" fmla="*/ 141857 w 624"/>
              <a:gd name="T41" fmla="*/ 511211 h 2294"/>
              <a:gd name="T42" fmla="*/ 138311 w 624"/>
              <a:gd name="T43" fmla="*/ 660314 h 2294"/>
              <a:gd name="T44" fmla="*/ 161363 w 624"/>
              <a:gd name="T45" fmla="*/ 772142 h 2294"/>
              <a:gd name="T46" fmla="*/ 161363 w 624"/>
              <a:gd name="T47" fmla="*/ 976271 h 2294"/>
              <a:gd name="T48" fmla="*/ 138311 w 624"/>
              <a:gd name="T49" fmla="*/ 1322404 h 2294"/>
              <a:gd name="T50" fmla="*/ 58516 w 624"/>
              <a:gd name="T51" fmla="*/ 1879766 h 2294"/>
              <a:gd name="T52" fmla="*/ 0 w 624"/>
              <a:gd name="T53" fmla="*/ 2202823 h 2294"/>
              <a:gd name="T54" fmla="*/ 39011 w 624"/>
              <a:gd name="T55" fmla="*/ 2151346 h 2294"/>
              <a:gd name="T56" fmla="*/ 86888 w 624"/>
              <a:gd name="T57" fmla="*/ 2025319 h 2294"/>
              <a:gd name="T58" fmla="*/ 117032 w 624"/>
              <a:gd name="T59" fmla="*/ 1892191 h 2294"/>
              <a:gd name="T60" fmla="*/ 97527 w 624"/>
              <a:gd name="T61" fmla="*/ 1970293 h 2294"/>
              <a:gd name="T62" fmla="*/ 65609 w 624"/>
              <a:gd name="T63" fmla="*/ 2202823 h 2294"/>
              <a:gd name="T64" fmla="*/ 49650 w 624"/>
              <a:gd name="T65" fmla="*/ 2552505 h 2294"/>
              <a:gd name="T66" fmla="*/ 117032 w 624"/>
              <a:gd name="T67" fmla="*/ 2231223 h 2294"/>
              <a:gd name="T68" fmla="*/ 101073 w 624"/>
              <a:gd name="T69" fmla="*/ 2410502 h 2294"/>
              <a:gd name="T70" fmla="*/ 101073 w 624"/>
              <a:gd name="T71" fmla="*/ 2912838 h 2294"/>
              <a:gd name="T72" fmla="*/ 156043 w 624"/>
              <a:gd name="T73" fmla="*/ 3010465 h 2294"/>
              <a:gd name="T74" fmla="*/ 122352 w 624"/>
              <a:gd name="T75" fmla="*/ 3118742 h 2294"/>
              <a:gd name="T76" fmla="*/ 104620 w 624"/>
              <a:gd name="T77" fmla="*/ 3319322 h 2294"/>
              <a:gd name="T78" fmla="*/ 120579 w 624"/>
              <a:gd name="T79" fmla="*/ 3656579 h 2294"/>
              <a:gd name="T80" fmla="*/ 156043 w 624"/>
              <a:gd name="T81" fmla="*/ 3826983 h 2294"/>
              <a:gd name="T82" fmla="*/ 239384 w 624"/>
              <a:gd name="T83" fmla="*/ 3766631 h 2294"/>
              <a:gd name="T84" fmla="*/ 390108 w 624"/>
              <a:gd name="T85" fmla="*/ 4071938 h 2294"/>
              <a:gd name="T86" fmla="*/ 469903 w 624"/>
              <a:gd name="T87" fmla="*/ 3944135 h 22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24"/>
              <a:gd name="T133" fmla="*/ 0 h 2294"/>
              <a:gd name="T134" fmla="*/ 624 w 624"/>
              <a:gd name="T135" fmla="*/ 2294 h 229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24" h="2294">
                <a:moveTo>
                  <a:pt x="265" y="2222"/>
                </a:moveTo>
                <a:lnTo>
                  <a:pt x="289" y="2136"/>
                </a:lnTo>
                <a:lnTo>
                  <a:pt x="289" y="2240"/>
                </a:lnTo>
                <a:lnTo>
                  <a:pt x="302" y="2066"/>
                </a:lnTo>
                <a:lnTo>
                  <a:pt x="314" y="2207"/>
                </a:lnTo>
                <a:lnTo>
                  <a:pt x="334" y="2053"/>
                </a:lnTo>
                <a:lnTo>
                  <a:pt x="347" y="2171"/>
                </a:lnTo>
                <a:lnTo>
                  <a:pt x="360" y="2046"/>
                </a:lnTo>
                <a:lnTo>
                  <a:pt x="383" y="2122"/>
                </a:lnTo>
                <a:lnTo>
                  <a:pt x="534" y="1230"/>
                </a:lnTo>
                <a:lnTo>
                  <a:pt x="534" y="1208"/>
                </a:lnTo>
                <a:lnTo>
                  <a:pt x="556" y="1106"/>
                </a:lnTo>
                <a:lnTo>
                  <a:pt x="572" y="1010"/>
                </a:lnTo>
                <a:lnTo>
                  <a:pt x="588" y="921"/>
                </a:lnTo>
                <a:lnTo>
                  <a:pt x="601" y="836"/>
                </a:lnTo>
                <a:lnTo>
                  <a:pt x="610" y="758"/>
                </a:lnTo>
                <a:lnTo>
                  <a:pt x="617" y="684"/>
                </a:lnTo>
                <a:lnTo>
                  <a:pt x="621" y="615"/>
                </a:lnTo>
                <a:lnTo>
                  <a:pt x="624" y="551"/>
                </a:lnTo>
                <a:lnTo>
                  <a:pt x="624" y="493"/>
                </a:lnTo>
                <a:lnTo>
                  <a:pt x="623" y="439"/>
                </a:lnTo>
                <a:lnTo>
                  <a:pt x="621" y="390"/>
                </a:lnTo>
                <a:lnTo>
                  <a:pt x="615" y="345"/>
                </a:lnTo>
                <a:lnTo>
                  <a:pt x="610" y="303"/>
                </a:lnTo>
                <a:lnTo>
                  <a:pt x="603" y="265"/>
                </a:lnTo>
                <a:lnTo>
                  <a:pt x="595" y="230"/>
                </a:lnTo>
                <a:lnTo>
                  <a:pt x="586" y="200"/>
                </a:lnTo>
                <a:lnTo>
                  <a:pt x="577" y="172"/>
                </a:lnTo>
                <a:lnTo>
                  <a:pt x="566" y="149"/>
                </a:lnTo>
                <a:lnTo>
                  <a:pt x="556" y="127"/>
                </a:lnTo>
                <a:lnTo>
                  <a:pt x="545" y="109"/>
                </a:lnTo>
                <a:lnTo>
                  <a:pt x="534" y="93"/>
                </a:lnTo>
                <a:lnTo>
                  <a:pt x="523" y="78"/>
                </a:lnTo>
                <a:lnTo>
                  <a:pt x="512" y="67"/>
                </a:lnTo>
                <a:lnTo>
                  <a:pt x="503" y="58"/>
                </a:lnTo>
                <a:lnTo>
                  <a:pt x="485" y="44"/>
                </a:lnTo>
                <a:lnTo>
                  <a:pt x="470" y="36"/>
                </a:lnTo>
                <a:lnTo>
                  <a:pt x="459" y="33"/>
                </a:lnTo>
                <a:lnTo>
                  <a:pt x="456" y="31"/>
                </a:lnTo>
                <a:lnTo>
                  <a:pt x="439" y="11"/>
                </a:lnTo>
                <a:lnTo>
                  <a:pt x="423" y="7"/>
                </a:lnTo>
                <a:lnTo>
                  <a:pt x="405" y="4"/>
                </a:lnTo>
                <a:lnTo>
                  <a:pt x="371" y="0"/>
                </a:lnTo>
                <a:lnTo>
                  <a:pt x="336" y="0"/>
                </a:lnTo>
                <a:lnTo>
                  <a:pt x="303" y="2"/>
                </a:lnTo>
                <a:lnTo>
                  <a:pt x="274" y="4"/>
                </a:lnTo>
                <a:lnTo>
                  <a:pt x="253" y="7"/>
                </a:lnTo>
                <a:lnTo>
                  <a:pt x="234" y="11"/>
                </a:lnTo>
                <a:lnTo>
                  <a:pt x="215" y="27"/>
                </a:lnTo>
                <a:lnTo>
                  <a:pt x="196" y="45"/>
                </a:lnTo>
                <a:lnTo>
                  <a:pt x="180" y="62"/>
                </a:lnTo>
                <a:lnTo>
                  <a:pt x="164" y="80"/>
                </a:lnTo>
                <a:lnTo>
                  <a:pt x="151" y="98"/>
                </a:lnTo>
                <a:lnTo>
                  <a:pt x="138" y="114"/>
                </a:lnTo>
                <a:lnTo>
                  <a:pt x="127" y="132"/>
                </a:lnTo>
                <a:lnTo>
                  <a:pt x="118" y="151"/>
                </a:lnTo>
                <a:lnTo>
                  <a:pt x="104" y="187"/>
                </a:lnTo>
                <a:lnTo>
                  <a:pt x="91" y="221"/>
                </a:lnTo>
                <a:lnTo>
                  <a:pt x="84" y="256"/>
                </a:lnTo>
                <a:lnTo>
                  <a:pt x="80" y="288"/>
                </a:lnTo>
                <a:lnTo>
                  <a:pt x="78" y="319"/>
                </a:lnTo>
                <a:lnTo>
                  <a:pt x="78" y="346"/>
                </a:lnTo>
                <a:lnTo>
                  <a:pt x="78" y="372"/>
                </a:lnTo>
                <a:lnTo>
                  <a:pt x="82" y="394"/>
                </a:lnTo>
                <a:lnTo>
                  <a:pt x="88" y="424"/>
                </a:lnTo>
                <a:lnTo>
                  <a:pt x="91" y="435"/>
                </a:lnTo>
                <a:lnTo>
                  <a:pt x="93" y="490"/>
                </a:lnTo>
                <a:lnTo>
                  <a:pt x="91" y="550"/>
                </a:lnTo>
                <a:lnTo>
                  <a:pt x="89" y="613"/>
                </a:lnTo>
                <a:lnTo>
                  <a:pt x="84" y="678"/>
                </a:lnTo>
                <a:lnTo>
                  <a:pt x="78" y="745"/>
                </a:lnTo>
                <a:lnTo>
                  <a:pt x="69" y="813"/>
                </a:lnTo>
                <a:lnTo>
                  <a:pt x="53" y="941"/>
                </a:lnTo>
                <a:lnTo>
                  <a:pt x="33" y="1059"/>
                </a:lnTo>
                <a:lnTo>
                  <a:pt x="17" y="1153"/>
                </a:lnTo>
                <a:lnTo>
                  <a:pt x="0" y="1241"/>
                </a:lnTo>
                <a:lnTo>
                  <a:pt x="8" y="1233"/>
                </a:lnTo>
                <a:lnTo>
                  <a:pt x="15" y="1222"/>
                </a:lnTo>
                <a:lnTo>
                  <a:pt x="22" y="1212"/>
                </a:lnTo>
                <a:lnTo>
                  <a:pt x="29" y="1199"/>
                </a:lnTo>
                <a:lnTo>
                  <a:pt x="40" y="1170"/>
                </a:lnTo>
                <a:lnTo>
                  <a:pt x="49" y="1141"/>
                </a:lnTo>
                <a:lnTo>
                  <a:pt x="57" y="1112"/>
                </a:lnTo>
                <a:lnTo>
                  <a:pt x="62" y="1088"/>
                </a:lnTo>
                <a:lnTo>
                  <a:pt x="66" y="1066"/>
                </a:lnTo>
                <a:lnTo>
                  <a:pt x="60" y="1086"/>
                </a:lnTo>
                <a:lnTo>
                  <a:pt x="55" y="1110"/>
                </a:lnTo>
                <a:lnTo>
                  <a:pt x="49" y="1139"/>
                </a:lnTo>
                <a:lnTo>
                  <a:pt x="44" y="1172"/>
                </a:lnTo>
                <a:lnTo>
                  <a:pt x="37" y="1241"/>
                </a:lnTo>
                <a:lnTo>
                  <a:pt x="33" y="1313"/>
                </a:lnTo>
                <a:lnTo>
                  <a:pt x="29" y="1382"/>
                </a:lnTo>
                <a:lnTo>
                  <a:pt x="28" y="1438"/>
                </a:lnTo>
                <a:lnTo>
                  <a:pt x="26" y="1493"/>
                </a:lnTo>
                <a:lnTo>
                  <a:pt x="66" y="1257"/>
                </a:lnTo>
                <a:lnTo>
                  <a:pt x="62" y="1275"/>
                </a:lnTo>
                <a:lnTo>
                  <a:pt x="60" y="1299"/>
                </a:lnTo>
                <a:lnTo>
                  <a:pt x="57" y="1358"/>
                </a:lnTo>
                <a:lnTo>
                  <a:pt x="55" y="1431"/>
                </a:lnTo>
                <a:lnTo>
                  <a:pt x="55" y="1507"/>
                </a:lnTo>
                <a:lnTo>
                  <a:pt x="57" y="1641"/>
                </a:lnTo>
                <a:lnTo>
                  <a:pt x="59" y="1699"/>
                </a:lnTo>
                <a:lnTo>
                  <a:pt x="104" y="1420"/>
                </a:lnTo>
                <a:lnTo>
                  <a:pt x="88" y="1696"/>
                </a:lnTo>
                <a:lnTo>
                  <a:pt x="77" y="1725"/>
                </a:lnTo>
                <a:lnTo>
                  <a:pt x="69" y="1757"/>
                </a:lnTo>
                <a:lnTo>
                  <a:pt x="64" y="1794"/>
                </a:lnTo>
                <a:lnTo>
                  <a:pt x="60" y="1830"/>
                </a:lnTo>
                <a:lnTo>
                  <a:pt x="59" y="1870"/>
                </a:lnTo>
                <a:lnTo>
                  <a:pt x="59" y="1910"/>
                </a:lnTo>
                <a:lnTo>
                  <a:pt x="62" y="1990"/>
                </a:lnTo>
                <a:lnTo>
                  <a:pt x="68" y="2060"/>
                </a:lnTo>
                <a:lnTo>
                  <a:pt x="75" y="2120"/>
                </a:lnTo>
                <a:lnTo>
                  <a:pt x="82" y="2175"/>
                </a:lnTo>
                <a:lnTo>
                  <a:pt x="88" y="2156"/>
                </a:lnTo>
                <a:lnTo>
                  <a:pt x="95" y="2122"/>
                </a:lnTo>
                <a:lnTo>
                  <a:pt x="131" y="2175"/>
                </a:lnTo>
                <a:lnTo>
                  <a:pt x="135" y="2122"/>
                </a:lnTo>
                <a:lnTo>
                  <a:pt x="167" y="2211"/>
                </a:lnTo>
                <a:lnTo>
                  <a:pt x="220" y="2075"/>
                </a:lnTo>
                <a:lnTo>
                  <a:pt x="220" y="2294"/>
                </a:lnTo>
                <a:lnTo>
                  <a:pt x="265" y="2095"/>
                </a:lnTo>
                <a:lnTo>
                  <a:pt x="265" y="2225"/>
                </a:lnTo>
                <a:lnTo>
                  <a:pt x="265" y="2222"/>
                </a:lnTo>
                <a:close/>
              </a:path>
            </a:pathLst>
          </a:custGeom>
          <a:solidFill>
            <a:srgbClr val="E4D8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6"/>
          <p:cNvSpPr>
            <a:spLocks/>
          </p:cNvSpPr>
          <p:nvPr/>
        </p:nvSpPr>
        <p:spPr bwMode="auto">
          <a:xfrm>
            <a:off x="6356350" y="1644650"/>
            <a:ext cx="1106488" cy="4071938"/>
          </a:xfrm>
          <a:custGeom>
            <a:avLst/>
            <a:gdLst>
              <a:gd name="T0" fmla="*/ 512460 w 624"/>
              <a:gd name="T1" fmla="*/ 3976086 h 2294"/>
              <a:gd name="T2" fmla="*/ 592255 w 624"/>
              <a:gd name="T3" fmla="*/ 3644154 h 2294"/>
              <a:gd name="T4" fmla="*/ 679142 w 624"/>
              <a:gd name="T5" fmla="*/ 3766631 h 2294"/>
              <a:gd name="T6" fmla="*/ 946898 w 624"/>
              <a:gd name="T7" fmla="*/ 2144246 h 2294"/>
              <a:gd name="T8" fmla="*/ 1042652 w 624"/>
              <a:gd name="T9" fmla="*/ 1634810 h 2294"/>
              <a:gd name="T10" fmla="*/ 1094075 w 624"/>
              <a:gd name="T11" fmla="*/ 1214126 h 2294"/>
              <a:gd name="T12" fmla="*/ 1106488 w 624"/>
              <a:gd name="T13" fmla="*/ 875094 h 2294"/>
              <a:gd name="T14" fmla="*/ 1090529 w 624"/>
              <a:gd name="T15" fmla="*/ 612388 h 2294"/>
              <a:gd name="T16" fmla="*/ 1055065 w 624"/>
              <a:gd name="T17" fmla="*/ 408259 h 2294"/>
              <a:gd name="T18" fmla="*/ 1003641 w 624"/>
              <a:gd name="T19" fmla="*/ 264481 h 2294"/>
              <a:gd name="T20" fmla="*/ 946898 w 624"/>
              <a:gd name="T21" fmla="*/ 165079 h 2294"/>
              <a:gd name="T22" fmla="*/ 891929 w 624"/>
              <a:gd name="T23" fmla="*/ 102952 h 2294"/>
              <a:gd name="T24" fmla="*/ 813907 w 624"/>
              <a:gd name="T25" fmla="*/ 58576 h 2294"/>
              <a:gd name="T26" fmla="*/ 778443 w 624"/>
              <a:gd name="T27" fmla="*/ 19525 h 2294"/>
              <a:gd name="T28" fmla="*/ 657864 w 624"/>
              <a:gd name="T29" fmla="*/ 0 h 2294"/>
              <a:gd name="T30" fmla="*/ 485862 w 624"/>
              <a:gd name="T31" fmla="*/ 7100 h 2294"/>
              <a:gd name="T32" fmla="*/ 414933 w 624"/>
              <a:gd name="T33" fmla="*/ 19525 h 2294"/>
              <a:gd name="T34" fmla="*/ 319179 w 624"/>
              <a:gd name="T35" fmla="*/ 110052 h 2294"/>
              <a:gd name="T36" fmla="*/ 244704 w 624"/>
              <a:gd name="T37" fmla="*/ 202354 h 2294"/>
              <a:gd name="T38" fmla="*/ 184415 w 624"/>
              <a:gd name="T39" fmla="*/ 331932 h 2294"/>
              <a:gd name="T40" fmla="*/ 141857 w 624"/>
              <a:gd name="T41" fmla="*/ 511211 h 2294"/>
              <a:gd name="T42" fmla="*/ 138311 w 624"/>
              <a:gd name="T43" fmla="*/ 660314 h 2294"/>
              <a:gd name="T44" fmla="*/ 161363 w 624"/>
              <a:gd name="T45" fmla="*/ 772142 h 2294"/>
              <a:gd name="T46" fmla="*/ 161363 w 624"/>
              <a:gd name="T47" fmla="*/ 976271 h 2294"/>
              <a:gd name="T48" fmla="*/ 138311 w 624"/>
              <a:gd name="T49" fmla="*/ 1322404 h 2294"/>
              <a:gd name="T50" fmla="*/ 58516 w 624"/>
              <a:gd name="T51" fmla="*/ 1879766 h 2294"/>
              <a:gd name="T52" fmla="*/ 0 w 624"/>
              <a:gd name="T53" fmla="*/ 2202823 h 2294"/>
              <a:gd name="T54" fmla="*/ 39011 w 624"/>
              <a:gd name="T55" fmla="*/ 2151346 h 2294"/>
              <a:gd name="T56" fmla="*/ 86888 w 624"/>
              <a:gd name="T57" fmla="*/ 2025319 h 2294"/>
              <a:gd name="T58" fmla="*/ 117032 w 624"/>
              <a:gd name="T59" fmla="*/ 1892191 h 2294"/>
              <a:gd name="T60" fmla="*/ 97527 w 624"/>
              <a:gd name="T61" fmla="*/ 1970293 h 2294"/>
              <a:gd name="T62" fmla="*/ 65609 w 624"/>
              <a:gd name="T63" fmla="*/ 2202823 h 2294"/>
              <a:gd name="T64" fmla="*/ 49650 w 624"/>
              <a:gd name="T65" fmla="*/ 2552505 h 2294"/>
              <a:gd name="T66" fmla="*/ 117032 w 624"/>
              <a:gd name="T67" fmla="*/ 2231223 h 2294"/>
              <a:gd name="T68" fmla="*/ 101073 w 624"/>
              <a:gd name="T69" fmla="*/ 2410502 h 2294"/>
              <a:gd name="T70" fmla="*/ 101073 w 624"/>
              <a:gd name="T71" fmla="*/ 2912838 h 2294"/>
              <a:gd name="T72" fmla="*/ 156043 w 624"/>
              <a:gd name="T73" fmla="*/ 3010465 h 2294"/>
              <a:gd name="T74" fmla="*/ 122352 w 624"/>
              <a:gd name="T75" fmla="*/ 3118742 h 2294"/>
              <a:gd name="T76" fmla="*/ 104620 w 624"/>
              <a:gd name="T77" fmla="*/ 3319322 h 2294"/>
              <a:gd name="T78" fmla="*/ 120579 w 624"/>
              <a:gd name="T79" fmla="*/ 3656579 h 2294"/>
              <a:gd name="T80" fmla="*/ 156043 w 624"/>
              <a:gd name="T81" fmla="*/ 3826983 h 2294"/>
              <a:gd name="T82" fmla="*/ 239384 w 624"/>
              <a:gd name="T83" fmla="*/ 3766631 h 2294"/>
              <a:gd name="T84" fmla="*/ 390108 w 624"/>
              <a:gd name="T85" fmla="*/ 4071938 h 229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24"/>
              <a:gd name="T130" fmla="*/ 0 h 2294"/>
              <a:gd name="T131" fmla="*/ 624 w 624"/>
              <a:gd name="T132" fmla="*/ 2294 h 229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24" h="2294">
                <a:moveTo>
                  <a:pt x="265" y="2222"/>
                </a:moveTo>
                <a:lnTo>
                  <a:pt x="289" y="2136"/>
                </a:lnTo>
                <a:lnTo>
                  <a:pt x="289" y="2240"/>
                </a:lnTo>
                <a:lnTo>
                  <a:pt x="302" y="2066"/>
                </a:lnTo>
                <a:lnTo>
                  <a:pt x="314" y="2207"/>
                </a:lnTo>
                <a:lnTo>
                  <a:pt x="334" y="2053"/>
                </a:lnTo>
                <a:lnTo>
                  <a:pt x="347" y="2171"/>
                </a:lnTo>
                <a:lnTo>
                  <a:pt x="360" y="2046"/>
                </a:lnTo>
                <a:lnTo>
                  <a:pt x="383" y="2122"/>
                </a:lnTo>
                <a:lnTo>
                  <a:pt x="534" y="1230"/>
                </a:lnTo>
                <a:lnTo>
                  <a:pt x="534" y="1208"/>
                </a:lnTo>
                <a:lnTo>
                  <a:pt x="556" y="1106"/>
                </a:lnTo>
                <a:lnTo>
                  <a:pt x="572" y="1010"/>
                </a:lnTo>
                <a:lnTo>
                  <a:pt x="588" y="921"/>
                </a:lnTo>
                <a:lnTo>
                  <a:pt x="601" y="836"/>
                </a:lnTo>
                <a:lnTo>
                  <a:pt x="610" y="758"/>
                </a:lnTo>
                <a:lnTo>
                  <a:pt x="617" y="684"/>
                </a:lnTo>
                <a:lnTo>
                  <a:pt x="621" y="615"/>
                </a:lnTo>
                <a:lnTo>
                  <a:pt x="624" y="551"/>
                </a:lnTo>
                <a:lnTo>
                  <a:pt x="624" y="493"/>
                </a:lnTo>
                <a:lnTo>
                  <a:pt x="623" y="439"/>
                </a:lnTo>
                <a:lnTo>
                  <a:pt x="621" y="390"/>
                </a:lnTo>
                <a:lnTo>
                  <a:pt x="615" y="345"/>
                </a:lnTo>
                <a:lnTo>
                  <a:pt x="610" y="303"/>
                </a:lnTo>
                <a:lnTo>
                  <a:pt x="603" y="265"/>
                </a:lnTo>
                <a:lnTo>
                  <a:pt x="595" y="230"/>
                </a:lnTo>
                <a:lnTo>
                  <a:pt x="586" y="200"/>
                </a:lnTo>
                <a:lnTo>
                  <a:pt x="577" y="172"/>
                </a:lnTo>
                <a:lnTo>
                  <a:pt x="566" y="149"/>
                </a:lnTo>
                <a:lnTo>
                  <a:pt x="556" y="127"/>
                </a:lnTo>
                <a:lnTo>
                  <a:pt x="545" y="109"/>
                </a:lnTo>
                <a:lnTo>
                  <a:pt x="534" y="93"/>
                </a:lnTo>
                <a:lnTo>
                  <a:pt x="523" y="78"/>
                </a:lnTo>
                <a:lnTo>
                  <a:pt x="512" y="67"/>
                </a:lnTo>
                <a:lnTo>
                  <a:pt x="503" y="58"/>
                </a:lnTo>
                <a:lnTo>
                  <a:pt x="485" y="44"/>
                </a:lnTo>
                <a:lnTo>
                  <a:pt x="470" y="36"/>
                </a:lnTo>
                <a:lnTo>
                  <a:pt x="459" y="33"/>
                </a:lnTo>
                <a:lnTo>
                  <a:pt x="456" y="31"/>
                </a:lnTo>
                <a:lnTo>
                  <a:pt x="439" y="11"/>
                </a:lnTo>
                <a:lnTo>
                  <a:pt x="423" y="7"/>
                </a:lnTo>
                <a:lnTo>
                  <a:pt x="405" y="4"/>
                </a:lnTo>
                <a:lnTo>
                  <a:pt x="371" y="0"/>
                </a:lnTo>
                <a:lnTo>
                  <a:pt x="336" y="0"/>
                </a:lnTo>
                <a:lnTo>
                  <a:pt x="303" y="2"/>
                </a:lnTo>
                <a:lnTo>
                  <a:pt x="274" y="4"/>
                </a:lnTo>
                <a:lnTo>
                  <a:pt x="253" y="7"/>
                </a:lnTo>
                <a:lnTo>
                  <a:pt x="234" y="11"/>
                </a:lnTo>
                <a:lnTo>
                  <a:pt x="215" y="27"/>
                </a:lnTo>
                <a:lnTo>
                  <a:pt x="196" y="45"/>
                </a:lnTo>
                <a:lnTo>
                  <a:pt x="180" y="62"/>
                </a:lnTo>
                <a:lnTo>
                  <a:pt x="164" y="80"/>
                </a:lnTo>
                <a:lnTo>
                  <a:pt x="151" y="98"/>
                </a:lnTo>
                <a:lnTo>
                  <a:pt x="138" y="114"/>
                </a:lnTo>
                <a:lnTo>
                  <a:pt x="127" y="132"/>
                </a:lnTo>
                <a:lnTo>
                  <a:pt x="118" y="151"/>
                </a:lnTo>
                <a:lnTo>
                  <a:pt x="104" y="187"/>
                </a:lnTo>
                <a:lnTo>
                  <a:pt x="91" y="221"/>
                </a:lnTo>
                <a:lnTo>
                  <a:pt x="84" y="256"/>
                </a:lnTo>
                <a:lnTo>
                  <a:pt x="80" y="288"/>
                </a:lnTo>
                <a:lnTo>
                  <a:pt x="78" y="319"/>
                </a:lnTo>
                <a:lnTo>
                  <a:pt x="78" y="346"/>
                </a:lnTo>
                <a:lnTo>
                  <a:pt x="78" y="372"/>
                </a:lnTo>
                <a:lnTo>
                  <a:pt x="82" y="394"/>
                </a:lnTo>
                <a:lnTo>
                  <a:pt x="88" y="424"/>
                </a:lnTo>
                <a:lnTo>
                  <a:pt x="91" y="435"/>
                </a:lnTo>
                <a:lnTo>
                  <a:pt x="93" y="490"/>
                </a:lnTo>
                <a:lnTo>
                  <a:pt x="91" y="550"/>
                </a:lnTo>
                <a:lnTo>
                  <a:pt x="89" y="613"/>
                </a:lnTo>
                <a:lnTo>
                  <a:pt x="84" y="678"/>
                </a:lnTo>
                <a:lnTo>
                  <a:pt x="78" y="745"/>
                </a:lnTo>
                <a:lnTo>
                  <a:pt x="69" y="813"/>
                </a:lnTo>
                <a:lnTo>
                  <a:pt x="53" y="941"/>
                </a:lnTo>
                <a:lnTo>
                  <a:pt x="33" y="1059"/>
                </a:lnTo>
                <a:lnTo>
                  <a:pt x="17" y="1153"/>
                </a:lnTo>
                <a:lnTo>
                  <a:pt x="0" y="1241"/>
                </a:lnTo>
                <a:lnTo>
                  <a:pt x="8" y="1233"/>
                </a:lnTo>
                <a:lnTo>
                  <a:pt x="15" y="1222"/>
                </a:lnTo>
                <a:lnTo>
                  <a:pt x="22" y="1212"/>
                </a:lnTo>
                <a:lnTo>
                  <a:pt x="29" y="1199"/>
                </a:lnTo>
                <a:lnTo>
                  <a:pt x="40" y="1170"/>
                </a:lnTo>
                <a:lnTo>
                  <a:pt x="49" y="1141"/>
                </a:lnTo>
                <a:lnTo>
                  <a:pt x="57" y="1112"/>
                </a:lnTo>
                <a:lnTo>
                  <a:pt x="62" y="1088"/>
                </a:lnTo>
                <a:lnTo>
                  <a:pt x="66" y="1066"/>
                </a:lnTo>
                <a:lnTo>
                  <a:pt x="60" y="1086"/>
                </a:lnTo>
                <a:lnTo>
                  <a:pt x="55" y="1110"/>
                </a:lnTo>
                <a:lnTo>
                  <a:pt x="49" y="1139"/>
                </a:lnTo>
                <a:lnTo>
                  <a:pt x="44" y="1172"/>
                </a:lnTo>
                <a:lnTo>
                  <a:pt x="37" y="1241"/>
                </a:lnTo>
                <a:lnTo>
                  <a:pt x="33" y="1313"/>
                </a:lnTo>
                <a:lnTo>
                  <a:pt x="29" y="1382"/>
                </a:lnTo>
                <a:lnTo>
                  <a:pt x="28" y="1438"/>
                </a:lnTo>
                <a:lnTo>
                  <a:pt x="26" y="1493"/>
                </a:lnTo>
                <a:lnTo>
                  <a:pt x="66" y="1257"/>
                </a:lnTo>
                <a:lnTo>
                  <a:pt x="62" y="1275"/>
                </a:lnTo>
                <a:lnTo>
                  <a:pt x="60" y="1299"/>
                </a:lnTo>
                <a:lnTo>
                  <a:pt x="57" y="1358"/>
                </a:lnTo>
                <a:lnTo>
                  <a:pt x="55" y="1431"/>
                </a:lnTo>
                <a:lnTo>
                  <a:pt x="55" y="1507"/>
                </a:lnTo>
                <a:lnTo>
                  <a:pt x="57" y="1641"/>
                </a:lnTo>
                <a:lnTo>
                  <a:pt x="59" y="1699"/>
                </a:lnTo>
                <a:lnTo>
                  <a:pt x="104" y="1420"/>
                </a:lnTo>
                <a:lnTo>
                  <a:pt x="88" y="1696"/>
                </a:lnTo>
                <a:lnTo>
                  <a:pt x="77" y="1725"/>
                </a:lnTo>
                <a:lnTo>
                  <a:pt x="69" y="1757"/>
                </a:lnTo>
                <a:lnTo>
                  <a:pt x="64" y="1794"/>
                </a:lnTo>
                <a:lnTo>
                  <a:pt x="60" y="1830"/>
                </a:lnTo>
                <a:lnTo>
                  <a:pt x="59" y="1870"/>
                </a:lnTo>
                <a:lnTo>
                  <a:pt x="59" y="1910"/>
                </a:lnTo>
                <a:lnTo>
                  <a:pt x="62" y="1990"/>
                </a:lnTo>
                <a:lnTo>
                  <a:pt x="68" y="2060"/>
                </a:lnTo>
                <a:lnTo>
                  <a:pt x="75" y="2120"/>
                </a:lnTo>
                <a:lnTo>
                  <a:pt x="82" y="2175"/>
                </a:lnTo>
                <a:lnTo>
                  <a:pt x="88" y="2156"/>
                </a:lnTo>
                <a:lnTo>
                  <a:pt x="95" y="2122"/>
                </a:lnTo>
                <a:lnTo>
                  <a:pt x="131" y="2175"/>
                </a:lnTo>
                <a:lnTo>
                  <a:pt x="135" y="2122"/>
                </a:lnTo>
                <a:lnTo>
                  <a:pt x="167" y="2211"/>
                </a:lnTo>
                <a:lnTo>
                  <a:pt x="220" y="2075"/>
                </a:lnTo>
                <a:lnTo>
                  <a:pt x="220" y="2294"/>
                </a:lnTo>
                <a:lnTo>
                  <a:pt x="265" y="2095"/>
                </a:lnTo>
                <a:lnTo>
                  <a:pt x="265" y="222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17"/>
          <p:cNvSpPr>
            <a:spLocks/>
          </p:cNvSpPr>
          <p:nvPr/>
        </p:nvSpPr>
        <p:spPr bwMode="auto">
          <a:xfrm>
            <a:off x="1827213" y="654050"/>
            <a:ext cx="2641600" cy="1387475"/>
          </a:xfrm>
          <a:custGeom>
            <a:avLst/>
            <a:gdLst>
              <a:gd name="T0" fmla="*/ 355054 w 1488"/>
              <a:gd name="T1" fmla="*/ 106456 h 782"/>
              <a:gd name="T2" fmla="*/ 434941 w 1488"/>
              <a:gd name="T3" fmla="*/ 55002 h 782"/>
              <a:gd name="T4" fmla="*/ 560985 w 1488"/>
              <a:gd name="T5" fmla="*/ 81616 h 782"/>
              <a:gd name="T6" fmla="*/ 564535 w 1488"/>
              <a:gd name="T7" fmla="*/ 26614 h 782"/>
              <a:gd name="T8" fmla="*/ 708332 w 1488"/>
              <a:gd name="T9" fmla="*/ 39034 h 782"/>
              <a:gd name="T10" fmla="*/ 738512 w 1488"/>
              <a:gd name="T11" fmla="*/ 3549 h 782"/>
              <a:gd name="T12" fmla="*/ 878758 w 1488"/>
              <a:gd name="T13" fmla="*/ 0 h 782"/>
              <a:gd name="T14" fmla="*/ 1075813 w 1488"/>
              <a:gd name="T15" fmla="*/ 74519 h 782"/>
              <a:gd name="T16" fmla="*/ 1240913 w 1488"/>
              <a:gd name="T17" fmla="*/ 110004 h 782"/>
              <a:gd name="T18" fmla="*/ 1372283 w 1488"/>
              <a:gd name="T19" fmla="*/ 157910 h 782"/>
              <a:gd name="T20" fmla="*/ 1446844 w 1488"/>
              <a:gd name="T21" fmla="*/ 172104 h 782"/>
              <a:gd name="T22" fmla="*/ 1517855 w 1488"/>
              <a:gd name="T23" fmla="*/ 177426 h 782"/>
              <a:gd name="T24" fmla="*/ 1672303 w 1488"/>
              <a:gd name="T25" fmla="*/ 267914 h 782"/>
              <a:gd name="T26" fmla="*/ 1759291 w 1488"/>
              <a:gd name="T27" fmla="*/ 276785 h 782"/>
              <a:gd name="T28" fmla="*/ 1842729 w 1488"/>
              <a:gd name="T29" fmla="*/ 296302 h 782"/>
              <a:gd name="T30" fmla="*/ 2004278 w 1488"/>
              <a:gd name="T31" fmla="*/ 345982 h 782"/>
              <a:gd name="T32" fmla="*/ 2116120 w 1488"/>
              <a:gd name="T33" fmla="*/ 361950 h 782"/>
              <a:gd name="T34" fmla="*/ 2226187 w 1488"/>
              <a:gd name="T35" fmla="*/ 434695 h 782"/>
              <a:gd name="T36" fmla="*/ 2405489 w 1488"/>
              <a:gd name="T37" fmla="*/ 512763 h 782"/>
              <a:gd name="T38" fmla="*/ 2627398 w 1488"/>
              <a:gd name="T39" fmla="*/ 624541 h 782"/>
              <a:gd name="T40" fmla="*/ 2421467 w 1488"/>
              <a:gd name="T41" fmla="*/ 917295 h 782"/>
              <a:gd name="T42" fmla="*/ 2071739 w 1488"/>
              <a:gd name="T43" fmla="*/ 1249082 h 782"/>
              <a:gd name="T44" fmla="*/ 2148075 w 1488"/>
              <a:gd name="T45" fmla="*/ 1059236 h 782"/>
              <a:gd name="T46" fmla="*/ 2119671 w 1488"/>
              <a:gd name="T47" fmla="*/ 1071656 h 782"/>
              <a:gd name="T48" fmla="*/ 2064638 w 1488"/>
              <a:gd name="T49" fmla="*/ 911972 h 782"/>
              <a:gd name="T50" fmla="*/ 1791246 w 1488"/>
              <a:gd name="T51" fmla="*/ 849873 h 782"/>
              <a:gd name="T52" fmla="*/ 1526731 w 1488"/>
              <a:gd name="T53" fmla="*/ 904875 h 782"/>
              <a:gd name="T54" fmla="*/ 1375833 w 1488"/>
              <a:gd name="T55" fmla="*/ 963426 h 782"/>
              <a:gd name="T56" fmla="*/ 1327901 w 1488"/>
              <a:gd name="T57" fmla="*/ 1133755 h 782"/>
              <a:gd name="T58" fmla="*/ 1269317 w 1488"/>
              <a:gd name="T59" fmla="*/ 690189 h 782"/>
              <a:gd name="T60" fmla="*/ 1146824 w 1488"/>
              <a:gd name="T61" fmla="*/ 991814 h 782"/>
              <a:gd name="T62" fmla="*/ 1070487 w 1488"/>
              <a:gd name="T63" fmla="*/ 1071656 h 782"/>
              <a:gd name="T64" fmla="*/ 1173453 w 1488"/>
              <a:gd name="T65" fmla="*/ 809065 h 782"/>
              <a:gd name="T66" fmla="*/ 1102442 w 1488"/>
              <a:gd name="T67" fmla="*/ 757611 h 782"/>
              <a:gd name="T68" fmla="*/ 1004802 w 1488"/>
              <a:gd name="T69" fmla="*/ 936812 h 782"/>
              <a:gd name="T70" fmla="*/ 1024330 w 1488"/>
              <a:gd name="T71" fmla="*/ 810839 h 782"/>
              <a:gd name="T72" fmla="*/ 1031431 w 1488"/>
              <a:gd name="T73" fmla="*/ 592604 h 782"/>
              <a:gd name="T74" fmla="*/ 985274 w 1488"/>
              <a:gd name="T75" fmla="*/ 651155 h 782"/>
              <a:gd name="T76" fmla="*/ 825500 w 1488"/>
              <a:gd name="T77" fmla="*/ 454212 h 782"/>
              <a:gd name="T78" fmla="*/ 892960 w 1488"/>
              <a:gd name="T79" fmla="*/ 573088 h 782"/>
              <a:gd name="T80" fmla="*/ 818399 w 1488"/>
              <a:gd name="T81" fmla="*/ 544699 h 782"/>
              <a:gd name="T82" fmla="*/ 724310 w 1488"/>
              <a:gd name="T83" fmla="*/ 551796 h 782"/>
              <a:gd name="T84" fmla="*/ 489974 w 1488"/>
              <a:gd name="T85" fmla="*/ 480826 h 782"/>
              <a:gd name="T86" fmla="*/ 450918 w 1488"/>
              <a:gd name="T87" fmla="*/ 347756 h 782"/>
              <a:gd name="T88" fmla="*/ 458019 w 1488"/>
              <a:gd name="T89" fmla="*/ 299851 h 782"/>
              <a:gd name="T90" fmla="*/ 383458 w 1488"/>
              <a:gd name="T91" fmla="*/ 351304 h 782"/>
              <a:gd name="T92" fmla="*/ 323099 w 1488"/>
              <a:gd name="T93" fmla="*/ 553571 h 782"/>
              <a:gd name="T94" fmla="*/ 307122 w 1488"/>
              <a:gd name="T95" fmla="*/ 560668 h 782"/>
              <a:gd name="T96" fmla="*/ 292919 w 1488"/>
              <a:gd name="T97" fmla="*/ 409855 h 782"/>
              <a:gd name="T98" fmla="*/ 229010 w 1488"/>
              <a:gd name="T99" fmla="*/ 615670 h 782"/>
              <a:gd name="T100" fmla="*/ 229010 w 1488"/>
              <a:gd name="T101" fmla="*/ 470180 h 782"/>
              <a:gd name="T102" fmla="*/ 173976 w 1488"/>
              <a:gd name="T103" fmla="*/ 596153 h 782"/>
              <a:gd name="T104" fmla="*/ 94089 w 1488"/>
              <a:gd name="T105" fmla="*/ 612121 h 782"/>
              <a:gd name="T106" fmla="*/ 55033 w 1488"/>
              <a:gd name="T107" fmla="*/ 587282 h 782"/>
              <a:gd name="T108" fmla="*/ 81662 w 1488"/>
              <a:gd name="T109" fmla="*/ 551796 h 782"/>
              <a:gd name="T110" fmla="*/ 15977 w 1488"/>
              <a:gd name="T111" fmla="*/ 560668 h 782"/>
              <a:gd name="T112" fmla="*/ 101190 w 1488"/>
              <a:gd name="T113" fmla="*/ 500343 h 782"/>
              <a:gd name="T114" fmla="*/ 0 w 1488"/>
              <a:gd name="T115" fmla="*/ 509214 h 782"/>
              <a:gd name="T116" fmla="*/ 152673 w 1488"/>
              <a:gd name="T117" fmla="*/ 367273 h 782"/>
              <a:gd name="T118" fmla="*/ 149123 w 1488"/>
              <a:gd name="T119" fmla="*/ 338885 h 782"/>
              <a:gd name="T120" fmla="*/ 90539 w 1488"/>
              <a:gd name="T121" fmla="*/ 374370 h 782"/>
              <a:gd name="T122" fmla="*/ 149123 w 1488"/>
              <a:gd name="T123" fmla="*/ 283882 h 782"/>
              <a:gd name="T124" fmla="*/ 326649 w 1488"/>
              <a:gd name="T125" fmla="*/ 133070 h 7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488"/>
              <a:gd name="T190" fmla="*/ 0 h 782"/>
              <a:gd name="T191" fmla="*/ 1488 w 1488"/>
              <a:gd name="T192" fmla="*/ 782 h 78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488" h="782">
                <a:moveTo>
                  <a:pt x="193" y="73"/>
                </a:moveTo>
                <a:lnTo>
                  <a:pt x="193" y="73"/>
                </a:lnTo>
                <a:lnTo>
                  <a:pt x="214" y="71"/>
                </a:lnTo>
                <a:lnTo>
                  <a:pt x="227" y="71"/>
                </a:lnTo>
                <a:lnTo>
                  <a:pt x="200" y="60"/>
                </a:lnTo>
                <a:lnTo>
                  <a:pt x="216" y="58"/>
                </a:lnTo>
                <a:lnTo>
                  <a:pt x="232" y="57"/>
                </a:lnTo>
                <a:lnTo>
                  <a:pt x="245" y="58"/>
                </a:lnTo>
                <a:lnTo>
                  <a:pt x="214" y="29"/>
                </a:lnTo>
                <a:lnTo>
                  <a:pt x="245" y="31"/>
                </a:lnTo>
                <a:lnTo>
                  <a:pt x="271" y="35"/>
                </a:lnTo>
                <a:lnTo>
                  <a:pt x="280" y="37"/>
                </a:lnTo>
                <a:lnTo>
                  <a:pt x="287" y="40"/>
                </a:lnTo>
                <a:lnTo>
                  <a:pt x="312" y="48"/>
                </a:lnTo>
                <a:lnTo>
                  <a:pt x="316" y="46"/>
                </a:lnTo>
                <a:lnTo>
                  <a:pt x="321" y="39"/>
                </a:lnTo>
                <a:lnTo>
                  <a:pt x="323" y="33"/>
                </a:lnTo>
                <a:lnTo>
                  <a:pt x="325" y="28"/>
                </a:lnTo>
                <a:lnTo>
                  <a:pt x="323" y="22"/>
                </a:lnTo>
                <a:lnTo>
                  <a:pt x="318" y="15"/>
                </a:lnTo>
                <a:lnTo>
                  <a:pt x="332" y="24"/>
                </a:lnTo>
                <a:lnTo>
                  <a:pt x="343" y="33"/>
                </a:lnTo>
                <a:lnTo>
                  <a:pt x="347" y="37"/>
                </a:lnTo>
                <a:lnTo>
                  <a:pt x="349" y="42"/>
                </a:lnTo>
                <a:lnTo>
                  <a:pt x="359" y="49"/>
                </a:lnTo>
                <a:lnTo>
                  <a:pt x="399" y="22"/>
                </a:lnTo>
                <a:lnTo>
                  <a:pt x="401" y="19"/>
                </a:lnTo>
                <a:lnTo>
                  <a:pt x="403" y="11"/>
                </a:lnTo>
                <a:lnTo>
                  <a:pt x="408" y="6"/>
                </a:lnTo>
                <a:lnTo>
                  <a:pt x="412" y="2"/>
                </a:lnTo>
                <a:lnTo>
                  <a:pt x="416" y="2"/>
                </a:lnTo>
                <a:lnTo>
                  <a:pt x="432" y="10"/>
                </a:lnTo>
                <a:lnTo>
                  <a:pt x="443" y="8"/>
                </a:lnTo>
                <a:lnTo>
                  <a:pt x="466" y="2"/>
                </a:lnTo>
                <a:lnTo>
                  <a:pt x="481" y="0"/>
                </a:lnTo>
                <a:lnTo>
                  <a:pt x="495" y="0"/>
                </a:lnTo>
                <a:lnTo>
                  <a:pt x="512" y="0"/>
                </a:lnTo>
                <a:lnTo>
                  <a:pt x="525" y="4"/>
                </a:lnTo>
                <a:lnTo>
                  <a:pt x="561" y="20"/>
                </a:lnTo>
                <a:lnTo>
                  <a:pt x="592" y="35"/>
                </a:lnTo>
                <a:lnTo>
                  <a:pt x="606" y="42"/>
                </a:lnTo>
                <a:lnTo>
                  <a:pt x="617" y="51"/>
                </a:lnTo>
                <a:lnTo>
                  <a:pt x="632" y="51"/>
                </a:lnTo>
                <a:lnTo>
                  <a:pt x="662" y="57"/>
                </a:lnTo>
                <a:lnTo>
                  <a:pt x="681" y="58"/>
                </a:lnTo>
                <a:lnTo>
                  <a:pt x="699" y="62"/>
                </a:lnTo>
                <a:lnTo>
                  <a:pt x="711" y="68"/>
                </a:lnTo>
                <a:lnTo>
                  <a:pt x="720" y="73"/>
                </a:lnTo>
                <a:lnTo>
                  <a:pt x="744" y="78"/>
                </a:lnTo>
                <a:lnTo>
                  <a:pt x="764" y="84"/>
                </a:lnTo>
                <a:lnTo>
                  <a:pt x="773" y="89"/>
                </a:lnTo>
                <a:lnTo>
                  <a:pt x="780" y="93"/>
                </a:lnTo>
                <a:lnTo>
                  <a:pt x="793" y="91"/>
                </a:lnTo>
                <a:lnTo>
                  <a:pt x="806" y="93"/>
                </a:lnTo>
                <a:lnTo>
                  <a:pt x="809" y="95"/>
                </a:lnTo>
                <a:lnTo>
                  <a:pt x="815" y="97"/>
                </a:lnTo>
                <a:lnTo>
                  <a:pt x="820" y="95"/>
                </a:lnTo>
                <a:lnTo>
                  <a:pt x="826" y="95"/>
                </a:lnTo>
                <a:lnTo>
                  <a:pt x="835" y="93"/>
                </a:lnTo>
                <a:lnTo>
                  <a:pt x="844" y="95"/>
                </a:lnTo>
                <a:lnTo>
                  <a:pt x="855" y="100"/>
                </a:lnTo>
                <a:lnTo>
                  <a:pt x="864" y="107"/>
                </a:lnTo>
                <a:lnTo>
                  <a:pt x="875" y="120"/>
                </a:lnTo>
                <a:lnTo>
                  <a:pt x="907" y="136"/>
                </a:lnTo>
                <a:lnTo>
                  <a:pt x="929" y="146"/>
                </a:lnTo>
                <a:lnTo>
                  <a:pt x="942" y="151"/>
                </a:lnTo>
                <a:lnTo>
                  <a:pt x="951" y="149"/>
                </a:lnTo>
                <a:lnTo>
                  <a:pt x="963" y="149"/>
                </a:lnTo>
                <a:lnTo>
                  <a:pt x="978" y="151"/>
                </a:lnTo>
                <a:lnTo>
                  <a:pt x="985" y="153"/>
                </a:lnTo>
                <a:lnTo>
                  <a:pt x="991" y="156"/>
                </a:lnTo>
                <a:lnTo>
                  <a:pt x="996" y="156"/>
                </a:lnTo>
                <a:lnTo>
                  <a:pt x="1009" y="156"/>
                </a:lnTo>
                <a:lnTo>
                  <a:pt x="1018" y="158"/>
                </a:lnTo>
                <a:lnTo>
                  <a:pt x="1027" y="162"/>
                </a:lnTo>
                <a:lnTo>
                  <a:pt x="1038" y="167"/>
                </a:lnTo>
                <a:lnTo>
                  <a:pt x="1051" y="175"/>
                </a:lnTo>
                <a:lnTo>
                  <a:pt x="1061" y="176"/>
                </a:lnTo>
                <a:lnTo>
                  <a:pt x="1087" y="182"/>
                </a:lnTo>
                <a:lnTo>
                  <a:pt x="1116" y="189"/>
                </a:lnTo>
                <a:lnTo>
                  <a:pt x="1129" y="195"/>
                </a:lnTo>
                <a:lnTo>
                  <a:pt x="1136" y="200"/>
                </a:lnTo>
                <a:lnTo>
                  <a:pt x="1145" y="200"/>
                </a:lnTo>
                <a:lnTo>
                  <a:pt x="1165" y="200"/>
                </a:lnTo>
                <a:lnTo>
                  <a:pt x="1179" y="202"/>
                </a:lnTo>
                <a:lnTo>
                  <a:pt x="1192" y="204"/>
                </a:lnTo>
                <a:lnTo>
                  <a:pt x="1207" y="207"/>
                </a:lnTo>
                <a:lnTo>
                  <a:pt x="1219" y="214"/>
                </a:lnTo>
                <a:lnTo>
                  <a:pt x="1234" y="227"/>
                </a:lnTo>
                <a:lnTo>
                  <a:pt x="1246" y="236"/>
                </a:lnTo>
                <a:lnTo>
                  <a:pt x="1254" y="245"/>
                </a:lnTo>
                <a:lnTo>
                  <a:pt x="1288" y="262"/>
                </a:lnTo>
                <a:lnTo>
                  <a:pt x="1314" y="274"/>
                </a:lnTo>
                <a:lnTo>
                  <a:pt x="1330" y="280"/>
                </a:lnTo>
                <a:lnTo>
                  <a:pt x="1355" y="289"/>
                </a:lnTo>
                <a:lnTo>
                  <a:pt x="1401" y="305"/>
                </a:lnTo>
                <a:lnTo>
                  <a:pt x="1426" y="316"/>
                </a:lnTo>
                <a:lnTo>
                  <a:pt x="1450" y="329"/>
                </a:lnTo>
                <a:lnTo>
                  <a:pt x="1468" y="340"/>
                </a:lnTo>
                <a:lnTo>
                  <a:pt x="1475" y="347"/>
                </a:lnTo>
                <a:lnTo>
                  <a:pt x="1480" y="352"/>
                </a:lnTo>
                <a:lnTo>
                  <a:pt x="1488" y="367"/>
                </a:lnTo>
                <a:lnTo>
                  <a:pt x="1488" y="370"/>
                </a:lnTo>
                <a:lnTo>
                  <a:pt x="1451" y="414"/>
                </a:lnTo>
                <a:lnTo>
                  <a:pt x="1413" y="461"/>
                </a:lnTo>
                <a:lnTo>
                  <a:pt x="1364" y="517"/>
                </a:lnTo>
                <a:lnTo>
                  <a:pt x="1308" y="577"/>
                </a:lnTo>
                <a:lnTo>
                  <a:pt x="1279" y="606"/>
                </a:lnTo>
                <a:lnTo>
                  <a:pt x="1250" y="633"/>
                </a:lnTo>
                <a:lnTo>
                  <a:pt x="1221" y="661"/>
                </a:lnTo>
                <a:lnTo>
                  <a:pt x="1194" y="684"/>
                </a:lnTo>
                <a:lnTo>
                  <a:pt x="1167" y="704"/>
                </a:lnTo>
                <a:lnTo>
                  <a:pt x="1139" y="719"/>
                </a:lnTo>
                <a:lnTo>
                  <a:pt x="1170" y="671"/>
                </a:lnTo>
                <a:lnTo>
                  <a:pt x="1194" y="630"/>
                </a:lnTo>
                <a:lnTo>
                  <a:pt x="1205" y="612"/>
                </a:lnTo>
                <a:lnTo>
                  <a:pt x="1210" y="597"/>
                </a:lnTo>
                <a:lnTo>
                  <a:pt x="1214" y="592"/>
                </a:lnTo>
                <a:lnTo>
                  <a:pt x="1212" y="588"/>
                </a:lnTo>
                <a:lnTo>
                  <a:pt x="1208" y="590"/>
                </a:lnTo>
                <a:lnTo>
                  <a:pt x="1194" y="604"/>
                </a:lnTo>
                <a:lnTo>
                  <a:pt x="1172" y="632"/>
                </a:lnTo>
                <a:lnTo>
                  <a:pt x="1145" y="662"/>
                </a:lnTo>
                <a:lnTo>
                  <a:pt x="1072" y="753"/>
                </a:lnTo>
                <a:lnTo>
                  <a:pt x="1159" y="603"/>
                </a:lnTo>
                <a:lnTo>
                  <a:pt x="1027" y="782"/>
                </a:lnTo>
                <a:lnTo>
                  <a:pt x="1163" y="514"/>
                </a:lnTo>
                <a:lnTo>
                  <a:pt x="1027" y="711"/>
                </a:lnTo>
                <a:lnTo>
                  <a:pt x="1081" y="575"/>
                </a:lnTo>
                <a:lnTo>
                  <a:pt x="980" y="728"/>
                </a:lnTo>
                <a:lnTo>
                  <a:pt x="1069" y="481"/>
                </a:lnTo>
                <a:lnTo>
                  <a:pt x="942" y="737"/>
                </a:lnTo>
                <a:lnTo>
                  <a:pt x="1009" y="479"/>
                </a:lnTo>
                <a:lnTo>
                  <a:pt x="909" y="706"/>
                </a:lnTo>
                <a:lnTo>
                  <a:pt x="945" y="514"/>
                </a:lnTo>
                <a:lnTo>
                  <a:pt x="864" y="719"/>
                </a:lnTo>
                <a:lnTo>
                  <a:pt x="909" y="474"/>
                </a:lnTo>
                <a:lnTo>
                  <a:pt x="831" y="679"/>
                </a:lnTo>
                <a:lnTo>
                  <a:pt x="860" y="510"/>
                </a:lnTo>
                <a:lnTo>
                  <a:pt x="784" y="686"/>
                </a:lnTo>
                <a:lnTo>
                  <a:pt x="820" y="450"/>
                </a:lnTo>
                <a:lnTo>
                  <a:pt x="811" y="468"/>
                </a:lnTo>
                <a:lnTo>
                  <a:pt x="788" y="514"/>
                </a:lnTo>
                <a:lnTo>
                  <a:pt x="775" y="543"/>
                </a:lnTo>
                <a:lnTo>
                  <a:pt x="764" y="574"/>
                </a:lnTo>
                <a:lnTo>
                  <a:pt x="755" y="604"/>
                </a:lnTo>
                <a:lnTo>
                  <a:pt x="751" y="619"/>
                </a:lnTo>
                <a:lnTo>
                  <a:pt x="749" y="633"/>
                </a:lnTo>
                <a:lnTo>
                  <a:pt x="748" y="639"/>
                </a:lnTo>
                <a:lnTo>
                  <a:pt x="768" y="405"/>
                </a:lnTo>
                <a:lnTo>
                  <a:pt x="720" y="575"/>
                </a:lnTo>
                <a:lnTo>
                  <a:pt x="742" y="392"/>
                </a:lnTo>
                <a:lnTo>
                  <a:pt x="688" y="633"/>
                </a:lnTo>
                <a:lnTo>
                  <a:pt x="715" y="389"/>
                </a:lnTo>
                <a:lnTo>
                  <a:pt x="708" y="412"/>
                </a:lnTo>
                <a:lnTo>
                  <a:pt x="700" y="436"/>
                </a:lnTo>
                <a:lnTo>
                  <a:pt x="691" y="465"/>
                </a:lnTo>
                <a:lnTo>
                  <a:pt x="679" y="497"/>
                </a:lnTo>
                <a:lnTo>
                  <a:pt x="664" y="528"/>
                </a:lnTo>
                <a:lnTo>
                  <a:pt x="646" y="559"/>
                </a:lnTo>
                <a:lnTo>
                  <a:pt x="637" y="572"/>
                </a:lnTo>
                <a:lnTo>
                  <a:pt x="628" y="583"/>
                </a:lnTo>
                <a:lnTo>
                  <a:pt x="603" y="606"/>
                </a:lnTo>
                <a:lnTo>
                  <a:pt x="601" y="608"/>
                </a:lnTo>
                <a:lnTo>
                  <a:pt x="603" y="604"/>
                </a:lnTo>
                <a:lnTo>
                  <a:pt x="621" y="584"/>
                </a:lnTo>
                <a:lnTo>
                  <a:pt x="626" y="566"/>
                </a:lnTo>
                <a:lnTo>
                  <a:pt x="641" y="525"/>
                </a:lnTo>
                <a:lnTo>
                  <a:pt x="655" y="477"/>
                </a:lnTo>
                <a:lnTo>
                  <a:pt x="661" y="456"/>
                </a:lnTo>
                <a:lnTo>
                  <a:pt x="661" y="439"/>
                </a:lnTo>
                <a:lnTo>
                  <a:pt x="564" y="621"/>
                </a:lnTo>
                <a:lnTo>
                  <a:pt x="593" y="526"/>
                </a:lnTo>
                <a:lnTo>
                  <a:pt x="613" y="459"/>
                </a:lnTo>
                <a:lnTo>
                  <a:pt x="621" y="427"/>
                </a:lnTo>
                <a:lnTo>
                  <a:pt x="601" y="470"/>
                </a:lnTo>
                <a:lnTo>
                  <a:pt x="583" y="503"/>
                </a:lnTo>
                <a:lnTo>
                  <a:pt x="575" y="517"/>
                </a:lnTo>
                <a:lnTo>
                  <a:pt x="566" y="528"/>
                </a:lnTo>
                <a:lnTo>
                  <a:pt x="564" y="530"/>
                </a:lnTo>
                <a:lnTo>
                  <a:pt x="563" y="532"/>
                </a:lnTo>
                <a:lnTo>
                  <a:pt x="561" y="528"/>
                </a:lnTo>
                <a:lnTo>
                  <a:pt x="563" y="514"/>
                </a:lnTo>
                <a:lnTo>
                  <a:pt x="577" y="457"/>
                </a:lnTo>
                <a:lnTo>
                  <a:pt x="584" y="423"/>
                </a:lnTo>
                <a:lnTo>
                  <a:pt x="588" y="389"/>
                </a:lnTo>
                <a:lnTo>
                  <a:pt x="588" y="372"/>
                </a:lnTo>
                <a:lnTo>
                  <a:pt x="588" y="358"/>
                </a:lnTo>
                <a:lnTo>
                  <a:pt x="584" y="345"/>
                </a:lnTo>
                <a:lnTo>
                  <a:pt x="581" y="334"/>
                </a:lnTo>
                <a:lnTo>
                  <a:pt x="579" y="336"/>
                </a:lnTo>
                <a:lnTo>
                  <a:pt x="575" y="345"/>
                </a:lnTo>
                <a:lnTo>
                  <a:pt x="566" y="356"/>
                </a:lnTo>
                <a:lnTo>
                  <a:pt x="555" y="367"/>
                </a:lnTo>
                <a:lnTo>
                  <a:pt x="544" y="350"/>
                </a:lnTo>
                <a:lnTo>
                  <a:pt x="519" y="314"/>
                </a:lnTo>
                <a:lnTo>
                  <a:pt x="503" y="294"/>
                </a:lnTo>
                <a:lnTo>
                  <a:pt x="486" y="276"/>
                </a:lnTo>
                <a:lnTo>
                  <a:pt x="472" y="262"/>
                </a:lnTo>
                <a:lnTo>
                  <a:pt x="465" y="256"/>
                </a:lnTo>
                <a:lnTo>
                  <a:pt x="457" y="254"/>
                </a:lnTo>
                <a:lnTo>
                  <a:pt x="466" y="263"/>
                </a:lnTo>
                <a:lnTo>
                  <a:pt x="485" y="291"/>
                </a:lnTo>
                <a:lnTo>
                  <a:pt x="495" y="307"/>
                </a:lnTo>
                <a:lnTo>
                  <a:pt x="503" y="323"/>
                </a:lnTo>
                <a:lnTo>
                  <a:pt x="510" y="340"/>
                </a:lnTo>
                <a:lnTo>
                  <a:pt x="512" y="354"/>
                </a:lnTo>
                <a:lnTo>
                  <a:pt x="501" y="343"/>
                </a:lnTo>
                <a:lnTo>
                  <a:pt x="476" y="320"/>
                </a:lnTo>
                <a:lnTo>
                  <a:pt x="461" y="307"/>
                </a:lnTo>
                <a:lnTo>
                  <a:pt x="443" y="294"/>
                </a:lnTo>
                <a:lnTo>
                  <a:pt x="427" y="283"/>
                </a:lnTo>
                <a:lnTo>
                  <a:pt x="410" y="276"/>
                </a:lnTo>
                <a:lnTo>
                  <a:pt x="443" y="347"/>
                </a:lnTo>
                <a:lnTo>
                  <a:pt x="408" y="311"/>
                </a:lnTo>
                <a:lnTo>
                  <a:pt x="376" y="280"/>
                </a:lnTo>
                <a:lnTo>
                  <a:pt x="359" y="265"/>
                </a:lnTo>
                <a:lnTo>
                  <a:pt x="345" y="254"/>
                </a:lnTo>
                <a:lnTo>
                  <a:pt x="289" y="214"/>
                </a:lnTo>
                <a:lnTo>
                  <a:pt x="276" y="271"/>
                </a:lnTo>
                <a:lnTo>
                  <a:pt x="265" y="321"/>
                </a:lnTo>
                <a:lnTo>
                  <a:pt x="258" y="376"/>
                </a:lnTo>
                <a:lnTo>
                  <a:pt x="254" y="292"/>
                </a:lnTo>
                <a:lnTo>
                  <a:pt x="252" y="225"/>
                </a:lnTo>
                <a:lnTo>
                  <a:pt x="254" y="196"/>
                </a:lnTo>
                <a:lnTo>
                  <a:pt x="256" y="175"/>
                </a:lnTo>
                <a:lnTo>
                  <a:pt x="258" y="167"/>
                </a:lnTo>
                <a:lnTo>
                  <a:pt x="260" y="162"/>
                </a:lnTo>
                <a:lnTo>
                  <a:pt x="258" y="169"/>
                </a:lnTo>
                <a:lnTo>
                  <a:pt x="245" y="211"/>
                </a:lnTo>
                <a:lnTo>
                  <a:pt x="229" y="276"/>
                </a:lnTo>
                <a:lnTo>
                  <a:pt x="222" y="314"/>
                </a:lnTo>
                <a:lnTo>
                  <a:pt x="216" y="352"/>
                </a:lnTo>
                <a:lnTo>
                  <a:pt x="216" y="198"/>
                </a:lnTo>
                <a:lnTo>
                  <a:pt x="209" y="207"/>
                </a:lnTo>
                <a:lnTo>
                  <a:pt x="203" y="220"/>
                </a:lnTo>
                <a:lnTo>
                  <a:pt x="196" y="236"/>
                </a:lnTo>
                <a:lnTo>
                  <a:pt x="191" y="258"/>
                </a:lnTo>
                <a:lnTo>
                  <a:pt x="185" y="283"/>
                </a:lnTo>
                <a:lnTo>
                  <a:pt x="182" y="312"/>
                </a:lnTo>
                <a:lnTo>
                  <a:pt x="182" y="347"/>
                </a:lnTo>
                <a:lnTo>
                  <a:pt x="184" y="354"/>
                </a:lnTo>
                <a:lnTo>
                  <a:pt x="180" y="343"/>
                </a:lnTo>
                <a:lnTo>
                  <a:pt x="173" y="316"/>
                </a:lnTo>
                <a:lnTo>
                  <a:pt x="167" y="276"/>
                </a:lnTo>
                <a:lnTo>
                  <a:pt x="165" y="256"/>
                </a:lnTo>
                <a:lnTo>
                  <a:pt x="165" y="236"/>
                </a:lnTo>
                <a:lnTo>
                  <a:pt x="165" y="231"/>
                </a:lnTo>
                <a:lnTo>
                  <a:pt x="167" y="218"/>
                </a:lnTo>
                <a:lnTo>
                  <a:pt x="165" y="218"/>
                </a:lnTo>
                <a:lnTo>
                  <a:pt x="165" y="220"/>
                </a:lnTo>
                <a:lnTo>
                  <a:pt x="156" y="249"/>
                </a:lnTo>
                <a:lnTo>
                  <a:pt x="144" y="298"/>
                </a:lnTo>
                <a:lnTo>
                  <a:pt x="129" y="347"/>
                </a:lnTo>
                <a:lnTo>
                  <a:pt x="122" y="369"/>
                </a:lnTo>
                <a:lnTo>
                  <a:pt x="120" y="370"/>
                </a:lnTo>
                <a:lnTo>
                  <a:pt x="120" y="367"/>
                </a:lnTo>
                <a:lnTo>
                  <a:pt x="124" y="347"/>
                </a:lnTo>
                <a:lnTo>
                  <a:pt x="129" y="265"/>
                </a:lnTo>
                <a:lnTo>
                  <a:pt x="120" y="305"/>
                </a:lnTo>
                <a:lnTo>
                  <a:pt x="111" y="338"/>
                </a:lnTo>
                <a:lnTo>
                  <a:pt x="106" y="352"/>
                </a:lnTo>
                <a:lnTo>
                  <a:pt x="98" y="365"/>
                </a:lnTo>
                <a:lnTo>
                  <a:pt x="98" y="336"/>
                </a:lnTo>
                <a:lnTo>
                  <a:pt x="89" y="334"/>
                </a:lnTo>
                <a:lnTo>
                  <a:pt x="82" y="338"/>
                </a:lnTo>
                <a:lnTo>
                  <a:pt x="75" y="341"/>
                </a:lnTo>
                <a:lnTo>
                  <a:pt x="66" y="343"/>
                </a:lnTo>
                <a:lnTo>
                  <a:pt x="53" y="345"/>
                </a:lnTo>
                <a:lnTo>
                  <a:pt x="38" y="345"/>
                </a:lnTo>
                <a:lnTo>
                  <a:pt x="24" y="341"/>
                </a:lnTo>
                <a:lnTo>
                  <a:pt x="8" y="334"/>
                </a:lnTo>
                <a:lnTo>
                  <a:pt x="15" y="334"/>
                </a:lnTo>
                <a:lnTo>
                  <a:pt x="31" y="331"/>
                </a:lnTo>
                <a:lnTo>
                  <a:pt x="40" y="327"/>
                </a:lnTo>
                <a:lnTo>
                  <a:pt x="51" y="321"/>
                </a:lnTo>
                <a:lnTo>
                  <a:pt x="60" y="316"/>
                </a:lnTo>
                <a:lnTo>
                  <a:pt x="67" y="307"/>
                </a:lnTo>
                <a:lnTo>
                  <a:pt x="46" y="311"/>
                </a:lnTo>
                <a:lnTo>
                  <a:pt x="29" y="314"/>
                </a:lnTo>
                <a:lnTo>
                  <a:pt x="13" y="316"/>
                </a:lnTo>
                <a:lnTo>
                  <a:pt x="9" y="316"/>
                </a:lnTo>
                <a:lnTo>
                  <a:pt x="9" y="314"/>
                </a:lnTo>
                <a:lnTo>
                  <a:pt x="18" y="309"/>
                </a:lnTo>
                <a:lnTo>
                  <a:pt x="35" y="298"/>
                </a:lnTo>
                <a:lnTo>
                  <a:pt x="46" y="291"/>
                </a:lnTo>
                <a:lnTo>
                  <a:pt x="57" y="282"/>
                </a:lnTo>
                <a:lnTo>
                  <a:pt x="51" y="283"/>
                </a:lnTo>
                <a:lnTo>
                  <a:pt x="37" y="287"/>
                </a:lnTo>
                <a:lnTo>
                  <a:pt x="17" y="289"/>
                </a:lnTo>
                <a:lnTo>
                  <a:pt x="8" y="289"/>
                </a:lnTo>
                <a:lnTo>
                  <a:pt x="0" y="287"/>
                </a:lnTo>
                <a:lnTo>
                  <a:pt x="11" y="280"/>
                </a:lnTo>
                <a:lnTo>
                  <a:pt x="37" y="262"/>
                </a:lnTo>
                <a:lnTo>
                  <a:pt x="53" y="249"/>
                </a:lnTo>
                <a:lnTo>
                  <a:pt x="66" y="234"/>
                </a:lnTo>
                <a:lnTo>
                  <a:pt x="78" y="220"/>
                </a:lnTo>
                <a:lnTo>
                  <a:pt x="86" y="207"/>
                </a:lnTo>
                <a:lnTo>
                  <a:pt x="86" y="202"/>
                </a:lnTo>
                <a:lnTo>
                  <a:pt x="87" y="193"/>
                </a:lnTo>
                <a:lnTo>
                  <a:pt x="86" y="191"/>
                </a:lnTo>
                <a:lnTo>
                  <a:pt x="84" y="191"/>
                </a:lnTo>
                <a:lnTo>
                  <a:pt x="76" y="195"/>
                </a:lnTo>
                <a:lnTo>
                  <a:pt x="67" y="204"/>
                </a:lnTo>
                <a:lnTo>
                  <a:pt x="49" y="227"/>
                </a:lnTo>
                <a:lnTo>
                  <a:pt x="35" y="249"/>
                </a:lnTo>
                <a:lnTo>
                  <a:pt x="51" y="211"/>
                </a:lnTo>
                <a:lnTo>
                  <a:pt x="66" y="182"/>
                </a:lnTo>
                <a:lnTo>
                  <a:pt x="75" y="171"/>
                </a:lnTo>
                <a:lnTo>
                  <a:pt x="82" y="162"/>
                </a:lnTo>
                <a:lnTo>
                  <a:pt x="84" y="160"/>
                </a:lnTo>
                <a:lnTo>
                  <a:pt x="95" y="147"/>
                </a:lnTo>
                <a:lnTo>
                  <a:pt x="122" y="120"/>
                </a:lnTo>
                <a:lnTo>
                  <a:pt x="140" y="104"/>
                </a:lnTo>
                <a:lnTo>
                  <a:pt x="158" y="89"/>
                </a:lnTo>
                <a:lnTo>
                  <a:pt x="176" y="78"/>
                </a:lnTo>
                <a:lnTo>
                  <a:pt x="184" y="75"/>
                </a:lnTo>
                <a:lnTo>
                  <a:pt x="193" y="73"/>
                </a:lnTo>
                <a:close/>
              </a:path>
            </a:pathLst>
          </a:custGeom>
          <a:solidFill>
            <a:srgbClr val="E4D8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8"/>
          <p:cNvSpPr>
            <a:spLocks/>
          </p:cNvSpPr>
          <p:nvPr/>
        </p:nvSpPr>
        <p:spPr bwMode="auto">
          <a:xfrm>
            <a:off x="2649538" y="1387475"/>
            <a:ext cx="114300" cy="163513"/>
          </a:xfrm>
          <a:custGeom>
            <a:avLst/>
            <a:gdLst>
              <a:gd name="T0" fmla="*/ 0 w 65"/>
              <a:gd name="T1" fmla="*/ 131521 h 92"/>
              <a:gd name="T2" fmla="*/ 0 w 65"/>
              <a:gd name="T3" fmla="*/ 131521 h 92"/>
              <a:gd name="T4" fmla="*/ 0 w 65"/>
              <a:gd name="T5" fmla="*/ 111971 h 92"/>
              <a:gd name="T6" fmla="*/ 3517 w 65"/>
              <a:gd name="T7" fmla="*/ 90643 h 92"/>
              <a:gd name="T8" fmla="*/ 8792 w 65"/>
              <a:gd name="T9" fmla="*/ 67538 h 92"/>
              <a:gd name="T10" fmla="*/ 22860 w 65"/>
              <a:gd name="T11" fmla="*/ 42656 h 92"/>
              <a:gd name="T12" fmla="*/ 28135 w 65"/>
              <a:gd name="T13" fmla="*/ 31992 h 92"/>
              <a:gd name="T14" fmla="*/ 38686 w 65"/>
              <a:gd name="T15" fmla="*/ 23105 h 92"/>
              <a:gd name="T16" fmla="*/ 50995 w 65"/>
              <a:gd name="T17" fmla="*/ 12441 h 92"/>
              <a:gd name="T18" fmla="*/ 63305 w 65"/>
              <a:gd name="T19" fmla="*/ 7109 h 92"/>
              <a:gd name="T20" fmla="*/ 79131 w 65"/>
              <a:gd name="T21" fmla="*/ 3555 h 92"/>
              <a:gd name="T22" fmla="*/ 94957 w 65"/>
              <a:gd name="T23" fmla="*/ 0 h 92"/>
              <a:gd name="T24" fmla="*/ 114300 w 65"/>
              <a:gd name="T25" fmla="*/ 23105 h 92"/>
              <a:gd name="T26" fmla="*/ 70338 w 65"/>
              <a:gd name="T27" fmla="*/ 42656 h 92"/>
              <a:gd name="T28" fmla="*/ 70338 w 65"/>
              <a:gd name="T29" fmla="*/ 42656 h 92"/>
              <a:gd name="T30" fmla="*/ 75614 w 65"/>
              <a:gd name="T31" fmla="*/ 39101 h 92"/>
              <a:gd name="T32" fmla="*/ 86165 w 65"/>
              <a:gd name="T33" fmla="*/ 42656 h 92"/>
              <a:gd name="T34" fmla="*/ 91440 w 65"/>
              <a:gd name="T35" fmla="*/ 42656 h 92"/>
              <a:gd name="T36" fmla="*/ 98474 w 65"/>
              <a:gd name="T37" fmla="*/ 47988 h 92"/>
              <a:gd name="T38" fmla="*/ 101991 w 65"/>
              <a:gd name="T39" fmla="*/ 55097 h 92"/>
              <a:gd name="T40" fmla="*/ 105508 w 65"/>
              <a:gd name="T41" fmla="*/ 67538 h 92"/>
              <a:gd name="T42" fmla="*/ 105508 w 65"/>
              <a:gd name="T43" fmla="*/ 67538 h 92"/>
              <a:gd name="T44" fmla="*/ 101991 w 65"/>
              <a:gd name="T45" fmla="*/ 83534 h 92"/>
              <a:gd name="T46" fmla="*/ 94957 w 65"/>
              <a:gd name="T47" fmla="*/ 99530 h 92"/>
              <a:gd name="T48" fmla="*/ 89682 w 65"/>
              <a:gd name="T49" fmla="*/ 119080 h 92"/>
              <a:gd name="T50" fmla="*/ 79131 w 65"/>
              <a:gd name="T51" fmla="*/ 138631 h 92"/>
              <a:gd name="T52" fmla="*/ 63305 w 65"/>
              <a:gd name="T53" fmla="*/ 154626 h 92"/>
              <a:gd name="T54" fmla="*/ 54512 w 65"/>
              <a:gd name="T55" fmla="*/ 158181 h 92"/>
              <a:gd name="T56" fmla="*/ 43962 w 65"/>
              <a:gd name="T57" fmla="*/ 161736 h 92"/>
              <a:gd name="T58" fmla="*/ 31652 w 65"/>
              <a:gd name="T59" fmla="*/ 163513 h 92"/>
              <a:gd name="T60" fmla="*/ 19343 w 65"/>
              <a:gd name="T61" fmla="*/ 161736 h 92"/>
              <a:gd name="T62" fmla="*/ 19343 w 65"/>
              <a:gd name="T63" fmla="*/ 161736 h 92"/>
              <a:gd name="T64" fmla="*/ 8792 w 65"/>
              <a:gd name="T65" fmla="*/ 151072 h 92"/>
              <a:gd name="T66" fmla="*/ 3517 w 65"/>
              <a:gd name="T67" fmla="*/ 142185 h 92"/>
              <a:gd name="T68" fmla="*/ 0 w 65"/>
              <a:gd name="T69" fmla="*/ 131521 h 92"/>
              <a:gd name="T70" fmla="*/ 0 w 65"/>
              <a:gd name="T71" fmla="*/ 131521 h 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5"/>
              <a:gd name="T109" fmla="*/ 0 h 92"/>
              <a:gd name="T110" fmla="*/ 65 w 65"/>
              <a:gd name="T111" fmla="*/ 92 h 9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5" h="92">
                <a:moveTo>
                  <a:pt x="0" y="74"/>
                </a:moveTo>
                <a:lnTo>
                  <a:pt x="0" y="74"/>
                </a:lnTo>
                <a:lnTo>
                  <a:pt x="0" y="63"/>
                </a:lnTo>
                <a:lnTo>
                  <a:pt x="2" y="51"/>
                </a:lnTo>
                <a:lnTo>
                  <a:pt x="5" y="38"/>
                </a:lnTo>
                <a:lnTo>
                  <a:pt x="13" y="24"/>
                </a:lnTo>
                <a:lnTo>
                  <a:pt x="16" y="18"/>
                </a:lnTo>
                <a:lnTo>
                  <a:pt x="22" y="13"/>
                </a:lnTo>
                <a:lnTo>
                  <a:pt x="29" y="7"/>
                </a:lnTo>
                <a:lnTo>
                  <a:pt x="36" y="4"/>
                </a:lnTo>
                <a:lnTo>
                  <a:pt x="45" y="2"/>
                </a:lnTo>
                <a:lnTo>
                  <a:pt x="54" y="0"/>
                </a:lnTo>
                <a:lnTo>
                  <a:pt x="65" y="13"/>
                </a:lnTo>
                <a:lnTo>
                  <a:pt x="40" y="24"/>
                </a:lnTo>
                <a:lnTo>
                  <a:pt x="43" y="22"/>
                </a:lnTo>
                <a:lnTo>
                  <a:pt x="49" y="24"/>
                </a:lnTo>
                <a:lnTo>
                  <a:pt x="52" y="24"/>
                </a:lnTo>
                <a:lnTo>
                  <a:pt x="56" y="27"/>
                </a:lnTo>
                <a:lnTo>
                  <a:pt x="58" y="31"/>
                </a:lnTo>
                <a:lnTo>
                  <a:pt x="60" y="38"/>
                </a:lnTo>
                <a:lnTo>
                  <a:pt x="58" y="47"/>
                </a:lnTo>
                <a:lnTo>
                  <a:pt x="54" y="56"/>
                </a:lnTo>
                <a:lnTo>
                  <a:pt x="51" y="67"/>
                </a:lnTo>
                <a:lnTo>
                  <a:pt x="45" y="78"/>
                </a:lnTo>
                <a:lnTo>
                  <a:pt x="36" y="87"/>
                </a:lnTo>
                <a:lnTo>
                  <a:pt x="31" y="89"/>
                </a:lnTo>
                <a:lnTo>
                  <a:pt x="25" y="91"/>
                </a:lnTo>
                <a:lnTo>
                  <a:pt x="18" y="92"/>
                </a:lnTo>
                <a:lnTo>
                  <a:pt x="11" y="91"/>
                </a:lnTo>
                <a:lnTo>
                  <a:pt x="5" y="85"/>
                </a:lnTo>
                <a:lnTo>
                  <a:pt x="2" y="80"/>
                </a:lnTo>
                <a:lnTo>
                  <a:pt x="0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9"/>
          <p:cNvSpPr>
            <a:spLocks/>
          </p:cNvSpPr>
          <p:nvPr/>
        </p:nvSpPr>
        <p:spPr bwMode="auto">
          <a:xfrm>
            <a:off x="1982788" y="1436688"/>
            <a:ext cx="84137" cy="114300"/>
          </a:xfrm>
          <a:custGeom>
            <a:avLst/>
            <a:gdLst>
              <a:gd name="T0" fmla="*/ 35057 w 48"/>
              <a:gd name="T1" fmla="*/ 114300 h 65"/>
              <a:gd name="T2" fmla="*/ 35057 w 48"/>
              <a:gd name="T3" fmla="*/ 114300 h 65"/>
              <a:gd name="T4" fmla="*/ 45574 w 48"/>
              <a:gd name="T5" fmla="*/ 109025 h 65"/>
              <a:gd name="T6" fmla="*/ 64856 w 48"/>
              <a:gd name="T7" fmla="*/ 93198 h 65"/>
              <a:gd name="T8" fmla="*/ 73620 w 48"/>
              <a:gd name="T9" fmla="*/ 82648 h 65"/>
              <a:gd name="T10" fmla="*/ 80631 w 48"/>
              <a:gd name="T11" fmla="*/ 70338 h 65"/>
              <a:gd name="T12" fmla="*/ 84137 w 48"/>
              <a:gd name="T13" fmla="*/ 58029 h 65"/>
              <a:gd name="T14" fmla="*/ 80631 w 48"/>
              <a:gd name="T15" fmla="*/ 42203 h 65"/>
              <a:gd name="T16" fmla="*/ 80631 w 48"/>
              <a:gd name="T17" fmla="*/ 42203 h 65"/>
              <a:gd name="T18" fmla="*/ 77126 w 48"/>
              <a:gd name="T19" fmla="*/ 35169 h 65"/>
              <a:gd name="T20" fmla="*/ 73620 w 48"/>
              <a:gd name="T21" fmla="*/ 28135 h 65"/>
              <a:gd name="T22" fmla="*/ 66608 w 48"/>
              <a:gd name="T23" fmla="*/ 19343 h 65"/>
              <a:gd name="T24" fmla="*/ 57844 w 48"/>
              <a:gd name="T25" fmla="*/ 12309 h 65"/>
              <a:gd name="T26" fmla="*/ 45574 w 48"/>
              <a:gd name="T27" fmla="*/ 3517 h 65"/>
              <a:gd name="T28" fmla="*/ 26293 w 48"/>
              <a:gd name="T29" fmla="*/ 0 h 65"/>
              <a:gd name="T30" fmla="*/ 3506 w 48"/>
              <a:gd name="T31" fmla="*/ 0 h 65"/>
              <a:gd name="T32" fmla="*/ 3506 w 48"/>
              <a:gd name="T33" fmla="*/ 0 h 65"/>
              <a:gd name="T34" fmla="*/ 7011 w 48"/>
              <a:gd name="T35" fmla="*/ 3517 h 65"/>
              <a:gd name="T36" fmla="*/ 14023 w 48"/>
              <a:gd name="T37" fmla="*/ 15826 h 65"/>
              <a:gd name="T38" fmla="*/ 15776 w 48"/>
              <a:gd name="T39" fmla="*/ 22860 h 65"/>
              <a:gd name="T40" fmla="*/ 14023 w 48"/>
              <a:gd name="T41" fmla="*/ 31652 h 65"/>
              <a:gd name="T42" fmla="*/ 10517 w 48"/>
              <a:gd name="T43" fmla="*/ 38686 h 65"/>
              <a:gd name="T44" fmla="*/ 3506 w 48"/>
              <a:gd name="T45" fmla="*/ 45720 h 65"/>
              <a:gd name="T46" fmla="*/ 3506 w 48"/>
              <a:gd name="T47" fmla="*/ 45720 h 65"/>
              <a:gd name="T48" fmla="*/ 0 w 48"/>
              <a:gd name="T49" fmla="*/ 54512 h 65"/>
              <a:gd name="T50" fmla="*/ 0 w 48"/>
              <a:gd name="T51" fmla="*/ 73855 h 65"/>
              <a:gd name="T52" fmla="*/ 3506 w 48"/>
              <a:gd name="T53" fmla="*/ 86165 h 65"/>
              <a:gd name="T54" fmla="*/ 10517 w 48"/>
              <a:gd name="T55" fmla="*/ 96715 h 65"/>
              <a:gd name="T56" fmla="*/ 19281 w 48"/>
              <a:gd name="T57" fmla="*/ 105508 h 65"/>
              <a:gd name="T58" fmla="*/ 35057 w 48"/>
              <a:gd name="T59" fmla="*/ 114300 h 65"/>
              <a:gd name="T60" fmla="*/ 35057 w 48"/>
              <a:gd name="T61" fmla="*/ 114300 h 6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8"/>
              <a:gd name="T94" fmla="*/ 0 h 65"/>
              <a:gd name="T95" fmla="*/ 48 w 48"/>
              <a:gd name="T96" fmla="*/ 65 h 6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8" h="65">
                <a:moveTo>
                  <a:pt x="20" y="65"/>
                </a:moveTo>
                <a:lnTo>
                  <a:pt x="20" y="65"/>
                </a:lnTo>
                <a:lnTo>
                  <a:pt x="26" y="62"/>
                </a:lnTo>
                <a:lnTo>
                  <a:pt x="37" y="53"/>
                </a:lnTo>
                <a:lnTo>
                  <a:pt x="42" y="47"/>
                </a:lnTo>
                <a:lnTo>
                  <a:pt x="46" y="40"/>
                </a:lnTo>
                <a:lnTo>
                  <a:pt x="48" y="33"/>
                </a:lnTo>
                <a:lnTo>
                  <a:pt x="46" y="24"/>
                </a:lnTo>
                <a:lnTo>
                  <a:pt x="44" y="20"/>
                </a:lnTo>
                <a:lnTo>
                  <a:pt x="42" y="16"/>
                </a:lnTo>
                <a:lnTo>
                  <a:pt x="38" y="11"/>
                </a:lnTo>
                <a:lnTo>
                  <a:pt x="33" y="7"/>
                </a:lnTo>
                <a:lnTo>
                  <a:pt x="26" y="2"/>
                </a:lnTo>
                <a:lnTo>
                  <a:pt x="15" y="0"/>
                </a:lnTo>
                <a:lnTo>
                  <a:pt x="2" y="0"/>
                </a:lnTo>
                <a:lnTo>
                  <a:pt x="4" y="2"/>
                </a:lnTo>
                <a:lnTo>
                  <a:pt x="8" y="9"/>
                </a:lnTo>
                <a:lnTo>
                  <a:pt x="9" y="13"/>
                </a:lnTo>
                <a:lnTo>
                  <a:pt x="8" y="18"/>
                </a:lnTo>
                <a:lnTo>
                  <a:pt x="6" y="22"/>
                </a:lnTo>
                <a:lnTo>
                  <a:pt x="2" y="26"/>
                </a:lnTo>
                <a:lnTo>
                  <a:pt x="0" y="31"/>
                </a:lnTo>
                <a:lnTo>
                  <a:pt x="0" y="42"/>
                </a:lnTo>
                <a:lnTo>
                  <a:pt x="2" y="49"/>
                </a:lnTo>
                <a:lnTo>
                  <a:pt x="6" y="55"/>
                </a:lnTo>
                <a:lnTo>
                  <a:pt x="11" y="60"/>
                </a:lnTo>
                <a:lnTo>
                  <a:pt x="20" y="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20"/>
          <p:cNvSpPr>
            <a:spLocks/>
          </p:cNvSpPr>
          <p:nvPr/>
        </p:nvSpPr>
        <p:spPr bwMode="auto">
          <a:xfrm>
            <a:off x="2468563" y="2243138"/>
            <a:ext cx="103187" cy="196850"/>
          </a:xfrm>
          <a:custGeom>
            <a:avLst/>
            <a:gdLst>
              <a:gd name="T0" fmla="*/ 26686 w 58"/>
              <a:gd name="T1" fmla="*/ 33695 h 111"/>
              <a:gd name="T2" fmla="*/ 26686 w 58"/>
              <a:gd name="T3" fmla="*/ 33695 h 111"/>
              <a:gd name="T4" fmla="*/ 7116 w 58"/>
              <a:gd name="T5" fmla="*/ 26601 h 111"/>
              <a:gd name="T6" fmla="*/ 0 w 58"/>
              <a:gd name="T7" fmla="*/ 23055 h 111"/>
              <a:gd name="T8" fmla="*/ 0 w 58"/>
              <a:gd name="T9" fmla="*/ 19508 h 111"/>
              <a:gd name="T10" fmla="*/ 0 w 58"/>
              <a:gd name="T11" fmla="*/ 15961 h 111"/>
              <a:gd name="T12" fmla="*/ 7116 w 58"/>
              <a:gd name="T13" fmla="*/ 14187 h 111"/>
              <a:gd name="T14" fmla="*/ 7116 w 58"/>
              <a:gd name="T15" fmla="*/ 14187 h 111"/>
              <a:gd name="T16" fmla="*/ 19570 w 58"/>
              <a:gd name="T17" fmla="*/ 10641 h 111"/>
              <a:gd name="T18" fmla="*/ 35582 w 58"/>
              <a:gd name="T19" fmla="*/ 3547 h 111"/>
              <a:gd name="T20" fmla="*/ 35582 w 58"/>
              <a:gd name="T21" fmla="*/ 3547 h 111"/>
              <a:gd name="T22" fmla="*/ 42698 w 58"/>
              <a:gd name="T23" fmla="*/ 3547 h 111"/>
              <a:gd name="T24" fmla="*/ 51594 w 58"/>
              <a:gd name="T25" fmla="*/ 0 h 111"/>
              <a:gd name="T26" fmla="*/ 62268 w 58"/>
              <a:gd name="T27" fmla="*/ 0 h 111"/>
              <a:gd name="T28" fmla="*/ 67605 w 58"/>
              <a:gd name="T29" fmla="*/ 3547 h 111"/>
              <a:gd name="T30" fmla="*/ 78280 w 58"/>
              <a:gd name="T31" fmla="*/ 10641 h 111"/>
              <a:gd name="T32" fmla="*/ 83617 w 58"/>
              <a:gd name="T33" fmla="*/ 19508 h 111"/>
              <a:gd name="T34" fmla="*/ 83617 w 58"/>
              <a:gd name="T35" fmla="*/ 19508 h 111"/>
              <a:gd name="T36" fmla="*/ 94292 w 58"/>
              <a:gd name="T37" fmla="*/ 39015 h 111"/>
              <a:gd name="T38" fmla="*/ 99629 w 58"/>
              <a:gd name="T39" fmla="*/ 62070 h 111"/>
              <a:gd name="T40" fmla="*/ 103187 w 58"/>
              <a:gd name="T41" fmla="*/ 90445 h 111"/>
              <a:gd name="T42" fmla="*/ 99629 w 58"/>
              <a:gd name="T43" fmla="*/ 102859 h 111"/>
              <a:gd name="T44" fmla="*/ 99629 w 58"/>
              <a:gd name="T45" fmla="*/ 118819 h 111"/>
              <a:gd name="T46" fmla="*/ 94292 w 58"/>
              <a:gd name="T47" fmla="*/ 133007 h 111"/>
              <a:gd name="T48" fmla="*/ 87175 w 58"/>
              <a:gd name="T49" fmla="*/ 148968 h 111"/>
              <a:gd name="T50" fmla="*/ 78280 w 58"/>
              <a:gd name="T51" fmla="*/ 161382 h 111"/>
              <a:gd name="T52" fmla="*/ 62268 w 58"/>
              <a:gd name="T53" fmla="*/ 173795 h 111"/>
              <a:gd name="T54" fmla="*/ 46256 w 58"/>
              <a:gd name="T55" fmla="*/ 184436 h 111"/>
              <a:gd name="T56" fmla="*/ 23128 w 58"/>
              <a:gd name="T57" fmla="*/ 193303 h 111"/>
              <a:gd name="T58" fmla="*/ 23128 w 58"/>
              <a:gd name="T59" fmla="*/ 193303 h 111"/>
              <a:gd name="T60" fmla="*/ 19570 w 58"/>
              <a:gd name="T61" fmla="*/ 193303 h 111"/>
              <a:gd name="T62" fmla="*/ 10675 w 58"/>
              <a:gd name="T63" fmla="*/ 196850 h 111"/>
              <a:gd name="T64" fmla="*/ 7116 w 58"/>
              <a:gd name="T65" fmla="*/ 196850 h 111"/>
              <a:gd name="T66" fmla="*/ 3558 w 58"/>
              <a:gd name="T67" fmla="*/ 189756 h 111"/>
              <a:gd name="T68" fmla="*/ 3558 w 58"/>
              <a:gd name="T69" fmla="*/ 180889 h 111"/>
              <a:gd name="T70" fmla="*/ 3558 w 58"/>
              <a:gd name="T71" fmla="*/ 168475 h 111"/>
              <a:gd name="T72" fmla="*/ 3558 w 58"/>
              <a:gd name="T73" fmla="*/ 168475 h 111"/>
              <a:gd name="T74" fmla="*/ 19570 w 58"/>
              <a:gd name="T75" fmla="*/ 102859 h 111"/>
              <a:gd name="T76" fmla="*/ 30244 w 58"/>
              <a:gd name="T77" fmla="*/ 54976 h 111"/>
              <a:gd name="T78" fmla="*/ 30244 w 58"/>
              <a:gd name="T79" fmla="*/ 39015 h 111"/>
              <a:gd name="T80" fmla="*/ 26686 w 58"/>
              <a:gd name="T81" fmla="*/ 35468 h 111"/>
              <a:gd name="T82" fmla="*/ 26686 w 58"/>
              <a:gd name="T83" fmla="*/ 33695 h 111"/>
              <a:gd name="T84" fmla="*/ 26686 w 58"/>
              <a:gd name="T85" fmla="*/ 33695 h 1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8"/>
              <a:gd name="T130" fmla="*/ 0 h 111"/>
              <a:gd name="T131" fmla="*/ 58 w 58"/>
              <a:gd name="T132" fmla="*/ 111 h 1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8" h="111">
                <a:moveTo>
                  <a:pt x="15" y="19"/>
                </a:moveTo>
                <a:lnTo>
                  <a:pt x="15" y="19"/>
                </a:lnTo>
                <a:lnTo>
                  <a:pt x="4" y="15"/>
                </a:lnTo>
                <a:lnTo>
                  <a:pt x="0" y="13"/>
                </a:lnTo>
                <a:lnTo>
                  <a:pt x="0" y="11"/>
                </a:lnTo>
                <a:lnTo>
                  <a:pt x="0" y="9"/>
                </a:lnTo>
                <a:lnTo>
                  <a:pt x="4" y="8"/>
                </a:lnTo>
                <a:lnTo>
                  <a:pt x="11" y="6"/>
                </a:lnTo>
                <a:lnTo>
                  <a:pt x="20" y="2"/>
                </a:lnTo>
                <a:lnTo>
                  <a:pt x="24" y="2"/>
                </a:lnTo>
                <a:lnTo>
                  <a:pt x="29" y="0"/>
                </a:lnTo>
                <a:lnTo>
                  <a:pt x="35" y="0"/>
                </a:lnTo>
                <a:lnTo>
                  <a:pt x="38" y="2"/>
                </a:lnTo>
                <a:lnTo>
                  <a:pt x="44" y="6"/>
                </a:lnTo>
                <a:lnTo>
                  <a:pt x="47" y="11"/>
                </a:lnTo>
                <a:lnTo>
                  <a:pt x="53" y="22"/>
                </a:lnTo>
                <a:lnTo>
                  <a:pt x="56" y="35"/>
                </a:lnTo>
                <a:lnTo>
                  <a:pt x="58" y="51"/>
                </a:lnTo>
                <a:lnTo>
                  <a:pt x="56" y="58"/>
                </a:lnTo>
                <a:lnTo>
                  <a:pt x="56" y="67"/>
                </a:lnTo>
                <a:lnTo>
                  <a:pt x="53" y="75"/>
                </a:lnTo>
                <a:lnTo>
                  <a:pt x="49" y="84"/>
                </a:lnTo>
                <a:lnTo>
                  <a:pt x="44" y="91"/>
                </a:lnTo>
                <a:lnTo>
                  <a:pt x="35" y="98"/>
                </a:lnTo>
                <a:lnTo>
                  <a:pt x="26" y="104"/>
                </a:lnTo>
                <a:lnTo>
                  <a:pt x="13" y="109"/>
                </a:lnTo>
                <a:lnTo>
                  <a:pt x="11" y="109"/>
                </a:lnTo>
                <a:lnTo>
                  <a:pt x="6" y="111"/>
                </a:lnTo>
                <a:lnTo>
                  <a:pt x="4" y="111"/>
                </a:lnTo>
                <a:lnTo>
                  <a:pt x="2" y="107"/>
                </a:lnTo>
                <a:lnTo>
                  <a:pt x="2" y="102"/>
                </a:lnTo>
                <a:lnTo>
                  <a:pt x="2" y="95"/>
                </a:lnTo>
                <a:lnTo>
                  <a:pt x="11" y="58"/>
                </a:lnTo>
                <a:lnTo>
                  <a:pt x="17" y="31"/>
                </a:lnTo>
                <a:lnTo>
                  <a:pt x="17" y="22"/>
                </a:lnTo>
                <a:lnTo>
                  <a:pt x="15" y="20"/>
                </a:lnTo>
                <a:lnTo>
                  <a:pt x="15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21"/>
          <p:cNvSpPr>
            <a:spLocks/>
          </p:cNvSpPr>
          <p:nvPr/>
        </p:nvSpPr>
        <p:spPr bwMode="auto">
          <a:xfrm>
            <a:off x="2159000" y="2259013"/>
            <a:ext cx="127000" cy="207962"/>
          </a:xfrm>
          <a:custGeom>
            <a:avLst/>
            <a:gdLst>
              <a:gd name="T0" fmla="*/ 114479 w 71"/>
              <a:gd name="T1" fmla="*/ 207962 h 117"/>
              <a:gd name="T2" fmla="*/ 114479 w 71"/>
              <a:gd name="T3" fmla="*/ 207962 h 117"/>
              <a:gd name="T4" fmla="*/ 100169 w 71"/>
              <a:gd name="T5" fmla="*/ 207962 h 117"/>
              <a:gd name="T6" fmla="*/ 84070 w 71"/>
              <a:gd name="T7" fmla="*/ 207962 h 117"/>
              <a:gd name="T8" fmla="*/ 64394 w 71"/>
              <a:gd name="T9" fmla="*/ 200852 h 117"/>
              <a:gd name="T10" fmla="*/ 46507 w 71"/>
              <a:gd name="T11" fmla="*/ 188410 h 117"/>
              <a:gd name="T12" fmla="*/ 28620 w 71"/>
              <a:gd name="T13" fmla="*/ 168858 h 117"/>
              <a:gd name="T14" fmla="*/ 19676 w 71"/>
              <a:gd name="T15" fmla="*/ 152861 h 117"/>
              <a:gd name="T16" fmla="*/ 12521 w 71"/>
              <a:gd name="T17" fmla="*/ 136864 h 117"/>
              <a:gd name="T18" fmla="*/ 7155 w 71"/>
              <a:gd name="T19" fmla="*/ 117312 h 117"/>
              <a:gd name="T20" fmla="*/ 3577 w 71"/>
              <a:gd name="T21" fmla="*/ 94205 h 117"/>
              <a:gd name="T22" fmla="*/ 3577 w 71"/>
              <a:gd name="T23" fmla="*/ 94205 h 117"/>
              <a:gd name="T24" fmla="*/ 0 w 71"/>
              <a:gd name="T25" fmla="*/ 65766 h 117"/>
              <a:gd name="T26" fmla="*/ 3577 w 71"/>
              <a:gd name="T27" fmla="*/ 39104 h 117"/>
              <a:gd name="T28" fmla="*/ 7155 w 71"/>
              <a:gd name="T29" fmla="*/ 26662 h 117"/>
              <a:gd name="T30" fmla="*/ 10732 w 71"/>
              <a:gd name="T31" fmla="*/ 17775 h 117"/>
              <a:gd name="T32" fmla="*/ 10732 w 71"/>
              <a:gd name="T33" fmla="*/ 17775 h 117"/>
              <a:gd name="T34" fmla="*/ 10732 w 71"/>
              <a:gd name="T35" fmla="*/ 14220 h 117"/>
              <a:gd name="T36" fmla="*/ 19676 w 71"/>
              <a:gd name="T37" fmla="*/ 3555 h 117"/>
              <a:gd name="T38" fmla="*/ 26831 w 71"/>
              <a:gd name="T39" fmla="*/ 0 h 117"/>
              <a:gd name="T40" fmla="*/ 35775 w 71"/>
              <a:gd name="T41" fmla="*/ 0 h 117"/>
              <a:gd name="T42" fmla="*/ 48296 w 71"/>
              <a:gd name="T43" fmla="*/ 3555 h 117"/>
              <a:gd name="T44" fmla="*/ 64394 w 71"/>
              <a:gd name="T45" fmla="*/ 14220 h 117"/>
              <a:gd name="T46" fmla="*/ 64394 w 71"/>
              <a:gd name="T47" fmla="*/ 14220 h 117"/>
              <a:gd name="T48" fmla="*/ 64394 w 71"/>
              <a:gd name="T49" fmla="*/ 14220 h 117"/>
              <a:gd name="T50" fmla="*/ 64394 w 71"/>
              <a:gd name="T51" fmla="*/ 19552 h 117"/>
              <a:gd name="T52" fmla="*/ 62606 w 71"/>
              <a:gd name="T53" fmla="*/ 26662 h 117"/>
              <a:gd name="T54" fmla="*/ 51873 w 71"/>
              <a:gd name="T55" fmla="*/ 33772 h 117"/>
              <a:gd name="T56" fmla="*/ 51873 w 71"/>
              <a:gd name="T57" fmla="*/ 33772 h 117"/>
              <a:gd name="T58" fmla="*/ 42930 w 71"/>
              <a:gd name="T59" fmla="*/ 33772 h 117"/>
              <a:gd name="T60" fmla="*/ 42930 w 71"/>
              <a:gd name="T61" fmla="*/ 33772 h 117"/>
              <a:gd name="T62" fmla="*/ 51873 w 71"/>
              <a:gd name="T63" fmla="*/ 30217 h 117"/>
              <a:gd name="T64" fmla="*/ 51873 w 71"/>
              <a:gd name="T65" fmla="*/ 30217 h 117"/>
              <a:gd name="T66" fmla="*/ 55451 w 71"/>
              <a:gd name="T67" fmla="*/ 51546 h 117"/>
              <a:gd name="T68" fmla="*/ 64394 w 71"/>
              <a:gd name="T69" fmla="*/ 106647 h 117"/>
              <a:gd name="T70" fmla="*/ 75127 w 71"/>
              <a:gd name="T71" fmla="*/ 136864 h 117"/>
              <a:gd name="T72" fmla="*/ 87648 w 71"/>
              <a:gd name="T73" fmla="*/ 165303 h 117"/>
              <a:gd name="T74" fmla="*/ 103746 w 71"/>
              <a:gd name="T75" fmla="*/ 184855 h 117"/>
              <a:gd name="T76" fmla="*/ 110901 w 71"/>
              <a:gd name="T77" fmla="*/ 193742 h 117"/>
              <a:gd name="T78" fmla="*/ 119845 w 71"/>
              <a:gd name="T79" fmla="*/ 197297 h 117"/>
              <a:gd name="T80" fmla="*/ 119845 w 71"/>
              <a:gd name="T81" fmla="*/ 197297 h 117"/>
              <a:gd name="T82" fmla="*/ 127000 w 71"/>
              <a:gd name="T83" fmla="*/ 200852 h 117"/>
              <a:gd name="T84" fmla="*/ 123423 w 71"/>
              <a:gd name="T85" fmla="*/ 204407 h 117"/>
              <a:gd name="T86" fmla="*/ 114479 w 71"/>
              <a:gd name="T87" fmla="*/ 207962 h 117"/>
              <a:gd name="T88" fmla="*/ 114479 w 71"/>
              <a:gd name="T89" fmla="*/ 207962 h 11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71"/>
              <a:gd name="T136" fmla="*/ 0 h 117"/>
              <a:gd name="T137" fmla="*/ 71 w 71"/>
              <a:gd name="T138" fmla="*/ 117 h 11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71" h="117">
                <a:moveTo>
                  <a:pt x="64" y="117"/>
                </a:moveTo>
                <a:lnTo>
                  <a:pt x="64" y="117"/>
                </a:lnTo>
                <a:lnTo>
                  <a:pt x="56" y="117"/>
                </a:lnTo>
                <a:lnTo>
                  <a:pt x="47" y="117"/>
                </a:lnTo>
                <a:lnTo>
                  <a:pt x="36" y="113"/>
                </a:lnTo>
                <a:lnTo>
                  <a:pt x="26" y="106"/>
                </a:lnTo>
                <a:lnTo>
                  <a:pt x="16" y="95"/>
                </a:lnTo>
                <a:lnTo>
                  <a:pt x="11" y="86"/>
                </a:lnTo>
                <a:lnTo>
                  <a:pt x="7" y="77"/>
                </a:lnTo>
                <a:lnTo>
                  <a:pt x="4" y="66"/>
                </a:lnTo>
                <a:lnTo>
                  <a:pt x="2" y="53"/>
                </a:lnTo>
                <a:lnTo>
                  <a:pt x="0" y="37"/>
                </a:lnTo>
                <a:lnTo>
                  <a:pt x="2" y="22"/>
                </a:lnTo>
                <a:lnTo>
                  <a:pt x="4" y="15"/>
                </a:lnTo>
                <a:lnTo>
                  <a:pt x="6" y="10"/>
                </a:lnTo>
                <a:lnTo>
                  <a:pt x="6" y="8"/>
                </a:lnTo>
                <a:lnTo>
                  <a:pt x="11" y="2"/>
                </a:lnTo>
                <a:lnTo>
                  <a:pt x="15" y="0"/>
                </a:lnTo>
                <a:lnTo>
                  <a:pt x="20" y="0"/>
                </a:lnTo>
                <a:lnTo>
                  <a:pt x="27" y="2"/>
                </a:lnTo>
                <a:lnTo>
                  <a:pt x="36" y="8"/>
                </a:lnTo>
                <a:lnTo>
                  <a:pt x="36" y="11"/>
                </a:lnTo>
                <a:lnTo>
                  <a:pt x="35" y="15"/>
                </a:lnTo>
                <a:lnTo>
                  <a:pt x="29" y="19"/>
                </a:lnTo>
                <a:lnTo>
                  <a:pt x="24" y="19"/>
                </a:lnTo>
                <a:lnTo>
                  <a:pt x="29" y="17"/>
                </a:lnTo>
                <a:lnTo>
                  <a:pt x="31" y="29"/>
                </a:lnTo>
                <a:lnTo>
                  <a:pt x="36" y="60"/>
                </a:lnTo>
                <a:lnTo>
                  <a:pt x="42" y="77"/>
                </a:lnTo>
                <a:lnTo>
                  <a:pt x="49" y="93"/>
                </a:lnTo>
                <a:lnTo>
                  <a:pt x="58" y="104"/>
                </a:lnTo>
                <a:lnTo>
                  <a:pt x="62" y="109"/>
                </a:lnTo>
                <a:lnTo>
                  <a:pt x="67" y="111"/>
                </a:lnTo>
                <a:lnTo>
                  <a:pt x="71" y="113"/>
                </a:lnTo>
                <a:lnTo>
                  <a:pt x="69" y="115"/>
                </a:lnTo>
                <a:lnTo>
                  <a:pt x="64" y="1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22"/>
          <p:cNvSpPr>
            <a:spLocks/>
          </p:cNvSpPr>
          <p:nvPr/>
        </p:nvSpPr>
        <p:spPr bwMode="auto">
          <a:xfrm>
            <a:off x="2233613" y="2511425"/>
            <a:ext cx="333375" cy="125413"/>
          </a:xfrm>
          <a:custGeom>
            <a:avLst/>
            <a:gdLst>
              <a:gd name="T0" fmla="*/ 328055 w 188"/>
              <a:gd name="T1" fmla="*/ 0 h 71"/>
              <a:gd name="T2" fmla="*/ 328055 w 188"/>
              <a:gd name="T3" fmla="*/ 0 h 71"/>
              <a:gd name="T4" fmla="*/ 324509 w 188"/>
              <a:gd name="T5" fmla="*/ 15897 h 71"/>
              <a:gd name="T6" fmla="*/ 317416 w 188"/>
              <a:gd name="T7" fmla="*/ 28262 h 71"/>
              <a:gd name="T8" fmla="*/ 308549 w 188"/>
              <a:gd name="T9" fmla="*/ 44160 h 71"/>
              <a:gd name="T10" fmla="*/ 289043 w 188"/>
              <a:gd name="T11" fmla="*/ 60057 h 71"/>
              <a:gd name="T12" fmla="*/ 276630 w 188"/>
              <a:gd name="T13" fmla="*/ 67122 h 71"/>
              <a:gd name="T14" fmla="*/ 264217 w 188"/>
              <a:gd name="T15" fmla="*/ 74188 h 71"/>
              <a:gd name="T16" fmla="*/ 248258 w 188"/>
              <a:gd name="T17" fmla="*/ 79487 h 71"/>
              <a:gd name="T18" fmla="*/ 228752 w 188"/>
              <a:gd name="T19" fmla="*/ 83020 h 71"/>
              <a:gd name="T20" fmla="*/ 205699 w 188"/>
              <a:gd name="T21" fmla="*/ 83020 h 71"/>
              <a:gd name="T22" fmla="*/ 179100 w 188"/>
              <a:gd name="T23" fmla="*/ 79487 h 71"/>
              <a:gd name="T24" fmla="*/ 179100 w 188"/>
              <a:gd name="T25" fmla="*/ 79487 h 71"/>
              <a:gd name="T26" fmla="*/ 170234 w 188"/>
              <a:gd name="T27" fmla="*/ 79487 h 71"/>
              <a:gd name="T28" fmla="*/ 161368 w 188"/>
              <a:gd name="T29" fmla="*/ 83020 h 71"/>
              <a:gd name="T30" fmla="*/ 143635 w 188"/>
              <a:gd name="T31" fmla="*/ 86553 h 71"/>
              <a:gd name="T32" fmla="*/ 143635 w 188"/>
              <a:gd name="T33" fmla="*/ 86553 h 71"/>
              <a:gd name="T34" fmla="*/ 134769 w 188"/>
              <a:gd name="T35" fmla="*/ 86553 h 71"/>
              <a:gd name="T36" fmla="*/ 143635 w 188"/>
              <a:gd name="T37" fmla="*/ 86553 h 71"/>
              <a:gd name="T38" fmla="*/ 143635 w 188"/>
              <a:gd name="T39" fmla="*/ 86553 h 71"/>
              <a:gd name="T40" fmla="*/ 131222 w 188"/>
              <a:gd name="T41" fmla="*/ 90085 h 71"/>
              <a:gd name="T42" fmla="*/ 115263 w 188"/>
              <a:gd name="T43" fmla="*/ 91852 h 71"/>
              <a:gd name="T44" fmla="*/ 99303 w 188"/>
              <a:gd name="T45" fmla="*/ 95385 h 71"/>
              <a:gd name="T46" fmla="*/ 76251 w 188"/>
              <a:gd name="T47" fmla="*/ 91852 h 71"/>
              <a:gd name="T48" fmla="*/ 51425 w 188"/>
              <a:gd name="T49" fmla="*/ 86553 h 71"/>
              <a:gd name="T50" fmla="*/ 24826 w 188"/>
              <a:gd name="T51" fmla="*/ 70655 h 71"/>
              <a:gd name="T52" fmla="*/ 0 w 188"/>
              <a:gd name="T53" fmla="*/ 44160 h 71"/>
              <a:gd name="T54" fmla="*/ 0 w 188"/>
              <a:gd name="T55" fmla="*/ 44160 h 71"/>
              <a:gd name="T56" fmla="*/ 3547 w 188"/>
              <a:gd name="T57" fmla="*/ 60057 h 71"/>
              <a:gd name="T58" fmla="*/ 8866 w 188"/>
              <a:gd name="T59" fmla="*/ 74188 h 71"/>
              <a:gd name="T60" fmla="*/ 23053 w 188"/>
              <a:gd name="T61" fmla="*/ 91852 h 71"/>
              <a:gd name="T62" fmla="*/ 40785 w 188"/>
              <a:gd name="T63" fmla="*/ 105983 h 71"/>
              <a:gd name="T64" fmla="*/ 54971 w 188"/>
              <a:gd name="T65" fmla="*/ 114815 h 71"/>
              <a:gd name="T66" fmla="*/ 70931 w 188"/>
              <a:gd name="T67" fmla="*/ 118347 h 71"/>
              <a:gd name="T68" fmla="*/ 86890 w 188"/>
              <a:gd name="T69" fmla="*/ 125413 h 71"/>
              <a:gd name="T70" fmla="*/ 106396 w 188"/>
              <a:gd name="T71" fmla="*/ 125413 h 71"/>
              <a:gd name="T72" fmla="*/ 127676 w 188"/>
              <a:gd name="T73" fmla="*/ 125413 h 71"/>
              <a:gd name="T74" fmla="*/ 154275 w 188"/>
              <a:gd name="T75" fmla="*/ 121880 h 71"/>
              <a:gd name="T76" fmla="*/ 154275 w 188"/>
              <a:gd name="T77" fmla="*/ 121880 h 71"/>
              <a:gd name="T78" fmla="*/ 177327 w 188"/>
              <a:gd name="T79" fmla="*/ 121880 h 71"/>
              <a:gd name="T80" fmla="*/ 198606 w 188"/>
              <a:gd name="T81" fmla="*/ 118347 h 71"/>
              <a:gd name="T82" fmla="*/ 225205 w 188"/>
              <a:gd name="T83" fmla="*/ 111282 h 71"/>
              <a:gd name="T84" fmla="*/ 253578 w 188"/>
              <a:gd name="T85" fmla="*/ 105983 h 71"/>
              <a:gd name="T86" fmla="*/ 281950 w 188"/>
              <a:gd name="T87" fmla="*/ 91852 h 71"/>
              <a:gd name="T88" fmla="*/ 305003 w 188"/>
              <a:gd name="T89" fmla="*/ 75954 h 71"/>
              <a:gd name="T90" fmla="*/ 315642 w 188"/>
              <a:gd name="T91" fmla="*/ 67122 h 71"/>
              <a:gd name="T92" fmla="*/ 324509 w 188"/>
              <a:gd name="T93" fmla="*/ 54758 h 71"/>
              <a:gd name="T94" fmla="*/ 324509 w 188"/>
              <a:gd name="T95" fmla="*/ 54758 h 71"/>
              <a:gd name="T96" fmla="*/ 331602 w 188"/>
              <a:gd name="T97" fmla="*/ 31795 h 71"/>
              <a:gd name="T98" fmla="*/ 333375 w 188"/>
              <a:gd name="T99" fmla="*/ 12365 h 71"/>
              <a:gd name="T100" fmla="*/ 331602 w 188"/>
              <a:gd name="T101" fmla="*/ 7066 h 71"/>
              <a:gd name="T102" fmla="*/ 328055 w 188"/>
              <a:gd name="T103" fmla="*/ 0 h 71"/>
              <a:gd name="T104" fmla="*/ 328055 w 188"/>
              <a:gd name="T105" fmla="*/ 0 h 7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88"/>
              <a:gd name="T160" fmla="*/ 0 h 71"/>
              <a:gd name="T161" fmla="*/ 188 w 188"/>
              <a:gd name="T162" fmla="*/ 71 h 7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88" h="71">
                <a:moveTo>
                  <a:pt x="185" y="0"/>
                </a:moveTo>
                <a:lnTo>
                  <a:pt x="185" y="0"/>
                </a:lnTo>
                <a:lnTo>
                  <a:pt x="183" y="9"/>
                </a:lnTo>
                <a:lnTo>
                  <a:pt x="179" y="16"/>
                </a:lnTo>
                <a:lnTo>
                  <a:pt x="174" y="25"/>
                </a:lnTo>
                <a:lnTo>
                  <a:pt x="163" y="34"/>
                </a:lnTo>
                <a:lnTo>
                  <a:pt x="156" y="38"/>
                </a:lnTo>
                <a:lnTo>
                  <a:pt x="149" y="42"/>
                </a:lnTo>
                <a:lnTo>
                  <a:pt x="140" y="45"/>
                </a:lnTo>
                <a:lnTo>
                  <a:pt x="129" y="47"/>
                </a:lnTo>
                <a:lnTo>
                  <a:pt x="116" y="47"/>
                </a:lnTo>
                <a:lnTo>
                  <a:pt x="101" y="45"/>
                </a:lnTo>
                <a:lnTo>
                  <a:pt x="96" y="45"/>
                </a:lnTo>
                <a:lnTo>
                  <a:pt x="91" y="47"/>
                </a:lnTo>
                <a:lnTo>
                  <a:pt x="81" y="49"/>
                </a:lnTo>
                <a:lnTo>
                  <a:pt x="76" y="49"/>
                </a:lnTo>
                <a:lnTo>
                  <a:pt x="81" y="49"/>
                </a:lnTo>
                <a:lnTo>
                  <a:pt x="74" y="51"/>
                </a:lnTo>
                <a:lnTo>
                  <a:pt x="65" y="52"/>
                </a:lnTo>
                <a:lnTo>
                  <a:pt x="56" y="54"/>
                </a:lnTo>
                <a:lnTo>
                  <a:pt x="43" y="52"/>
                </a:lnTo>
                <a:lnTo>
                  <a:pt x="29" y="49"/>
                </a:lnTo>
                <a:lnTo>
                  <a:pt x="14" y="40"/>
                </a:lnTo>
                <a:lnTo>
                  <a:pt x="0" y="25"/>
                </a:lnTo>
                <a:lnTo>
                  <a:pt x="2" y="34"/>
                </a:lnTo>
                <a:lnTo>
                  <a:pt x="5" y="42"/>
                </a:lnTo>
                <a:lnTo>
                  <a:pt x="13" y="52"/>
                </a:lnTo>
                <a:lnTo>
                  <a:pt x="23" y="60"/>
                </a:lnTo>
                <a:lnTo>
                  <a:pt x="31" y="65"/>
                </a:lnTo>
                <a:lnTo>
                  <a:pt x="40" y="67"/>
                </a:lnTo>
                <a:lnTo>
                  <a:pt x="49" y="71"/>
                </a:lnTo>
                <a:lnTo>
                  <a:pt x="60" y="71"/>
                </a:lnTo>
                <a:lnTo>
                  <a:pt x="72" y="71"/>
                </a:lnTo>
                <a:lnTo>
                  <a:pt x="87" y="69"/>
                </a:lnTo>
                <a:lnTo>
                  <a:pt x="100" y="69"/>
                </a:lnTo>
                <a:lnTo>
                  <a:pt x="112" y="67"/>
                </a:lnTo>
                <a:lnTo>
                  <a:pt x="127" y="63"/>
                </a:lnTo>
                <a:lnTo>
                  <a:pt x="143" y="60"/>
                </a:lnTo>
                <a:lnTo>
                  <a:pt x="159" y="52"/>
                </a:lnTo>
                <a:lnTo>
                  <a:pt x="172" y="43"/>
                </a:lnTo>
                <a:lnTo>
                  <a:pt x="178" y="38"/>
                </a:lnTo>
                <a:lnTo>
                  <a:pt x="183" y="31"/>
                </a:lnTo>
                <a:lnTo>
                  <a:pt x="187" y="18"/>
                </a:lnTo>
                <a:lnTo>
                  <a:pt x="188" y="7"/>
                </a:lnTo>
                <a:lnTo>
                  <a:pt x="187" y="4"/>
                </a:lnTo>
                <a:lnTo>
                  <a:pt x="18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23"/>
          <p:cNvSpPr>
            <a:spLocks/>
          </p:cNvSpPr>
          <p:nvPr/>
        </p:nvSpPr>
        <p:spPr bwMode="auto">
          <a:xfrm>
            <a:off x="2503488" y="657225"/>
            <a:ext cx="203200" cy="257175"/>
          </a:xfrm>
          <a:custGeom>
            <a:avLst/>
            <a:gdLst>
              <a:gd name="T0" fmla="*/ 203200 w 114"/>
              <a:gd name="T1" fmla="*/ 251854 h 145"/>
              <a:gd name="T2" fmla="*/ 203200 w 114"/>
              <a:gd name="T3" fmla="*/ 251854 h 145"/>
              <a:gd name="T4" fmla="*/ 194288 w 114"/>
              <a:gd name="T5" fmla="*/ 216382 h 145"/>
              <a:gd name="T6" fmla="*/ 181811 w 114"/>
              <a:gd name="T7" fmla="*/ 180909 h 145"/>
              <a:gd name="T8" fmla="*/ 169333 w 114"/>
              <a:gd name="T9" fmla="*/ 134795 h 145"/>
              <a:gd name="T10" fmla="*/ 146161 w 114"/>
              <a:gd name="T11" fmla="*/ 90455 h 145"/>
              <a:gd name="T12" fmla="*/ 122989 w 114"/>
              <a:gd name="T13" fmla="*/ 51435 h 145"/>
              <a:gd name="T14" fmla="*/ 106947 w 114"/>
              <a:gd name="T15" fmla="*/ 31925 h 145"/>
              <a:gd name="T16" fmla="*/ 94470 w 114"/>
              <a:gd name="T17" fmla="*/ 19510 h 145"/>
              <a:gd name="T18" fmla="*/ 78428 w 114"/>
              <a:gd name="T19" fmla="*/ 7094 h 145"/>
              <a:gd name="T20" fmla="*/ 62386 w 114"/>
              <a:gd name="T21" fmla="*/ 0 h 145"/>
              <a:gd name="T22" fmla="*/ 62386 w 114"/>
              <a:gd name="T23" fmla="*/ 0 h 145"/>
              <a:gd name="T24" fmla="*/ 58821 w 114"/>
              <a:gd name="T25" fmla="*/ 0 h 145"/>
              <a:gd name="T26" fmla="*/ 51691 w 114"/>
              <a:gd name="T27" fmla="*/ 3547 h 145"/>
              <a:gd name="T28" fmla="*/ 46344 w 114"/>
              <a:gd name="T29" fmla="*/ 14189 h 145"/>
              <a:gd name="T30" fmla="*/ 32084 w 114"/>
              <a:gd name="T31" fmla="*/ 35472 h 145"/>
              <a:gd name="T32" fmla="*/ 32084 w 114"/>
              <a:gd name="T33" fmla="*/ 35472 h 145"/>
              <a:gd name="T34" fmla="*/ 16042 w 114"/>
              <a:gd name="T35" fmla="*/ 81587 h 145"/>
              <a:gd name="T36" fmla="*/ 3565 w 114"/>
              <a:gd name="T37" fmla="*/ 102870 h 145"/>
              <a:gd name="T38" fmla="*/ 0 w 114"/>
              <a:gd name="T39" fmla="*/ 125927 h 145"/>
              <a:gd name="T40" fmla="*/ 0 w 114"/>
              <a:gd name="T41" fmla="*/ 125927 h 145"/>
              <a:gd name="T42" fmla="*/ 0 w 114"/>
              <a:gd name="T43" fmla="*/ 138342 h 145"/>
              <a:gd name="T44" fmla="*/ 0 w 114"/>
              <a:gd name="T45" fmla="*/ 138342 h 145"/>
              <a:gd name="T46" fmla="*/ 23172 w 114"/>
              <a:gd name="T47" fmla="*/ 161399 h 145"/>
              <a:gd name="T48" fmla="*/ 48126 w 114"/>
              <a:gd name="T49" fmla="*/ 184457 h 145"/>
              <a:gd name="T50" fmla="*/ 81993 w 114"/>
              <a:gd name="T51" fmla="*/ 209287 h 145"/>
              <a:gd name="T52" fmla="*/ 114077 w 114"/>
              <a:gd name="T53" fmla="*/ 232344 h 145"/>
              <a:gd name="T54" fmla="*/ 149726 w 114"/>
              <a:gd name="T55" fmla="*/ 248307 h 145"/>
              <a:gd name="T56" fmla="*/ 165768 w 114"/>
              <a:gd name="T57" fmla="*/ 255401 h 145"/>
              <a:gd name="T58" fmla="*/ 178246 w 114"/>
              <a:gd name="T59" fmla="*/ 257175 h 145"/>
              <a:gd name="T60" fmla="*/ 190723 w 114"/>
              <a:gd name="T61" fmla="*/ 255401 h 145"/>
              <a:gd name="T62" fmla="*/ 203200 w 114"/>
              <a:gd name="T63" fmla="*/ 251854 h 145"/>
              <a:gd name="T64" fmla="*/ 203200 w 114"/>
              <a:gd name="T65" fmla="*/ 251854 h 1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4"/>
              <a:gd name="T100" fmla="*/ 0 h 145"/>
              <a:gd name="T101" fmla="*/ 114 w 114"/>
              <a:gd name="T102" fmla="*/ 145 h 1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4" h="145">
                <a:moveTo>
                  <a:pt x="114" y="142"/>
                </a:moveTo>
                <a:lnTo>
                  <a:pt x="114" y="142"/>
                </a:lnTo>
                <a:lnTo>
                  <a:pt x="109" y="122"/>
                </a:lnTo>
                <a:lnTo>
                  <a:pt x="102" y="102"/>
                </a:lnTo>
                <a:lnTo>
                  <a:pt x="95" y="76"/>
                </a:lnTo>
                <a:lnTo>
                  <a:pt x="82" y="51"/>
                </a:lnTo>
                <a:lnTo>
                  <a:pt x="69" y="29"/>
                </a:lnTo>
                <a:lnTo>
                  <a:pt x="60" y="18"/>
                </a:lnTo>
                <a:lnTo>
                  <a:pt x="53" y="11"/>
                </a:lnTo>
                <a:lnTo>
                  <a:pt x="44" y="4"/>
                </a:lnTo>
                <a:lnTo>
                  <a:pt x="35" y="0"/>
                </a:lnTo>
                <a:lnTo>
                  <a:pt x="33" y="0"/>
                </a:lnTo>
                <a:lnTo>
                  <a:pt x="29" y="2"/>
                </a:lnTo>
                <a:lnTo>
                  <a:pt x="26" y="8"/>
                </a:lnTo>
                <a:lnTo>
                  <a:pt x="18" y="20"/>
                </a:lnTo>
                <a:lnTo>
                  <a:pt x="9" y="46"/>
                </a:lnTo>
                <a:lnTo>
                  <a:pt x="2" y="58"/>
                </a:lnTo>
                <a:lnTo>
                  <a:pt x="0" y="71"/>
                </a:lnTo>
                <a:lnTo>
                  <a:pt x="0" y="78"/>
                </a:lnTo>
                <a:lnTo>
                  <a:pt x="13" y="91"/>
                </a:lnTo>
                <a:lnTo>
                  <a:pt x="27" y="104"/>
                </a:lnTo>
                <a:lnTo>
                  <a:pt x="46" y="118"/>
                </a:lnTo>
                <a:lnTo>
                  <a:pt x="64" y="131"/>
                </a:lnTo>
                <a:lnTo>
                  <a:pt x="84" y="140"/>
                </a:lnTo>
                <a:lnTo>
                  <a:pt x="93" y="144"/>
                </a:lnTo>
                <a:lnTo>
                  <a:pt x="100" y="145"/>
                </a:lnTo>
                <a:lnTo>
                  <a:pt x="107" y="144"/>
                </a:lnTo>
                <a:lnTo>
                  <a:pt x="114" y="142"/>
                </a:lnTo>
                <a:close/>
              </a:path>
            </a:pathLst>
          </a:custGeom>
          <a:solidFill>
            <a:srgbClr val="E9E9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24"/>
          <p:cNvSpPr>
            <a:spLocks/>
          </p:cNvSpPr>
          <p:nvPr/>
        </p:nvSpPr>
        <p:spPr bwMode="auto">
          <a:xfrm>
            <a:off x="2549525" y="719138"/>
            <a:ext cx="76200" cy="141287"/>
          </a:xfrm>
          <a:custGeom>
            <a:avLst/>
            <a:gdLst>
              <a:gd name="T0" fmla="*/ 40758 w 43"/>
              <a:gd name="T1" fmla="*/ 0 h 80"/>
              <a:gd name="T2" fmla="*/ 40758 w 43"/>
              <a:gd name="T3" fmla="*/ 0 h 80"/>
              <a:gd name="T4" fmla="*/ 8860 w 43"/>
              <a:gd name="T5" fmla="*/ 56515 h 80"/>
              <a:gd name="T6" fmla="*/ 8860 w 43"/>
              <a:gd name="T7" fmla="*/ 56515 h 80"/>
              <a:gd name="T8" fmla="*/ 1772 w 43"/>
              <a:gd name="T9" fmla="*/ 63579 h 80"/>
              <a:gd name="T10" fmla="*/ 0 w 43"/>
              <a:gd name="T11" fmla="*/ 70644 h 80"/>
              <a:gd name="T12" fmla="*/ 0 w 43"/>
              <a:gd name="T13" fmla="*/ 79474 h 80"/>
              <a:gd name="T14" fmla="*/ 5316 w 43"/>
              <a:gd name="T15" fmla="*/ 91837 h 80"/>
              <a:gd name="T16" fmla="*/ 17721 w 43"/>
              <a:gd name="T17" fmla="*/ 107731 h 80"/>
              <a:gd name="T18" fmla="*/ 40758 w 43"/>
              <a:gd name="T19" fmla="*/ 123626 h 80"/>
              <a:gd name="T20" fmla="*/ 76200 w 43"/>
              <a:gd name="T21" fmla="*/ 141287 h 80"/>
              <a:gd name="T22" fmla="*/ 76200 w 43"/>
              <a:gd name="T23" fmla="*/ 141287 h 80"/>
              <a:gd name="T24" fmla="*/ 76200 w 43"/>
              <a:gd name="T25" fmla="*/ 121860 h 80"/>
              <a:gd name="T26" fmla="*/ 72656 w 43"/>
              <a:gd name="T27" fmla="*/ 79474 h 80"/>
              <a:gd name="T28" fmla="*/ 70884 w 43"/>
              <a:gd name="T29" fmla="*/ 54749 h 80"/>
              <a:gd name="T30" fmla="*/ 63795 w 43"/>
              <a:gd name="T31" fmla="*/ 31790 h 80"/>
              <a:gd name="T32" fmla="*/ 53163 w 43"/>
              <a:gd name="T33" fmla="*/ 12363 h 80"/>
              <a:gd name="T34" fmla="*/ 47847 w 43"/>
              <a:gd name="T35" fmla="*/ 5298 h 80"/>
              <a:gd name="T36" fmla="*/ 40758 w 43"/>
              <a:gd name="T37" fmla="*/ 0 h 80"/>
              <a:gd name="T38" fmla="*/ 40758 w 43"/>
              <a:gd name="T39" fmla="*/ 0 h 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3"/>
              <a:gd name="T61" fmla="*/ 0 h 80"/>
              <a:gd name="T62" fmla="*/ 43 w 43"/>
              <a:gd name="T63" fmla="*/ 80 h 8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3" h="80">
                <a:moveTo>
                  <a:pt x="23" y="0"/>
                </a:moveTo>
                <a:lnTo>
                  <a:pt x="23" y="0"/>
                </a:lnTo>
                <a:lnTo>
                  <a:pt x="5" y="32"/>
                </a:lnTo>
                <a:lnTo>
                  <a:pt x="1" y="36"/>
                </a:lnTo>
                <a:lnTo>
                  <a:pt x="0" y="40"/>
                </a:lnTo>
                <a:lnTo>
                  <a:pt x="0" y="45"/>
                </a:lnTo>
                <a:lnTo>
                  <a:pt x="3" y="52"/>
                </a:lnTo>
                <a:lnTo>
                  <a:pt x="10" y="61"/>
                </a:lnTo>
                <a:lnTo>
                  <a:pt x="23" y="70"/>
                </a:lnTo>
                <a:lnTo>
                  <a:pt x="43" y="80"/>
                </a:lnTo>
                <a:lnTo>
                  <a:pt x="43" y="69"/>
                </a:lnTo>
                <a:lnTo>
                  <a:pt x="41" y="45"/>
                </a:lnTo>
                <a:lnTo>
                  <a:pt x="40" y="31"/>
                </a:lnTo>
                <a:lnTo>
                  <a:pt x="36" y="18"/>
                </a:lnTo>
                <a:lnTo>
                  <a:pt x="30" y="7"/>
                </a:lnTo>
                <a:lnTo>
                  <a:pt x="27" y="3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25"/>
          <p:cNvSpPr>
            <a:spLocks/>
          </p:cNvSpPr>
          <p:nvPr/>
        </p:nvSpPr>
        <p:spPr bwMode="auto">
          <a:xfrm>
            <a:off x="2008188" y="704850"/>
            <a:ext cx="92075" cy="161925"/>
          </a:xfrm>
          <a:custGeom>
            <a:avLst/>
            <a:gdLst>
              <a:gd name="T0" fmla="*/ 92075 w 52"/>
              <a:gd name="T1" fmla="*/ 81852 h 91"/>
              <a:gd name="T2" fmla="*/ 92075 w 52"/>
              <a:gd name="T3" fmla="*/ 81852 h 91"/>
              <a:gd name="T4" fmla="*/ 76139 w 52"/>
              <a:gd name="T5" fmla="*/ 65838 h 91"/>
              <a:gd name="T6" fmla="*/ 67286 w 52"/>
              <a:gd name="T7" fmla="*/ 49823 h 91"/>
              <a:gd name="T8" fmla="*/ 58432 w 52"/>
              <a:gd name="T9" fmla="*/ 30250 h 91"/>
              <a:gd name="T10" fmla="*/ 58432 w 52"/>
              <a:gd name="T11" fmla="*/ 30250 h 91"/>
              <a:gd name="T12" fmla="*/ 54891 w 52"/>
              <a:gd name="T13" fmla="*/ 19573 h 91"/>
              <a:gd name="T14" fmla="*/ 47808 w 52"/>
              <a:gd name="T15" fmla="*/ 14235 h 91"/>
              <a:gd name="T16" fmla="*/ 44267 w 52"/>
              <a:gd name="T17" fmla="*/ 3559 h 91"/>
              <a:gd name="T18" fmla="*/ 35413 w 52"/>
              <a:gd name="T19" fmla="*/ 0 h 91"/>
              <a:gd name="T20" fmla="*/ 24789 w 52"/>
              <a:gd name="T21" fmla="*/ 0 h 91"/>
              <a:gd name="T22" fmla="*/ 15936 w 52"/>
              <a:gd name="T23" fmla="*/ 10676 h 91"/>
              <a:gd name="T24" fmla="*/ 3541 w 52"/>
              <a:gd name="T25" fmla="*/ 30250 h 91"/>
              <a:gd name="T26" fmla="*/ 3541 w 52"/>
              <a:gd name="T27" fmla="*/ 30250 h 91"/>
              <a:gd name="T28" fmla="*/ 0 w 52"/>
              <a:gd name="T29" fmla="*/ 101426 h 91"/>
              <a:gd name="T30" fmla="*/ 0 w 52"/>
              <a:gd name="T31" fmla="*/ 145910 h 91"/>
              <a:gd name="T32" fmla="*/ 0 w 52"/>
              <a:gd name="T33" fmla="*/ 158366 h 91"/>
              <a:gd name="T34" fmla="*/ 0 w 52"/>
              <a:gd name="T35" fmla="*/ 161925 h 91"/>
              <a:gd name="T36" fmla="*/ 3541 w 52"/>
              <a:gd name="T37" fmla="*/ 161925 h 91"/>
              <a:gd name="T38" fmla="*/ 92075 w 52"/>
              <a:gd name="T39" fmla="*/ 81852 h 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"/>
              <a:gd name="T61" fmla="*/ 0 h 91"/>
              <a:gd name="T62" fmla="*/ 52 w 52"/>
              <a:gd name="T63" fmla="*/ 91 h 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" h="91">
                <a:moveTo>
                  <a:pt x="52" y="46"/>
                </a:moveTo>
                <a:lnTo>
                  <a:pt x="52" y="46"/>
                </a:lnTo>
                <a:lnTo>
                  <a:pt x="43" y="37"/>
                </a:lnTo>
                <a:lnTo>
                  <a:pt x="38" y="28"/>
                </a:lnTo>
                <a:lnTo>
                  <a:pt x="33" y="17"/>
                </a:lnTo>
                <a:lnTo>
                  <a:pt x="31" y="11"/>
                </a:lnTo>
                <a:lnTo>
                  <a:pt x="27" y="8"/>
                </a:lnTo>
                <a:lnTo>
                  <a:pt x="25" y="2"/>
                </a:lnTo>
                <a:lnTo>
                  <a:pt x="20" y="0"/>
                </a:lnTo>
                <a:lnTo>
                  <a:pt x="14" y="0"/>
                </a:lnTo>
                <a:lnTo>
                  <a:pt x="9" y="6"/>
                </a:lnTo>
                <a:lnTo>
                  <a:pt x="2" y="17"/>
                </a:lnTo>
                <a:lnTo>
                  <a:pt x="0" y="57"/>
                </a:lnTo>
                <a:lnTo>
                  <a:pt x="0" y="82"/>
                </a:lnTo>
                <a:lnTo>
                  <a:pt x="0" y="89"/>
                </a:lnTo>
                <a:lnTo>
                  <a:pt x="0" y="91"/>
                </a:lnTo>
                <a:lnTo>
                  <a:pt x="2" y="91"/>
                </a:lnTo>
                <a:lnTo>
                  <a:pt x="52" y="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38"/>
          <p:cNvSpPr>
            <a:spLocks/>
          </p:cNvSpPr>
          <p:nvPr/>
        </p:nvSpPr>
        <p:spPr bwMode="auto">
          <a:xfrm>
            <a:off x="612775" y="519113"/>
            <a:ext cx="7921625" cy="5816600"/>
          </a:xfrm>
          <a:custGeom>
            <a:avLst/>
            <a:gdLst>
              <a:gd name="T0" fmla="*/ 2147483646 w 4990"/>
              <a:gd name="T1" fmla="*/ 2147483646 h 3664"/>
              <a:gd name="T2" fmla="*/ 2147483646 w 4990"/>
              <a:gd name="T3" fmla="*/ 2147483646 h 3664"/>
              <a:gd name="T4" fmla="*/ 2147483646 w 4990"/>
              <a:gd name="T5" fmla="*/ 2147483646 h 3664"/>
              <a:gd name="T6" fmla="*/ 2026205625 w 4990"/>
              <a:gd name="T7" fmla="*/ 2147483646 h 3664"/>
              <a:gd name="T8" fmla="*/ 695563125 w 4990"/>
              <a:gd name="T9" fmla="*/ 2147483646 h 3664"/>
              <a:gd name="T10" fmla="*/ 347781563 w 4990"/>
              <a:gd name="T11" fmla="*/ 2147483646 h 3664"/>
              <a:gd name="T12" fmla="*/ 987901250 w 4990"/>
              <a:gd name="T13" fmla="*/ 2147483646 h 3664"/>
              <a:gd name="T14" fmla="*/ 1930439688 w 4990"/>
              <a:gd name="T15" fmla="*/ 2147483646 h 3664"/>
              <a:gd name="T16" fmla="*/ 2147483646 w 4990"/>
              <a:gd name="T17" fmla="*/ 2147483646 h 3664"/>
              <a:gd name="T18" fmla="*/ 2147483646 w 4990"/>
              <a:gd name="T19" fmla="*/ 2147483646 h 3664"/>
              <a:gd name="T20" fmla="*/ 2147483646 w 4990"/>
              <a:gd name="T21" fmla="*/ 2147483646 h 3664"/>
              <a:gd name="T22" fmla="*/ 2147483646 w 4990"/>
              <a:gd name="T23" fmla="*/ 2147483646 h 3664"/>
              <a:gd name="T24" fmla="*/ 2147483646 w 4990"/>
              <a:gd name="T25" fmla="*/ 2147483646 h 3664"/>
              <a:gd name="T26" fmla="*/ 2147483646 w 4990"/>
              <a:gd name="T27" fmla="*/ 2147483646 h 3664"/>
              <a:gd name="T28" fmla="*/ 2147483646 w 4990"/>
              <a:gd name="T29" fmla="*/ 2147483646 h 3664"/>
              <a:gd name="T30" fmla="*/ 2147483646 w 4990"/>
              <a:gd name="T31" fmla="*/ 2147483646 h 3664"/>
              <a:gd name="T32" fmla="*/ 2147483646 w 4990"/>
              <a:gd name="T33" fmla="*/ 2147483646 h 3664"/>
              <a:gd name="T34" fmla="*/ 2147483646 w 4990"/>
              <a:gd name="T35" fmla="*/ 2147483646 h 3664"/>
              <a:gd name="T36" fmla="*/ 2147483646 w 4990"/>
              <a:gd name="T37" fmla="*/ 2147483646 h 3664"/>
              <a:gd name="T38" fmla="*/ 2147483646 w 4990"/>
              <a:gd name="T39" fmla="*/ 2147483646 h 3664"/>
              <a:gd name="T40" fmla="*/ 2147483646 w 4990"/>
              <a:gd name="T41" fmla="*/ 2147483646 h 3664"/>
              <a:gd name="T42" fmla="*/ 2147483646 w 4990"/>
              <a:gd name="T43" fmla="*/ 2147483646 h 3664"/>
              <a:gd name="T44" fmla="*/ 2147483646 w 4990"/>
              <a:gd name="T45" fmla="*/ 2147483646 h 3664"/>
              <a:gd name="T46" fmla="*/ 2147483646 w 4990"/>
              <a:gd name="T47" fmla="*/ 2147483646 h 3664"/>
              <a:gd name="T48" fmla="*/ 2147483646 w 4990"/>
              <a:gd name="T49" fmla="*/ 2147483646 h 3664"/>
              <a:gd name="T50" fmla="*/ 2147483646 w 4990"/>
              <a:gd name="T51" fmla="*/ 2147483646 h 3664"/>
              <a:gd name="T52" fmla="*/ 2147483646 w 4990"/>
              <a:gd name="T53" fmla="*/ 2147483646 h 3664"/>
              <a:gd name="T54" fmla="*/ 2147483646 w 4990"/>
              <a:gd name="T55" fmla="*/ 2147483646 h 3664"/>
              <a:gd name="T56" fmla="*/ 2147483646 w 4990"/>
              <a:gd name="T57" fmla="*/ 2147483646 h 3664"/>
              <a:gd name="T58" fmla="*/ 2147483646 w 4990"/>
              <a:gd name="T59" fmla="*/ 2147483646 h 3664"/>
              <a:gd name="T60" fmla="*/ 2147483646 w 4990"/>
              <a:gd name="T61" fmla="*/ 2147483646 h 3664"/>
              <a:gd name="T62" fmla="*/ 2147483646 w 4990"/>
              <a:gd name="T63" fmla="*/ 2147483646 h 3664"/>
              <a:gd name="T64" fmla="*/ 2147483646 w 4990"/>
              <a:gd name="T65" fmla="*/ 2147483646 h 3664"/>
              <a:gd name="T66" fmla="*/ 2147483646 w 4990"/>
              <a:gd name="T67" fmla="*/ 2147483646 h 3664"/>
              <a:gd name="T68" fmla="*/ 2147483646 w 4990"/>
              <a:gd name="T69" fmla="*/ 2147483646 h 3664"/>
              <a:gd name="T70" fmla="*/ 2147483646 w 4990"/>
              <a:gd name="T71" fmla="*/ 2147483646 h 3664"/>
              <a:gd name="T72" fmla="*/ 2147483646 w 4990"/>
              <a:gd name="T73" fmla="*/ 2147483646 h 3664"/>
              <a:gd name="T74" fmla="*/ 2147483646 w 4990"/>
              <a:gd name="T75" fmla="*/ 2147483646 h 3664"/>
              <a:gd name="T76" fmla="*/ 2147483646 w 4990"/>
              <a:gd name="T77" fmla="*/ 2147483646 h 3664"/>
              <a:gd name="T78" fmla="*/ 2147483646 w 4990"/>
              <a:gd name="T79" fmla="*/ 2147483646 h 3664"/>
              <a:gd name="T80" fmla="*/ 2147483646 w 4990"/>
              <a:gd name="T81" fmla="*/ 2147483646 h 3664"/>
              <a:gd name="T82" fmla="*/ 2147483646 w 4990"/>
              <a:gd name="T83" fmla="*/ 1925399375 h 3664"/>
              <a:gd name="T84" fmla="*/ 2147483646 w 4990"/>
              <a:gd name="T85" fmla="*/ 1990923438 h 3664"/>
              <a:gd name="T86" fmla="*/ 2147483646 w 4990"/>
              <a:gd name="T87" fmla="*/ 947578750 h 3664"/>
              <a:gd name="T88" fmla="*/ 2147483646 w 4990"/>
              <a:gd name="T89" fmla="*/ 161290000 h 3664"/>
              <a:gd name="T90" fmla="*/ 2147483646 w 4990"/>
              <a:gd name="T91" fmla="*/ 176410938 h 3664"/>
              <a:gd name="T92" fmla="*/ 2147483646 w 4990"/>
              <a:gd name="T93" fmla="*/ 312499375 h 3664"/>
              <a:gd name="T94" fmla="*/ 1779230313 w 4990"/>
              <a:gd name="T95" fmla="*/ 766127500 h 3664"/>
              <a:gd name="T96" fmla="*/ 1491932500 w 4990"/>
              <a:gd name="T97" fmla="*/ 957659375 h 3664"/>
              <a:gd name="T98" fmla="*/ 1869955938 w 4990"/>
              <a:gd name="T99" fmla="*/ 1784270625 h 3664"/>
              <a:gd name="T100" fmla="*/ 2147483646 w 4990"/>
              <a:gd name="T101" fmla="*/ 2147483646 h 3664"/>
              <a:gd name="T102" fmla="*/ 2147483646 w 4990"/>
              <a:gd name="T103" fmla="*/ 2147483646 h 3664"/>
              <a:gd name="T104" fmla="*/ 2147483646 w 4990"/>
              <a:gd name="T105" fmla="*/ 2147483646 h 3664"/>
              <a:gd name="T106" fmla="*/ 2147483646 w 4990"/>
              <a:gd name="T107" fmla="*/ 2147483646 h 3664"/>
              <a:gd name="T108" fmla="*/ 2147483646 w 4990"/>
              <a:gd name="T109" fmla="*/ 1431448750 h 3664"/>
              <a:gd name="T110" fmla="*/ 2147483646 w 4990"/>
              <a:gd name="T111" fmla="*/ 1713706250 h 3664"/>
              <a:gd name="T112" fmla="*/ 2147483646 w 4990"/>
              <a:gd name="T113" fmla="*/ 2147483646 h 3664"/>
              <a:gd name="T114" fmla="*/ 2147483646 w 4990"/>
              <a:gd name="T115" fmla="*/ 2147483646 h 3664"/>
              <a:gd name="T116" fmla="*/ 2147483646 w 4990"/>
              <a:gd name="T117" fmla="*/ 2147483646 h 3664"/>
              <a:gd name="T118" fmla="*/ 2147483646 w 4990"/>
              <a:gd name="T119" fmla="*/ 1799391563 h 3664"/>
              <a:gd name="T120" fmla="*/ 2147483646 w 4990"/>
              <a:gd name="T121" fmla="*/ 972780313 h 3664"/>
              <a:gd name="T122" fmla="*/ 2147483646 w 4990"/>
              <a:gd name="T123" fmla="*/ 1839714063 h 3664"/>
              <a:gd name="T124" fmla="*/ 2147483646 w 4990"/>
              <a:gd name="T125" fmla="*/ 2147483646 h 366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990"/>
              <a:gd name="T190" fmla="*/ 0 h 3664"/>
              <a:gd name="T191" fmla="*/ 4990 w 4990"/>
              <a:gd name="T192" fmla="*/ 3664 h 366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990" h="3664">
                <a:moveTo>
                  <a:pt x="1502" y="1044"/>
                </a:moveTo>
                <a:lnTo>
                  <a:pt x="1502" y="1044"/>
                </a:lnTo>
                <a:lnTo>
                  <a:pt x="1506" y="1076"/>
                </a:lnTo>
                <a:lnTo>
                  <a:pt x="1510" y="1110"/>
                </a:lnTo>
                <a:lnTo>
                  <a:pt x="1512" y="1152"/>
                </a:lnTo>
                <a:lnTo>
                  <a:pt x="1510" y="1200"/>
                </a:lnTo>
                <a:lnTo>
                  <a:pt x="1510" y="1224"/>
                </a:lnTo>
                <a:lnTo>
                  <a:pt x="1506" y="1248"/>
                </a:lnTo>
                <a:lnTo>
                  <a:pt x="1502" y="1272"/>
                </a:lnTo>
                <a:lnTo>
                  <a:pt x="1496" y="1294"/>
                </a:lnTo>
                <a:lnTo>
                  <a:pt x="1490" y="1314"/>
                </a:lnTo>
                <a:lnTo>
                  <a:pt x="1480" y="1332"/>
                </a:lnTo>
                <a:lnTo>
                  <a:pt x="1472" y="1348"/>
                </a:lnTo>
                <a:lnTo>
                  <a:pt x="1464" y="1366"/>
                </a:lnTo>
                <a:lnTo>
                  <a:pt x="1452" y="1400"/>
                </a:lnTo>
                <a:lnTo>
                  <a:pt x="1444" y="1438"/>
                </a:lnTo>
                <a:lnTo>
                  <a:pt x="1438" y="1478"/>
                </a:lnTo>
                <a:lnTo>
                  <a:pt x="1434" y="1514"/>
                </a:lnTo>
                <a:lnTo>
                  <a:pt x="1432" y="1550"/>
                </a:lnTo>
                <a:lnTo>
                  <a:pt x="1434" y="1608"/>
                </a:lnTo>
                <a:lnTo>
                  <a:pt x="1434" y="1614"/>
                </a:lnTo>
                <a:lnTo>
                  <a:pt x="1440" y="1632"/>
                </a:lnTo>
                <a:lnTo>
                  <a:pt x="1450" y="1658"/>
                </a:lnTo>
                <a:lnTo>
                  <a:pt x="1468" y="1692"/>
                </a:lnTo>
                <a:lnTo>
                  <a:pt x="1478" y="1710"/>
                </a:lnTo>
                <a:lnTo>
                  <a:pt x="1492" y="1728"/>
                </a:lnTo>
                <a:lnTo>
                  <a:pt x="1508" y="1748"/>
                </a:lnTo>
                <a:lnTo>
                  <a:pt x="1528" y="1768"/>
                </a:lnTo>
                <a:lnTo>
                  <a:pt x="1550" y="1790"/>
                </a:lnTo>
                <a:lnTo>
                  <a:pt x="1574" y="1810"/>
                </a:lnTo>
                <a:lnTo>
                  <a:pt x="1602" y="1828"/>
                </a:lnTo>
                <a:lnTo>
                  <a:pt x="1634" y="1848"/>
                </a:lnTo>
                <a:lnTo>
                  <a:pt x="1614" y="1838"/>
                </a:lnTo>
                <a:lnTo>
                  <a:pt x="1592" y="1824"/>
                </a:lnTo>
                <a:lnTo>
                  <a:pt x="1564" y="1802"/>
                </a:lnTo>
                <a:lnTo>
                  <a:pt x="1532" y="1774"/>
                </a:lnTo>
                <a:lnTo>
                  <a:pt x="1516" y="1756"/>
                </a:lnTo>
                <a:lnTo>
                  <a:pt x="1498" y="1736"/>
                </a:lnTo>
                <a:lnTo>
                  <a:pt x="1482" y="1712"/>
                </a:lnTo>
                <a:lnTo>
                  <a:pt x="1464" y="1688"/>
                </a:lnTo>
                <a:lnTo>
                  <a:pt x="1448" y="1658"/>
                </a:lnTo>
                <a:lnTo>
                  <a:pt x="1432" y="1628"/>
                </a:lnTo>
                <a:lnTo>
                  <a:pt x="1424" y="1634"/>
                </a:lnTo>
                <a:lnTo>
                  <a:pt x="1394" y="1648"/>
                </a:lnTo>
                <a:lnTo>
                  <a:pt x="1348" y="1668"/>
                </a:lnTo>
                <a:lnTo>
                  <a:pt x="1288" y="1692"/>
                </a:lnTo>
                <a:lnTo>
                  <a:pt x="1216" y="1716"/>
                </a:lnTo>
                <a:lnTo>
                  <a:pt x="1178" y="1728"/>
                </a:lnTo>
                <a:lnTo>
                  <a:pt x="1136" y="1738"/>
                </a:lnTo>
                <a:lnTo>
                  <a:pt x="1092" y="1748"/>
                </a:lnTo>
                <a:lnTo>
                  <a:pt x="1048" y="1756"/>
                </a:lnTo>
                <a:lnTo>
                  <a:pt x="1002" y="1762"/>
                </a:lnTo>
                <a:lnTo>
                  <a:pt x="954" y="1766"/>
                </a:lnTo>
                <a:lnTo>
                  <a:pt x="906" y="1768"/>
                </a:lnTo>
                <a:lnTo>
                  <a:pt x="858" y="1766"/>
                </a:lnTo>
                <a:lnTo>
                  <a:pt x="854" y="1766"/>
                </a:lnTo>
                <a:lnTo>
                  <a:pt x="840" y="1766"/>
                </a:lnTo>
                <a:lnTo>
                  <a:pt x="818" y="1772"/>
                </a:lnTo>
                <a:lnTo>
                  <a:pt x="804" y="1776"/>
                </a:lnTo>
                <a:lnTo>
                  <a:pt x="786" y="1784"/>
                </a:lnTo>
                <a:lnTo>
                  <a:pt x="766" y="1796"/>
                </a:lnTo>
                <a:lnTo>
                  <a:pt x="744" y="1810"/>
                </a:lnTo>
                <a:lnTo>
                  <a:pt x="720" y="1828"/>
                </a:lnTo>
                <a:lnTo>
                  <a:pt x="694" y="1850"/>
                </a:lnTo>
                <a:lnTo>
                  <a:pt x="664" y="1876"/>
                </a:lnTo>
                <a:lnTo>
                  <a:pt x="632" y="1908"/>
                </a:lnTo>
                <a:lnTo>
                  <a:pt x="596" y="1946"/>
                </a:lnTo>
                <a:lnTo>
                  <a:pt x="558" y="1990"/>
                </a:lnTo>
                <a:lnTo>
                  <a:pt x="518" y="2024"/>
                </a:lnTo>
                <a:lnTo>
                  <a:pt x="424" y="2102"/>
                </a:lnTo>
                <a:lnTo>
                  <a:pt x="372" y="2146"/>
                </a:lnTo>
                <a:lnTo>
                  <a:pt x="326" y="2190"/>
                </a:lnTo>
                <a:lnTo>
                  <a:pt x="290" y="2226"/>
                </a:lnTo>
                <a:lnTo>
                  <a:pt x="276" y="2240"/>
                </a:lnTo>
                <a:lnTo>
                  <a:pt x="268" y="2252"/>
                </a:lnTo>
                <a:lnTo>
                  <a:pt x="258" y="2282"/>
                </a:lnTo>
                <a:lnTo>
                  <a:pt x="240" y="2292"/>
                </a:lnTo>
                <a:lnTo>
                  <a:pt x="198" y="2316"/>
                </a:lnTo>
                <a:lnTo>
                  <a:pt x="174" y="2334"/>
                </a:lnTo>
                <a:lnTo>
                  <a:pt x="152" y="2352"/>
                </a:lnTo>
                <a:lnTo>
                  <a:pt x="132" y="2372"/>
                </a:lnTo>
                <a:lnTo>
                  <a:pt x="124" y="2382"/>
                </a:lnTo>
                <a:lnTo>
                  <a:pt x="118" y="2392"/>
                </a:lnTo>
                <a:lnTo>
                  <a:pt x="0" y="2524"/>
                </a:lnTo>
                <a:lnTo>
                  <a:pt x="28" y="2536"/>
                </a:lnTo>
                <a:lnTo>
                  <a:pt x="58" y="2548"/>
                </a:lnTo>
                <a:lnTo>
                  <a:pt x="96" y="2560"/>
                </a:lnTo>
                <a:lnTo>
                  <a:pt x="138" y="2570"/>
                </a:lnTo>
                <a:lnTo>
                  <a:pt x="158" y="2574"/>
                </a:lnTo>
                <a:lnTo>
                  <a:pt x="178" y="2576"/>
                </a:lnTo>
                <a:lnTo>
                  <a:pt x="198" y="2578"/>
                </a:lnTo>
                <a:lnTo>
                  <a:pt x="218" y="2578"/>
                </a:lnTo>
                <a:lnTo>
                  <a:pt x="236" y="2574"/>
                </a:lnTo>
                <a:lnTo>
                  <a:pt x="252" y="2570"/>
                </a:lnTo>
                <a:lnTo>
                  <a:pt x="346" y="2490"/>
                </a:lnTo>
                <a:lnTo>
                  <a:pt x="356" y="2476"/>
                </a:lnTo>
                <a:lnTo>
                  <a:pt x="364" y="2462"/>
                </a:lnTo>
                <a:lnTo>
                  <a:pt x="376" y="2446"/>
                </a:lnTo>
                <a:lnTo>
                  <a:pt x="384" y="2424"/>
                </a:lnTo>
                <a:lnTo>
                  <a:pt x="390" y="2402"/>
                </a:lnTo>
                <a:lnTo>
                  <a:pt x="392" y="2392"/>
                </a:lnTo>
                <a:lnTo>
                  <a:pt x="392" y="2380"/>
                </a:lnTo>
                <a:lnTo>
                  <a:pt x="392" y="2368"/>
                </a:lnTo>
                <a:lnTo>
                  <a:pt x="390" y="2358"/>
                </a:lnTo>
                <a:lnTo>
                  <a:pt x="388" y="2328"/>
                </a:lnTo>
                <a:lnTo>
                  <a:pt x="420" y="2288"/>
                </a:lnTo>
                <a:lnTo>
                  <a:pt x="458" y="2244"/>
                </a:lnTo>
                <a:lnTo>
                  <a:pt x="502" y="2194"/>
                </a:lnTo>
                <a:lnTo>
                  <a:pt x="550" y="2142"/>
                </a:lnTo>
                <a:lnTo>
                  <a:pt x="598" y="2094"/>
                </a:lnTo>
                <a:lnTo>
                  <a:pt x="622" y="2072"/>
                </a:lnTo>
                <a:lnTo>
                  <a:pt x="644" y="2054"/>
                </a:lnTo>
                <a:lnTo>
                  <a:pt x="666" y="2040"/>
                </a:lnTo>
                <a:lnTo>
                  <a:pt x="684" y="2030"/>
                </a:lnTo>
                <a:lnTo>
                  <a:pt x="706" y="2024"/>
                </a:lnTo>
                <a:lnTo>
                  <a:pt x="734" y="2018"/>
                </a:lnTo>
                <a:lnTo>
                  <a:pt x="766" y="2012"/>
                </a:lnTo>
                <a:lnTo>
                  <a:pt x="804" y="2006"/>
                </a:lnTo>
                <a:lnTo>
                  <a:pt x="888" y="1998"/>
                </a:lnTo>
                <a:lnTo>
                  <a:pt x="974" y="1990"/>
                </a:lnTo>
                <a:lnTo>
                  <a:pt x="1128" y="1980"/>
                </a:lnTo>
                <a:lnTo>
                  <a:pt x="1196" y="1978"/>
                </a:lnTo>
                <a:lnTo>
                  <a:pt x="1548" y="2006"/>
                </a:lnTo>
                <a:lnTo>
                  <a:pt x="1570" y="2006"/>
                </a:lnTo>
                <a:lnTo>
                  <a:pt x="1592" y="2002"/>
                </a:lnTo>
                <a:lnTo>
                  <a:pt x="1616" y="1998"/>
                </a:lnTo>
                <a:lnTo>
                  <a:pt x="1630" y="1992"/>
                </a:lnTo>
                <a:lnTo>
                  <a:pt x="1642" y="1988"/>
                </a:lnTo>
                <a:lnTo>
                  <a:pt x="1652" y="1980"/>
                </a:lnTo>
                <a:lnTo>
                  <a:pt x="1662" y="1972"/>
                </a:lnTo>
                <a:lnTo>
                  <a:pt x="1670" y="1962"/>
                </a:lnTo>
                <a:lnTo>
                  <a:pt x="1676" y="1948"/>
                </a:lnTo>
                <a:lnTo>
                  <a:pt x="1678" y="1934"/>
                </a:lnTo>
                <a:lnTo>
                  <a:pt x="1678" y="1918"/>
                </a:lnTo>
                <a:lnTo>
                  <a:pt x="1678" y="1914"/>
                </a:lnTo>
                <a:lnTo>
                  <a:pt x="1678" y="1900"/>
                </a:lnTo>
                <a:lnTo>
                  <a:pt x="1680" y="1890"/>
                </a:lnTo>
                <a:lnTo>
                  <a:pt x="1686" y="1882"/>
                </a:lnTo>
                <a:lnTo>
                  <a:pt x="1692" y="1876"/>
                </a:lnTo>
                <a:lnTo>
                  <a:pt x="1702" y="1874"/>
                </a:lnTo>
                <a:lnTo>
                  <a:pt x="1712" y="1872"/>
                </a:lnTo>
                <a:lnTo>
                  <a:pt x="1724" y="1872"/>
                </a:lnTo>
                <a:lnTo>
                  <a:pt x="1736" y="1874"/>
                </a:lnTo>
                <a:lnTo>
                  <a:pt x="1762" y="1882"/>
                </a:lnTo>
                <a:lnTo>
                  <a:pt x="1790" y="1892"/>
                </a:lnTo>
                <a:lnTo>
                  <a:pt x="1830" y="1912"/>
                </a:lnTo>
                <a:lnTo>
                  <a:pt x="1822" y="1904"/>
                </a:lnTo>
                <a:lnTo>
                  <a:pt x="1802" y="1882"/>
                </a:lnTo>
                <a:lnTo>
                  <a:pt x="1774" y="1848"/>
                </a:lnTo>
                <a:lnTo>
                  <a:pt x="1758" y="1828"/>
                </a:lnTo>
                <a:lnTo>
                  <a:pt x="1742" y="1806"/>
                </a:lnTo>
                <a:lnTo>
                  <a:pt x="1728" y="1782"/>
                </a:lnTo>
                <a:lnTo>
                  <a:pt x="1714" y="1758"/>
                </a:lnTo>
                <a:lnTo>
                  <a:pt x="1702" y="1732"/>
                </a:lnTo>
                <a:lnTo>
                  <a:pt x="1694" y="1704"/>
                </a:lnTo>
                <a:lnTo>
                  <a:pt x="1688" y="1678"/>
                </a:lnTo>
                <a:lnTo>
                  <a:pt x="1684" y="1650"/>
                </a:lnTo>
                <a:lnTo>
                  <a:pt x="1686" y="1624"/>
                </a:lnTo>
                <a:lnTo>
                  <a:pt x="1690" y="1610"/>
                </a:lnTo>
                <a:lnTo>
                  <a:pt x="1694" y="1598"/>
                </a:lnTo>
                <a:lnTo>
                  <a:pt x="1692" y="1604"/>
                </a:lnTo>
                <a:lnTo>
                  <a:pt x="1688" y="1620"/>
                </a:lnTo>
                <a:lnTo>
                  <a:pt x="1686" y="1634"/>
                </a:lnTo>
                <a:lnTo>
                  <a:pt x="1686" y="1648"/>
                </a:lnTo>
                <a:lnTo>
                  <a:pt x="1686" y="1666"/>
                </a:lnTo>
                <a:lnTo>
                  <a:pt x="1688" y="1686"/>
                </a:lnTo>
                <a:lnTo>
                  <a:pt x="1694" y="1708"/>
                </a:lnTo>
                <a:lnTo>
                  <a:pt x="1702" y="1732"/>
                </a:lnTo>
                <a:lnTo>
                  <a:pt x="1712" y="1758"/>
                </a:lnTo>
                <a:lnTo>
                  <a:pt x="1726" y="1784"/>
                </a:lnTo>
                <a:lnTo>
                  <a:pt x="1746" y="1814"/>
                </a:lnTo>
                <a:lnTo>
                  <a:pt x="1768" y="1846"/>
                </a:lnTo>
                <a:lnTo>
                  <a:pt x="1796" y="1878"/>
                </a:lnTo>
                <a:lnTo>
                  <a:pt x="1830" y="1912"/>
                </a:lnTo>
                <a:lnTo>
                  <a:pt x="1850" y="1926"/>
                </a:lnTo>
                <a:lnTo>
                  <a:pt x="1864" y="1940"/>
                </a:lnTo>
                <a:lnTo>
                  <a:pt x="1984" y="2056"/>
                </a:lnTo>
                <a:lnTo>
                  <a:pt x="2002" y="2228"/>
                </a:lnTo>
                <a:lnTo>
                  <a:pt x="2016" y="2362"/>
                </a:lnTo>
                <a:lnTo>
                  <a:pt x="2024" y="2416"/>
                </a:lnTo>
                <a:lnTo>
                  <a:pt x="2030" y="2454"/>
                </a:lnTo>
                <a:lnTo>
                  <a:pt x="2068" y="2850"/>
                </a:lnTo>
                <a:lnTo>
                  <a:pt x="2094" y="3256"/>
                </a:lnTo>
                <a:lnTo>
                  <a:pt x="2092" y="3276"/>
                </a:lnTo>
                <a:lnTo>
                  <a:pt x="2088" y="3298"/>
                </a:lnTo>
                <a:lnTo>
                  <a:pt x="2082" y="3324"/>
                </a:lnTo>
                <a:lnTo>
                  <a:pt x="2074" y="3354"/>
                </a:lnTo>
                <a:lnTo>
                  <a:pt x="2064" y="3384"/>
                </a:lnTo>
                <a:lnTo>
                  <a:pt x="2056" y="3398"/>
                </a:lnTo>
                <a:lnTo>
                  <a:pt x="2048" y="3410"/>
                </a:lnTo>
                <a:lnTo>
                  <a:pt x="2038" y="3424"/>
                </a:lnTo>
                <a:lnTo>
                  <a:pt x="2028" y="3434"/>
                </a:lnTo>
                <a:lnTo>
                  <a:pt x="1998" y="3456"/>
                </a:lnTo>
                <a:lnTo>
                  <a:pt x="1974" y="3474"/>
                </a:lnTo>
                <a:lnTo>
                  <a:pt x="1966" y="3484"/>
                </a:lnTo>
                <a:lnTo>
                  <a:pt x="1962" y="3490"/>
                </a:lnTo>
                <a:lnTo>
                  <a:pt x="1960" y="3502"/>
                </a:lnTo>
                <a:lnTo>
                  <a:pt x="1942" y="3516"/>
                </a:lnTo>
                <a:lnTo>
                  <a:pt x="1924" y="3532"/>
                </a:lnTo>
                <a:lnTo>
                  <a:pt x="1904" y="3552"/>
                </a:lnTo>
                <a:lnTo>
                  <a:pt x="1884" y="3578"/>
                </a:lnTo>
                <a:lnTo>
                  <a:pt x="1874" y="3592"/>
                </a:lnTo>
                <a:lnTo>
                  <a:pt x="1866" y="3606"/>
                </a:lnTo>
                <a:lnTo>
                  <a:pt x="1858" y="3620"/>
                </a:lnTo>
                <a:lnTo>
                  <a:pt x="1854" y="3634"/>
                </a:lnTo>
                <a:lnTo>
                  <a:pt x="1850" y="3650"/>
                </a:lnTo>
                <a:lnTo>
                  <a:pt x="1848" y="3664"/>
                </a:lnTo>
                <a:lnTo>
                  <a:pt x="2094" y="3654"/>
                </a:lnTo>
                <a:lnTo>
                  <a:pt x="2146" y="3600"/>
                </a:lnTo>
                <a:lnTo>
                  <a:pt x="2166" y="3590"/>
                </a:lnTo>
                <a:lnTo>
                  <a:pt x="2180" y="3580"/>
                </a:lnTo>
                <a:lnTo>
                  <a:pt x="2184" y="3576"/>
                </a:lnTo>
                <a:lnTo>
                  <a:pt x="2186" y="3574"/>
                </a:lnTo>
                <a:lnTo>
                  <a:pt x="2180" y="3564"/>
                </a:lnTo>
                <a:lnTo>
                  <a:pt x="2172" y="3554"/>
                </a:lnTo>
                <a:lnTo>
                  <a:pt x="2166" y="3542"/>
                </a:lnTo>
                <a:lnTo>
                  <a:pt x="2158" y="3526"/>
                </a:lnTo>
                <a:lnTo>
                  <a:pt x="2152" y="3508"/>
                </a:lnTo>
                <a:lnTo>
                  <a:pt x="2150" y="3488"/>
                </a:lnTo>
                <a:lnTo>
                  <a:pt x="2150" y="3478"/>
                </a:lnTo>
                <a:lnTo>
                  <a:pt x="2152" y="3470"/>
                </a:lnTo>
                <a:lnTo>
                  <a:pt x="2232" y="3358"/>
                </a:lnTo>
                <a:lnTo>
                  <a:pt x="2226" y="3274"/>
                </a:lnTo>
                <a:lnTo>
                  <a:pt x="2222" y="3186"/>
                </a:lnTo>
                <a:lnTo>
                  <a:pt x="2220" y="3080"/>
                </a:lnTo>
                <a:lnTo>
                  <a:pt x="2220" y="2966"/>
                </a:lnTo>
                <a:lnTo>
                  <a:pt x="2220" y="2910"/>
                </a:lnTo>
                <a:lnTo>
                  <a:pt x="2224" y="2854"/>
                </a:lnTo>
                <a:lnTo>
                  <a:pt x="2228" y="2804"/>
                </a:lnTo>
                <a:lnTo>
                  <a:pt x="2234" y="2756"/>
                </a:lnTo>
                <a:lnTo>
                  <a:pt x="2240" y="2716"/>
                </a:lnTo>
                <a:lnTo>
                  <a:pt x="2250" y="2682"/>
                </a:lnTo>
                <a:lnTo>
                  <a:pt x="2256" y="2648"/>
                </a:lnTo>
                <a:lnTo>
                  <a:pt x="2268" y="2564"/>
                </a:lnTo>
                <a:lnTo>
                  <a:pt x="2274" y="2514"/>
                </a:lnTo>
                <a:lnTo>
                  <a:pt x="2278" y="2464"/>
                </a:lnTo>
                <a:lnTo>
                  <a:pt x="2280" y="2416"/>
                </a:lnTo>
                <a:lnTo>
                  <a:pt x="2280" y="2374"/>
                </a:lnTo>
                <a:lnTo>
                  <a:pt x="2296" y="2318"/>
                </a:lnTo>
                <a:lnTo>
                  <a:pt x="2330" y="2192"/>
                </a:lnTo>
                <a:lnTo>
                  <a:pt x="2348" y="2120"/>
                </a:lnTo>
                <a:lnTo>
                  <a:pt x="2364" y="2052"/>
                </a:lnTo>
                <a:lnTo>
                  <a:pt x="2376" y="1996"/>
                </a:lnTo>
                <a:lnTo>
                  <a:pt x="2380" y="1974"/>
                </a:lnTo>
                <a:lnTo>
                  <a:pt x="2380" y="1960"/>
                </a:lnTo>
                <a:lnTo>
                  <a:pt x="2398" y="1888"/>
                </a:lnTo>
                <a:lnTo>
                  <a:pt x="2420" y="1866"/>
                </a:lnTo>
                <a:lnTo>
                  <a:pt x="2440" y="1842"/>
                </a:lnTo>
                <a:lnTo>
                  <a:pt x="2460" y="1816"/>
                </a:lnTo>
                <a:lnTo>
                  <a:pt x="2478" y="1788"/>
                </a:lnTo>
                <a:lnTo>
                  <a:pt x="2494" y="1760"/>
                </a:lnTo>
                <a:lnTo>
                  <a:pt x="2510" y="1730"/>
                </a:lnTo>
                <a:lnTo>
                  <a:pt x="2526" y="1698"/>
                </a:lnTo>
                <a:lnTo>
                  <a:pt x="2540" y="1666"/>
                </a:lnTo>
                <a:lnTo>
                  <a:pt x="2564" y="1600"/>
                </a:lnTo>
                <a:lnTo>
                  <a:pt x="2584" y="1532"/>
                </a:lnTo>
                <a:lnTo>
                  <a:pt x="2600" y="1466"/>
                </a:lnTo>
                <a:lnTo>
                  <a:pt x="2614" y="1400"/>
                </a:lnTo>
                <a:lnTo>
                  <a:pt x="2624" y="1336"/>
                </a:lnTo>
                <a:lnTo>
                  <a:pt x="2632" y="1278"/>
                </a:lnTo>
                <a:lnTo>
                  <a:pt x="2638" y="1224"/>
                </a:lnTo>
                <a:lnTo>
                  <a:pt x="2644" y="1176"/>
                </a:lnTo>
                <a:lnTo>
                  <a:pt x="2648" y="1108"/>
                </a:lnTo>
                <a:lnTo>
                  <a:pt x="2648" y="1082"/>
                </a:lnTo>
                <a:lnTo>
                  <a:pt x="2648" y="1110"/>
                </a:lnTo>
                <a:lnTo>
                  <a:pt x="2642" y="1190"/>
                </a:lnTo>
                <a:lnTo>
                  <a:pt x="2636" y="1246"/>
                </a:lnTo>
                <a:lnTo>
                  <a:pt x="2628" y="1314"/>
                </a:lnTo>
                <a:lnTo>
                  <a:pt x="2616" y="1392"/>
                </a:lnTo>
                <a:lnTo>
                  <a:pt x="2600" y="1480"/>
                </a:lnTo>
                <a:lnTo>
                  <a:pt x="2594" y="1516"/>
                </a:lnTo>
                <a:lnTo>
                  <a:pt x="2582" y="1560"/>
                </a:lnTo>
                <a:lnTo>
                  <a:pt x="2564" y="1614"/>
                </a:lnTo>
                <a:lnTo>
                  <a:pt x="2552" y="1644"/>
                </a:lnTo>
                <a:lnTo>
                  <a:pt x="2538" y="1678"/>
                </a:lnTo>
                <a:lnTo>
                  <a:pt x="2522" y="1712"/>
                </a:lnTo>
                <a:lnTo>
                  <a:pt x="2504" y="1746"/>
                </a:lnTo>
                <a:lnTo>
                  <a:pt x="2482" y="1782"/>
                </a:lnTo>
                <a:lnTo>
                  <a:pt x="2460" y="1820"/>
                </a:lnTo>
                <a:lnTo>
                  <a:pt x="2432" y="1856"/>
                </a:lnTo>
                <a:lnTo>
                  <a:pt x="2404" y="1892"/>
                </a:lnTo>
                <a:lnTo>
                  <a:pt x="2386" y="1954"/>
                </a:lnTo>
                <a:lnTo>
                  <a:pt x="2458" y="1956"/>
                </a:lnTo>
                <a:lnTo>
                  <a:pt x="2574" y="1958"/>
                </a:lnTo>
                <a:lnTo>
                  <a:pt x="2720" y="1958"/>
                </a:lnTo>
                <a:lnTo>
                  <a:pt x="2882" y="1954"/>
                </a:lnTo>
                <a:lnTo>
                  <a:pt x="2964" y="1950"/>
                </a:lnTo>
                <a:lnTo>
                  <a:pt x="3044" y="1946"/>
                </a:lnTo>
                <a:lnTo>
                  <a:pt x="3120" y="1940"/>
                </a:lnTo>
                <a:lnTo>
                  <a:pt x="3192" y="1930"/>
                </a:lnTo>
                <a:lnTo>
                  <a:pt x="3256" y="1920"/>
                </a:lnTo>
                <a:lnTo>
                  <a:pt x="3312" y="1908"/>
                </a:lnTo>
                <a:lnTo>
                  <a:pt x="3336" y="1902"/>
                </a:lnTo>
                <a:lnTo>
                  <a:pt x="3356" y="1894"/>
                </a:lnTo>
                <a:lnTo>
                  <a:pt x="3374" y="1886"/>
                </a:lnTo>
                <a:lnTo>
                  <a:pt x="3388" y="1876"/>
                </a:lnTo>
                <a:lnTo>
                  <a:pt x="3434" y="1944"/>
                </a:lnTo>
                <a:lnTo>
                  <a:pt x="3484" y="2014"/>
                </a:lnTo>
                <a:lnTo>
                  <a:pt x="3544" y="2094"/>
                </a:lnTo>
                <a:lnTo>
                  <a:pt x="3578" y="2134"/>
                </a:lnTo>
                <a:lnTo>
                  <a:pt x="3610" y="2174"/>
                </a:lnTo>
                <a:lnTo>
                  <a:pt x="3644" y="2210"/>
                </a:lnTo>
                <a:lnTo>
                  <a:pt x="3676" y="2244"/>
                </a:lnTo>
                <a:lnTo>
                  <a:pt x="3706" y="2272"/>
                </a:lnTo>
                <a:lnTo>
                  <a:pt x="3734" y="2296"/>
                </a:lnTo>
                <a:lnTo>
                  <a:pt x="3748" y="2304"/>
                </a:lnTo>
                <a:lnTo>
                  <a:pt x="3760" y="2310"/>
                </a:lnTo>
                <a:lnTo>
                  <a:pt x="3772" y="2314"/>
                </a:lnTo>
                <a:lnTo>
                  <a:pt x="3782" y="2316"/>
                </a:lnTo>
                <a:lnTo>
                  <a:pt x="3814" y="2340"/>
                </a:lnTo>
                <a:lnTo>
                  <a:pt x="3844" y="2366"/>
                </a:lnTo>
                <a:lnTo>
                  <a:pt x="3860" y="2382"/>
                </a:lnTo>
                <a:lnTo>
                  <a:pt x="3878" y="2400"/>
                </a:lnTo>
                <a:lnTo>
                  <a:pt x="3892" y="2418"/>
                </a:lnTo>
                <a:lnTo>
                  <a:pt x="3906" y="2438"/>
                </a:lnTo>
                <a:lnTo>
                  <a:pt x="3918" y="2458"/>
                </a:lnTo>
                <a:lnTo>
                  <a:pt x="3928" y="2478"/>
                </a:lnTo>
                <a:lnTo>
                  <a:pt x="3934" y="2500"/>
                </a:lnTo>
                <a:lnTo>
                  <a:pt x="3934" y="2522"/>
                </a:lnTo>
                <a:lnTo>
                  <a:pt x="3934" y="2532"/>
                </a:lnTo>
                <a:lnTo>
                  <a:pt x="3930" y="2542"/>
                </a:lnTo>
                <a:lnTo>
                  <a:pt x="3926" y="2552"/>
                </a:lnTo>
                <a:lnTo>
                  <a:pt x="3922" y="2564"/>
                </a:lnTo>
                <a:lnTo>
                  <a:pt x="3614" y="2868"/>
                </a:lnTo>
                <a:lnTo>
                  <a:pt x="3606" y="2876"/>
                </a:lnTo>
                <a:lnTo>
                  <a:pt x="3598" y="2886"/>
                </a:lnTo>
                <a:lnTo>
                  <a:pt x="3590" y="2902"/>
                </a:lnTo>
                <a:lnTo>
                  <a:pt x="3580" y="2924"/>
                </a:lnTo>
                <a:lnTo>
                  <a:pt x="3572" y="2952"/>
                </a:lnTo>
                <a:lnTo>
                  <a:pt x="3566" y="2988"/>
                </a:lnTo>
                <a:lnTo>
                  <a:pt x="3562" y="3034"/>
                </a:lnTo>
                <a:lnTo>
                  <a:pt x="3560" y="3072"/>
                </a:lnTo>
                <a:lnTo>
                  <a:pt x="3550" y="3084"/>
                </a:lnTo>
                <a:lnTo>
                  <a:pt x="3530" y="3114"/>
                </a:lnTo>
                <a:lnTo>
                  <a:pt x="3520" y="3134"/>
                </a:lnTo>
                <a:lnTo>
                  <a:pt x="3510" y="3154"/>
                </a:lnTo>
                <a:lnTo>
                  <a:pt x="3506" y="3172"/>
                </a:lnTo>
                <a:lnTo>
                  <a:pt x="3506" y="3182"/>
                </a:lnTo>
                <a:lnTo>
                  <a:pt x="3508" y="3190"/>
                </a:lnTo>
                <a:lnTo>
                  <a:pt x="3484" y="3368"/>
                </a:lnTo>
                <a:lnTo>
                  <a:pt x="3492" y="3368"/>
                </a:lnTo>
                <a:lnTo>
                  <a:pt x="3512" y="3372"/>
                </a:lnTo>
                <a:lnTo>
                  <a:pt x="3542" y="3374"/>
                </a:lnTo>
                <a:lnTo>
                  <a:pt x="3560" y="3372"/>
                </a:lnTo>
                <a:lnTo>
                  <a:pt x="3578" y="3370"/>
                </a:lnTo>
                <a:lnTo>
                  <a:pt x="3598" y="3364"/>
                </a:lnTo>
                <a:lnTo>
                  <a:pt x="3618" y="3358"/>
                </a:lnTo>
                <a:lnTo>
                  <a:pt x="3638" y="3346"/>
                </a:lnTo>
                <a:lnTo>
                  <a:pt x="3658" y="3334"/>
                </a:lnTo>
                <a:lnTo>
                  <a:pt x="3676" y="3316"/>
                </a:lnTo>
                <a:lnTo>
                  <a:pt x="3694" y="3296"/>
                </a:lnTo>
                <a:lnTo>
                  <a:pt x="3712" y="3270"/>
                </a:lnTo>
                <a:lnTo>
                  <a:pt x="3726" y="3240"/>
                </a:lnTo>
                <a:lnTo>
                  <a:pt x="3722" y="3154"/>
                </a:lnTo>
                <a:lnTo>
                  <a:pt x="3730" y="3124"/>
                </a:lnTo>
                <a:lnTo>
                  <a:pt x="3734" y="3102"/>
                </a:lnTo>
                <a:lnTo>
                  <a:pt x="3732" y="3090"/>
                </a:lnTo>
                <a:lnTo>
                  <a:pt x="3732" y="3082"/>
                </a:lnTo>
                <a:lnTo>
                  <a:pt x="3718" y="3052"/>
                </a:lnTo>
                <a:lnTo>
                  <a:pt x="3750" y="3000"/>
                </a:lnTo>
                <a:lnTo>
                  <a:pt x="3786" y="2946"/>
                </a:lnTo>
                <a:lnTo>
                  <a:pt x="3828" y="2882"/>
                </a:lnTo>
                <a:lnTo>
                  <a:pt x="3874" y="2818"/>
                </a:lnTo>
                <a:lnTo>
                  <a:pt x="3898" y="2786"/>
                </a:lnTo>
                <a:lnTo>
                  <a:pt x="3922" y="2758"/>
                </a:lnTo>
                <a:lnTo>
                  <a:pt x="3946" y="2732"/>
                </a:lnTo>
                <a:lnTo>
                  <a:pt x="3968" y="2710"/>
                </a:lnTo>
                <a:lnTo>
                  <a:pt x="3988" y="2694"/>
                </a:lnTo>
                <a:lnTo>
                  <a:pt x="4008" y="2684"/>
                </a:lnTo>
                <a:lnTo>
                  <a:pt x="4004" y="2836"/>
                </a:lnTo>
                <a:lnTo>
                  <a:pt x="4000" y="2946"/>
                </a:lnTo>
                <a:lnTo>
                  <a:pt x="3998" y="2984"/>
                </a:lnTo>
                <a:lnTo>
                  <a:pt x="3996" y="2996"/>
                </a:lnTo>
                <a:lnTo>
                  <a:pt x="3994" y="3002"/>
                </a:lnTo>
                <a:lnTo>
                  <a:pt x="3986" y="3026"/>
                </a:lnTo>
                <a:lnTo>
                  <a:pt x="3970" y="3086"/>
                </a:lnTo>
                <a:lnTo>
                  <a:pt x="3962" y="3124"/>
                </a:lnTo>
                <a:lnTo>
                  <a:pt x="3954" y="3164"/>
                </a:lnTo>
                <a:lnTo>
                  <a:pt x="3946" y="3202"/>
                </a:lnTo>
                <a:lnTo>
                  <a:pt x="3942" y="3238"/>
                </a:lnTo>
                <a:lnTo>
                  <a:pt x="3918" y="3260"/>
                </a:lnTo>
                <a:lnTo>
                  <a:pt x="3890" y="3284"/>
                </a:lnTo>
                <a:lnTo>
                  <a:pt x="3860" y="3318"/>
                </a:lnTo>
                <a:lnTo>
                  <a:pt x="3846" y="3338"/>
                </a:lnTo>
                <a:lnTo>
                  <a:pt x="3830" y="3358"/>
                </a:lnTo>
                <a:lnTo>
                  <a:pt x="3816" y="3382"/>
                </a:lnTo>
                <a:lnTo>
                  <a:pt x="3804" y="3406"/>
                </a:lnTo>
                <a:lnTo>
                  <a:pt x="3792" y="3432"/>
                </a:lnTo>
                <a:lnTo>
                  <a:pt x="3784" y="3460"/>
                </a:lnTo>
                <a:lnTo>
                  <a:pt x="3778" y="3488"/>
                </a:lnTo>
                <a:lnTo>
                  <a:pt x="3776" y="3518"/>
                </a:lnTo>
                <a:lnTo>
                  <a:pt x="3774" y="3538"/>
                </a:lnTo>
                <a:lnTo>
                  <a:pt x="4020" y="3542"/>
                </a:lnTo>
                <a:lnTo>
                  <a:pt x="4020" y="3430"/>
                </a:lnTo>
                <a:lnTo>
                  <a:pt x="4086" y="3426"/>
                </a:lnTo>
                <a:lnTo>
                  <a:pt x="4086" y="3406"/>
                </a:lnTo>
                <a:lnTo>
                  <a:pt x="4082" y="3358"/>
                </a:lnTo>
                <a:lnTo>
                  <a:pt x="4080" y="3330"/>
                </a:lnTo>
                <a:lnTo>
                  <a:pt x="4074" y="3302"/>
                </a:lnTo>
                <a:lnTo>
                  <a:pt x="4068" y="3278"/>
                </a:lnTo>
                <a:lnTo>
                  <a:pt x="4062" y="3266"/>
                </a:lnTo>
                <a:lnTo>
                  <a:pt x="4058" y="3258"/>
                </a:lnTo>
                <a:lnTo>
                  <a:pt x="4072" y="3246"/>
                </a:lnTo>
                <a:lnTo>
                  <a:pt x="4102" y="3220"/>
                </a:lnTo>
                <a:lnTo>
                  <a:pt x="4118" y="3204"/>
                </a:lnTo>
                <a:lnTo>
                  <a:pt x="4132" y="3188"/>
                </a:lnTo>
                <a:lnTo>
                  <a:pt x="4144" y="3174"/>
                </a:lnTo>
                <a:lnTo>
                  <a:pt x="4150" y="3162"/>
                </a:lnTo>
                <a:lnTo>
                  <a:pt x="4152" y="3118"/>
                </a:lnTo>
                <a:lnTo>
                  <a:pt x="4154" y="3016"/>
                </a:lnTo>
                <a:lnTo>
                  <a:pt x="4156" y="2958"/>
                </a:lnTo>
                <a:lnTo>
                  <a:pt x="4154" y="2904"/>
                </a:lnTo>
                <a:lnTo>
                  <a:pt x="4154" y="2856"/>
                </a:lnTo>
                <a:lnTo>
                  <a:pt x="4150" y="2824"/>
                </a:lnTo>
                <a:lnTo>
                  <a:pt x="4148" y="2750"/>
                </a:lnTo>
                <a:lnTo>
                  <a:pt x="4158" y="2730"/>
                </a:lnTo>
                <a:lnTo>
                  <a:pt x="4180" y="2682"/>
                </a:lnTo>
                <a:lnTo>
                  <a:pt x="4192" y="2652"/>
                </a:lnTo>
                <a:lnTo>
                  <a:pt x="4202" y="2620"/>
                </a:lnTo>
                <a:lnTo>
                  <a:pt x="4208" y="2590"/>
                </a:lnTo>
                <a:lnTo>
                  <a:pt x="4210" y="2574"/>
                </a:lnTo>
                <a:lnTo>
                  <a:pt x="4212" y="2560"/>
                </a:lnTo>
                <a:lnTo>
                  <a:pt x="4212" y="2520"/>
                </a:lnTo>
                <a:lnTo>
                  <a:pt x="4216" y="2510"/>
                </a:lnTo>
                <a:lnTo>
                  <a:pt x="4220" y="2500"/>
                </a:lnTo>
                <a:lnTo>
                  <a:pt x="4224" y="2486"/>
                </a:lnTo>
                <a:lnTo>
                  <a:pt x="4224" y="2472"/>
                </a:lnTo>
                <a:lnTo>
                  <a:pt x="4224" y="2458"/>
                </a:lnTo>
                <a:lnTo>
                  <a:pt x="4220" y="2452"/>
                </a:lnTo>
                <a:lnTo>
                  <a:pt x="4218" y="2444"/>
                </a:lnTo>
                <a:lnTo>
                  <a:pt x="4212" y="2440"/>
                </a:lnTo>
                <a:lnTo>
                  <a:pt x="4206" y="2434"/>
                </a:lnTo>
                <a:lnTo>
                  <a:pt x="4186" y="2392"/>
                </a:lnTo>
                <a:lnTo>
                  <a:pt x="4168" y="2346"/>
                </a:lnTo>
                <a:lnTo>
                  <a:pt x="4148" y="2288"/>
                </a:lnTo>
                <a:lnTo>
                  <a:pt x="4140" y="2258"/>
                </a:lnTo>
                <a:lnTo>
                  <a:pt x="4132" y="2226"/>
                </a:lnTo>
                <a:lnTo>
                  <a:pt x="4126" y="2194"/>
                </a:lnTo>
                <a:lnTo>
                  <a:pt x="4122" y="2162"/>
                </a:lnTo>
                <a:lnTo>
                  <a:pt x="4122" y="2130"/>
                </a:lnTo>
                <a:lnTo>
                  <a:pt x="4124" y="2100"/>
                </a:lnTo>
                <a:lnTo>
                  <a:pt x="4130" y="2072"/>
                </a:lnTo>
                <a:lnTo>
                  <a:pt x="4134" y="2060"/>
                </a:lnTo>
                <a:lnTo>
                  <a:pt x="4140" y="2048"/>
                </a:lnTo>
                <a:lnTo>
                  <a:pt x="4158" y="2028"/>
                </a:lnTo>
                <a:lnTo>
                  <a:pt x="4206" y="1972"/>
                </a:lnTo>
                <a:lnTo>
                  <a:pt x="4238" y="1932"/>
                </a:lnTo>
                <a:lnTo>
                  <a:pt x="4272" y="1884"/>
                </a:lnTo>
                <a:lnTo>
                  <a:pt x="4308" y="1832"/>
                </a:lnTo>
                <a:lnTo>
                  <a:pt x="4346" y="1774"/>
                </a:lnTo>
                <a:lnTo>
                  <a:pt x="4380" y="1712"/>
                </a:lnTo>
                <a:lnTo>
                  <a:pt x="4414" y="1646"/>
                </a:lnTo>
                <a:lnTo>
                  <a:pt x="4430" y="1612"/>
                </a:lnTo>
                <a:lnTo>
                  <a:pt x="4444" y="1576"/>
                </a:lnTo>
                <a:lnTo>
                  <a:pt x="4456" y="1542"/>
                </a:lnTo>
                <a:lnTo>
                  <a:pt x="4468" y="1506"/>
                </a:lnTo>
                <a:lnTo>
                  <a:pt x="4478" y="1470"/>
                </a:lnTo>
                <a:lnTo>
                  <a:pt x="4486" y="1432"/>
                </a:lnTo>
                <a:lnTo>
                  <a:pt x="4492" y="1396"/>
                </a:lnTo>
                <a:lnTo>
                  <a:pt x="4496" y="1360"/>
                </a:lnTo>
                <a:lnTo>
                  <a:pt x="4496" y="1322"/>
                </a:lnTo>
                <a:lnTo>
                  <a:pt x="4496" y="1286"/>
                </a:lnTo>
                <a:lnTo>
                  <a:pt x="4492" y="1250"/>
                </a:lnTo>
                <a:lnTo>
                  <a:pt x="4484" y="1214"/>
                </a:lnTo>
                <a:lnTo>
                  <a:pt x="4478" y="1190"/>
                </a:lnTo>
                <a:lnTo>
                  <a:pt x="4468" y="1162"/>
                </a:lnTo>
                <a:lnTo>
                  <a:pt x="4452" y="1128"/>
                </a:lnTo>
                <a:lnTo>
                  <a:pt x="4432" y="1090"/>
                </a:lnTo>
                <a:lnTo>
                  <a:pt x="4408" y="1050"/>
                </a:lnTo>
                <a:lnTo>
                  <a:pt x="4392" y="1028"/>
                </a:lnTo>
                <a:lnTo>
                  <a:pt x="4376" y="1008"/>
                </a:lnTo>
                <a:lnTo>
                  <a:pt x="4358" y="988"/>
                </a:lnTo>
                <a:lnTo>
                  <a:pt x="4338" y="968"/>
                </a:lnTo>
                <a:lnTo>
                  <a:pt x="4350" y="972"/>
                </a:lnTo>
                <a:lnTo>
                  <a:pt x="4364" y="980"/>
                </a:lnTo>
                <a:lnTo>
                  <a:pt x="4380" y="988"/>
                </a:lnTo>
                <a:lnTo>
                  <a:pt x="4400" y="1002"/>
                </a:lnTo>
                <a:lnTo>
                  <a:pt x="4422" y="1018"/>
                </a:lnTo>
                <a:lnTo>
                  <a:pt x="4444" y="1040"/>
                </a:lnTo>
                <a:lnTo>
                  <a:pt x="4468" y="1066"/>
                </a:lnTo>
                <a:lnTo>
                  <a:pt x="4490" y="1098"/>
                </a:lnTo>
                <a:lnTo>
                  <a:pt x="4500" y="1116"/>
                </a:lnTo>
                <a:lnTo>
                  <a:pt x="4510" y="1136"/>
                </a:lnTo>
                <a:lnTo>
                  <a:pt x="4518" y="1156"/>
                </a:lnTo>
                <a:lnTo>
                  <a:pt x="4526" y="1180"/>
                </a:lnTo>
                <a:lnTo>
                  <a:pt x="4534" y="1204"/>
                </a:lnTo>
                <a:lnTo>
                  <a:pt x="4540" y="1230"/>
                </a:lnTo>
                <a:lnTo>
                  <a:pt x="4546" y="1258"/>
                </a:lnTo>
                <a:lnTo>
                  <a:pt x="4550" y="1288"/>
                </a:lnTo>
                <a:lnTo>
                  <a:pt x="4552" y="1320"/>
                </a:lnTo>
                <a:lnTo>
                  <a:pt x="4554" y="1354"/>
                </a:lnTo>
                <a:lnTo>
                  <a:pt x="4552" y="1390"/>
                </a:lnTo>
                <a:lnTo>
                  <a:pt x="4550" y="1428"/>
                </a:lnTo>
                <a:lnTo>
                  <a:pt x="4546" y="1468"/>
                </a:lnTo>
                <a:lnTo>
                  <a:pt x="4540" y="1510"/>
                </a:lnTo>
                <a:lnTo>
                  <a:pt x="4528" y="1534"/>
                </a:lnTo>
                <a:lnTo>
                  <a:pt x="4514" y="1564"/>
                </a:lnTo>
                <a:lnTo>
                  <a:pt x="4496" y="1604"/>
                </a:lnTo>
                <a:lnTo>
                  <a:pt x="4476" y="1652"/>
                </a:lnTo>
                <a:lnTo>
                  <a:pt x="4454" y="1708"/>
                </a:lnTo>
                <a:lnTo>
                  <a:pt x="4434" y="1770"/>
                </a:lnTo>
                <a:lnTo>
                  <a:pt x="4414" y="1840"/>
                </a:lnTo>
                <a:lnTo>
                  <a:pt x="4398" y="1914"/>
                </a:lnTo>
                <a:lnTo>
                  <a:pt x="4390" y="1952"/>
                </a:lnTo>
                <a:lnTo>
                  <a:pt x="4384" y="1992"/>
                </a:lnTo>
                <a:lnTo>
                  <a:pt x="4380" y="2032"/>
                </a:lnTo>
                <a:lnTo>
                  <a:pt x="4376" y="2072"/>
                </a:lnTo>
                <a:lnTo>
                  <a:pt x="4374" y="2114"/>
                </a:lnTo>
                <a:lnTo>
                  <a:pt x="4374" y="2156"/>
                </a:lnTo>
                <a:lnTo>
                  <a:pt x="4376" y="2198"/>
                </a:lnTo>
                <a:lnTo>
                  <a:pt x="4378" y="2240"/>
                </a:lnTo>
                <a:lnTo>
                  <a:pt x="4384" y="2282"/>
                </a:lnTo>
                <a:lnTo>
                  <a:pt x="4392" y="2324"/>
                </a:lnTo>
                <a:lnTo>
                  <a:pt x="4404" y="2364"/>
                </a:lnTo>
                <a:lnTo>
                  <a:pt x="4416" y="2406"/>
                </a:lnTo>
                <a:lnTo>
                  <a:pt x="4432" y="2446"/>
                </a:lnTo>
                <a:lnTo>
                  <a:pt x="4452" y="2486"/>
                </a:lnTo>
                <a:lnTo>
                  <a:pt x="4468" y="2526"/>
                </a:lnTo>
                <a:lnTo>
                  <a:pt x="4488" y="2570"/>
                </a:lnTo>
                <a:lnTo>
                  <a:pt x="4518" y="2624"/>
                </a:lnTo>
                <a:lnTo>
                  <a:pt x="4534" y="2654"/>
                </a:lnTo>
                <a:lnTo>
                  <a:pt x="4554" y="2684"/>
                </a:lnTo>
                <a:lnTo>
                  <a:pt x="4576" y="2716"/>
                </a:lnTo>
                <a:lnTo>
                  <a:pt x="4600" y="2748"/>
                </a:lnTo>
                <a:lnTo>
                  <a:pt x="4628" y="2780"/>
                </a:lnTo>
                <a:lnTo>
                  <a:pt x="4656" y="2812"/>
                </a:lnTo>
                <a:lnTo>
                  <a:pt x="4686" y="2842"/>
                </a:lnTo>
                <a:lnTo>
                  <a:pt x="4720" y="2872"/>
                </a:lnTo>
                <a:lnTo>
                  <a:pt x="4714" y="2860"/>
                </a:lnTo>
                <a:lnTo>
                  <a:pt x="4702" y="2832"/>
                </a:lnTo>
                <a:lnTo>
                  <a:pt x="4686" y="2792"/>
                </a:lnTo>
                <a:lnTo>
                  <a:pt x="4680" y="2770"/>
                </a:lnTo>
                <a:lnTo>
                  <a:pt x="4676" y="2746"/>
                </a:lnTo>
                <a:lnTo>
                  <a:pt x="4682" y="2758"/>
                </a:lnTo>
                <a:lnTo>
                  <a:pt x="4698" y="2786"/>
                </a:lnTo>
                <a:lnTo>
                  <a:pt x="4708" y="2802"/>
                </a:lnTo>
                <a:lnTo>
                  <a:pt x="4720" y="2816"/>
                </a:lnTo>
                <a:lnTo>
                  <a:pt x="4732" y="2828"/>
                </a:lnTo>
                <a:lnTo>
                  <a:pt x="4746" y="2836"/>
                </a:lnTo>
                <a:lnTo>
                  <a:pt x="4750" y="2830"/>
                </a:lnTo>
                <a:lnTo>
                  <a:pt x="4762" y="2810"/>
                </a:lnTo>
                <a:lnTo>
                  <a:pt x="4776" y="2780"/>
                </a:lnTo>
                <a:lnTo>
                  <a:pt x="4782" y="2760"/>
                </a:lnTo>
                <a:lnTo>
                  <a:pt x="4788" y="2738"/>
                </a:lnTo>
                <a:lnTo>
                  <a:pt x="4794" y="2714"/>
                </a:lnTo>
                <a:lnTo>
                  <a:pt x="4796" y="2688"/>
                </a:lnTo>
                <a:lnTo>
                  <a:pt x="4798" y="2660"/>
                </a:lnTo>
                <a:lnTo>
                  <a:pt x="4796" y="2628"/>
                </a:lnTo>
                <a:lnTo>
                  <a:pt x="4792" y="2596"/>
                </a:lnTo>
                <a:lnTo>
                  <a:pt x="4784" y="2562"/>
                </a:lnTo>
                <a:lnTo>
                  <a:pt x="4772" y="2526"/>
                </a:lnTo>
                <a:lnTo>
                  <a:pt x="4754" y="2488"/>
                </a:lnTo>
                <a:lnTo>
                  <a:pt x="4752" y="2482"/>
                </a:lnTo>
                <a:lnTo>
                  <a:pt x="4744" y="2464"/>
                </a:lnTo>
                <a:lnTo>
                  <a:pt x="4740" y="2448"/>
                </a:lnTo>
                <a:lnTo>
                  <a:pt x="4736" y="2430"/>
                </a:lnTo>
                <a:lnTo>
                  <a:pt x="4732" y="2408"/>
                </a:lnTo>
                <a:lnTo>
                  <a:pt x="4730" y="2380"/>
                </a:lnTo>
                <a:lnTo>
                  <a:pt x="4728" y="2350"/>
                </a:lnTo>
                <a:lnTo>
                  <a:pt x="4730" y="2314"/>
                </a:lnTo>
                <a:lnTo>
                  <a:pt x="4732" y="2274"/>
                </a:lnTo>
                <a:lnTo>
                  <a:pt x="4738" y="2228"/>
                </a:lnTo>
                <a:lnTo>
                  <a:pt x="4748" y="2178"/>
                </a:lnTo>
                <a:lnTo>
                  <a:pt x="4760" y="2122"/>
                </a:lnTo>
                <a:lnTo>
                  <a:pt x="4776" y="2062"/>
                </a:lnTo>
                <a:lnTo>
                  <a:pt x="4796" y="1994"/>
                </a:lnTo>
                <a:lnTo>
                  <a:pt x="4798" y="1990"/>
                </a:lnTo>
                <a:lnTo>
                  <a:pt x="4820" y="1924"/>
                </a:lnTo>
                <a:lnTo>
                  <a:pt x="4842" y="1866"/>
                </a:lnTo>
                <a:lnTo>
                  <a:pt x="4880" y="1770"/>
                </a:lnTo>
                <a:lnTo>
                  <a:pt x="4914" y="1690"/>
                </a:lnTo>
                <a:lnTo>
                  <a:pt x="4942" y="1620"/>
                </a:lnTo>
                <a:lnTo>
                  <a:pt x="4954" y="1586"/>
                </a:lnTo>
                <a:lnTo>
                  <a:pt x="4964" y="1550"/>
                </a:lnTo>
                <a:lnTo>
                  <a:pt x="4972" y="1512"/>
                </a:lnTo>
                <a:lnTo>
                  <a:pt x="4978" y="1470"/>
                </a:lnTo>
                <a:lnTo>
                  <a:pt x="4984" y="1424"/>
                </a:lnTo>
                <a:lnTo>
                  <a:pt x="4988" y="1372"/>
                </a:lnTo>
                <a:lnTo>
                  <a:pt x="4990" y="1312"/>
                </a:lnTo>
                <a:lnTo>
                  <a:pt x="4990" y="1246"/>
                </a:lnTo>
                <a:lnTo>
                  <a:pt x="4986" y="1228"/>
                </a:lnTo>
                <a:lnTo>
                  <a:pt x="4982" y="1208"/>
                </a:lnTo>
                <a:lnTo>
                  <a:pt x="4974" y="1182"/>
                </a:lnTo>
                <a:lnTo>
                  <a:pt x="4962" y="1152"/>
                </a:lnTo>
                <a:lnTo>
                  <a:pt x="4944" y="1118"/>
                </a:lnTo>
                <a:lnTo>
                  <a:pt x="4932" y="1100"/>
                </a:lnTo>
                <a:lnTo>
                  <a:pt x="4920" y="1082"/>
                </a:lnTo>
                <a:lnTo>
                  <a:pt x="4904" y="1064"/>
                </a:lnTo>
                <a:lnTo>
                  <a:pt x="4888" y="1044"/>
                </a:lnTo>
                <a:lnTo>
                  <a:pt x="4868" y="1026"/>
                </a:lnTo>
                <a:lnTo>
                  <a:pt x="4848" y="1008"/>
                </a:lnTo>
                <a:lnTo>
                  <a:pt x="4824" y="990"/>
                </a:lnTo>
                <a:lnTo>
                  <a:pt x="4798" y="974"/>
                </a:lnTo>
                <a:lnTo>
                  <a:pt x="4770" y="956"/>
                </a:lnTo>
                <a:lnTo>
                  <a:pt x="4738" y="940"/>
                </a:lnTo>
                <a:lnTo>
                  <a:pt x="4704" y="926"/>
                </a:lnTo>
                <a:lnTo>
                  <a:pt x="4666" y="912"/>
                </a:lnTo>
                <a:lnTo>
                  <a:pt x="4626" y="900"/>
                </a:lnTo>
                <a:lnTo>
                  <a:pt x="4584" y="890"/>
                </a:lnTo>
                <a:lnTo>
                  <a:pt x="4536" y="880"/>
                </a:lnTo>
                <a:lnTo>
                  <a:pt x="4486" y="872"/>
                </a:lnTo>
                <a:lnTo>
                  <a:pt x="4434" y="868"/>
                </a:lnTo>
                <a:lnTo>
                  <a:pt x="4376" y="864"/>
                </a:lnTo>
                <a:lnTo>
                  <a:pt x="4316" y="864"/>
                </a:lnTo>
                <a:lnTo>
                  <a:pt x="4250" y="864"/>
                </a:lnTo>
                <a:lnTo>
                  <a:pt x="4236" y="858"/>
                </a:lnTo>
                <a:lnTo>
                  <a:pt x="4196" y="840"/>
                </a:lnTo>
                <a:lnTo>
                  <a:pt x="4164" y="830"/>
                </a:lnTo>
                <a:lnTo>
                  <a:pt x="4128" y="818"/>
                </a:lnTo>
                <a:lnTo>
                  <a:pt x="4084" y="806"/>
                </a:lnTo>
                <a:lnTo>
                  <a:pt x="4036" y="794"/>
                </a:lnTo>
                <a:lnTo>
                  <a:pt x="3980" y="782"/>
                </a:lnTo>
                <a:lnTo>
                  <a:pt x="3920" y="772"/>
                </a:lnTo>
                <a:lnTo>
                  <a:pt x="3852" y="764"/>
                </a:lnTo>
                <a:lnTo>
                  <a:pt x="3780" y="758"/>
                </a:lnTo>
                <a:lnTo>
                  <a:pt x="3702" y="756"/>
                </a:lnTo>
                <a:lnTo>
                  <a:pt x="3618" y="758"/>
                </a:lnTo>
                <a:lnTo>
                  <a:pt x="3530" y="762"/>
                </a:lnTo>
                <a:lnTo>
                  <a:pt x="3438" y="772"/>
                </a:lnTo>
                <a:lnTo>
                  <a:pt x="3406" y="778"/>
                </a:lnTo>
                <a:lnTo>
                  <a:pt x="3324" y="788"/>
                </a:lnTo>
                <a:lnTo>
                  <a:pt x="3268" y="794"/>
                </a:lnTo>
                <a:lnTo>
                  <a:pt x="3202" y="800"/>
                </a:lnTo>
                <a:lnTo>
                  <a:pt x="3130" y="804"/>
                </a:lnTo>
                <a:lnTo>
                  <a:pt x="3054" y="806"/>
                </a:lnTo>
                <a:lnTo>
                  <a:pt x="2974" y="808"/>
                </a:lnTo>
                <a:lnTo>
                  <a:pt x="2892" y="806"/>
                </a:lnTo>
                <a:lnTo>
                  <a:pt x="2812" y="800"/>
                </a:lnTo>
                <a:lnTo>
                  <a:pt x="2732" y="790"/>
                </a:lnTo>
                <a:lnTo>
                  <a:pt x="2692" y="784"/>
                </a:lnTo>
                <a:lnTo>
                  <a:pt x="2654" y="776"/>
                </a:lnTo>
                <a:lnTo>
                  <a:pt x="2618" y="766"/>
                </a:lnTo>
                <a:lnTo>
                  <a:pt x="2584" y="756"/>
                </a:lnTo>
                <a:lnTo>
                  <a:pt x="2550" y="744"/>
                </a:lnTo>
                <a:lnTo>
                  <a:pt x="2518" y="730"/>
                </a:lnTo>
                <a:lnTo>
                  <a:pt x="2488" y="716"/>
                </a:lnTo>
                <a:lnTo>
                  <a:pt x="2460" y="698"/>
                </a:lnTo>
                <a:lnTo>
                  <a:pt x="2416" y="674"/>
                </a:lnTo>
                <a:lnTo>
                  <a:pt x="2364" y="646"/>
                </a:lnTo>
                <a:lnTo>
                  <a:pt x="2296" y="606"/>
                </a:lnTo>
                <a:lnTo>
                  <a:pt x="2212" y="554"/>
                </a:lnTo>
                <a:lnTo>
                  <a:pt x="2118" y="490"/>
                </a:lnTo>
                <a:lnTo>
                  <a:pt x="2014" y="418"/>
                </a:lnTo>
                <a:lnTo>
                  <a:pt x="1958" y="376"/>
                </a:lnTo>
                <a:lnTo>
                  <a:pt x="1902" y="334"/>
                </a:lnTo>
                <a:lnTo>
                  <a:pt x="1888" y="320"/>
                </a:lnTo>
                <a:lnTo>
                  <a:pt x="1846" y="288"/>
                </a:lnTo>
                <a:lnTo>
                  <a:pt x="1782" y="242"/>
                </a:lnTo>
                <a:lnTo>
                  <a:pt x="1744" y="216"/>
                </a:lnTo>
                <a:lnTo>
                  <a:pt x="1704" y="190"/>
                </a:lnTo>
                <a:lnTo>
                  <a:pt x="1658" y="164"/>
                </a:lnTo>
                <a:lnTo>
                  <a:pt x="1612" y="138"/>
                </a:lnTo>
                <a:lnTo>
                  <a:pt x="1564" y="116"/>
                </a:lnTo>
                <a:lnTo>
                  <a:pt x="1514" y="96"/>
                </a:lnTo>
                <a:lnTo>
                  <a:pt x="1466" y="80"/>
                </a:lnTo>
                <a:lnTo>
                  <a:pt x="1440" y="74"/>
                </a:lnTo>
                <a:lnTo>
                  <a:pt x="1416" y="68"/>
                </a:lnTo>
                <a:lnTo>
                  <a:pt x="1392" y="66"/>
                </a:lnTo>
                <a:lnTo>
                  <a:pt x="1368" y="64"/>
                </a:lnTo>
                <a:lnTo>
                  <a:pt x="1344" y="64"/>
                </a:lnTo>
                <a:lnTo>
                  <a:pt x="1320" y="66"/>
                </a:lnTo>
                <a:lnTo>
                  <a:pt x="1290" y="66"/>
                </a:lnTo>
                <a:lnTo>
                  <a:pt x="1256" y="66"/>
                </a:lnTo>
                <a:lnTo>
                  <a:pt x="1214" y="68"/>
                </a:lnTo>
                <a:lnTo>
                  <a:pt x="1168" y="74"/>
                </a:lnTo>
                <a:lnTo>
                  <a:pt x="1118" y="84"/>
                </a:lnTo>
                <a:lnTo>
                  <a:pt x="1094" y="90"/>
                </a:lnTo>
                <a:lnTo>
                  <a:pt x="1070" y="96"/>
                </a:lnTo>
                <a:lnTo>
                  <a:pt x="1048" y="104"/>
                </a:lnTo>
                <a:lnTo>
                  <a:pt x="1026" y="114"/>
                </a:lnTo>
                <a:lnTo>
                  <a:pt x="1024" y="100"/>
                </a:lnTo>
                <a:lnTo>
                  <a:pt x="1022" y="86"/>
                </a:lnTo>
                <a:lnTo>
                  <a:pt x="1018" y="70"/>
                </a:lnTo>
                <a:lnTo>
                  <a:pt x="1012" y="50"/>
                </a:lnTo>
                <a:lnTo>
                  <a:pt x="1002" y="32"/>
                </a:lnTo>
                <a:lnTo>
                  <a:pt x="988" y="14"/>
                </a:lnTo>
                <a:lnTo>
                  <a:pt x="980" y="8"/>
                </a:lnTo>
                <a:lnTo>
                  <a:pt x="972" y="0"/>
                </a:lnTo>
                <a:lnTo>
                  <a:pt x="966" y="2"/>
                </a:lnTo>
                <a:lnTo>
                  <a:pt x="962" y="6"/>
                </a:lnTo>
                <a:lnTo>
                  <a:pt x="956" y="14"/>
                </a:lnTo>
                <a:lnTo>
                  <a:pt x="950" y="26"/>
                </a:lnTo>
                <a:lnTo>
                  <a:pt x="942" y="44"/>
                </a:lnTo>
                <a:lnTo>
                  <a:pt x="936" y="68"/>
                </a:lnTo>
                <a:lnTo>
                  <a:pt x="932" y="98"/>
                </a:lnTo>
                <a:lnTo>
                  <a:pt x="930" y="106"/>
                </a:lnTo>
                <a:lnTo>
                  <a:pt x="924" y="124"/>
                </a:lnTo>
                <a:lnTo>
                  <a:pt x="912" y="148"/>
                </a:lnTo>
                <a:lnTo>
                  <a:pt x="904" y="160"/>
                </a:lnTo>
                <a:lnTo>
                  <a:pt x="894" y="170"/>
                </a:lnTo>
                <a:lnTo>
                  <a:pt x="872" y="184"/>
                </a:lnTo>
                <a:lnTo>
                  <a:pt x="822" y="216"/>
                </a:lnTo>
                <a:lnTo>
                  <a:pt x="768" y="254"/>
                </a:lnTo>
                <a:lnTo>
                  <a:pt x="744" y="272"/>
                </a:lnTo>
                <a:lnTo>
                  <a:pt x="730" y="286"/>
                </a:lnTo>
                <a:lnTo>
                  <a:pt x="726" y="292"/>
                </a:lnTo>
                <a:lnTo>
                  <a:pt x="722" y="298"/>
                </a:lnTo>
                <a:lnTo>
                  <a:pt x="718" y="300"/>
                </a:lnTo>
                <a:lnTo>
                  <a:pt x="712" y="302"/>
                </a:lnTo>
                <a:lnTo>
                  <a:pt x="706" y="304"/>
                </a:lnTo>
                <a:lnTo>
                  <a:pt x="692" y="302"/>
                </a:lnTo>
                <a:lnTo>
                  <a:pt x="678" y="300"/>
                </a:lnTo>
                <a:lnTo>
                  <a:pt x="648" y="294"/>
                </a:lnTo>
                <a:lnTo>
                  <a:pt x="634" y="294"/>
                </a:lnTo>
                <a:lnTo>
                  <a:pt x="630" y="294"/>
                </a:lnTo>
                <a:lnTo>
                  <a:pt x="626" y="298"/>
                </a:lnTo>
                <a:lnTo>
                  <a:pt x="576" y="278"/>
                </a:lnTo>
                <a:lnTo>
                  <a:pt x="574" y="282"/>
                </a:lnTo>
                <a:lnTo>
                  <a:pt x="570" y="294"/>
                </a:lnTo>
                <a:lnTo>
                  <a:pt x="570" y="304"/>
                </a:lnTo>
                <a:lnTo>
                  <a:pt x="570" y="316"/>
                </a:lnTo>
                <a:lnTo>
                  <a:pt x="572" y="328"/>
                </a:lnTo>
                <a:lnTo>
                  <a:pt x="576" y="344"/>
                </a:lnTo>
                <a:lnTo>
                  <a:pt x="582" y="362"/>
                </a:lnTo>
                <a:lnTo>
                  <a:pt x="592" y="380"/>
                </a:lnTo>
                <a:lnTo>
                  <a:pt x="606" y="402"/>
                </a:lnTo>
                <a:lnTo>
                  <a:pt x="622" y="424"/>
                </a:lnTo>
                <a:lnTo>
                  <a:pt x="644" y="450"/>
                </a:lnTo>
                <a:lnTo>
                  <a:pt x="670" y="476"/>
                </a:lnTo>
                <a:lnTo>
                  <a:pt x="702" y="504"/>
                </a:lnTo>
                <a:lnTo>
                  <a:pt x="740" y="534"/>
                </a:lnTo>
                <a:lnTo>
                  <a:pt x="738" y="552"/>
                </a:lnTo>
                <a:lnTo>
                  <a:pt x="734" y="592"/>
                </a:lnTo>
                <a:lnTo>
                  <a:pt x="732" y="618"/>
                </a:lnTo>
                <a:lnTo>
                  <a:pt x="732" y="642"/>
                </a:lnTo>
                <a:lnTo>
                  <a:pt x="736" y="666"/>
                </a:lnTo>
                <a:lnTo>
                  <a:pt x="738" y="676"/>
                </a:lnTo>
                <a:lnTo>
                  <a:pt x="740" y="684"/>
                </a:lnTo>
                <a:lnTo>
                  <a:pt x="742" y="708"/>
                </a:lnTo>
                <a:lnTo>
                  <a:pt x="744" y="732"/>
                </a:lnTo>
                <a:lnTo>
                  <a:pt x="750" y="760"/>
                </a:lnTo>
                <a:lnTo>
                  <a:pt x="754" y="774"/>
                </a:lnTo>
                <a:lnTo>
                  <a:pt x="762" y="788"/>
                </a:lnTo>
                <a:lnTo>
                  <a:pt x="770" y="800"/>
                </a:lnTo>
                <a:lnTo>
                  <a:pt x="780" y="812"/>
                </a:lnTo>
                <a:lnTo>
                  <a:pt x="792" y="822"/>
                </a:lnTo>
                <a:lnTo>
                  <a:pt x="806" y="830"/>
                </a:lnTo>
                <a:lnTo>
                  <a:pt x="824" y="834"/>
                </a:lnTo>
                <a:lnTo>
                  <a:pt x="842" y="836"/>
                </a:lnTo>
                <a:lnTo>
                  <a:pt x="882" y="868"/>
                </a:lnTo>
                <a:lnTo>
                  <a:pt x="922" y="904"/>
                </a:lnTo>
                <a:lnTo>
                  <a:pt x="968" y="948"/>
                </a:lnTo>
                <a:lnTo>
                  <a:pt x="1014" y="998"/>
                </a:lnTo>
                <a:lnTo>
                  <a:pt x="1034" y="1022"/>
                </a:lnTo>
                <a:lnTo>
                  <a:pt x="1054" y="1048"/>
                </a:lnTo>
                <a:lnTo>
                  <a:pt x="1070" y="1072"/>
                </a:lnTo>
                <a:lnTo>
                  <a:pt x="1082" y="1094"/>
                </a:lnTo>
                <a:lnTo>
                  <a:pt x="1090" y="1116"/>
                </a:lnTo>
                <a:lnTo>
                  <a:pt x="1092" y="1126"/>
                </a:lnTo>
                <a:lnTo>
                  <a:pt x="1092" y="1136"/>
                </a:lnTo>
                <a:lnTo>
                  <a:pt x="1092" y="1182"/>
                </a:lnTo>
                <a:lnTo>
                  <a:pt x="1096" y="1220"/>
                </a:lnTo>
                <a:lnTo>
                  <a:pt x="1098" y="1238"/>
                </a:lnTo>
                <a:lnTo>
                  <a:pt x="1100" y="1250"/>
                </a:lnTo>
                <a:lnTo>
                  <a:pt x="1112" y="1266"/>
                </a:lnTo>
                <a:lnTo>
                  <a:pt x="1138" y="1300"/>
                </a:lnTo>
                <a:lnTo>
                  <a:pt x="1156" y="1318"/>
                </a:lnTo>
                <a:lnTo>
                  <a:pt x="1174" y="1334"/>
                </a:lnTo>
                <a:lnTo>
                  <a:pt x="1190" y="1346"/>
                </a:lnTo>
                <a:lnTo>
                  <a:pt x="1198" y="1348"/>
                </a:lnTo>
                <a:lnTo>
                  <a:pt x="1206" y="1348"/>
                </a:lnTo>
                <a:lnTo>
                  <a:pt x="1230" y="1336"/>
                </a:lnTo>
                <a:lnTo>
                  <a:pt x="1254" y="1324"/>
                </a:lnTo>
                <a:lnTo>
                  <a:pt x="1282" y="1306"/>
                </a:lnTo>
                <a:lnTo>
                  <a:pt x="1310" y="1286"/>
                </a:lnTo>
                <a:lnTo>
                  <a:pt x="1336" y="1264"/>
                </a:lnTo>
                <a:lnTo>
                  <a:pt x="1348" y="1254"/>
                </a:lnTo>
                <a:lnTo>
                  <a:pt x="1358" y="1242"/>
                </a:lnTo>
                <a:lnTo>
                  <a:pt x="1366" y="1232"/>
                </a:lnTo>
                <a:lnTo>
                  <a:pt x="1370" y="1222"/>
                </a:lnTo>
                <a:lnTo>
                  <a:pt x="1374" y="1206"/>
                </a:lnTo>
                <a:lnTo>
                  <a:pt x="1374" y="1190"/>
                </a:lnTo>
                <a:lnTo>
                  <a:pt x="1374" y="1170"/>
                </a:lnTo>
                <a:lnTo>
                  <a:pt x="1370" y="1148"/>
                </a:lnTo>
                <a:lnTo>
                  <a:pt x="1366" y="1136"/>
                </a:lnTo>
                <a:lnTo>
                  <a:pt x="1360" y="1124"/>
                </a:lnTo>
                <a:lnTo>
                  <a:pt x="1354" y="1114"/>
                </a:lnTo>
                <a:lnTo>
                  <a:pt x="1344" y="1102"/>
                </a:lnTo>
                <a:lnTo>
                  <a:pt x="1334" y="1092"/>
                </a:lnTo>
                <a:lnTo>
                  <a:pt x="1322" y="1082"/>
                </a:lnTo>
                <a:lnTo>
                  <a:pt x="1302" y="1068"/>
                </a:lnTo>
                <a:lnTo>
                  <a:pt x="1278" y="1048"/>
                </a:lnTo>
                <a:lnTo>
                  <a:pt x="1224" y="1000"/>
                </a:lnTo>
                <a:lnTo>
                  <a:pt x="1154" y="938"/>
                </a:lnTo>
                <a:lnTo>
                  <a:pt x="1130" y="904"/>
                </a:lnTo>
                <a:lnTo>
                  <a:pt x="1106" y="870"/>
                </a:lnTo>
                <a:lnTo>
                  <a:pt x="1086" y="840"/>
                </a:lnTo>
                <a:lnTo>
                  <a:pt x="1070" y="810"/>
                </a:lnTo>
                <a:lnTo>
                  <a:pt x="1056" y="782"/>
                </a:lnTo>
                <a:lnTo>
                  <a:pt x="1042" y="758"/>
                </a:lnTo>
                <a:lnTo>
                  <a:pt x="1024" y="712"/>
                </a:lnTo>
                <a:lnTo>
                  <a:pt x="1012" y="676"/>
                </a:lnTo>
                <a:lnTo>
                  <a:pt x="1006" y="650"/>
                </a:lnTo>
                <a:lnTo>
                  <a:pt x="1002" y="626"/>
                </a:lnTo>
                <a:lnTo>
                  <a:pt x="1004" y="616"/>
                </a:lnTo>
                <a:lnTo>
                  <a:pt x="1006" y="606"/>
                </a:lnTo>
                <a:lnTo>
                  <a:pt x="1012" y="598"/>
                </a:lnTo>
                <a:lnTo>
                  <a:pt x="1018" y="590"/>
                </a:lnTo>
                <a:lnTo>
                  <a:pt x="1024" y="582"/>
                </a:lnTo>
                <a:lnTo>
                  <a:pt x="1032" y="576"/>
                </a:lnTo>
                <a:lnTo>
                  <a:pt x="1050" y="568"/>
                </a:lnTo>
                <a:lnTo>
                  <a:pt x="1068" y="560"/>
                </a:lnTo>
                <a:lnTo>
                  <a:pt x="1082" y="556"/>
                </a:lnTo>
                <a:lnTo>
                  <a:pt x="1096" y="554"/>
                </a:lnTo>
                <a:lnTo>
                  <a:pt x="1084" y="558"/>
                </a:lnTo>
                <a:lnTo>
                  <a:pt x="1054" y="568"/>
                </a:lnTo>
                <a:lnTo>
                  <a:pt x="1038" y="576"/>
                </a:lnTo>
                <a:lnTo>
                  <a:pt x="1024" y="586"/>
                </a:lnTo>
                <a:lnTo>
                  <a:pt x="1012" y="598"/>
                </a:lnTo>
                <a:lnTo>
                  <a:pt x="1008" y="604"/>
                </a:lnTo>
                <a:lnTo>
                  <a:pt x="1006" y="610"/>
                </a:lnTo>
                <a:lnTo>
                  <a:pt x="1004" y="616"/>
                </a:lnTo>
                <a:lnTo>
                  <a:pt x="1006" y="632"/>
                </a:lnTo>
                <a:lnTo>
                  <a:pt x="1008" y="662"/>
                </a:lnTo>
                <a:lnTo>
                  <a:pt x="1012" y="680"/>
                </a:lnTo>
                <a:lnTo>
                  <a:pt x="1018" y="700"/>
                </a:lnTo>
                <a:lnTo>
                  <a:pt x="1024" y="722"/>
                </a:lnTo>
                <a:lnTo>
                  <a:pt x="1034" y="746"/>
                </a:lnTo>
                <a:lnTo>
                  <a:pt x="1046" y="772"/>
                </a:lnTo>
                <a:lnTo>
                  <a:pt x="1060" y="802"/>
                </a:lnTo>
                <a:lnTo>
                  <a:pt x="1080" y="832"/>
                </a:lnTo>
                <a:lnTo>
                  <a:pt x="1100" y="864"/>
                </a:lnTo>
                <a:lnTo>
                  <a:pt x="1126" y="898"/>
                </a:lnTo>
                <a:lnTo>
                  <a:pt x="1156" y="934"/>
                </a:lnTo>
                <a:lnTo>
                  <a:pt x="1228" y="1002"/>
                </a:lnTo>
                <a:lnTo>
                  <a:pt x="1284" y="1054"/>
                </a:lnTo>
                <a:lnTo>
                  <a:pt x="1306" y="1072"/>
                </a:lnTo>
                <a:lnTo>
                  <a:pt x="1322" y="1082"/>
                </a:lnTo>
                <a:lnTo>
                  <a:pt x="1332" y="1090"/>
                </a:lnTo>
                <a:lnTo>
                  <a:pt x="1344" y="1102"/>
                </a:lnTo>
                <a:lnTo>
                  <a:pt x="1356" y="1116"/>
                </a:lnTo>
                <a:lnTo>
                  <a:pt x="1366" y="1138"/>
                </a:lnTo>
                <a:lnTo>
                  <a:pt x="1370" y="1150"/>
                </a:lnTo>
                <a:lnTo>
                  <a:pt x="1374" y="1162"/>
                </a:lnTo>
                <a:lnTo>
                  <a:pt x="1376" y="1178"/>
                </a:lnTo>
                <a:lnTo>
                  <a:pt x="1376" y="1194"/>
                </a:lnTo>
                <a:lnTo>
                  <a:pt x="1376" y="1212"/>
                </a:lnTo>
                <a:lnTo>
                  <a:pt x="1372" y="1230"/>
                </a:lnTo>
                <a:lnTo>
                  <a:pt x="1214" y="1348"/>
                </a:lnTo>
                <a:lnTo>
                  <a:pt x="1224" y="1352"/>
                </a:lnTo>
                <a:lnTo>
                  <a:pt x="1248" y="1358"/>
                </a:lnTo>
                <a:lnTo>
                  <a:pt x="1262" y="1360"/>
                </a:lnTo>
                <a:lnTo>
                  <a:pt x="1278" y="1358"/>
                </a:lnTo>
                <a:lnTo>
                  <a:pt x="1296" y="1356"/>
                </a:lnTo>
                <a:lnTo>
                  <a:pt x="1312" y="1348"/>
                </a:lnTo>
                <a:lnTo>
                  <a:pt x="1324" y="1344"/>
                </a:lnTo>
                <a:lnTo>
                  <a:pt x="1358" y="1328"/>
                </a:lnTo>
                <a:lnTo>
                  <a:pt x="1380" y="1314"/>
                </a:lnTo>
                <a:lnTo>
                  <a:pt x="1404" y="1300"/>
                </a:lnTo>
                <a:lnTo>
                  <a:pt x="1430" y="1282"/>
                </a:lnTo>
                <a:lnTo>
                  <a:pt x="1456" y="1262"/>
                </a:lnTo>
                <a:lnTo>
                  <a:pt x="1460" y="1252"/>
                </a:lnTo>
                <a:lnTo>
                  <a:pt x="1470" y="1228"/>
                </a:lnTo>
                <a:lnTo>
                  <a:pt x="1474" y="1210"/>
                </a:lnTo>
                <a:lnTo>
                  <a:pt x="1474" y="1192"/>
                </a:lnTo>
                <a:lnTo>
                  <a:pt x="1474" y="1174"/>
                </a:lnTo>
                <a:lnTo>
                  <a:pt x="1468" y="1156"/>
                </a:lnTo>
                <a:lnTo>
                  <a:pt x="1456" y="1140"/>
                </a:lnTo>
                <a:lnTo>
                  <a:pt x="1444" y="1122"/>
                </a:lnTo>
                <a:lnTo>
                  <a:pt x="1430" y="1100"/>
                </a:lnTo>
                <a:lnTo>
                  <a:pt x="1416" y="1072"/>
                </a:lnTo>
                <a:lnTo>
                  <a:pt x="1404" y="1044"/>
                </a:lnTo>
                <a:lnTo>
                  <a:pt x="1400" y="1028"/>
                </a:lnTo>
                <a:lnTo>
                  <a:pt x="1396" y="1012"/>
                </a:lnTo>
                <a:lnTo>
                  <a:pt x="1394" y="998"/>
                </a:lnTo>
                <a:lnTo>
                  <a:pt x="1394" y="982"/>
                </a:lnTo>
                <a:lnTo>
                  <a:pt x="1394" y="950"/>
                </a:lnTo>
                <a:lnTo>
                  <a:pt x="1390" y="870"/>
                </a:lnTo>
                <a:lnTo>
                  <a:pt x="1386" y="822"/>
                </a:lnTo>
                <a:lnTo>
                  <a:pt x="1382" y="774"/>
                </a:lnTo>
                <a:lnTo>
                  <a:pt x="1374" y="732"/>
                </a:lnTo>
                <a:lnTo>
                  <a:pt x="1370" y="714"/>
                </a:lnTo>
                <a:lnTo>
                  <a:pt x="1364" y="698"/>
                </a:lnTo>
                <a:lnTo>
                  <a:pt x="1366" y="690"/>
                </a:lnTo>
                <a:lnTo>
                  <a:pt x="1370" y="664"/>
                </a:lnTo>
                <a:lnTo>
                  <a:pt x="1374" y="628"/>
                </a:lnTo>
                <a:lnTo>
                  <a:pt x="1374" y="606"/>
                </a:lnTo>
                <a:lnTo>
                  <a:pt x="1374" y="582"/>
                </a:lnTo>
                <a:lnTo>
                  <a:pt x="1370" y="558"/>
                </a:lnTo>
                <a:lnTo>
                  <a:pt x="1366" y="532"/>
                </a:lnTo>
                <a:lnTo>
                  <a:pt x="1358" y="506"/>
                </a:lnTo>
                <a:lnTo>
                  <a:pt x="1348" y="480"/>
                </a:lnTo>
                <a:lnTo>
                  <a:pt x="1334" y="454"/>
                </a:lnTo>
                <a:lnTo>
                  <a:pt x="1318" y="430"/>
                </a:lnTo>
                <a:lnTo>
                  <a:pt x="1296" y="406"/>
                </a:lnTo>
                <a:lnTo>
                  <a:pt x="1272" y="386"/>
                </a:lnTo>
                <a:lnTo>
                  <a:pt x="1278" y="388"/>
                </a:lnTo>
                <a:lnTo>
                  <a:pt x="1292" y="398"/>
                </a:lnTo>
                <a:lnTo>
                  <a:pt x="1302" y="406"/>
                </a:lnTo>
                <a:lnTo>
                  <a:pt x="1312" y="418"/>
                </a:lnTo>
                <a:lnTo>
                  <a:pt x="1324" y="430"/>
                </a:lnTo>
                <a:lnTo>
                  <a:pt x="1334" y="446"/>
                </a:lnTo>
                <a:lnTo>
                  <a:pt x="1346" y="466"/>
                </a:lnTo>
                <a:lnTo>
                  <a:pt x="1354" y="488"/>
                </a:lnTo>
                <a:lnTo>
                  <a:pt x="1362" y="512"/>
                </a:lnTo>
                <a:lnTo>
                  <a:pt x="1370" y="542"/>
                </a:lnTo>
                <a:lnTo>
                  <a:pt x="1372" y="574"/>
                </a:lnTo>
                <a:lnTo>
                  <a:pt x="1374" y="612"/>
                </a:lnTo>
                <a:lnTo>
                  <a:pt x="1370" y="652"/>
                </a:lnTo>
                <a:lnTo>
                  <a:pt x="1364" y="698"/>
                </a:lnTo>
                <a:lnTo>
                  <a:pt x="1370" y="730"/>
                </a:lnTo>
                <a:lnTo>
                  <a:pt x="1384" y="802"/>
                </a:lnTo>
                <a:lnTo>
                  <a:pt x="1390" y="846"/>
                </a:lnTo>
                <a:lnTo>
                  <a:pt x="1394" y="886"/>
                </a:lnTo>
                <a:lnTo>
                  <a:pt x="1396" y="924"/>
                </a:lnTo>
                <a:lnTo>
                  <a:pt x="1396" y="938"/>
                </a:lnTo>
                <a:lnTo>
                  <a:pt x="1394" y="952"/>
                </a:lnTo>
                <a:lnTo>
                  <a:pt x="1394" y="960"/>
                </a:lnTo>
                <a:lnTo>
                  <a:pt x="1394" y="966"/>
                </a:lnTo>
                <a:lnTo>
                  <a:pt x="1398" y="972"/>
                </a:lnTo>
                <a:lnTo>
                  <a:pt x="1404" y="976"/>
                </a:lnTo>
                <a:lnTo>
                  <a:pt x="1420" y="984"/>
                </a:lnTo>
                <a:lnTo>
                  <a:pt x="1438" y="992"/>
                </a:lnTo>
                <a:lnTo>
                  <a:pt x="1458" y="1000"/>
                </a:lnTo>
                <a:lnTo>
                  <a:pt x="1478" y="1010"/>
                </a:lnTo>
                <a:lnTo>
                  <a:pt x="1486" y="1016"/>
                </a:lnTo>
                <a:lnTo>
                  <a:pt x="1492" y="1024"/>
                </a:lnTo>
                <a:lnTo>
                  <a:pt x="1498" y="1032"/>
                </a:lnTo>
                <a:lnTo>
                  <a:pt x="1502" y="1044"/>
                </a:lnTo>
                <a:close/>
              </a:path>
            </a:pathLst>
          </a:custGeom>
          <a:solidFill>
            <a:srgbClr val="58595B"/>
          </a:solidFill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19" name="Freeform 39"/>
          <p:cNvSpPr>
            <a:spLocks/>
          </p:cNvSpPr>
          <p:nvPr/>
        </p:nvSpPr>
        <p:spPr bwMode="auto">
          <a:xfrm>
            <a:off x="1743075" y="808038"/>
            <a:ext cx="701675" cy="600075"/>
          </a:xfrm>
          <a:custGeom>
            <a:avLst/>
            <a:gdLst>
              <a:gd name="T0" fmla="*/ 468749063 w 442"/>
              <a:gd name="T1" fmla="*/ 0 h 378"/>
              <a:gd name="T2" fmla="*/ 443547500 w 442"/>
              <a:gd name="T3" fmla="*/ 55443438 h 378"/>
              <a:gd name="T4" fmla="*/ 428426563 w 442"/>
              <a:gd name="T5" fmla="*/ 115927188 h 378"/>
              <a:gd name="T6" fmla="*/ 428426563 w 442"/>
              <a:gd name="T7" fmla="*/ 181451250 h 378"/>
              <a:gd name="T8" fmla="*/ 453628125 w 442"/>
              <a:gd name="T9" fmla="*/ 252015625 h 378"/>
              <a:gd name="T10" fmla="*/ 509071563 w 442"/>
              <a:gd name="T11" fmla="*/ 312499375 h 378"/>
              <a:gd name="T12" fmla="*/ 614918125 w 442"/>
              <a:gd name="T13" fmla="*/ 352821875 h 378"/>
              <a:gd name="T14" fmla="*/ 781248438 w 442"/>
              <a:gd name="T15" fmla="*/ 367942813 h 378"/>
              <a:gd name="T16" fmla="*/ 882054688 w 442"/>
              <a:gd name="T17" fmla="*/ 418345938 h 378"/>
              <a:gd name="T18" fmla="*/ 1013102813 w 442"/>
              <a:gd name="T19" fmla="*/ 493950625 h 378"/>
              <a:gd name="T20" fmla="*/ 1048385000 w 442"/>
              <a:gd name="T21" fmla="*/ 519152188 h 378"/>
              <a:gd name="T22" fmla="*/ 992941563 w 442"/>
              <a:gd name="T23" fmla="*/ 493950625 h 378"/>
              <a:gd name="T24" fmla="*/ 912296563 w 442"/>
              <a:gd name="T25" fmla="*/ 473789375 h 378"/>
              <a:gd name="T26" fmla="*/ 836691875 w 442"/>
              <a:gd name="T27" fmla="*/ 483870000 h 378"/>
              <a:gd name="T28" fmla="*/ 786288750 w 442"/>
              <a:gd name="T29" fmla="*/ 504031250 h 378"/>
              <a:gd name="T30" fmla="*/ 761087188 w 442"/>
              <a:gd name="T31" fmla="*/ 519152188 h 378"/>
              <a:gd name="T32" fmla="*/ 1083667188 w 442"/>
              <a:gd name="T33" fmla="*/ 579635938 h 378"/>
              <a:gd name="T34" fmla="*/ 1108868750 w 442"/>
              <a:gd name="T35" fmla="*/ 584676250 h 378"/>
              <a:gd name="T36" fmla="*/ 1093747813 w 442"/>
              <a:gd name="T37" fmla="*/ 589716563 h 378"/>
              <a:gd name="T38" fmla="*/ 1043344688 w 442"/>
              <a:gd name="T39" fmla="*/ 609877813 h 378"/>
              <a:gd name="T40" fmla="*/ 947578750 w 442"/>
              <a:gd name="T41" fmla="*/ 635079375 h 378"/>
              <a:gd name="T42" fmla="*/ 851812813 w 442"/>
              <a:gd name="T43" fmla="*/ 645160000 h 378"/>
              <a:gd name="T44" fmla="*/ 725805000 w 442"/>
              <a:gd name="T45" fmla="*/ 630039063 h 378"/>
              <a:gd name="T46" fmla="*/ 569555313 w 442"/>
              <a:gd name="T47" fmla="*/ 589716563 h 378"/>
              <a:gd name="T48" fmla="*/ 372983125 w 442"/>
              <a:gd name="T49" fmla="*/ 514111875 h 378"/>
              <a:gd name="T50" fmla="*/ 262096250 w 442"/>
              <a:gd name="T51" fmla="*/ 458668438 h 378"/>
              <a:gd name="T52" fmla="*/ 267136563 w 442"/>
              <a:gd name="T53" fmla="*/ 514111875 h 378"/>
              <a:gd name="T54" fmla="*/ 292338125 w 442"/>
              <a:gd name="T55" fmla="*/ 559474688 h 378"/>
              <a:gd name="T56" fmla="*/ 342741250 w 442"/>
              <a:gd name="T57" fmla="*/ 604837500 h 378"/>
              <a:gd name="T58" fmla="*/ 383063750 w 442"/>
              <a:gd name="T59" fmla="*/ 630039063 h 378"/>
              <a:gd name="T60" fmla="*/ 383063750 w 442"/>
              <a:gd name="T61" fmla="*/ 630039063 h 378"/>
              <a:gd name="T62" fmla="*/ 186491563 w 442"/>
              <a:gd name="T63" fmla="*/ 539313438 h 378"/>
              <a:gd name="T64" fmla="*/ 206652813 w 442"/>
              <a:gd name="T65" fmla="*/ 579635938 h 378"/>
              <a:gd name="T66" fmla="*/ 277217188 w 442"/>
              <a:gd name="T67" fmla="*/ 751006563 h 378"/>
              <a:gd name="T68" fmla="*/ 307459063 w 442"/>
              <a:gd name="T69" fmla="*/ 892135313 h 378"/>
              <a:gd name="T70" fmla="*/ 307459063 w 442"/>
              <a:gd name="T71" fmla="*/ 952619063 h 378"/>
              <a:gd name="T72" fmla="*/ 292338125 w 442"/>
              <a:gd name="T73" fmla="*/ 922377188 h 378"/>
              <a:gd name="T74" fmla="*/ 221773750 w 442"/>
              <a:gd name="T75" fmla="*/ 811490313 h 378"/>
              <a:gd name="T76" fmla="*/ 161290000 w 442"/>
              <a:gd name="T77" fmla="*/ 735885625 h 378"/>
              <a:gd name="T78" fmla="*/ 131048125 w 442"/>
              <a:gd name="T79" fmla="*/ 715724375 h 378"/>
              <a:gd name="T80" fmla="*/ 141128750 w 442"/>
              <a:gd name="T81" fmla="*/ 766127500 h 378"/>
              <a:gd name="T82" fmla="*/ 136088438 w 442"/>
              <a:gd name="T83" fmla="*/ 811490313 h 378"/>
              <a:gd name="T84" fmla="*/ 115927188 w 442"/>
              <a:gd name="T85" fmla="*/ 861893438 h 378"/>
              <a:gd name="T86" fmla="*/ 110886875 w 442"/>
              <a:gd name="T87" fmla="*/ 836691875 h 378"/>
              <a:gd name="T88" fmla="*/ 80645000 w 442"/>
              <a:gd name="T89" fmla="*/ 690522813 h 378"/>
              <a:gd name="T90" fmla="*/ 40322500 w 442"/>
              <a:gd name="T91" fmla="*/ 614918125 h 378"/>
              <a:gd name="T92" fmla="*/ 35282188 w 442"/>
              <a:gd name="T93" fmla="*/ 579635938 h 378"/>
              <a:gd name="T94" fmla="*/ 5040313 w 442"/>
              <a:gd name="T95" fmla="*/ 443547500 h 378"/>
              <a:gd name="T96" fmla="*/ 5040313 w 442"/>
              <a:gd name="T97" fmla="*/ 342741250 h 378"/>
              <a:gd name="T98" fmla="*/ 10080625 w 442"/>
              <a:gd name="T99" fmla="*/ 302418750 h 378"/>
              <a:gd name="T100" fmla="*/ 40322500 w 442"/>
              <a:gd name="T101" fmla="*/ 257055938 h 378"/>
              <a:gd name="T102" fmla="*/ 171370625 w 442"/>
              <a:gd name="T103" fmla="*/ 161290000 h 378"/>
              <a:gd name="T104" fmla="*/ 398184688 w 442"/>
              <a:gd name="T105" fmla="*/ 30241875 h 378"/>
              <a:gd name="T106" fmla="*/ 468749063 w 442"/>
              <a:gd name="T107" fmla="*/ 0 h 37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42"/>
              <a:gd name="T163" fmla="*/ 0 h 378"/>
              <a:gd name="T164" fmla="*/ 442 w 442"/>
              <a:gd name="T165" fmla="*/ 378 h 37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42" h="378">
                <a:moveTo>
                  <a:pt x="186" y="0"/>
                </a:moveTo>
                <a:lnTo>
                  <a:pt x="186" y="0"/>
                </a:lnTo>
                <a:lnTo>
                  <a:pt x="182" y="6"/>
                </a:lnTo>
                <a:lnTo>
                  <a:pt x="176" y="22"/>
                </a:lnTo>
                <a:lnTo>
                  <a:pt x="172" y="34"/>
                </a:lnTo>
                <a:lnTo>
                  <a:pt x="170" y="46"/>
                </a:lnTo>
                <a:lnTo>
                  <a:pt x="168" y="58"/>
                </a:lnTo>
                <a:lnTo>
                  <a:pt x="170" y="72"/>
                </a:lnTo>
                <a:lnTo>
                  <a:pt x="172" y="86"/>
                </a:lnTo>
                <a:lnTo>
                  <a:pt x="180" y="100"/>
                </a:lnTo>
                <a:lnTo>
                  <a:pt x="188" y="112"/>
                </a:lnTo>
                <a:lnTo>
                  <a:pt x="202" y="124"/>
                </a:lnTo>
                <a:lnTo>
                  <a:pt x="220" y="132"/>
                </a:lnTo>
                <a:lnTo>
                  <a:pt x="244" y="140"/>
                </a:lnTo>
                <a:lnTo>
                  <a:pt x="274" y="144"/>
                </a:lnTo>
                <a:lnTo>
                  <a:pt x="310" y="146"/>
                </a:lnTo>
                <a:lnTo>
                  <a:pt x="350" y="166"/>
                </a:lnTo>
                <a:lnTo>
                  <a:pt x="386" y="186"/>
                </a:lnTo>
                <a:lnTo>
                  <a:pt x="402" y="196"/>
                </a:lnTo>
                <a:lnTo>
                  <a:pt x="416" y="206"/>
                </a:lnTo>
                <a:lnTo>
                  <a:pt x="406" y="200"/>
                </a:lnTo>
                <a:lnTo>
                  <a:pt x="394" y="196"/>
                </a:lnTo>
                <a:lnTo>
                  <a:pt x="378" y="192"/>
                </a:lnTo>
                <a:lnTo>
                  <a:pt x="362" y="188"/>
                </a:lnTo>
                <a:lnTo>
                  <a:pt x="342" y="190"/>
                </a:lnTo>
                <a:lnTo>
                  <a:pt x="332" y="192"/>
                </a:lnTo>
                <a:lnTo>
                  <a:pt x="322" y="194"/>
                </a:lnTo>
                <a:lnTo>
                  <a:pt x="312" y="200"/>
                </a:lnTo>
                <a:lnTo>
                  <a:pt x="302" y="206"/>
                </a:lnTo>
                <a:lnTo>
                  <a:pt x="382" y="220"/>
                </a:lnTo>
                <a:lnTo>
                  <a:pt x="430" y="230"/>
                </a:lnTo>
                <a:lnTo>
                  <a:pt x="442" y="232"/>
                </a:lnTo>
                <a:lnTo>
                  <a:pt x="440" y="232"/>
                </a:lnTo>
                <a:lnTo>
                  <a:pt x="434" y="234"/>
                </a:lnTo>
                <a:lnTo>
                  <a:pt x="430" y="236"/>
                </a:lnTo>
                <a:lnTo>
                  <a:pt x="414" y="242"/>
                </a:lnTo>
                <a:lnTo>
                  <a:pt x="390" y="250"/>
                </a:lnTo>
                <a:lnTo>
                  <a:pt x="376" y="252"/>
                </a:lnTo>
                <a:lnTo>
                  <a:pt x="358" y="254"/>
                </a:lnTo>
                <a:lnTo>
                  <a:pt x="338" y="256"/>
                </a:lnTo>
                <a:lnTo>
                  <a:pt x="314" y="254"/>
                </a:lnTo>
                <a:lnTo>
                  <a:pt x="288" y="250"/>
                </a:lnTo>
                <a:lnTo>
                  <a:pt x="258" y="244"/>
                </a:lnTo>
                <a:lnTo>
                  <a:pt x="226" y="234"/>
                </a:lnTo>
                <a:lnTo>
                  <a:pt x="188" y="220"/>
                </a:lnTo>
                <a:lnTo>
                  <a:pt x="148" y="204"/>
                </a:lnTo>
                <a:lnTo>
                  <a:pt x="104" y="182"/>
                </a:lnTo>
                <a:lnTo>
                  <a:pt x="104" y="188"/>
                </a:lnTo>
                <a:lnTo>
                  <a:pt x="106" y="204"/>
                </a:lnTo>
                <a:lnTo>
                  <a:pt x="110" y="212"/>
                </a:lnTo>
                <a:lnTo>
                  <a:pt x="116" y="222"/>
                </a:lnTo>
                <a:lnTo>
                  <a:pt x="124" y="232"/>
                </a:lnTo>
                <a:lnTo>
                  <a:pt x="136" y="240"/>
                </a:lnTo>
                <a:lnTo>
                  <a:pt x="152" y="250"/>
                </a:lnTo>
                <a:lnTo>
                  <a:pt x="154" y="250"/>
                </a:lnTo>
                <a:lnTo>
                  <a:pt x="152" y="250"/>
                </a:lnTo>
                <a:lnTo>
                  <a:pt x="140" y="246"/>
                </a:lnTo>
                <a:lnTo>
                  <a:pt x="74" y="214"/>
                </a:lnTo>
                <a:lnTo>
                  <a:pt x="82" y="230"/>
                </a:lnTo>
                <a:lnTo>
                  <a:pt x="100" y="272"/>
                </a:lnTo>
                <a:lnTo>
                  <a:pt x="110" y="298"/>
                </a:lnTo>
                <a:lnTo>
                  <a:pt x="118" y="326"/>
                </a:lnTo>
                <a:lnTo>
                  <a:pt x="122" y="354"/>
                </a:lnTo>
                <a:lnTo>
                  <a:pt x="122" y="366"/>
                </a:lnTo>
                <a:lnTo>
                  <a:pt x="122" y="378"/>
                </a:lnTo>
                <a:lnTo>
                  <a:pt x="116" y="366"/>
                </a:lnTo>
                <a:lnTo>
                  <a:pt x="100" y="338"/>
                </a:lnTo>
                <a:lnTo>
                  <a:pt x="88" y="322"/>
                </a:lnTo>
                <a:lnTo>
                  <a:pt x="76" y="306"/>
                </a:lnTo>
                <a:lnTo>
                  <a:pt x="64" y="292"/>
                </a:lnTo>
                <a:lnTo>
                  <a:pt x="52" y="284"/>
                </a:lnTo>
                <a:lnTo>
                  <a:pt x="54" y="290"/>
                </a:lnTo>
                <a:lnTo>
                  <a:pt x="56" y="304"/>
                </a:lnTo>
                <a:lnTo>
                  <a:pt x="56" y="312"/>
                </a:lnTo>
                <a:lnTo>
                  <a:pt x="54" y="322"/>
                </a:lnTo>
                <a:lnTo>
                  <a:pt x="50" y="332"/>
                </a:lnTo>
                <a:lnTo>
                  <a:pt x="46" y="342"/>
                </a:lnTo>
                <a:lnTo>
                  <a:pt x="44" y="332"/>
                </a:lnTo>
                <a:lnTo>
                  <a:pt x="40" y="306"/>
                </a:lnTo>
                <a:lnTo>
                  <a:pt x="32" y="274"/>
                </a:lnTo>
                <a:lnTo>
                  <a:pt x="24" y="258"/>
                </a:lnTo>
                <a:lnTo>
                  <a:pt x="16" y="244"/>
                </a:lnTo>
                <a:lnTo>
                  <a:pt x="14" y="230"/>
                </a:lnTo>
                <a:lnTo>
                  <a:pt x="6" y="196"/>
                </a:lnTo>
                <a:lnTo>
                  <a:pt x="2" y="176"/>
                </a:lnTo>
                <a:lnTo>
                  <a:pt x="0" y="156"/>
                </a:lnTo>
                <a:lnTo>
                  <a:pt x="2" y="136"/>
                </a:lnTo>
                <a:lnTo>
                  <a:pt x="4" y="120"/>
                </a:lnTo>
                <a:lnTo>
                  <a:pt x="8" y="112"/>
                </a:lnTo>
                <a:lnTo>
                  <a:pt x="16" y="102"/>
                </a:lnTo>
                <a:lnTo>
                  <a:pt x="38" y="84"/>
                </a:lnTo>
                <a:lnTo>
                  <a:pt x="68" y="64"/>
                </a:lnTo>
                <a:lnTo>
                  <a:pt x="100" y="44"/>
                </a:lnTo>
                <a:lnTo>
                  <a:pt x="158" y="12"/>
                </a:lnTo>
                <a:lnTo>
                  <a:pt x="1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0"/>
          <p:cNvSpPr>
            <a:spLocks/>
          </p:cNvSpPr>
          <p:nvPr/>
        </p:nvSpPr>
        <p:spPr bwMode="auto">
          <a:xfrm>
            <a:off x="2235200" y="617538"/>
            <a:ext cx="2184400" cy="1473200"/>
          </a:xfrm>
          <a:custGeom>
            <a:avLst/>
            <a:gdLst>
              <a:gd name="T0" fmla="*/ 287297813 w 1376"/>
              <a:gd name="T1" fmla="*/ 307459063 h 928"/>
              <a:gd name="T2" fmla="*/ 579635938 w 1376"/>
              <a:gd name="T3" fmla="*/ 524192500 h 928"/>
              <a:gd name="T4" fmla="*/ 614918125 w 1376"/>
              <a:gd name="T5" fmla="*/ 383063750 h 928"/>
              <a:gd name="T6" fmla="*/ 761087188 w 1376"/>
              <a:gd name="T7" fmla="*/ 468749063 h 928"/>
              <a:gd name="T8" fmla="*/ 922377188 w 1376"/>
              <a:gd name="T9" fmla="*/ 740925938 h 928"/>
              <a:gd name="T10" fmla="*/ 952619063 w 1376"/>
              <a:gd name="T11" fmla="*/ 856853125 h 928"/>
              <a:gd name="T12" fmla="*/ 877014375 w 1376"/>
              <a:gd name="T13" fmla="*/ 524192500 h 928"/>
              <a:gd name="T14" fmla="*/ 882054688 w 1376"/>
              <a:gd name="T15" fmla="*/ 448587813 h 928"/>
              <a:gd name="T16" fmla="*/ 1103828438 w 1376"/>
              <a:gd name="T17" fmla="*/ 801409688 h 928"/>
              <a:gd name="T18" fmla="*/ 1139110625 w 1376"/>
              <a:gd name="T19" fmla="*/ 1113909063 h 928"/>
              <a:gd name="T20" fmla="*/ 1199594375 w 1376"/>
              <a:gd name="T21" fmla="*/ 922377188 h 928"/>
              <a:gd name="T22" fmla="*/ 1184473438 w 1376"/>
              <a:gd name="T23" fmla="*/ 635079375 h 928"/>
              <a:gd name="T24" fmla="*/ 1043344688 w 1376"/>
              <a:gd name="T25" fmla="*/ 372983125 h 928"/>
              <a:gd name="T26" fmla="*/ 1305440938 w 1376"/>
              <a:gd name="T27" fmla="*/ 907256250 h 928"/>
              <a:gd name="T28" fmla="*/ 1355844063 w 1376"/>
              <a:gd name="T29" fmla="*/ 1239916875 h 928"/>
              <a:gd name="T30" fmla="*/ 1335682813 w 1376"/>
              <a:gd name="T31" fmla="*/ 1310481250 h 928"/>
              <a:gd name="T32" fmla="*/ 1416327813 w 1376"/>
              <a:gd name="T33" fmla="*/ 1003022188 h 928"/>
              <a:gd name="T34" fmla="*/ 1370965000 w 1376"/>
              <a:gd name="T35" fmla="*/ 660280938 h 928"/>
              <a:gd name="T36" fmla="*/ 1476811563 w 1376"/>
              <a:gd name="T37" fmla="*/ 952619063 h 928"/>
              <a:gd name="T38" fmla="*/ 1587698438 w 1376"/>
              <a:gd name="T39" fmla="*/ 1527214688 h 928"/>
              <a:gd name="T40" fmla="*/ 1602819375 w 1376"/>
              <a:gd name="T41" fmla="*/ 1874996250 h 928"/>
              <a:gd name="T42" fmla="*/ 1683464375 w 1376"/>
              <a:gd name="T43" fmla="*/ 2147483646 h 928"/>
              <a:gd name="T44" fmla="*/ 1743948125 w 1376"/>
              <a:gd name="T45" fmla="*/ 1612900000 h 928"/>
              <a:gd name="T46" fmla="*/ 1743948125 w 1376"/>
              <a:gd name="T47" fmla="*/ 1607859688 h 928"/>
              <a:gd name="T48" fmla="*/ 1844754375 w 1376"/>
              <a:gd name="T49" fmla="*/ 2127011875 h 928"/>
              <a:gd name="T50" fmla="*/ 1920359063 w 1376"/>
              <a:gd name="T51" fmla="*/ 2147483646 h 928"/>
              <a:gd name="T52" fmla="*/ 1880036563 w 1376"/>
              <a:gd name="T53" fmla="*/ 1708665938 h 928"/>
              <a:gd name="T54" fmla="*/ 1960681563 w 1376"/>
              <a:gd name="T55" fmla="*/ 2056447500 h 928"/>
              <a:gd name="T56" fmla="*/ 2111890938 w 1376"/>
              <a:gd name="T57" fmla="*/ 2147483646 h 928"/>
              <a:gd name="T58" fmla="*/ 2036286250 w 1376"/>
              <a:gd name="T59" fmla="*/ 1708665938 h 928"/>
              <a:gd name="T60" fmla="*/ 2046366875 w 1376"/>
              <a:gd name="T61" fmla="*/ 1280239375 h 928"/>
              <a:gd name="T62" fmla="*/ 2101810313 w 1376"/>
              <a:gd name="T63" fmla="*/ 1920359063 h 928"/>
              <a:gd name="T64" fmla="*/ 2147483646 w 1376"/>
              <a:gd name="T65" fmla="*/ 2147483646 h 928"/>
              <a:gd name="T66" fmla="*/ 2147483646 w 1376"/>
              <a:gd name="T67" fmla="*/ 1980842813 h 928"/>
              <a:gd name="T68" fmla="*/ 2147483646 w 1376"/>
              <a:gd name="T69" fmla="*/ 1582658125 h 928"/>
              <a:gd name="T70" fmla="*/ 2147483646 w 1376"/>
              <a:gd name="T71" fmla="*/ 1935480000 h 928"/>
              <a:gd name="T72" fmla="*/ 2147483646 w 1376"/>
              <a:gd name="T73" fmla="*/ 2147483646 h 928"/>
              <a:gd name="T74" fmla="*/ 2147483646 w 1376"/>
              <a:gd name="T75" fmla="*/ 2142132813 h 928"/>
              <a:gd name="T76" fmla="*/ 2147483646 w 1376"/>
              <a:gd name="T77" fmla="*/ 1819552813 h 928"/>
              <a:gd name="T78" fmla="*/ 2147483646 w 1376"/>
              <a:gd name="T79" fmla="*/ 1572577500 h 928"/>
              <a:gd name="T80" fmla="*/ 2147483646 w 1376"/>
              <a:gd name="T81" fmla="*/ 1814512500 h 928"/>
              <a:gd name="T82" fmla="*/ 2147483646 w 1376"/>
              <a:gd name="T83" fmla="*/ 2061487813 h 928"/>
              <a:gd name="T84" fmla="*/ 2147483646 w 1376"/>
              <a:gd name="T85" fmla="*/ 1960681563 h 928"/>
              <a:gd name="T86" fmla="*/ 2147483646 w 1376"/>
              <a:gd name="T87" fmla="*/ 1491932500 h 928"/>
              <a:gd name="T88" fmla="*/ 2147483646 w 1376"/>
              <a:gd name="T89" fmla="*/ 1325602188 h 928"/>
              <a:gd name="T90" fmla="*/ 2147483646 w 1376"/>
              <a:gd name="T91" fmla="*/ 1804431875 h 928"/>
              <a:gd name="T92" fmla="*/ 2147483646 w 1376"/>
              <a:gd name="T93" fmla="*/ 1743948125 h 928"/>
              <a:gd name="T94" fmla="*/ 2147483646 w 1376"/>
              <a:gd name="T95" fmla="*/ 1401206875 h 928"/>
              <a:gd name="T96" fmla="*/ 2147483646 w 1376"/>
              <a:gd name="T97" fmla="*/ 1345763438 h 928"/>
              <a:gd name="T98" fmla="*/ 2147483646 w 1376"/>
              <a:gd name="T99" fmla="*/ 1552416250 h 928"/>
              <a:gd name="T100" fmla="*/ 2147483646 w 1376"/>
              <a:gd name="T101" fmla="*/ 1869955938 h 928"/>
              <a:gd name="T102" fmla="*/ 2147483646 w 1376"/>
              <a:gd name="T103" fmla="*/ 1693545000 h 928"/>
              <a:gd name="T104" fmla="*/ 2147483646 w 1376"/>
              <a:gd name="T105" fmla="*/ 1315521563 h 928"/>
              <a:gd name="T106" fmla="*/ 2147483646 w 1376"/>
              <a:gd name="T107" fmla="*/ 1643141875 h 928"/>
              <a:gd name="T108" fmla="*/ 2147483646 w 1376"/>
              <a:gd name="T109" fmla="*/ 1471771250 h 928"/>
              <a:gd name="T110" fmla="*/ 2147483646 w 1376"/>
              <a:gd name="T111" fmla="*/ 756046875 h 928"/>
              <a:gd name="T112" fmla="*/ 1995963750 w 1376"/>
              <a:gd name="T113" fmla="*/ 493950625 h 928"/>
              <a:gd name="T114" fmla="*/ 1381045625 w 1376"/>
              <a:gd name="T115" fmla="*/ 141128750 h 928"/>
              <a:gd name="T116" fmla="*/ 942538438 w 1376"/>
              <a:gd name="T117" fmla="*/ 15120938 h 928"/>
              <a:gd name="T118" fmla="*/ 645160000 w 1376"/>
              <a:gd name="T119" fmla="*/ 10080625 h 928"/>
              <a:gd name="T120" fmla="*/ 80645000 w 1376"/>
              <a:gd name="T121" fmla="*/ 95765938 h 9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376"/>
              <a:gd name="T184" fmla="*/ 0 h 928"/>
              <a:gd name="T185" fmla="*/ 1376 w 1376"/>
              <a:gd name="T186" fmla="*/ 928 h 9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376" h="928">
                <a:moveTo>
                  <a:pt x="0" y="68"/>
                </a:moveTo>
                <a:lnTo>
                  <a:pt x="0" y="68"/>
                </a:lnTo>
                <a:lnTo>
                  <a:pt x="36" y="84"/>
                </a:lnTo>
                <a:lnTo>
                  <a:pt x="70" y="100"/>
                </a:lnTo>
                <a:lnTo>
                  <a:pt x="114" y="122"/>
                </a:lnTo>
                <a:lnTo>
                  <a:pt x="156" y="148"/>
                </a:lnTo>
                <a:lnTo>
                  <a:pt x="178" y="162"/>
                </a:lnTo>
                <a:lnTo>
                  <a:pt x="198" y="176"/>
                </a:lnTo>
                <a:lnTo>
                  <a:pt x="214" y="192"/>
                </a:lnTo>
                <a:lnTo>
                  <a:pt x="230" y="208"/>
                </a:lnTo>
                <a:lnTo>
                  <a:pt x="242" y="224"/>
                </a:lnTo>
                <a:lnTo>
                  <a:pt x="250" y="240"/>
                </a:lnTo>
                <a:lnTo>
                  <a:pt x="248" y="192"/>
                </a:lnTo>
                <a:lnTo>
                  <a:pt x="244" y="152"/>
                </a:lnTo>
                <a:lnTo>
                  <a:pt x="238" y="120"/>
                </a:lnTo>
                <a:lnTo>
                  <a:pt x="258" y="138"/>
                </a:lnTo>
                <a:lnTo>
                  <a:pt x="278" y="158"/>
                </a:lnTo>
                <a:lnTo>
                  <a:pt x="302" y="186"/>
                </a:lnTo>
                <a:lnTo>
                  <a:pt x="326" y="218"/>
                </a:lnTo>
                <a:lnTo>
                  <a:pt x="338" y="236"/>
                </a:lnTo>
                <a:lnTo>
                  <a:pt x="348" y="254"/>
                </a:lnTo>
                <a:lnTo>
                  <a:pt x="358" y="274"/>
                </a:lnTo>
                <a:lnTo>
                  <a:pt x="366" y="294"/>
                </a:lnTo>
                <a:lnTo>
                  <a:pt x="372" y="316"/>
                </a:lnTo>
                <a:lnTo>
                  <a:pt x="376" y="336"/>
                </a:lnTo>
                <a:lnTo>
                  <a:pt x="378" y="340"/>
                </a:lnTo>
                <a:lnTo>
                  <a:pt x="380" y="366"/>
                </a:lnTo>
                <a:lnTo>
                  <a:pt x="380" y="362"/>
                </a:lnTo>
                <a:lnTo>
                  <a:pt x="368" y="298"/>
                </a:lnTo>
                <a:lnTo>
                  <a:pt x="358" y="252"/>
                </a:lnTo>
                <a:lnTo>
                  <a:pt x="348" y="208"/>
                </a:lnTo>
                <a:lnTo>
                  <a:pt x="336" y="172"/>
                </a:lnTo>
                <a:lnTo>
                  <a:pt x="330" y="158"/>
                </a:lnTo>
                <a:lnTo>
                  <a:pt x="324" y="152"/>
                </a:lnTo>
                <a:lnTo>
                  <a:pt x="350" y="178"/>
                </a:lnTo>
                <a:lnTo>
                  <a:pt x="374" y="210"/>
                </a:lnTo>
                <a:lnTo>
                  <a:pt x="402" y="248"/>
                </a:lnTo>
                <a:lnTo>
                  <a:pt x="414" y="270"/>
                </a:lnTo>
                <a:lnTo>
                  <a:pt x="428" y="294"/>
                </a:lnTo>
                <a:lnTo>
                  <a:pt x="438" y="318"/>
                </a:lnTo>
                <a:lnTo>
                  <a:pt x="446" y="342"/>
                </a:lnTo>
                <a:lnTo>
                  <a:pt x="454" y="366"/>
                </a:lnTo>
                <a:lnTo>
                  <a:pt x="456" y="392"/>
                </a:lnTo>
                <a:lnTo>
                  <a:pt x="456" y="416"/>
                </a:lnTo>
                <a:lnTo>
                  <a:pt x="452" y="442"/>
                </a:lnTo>
                <a:lnTo>
                  <a:pt x="456" y="434"/>
                </a:lnTo>
                <a:lnTo>
                  <a:pt x="464" y="414"/>
                </a:lnTo>
                <a:lnTo>
                  <a:pt x="472" y="384"/>
                </a:lnTo>
                <a:lnTo>
                  <a:pt x="476" y="366"/>
                </a:lnTo>
                <a:lnTo>
                  <a:pt x="478" y="346"/>
                </a:lnTo>
                <a:lnTo>
                  <a:pt x="480" y="324"/>
                </a:lnTo>
                <a:lnTo>
                  <a:pt x="478" y="302"/>
                </a:lnTo>
                <a:lnTo>
                  <a:pt x="476" y="278"/>
                </a:lnTo>
                <a:lnTo>
                  <a:pt x="470" y="252"/>
                </a:lnTo>
                <a:lnTo>
                  <a:pt x="462" y="226"/>
                </a:lnTo>
                <a:lnTo>
                  <a:pt x="450" y="200"/>
                </a:lnTo>
                <a:lnTo>
                  <a:pt x="434" y="174"/>
                </a:lnTo>
                <a:lnTo>
                  <a:pt x="414" y="148"/>
                </a:lnTo>
                <a:lnTo>
                  <a:pt x="440" y="192"/>
                </a:lnTo>
                <a:lnTo>
                  <a:pt x="466" y="240"/>
                </a:lnTo>
                <a:lnTo>
                  <a:pt x="494" y="298"/>
                </a:lnTo>
                <a:lnTo>
                  <a:pt x="506" y="328"/>
                </a:lnTo>
                <a:lnTo>
                  <a:pt x="518" y="360"/>
                </a:lnTo>
                <a:lnTo>
                  <a:pt x="528" y="392"/>
                </a:lnTo>
                <a:lnTo>
                  <a:pt x="536" y="422"/>
                </a:lnTo>
                <a:lnTo>
                  <a:pt x="540" y="452"/>
                </a:lnTo>
                <a:lnTo>
                  <a:pt x="540" y="480"/>
                </a:lnTo>
                <a:lnTo>
                  <a:pt x="538" y="492"/>
                </a:lnTo>
                <a:lnTo>
                  <a:pt x="536" y="504"/>
                </a:lnTo>
                <a:lnTo>
                  <a:pt x="532" y="516"/>
                </a:lnTo>
                <a:lnTo>
                  <a:pt x="526" y="526"/>
                </a:lnTo>
                <a:lnTo>
                  <a:pt x="530" y="520"/>
                </a:lnTo>
                <a:lnTo>
                  <a:pt x="538" y="504"/>
                </a:lnTo>
                <a:lnTo>
                  <a:pt x="548" y="476"/>
                </a:lnTo>
                <a:lnTo>
                  <a:pt x="556" y="440"/>
                </a:lnTo>
                <a:lnTo>
                  <a:pt x="560" y="420"/>
                </a:lnTo>
                <a:lnTo>
                  <a:pt x="562" y="398"/>
                </a:lnTo>
                <a:lnTo>
                  <a:pt x="562" y="372"/>
                </a:lnTo>
                <a:lnTo>
                  <a:pt x="562" y="348"/>
                </a:lnTo>
                <a:lnTo>
                  <a:pt x="558" y="320"/>
                </a:lnTo>
                <a:lnTo>
                  <a:pt x="552" y="292"/>
                </a:lnTo>
                <a:lnTo>
                  <a:pt x="544" y="262"/>
                </a:lnTo>
                <a:lnTo>
                  <a:pt x="530" y="232"/>
                </a:lnTo>
                <a:lnTo>
                  <a:pt x="548" y="272"/>
                </a:lnTo>
                <a:lnTo>
                  <a:pt x="566" y="318"/>
                </a:lnTo>
                <a:lnTo>
                  <a:pt x="586" y="378"/>
                </a:lnTo>
                <a:lnTo>
                  <a:pt x="604" y="448"/>
                </a:lnTo>
                <a:lnTo>
                  <a:pt x="612" y="484"/>
                </a:lnTo>
                <a:lnTo>
                  <a:pt x="620" y="524"/>
                </a:lnTo>
                <a:lnTo>
                  <a:pt x="626" y="566"/>
                </a:lnTo>
                <a:lnTo>
                  <a:pt x="630" y="606"/>
                </a:lnTo>
                <a:lnTo>
                  <a:pt x="632" y="648"/>
                </a:lnTo>
                <a:lnTo>
                  <a:pt x="632" y="690"/>
                </a:lnTo>
                <a:lnTo>
                  <a:pt x="632" y="704"/>
                </a:lnTo>
                <a:lnTo>
                  <a:pt x="636" y="744"/>
                </a:lnTo>
                <a:lnTo>
                  <a:pt x="640" y="770"/>
                </a:lnTo>
                <a:lnTo>
                  <a:pt x="648" y="798"/>
                </a:lnTo>
                <a:lnTo>
                  <a:pt x="656" y="828"/>
                </a:lnTo>
                <a:lnTo>
                  <a:pt x="668" y="860"/>
                </a:lnTo>
                <a:lnTo>
                  <a:pt x="670" y="838"/>
                </a:lnTo>
                <a:lnTo>
                  <a:pt x="672" y="788"/>
                </a:lnTo>
                <a:lnTo>
                  <a:pt x="678" y="716"/>
                </a:lnTo>
                <a:lnTo>
                  <a:pt x="684" y="678"/>
                </a:lnTo>
                <a:lnTo>
                  <a:pt x="692" y="640"/>
                </a:lnTo>
                <a:lnTo>
                  <a:pt x="692" y="634"/>
                </a:lnTo>
                <a:lnTo>
                  <a:pt x="692" y="638"/>
                </a:lnTo>
                <a:lnTo>
                  <a:pt x="696" y="670"/>
                </a:lnTo>
                <a:lnTo>
                  <a:pt x="702" y="706"/>
                </a:lnTo>
                <a:lnTo>
                  <a:pt x="708" y="750"/>
                </a:lnTo>
                <a:lnTo>
                  <a:pt x="718" y="796"/>
                </a:lnTo>
                <a:lnTo>
                  <a:pt x="732" y="844"/>
                </a:lnTo>
                <a:lnTo>
                  <a:pt x="748" y="890"/>
                </a:lnTo>
                <a:lnTo>
                  <a:pt x="758" y="910"/>
                </a:lnTo>
                <a:lnTo>
                  <a:pt x="766" y="928"/>
                </a:lnTo>
                <a:lnTo>
                  <a:pt x="762" y="902"/>
                </a:lnTo>
                <a:lnTo>
                  <a:pt x="752" y="840"/>
                </a:lnTo>
                <a:lnTo>
                  <a:pt x="746" y="800"/>
                </a:lnTo>
                <a:lnTo>
                  <a:pt x="744" y="760"/>
                </a:lnTo>
                <a:lnTo>
                  <a:pt x="742" y="718"/>
                </a:lnTo>
                <a:lnTo>
                  <a:pt x="746" y="678"/>
                </a:lnTo>
                <a:lnTo>
                  <a:pt x="750" y="706"/>
                </a:lnTo>
                <a:lnTo>
                  <a:pt x="756" y="738"/>
                </a:lnTo>
                <a:lnTo>
                  <a:pt x="766" y="774"/>
                </a:lnTo>
                <a:lnTo>
                  <a:pt x="778" y="816"/>
                </a:lnTo>
                <a:lnTo>
                  <a:pt x="794" y="856"/>
                </a:lnTo>
                <a:lnTo>
                  <a:pt x="804" y="876"/>
                </a:lnTo>
                <a:lnTo>
                  <a:pt x="814" y="896"/>
                </a:lnTo>
                <a:lnTo>
                  <a:pt x="826" y="912"/>
                </a:lnTo>
                <a:lnTo>
                  <a:pt x="838" y="928"/>
                </a:lnTo>
                <a:lnTo>
                  <a:pt x="830" y="874"/>
                </a:lnTo>
                <a:lnTo>
                  <a:pt x="822" y="818"/>
                </a:lnTo>
                <a:lnTo>
                  <a:pt x="814" y="750"/>
                </a:lnTo>
                <a:lnTo>
                  <a:pt x="808" y="678"/>
                </a:lnTo>
                <a:lnTo>
                  <a:pt x="804" y="610"/>
                </a:lnTo>
                <a:lnTo>
                  <a:pt x="804" y="580"/>
                </a:lnTo>
                <a:lnTo>
                  <a:pt x="806" y="552"/>
                </a:lnTo>
                <a:lnTo>
                  <a:pt x="808" y="528"/>
                </a:lnTo>
                <a:lnTo>
                  <a:pt x="812" y="508"/>
                </a:lnTo>
                <a:lnTo>
                  <a:pt x="816" y="564"/>
                </a:lnTo>
                <a:lnTo>
                  <a:pt x="818" y="624"/>
                </a:lnTo>
                <a:lnTo>
                  <a:pt x="824" y="692"/>
                </a:lnTo>
                <a:lnTo>
                  <a:pt x="834" y="762"/>
                </a:lnTo>
                <a:lnTo>
                  <a:pt x="840" y="796"/>
                </a:lnTo>
                <a:lnTo>
                  <a:pt x="846" y="828"/>
                </a:lnTo>
                <a:lnTo>
                  <a:pt x="854" y="856"/>
                </a:lnTo>
                <a:lnTo>
                  <a:pt x="864" y="878"/>
                </a:lnTo>
                <a:lnTo>
                  <a:pt x="874" y="896"/>
                </a:lnTo>
                <a:lnTo>
                  <a:pt x="878" y="904"/>
                </a:lnTo>
                <a:lnTo>
                  <a:pt x="884" y="908"/>
                </a:lnTo>
                <a:lnTo>
                  <a:pt x="880" y="870"/>
                </a:lnTo>
                <a:lnTo>
                  <a:pt x="874" y="786"/>
                </a:lnTo>
                <a:lnTo>
                  <a:pt x="870" y="738"/>
                </a:lnTo>
                <a:lnTo>
                  <a:pt x="868" y="692"/>
                </a:lnTo>
                <a:lnTo>
                  <a:pt x="870" y="654"/>
                </a:lnTo>
                <a:lnTo>
                  <a:pt x="870" y="640"/>
                </a:lnTo>
                <a:lnTo>
                  <a:pt x="872" y="628"/>
                </a:lnTo>
                <a:lnTo>
                  <a:pt x="878" y="658"/>
                </a:lnTo>
                <a:lnTo>
                  <a:pt x="888" y="690"/>
                </a:lnTo>
                <a:lnTo>
                  <a:pt x="900" y="728"/>
                </a:lnTo>
                <a:lnTo>
                  <a:pt x="916" y="768"/>
                </a:lnTo>
                <a:lnTo>
                  <a:pt x="926" y="788"/>
                </a:lnTo>
                <a:lnTo>
                  <a:pt x="936" y="806"/>
                </a:lnTo>
                <a:lnTo>
                  <a:pt x="948" y="824"/>
                </a:lnTo>
                <a:lnTo>
                  <a:pt x="962" y="840"/>
                </a:lnTo>
                <a:lnTo>
                  <a:pt x="976" y="854"/>
                </a:lnTo>
                <a:lnTo>
                  <a:pt x="992" y="864"/>
                </a:lnTo>
                <a:lnTo>
                  <a:pt x="996" y="866"/>
                </a:lnTo>
                <a:lnTo>
                  <a:pt x="984" y="850"/>
                </a:lnTo>
                <a:lnTo>
                  <a:pt x="972" y="828"/>
                </a:lnTo>
                <a:lnTo>
                  <a:pt x="958" y="800"/>
                </a:lnTo>
                <a:lnTo>
                  <a:pt x="944" y="764"/>
                </a:lnTo>
                <a:lnTo>
                  <a:pt x="940" y="744"/>
                </a:lnTo>
                <a:lnTo>
                  <a:pt x="934" y="722"/>
                </a:lnTo>
                <a:lnTo>
                  <a:pt x="930" y="700"/>
                </a:lnTo>
                <a:lnTo>
                  <a:pt x="928" y="676"/>
                </a:lnTo>
                <a:lnTo>
                  <a:pt x="928" y="650"/>
                </a:lnTo>
                <a:lnTo>
                  <a:pt x="928" y="624"/>
                </a:lnTo>
                <a:lnTo>
                  <a:pt x="930" y="630"/>
                </a:lnTo>
                <a:lnTo>
                  <a:pt x="936" y="646"/>
                </a:lnTo>
                <a:lnTo>
                  <a:pt x="948" y="670"/>
                </a:lnTo>
                <a:lnTo>
                  <a:pt x="966" y="702"/>
                </a:lnTo>
                <a:lnTo>
                  <a:pt x="978" y="720"/>
                </a:lnTo>
                <a:lnTo>
                  <a:pt x="994" y="740"/>
                </a:lnTo>
                <a:lnTo>
                  <a:pt x="1010" y="758"/>
                </a:lnTo>
                <a:lnTo>
                  <a:pt x="1030" y="778"/>
                </a:lnTo>
                <a:lnTo>
                  <a:pt x="1054" y="798"/>
                </a:lnTo>
                <a:lnTo>
                  <a:pt x="1080" y="818"/>
                </a:lnTo>
                <a:lnTo>
                  <a:pt x="1110" y="838"/>
                </a:lnTo>
                <a:lnTo>
                  <a:pt x="1142" y="858"/>
                </a:lnTo>
                <a:lnTo>
                  <a:pt x="1108" y="818"/>
                </a:lnTo>
                <a:lnTo>
                  <a:pt x="1074" y="778"/>
                </a:lnTo>
                <a:lnTo>
                  <a:pt x="1036" y="726"/>
                </a:lnTo>
                <a:lnTo>
                  <a:pt x="998" y="672"/>
                </a:lnTo>
                <a:lnTo>
                  <a:pt x="982" y="644"/>
                </a:lnTo>
                <a:lnTo>
                  <a:pt x="968" y="616"/>
                </a:lnTo>
                <a:lnTo>
                  <a:pt x="956" y="592"/>
                </a:lnTo>
                <a:lnTo>
                  <a:pt x="950" y="568"/>
                </a:lnTo>
                <a:lnTo>
                  <a:pt x="946" y="546"/>
                </a:lnTo>
                <a:lnTo>
                  <a:pt x="948" y="536"/>
                </a:lnTo>
                <a:lnTo>
                  <a:pt x="950" y="526"/>
                </a:lnTo>
                <a:lnTo>
                  <a:pt x="970" y="554"/>
                </a:lnTo>
                <a:lnTo>
                  <a:pt x="1020" y="618"/>
                </a:lnTo>
                <a:lnTo>
                  <a:pt x="1050" y="654"/>
                </a:lnTo>
                <a:lnTo>
                  <a:pt x="1082" y="688"/>
                </a:lnTo>
                <a:lnTo>
                  <a:pt x="1114" y="716"/>
                </a:lnTo>
                <a:lnTo>
                  <a:pt x="1128" y="726"/>
                </a:lnTo>
                <a:lnTo>
                  <a:pt x="1142" y="734"/>
                </a:lnTo>
                <a:lnTo>
                  <a:pt x="1126" y="714"/>
                </a:lnTo>
                <a:lnTo>
                  <a:pt x="1108" y="692"/>
                </a:lnTo>
                <a:lnTo>
                  <a:pt x="1090" y="664"/>
                </a:lnTo>
                <a:lnTo>
                  <a:pt x="1070" y="632"/>
                </a:lnTo>
                <a:lnTo>
                  <a:pt x="1054" y="594"/>
                </a:lnTo>
                <a:lnTo>
                  <a:pt x="1046" y="576"/>
                </a:lnTo>
                <a:lnTo>
                  <a:pt x="1042" y="556"/>
                </a:lnTo>
                <a:lnTo>
                  <a:pt x="1038" y="536"/>
                </a:lnTo>
                <a:lnTo>
                  <a:pt x="1036" y="518"/>
                </a:lnTo>
                <a:lnTo>
                  <a:pt x="1046" y="522"/>
                </a:lnTo>
                <a:lnTo>
                  <a:pt x="1070" y="534"/>
                </a:lnTo>
                <a:lnTo>
                  <a:pt x="1104" y="554"/>
                </a:lnTo>
                <a:lnTo>
                  <a:pt x="1124" y="566"/>
                </a:lnTo>
                <a:lnTo>
                  <a:pt x="1144" y="580"/>
                </a:lnTo>
                <a:lnTo>
                  <a:pt x="1166" y="598"/>
                </a:lnTo>
                <a:lnTo>
                  <a:pt x="1186" y="616"/>
                </a:lnTo>
                <a:lnTo>
                  <a:pt x="1206" y="638"/>
                </a:lnTo>
                <a:lnTo>
                  <a:pt x="1226" y="662"/>
                </a:lnTo>
                <a:lnTo>
                  <a:pt x="1242" y="686"/>
                </a:lnTo>
                <a:lnTo>
                  <a:pt x="1256" y="714"/>
                </a:lnTo>
                <a:lnTo>
                  <a:pt x="1268" y="742"/>
                </a:lnTo>
                <a:lnTo>
                  <a:pt x="1276" y="774"/>
                </a:lnTo>
                <a:lnTo>
                  <a:pt x="1270" y="744"/>
                </a:lnTo>
                <a:lnTo>
                  <a:pt x="1262" y="712"/>
                </a:lnTo>
                <a:lnTo>
                  <a:pt x="1250" y="672"/>
                </a:lnTo>
                <a:lnTo>
                  <a:pt x="1234" y="628"/>
                </a:lnTo>
                <a:lnTo>
                  <a:pt x="1214" y="584"/>
                </a:lnTo>
                <a:lnTo>
                  <a:pt x="1202" y="562"/>
                </a:lnTo>
                <a:lnTo>
                  <a:pt x="1190" y="542"/>
                </a:lnTo>
                <a:lnTo>
                  <a:pt x="1176" y="522"/>
                </a:lnTo>
                <a:lnTo>
                  <a:pt x="1160" y="504"/>
                </a:lnTo>
                <a:lnTo>
                  <a:pt x="1214" y="556"/>
                </a:lnTo>
                <a:lnTo>
                  <a:pt x="1264" y="604"/>
                </a:lnTo>
                <a:lnTo>
                  <a:pt x="1314" y="652"/>
                </a:lnTo>
                <a:lnTo>
                  <a:pt x="1376" y="720"/>
                </a:lnTo>
                <a:lnTo>
                  <a:pt x="1356" y="690"/>
                </a:lnTo>
                <a:lnTo>
                  <a:pt x="1308" y="622"/>
                </a:lnTo>
                <a:lnTo>
                  <a:pt x="1280" y="584"/>
                </a:lnTo>
                <a:lnTo>
                  <a:pt x="1252" y="548"/>
                </a:lnTo>
                <a:lnTo>
                  <a:pt x="1228" y="520"/>
                </a:lnTo>
                <a:lnTo>
                  <a:pt x="1216" y="510"/>
                </a:lnTo>
                <a:lnTo>
                  <a:pt x="1208" y="502"/>
                </a:lnTo>
                <a:lnTo>
                  <a:pt x="918" y="300"/>
                </a:lnTo>
                <a:lnTo>
                  <a:pt x="902" y="286"/>
                </a:lnTo>
                <a:lnTo>
                  <a:pt x="858" y="250"/>
                </a:lnTo>
                <a:lnTo>
                  <a:pt x="828" y="224"/>
                </a:lnTo>
                <a:lnTo>
                  <a:pt x="792" y="196"/>
                </a:lnTo>
                <a:lnTo>
                  <a:pt x="750" y="168"/>
                </a:lnTo>
                <a:lnTo>
                  <a:pt x="704" y="138"/>
                </a:lnTo>
                <a:lnTo>
                  <a:pt x="654" y="108"/>
                </a:lnTo>
                <a:lnTo>
                  <a:pt x="602" y="82"/>
                </a:lnTo>
                <a:lnTo>
                  <a:pt x="548" y="56"/>
                </a:lnTo>
                <a:lnTo>
                  <a:pt x="490" y="34"/>
                </a:lnTo>
                <a:lnTo>
                  <a:pt x="462" y="24"/>
                </a:lnTo>
                <a:lnTo>
                  <a:pt x="432" y="16"/>
                </a:lnTo>
                <a:lnTo>
                  <a:pt x="404" y="10"/>
                </a:lnTo>
                <a:lnTo>
                  <a:pt x="374" y="6"/>
                </a:lnTo>
                <a:lnTo>
                  <a:pt x="344" y="2"/>
                </a:lnTo>
                <a:lnTo>
                  <a:pt x="314" y="0"/>
                </a:lnTo>
                <a:lnTo>
                  <a:pt x="286" y="0"/>
                </a:lnTo>
                <a:lnTo>
                  <a:pt x="256" y="4"/>
                </a:lnTo>
                <a:lnTo>
                  <a:pt x="224" y="6"/>
                </a:lnTo>
                <a:lnTo>
                  <a:pt x="152" y="12"/>
                </a:lnTo>
                <a:lnTo>
                  <a:pt x="110" y="18"/>
                </a:lnTo>
                <a:lnTo>
                  <a:pt x="68" y="28"/>
                </a:lnTo>
                <a:lnTo>
                  <a:pt x="32" y="38"/>
                </a:lnTo>
                <a:lnTo>
                  <a:pt x="16" y="44"/>
                </a:lnTo>
                <a:lnTo>
                  <a:pt x="4" y="52"/>
                </a:lnTo>
                <a:lnTo>
                  <a:pt x="0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41"/>
          <p:cNvSpPr>
            <a:spLocks/>
          </p:cNvSpPr>
          <p:nvPr/>
        </p:nvSpPr>
        <p:spPr bwMode="auto">
          <a:xfrm>
            <a:off x="2276475" y="1487488"/>
            <a:ext cx="155575" cy="120650"/>
          </a:xfrm>
          <a:custGeom>
            <a:avLst/>
            <a:gdLst>
              <a:gd name="T0" fmla="*/ 216733438 w 98"/>
              <a:gd name="T1" fmla="*/ 0 h 76"/>
              <a:gd name="T2" fmla="*/ 216733438 w 98"/>
              <a:gd name="T3" fmla="*/ 0 h 76"/>
              <a:gd name="T4" fmla="*/ 186491563 w 98"/>
              <a:gd name="T5" fmla="*/ 5040313 h 76"/>
              <a:gd name="T6" fmla="*/ 115927188 w 98"/>
              <a:gd name="T7" fmla="*/ 20161250 h 76"/>
              <a:gd name="T8" fmla="*/ 75604688 w 98"/>
              <a:gd name="T9" fmla="*/ 35282188 h 76"/>
              <a:gd name="T10" fmla="*/ 40322500 w 98"/>
              <a:gd name="T11" fmla="*/ 55443438 h 76"/>
              <a:gd name="T12" fmla="*/ 30241875 w 98"/>
              <a:gd name="T13" fmla="*/ 65524063 h 76"/>
              <a:gd name="T14" fmla="*/ 15120938 w 98"/>
              <a:gd name="T15" fmla="*/ 75604688 h 76"/>
              <a:gd name="T16" fmla="*/ 10080625 w 98"/>
              <a:gd name="T17" fmla="*/ 90725625 h 76"/>
              <a:gd name="T18" fmla="*/ 5040313 w 98"/>
              <a:gd name="T19" fmla="*/ 105846563 h 76"/>
              <a:gd name="T20" fmla="*/ 5040313 w 98"/>
              <a:gd name="T21" fmla="*/ 105846563 h 76"/>
              <a:gd name="T22" fmla="*/ 0 w 98"/>
              <a:gd name="T23" fmla="*/ 126007813 h 76"/>
              <a:gd name="T24" fmla="*/ 0 w 98"/>
              <a:gd name="T25" fmla="*/ 146169063 h 76"/>
              <a:gd name="T26" fmla="*/ 5040313 w 98"/>
              <a:gd name="T27" fmla="*/ 166330313 h 76"/>
              <a:gd name="T28" fmla="*/ 10080625 w 98"/>
              <a:gd name="T29" fmla="*/ 176410938 h 76"/>
              <a:gd name="T30" fmla="*/ 20161250 w 98"/>
              <a:gd name="T31" fmla="*/ 181451250 h 76"/>
              <a:gd name="T32" fmla="*/ 30241875 w 98"/>
              <a:gd name="T33" fmla="*/ 186491563 h 76"/>
              <a:gd name="T34" fmla="*/ 50403125 w 98"/>
              <a:gd name="T35" fmla="*/ 191531875 h 76"/>
              <a:gd name="T36" fmla="*/ 70564375 w 98"/>
              <a:gd name="T37" fmla="*/ 191531875 h 76"/>
              <a:gd name="T38" fmla="*/ 95765938 w 98"/>
              <a:gd name="T39" fmla="*/ 186491563 h 76"/>
              <a:gd name="T40" fmla="*/ 166330313 w 98"/>
              <a:gd name="T41" fmla="*/ 166330313 h 76"/>
              <a:gd name="T42" fmla="*/ 166330313 w 98"/>
              <a:gd name="T43" fmla="*/ 166330313 h 76"/>
              <a:gd name="T44" fmla="*/ 181451250 w 98"/>
              <a:gd name="T45" fmla="*/ 151209375 h 76"/>
              <a:gd name="T46" fmla="*/ 206652813 w 98"/>
              <a:gd name="T47" fmla="*/ 126007813 h 76"/>
              <a:gd name="T48" fmla="*/ 231854375 w 98"/>
              <a:gd name="T49" fmla="*/ 85685313 h 76"/>
              <a:gd name="T50" fmla="*/ 241935000 w 98"/>
              <a:gd name="T51" fmla="*/ 65524063 h 76"/>
              <a:gd name="T52" fmla="*/ 246975313 w 98"/>
              <a:gd name="T53" fmla="*/ 45362813 h 76"/>
              <a:gd name="T54" fmla="*/ 246975313 w 98"/>
              <a:gd name="T55" fmla="*/ 45362813 h 76"/>
              <a:gd name="T56" fmla="*/ 246975313 w 98"/>
              <a:gd name="T57" fmla="*/ 40322500 h 76"/>
              <a:gd name="T58" fmla="*/ 246975313 w 98"/>
              <a:gd name="T59" fmla="*/ 20161250 h 76"/>
              <a:gd name="T60" fmla="*/ 246975313 w 98"/>
              <a:gd name="T61" fmla="*/ 15120938 h 76"/>
              <a:gd name="T62" fmla="*/ 241935000 w 98"/>
              <a:gd name="T63" fmla="*/ 5040313 h 76"/>
              <a:gd name="T64" fmla="*/ 231854375 w 98"/>
              <a:gd name="T65" fmla="*/ 0 h 76"/>
              <a:gd name="T66" fmla="*/ 216733438 w 98"/>
              <a:gd name="T67" fmla="*/ 0 h 76"/>
              <a:gd name="T68" fmla="*/ 216733438 w 98"/>
              <a:gd name="T69" fmla="*/ 0 h 7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8"/>
              <a:gd name="T106" fmla="*/ 0 h 76"/>
              <a:gd name="T107" fmla="*/ 98 w 98"/>
              <a:gd name="T108" fmla="*/ 76 h 7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8" h="76">
                <a:moveTo>
                  <a:pt x="86" y="0"/>
                </a:moveTo>
                <a:lnTo>
                  <a:pt x="86" y="0"/>
                </a:lnTo>
                <a:lnTo>
                  <a:pt x="74" y="2"/>
                </a:lnTo>
                <a:lnTo>
                  <a:pt x="46" y="8"/>
                </a:lnTo>
                <a:lnTo>
                  <a:pt x="30" y="14"/>
                </a:lnTo>
                <a:lnTo>
                  <a:pt x="16" y="22"/>
                </a:lnTo>
                <a:lnTo>
                  <a:pt x="12" y="26"/>
                </a:lnTo>
                <a:lnTo>
                  <a:pt x="6" y="30"/>
                </a:lnTo>
                <a:lnTo>
                  <a:pt x="4" y="36"/>
                </a:lnTo>
                <a:lnTo>
                  <a:pt x="2" y="42"/>
                </a:lnTo>
                <a:lnTo>
                  <a:pt x="0" y="50"/>
                </a:lnTo>
                <a:lnTo>
                  <a:pt x="0" y="58"/>
                </a:lnTo>
                <a:lnTo>
                  <a:pt x="2" y="66"/>
                </a:lnTo>
                <a:lnTo>
                  <a:pt x="4" y="70"/>
                </a:lnTo>
                <a:lnTo>
                  <a:pt x="8" y="72"/>
                </a:lnTo>
                <a:lnTo>
                  <a:pt x="12" y="74"/>
                </a:lnTo>
                <a:lnTo>
                  <a:pt x="20" y="76"/>
                </a:lnTo>
                <a:lnTo>
                  <a:pt x="28" y="76"/>
                </a:lnTo>
                <a:lnTo>
                  <a:pt x="38" y="74"/>
                </a:lnTo>
                <a:lnTo>
                  <a:pt x="66" y="66"/>
                </a:lnTo>
                <a:lnTo>
                  <a:pt x="72" y="60"/>
                </a:lnTo>
                <a:lnTo>
                  <a:pt x="82" y="50"/>
                </a:lnTo>
                <a:lnTo>
                  <a:pt x="92" y="34"/>
                </a:lnTo>
                <a:lnTo>
                  <a:pt x="96" y="26"/>
                </a:lnTo>
                <a:lnTo>
                  <a:pt x="98" y="18"/>
                </a:lnTo>
                <a:lnTo>
                  <a:pt x="98" y="16"/>
                </a:lnTo>
                <a:lnTo>
                  <a:pt x="98" y="8"/>
                </a:lnTo>
                <a:lnTo>
                  <a:pt x="98" y="6"/>
                </a:lnTo>
                <a:lnTo>
                  <a:pt x="96" y="2"/>
                </a:lnTo>
                <a:lnTo>
                  <a:pt x="92" y="0"/>
                </a:lnTo>
                <a:lnTo>
                  <a:pt x="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42"/>
          <p:cNvSpPr>
            <a:spLocks/>
          </p:cNvSpPr>
          <p:nvPr/>
        </p:nvSpPr>
        <p:spPr bwMode="auto">
          <a:xfrm>
            <a:off x="2254250" y="1455738"/>
            <a:ext cx="203200" cy="130175"/>
          </a:xfrm>
          <a:custGeom>
            <a:avLst/>
            <a:gdLst>
              <a:gd name="T0" fmla="*/ 35282188 w 128"/>
              <a:gd name="T1" fmla="*/ 206652813 h 82"/>
              <a:gd name="T2" fmla="*/ 35282188 w 128"/>
              <a:gd name="T3" fmla="*/ 206652813 h 82"/>
              <a:gd name="T4" fmla="*/ 25201563 w 128"/>
              <a:gd name="T5" fmla="*/ 201612500 h 82"/>
              <a:gd name="T6" fmla="*/ 15120938 w 128"/>
              <a:gd name="T7" fmla="*/ 191531875 h 82"/>
              <a:gd name="T8" fmla="*/ 10080625 w 128"/>
              <a:gd name="T9" fmla="*/ 181451250 h 82"/>
              <a:gd name="T10" fmla="*/ 0 w 128"/>
              <a:gd name="T11" fmla="*/ 166330313 h 82"/>
              <a:gd name="T12" fmla="*/ 0 w 128"/>
              <a:gd name="T13" fmla="*/ 146169063 h 82"/>
              <a:gd name="T14" fmla="*/ 5040313 w 128"/>
              <a:gd name="T15" fmla="*/ 126007813 h 82"/>
              <a:gd name="T16" fmla="*/ 20161250 w 128"/>
              <a:gd name="T17" fmla="*/ 95765938 h 82"/>
              <a:gd name="T18" fmla="*/ 20161250 w 128"/>
              <a:gd name="T19" fmla="*/ 95765938 h 82"/>
              <a:gd name="T20" fmla="*/ 115927188 w 128"/>
              <a:gd name="T21" fmla="*/ 50403125 h 82"/>
              <a:gd name="T22" fmla="*/ 196572188 w 128"/>
              <a:gd name="T23" fmla="*/ 15120938 h 82"/>
              <a:gd name="T24" fmla="*/ 231854375 w 128"/>
              <a:gd name="T25" fmla="*/ 5040313 h 82"/>
              <a:gd name="T26" fmla="*/ 257055938 w 128"/>
              <a:gd name="T27" fmla="*/ 0 h 82"/>
              <a:gd name="T28" fmla="*/ 257055938 w 128"/>
              <a:gd name="T29" fmla="*/ 0 h 82"/>
              <a:gd name="T30" fmla="*/ 267136563 w 128"/>
              <a:gd name="T31" fmla="*/ 5040313 h 82"/>
              <a:gd name="T32" fmla="*/ 267136563 w 128"/>
              <a:gd name="T33" fmla="*/ 5040313 h 82"/>
              <a:gd name="T34" fmla="*/ 322580000 w 128"/>
              <a:gd name="T35" fmla="*/ 15120938 h 82"/>
              <a:gd name="T36" fmla="*/ 282257500 w 128"/>
              <a:gd name="T37" fmla="*/ 50403125 h 82"/>
              <a:gd name="T38" fmla="*/ 282257500 w 128"/>
              <a:gd name="T39" fmla="*/ 50403125 h 82"/>
              <a:gd name="T40" fmla="*/ 241935000 w 128"/>
              <a:gd name="T41" fmla="*/ 50403125 h 82"/>
              <a:gd name="T42" fmla="*/ 196572188 w 128"/>
              <a:gd name="T43" fmla="*/ 50403125 h 82"/>
              <a:gd name="T44" fmla="*/ 146169063 w 128"/>
              <a:gd name="T45" fmla="*/ 60483750 h 82"/>
              <a:gd name="T46" fmla="*/ 100806250 w 128"/>
              <a:gd name="T47" fmla="*/ 75604688 h 82"/>
              <a:gd name="T48" fmla="*/ 80645000 w 128"/>
              <a:gd name="T49" fmla="*/ 90725625 h 82"/>
              <a:gd name="T50" fmla="*/ 60483750 w 128"/>
              <a:gd name="T51" fmla="*/ 100806250 h 82"/>
              <a:gd name="T52" fmla="*/ 45362813 w 128"/>
              <a:gd name="T53" fmla="*/ 120967500 h 82"/>
              <a:gd name="T54" fmla="*/ 35282188 w 128"/>
              <a:gd name="T55" fmla="*/ 141128750 h 82"/>
              <a:gd name="T56" fmla="*/ 30241875 w 128"/>
              <a:gd name="T57" fmla="*/ 166330313 h 82"/>
              <a:gd name="T58" fmla="*/ 35282188 w 128"/>
              <a:gd name="T59" fmla="*/ 196572188 h 82"/>
              <a:gd name="T60" fmla="*/ 35282188 w 128"/>
              <a:gd name="T61" fmla="*/ 206652813 h 8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28"/>
              <a:gd name="T94" fmla="*/ 0 h 82"/>
              <a:gd name="T95" fmla="*/ 128 w 128"/>
              <a:gd name="T96" fmla="*/ 82 h 8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28" h="82">
                <a:moveTo>
                  <a:pt x="14" y="82"/>
                </a:moveTo>
                <a:lnTo>
                  <a:pt x="14" y="82"/>
                </a:lnTo>
                <a:lnTo>
                  <a:pt x="10" y="80"/>
                </a:lnTo>
                <a:lnTo>
                  <a:pt x="6" y="76"/>
                </a:lnTo>
                <a:lnTo>
                  <a:pt x="4" y="72"/>
                </a:lnTo>
                <a:lnTo>
                  <a:pt x="0" y="66"/>
                </a:lnTo>
                <a:lnTo>
                  <a:pt x="0" y="58"/>
                </a:lnTo>
                <a:lnTo>
                  <a:pt x="2" y="50"/>
                </a:lnTo>
                <a:lnTo>
                  <a:pt x="8" y="38"/>
                </a:lnTo>
                <a:lnTo>
                  <a:pt x="46" y="20"/>
                </a:lnTo>
                <a:lnTo>
                  <a:pt x="78" y="6"/>
                </a:lnTo>
                <a:lnTo>
                  <a:pt x="92" y="2"/>
                </a:lnTo>
                <a:lnTo>
                  <a:pt x="102" y="0"/>
                </a:lnTo>
                <a:lnTo>
                  <a:pt x="106" y="2"/>
                </a:lnTo>
                <a:lnTo>
                  <a:pt x="128" y="6"/>
                </a:lnTo>
                <a:lnTo>
                  <a:pt x="112" y="20"/>
                </a:lnTo>
                <a:lnTo>
                  <a:pt x="96" y="20"/>
                </a:lnTo>
                <a:lnTo>
                  <a:pt x="78" y="20"/>
                </a:lnTo>
                <a:lnTo>
                  <a:pt x="58" y="24"/>
                </a:lnTo>
                <a:lnTo>
                  <a:pt x="40" y="30"/>
                </a:lnTo>
                <a:lnTo>
                  <a:pt x="32" y="36"/>
                </a:lnTo>
                <a:lnTo>
                  <a:pt x="24" y="40"/>
                </a:lnTo>
                <a:lnTo>
                  <a:pt x="18" y="48"/>
                </a:lnTo>
                <a:lnTo>
                  <a:pt x="14" y="56"/>
                </a:lnTo>
                <a:lnTo>
                  <a:pt x="12" y="66"/>
                </a:lnTo>
                <a:lnTo>
                  <a:pt x="14" y="78"/>
                </a:lnTo>
                <a:lnTo>
                  <a:pt x="14" y="82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43"/>
          <p:cNvSpPr>
            <a:spLocks/>
          </p:cNvSpPr>
          <p:nvPr/>
        </p:nvSpPr>
        <p:spPr bwMode="auto">
          <a:xfrm>
            <a:off x="2254250" y="1455738"/>
            <a:ext cx="203200" cy="130175"/>
          </a:xfrm>
          <a:custGeom>
            <a:avLst/>
            <a:gdLst>
              <a:gd name="T0" fmla="*/ 35282188 w 128"/>
              <a:gd name="T1" fmla="*/ 206652813 h 82"/>
              <a:gd name="T2" fmla="*/ 35282188 w 128"/>
              <a:gd name="T3" fmla="*/ 206652813 h 82"/>
              <a:gd name="T4" fmla="*/ 25201563 w 128"/>
              <a:gd name="T5" fmla="*/ 201612500 h 82"/>
              <a:gd name="T6" fmla="*/ 15120938 w 128"/>
              <a:gd name="T7" fmla="*/ 191531875 h 82"/>
              <a:gd name="T8" fmla="*/ 10080625 w 128"/>
              <a:gd name="T9" fmla="*/ 181451250 h 82"/>
              <a:gd name="T10" fmla="*/ 0 w 128"/>
              <a:gd name="T11" fmla="*/ 166330313 h 82"/>
              <a:gd name="T12" fmla="*/ 0 w 128"/>
              <a:gd name="T13" fmla="*/ 146169063 h 82"/>
              <a:gd name="T14" fmla="*/ 5040313 w 128"/>
              <a:gd name="T15" fmla="*/ 126007813 h 82"/>
              <a:gd name="T16" fmla="*/ 20161250 w 128"/>
              <a:gd name="T17" fmla="*/ 95765938 h 82"/>
              <a:gd name="T18" fmla="*/ 20161250 w 128"/>
              <a:gd name="T19" fmla="*/ 95765938 h 82"/>
              <a:gd name="T20" fmla="*/ 115927188 w 128"/>
              <a:gd name="T21" fmla="*/ 50403125 h 82"/>
              <a:gd name="T22" fmla="*/ 196572188 w 128"/>
              <a:gd name="T23" fmla="*/ 15120938 h 82"/>
              <a:gd name="T24" fmla="*/ 231854375 w 128"/>
              <a:gd name="T25" fmla="*/ 5040313 h 82"/>
              <a:gd name="T26" fmla="*/ 257055938 w 128"/>
              <a:gd name="T27" fmla="*/ 0 h 82"/>
              <a:gd name="T28" fmla="*/ 257055938 w 128"/>
              <a:gd name="T29" fmla="*/ 0 h 82"/>
              <a:gd name="T30" fmla="*/ 267136563 w 128"/>
              <a:gd name="T31" fmla="*/ 5040313 h 82"/>
              <a:gd name="T32" fmla="*/ 267136563 w 128"/>
              <a:gd name="T33" fmla="*/ 5040313 h 82"/>
              <a:gd name="T34" fmla="*/ 322580000 w 128"/>
              <a:gd name="T35" fmla="*/ 15120938 h 82"/>
              <a:gd name="T36" fmla="*/ 282257500 w 128"/>
              <a:gd name="T37" fmla="*/ 50403125 h 82"/>
              <a:gd name="T38" fmla="*/ 282257500 w 128"/>
              <a:gd name="T39" fmla="*/ 50403125 h 82"/>
              <a:gd name="T40" fmla="*/ 241935000 w 128"/>
              <a:gd name="T41" fmla="*/ 50403125 h 82"/>
              <a:gd name="T42" fmla="*/ 196572188 w 128"/>
              <a:gd name="T43" fmla="*/ 50403125 h 82"/>
              <a:gd name="T44" fmla="*/ 146169063 w 128"/>
              <a:gd name="T45" fmla="*/ 60483750 h 82"/>
              <a:gd name="T46" fmla="*/ 100806250 w 128"/>
              <a:gd name="T47" fmla="*/ 75604688 h 82"/>
              <a:gd name="T48" fmla="*/ 80645000 w 128"/>
              <a:gd name="T49" fmla="*/ 90725625 h 82"/>
              <a:gd name="T50" fmla="*/ 60483750 w 128"/>
              <a:gd name="T51" fmla="*/ 100806250 h 82"/>
              <a:gd name="T52" fmla="*/ 45362813 w 128"/>
              <a:gd name="T53" fmla="*/ 120967500 h 82"/>
              <a:gd name="T54" fmla="*/ 35282188 w 128"/>
              <a:gd name="T55" fmla="*/ 141128750 h 82"/>
              <a:gd name="T56" fmla="*/ 30241875 w 128"/>
              <a:gd name="T57" fmla="*/ 166330313 h 82"/>
              <a:gd name="T58" fmla="*/ 35282188 w 128"/>
              <a:gd name="T59" fmla="*/ 196572188 h 8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28"/>
              <a:gd name="T91" fmla="*/ 0 h 82"/>
              <a:gd name="T92" fmla="*/ 128 w 128"/>
              <a:gd name="T93" fmla="*/ 82 h 8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28" h="82">
                <a:moveTo>
                  <a:pt x="14" y="82"/>
                </a:moveTo>
                <a:lnTo>
                  <a:pt x="14" y="82"/>
                </a:lnTo>
                <a:lnTo>
                  <a:pt x="10" y="80"/>
                </a:lnTo>
                <a:lnTo>
                  <a:pt x="6" y="76"/>
                </a:lnTo>
                <a:lnTo>
                  <a:pt x="4" y="72"/>
                </a:lnTo>
                <a:lnTo>
                  <a:pt x="0" y="66"/>
                </a:lnTo>
                <a:lnTo>
                  <a:pt x="0" y="58"/>
                </a:lnTo>
                <a:lnTo>
                  <a:pt x="2" y="50"/>
                </a:lnTo>
                <a:lnTo>
                  <a:pt x="8" y="38"/>
                </a:lnTo>
                <a:lnTo>
                  <a:pt x="46" y="20"/>
                </a:lnTo>
                <a:lnTo>
                  <a:pt x="78" y="6"/>
                </a:lnTo>
                <a:lnTo>
                  <a:pt x="92" y="2"/>
                </a:lnTo>
                <a:lnTo>
                  <a:pt x="102" y="0"/>
                </a:lnTo>
                <a:lnTo>
                  <a:pt x="106" y="2"/>
                </a:lnTo>
                <a:lnTo>
                  <a:pt x="128" y="6"/>
                </a:lnTo>
                <a:lnTo>
                  <a:pt x="112" y="20"/>
                </a:lnTo>
                <a:lnTo>
                  <a:pt x="96" y="20"/>
                </a:lnTo>
                <a:lnTo>
                  <a:pt x="78" y="20"/>
                </a:lnTo>
                <a:lnTo>
                  <a:pt x="58" y="24"/>
                </a:lnTo>
                <a:lnTo>
                  <a:pt x="40" y="30"/>
                </a:lnTo>
                <a:lnTo>
                  <a:pt x="32" y="36"/>
                </a:lnTo>
                <a:lnTo>
                  <a:pt x="24" y="40"/>
                </a:lnTo>
                <a:lnTo>
                  <a:pt x="18" y="48"/>
                </a:lnTo>
                <a:lnTo>
                  <a:pt x="14" y="56"/>
                </a:lnTo>
                <a:lnTo>
                  <a:pt x="12" y="66"/>
                </a:lnTo>
                <a:lnTo>
                  <a:pt x="14" y="7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44"/>
          <p:cNvSpPr>
            <a:spLocks/>
          </p:cNvSpPr>
          <p:nvPr/>
        </p:nvSpPr>
        <p:spPr bwMode="auto">
          <a:xfrm>
            <a:off x="5991225" y="2484438"/>
            <a:ext cx="869950" cy="2028825"/>
          </a:xfrm>
          <a:custGeom>
            <a:avLst/>
            <a:gdLst>
              <a:gd name="T0" fmla="*/ 1376005313 w 548"/>
              <a:gd name="T1" fmla="*/ 2147483646 h 1278"/>
              <a:gd name="T2" fmla="*/ 1381045625 w 548"/>
              <a:gd name="T3" fmla="*/ 2147483646 h 1278"/>
              <a:gd name="T4" fmla="*/ 1360884375 w 548"/>
              <a:gd name="T5" fmla="*/ 2147483646 h 1278"/>
              <a:gd name="T6" fmla="*/ 1330642500 w 548"/>
              <a:gd name="T7" fmla="*/ 2147483646 h 1278"/>
              <a:gd name="T8" fmla="*/ 1285279688 w 548"/>
              <a:gd name="T9" fmla="*/ 2147483646 h 1278"/>
              <a:gd name="T10" fmla="*/ 1214715313 w 548"/>
              <a:gd name="T11" fmla="*/ 2147483646 h 1278"/>
              <a:gd name="T12" fmla="*/ 1169352500 w 548"/>
              <a:gd name="T13" fmla="*/ 2147483646 h 1278"/>
              <a:gd name="T14" fmla="*/ 1028223750 w 548"/>
              <a:gd name="T15" fmla="*/ 2147483646 h 1278"/>
              <a:gd name="T16" fmla="*/ 866933750 w 548"/>
              <a:gd name="T17" fmla="*/ 2127011875 h 1278"/>
              <a:gd name="T18" fmla="*/ 801409688 w 548"/>
              <a:gd name="T19" fmla="*/ 2001004063 h 1278"/>
              <a:gd name="T20" fmla="*/ 751006563 w 548"/>
              <a:gd name="T21" fmla="*/ 1874996250 h 1278"/>
              <a:gd name="T22" fmla="*/ 735885625 w 548"/>
              <a:gd name="T23" fmla="*/ 1769149688 h 1278"/>
              <a:gd name="T24" fmla="*/ 514111875 w 548"/>
              <a:gd name="T25" fmla="*/ 1013102813 h 1278"/>
              <a:gd name="T26" fmla="*/ 539313438 w 548"/>
              <a:gd name="T27" fmla="*/ 957659375 h 1278"/>
              <a:gd name="T28" fmla="*/ 549394063 w 548"/>
              <a:gd name="T29" fmla="*/ 917336875 h 1278"/>
              <a:gd name="T30" fmla="*/ 584676250 w 548"/>
              <a:gd name="T31" fmla="*/ 776208125 h 1278"/>
              <a:gd name="T32" fmla="*/ 624998750 w 548"/>
              <a:gd name="T33" fmla="*/ 604837500 h 1278"/>
              <a:gd name="T34" fmla="*/ 660280938 w 548"/>
              <a:gd name="T35" fmla="*/ 423386250 h 1278"/>
              <a:gd name="T36" fmla="*/ 756046875 w 548"/>
              <a:gd name="T37" fmla="*/ 105846563 h 1278"/>
              <a:gd name="T38" fmla="*/ 801409688 w 548"/>
              <a:gd name="T39" fmla="*/ 0 h 1278"/>
              <a:gd name="T40" fmla="*/ 786288750 w 548"/>
              <a:gd name="T41" fmla="*/ 30241875 h 1278"/>
              <a:gd name="T42" fmla="*/ 740925938 w 548"/>
              <a:gd name="T43" fmla="*/ 151209375 h 1278"/>
              <a:gd name="T44" fmla="*/ 665321250 w 548"/>
              <a:gd name="T45" fmla="*/ 418345938 h 1278"/>
              <a:gd name="T46" fmla="*/ 559474688 w 548"/>
              <a:gd name="T47" fmla="*/ 882054688 h 1278"/>
              <a:gd name="T48" fmla="*/ 529232813 w 548"/>
              <a:gd name="T49" fmla="*/ 977820625 h 1278"/>
              <a:gd name="T50" fmla="*/ 423386250 w 548"/>
              <a:gd name="T51" fmla="*/ 1199594375 h 1278"/>
              <a:gd name="T52" fmla="*/ 342741250 w 548"/>
              <a:gd name="T53" fmla="*/ 1325602188 h 1278"/>
              <a:gd name="T54" fmla="*/ 246975313 w 548"/>
              <a:gd name="T55" fmla="*/ 1446569688 h 1278"/>
              <a:gd name="T56" fmla="*/ 136088438 w 548"/>
              <a:gd name="T57" fmla="*/ 1542335625 h 1278"/>
              <a:gd name="T58" fmla="*/ 0 w 548"/>
              <a:gd name="T59" fmla="*/ 1607859688 h 1278"/>
              <a:gd name="T60" fmla="*/ 126007813 w 548"/>
              <a:gd name="T61" fmla="*/ 1784270625 h 1278"/>
              <a:gd name="T62" fmla="*/ 408265313 w 548"/>
              <a:gd name="T63" fmla="*/ 2147483646 h 1278"/>
              <a:gd name="T64" fmla="*/ 579635938 w 548"/>
              <a:gd name="T65" fmla="*/ 2147483646 h 1278"/>
              <a:gd name="T66" fmla="*/ 740925938 w 548"/>
              <a:gd name="T67" fmla="*/ 2147483646 h 1278"/>
              <a:gd name="T68" fmla="*/ 887095000 w 548"/>
              <a:gd name="T69" fmla="*/ 2147483646 h 1278"/>
              <a:gd name="T70" fmla="*/ 942538438 w 548"/>
              <a:gd name="T71" fmla="*/ 2147483646 h 1278"/>
              <a:gd name="T72" fmla="*/ 992941563 w 548"/>
              <a:gd name="T73" fmla="*/ 2147483646 h 1278"/>
              <a:gd name="T74" fmla="*/ 1053425313 w 548"/>
              <a:gd name="T75" fmla="*/ 2147483646 h 1278"/>
              <a:gd name="T76" fmla="*/ 1184473438 w 548"/>
              <a:gd name="T77" fmla="*/ 2147483646 h 1278"/>
              <a:gd name="T78" fmla="*/ 1290320000 w 548"/>
              <a:gd name="T79" fmla="*/ 2147483646 h 1278"/>
              <a:gd name="T80" fmla="*/ 1340723125 w 548"/>
              <a:gd name="T81" fmla="*/ 2147483646 h 1278"/>
              <a:gd name="T82" fmla="*/ 1370965000 w 548"/>
              <a:gd name="T83" fmla="*/ 2147483646 h 1278"/>
              <a:gd name="T84" fmla="*/ 1376005313 w 548"/>
              <a:gd name="T85" fmla="*/ 2147483646 h 127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48"/>
              <a:gd name="T130" fmla="*/ 0 h 1278"/>
              <a:gd name="T131" fmla="*/ 548 w 548"/>
              <a:gd name="T132" fmla="*/ 1278 h 127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48" h="1278">
                <a:moveTo>
                  <a:pt x="546" y="1278"/>
                </a:moveTo>
                <a:lnTo>
                  <a:pt x="546" y="1278"/>
                </a:lnTo>
                <a:lnTo>
                  <a:pt x="548" y="1250"/>
                </a:lnTo>
                <a:lnTo>
                  <a:pt x="548" y="1220"/>
                </a:lnTo>
                <a:lnTo>
                  <a:pt x="544" y="1182"/>
                </a:lnTo>
                <a:lnTo>
                  <a:pt x="540" y="1162"/>
                </a:lnTo>
                <a:lnTo>
                  <a:pt x="536" y="1140"/>
                </a:lnTo>
                <a:lnTo>
                  <a:pt x="528" y="1118"/>
                </a:lnTo>
                <a:lnTo>
                  <a:pt x="520" y="1096"/>
                </a:lnTo>
                <a:lnTo>
                  <a:pt x="510" y="1074"/>
                </a:lnTo>
                <a:lnTo>
                  <a:pt x="498" y="1052"/>
                </a:lnTo>
                <a:lnTo>
                  <a:pt x="482" y="1030"/>
                </a:lnTo>
                <a:lnTo>
                  <a:pt x="464" y="1010"/>
                </a:lnTo>
                <a:lnTo>
                  <a:pt x="436" y="978"/>
                </a:lnTo>
                <a:lnTo>
                  <a:pt x="408" y="940"/>
                </a:lnTo>
                <a:lnTo>
                  <a:pt x="376" y="896"/>
                </a:lnTo>
                <a:lnTo>
                  <a:pt x="344" y="844"/>
                </a:lnTo>
                <a:lnTo>
                  <a:pt x="330" y="820"/>
                </a:lnTo>
                <a:lnTo>
                  <a:pt x="318" y="794"/>
                </a:lnTo>
                <a:lnTo>
                  <a:pt x="306" y="768"/>
                </a:lnTo>
                <a:lnTo>
                  <a:pt x="298" y="744"/>
                </a:lnTo>
                <a:lnTo>
                  <a:pt x="294" y="722"/>
                </a:lnTo>
                <a:lnTo>
                  <a:pt x="292" y="702"/>
                </a:lnTo>
                <a:lnTo>
                  <a:pt x="204" y="402"/>
                </a:lnTo>
                <a:lnTo>
                  <a:pt x="210" y="392"/>
                </a:lnTo>
                <a:lnTo>
                  <a:pt x="214" y="380"/>
                </a:lnTo>
                <a:lnTo>
                  <a:pt x="218" y="364"/>
                </a:lnTo>
                <a:lnTo>
                  <a:pt x="224" y="338"/>
                </a:lnTo>
                <a:lnTo>
                  <a:pt x="232" y="308"/>
                </a:lnTo>
                <a:lnTo>
                  <a:pt x="240" y="276"/>
                </a:lnTo>
                <a:lnTo>
                  <a:pt x="248" y="240"/>
                </a:lnTo>
                <a:lnTo>
                  <a:pt x="262" y="168"/>
                </a:lnTo>
                <a:lnTo>
                  <a:pt x="280" y="100"/>
                </a:lnTo>
                <a:lnTo>
                  <a:pt x="300" y="42"/>
                </a:lnTo>
                <a:lnTo>
                  <a:pt x="308" y="18"/>
                </a:lnTo>
                <a:lnTo>
                  <a:pt x="318" y="0"/>
                </a:lnTo>
                <a:lnTo>
                  <a:pt x="312" y="12"/>
                </a:lnTo>
                <a:lnTo>
                  <a:pt x="304" y="30"/>
                </a:lnTo>
                <a:lnTo>
                  <a:pt x="294" y="60"/>
                </a:lnTo>
                <a:lnTo>
                  <a:pt x="282" y="104"/>
                </a:lnTo>
                <a:lnTo>
                  <a:pt x="264" y="166"/>
                </a:lnTo>
                <a:lnTo>
                  <a:pt x="246" y="248"/>
                </a:lnTo>
                <a:lnTo>
                  <a:pt x="222" y="350"/>
                </a:lnTo>
                <a:lnTo>
                  <a:pt x="210" y="388"/>
                </a:lnTo>
                <a:lnTo>
                  <a:pt x="192" y="428"/>
                </a:lnTo>
                <a:lnTo>
                  <a:pt x="168" y="476"/>
                </a:lnTo>
                <a:lnTo>
                  <a:pt x="154" y="502"/>
                </a:lnTo>
                <a:lnTo>
                  <a:pt x="136" y="526"/>
                </a:lnTo>
                <a:lnTo>
                  <a:pt x="118" y="550"/>
                </a:lnTo>
                <a:lnTo>
                  <a:pt x="98" y="574"/>
                </a:lnTo>
                <a:lnTo>
                  <a:pt x="76" y="594"/>
                </a:lnTo>
                <a:lnTo>
                  <a:pt x="54" y="612"/>
                </a:lnTo>
                <a:lnTo>
                  <a:pt x="28" y="626"/>
                </a:lnTo>
                <a:lnTo>
                  <a:pt x="0" y="638"/>
                </a:lnTo>
                <a:lnTo>
                  <a:pt x="50" y="708"/>
                </a:lnTo>
                <a:lnTo>
                  <a:pt x="100" y="780"/>
                </a:lnTo>
                <a:lnTo>
                  <a:pt x="162" y="862"/>
                </a:lnTo>
                <a:lnTo>
                  <a:pt x="196" y="904"/>
                </a:lnTo>
                <a:lnTo>
                  <a:pt x="230" y="944"/>
                </a:lnTo>
                <a:lnTo>
                  <a:pt x="262" y="982"/>
                </a:lnTo>
                <a:lnTo>
                  <a:pt x="294" y="1016"/>
                </a:lnTo>
                <a:lnTo>
                  <a:pt x="324" y="1042"/>
                </a:lnTo>
                <a:lnTo>
                  <a:pt x="352" y="1064"/>
                </a:lnTo>
                <a:lnTo>
                  <a:pt x="364" y="1070"/>
                </a:lnTo>
                <a:lnTo>
                  <a:pt x="374" y="1076"/>
                </a:lnTo>
                <a:lnTo>
                  <a:pt x="386" y="1078"/>
                </a:lnTo>
                <a:lnTo>
                  <a:pt x="394" y="1078"/>
                </a:lnTo>
                <a:lnTo>
                  <a:pt x="418" y="1098"/>
                </a:lnTo>
                <a:lnTo>
                  <a:pt x="442" y="1118"/>
                </a:lnTo>
                <a:lnTo>
                  <a:pt x="470" y="1144"/>
                </a:lnTo>
                <a:lnTo>
                  <a:pt x="498" y="1176"/>
                </a:lnTo>
                <a:lnTo>
                  <a:pt x="512" y="1192"/>
                </a:lnTo>
                <a:lnTo>
                  <a:pt x="522" y="1210"/>
                </a:lnTo>
                <a:lnTo>
                  <a:pt x="532" y="1226"/>
                </a:lnTo>
                <a:lnTo>
                  <a:pt x="540" y="1244"/>
                </a:lnTo>
                <a:lnTo>
                  <a:pt x="544" y="1260"/>
                </a:lnTo>
                <a:lnTo>
                  <a:pt x="546" y="1278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45"/>
          <p:cNvSpPr>
            <a:spLocks/>
          </p:cNvSpPr>
          <p:nvPr/>
        </p:nvSpPr>
        <p:spPr bwMode="auto">
          <a:xfrm>
            <a:off x="2632075" y="2300288"/>
            <a:ext cx="117475" cy="180975"/>
          </a:xfrm>
          <a:custGeom>
            <a:avLst/>
            <a:gdLst>
              <a:gd name="T0" fmla="*/ 100806250 w 74"/>
              <a:gd name="T1" fmla="*/ 287297813 h 114"/>
              <a:gd name="T2" fmla="*/ 100806250 w 74"/>
              <a:gd name="T3" fmla="*/ 287297813 h 114"/>
              <a:gd name="T4" fmla="*/ 126007813 w 74"/>
              <a:gd name="T5" fmla="*/ 262096250 h 114"/>
              <a:gd name="T6" fmla="*/ 146169063 w 74"/>
              <a:gd name="T7" fmla="*/ 231854375 h 114"/>
              <a:gd name="T8" fmla="*/ 166330313 w 74"/>
              <a:gd name="T9" fmla="*/ 196572188 h 114"/>
              <a:gd name="T10" fmla="*/ 181451250 w 74"/>
              <a:gd name="T11" fmla="*/ 161290000 h 114"/>
              <a:gd name="T12" fmla="*/ 186491563 w 74"/>
              <a:gd name="T13" fmla="*/ 120967500 h 114"/>
              <a:gd name="T14" fmla="*/ 186491563 w 74"/>
              <a:gd name="T15" fmla="*/ 95765938 h 114"/>
              <a:gd name="T16" fmla="*/ 181451250 w 74"/>
              <a:gd name="T17" fmla="*/ 75604688 h 114"/>
              <a:gd name="T18" fmla="*/ 171370625 w 74"/>
              <a:gd name="T19" fmla="*/ 55443438 h 114"/>
              <a:gd name="T20" fmla="*/ 161290000 w 74"/>
              <a:gd name="T21" fmla="*/ 40322500 h 114"/>
              <a:gd name="T22" fmla="*/ 161290000 w 74"/>
              <a:gd name="T23" fmla="*/ 40322500 h 114"/>
              <a:gd name="T24" fmla="*/ 141128750 w 74"/>
              <a:gd name="T25" fmla="*/ 25201563 h 114"/>
              <a:gd name="T26" fmla="*/ 120967500 w 74"/>
              <a:gd name="T27" fmla="*/ 10080625 h 114"/>
              <a:gd name="T28" fmla="*/ 95765938 w 74"/>
              <a:gd name="T29" fmla="*/ 0 h 114"/>
              <a:gd name="T30" fmla="*/ 65524063 w 74"/>
              <a:gd name="T31" fmla="*/ 0 h 114"/>
              <a:gd name="T32" fmla="*/ 55443438 w 74"/>
              <a:gd name="T33" fmla="*/ 0 h 114"/>
              <a:gd name="T34" fmla="*/ 40322500 w 74"/>
              <a:gd name="T35" fmla="*/ 5040313 h 114"/>
              <a:gd name="T36" fmla="*/ 30241875 w 74"/>
              <a:gd name="T37" fmla="*/ 15120938 h 114"/>
              <a:gd name="T38" fmla="*/ 20161250 w 74"/>
              <a:gd name="T39" fmla="*/ 25201563 h 114"/>
              <a:gd name="T40" fmla="*/ 10080625 w 74"/>
              <a:gd name="T41" fmla="*/ 45362813 h 114"/>
              <a:gd name="T42" fmla="*/ 5040313 w 74"/>
              <a:gd name="T43" fmla="*/ 70564375 h 114"/>
              <a:gd name="T44" fmla="*/ 5040313 w 74"/>
              <a:gd name="T45" fmla="*/ 70564375 h 114"/>
              <a:gd name="T46" fmla="*/ 0 w 74"/>
              <a:gd name="T47" fmla="*/ 75604688 h 114"/>
              <a:gd name="T48" fmla="*/ 0 w 74"/>
              <a:gd name="T49" fmla="*/ 90725625 h 114"/>
              <a:gd name="T50" fmla="*/ 5040313 w 74"/>
              <a:gd name="T51" fmla="*/ 120967500 h 114"/>
              <a:gd name="T52" fmla="*/ 10080625 w 74"/>
              <a:gd name="T53" fmla="*/ 136088438 h 114"/>
              <a:gd name="T54" fmla="*/ 25201563 w 74"/>
              <a:gd name="T55" fmla="*/ 156249688 h 114"/>
              <a:gd name="T56" fmla="*/ 25201563 w 74"/>
              <a:gd name="T57" fmla="*/ 156249688 h 114"/>
              <a:gd name="T58" fmla="*/ 30241875 w 74"/>
              <a:gd name="T59" fmla="*/ 161290000 h 114"/>
              <a:gd name="T60" fmla="*/ 45362813 w 74"/>
              <a:gd name="T61" fmla="*/ 171370625 h 114"/>
              <a:gd name="T62" fmla="*/ 55443438 w 74"/>
              <a:gd name="T63" fmla="*/ 181451250 h 114"/>
              <a:gd name="T64" fmla="*/ 60483750 w 74"/>
              <a:gd name="T65" fmla="*/ 196572188 h 114"/>
              <a:gd name="T66" fmla="*/ 65524063 w 74"/>
              <a:gd name="T67" fmla="*/ 211693125 h 114"/>
              <a:gd name="T68" fmla="*/ 65524063 w 74"/>
              <a:gd name="T69" fmla="*/ 236894688 h 114"/>
              <a:gd name="T70" fmla="*/ 65524063 w 74"/>
              <a:gd name="T71" fmla="*/ 236894688 h 114"/>
              <a:gd name="T72" fmla="*/ 65524063 w 74"/>
              <a:gd name="T73" fmla="*/ 246975313 h 114"/>
              <a:gd name="T74" fmla="*/ 65524063 w 74"/>
              <a:gd name="T75" fmla="*/ 262096250 h 114"/>
              <a:gd name="T76" fmla="*/ 65524063 w 74"/>
              <a:gd name="T77" fmla="*/ 272176875 h 114"/>
              <a:gd name="T78" fmla="*/ 70564375 w 74"/>
              <a:gd name="T79" fmla="*/ 282257500 h 114"/>
              <a:gd name="T80" fmla="*/ 85685313 w 74"/>
              <a:gd name="T81" fmla="*/ 287297813 h 114"/>
              <a:gd name="T82" fmla="*/ 100806250 w 74"/>
              <a:gd name="T83" fmla="*/ 287297813 h 114"/>
              <a:gd name="T84" fmla="*/ 100806250 w 74"/>
              <a:gd name="T85" fmla="*/ 287297813 h 11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4"/>
              <a:gd name="T130" fmla="*/ 0 h 114"/>
              <a:gd name="T131" fmla="*/ 74 w 74"/>
              <a:gd name="T132" fmla="*/ 114 h 11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4" h="114">
                <a:moveTo>
                  <a:pt x="40" y="114"/>
                </a:moveTo>
                <a:lnTo>
                  <a:pt x="40" y="114"/>
                </a:lnTo>
                <a:lnTo>
                  <a:pt x="50" y="104"/>
                </a:lnTo>
                <a:lnTo>
                  <a:pt x="58" y="92"/>
                </a:lnTo>
                <a:lnTo>
                  <a:pt x="66" y="78"/>
                </a:lnTo>
                <a:lnTo>
                  <a:pt x="72" y="64"/>
                </a:lnTo>
                <a:lnTo>
                  <a:pt x="74" y="48"/>
                </a:lnTo>
                <a:lnTo>
                  <a:pt x="74" y="38"/>
                </a:lnTo>
                <a:lnTo>
                  <a:pt x="72" y="30"/>
                </a:lnTo>
                <a:lnTo>
                  <a:pt x="68" y="22"/>
                </a:lnTo>
                <a:lnTo>
                  <a:pt x="64" y="16"/>
                </a:lnTo>
                <a:lnTo>
                  <a:pt x="56" y="10"/>
                </a:lnTo>
                <a:lnTo>
                  <a:pt x="48" y="4"/>
                </a:lnTo>
                <a:lnTo>
                  <a:pt x="38" y="0"/>
                </a:lnTo>
                <a:lnTo>
                  <a:pt x="26" y="0"/>
                </a:lnTo>
                <a:lnTo>
                  <a:pt x="22" y="0"/>
                </a:lnTo>
                <a:lnTo>
                  <a:pt x="16" y="2"/>
                </a:lnTo>
                <a:lnTo>
                  <a:pt x="12" y="6"/>
                </a:lnTo>
                <a:lnTo>
                  <a:pt x="8" y="10"/>
                </a:lnTo>
                <a:lnTo>
                  <a:pt x="4" y="18"/>
                </a:lnTo>
                <a:lnTo>
                  <a:pt x="2" y="28"/>
                </a:lnTo>
                <a:lnTo>
                  <a:pt x="0" y="30"/>
                </a:lnTo>
                <a:lnTo>
                  <a:pt x="0" y="36"/>
                </a:lnTo>
                <a:lnTo>
                  <a:pt x="2" y="48"/>
                </a:lnTo>
                <a:lnTo>
                  <a:pt x="4" y="54"/>
                </a:lnTo>
                <a:lnTo>
                  <a:pt x="10" y="62"/>
                </a:lnTo>
                <a:lnTo>
                  <a:pt x="12" y="64"/>
                </a:lnTo>
                <a:lnTo>
                  <a:pt x="18" y="68"/>
                </a:lnTo>
                <a:lnTo>
                  <a:pt x="22" y="72"/>
                </a:lnTo>
                <a:lnTo>
                  <a:pt x="24" y="78"/>
                </a:lnTo>
                <a:lnTo>
                  <a:pt x="26" y="84"/>
                </a:lnTo>
                <a:lnTo>
                  <a:pt x="26" y="94"/>
                </a:lnTo>
                <a:lnTo>
                  <a:pt x="26" y="98"/>
                </a:lnTo>
                <a:lnTo>
                  <a:pt x="26" y="104"/>
                </a:lnTo>
                <a:lnTo>
                  <a:pt x="26" y="108"/>
                </a:lnTo>
                <a:lnTo>
                  <a:pt x="28" y="112"/>
                </a:lnTo>
                <a:lnTo>
                  <a:pt x="34" y="114"/>
                </a:lnTo>
                <a:lnTo>
                  <a:pt x="40" y="11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46"/>
          <p:cNvSpPr>
            <a:spLocks/>
          </p:cNvSpPr>
          <p:nvPr/>
        </p:nvSpPr>
        <p:spPr bwMode="auto">
          <a:xfrm>
            <a:off x="2387600" y="2471738"/>
            <a:ext cx="120650" cy="111125"/>
          </a:xfrm>
          <a:custGeom>
            <a:avLst/>
            <a:gdLst>
              <a:gd name="T0" fmla="*/ 191531875 w 76"/>
              <a:gd name="T1" fmla="*/ 176410938 h 70"/>
              <a:gd name="T2" fmla="*/ 191531875 w 76"/>
              <a:gd name="T3" fmla="*/ 176410938 h 70"/>
              <a:gd name="T4" fmla="*/ 161290000 w 76"/>
              <a:gd name="T5" fmla="*/ 156249688 h 70"/>
              <a:gd name="T6" fmla="*/ 105846563 w 76"/>
              <a:gd name="T7" fmla="*/ 105846563 h 70"/>
              <a:gd name="T8" fmla="*/ 70564375 w 76"/>
              <a:gd name="T9" fmla="*/ 80645000 h 70"/>
              <a:gd name="T10" fmla="*/ 45362813 w 76"/>
              <a:gd name="T11" fmla="*/ 50403125 h 70"/>
              <a:gd name="T12" fmla="*/ 25201563 w 76"/>
              <a:gd name="T13" fmla="*/ 20161250 h 70"/>
              <a:gd name="T14" fmla="*/ 15120938 w 76"/>
              <a:gd name="T15" fmla="*/ 0 h 70"/>
              <a:gd name="T16" fmla="*/ 15120938 w 76"/>
              <a:gd name="T17" fmla="*/ 0 h 70"/>
              <a:gd name="T18" fmla="*/ 5040313 w 76"/>
              <a:gd name="T19" fmla="*/ 5040313 h 70"/>
              <a:gd name="T20" fmla="*/ 0 w 76"/>
              <a:gd name="T21" fmla="*/ 15120938 h 70"/>
              <a:gd name="T22" fmla="*/ 5040313 w 76"/>
              <a:gd name="T23" fmla="*/ 25201563 h 70"/>
              <a:gd name="T24" fmla="*/ 5040313 w 76"/>
              <a:gd name="T25" fmla="*/ 25201563 h 70"/>
              <a:gd name="T26" fmla="*/ 85685313 w 76"/>
              <a:gd name="T27" fmla="*/ 105846563 h 70"/>
              <a:gd name="T28" fmla="*/ 146169063 w 76"/>
              <a:gd name="T29" fmla="*/ 156249688 h 70"/>
              <a:gd name="T30" fmla="*/ 171370625 w 76"/>
              <a:gd name="T31" fmla="*/ 171370625 h 70"/>
              <a:gd name="T32" fmla="*/ 191531875 w 76"/>
              <a:gd name="T33" fmla="*/ 176410938 h 70"/>
              <a:gd name="T34" fmla="*/ 191531875 w 76"/>
              <a:gd name="T35" fmla="*/ 176410938 h 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6"/>
              <a:gd name="T55" fmla="*/ 0 h 70"/>
              <a:gd name="T56" fmla="*/ 76 w 76"/>
              <a:gd name="T57" fmla="*/ 70 h 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6" h="70">
                <a:moveTo>
                  <a:pt x="76" y="70"/>
                </a:moveTo>
                <a:lnTo>
                  <a:pt x="76" y="70"/>
                </a:lnTo>
                <a:lnTo>
                  <a:pt x="64" y="62"/>
                </a:lnTo>
                <a:lnTo>
                  <a:pt x="42" y="42"/>
                </a:lnTo>
                <a:lnTo>
                  <a:pt x="28" y="32"/>
                </a:lnTo>
                <a:lnTo>
                  <a:pt x="18" y="20"/>
                </a:lnTo>
                <a:lnTo>
                  <a:pt x="10" y="8"/>
                </a:lnTo>
                <a:lnTo>
                  <a:pt x="6" y="0"/>
                </a:lnTo>
                <a:lnTo>
                  <a:pt x="2" y="2"/>
                </a:lnTo>
                <a:lnTo>
                  <a:pt x="0" y="6"/>
                </a:lnTo>
                <a:lnTo>
                  <a:pt x="2" y="10"/>
                </a:lnTo>
                <a:lnTo>
                  <a:pt x="34" y="42"/>
                </a:lnTo>
                <a:lnTo>
                  <a:pt x="58" y="62"/>
                </a:lnTo>
                <a:lnTo>
                  <a:pt x="68" y="68"/>
                </a:lnTo>
                <a:lnTo>
                  <a:pt x="76" y="7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47"/>
          <p:cNvSpPr>
            <a:spLocks/>
          </p:cNvSpPr>
          <p:nvPr/>
        </p:nvSpPr>
        <p:spPr bwMode="auto">
          <a:xfrm>
            <a:off x="6143625" y="5526088"/>
            <a:ext cx="384175" cy="352425"/>
          </a:xfrm>
          <a:custGeom>
            <a:avLst/>
            <a:gdLst>
              <a:gd name="T0" fmla="*/ 100806250 w 242"/>
              <a:gd name="T1" fmla="*/ 105846563 h 222"/>
              <a:gd name="T2" fmla="*/ 100806250 w 242"/>
              <a:gd name="T3" fmla="*/ 105846563 h 222"/>
              <a:gd name="T4" fmla="*/ 156249688 w 242"/>
              <a:gd name="T5" fmla="*/ 115927188 h 222"/>
              <a:gd name="T6" fmla="*/ 211693125 w 242"/>
              <a:gd name="T7" fmla="*/ 126007813 h 222"/>
              <a:gd name="T8" fmla="*/ 277217188 w 242"/>
              <a:gd name="T9" fmla="*/ 131048125 h 222"/>
              <a:gd name="T10" fmla="*/ 347781563 w 242"/>
              <a:gd name="T11" fmla="*/ 131048125 h 222"/>
              <a:gd name="T12" fmla="*/ 383063750 w 242"/>
              <a:gd name="T13" fmla="*/ 126007813 h 222"/>
              <a:gd name="T14" fmla="*/ 418345938 w 242"/>
              <a:gd name="T15" fmla="*/ 115927188 h 222"/>
              <a:gd name="T16" fmla="*/ 453628125 w 242"/>
              <a:gd name="T17" fmla="*/ 105846563 h 222"/>
              <a:gd name="T18" fmla="*/ 478829688 w 242"/>
              <a:gd name="T19" fmla="*/ 90725625 h 222"/>
              <a:gd name="T20" fmla="*/ 504031250 w 242"/>
              <a:gd name="T21" fmla="*/ 70564375 h 222"/>
              <a:gd name="T22" fmla="*/ 524192500 w 242"/>
              <a:gd name="T23" fmla="*/ 45362813 h 222"/>
              <a:gd name="T24" fmla="*/ 599797188 w 242"/>
              <a:gd name="T25" fmla="*/ 0 h 222"/>
              <a:gd name="T26" fmla="*/ 609877813 w 242"/>
              <a:gd name="T27" fmla="*/ 216733438 h 222"/>
              <a:gd name="T28" fmla="*/ 609877813 w 242"/>
              <a:gd name="T29" fmla="*/ 216733438 h 222"/>
              <a:gd name="T30" fmla="*/ 599797188 w 242"/>
              <a:gd name="T31" fmla="*/ 236894688 h 222"/>
              <a:gd name="T32" fmla="*/ 569555313 w 242"/>
              <a:gd name="T33" fmla="*/ 282257500 h 222"/>
              <a:gd name="T34" fmla="*/ 524192500 w 242"/>
              <a:gd name="T35" fmla="*/ 352821875 h 222"/>
              <a:gd name="T36" fmla="*/ 493950625 w 242"/>
              <a:gd name="T37" fmla="*/ 388104063 h 222"/>
              <a:gd name="T38" fmla="*/ 458668438 w 242"/>
              <a:gd name="T39" fmla="*/ 423386250 h 222"/>
              <a:gd name="T40" fmla="*/ 418345938 w 242"/>
              <a:gd name="T41" fmla="*/ 458668438 h 222"/>
              <a:gd name="T42" fmla="*/ 372983125 w 242"/>
              <a:gd name="T43" fmla="*/ 493950625 h 222"/>
              <a:gd name="T44" fmla="*/ 322580000 w 242"/>
              <a:gd name="T45" fmla="*/ 519152188 h 222"/>
              <a:gd name="T46" fmla="*/ 267136563 w 242"/>
              <a:gd name="T47" fmla="*/ 544353750 h 222"/>
              <a:gd name="T48" fmla="*/ 211693125 w 242"/>
              <a:gd name="T49" fmla="*/ 554434375 h 222"/>
              <a:gd name="T50" fmla="*/ 146169063 w 242"/>
              <a:gd name="T51" fmla="*/ 559474688 h 222"/>
              <a:gd name="T52" fmla="*/ 75604688 w 242"/>
              <a:gd name="T53" fmla="*/ 554434375 h 222"/>
              <a:gd name="T54" fmla="*/ 0 w 242"/>
              <a:gd name="T55" fmla="*/ 539313438 h 222"/>
              <a:gd name="T56" fmla="*/ 60483750 w 242"/>
              <a:gd name="T57" fmla="*/ 90725625 h 222"/>
              <a:gd name="T58" fmla="*/ 100806250 w 242"/>
              <a:gd name="T59" fmla="*/ 105846563 h 22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42"/>
              <a:gd name="T91" fmla="*/ 0 h 222"/>
              <a:gd name="T92" fmla="*/ 242 w 242"/>
              <a:gd name="T93" fmla="*/ 222 h 22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42" h="222">
                <a:moveTo>
                  <a:pt x="40" y="42"/>
                </a:moveTo>
                <a:lnTo>
                  <a:pt x="40" y="42"/>
                </a:lnTo>
                <a:lnTo>
                  <a:pt x="62" y="46"/>
                </a:lnTo>
                <a:lnTo>
                  <a:pt x="84" y="50"/>
                </a:lnTo>
                <a:lnTo>
                  <a:pt x="110" y="52"/>
                </a:lnTo>
                <a:lnTo>
                  <a:pt x="138" y="52"/>
                </a:lnTo>
                <a:lnTo>
                  <a:pt x="152" y="50"/>
                </a:lnTo>
                <a:lnTo>
                  <a:pt x="166" y="46"/>
                </a:lnTo>
                <a:lnTo>
                  <a:pt x="180" y="42"/>
                </a:lnTo>
                <a:lnTo>
                  <a:pt x="190" y="36"/>
                </a:lnTo>
                <a:lnTo>
                  <a:pt x="200" y="28"/>
                </a:lnTo>
                <a:lnTo>
                  <a:pt x="208" y="18"/>
                </a:lnTo>
                <a:lnTo>
                  <a:pt x="238" y="0"/>
                </a:lnTo>
                <a:lnTo>
                  <a:pt x="242" y="86"/>
                </a:lnTo>
                <a:lnTo>
                  <a:pt x="238" y="94"/>
                </a:lnTo>
                <a:lnTo>
                  <a:pt x="226" y="112"/>
                </a:lnTo>
                <a:lnTo>
                  <a:pt x="208" y="140"/>
                </a:lnTo>
                <a:lnTo>
                  <a:pt x="196" y="154"/>
                </a:lnTo>
                <a:lnTo>
                  <a:pt x="182" y="168"/>
                </a:lnTo>
                <a:lnTo>
                  <a:pt x="166" y="182"/>
                </a:lnTo>
                <a:lnTo>
                  <a:pt x="148" y="196"/>
                </a:lnTo>
                <a:lnTo>
                  <a:pt x="128" y="206"/>
                </a:lnTo>
                <a:lnTo>
                  <a:pt x="106" y="216"/>
                </a:lnTo>
                <a:lnTo>
                  <a:pt x="84" y="220"/>
                </a:lnTo>
                <a:lnTo>
                  <a:pt x="58" y="222"/>
                </a:lnTo>
                <a:lnTo>
                  <a:pt x="30" y="220"/>
                </a:lnTo>
                <a:lnTo>
                  <a:pt x="0" y="214"/>
                </a:lnTo>
                <a:lnTo>
                  <a:pt x="24" y="36"/>
                </a:lnTo>
                <a:lnTo>
                  <a:pt x="40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48"/>
          <p:cNvSpPr>
            <a:spLocks/>
          </p:cNvSpPr>
          <p:nvPr/>
        </p:nvSpPr>
        <p:spPr bwMode="auto">
          <a:xfrm>
            <a:off x="6604000" y="5878513"/>
            <a:ext cx="390525" cy="263525"/>
          </a:xfrm>
          <a:custGeom>
            <a:avLst/>
            <a:gdLst>
              <a:gd name="T0" fmla="*/ 619958438 w 246"/>
              <a:gd name="T1" fmla="*/ 136088438 h 166"/>
              <a:gd name="T2" fmla="*/ 619958438 w 246"/>
              <a:gd name="T3" fmla="*/ 136088438 h 166"/>
              <a:gd name="T4" fmla="*/ 579635938 w 246"/>
              <a:gd name="T5" fmla="*/ 110886875 h 166"/>
              <a:gd name="T6" fmla="*/ 534273125 w 246"/>
              <a:gd name="T7" fmla="*/ 85685313 h 166"/>
              <a:gd name="T8" fmla="*/ 478829688 w 246"/>
              <a:gd name="T9" fmla="*/ 55443438 h 166"/>
              <a:gd name="T10" fmla="*/ 403225000 w 246"/>
              <a:gd name="T11" fmla="*/ 30241875 h 166"/>
              <a:gd name="T12" fmla="*/ 317539688 w 246"/>
              <a:gd name="T13" fmla="*/ 10080625 h 166"/>
              <a:gd name="T14" fmla="*/ 267136563 w 246"/>
              <a:gd name="T15" fmla="*/ 0 h 166"/>
              <a:gd name="T16" fmla="*/ 221773750 w 246"/>
              <a:gd name="T17" fmla="*/ 0 h 166"/>
              <a:gd name="T18" fmla="*/ 166330313 w 246"/>
              <a:gd name="T19" fmla="*/ 0 h 166"/>
              <a:gd name="T20" fmla="*/ 115927188 w 246"/>
              <a:gd name="T21" fmla="*/ 0 h 166"/>
              <a:gd name="T22" fmla="*/ 115927188 w 246"/>
              <a:gd name="T23" fmla="*/ 0 h 166"/>
              <a:gd name="T24" fmla="*/ 90725625 w 246"/>
              <a:gd name="T25" fmla="*/ 45362813 h 166"/>
              <a:gd name="T26" fmla="*/ 50403125 w 246"/>
              <a:gd name="T27" fmla="*/ 156249688 h 166"/>
              <a:gd name="T28" fmla="*/ 25201563 w 246"/>
              <a:gd name="T29" fmla="*/ 221773750 h 166"/>
              <a:gd name="T30" fmla="*/ 10080625 w 246"/>
              <a:gd name="T31" fmla="*/ 287297813 h 166"/>
              <a:gd name="T32" fmla="*/ 0 w 246"/>
              <a:gd name="T33" fmla="*/ 352821875 h 166"/>
              <a:gd name="T34" fmla="*/ 0 w 246"/>
              <a:gd name="T35" fmla="*/ 383063750 h 166"/>
              <a:gd name="T36" fmla="*/ 0 w 246"/>
              <a:gd name="T37" fmla="*/ 408265313 h 166"/>
              <a:gd name="T38" fmla="*/ 619958438 w 246"/>
              <a:gd name="T39" fmla="*/ 418345938 h 166"/>
              <a:gd name="T40" fmla="*/ 619958438 w 246"/>
              <a:gd name="T41" fmla="*/ 136088438 h 1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6"/>
              <a:gd name="T64" fmla="*/ 0 h 166"/>
              <a:gd name="T65" fmla="*/ 246 w 246"/>
              <a:gd name="T66" fmla="*/ 166 h 16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6" h="166">
                <a:moveTo>
                  <a:pt x="246" y="54"/>
                </a:moveTo>
                <a:lnTo>
                  <a:pt x="246" y="54"/>
                </a:lnTo>
                <a:lnTo>
                  <a:pt x="230" y="44"/>
                </a:lnTo>
                <a:lnTo>
                  <a:pt x="212" y="34"/>
                </a:lnTo>
                <a:lnTo>
                  <a:pt x="190" y="22"/>
                </a:lnTo>
                <a:lnTo>
                  <a:pt x="160" y="12"/>
                </a:lnTo>
                <a:lnTo>
                  <a:pt x="126" y="4"/>
                </a:lnTo>
                <a:lnTo>
                  <a:pt x="106" y="0"/>
                </a:lnTo>
                <a:lnTo>
                  <a:pt x="88" y="0"/>
                </a:lnTo>
                <a:lnTo>
                  <a:pt x="66" y="0"/>
                </a:lnTo>
                <a:lnTo>
                  <a:pt x="46" y="0"/>
                </a:lnTo>
                <a:lnTo>
                  <a:pt x="36" y="18"/>
                </a:lnTo>
                <a:lnTo>
                  <a:pt x="20" y="62"/>
                </a:lnTo>
                <a:lnTo>
                  <a:pt x="10" y="88"/>
                </a:lnTo>
                <a:lnTo>
                  <a:pt x="4" y="114"/>
                </a:lnTo>
                <a:lnTo>
                  <a:pt x="0" y="140"/>
                </a:lnTo>
                <a:lnTo>
                  <a:pt x="0" y="152"/>
                </a:lnTo>
                <a:lnTo>
                  <a:pt x="0" y="162"/>
                </a:lnTo>
                <a:lnTo>
                  <a:pt x="246" y="166"/>
                </a:lnTo>
                <a:lnTo>
                  <a:pt x="246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49"/>
          <p:cNvSpPr>
            <a:spLocks noEditPoints="1"/>
          </p:cNvSpPr>
          <p:nvPr/>
        </p:nvSpPr>
        <p:spPr bwMode="auto">
          <a:xfrm>
            <a:off x="7394575" y="1890713"/>
            <a:ext cx="1136650" cy="3187700"/>
          </a:xfrm>
          <a:custGeom>
            <a:avLst/>
            <a:gdLst>
              <a:gd name="T0" fmla="*/ 1628020938 w 716"/>
              <a:gd name="T1" fmla="*/ 544353750 h 2008"/>
              <a:gd name="T2" fmla="*/ 1728827188 w 716"/>
              <a:gd name="T3" fmla="*/ 715724375 h 2008"/>
              <a:gd name="T4" fmla="*/ 1784270625 w 716"/>
              <a:gd name="T5" fmla="*/ 907256250 h 2008"/>
              <a:gd name="T6" fmla="*/ 1804431875 w 716"/>
              <a:gd name="T7" fmla="*/ 1108868750 h 2008"/>
              <a:gd name="T8" fmla="*/ 1774190000 w 716"/>
              <a:gd name="T9" fmla="*/ 1522174375 h 2008"/>
              <a:gd name="T10" fmla="*/ 1688504688 w 716"/>
              <a:gd name="T11" fmla="*/ 1874996250 h 2008"/>
              <a:gd name="T12" fmla="*/ 1587698438 w 716"/>
              <a:gd name="T13" fmla="*/ 2147483646 h 2008"/>
              <a:gd name="T14" fmla="*/ 1381045625 w 716"/>
              <a:gd name="T15" fmla="*/ 2147483646 h 2008"/>
              <a:gd name="T16" fmla="*/ 1214715313 w 716"/>
              <a:gd name="T17" fmla="*/ 2147483646 h 2008"/>
              <a:gd name="T18" fmla="*/ 1169352500 w 716"/>
              <a:gd name="T19" fmla="*/ 2147483646 h 2008"/>
              <a:gd name="T20" fmla="*/ 1194554063 w 716"/>
              <a:gd name="T21" fmla="*/ 2147483646 h 2008"/>
              <a:gd name="T22" fmla="*/ 1234876563 w 716"/>
              <a:gd name="T23" fmla="*/ 2147483646 h 2008"/>
              <a:gd name="T24" fmla="*/ 1280239375 w 716"/>
              <a:gd name="T25" fmla="*/ 2147483646 h 2008"/>
              <a:gd name="T26" fmla="*/ 1320561875 w 716"/>
              <a:gd name="T27" fmla="*/ 2147483646 h 2008"/>
              <a:gd name="T28" fmla="*/ 1305440938 w 716"/>
              <a:gd name="T29" fmla="*/ 2147483646 h 2008"/>
              <a:gd name="T30" fmla="*/ 1260078125 w 716"/>
              <a:gd name="T31" fmla="*/ 2147483646 h 2008"/>
              <a:gd name="T32" fmla="*/ 1194554063 w 716"/>
              <a:gd name="T33" fmla="*/ 2147483646 h 2008"/>
              <a:gd name="T34" fmla="*/ 1129030000 w 716"/>
              <a:gd name="T35" fmla="*/ 2147483646 h 2008"/>
              <a:gd name="T36" fmla="*/ 922377188 w 716"/>
              <a:gd name="T37" fmla="*/ 2147483646 h 2008"/>
              <a:gd name="T38" fmla="*/ 751006563 w 716"/>
              <a:gd name="T39" fmla="*/ 2147483646 h 2008"/>
              <a:gd name="T40" fmla="*/ 569555313 w 716"/>
              <a:gd name="T41" fmla="*/ 2147483646 h 2008"/>
              <a:gd name="T42" fmla="*/ 388104063 w 716"/>
              <a:gd name="T43" fmla="*/ 2147483646 h 2008"/>
              <a:gd name="T44" fmla="*/ 297378438 w 716"/>
              <a:gd name="T45" fmla="*/ 2147483646 h 2008"/>
              <a:gd name="T46" fmla="*/ 282257500 w 716"/>
              <a:gd name="T47" fmla="*/ 2147483646 h 2008"/>
              <a:gd name="T48" fmla="*/ 322580000 w 716"/>
              <a:gd name="T49" fmla="*/ 2147483646 h 2008"/>
              <a:gd name="T50" fmla="*/ 398184688 w 716"/>
              <a:gd name="T51" fmla="*/ 2147483646 h 2008"/>
              <a:gd name="T52" fmla="*/ 524192500 w 716"/>
              <a:gd name="T53" fmla="*/ 1970762188 h 2008"/>
              <a:gd name="T54" fmla="*/ 675401875 w 716"/>
              <a:gd name="T55" fmla="*/ 1628020938 h 2008"/>
              <a:gd name="T56" fmla="*/ 705643750 w 716"/>
              <a:gd name="T57" fmla="*/ 1073586563 h 2008"/>
              <a:gd name="T58" fmla="*/ 655240625 w 716"/>
              <a:gd name="T59" fmla="*/ 806450000 h 2008"/>
              <a:gd name="T60" fmla="*/ 534273125 w 716"/>
              <a:gd name="T61" fmla="*/ 564515000 h 2008"/>
              <a:gd name="T62" fmla="*/ 383063750 w 716"/>
              <a:gd name="T63" fmla="*/ 403225000 h 2008"/>
              <a:gd name="T64" fmla="*/ 252015625 w 716"/>
              <a:gd name="T65" fmla="*/ 307459063 h 2008"/>
              <a:gd name="T66" fmla="*/ 0 w 716"/>
              <a:gd name="T67" fmla="*/ 0 h 2008"/>
              <a:gd name="T68" fmla="*/ 418345938 w 716"/>
              <a:gd name="T69" fmla="*/ 15120938 h 2008"/>
              <a:gd name="T70" fmla="*/ 907256250 w 716"/>
              <a:gd name="T71" fmla="*/ 105846563 h 2008"/>
              <a:gd name="T72" fmla="*/ 1244957188 w 716"/>
              <a:gd name="T73" fmla="*/ 241935000 h 2008"/>
              <a:gd name="T74" fmla="*/ 1461690625 w 716"/>
              <a:gd name="T75" fmla="*/ 378023438 h 2008"/>
              <a:gd name="T76" fmla="*/ 1587698438 w 716"/>
              <a:gd name="T77" fmla="*/ 493950625 h 2008"/>
              <a:gd name="T78" fmla="*/ 761087188 w 716"/>
              <a:gd name="T79" fmla="*/ 2147483646 h 2008"/>
              <a:gd name="T80" fmla="*/ 725805000 w 716"/>
              <a:gd name="T81" fmla="*/ 2147483646 h 2008"/>
              <a:gd name="T82" fmla="*/ 725805000 w 716"/>
              <a:gd name="T83" fmla="*/ 2147483646 h 2008"/>
              <a:gd name="T84" fmla="*/ 705643750 w 716"/>
              <a:gd name="T85" fmla="*/ 2147483646 h 2008"/>
              <a:gd name="T86" fmla="*/ 680442188 w 716"/>
              <a:gd name="T87" fmla="*/ 2147483646 h 2008"/>
              <a:gd name="T88" fmla="*/ 685482500 w 716"/>
              <a:gd name="T89" fmla="*/ 2147483646 h 2008"/>
              <a:gd name="T90" fmla="*/ 720764688 w 716"/>
              <a:gd name="T91" fmla="*/ 2147483646 h 2008"/>
              <a:gd name="T92" fmla="*/ 811490313 w 716"/>
              <a:gd name="T93" fmla="*/ 2147483646 h 2008"/>
              <a:gd name="T94" fmla="*/ 947578750 w 716"/>
              <a:gd name="T95" fmla="*/ 2147483646 h 2008"/>
              <a:gd name="T96" fmla="*/ 952619063 w 716"/>
              <a:gd name="T97" fmla="*/ 2147483646 h 2008"/>
              <a:gd name="T98" fmla="*/ 856853125 w 716"/>
              <a:gd name="T99" fmla="*/ 2147483646 h 2008"/>
              <a:gd name="T100" fmla="*/ 821570938 w 716"/>
              <a:gd name="T101" fmla="*/ 2147483646 h 2008"/>
              <a:gd name="T102" fmla="*/ 1149191250 w 716"/>
              <a:gd name="T103" fmla="*/ 2147483646 h 2008"/>
              <a:gd name="T104" fmla="*/ 1154231563 w 716"/>
              <a:gd name="T105" fmla="*/ 2147483646 h 2008"/>
              <a:gd name="T106" fmla="*/ 1164312188 w 716"/>
              <a:gd name="T107" fmla="*/ 2147483646 h 2008"/>
              <a:gd name="T108" fmla="*/ 1118949375 w 716"/>
              <a:gd name="T109" fmla="*/ 2147483646 h 2008"/>
              <a:gd name="T110" fmla="*/ 1058465625 w 716"/>
              <a:gd name="T111" fmla="*/ 2147483646 h 2008"/>
              <a:gd name="T112" fmla="*/ 1083667188 w 716"/>
              <a:gd name="T113" fmla="*/ 2147483646 h 2008"/>
              <a:gd name="T114" fmla="*/ 1108868750 w 716"/>
              <a:gd name="T115" fmla="*/ 2147483646 h 2008"/>
              <a:gd name="T116" fmla="*/ 1083667188 w 716"/>
              <a:gd name="T117" fmla="*/ 2147483646 h 2008"/>
              <a:gd name="T118" fmla="*/ 1043344688 w 716"/>
              <a:gd name="T119" fmla="*/ 2147483646 h 2008"/>
              <a:gd name="T120" fmla="*/ 1058465625 w 716"/>
              <a:gd name="T121" fmla="*/ 2147483646 h 2008"/>
              <a:gd name="T122" fmla="*/ 1129030000 w 716"/>
              <a:gd name="T123" fmla="*/ 2147483646 h 2008"/>
              <a:gd name="T124" fmla="*/ 1154231563 w 716"/>
              <a:gd name="T125" fmla="*/ 2147483646 h 200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16"/>
              <a:gd name="T190" fmla="*/ 0 h 2008"/>
              <a:gd name="T191" fmla="*/ 716 w 716"/>
              <a:gd name="T192" fmla="*/ 2008 h 200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16" h="2008">
                <a:moveTo>
                  <a:pt x="630" y="196"/>
                </a:moveTo>
                <a:lnTo>
                  <a:pt x="630" y="196"/>
                </a:lnTo>
                <a:lnTo>
                  <a:pt x="646" y="216"/>
                </a:lnTo>
                <a:lnTo>
                  <a:pt x="662" y="238"/>
                </a:lnTo>
                <a:lnTo>
                  <a:pt x="674" y="260"/>
                </a:lnTo>
                <a:lnTo>
                  <a:pt x="686" y="284"/>
                </a:lnTo>
                <a:lnTo>
                  <a:pt x="696" y="308"/>
                </a:lnTo>
                <a:lnTo>
                  <a:pt x="702" y="334"/>
                </a:lnTo>
                <a:lnTo>
                  <a:pt x="708" y="360"/>
                </a:lnTo>
                <a:lnTo>
                  <a:pt x="712" y="386"/>
                </a:lnTo>
                <a:lnTo>
                  <a:pt x="716" y="412"/>
                </a:lnTo>
                <a:lnTo>
                  <a:pt x="716" y="440"/>
                </a:lnTo>
                <a:lnTo>
                  <a:pt x="716" y="496"/>
                </a:lnTo>
                <a:lnTo>
                  <a:pt x="712" y="550"/>
                </a:lnTo>
                <a:lnTo>
                  <a:pt x="704" y="604"/>
                </a:lnTo>
                <a:lnTo>
                  <a:pt x="694" y="654"/>
                </a:lnTo>
                <a:lnTo>
                  <a:pt x="682" y="702"/>
                </a:lnTo>
                <a:lnTo>
                  <a:pt x="670" y="744"/>
                </a:lnTo>
                <a:lnTo>
                  <a:pt x="658" y="782"/>
                </a:lnTo>
                <a:lnTo>
                  <a:pt x="638" y="836"/>
                </a:lnTo>
                <a:lnTo>
                  <a:pt x="630" y="856"/>
                </a:lnTo>
                <a:lnTo>
                  <a:pt x="584" y="966"/>
                </a:lnTo>
                <a:lnTo>
                  <a:pt x="548" y="1066"/>
                </a:lnTo>
                <a:lnTo>
                  <a:pt x="520" y="1156"/>
                </a:lnTo>
                <a:lnTo>
                  <a:pt x="498" y="1238"/>
                </a:lnTo>
                <a:lnTo>
                  <a:pt x="482" y="1310"/>
                </a:lnTo>
                <a:lnTo>
                  <a:pt x="472" y="1376"/>
                </a:lnTo>
                <a:lnTo>
                  <a:pt x="466" y="1432"/>
                </a:lnTo>
                <a:lnTo>
                  <a:pt x="464" y="1482"/>
                </a:lnTo>
                <a:lnTo>
                  <a:pt x="464" y="1524"/>
                </a:lnTo>
                <a:lnTo>
                  <a:pt x="468" y="1560"/>
                </a:lnTo>
                <a:lnTo>
                  <a:pt x="474" y="1590"/>
                </a:lnTo>
                <a:lnTo>
                  <a:pt x="480" y="1612"/>
                </a:lnTo>
                <a:lnTo>
                  <a:pt x="486" y="1630"/>
                </a:lnTo>
                <a:lnTo>
                  <a:pt x="490" y="1642"/>
                </a:lnTo>
                <a:lnTo>
                  <a:pt x="496" y="1652"/>
                </a:lnTo>
                <a:lnTo>
                  <a:pt x="508" y="1686"/>
                </a:lnTo>
                <a:lnTo>
                  <a:pt x="516" y="1720"/>
                </a:lnTo>
                <a:lnTo>
                  <a:pt x="522" y="1750"/>
                </a:lnTo>
                <a:lnTo>
                  <a:pt x="524" y="1780"/>
                </a:lnTo>
                <a:lnTo>
                  <a:pt x="524" y="1808"/>
                </a:lnTo>
                <a:lnTo>
                  <a:pt x="522" y="1836"/>
                </a:lnTo>
                <a:lnTo>
                  <a:pt x="518" y="1860"/>
                </a:lnTo>
                <a:lnTo>
                  <a:pt x="514" y="1882"/>
                </a:lnTo>
                <a:lnTo>
                  <a:pt x="508" y="1902"/>
                </a:lnTo>
                <a:lnTo>
                  <a:pt x="500" y="1920"/>
                </a:lnTo>
                <a:lnTo>
                  <a:pt x="488" y="1948"/>
                </a:lnTo>
                <a:lnTo>
                  <a:pt x="478" y="1966"/>
                </a:lnTo>
                <a:lnTo>
                  <a:pt x="474" y="1972"/>
                </a:lnTo>
                <a:lnTo>
                  <a:pt x="404" y="1882"/>
                </a:lnTo>
                <a:lnTo>
                  <a:pt x="448" y="2008"/>
                </a:lnTo>
                <a:lnTo>
                  <a:pt x="418" y="1982"/>
                </a:lnTo>
                <a:lnTo>
                  <a:pt x="392" y="1956"/>
                </a:lnTo>
                <a:lnTo>
                  <a:pt x="366" y="1928"/>
                </a:lnTo>
                <a:lnTo>
                  <a:pt x="342" y="1902"/>
                </a:lnTo>
                <a:lnTo>
                  <a:pt x="320" y="1874"/>
                </a:lnTo>
                <a:lnTo>
                  <a:pt x="298" y="1848"/>
                </a:lnTo>
                <a:lnTo>
                  <a:pt x="278" y="1820"/>
                </a:lnTo>
                <a:lnTo>
                  <a:pt x="260" y="1792"/>
                </a:lnTo>
                <a:lnTo>
                  <a:pt x="226" y="1736"/>
                </a:lnTo>
                <a:lnTo>
                  <a:pt x="198" y="1678"/>
                </a:lnTo>
                <a:lnTo>
                  <a:pt x="174" y="1622"/>
                </a:lnTo>
                <a:lnTo>
                  <a:pt x="154" y="1564"/>
                </a:lnTo>
                <a:lnTo>
                  <a:pt x="138" y="1506"/>
                </a:lnTo>
                <a:lnTo>
                  <a:pt x="126" y="1448"/>
                </a:lnTo>
                <a:lnTo>
                  <a:pt x="118" y="1392"/>
                </a:lnTo>
                <a:lnTo>
                  <a:pt x="114" y="1336"/>
                </a:lnTo>
                <a:lnTo>
                  <a:pt x="112" y="1280"/>
                </a:lnTo>
                <a:lnTo>
                  <a:pt x="112" y="1226"/>
                </a:lnTo>
                <a:lnTo>
                  <a:pt x="116" y="1174"/>
                </a:lnTo>
                <a:lnTo>
                  <a:pt x="122" y="1122"/>
                </a:lnTo>
                <a:lnTo>
                  <a:pt x="128" y="1072"/>
                </a:lnTo>
                <a:lnTo>
                  <a:pt x="138" y="1022"/>
                </a:lnTo>
                <a:lnTo>
                  <a:pt x="148" y="976"/>
                </a:lnTo>
                <a:lnTo>
                  <a:pt x="158" y="932"/>
                </a:lnTo>
                <a:lnTo>
                  <a:pt x="170" y="890"/>
                </a:lnTo>
                <a:lnTo>
                  <a:pt x="182" y="852"/>
                </a:lnTo>
                <a:lnTo>
                  <a:pt x="208" y="782"/>
                </a:lnTo>
                <a:lnTo>
                  <a:pt x="230" y="724"/>
                </a:lnTo>
                <a:lnTo>
                  <a:pt x="250" y="682"/>
                </a:lnTo>
                <a:lnTo>
                  <a:pt x="268" y="646"/>
                </a:lnTo>
                <a:lnTo>
                  <a:pt x="280" y="450"/>
                </a:lnTo>
                <a:lnTo>
                  <a:pt x="280" y="426"/>
                </a:lnTo>
                <a:lnTo>
                  <a:pt x="278" y="402"/>
                </a:lnTo>
                <a:lnTo>
                  <a:pt x="270" y="358"/>
                </a:lnTo>
                <a:lnTo>
                  <a:pt x="260" y="320"/>
                </a:lnTo>
                <a:lnTo>
                  <a:pt x="246" y="284"/>
                </a:lnTo>
                <a:lnTo>
                  <a:pt x="230" y="252"/>
                </a:lnTo>
                <a:lnTo>
                  <a:pt x="212" y="224"/>
                </a:lnTo>
                <a:lnTo>
                  <a:pt x="192" y="198"/>
                </a:lnTo>
                <a:lnTo>
                  <a:pt x="172" y="178"/>
                </a:lnTo>
                <a:lnTo>
                  <a:pt x="152" y="160"/>
                </a:lnTo>
                <a:lnTo>
                  <a:pt x="134" y="144"/>
                </a:lnTo>
                <a:lnTo>
                  <a:pt x="116" y="132"/>
                </a:lnTo>
                <a:lnTo>
                  <a:pt x="100" y="122"/>
                </a:lnTo>
                <a:lnTo>
                  <a:pt x="76" y="108"/>
                </a:lnTo>
                <a:lnTo>
                  <a:pt x="66" y="104"/>
                </a:lnTo>
                <a:lnTo>
                  <a:pt x="0" y="0"/>
                </a:lnTo>
                <a:lnTo>
                  <a:pt x="86" y="0"/>
                </a:lnTo>
                <a:lnTo>
                  <a:pt x="166" y="6"/>
                </a:lnTo>
                <a:lnTo>
                  <a:pt x="236" y="16"/>
                </a:lnTo>
                <a:lnTo>
                  <a:pt x="302" y="28"/>
                </a:lnTo>
                <a:lnTo>
                  <a:pt x="360" y="42"/>
                </a:lnTo>
                <a:lnTo>
                  <a:pt x="410" y="60"/>
                </a:lnTo>
                <a:lnTo>
                  <a:pt x="456" y="78"/>
                </a:lnTo>
                <a:lnTo>
                  <a:pt x="494" y="96"/>
                </a:lnTo>
                <a:lnTo>
                  <a:pt x="528" y="114"/>
                </a:lnTo>
                <a:lnTo>
                  <a:pt x="556" y="132"/>
                </a:lnTo>
                <a:lnTo>
                  <a:pt x="580" y="150"/>
                </a:lnTo>
                <a:lnTo>
                  <a:pt x="598" y="164"/>
                </a:lnTo>
                <a:lnTo>
                  <a:pt x="622" y="188"/>
                </a:lnTo>
                <a:lnTo>
                  <a:pt x="630" y="196"/>
                </a:lnTo>
                <a:close/>
                <a:moveTo>
                  <a:pt x="314" y="1616"/>
                </a:moveTo>
                <a:lnTo>
                  <a:pt x="302" y="1650"/>
                </a:lnTo>
                <a:lnTo>
                  <a:pt x="292" y="1604"/>
                </a:lnTo>
                <a:lnTo>
                  <a:pt x="288" y="1584"/>
                </a:lnTo>
                <a:lnTo>
                  <a:pt x="286" y="1558"/>
                </a:lnTo>
                <a:lnTo>
                  <a:pt x="286" y="1508"/>
                </a:lnTo>
                <a:lnTo>
                  <a:pt x="288" y="1468"/>
                </a:lnTo>
                <a:lnTo>
                  <a:pt x="290" y="1450"/>
                </a:lnTo>
                <a:lnTo>
                  <a:pt x="280" y="1502"/>
                </a:lnTo>
                <a:lnTo>
                  <a:pt x="274" y="1544"/>
                </a:lnTo>
                <a:lnTo>
                  <a:pt x="270" y="1578"/>
                </a:lnTo>
                <a:lnTo>
                  <a:pt x="270" y="1604"/>
                </a:lnTo>
                <a:lnTo>
                  <a:pt x="270" y="1622"/>
                </a:lnTo>
                <a:lnTo>
                  <a:pt x="270" y="1636"/>
                </a:lnTo>
                <a:lnTo>
                  <a:pt x="272" y="1644"/>
                </a:lnTo>
                <a:lnTo>
                  <a:pt x="278" y="1676"/>
                </a:lnTo>
                <a:lnTo>
                  <a:pt x="286" y="1706"/>
                </a:lnTo>
                <a:lnTo>
                  <a:pt x="294" y="1732"/>
                </a:lnTo>
                <a:lnTo>
                  <a:pt x="304" y="1758"/>
                </a:lnTo>
                <a:lnTo>
                  <a:pt x="322" y="1806"/>
                </a:lnTo>
                <a:lnTo>
                  <a:pt x="342" y="1844"/>
                </a:lnTo>
                <a:lnTo>
                  <a:pt x="360" y="1874"/>
                </a:lnTo>
                <a:lnTo>
                  <a:pt x="376" y="1898"/>
                </a:lnTo>
                <a:lnTo>
                  <a:pt x="390" y="1916"/>
                </a:lnTo>
                <a:lnTo>
                  <a:pt x="378" y="1898"/>
                </a:lnTo>
                <a:lnTo>
                  <a:pt x="368" y="1878"/>
                </a:lnTo>
                <a:lnTo>
                  <a:pt x="352" y="1842"/>
                </a:lnTo>
                <a:lnTo>
                  <a:pt x="340" y="1806"/>
                </a:lnTo>
                <a:lnTo>
                  <a:pt x="332" y="1774"/>
                </a:lnTo>
                <a:lnTo>
                  <a:pt x="328" y="1746"/>
                </a:lnTo>
                <a:lnTo>
                  <a:pt x="326" y="1724"/>
                </a:lnTo>
                <a:lnTo>
                  <a:pt x="324" y="1706"/>
                </a:lnTo>
                <a:lnTo>
                  <a:pt x="314" y="1616"/>
                </a:lnTo>
                <a:close/>
                <a:moveTo>
                  <a:pt x="456" y="1860"/>
                </a:moveTo>
                <a:lnTo>
                  <a:pt x="456" y="1860"/>
                </a:lnTo>
                <a:lnTo>
                  <a:pt x="458" y="1848"/>
                </a:lnTo>
                <a:lnTo>
                  <a:pt x="462" y="1810"/>
                </a:lnTo>
                <a:lnTo>
                  <a:pt x="462" y="1784"/>
                </a:lnTo>
                <a:lnTo>
                  <a:pt x="462" y="1756"/>
                </a:lnTo>
                <a:lnTo>
                  <a:pt x="458" y="1726"/>
                </a:lnTo>
                <a:lnTo>
                  <a:pt x="450" y="1698"/>
                </a:lnTo>
                <a:lnTo>
                  <a:pt x="444" y="1686"/>
                </a:lnTo>
                <a:lnTo>
                  <a:pt x="438" y="1674"/>
                </a:lnTo>
                <a:lnTo>
                  <a:pt x="430" y="1662"/>
                </a:lnTo>
                <a:lnTo>
                  <a:pt x="420" y="1652"/>
                </a:lnTo>
                <a:lnTo>
                  <a:pt x="426" y="1662"/>
                </a:lnTo>
                <a:lnTo>
                  <a:pt x="430" y="1674"/>
                </a:lnTo>
                <a:lnTo>
                  <a:pt x="436" y="1688"/>
                </a:lnTo>
                <a:lnTo>
                  <a:pt x="440" y="1704"/>
                </a:lnTo>
                <a:lnTo>
                  <a:pt x="440" y="1722"/>
                </a:lnTo>
                <a:lnTo>
                  <a:pt x="438" y="1738"/>
                </a:lnTo>
                <a:lnTo>
                  <a:pt x="434" y="1748"/>
                </a:lnTo>
                <a:lnTo>
                  <a:pt x="430" y="1756"/>
                </a:lnTo>
                <a:lnTo>
                  <a:pt x="416" y="1774"/>
                </a:lnTo>
                <a:lnTo>
                  <a:pt x="414" y="1774"/>
                </a:lnTo>
                <a:lnTo>
                  <a:pt x="414" y="1772"/>
                </a:lnTo>
                <a:lnTo>
                  <a:pt x="420" y="1756"/>
                </a:lnTo>
                <a:lnTo>
                  <a:pt x="426" y="1768"/>
                </a:lnTo>
                <a:lnTo>
                  <a:pt x="440" y="1796"/>
                </a:lnTo>
                <a:lnTo>
                  <a:pt x="448" y="1812"/>
                </a:lnTo>
                <a:lnTo>
                  <a:pt x="454" y="1830"/>
                </a:lnTo>
                <a:lnTo>
                  <a:pt x="458" y="1844"/>
                </a:lnTo>
                <a:lnTo>
                  <a:pt x="458" y="1856"/>
                </a:lnTo>
                <a:lnTo>
                  <a:pt x="456" y="18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50"/>
          <p:cNvSpPr>
            <a:spLocks/>
          </p:cNvSpPr>
          <p:nvPr/>
        </p:nvSpPr>
        <p:spPr bwMode="auto">
          <a:xfrm>
            <a:off x="7394575" y="1890713"/>
            <a:ext cx="1136650" cy="3187700"/>
          </a:xfrm>
          <a:custGeom>
            <a:avLst/>
            <a:gdLst>
              <a:gd name="T0" fmla="*/ 1587698438 w 716"/>
              <a:gd name="T1" fmla="*/ 493950625 h 2008"/>
              <a:gd name="T2" fmla="*/ 1668343438 w 716"/>
              <a:gd name="T3" fmla="*/ 599797188 h 2008"/>
              <a:gd name="T4" fmla="*/ 1728827188 w 716"/>
              <a:gd name="T5" fmla="*/ 715724375 h 2008"/>
              <a:gd name="T6" fmla="*/ 1769149688 w 716"/>
              <a:gd name="T7" fmla="*/ 841732188 h 2008"/>
              <a:gd name="T8" fmla="*/ 1794351250 w 716"/>
              <a:gd name="T9" fmla="*/ 972780313 h 2008"/>
              <a:gd name="T10" fmla="*/ 1804431875 w 716"/>
              <a:gd name="T11" fmla="*/ 1108868750 h 2008"/>
              <a:gd name="T12" fmla="*/ 1794351250 w 716"/>
              <a:gd name="T13" fmla="*/ 1386085938 h 2008"/>
              <a:gd name="T14" fmla="*/ 1748988438 w 716"/>
              <a:gd name="T15" fmla="*/ 1648182188 h 2008"/>
              <a:gd name="T16" fmla="*/ 1688504688 w 716"/>
              <a:gd name="T17" fmla="*/ 1874996250 h 2008"/>
              <a:gd name="T18" fmla="*/ 1607859688 w 716"/>
              <a:gd name="T19" fmla="*/ 2106850625 h 2008"/>
              <a:gd name="T20" fmla="*/ 1587698438 w 716"/>
              <a:gd name="T21" fmla="*/ 2147483646 h 2008"/>
              <a:gd name="T22" fmla="*/ 1381045625 w 716"/>
              <a:gd name="T23" fmla="*/ 2147483646 h 2008"/>
              <a:gd name="T24" fmla="*/ 1255037813 w 716"/>
              <a:gd name="T25" fmla="*/ 2147483646 h 2008"/>
              <a:gd name="T26" fmla="*/ 1189513750 w 716"/>
              <a:gd name="T27" fmla="*/ 2147483646 h 2008"/>
              <a:gd name="T28" fmla="*/ 1169352500 w 716"/>
              <a:gd name="T29" fmla="*/ 2147483646 h 2008"/>
              <a:gd name="T30" fmla="*/ 1179433125 w 716"/>
              <a:gd name="T31" fmla="*/ 2147483646 h 2008"/>
              <a:gd name="T32" fmla="*/ 1209675000 w 716"/>
              <a:gd name="T33" fmla="*/ 2147483646 h 2008"/>
              <a:gd name="T34" fmla="*/ 1234876563 w 716"/>
              <a:gd name="T35" fmla="*/ 2147483646 h 2008"/>
              <a:gd name="T36" fmla="*/ 1249997500 w 716"/>
              <a:gd name="T37" fmla="*/ 2147483646 h 2008"/>
              <a:gd name="T38" fmla="*/ 1300400625 w 716"/>
              <a:gd name="T39" fmla="*/ 2147483646 h 2008"/>
              <a:gd name="T40" fmla="*/ 1320561875 w 716"/>
              <a:gd name="T41" fmla="*/ 2147483646 h 2008"/>
              <a:gd name="T42" fmla="*/ 1315521563 w 716"/>
              <a:gd name="T43" fmla="*/ 2147483646 h 2008"/>
              <a:gd name="T44" fmla="*/ 1295360313 w 716"/>
              <a:gd name="T45" fmla="*/ 2147483646 h 2008"/>
              <a:gd name="T46" fmla="*/ 1260078125 w 716"/>
              <a:gd name="T47" fmla="*/ 2147483646 h 2008"/>
              <a:gd name="T48" fmla="*/ 1204634688 w 716"/>
              <a:gd name="T49" fmla="*/ 2147483646 h 2008"/>
              <a:gd name="T50" fmla="*/ 1018143125 w 716"/>
              <a:gd name="T51" fmla="*/ 2147483646 h 2008"/>
              <a:gd name="T52" fmla="*/ 1129030000 w 716"/>
              <a:gd name="T53" fmla="*/ 2147483646 h 2008"/>
              <a:gd name="T54" fmla="*/ 987901250 w 716"/>
              <a:gd name="T55" fmla="*/ 2147483646 h 2008"/>
              <a:gd name="T56" fmla="*/ 861893438 w 716"/>
              <a:gd name="T57" fmla="*/ 2147483646 h 2008"/>
              <a:gd name="T58" fmla="*/ 751006563 w 716"/>
              <a:gd name="T59" fmla="*/ 2147483646 h 2008"/>
              <a:gd name="T60" fmla="*/ 655240625 w 716"/>
              <a:gd name="T61" fmla="*/ 2147483646 h 2008"/>
              <a:gd name="T62" fmla="*/ 498990938 w 716"/>
              <a:gd name="T63" fmla="*/ 2147483646 h 2008"/>
              <a:gd name="T64" fmla="*/ 388104063 w 716"/>
              <a:gd name="T65" fmla="*/ 2147483646 h 2008"/>
              <a:gd name="T66" fmla="*/ 317539688 w 716"/>
              <a:gd name="T67" fmla="*/ 2147483646 h 2008"/>
              <a:gd name="T68" fmla="*/ 287297813 w 716"/>
              <a:gd name="T69" fmla="*/ 2147483646 h 2008"/>
              <a:gd name="T70" fmla="*/ 282257500 w 716"/>
              <a:gd name="T71" fmla="*/ 2147483646 h 2008"/>
              <a:gd name="T72" fmla="*/ 307459063 w 716"/>
              <a:gd name="T73" fmla="*/ 2147483646 h 2008"/>
              <a:gd name="T74" fmla="*/ 347781563 w 716"/>
              <a:gd name="T75" fmla="*/ 2147483646 h 2008"/>
              <a:gd name="T76" fmla="*/ 398184688 w 716"/>
              <a:gd name="T77" fmla="*/ 2147483646 h 2008"/>
              <a:gd name="T78" fmla="*/ 458668438 w 716"/>
              <a:gd name="T79" fmla="*/ 2147173125 h 2008"/>
              <a:gd name="T80" fmla="*/ 579635938 w 716"/>
              <a:gd name="T81" fmla="*/ 1824593125 h 2008"/>
              <a:gd name="T82" fmla="*/ 675401875 w 716"/>
              <a:gd name="T83" fmla="*/ 1628020938 h 2008"/>
              <a:gd name="T84" fmla="*/ 705643750 w 716"/>
              <a:gd name="T85" fmla="*/ 1134070313 h 2008"/>
              <a:gd name="T86" fmla="*/ 700603438 w 716"/>
              <a:gd name="T87" fmla="*/ 1013102813 h 2008"/>
              <a:gd name="T88" fmla="*/ 655240625 w 716"/>
              <a:gd name="T89" fmla="*/ 806450000 h 2008"/>
              <a:gd name="T90" fmla="*/ 579635938 w 716"/>
              <a:gd name="T91" fmla="*/ 635079375 h 2008"/>
              <a:gd name="T92" fmla="*/ 483870000 w 716"/>
              <a:gd name="T93" fmla="*/ 498990938 h 2008"/>
              <a:gd name="T94" fmla="*/ 383063750 w 716"/>
              <a:gd name="T95" fmla="*/ 403225000 h 2008"/>
              <a:gd name="T96" fmla="*/ 292338125 w 716"/>
              <a:gd name="T97" fmla="*/ 332660625 h 2008"/>
              <a:gd name="T98" fmla="*/ 191531875 w 716"/>
              <a:gd name="T99" fmla="*/ 272176875 h 2008"/>
              <a:gd name="T100" fmla="*/ 0 w 716"/>
              <a:gd name="T101" fmla="*/ 0 h 2008"/>
              <a:gd name="T102" fmla="*/ 216733438 w 716"/>
              <a:gd name="T103" fmla="*/ 0 h 2008"/>
              <a:gd name="T104" fmla="*/ 594756875 w 716"/>
              <a:gd name="T105" fmla="*/ 40322500 h 2008"/>
              <a:gd name="T106" fmla="*/ 907256250 w 716"/>
              <a:gd name="T107" fmla="*/ 105846563 h 2008"/>
              <a:gd name="T108" fmla="*/ 1149191250 w 716"/>
              <a:gd name="T109" fmla="*/ 196572188 h 2008"/>
              <a:gd name="T110" fmla="*/ 1330642500 w 716"/>
              <a:gd name="T111" fmla="*/ 287297813 h 2008"/>
              <a:gd name="T112" fmla="*/ 1461690625 w 716"/>
              <a:gd name="T113" fmla="*/ 378023438 h 2008"/>
              <a:gd name="T114" fmla="*/ 1567537188 w 716"/>
              <a:gd name="T115" fmla="*/ 473789375 h 2008"/>
              <a:gd name="T116" fmla="*/ 1587698438 w 716"/>
              <a:gd name="T117" fmla="*/ 493950625 h 200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16"/>
              <a:gd name="T178" fmla="*/ 0 h 2008"/>
              <a:gd name="T179" fmla="*/ 716 w 716"/>
              <a:gd name="T180" fmla="*/ 2008 h 200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16" h="2008">
                <a:moveTo>
                  <a:pt x="630" y="196"/>
                </a:moveTo>
                <a:lnTo>
                  <a:pt x="630" y="196"/>
                </a:lnTo>
                <a:lnTo>
                  <a:pt x="646" y="216"/>
                </a:lnTo>
                <a:lnTo>
                  <a:pt x="662" y="238"/>
                </a:lnTo>
                <a:lnTo>
                  <a:pt x="674" y="260"/>
                </a:lnTo>
                <a:lnTo>
                  <a:pt x="686" y="284"/>
                </a:lnTo>
                <a:lnTo>
                  <a:pt x="696" y="308"/>
                </a:lnTo>
                <a:lnTo>
                  <a:pt x="702" y="334"/>
                </a:lnTo>
                <a:lnTo>
                  <a:pt x="708" y="360"/>
                </a:lnTo>
                <a:lnTo>
                  <a:pt x="712" y="386"/>
                </a:lnTo>
                <a:lnTo>
                  <a:pt x="716" y="412"/>
                </a:lnTo>
                <a:lnTo>
                  <a:pt x="716" y="440"/>
                </a:lnTo>
                <a:lnTo>
                  <a:pt x="716" y="496"/>
                </a:lnTo>
                <a:lnTo>
                  <a:pt x="712" y="550"/>
                </a:lnTo>
                <a:lnTo>
                  <a:pt x="704" y="604"/>
                </a:lnTo>
                <a:lnTo>
                  <a:pt x="694" y="654"/>
                </a:lnTo>
                <a:lnTo>
                  <a:pt x="682" y="702"/>
                </a:lnTo>
                <a:lnTo>
                  <a:pt x="670" y="744"/>
                </a:lnTo>
                <a:lnTo>
                  <a:pt x="658" y="782"/>
                </a:lnTo>
                <a:lnTo>
                  <a:pt x="638" y="836"/>
                </a:lnTo>
                <a:lnTo>
                  <a:pt x="630" y="856"/>
                </a:lnTo>
                <a:lnTo>
                  <a:pt x="584" y="966"/>
                </a:lnTo>
                <a:lnTo>
                  <a:pt x="548" y="1066"/>
                </a:lnTo>
                <a:lnTo>
                  <a:pt x="520" y="1156"/>
                </a:lnTo>
                <a:lnTo>
                  <a:pt x="498" y="1238"/>
                </a:lnTo>
                <a:lnTo>
                  <a:pt x="482" y="1310"/>
                </a:lnTo>
                <a:lnTo>
                  <a:pt x="472" y="1376"/>
                </a:lnTo>
                <a:lnTo>
                  <a:pt x="466" y="1432"/>
                </a:lnTo>
                <a:lnTo>
                  <a:pt x="464" y="1482"/>
                </a:lnTo>
                <a:lnTo>
                  <a:pt x="464" y="1524"/>
                </a:lnTo>
                <a:lnTo>
                  <a:pt x="468" y="1560"/>
                </a:lnTo>
                <a:lnTo>
                  <a:pt x="474" y="1590"/>
                </a:lnTo>
                <a:lnTo>
                  <a:pt x="480" y="1612"/>
                </a:lnTo>
                <a:lnTo>
                  <a:pt x="486" y="1630"/>
                </a:lnTo>
                <a:lnTo>
                  <a:pt x="490" y="1642"/>
                </a:lnTo>
                <a:lnTo>
                  <a:pt x="496" y="1652"/>
                </a:lnTo>
                <a:lnTo>
                  <a:pt x="508" y="1686"/>
                </a:lnTo>
                <a:lnTo>
                  <a:pt x="516" y="1720"/>
                </a:lnTo>
                <a:lnTo>
                  <a:pt x="522" y="1750"/>
                </a:lnTo>
                <a:lnTo>
                  <a:pt x="524" y="1780"/>
                </a:lnTo>
                <a:lnTo>
                  <a:pt x="524" y="1808"/>
                </a:lnTo>
                <a:lnTo>
                  <a:pt x="522" y="1836"/>
                </a:lnTo>
                <a:lnTo>
                  <a:pt x="518" y="1860"/>
                </a:lnTo>
                <a:lnTo>
                  <a:pt x="514" y="1882"/>
                </a:lnTo>
                <a:lnTo>
                  <a:pt x="508" y="1902"/>
                </a:lnTo>
                <a:lnTo>
                  <a:pt x="500" y="1920"/>
                </a:lnTo>
                <a:lnTo>
                  <a:pt x="488" y="1948"/>
                </a:lnTo>
                <a:lnTo>
                  <a:pt x="478" y="1966"/>
                </a:lnTo>
                <a:lnTo>
                  <a:pt x="474" y="1972"/>
                </a:lnTo>
                <a:lnTo>
                  <a:pt x="404" y="1882"/>
                </a:lnTo>
                <a:lnTo>
                  <a:pt x="448" y="2008"/>
                </a:lnTo>
                <a:lnTo>
                  <a:pt x="418" y="1982"/>
                </a:lnTo>
                <a:lnTo>
                  <a:pt x="392" y="1956"/>
                </a:lnTo>
                <a:lnTo>
                  <a:pt x="366" y="1928"/>
                </a:lnTo>
                <a:lnTo>
                  <a:pt x="342" y="1902"/>
                </a:lnTo>
                <a:lnTo>
                  <a:pt x="320" y="1874"/>
                </a:lnTo>
                <a:lnTo>
                  <a:pt x="298" y="1848"/>
                </a:lnTo>
                <a:lnTo>
                  <a:pt x="278" y="1820"/>
                </a:lnTo>
                <a:lnTo>
                  <a:pt x="260" y="1792"/>
                </a:lnTo>
                <a:lnTo>
                  <a:pt x="226" y="1736"/>
                </a:lnTo>
                <a:lnTo>
                  <a:pt x="198" y="1678"/>
                </a:lnTo>
                <a:lnTo>
                  <a:pt x="174" y="1622"/>
                </a:lnTo>
                <a:lnTo>
                  <a:pt x="154" y="1564"/>
                </a:lnTo>
                <a:lnTo>
                  <a:pt x="138" y="1506"/>
                </a:lnTo>
                <a:lnTo>
                  <a:pt x="126" y="1448"/>
                </a:lnTo>
                <a:lnTo>
                  <a:pt x="118" y="1392"/>
                </a:lnTo>
                <a:lnTo>
                  <a:pt x="114" y="1336"/>
                </a:lnTo>
                <a:lnTo>
                  <a:pt x="112" y="1280"/>
                </a:lnTo>
                <a:lnTo>
                  <a:pt x="112" y="1226"/>
                </a:lnTo>
                <a:lnTo>
                  <a:pt x="116" y="1174"/>
                </a:lnTo>
                <a:lnTo>
                  <a:pt x="122" y="1122"/>
                </a:lnTo>
                <a:lnTo>
                  <a:pt x="128" y="1072"/>
                </a:lnTo>
                <a:lnTo>
                  <a:pt x="138" y="1022"/>
                </a:lnTo>
                <a:lnTo>
                  <a:pt x="148" y="976"/>
                </a:lnTo>
                <a:lnTo>
                  <a:pt x="158" y="932"/>
                </a:lnTo>
                <a:lnTo>
                  <a:pt x="170" y="890"/>
                </a:lnTo>
                <a:lnTo>
                  <a:pt x="182" y="852"/>
                </a:lnTo>
                <a:lnTo>
                  <a:pt x="208" y="782"/>
                </a:lnTo>
                <a:lnTo>
                  <a:pt x="230" y="724"/>
                </a:lnTo>
                <a:lnTo>
                  <a:pt x="250" y="682"/>
                </a:lnTo>
                <a:lnTo>
                  <a:pt x="268" y="646"/>
                </a:lnTo>
                <a:lnTo>
                  <a:pt x="280" y="450"/>
                </a:lnTo>
                <a:lnTo>
                  <a:pt x="280" y="426"/>
                </a:lnTo>
                <a:lnTo>
                  <a:pt x="278" y="402"/>
                </a:lnTo>
                <a:lnTo>
                  <a:pt x="270" y="358"/>
                </a:lnTo>
                <a:lnTo>
                  <a:pt x="260" y="320"/>
                </a:lnTo>
                <a:lnTo>
                  <a:pt x="246" y="284"/>
                </a:lnTo>
                <a:lnTo>
                  <a:pt x="230" y="252"/>
                </a:lnTo>
                <a:lnTo>
                  <a:pt x="212" y="224"/>
                </a:lnTo>
                <a:lnTo>
                  <a:pt x="192" y="198"/>
                </a:lnTo>
                <a:lnTo>
                  <a:pt x="172" y="178"/>
                </a:lnTo>
                <a:lnTo>
                  <a:pt x="152" y="160"/>
                </a:lnTo>
                <a:lnTo>
                  <a:pt x="134" y="144"/>
                </a:lnTo>
                <a:lnTo>
                  <a:pt x="116" y="132"/>
                </a:lnTo>
                <a:lnTo>
                  <a:pt x="100" y="122"/>
                </a:lnTo>
                <a:lnTo>
                  <a:pt x="76" y="108"/>
                </a:lnTo>
                <a:lnTo>
                  <a:pt x="66" y="104"/>
                </a:lnTo>
                <a:lnTo>
                  <a:pt x="0" y="0"/>
                </a:lnTo>
                <a:lnTo>
                  <a:pt x="86" y="0"/>
                </a:lnTo>
                <a:lnTo>
                  <a:pt x="166" y="6"/>
                </a:lnTo>
                <a:lnTo>
                  <a:pt x="236" y="16"/>
                </a:lnTo>
                <a:lnTo>
                  <a:pt x="302" y="28"/>
                </a:lnTo>
                <a:lnTo>
                  <a:pt x="360" y="42"/>
                </a:lnTo>
                <a:lnTo>
                  <a:pt x="410" y="60"/>
                </a:lnTo>
                <a:lnTo>
                  <a:pt x="456" y="78"/>
                </a:lnTo>
                <a:lnTo>
                  <a:pt x="494" y="96"/>
                </a:lnTo>
                <a:lnTo>
                  <a:pt x="528" y="114"/>
                </a:lnTo>
                <a:lnTo>
                  <a:pt x="556" y="132"/>
                </a:lnTo>
                <a:lnTo>
                  <a:pt x="580" y="150"/>
                </a:lnTo>
                <a:lnTo>
                  <a:pt x="598" y="164"/>
                </a:lnTo>
                <a:lnTo>
                  <a:pt x="622" y="188"/>
                </a:lnTo>
                <a:lnTo>
                  <a:pt x="630" y="19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51"/>
          <p:cNvSpPr>
            <a:spLocks/>
          </p:cNvSpPr>
          <p:nvPr/>
        </p:nvSpPr>
        <p:spPr bwMode="auto">
          <a:xfrm>
            <a:off x="7823200" y="4192588"/>
            <a:ext cx="190500" cy="739775"/>
          </a:xfrm>
          <a:custGeom>
            <a:avLst/>
            <a:gdLst>
              <a:gd name="T0" fmla="*/ 110886875 w 120"/>
              <a:gd name="T1" fmla="*/ 418345938 h 466"/>
              <a:gd name="T2" fmla="*/ 80645000 w 120"/>
              <a:gd name="T3" fmla="*/ 504031250 h 466"/>
              <a:gd name="T4" fmla="*/ 55443438 w 120"/>
              <a:gd name="T5" fmla="*/ 388104063 h 466"/>
              <a:gd name="T6" fmla="*/ 55443438 w 120"/>
              <a:gd name="T7" fmla="*/ 388104063 h 466"/>
              <a:gd name="T8" fmla="*/ 45362813 w 120"/>
              <a:gd name="T9" fmla="*/ 337700938 h 466"/>
              <a:gd name="T10" fmla="*/ 40322500 w 120"/>
              <a:gd name="T11" fmla="*/ 272176875 h 466"/>
              <a:gd name="T12" fmla="*/ 40322500 w 120"/>
              <a:gd name="T13" fmla="*/ 146169063 h 466"/>
              <a:gd name="T14" fmla="*/ 45362813 w 120"/>
              <a:gd name="T15" fmla="*/ 45362813 h 466"/>
              <a:gd name="T16" fmla="*/ 50403125 w 120"/>
              <a:gd name="T17" fmla="*/ 0 h 466"/>
              <a:gd name="T18" fmla="*/ 50403125 w 120"/>
              <a:gd name="T19" fmla="*/ 0 h 466"/>
              <a:gd name="T20" fmla="*/ 25201563 w 120"/>
              <a:gd name="T21" fmla="*/ 131048125 h 466"/>
              <a:gd name="T22" fmla="*/ 10080625 w 120"/>
              <a:gd name="T23" fmla="*/ 236894688 h 466"/>
              <a:gd name="T24" fmla="*/ 0 w 120"/>
              <a:gd name="T25" fmla="*/ 322580000 h 466"/>
              <a:gd name="T26" fmla="*/ 0 w 120"/>
              <a:gd name="T27" fmla="*/ 388104063 h 466"/>
              <a:gd name="T28" fmla="*/ 0 w 120"/>
              <a:gd name="T29" fmla="*/ 433466875 h 466"/>
              <a:gd name="T30" fmla="*/ 0 w 120"/>
              <a:gd name="T31" fmla="*/ 468749063 h 466"/>
              <a:gd name="T32" fmla="*/ 5040313 w 120"/>
              <a:gd name="T33" fmla="*/ 488910313 h 466"/>
              <a:gd name="T34" fmla="*/ 5040313 w 120"/>
              <a:gd name="T35" fmla="*/ 488910313 h 466"/>
              <a:gd name="T36" fmla="*/ 20161250 w 120"/>
              <a:gd name="T37" fmla="*/ 569555313 h 466"/>
              <a:gd name="T38" fmla="*/ 40322500 w 120"/>
              <a:gd name="T39" fmla="*/ 645160000 h 466"/>
              <a:gd name="T40" fmla="*/ 60483750 w 120"/>
              <a:gd name="T41" fmla="*/ 710684063 h 466"/>
              <a:gd name="T42" fmla="*/ 85685313 w 120"/>
              <a:gd name="T43" fmla="*/ 776208125 h 466"/>
              <a:gd name="T44" fmla="*/ 131048125 w 120"/>
              <a:gd name="T45" fmla="*/ 897175625 h 466"/>
              <a:gd name="T46" fmla="*/ 181451250 w 120"/>
              <a:gd name="T47" fmla="*/ 992941563 h 466"/>
              <a:gd name="T48" fmla="*/ 226814063 w 120"/>
              <a:gd name="T49" fmla="*/ 1068546250 h 466"/>
              <a:gd name="T50" fmla="*/ 267136563 w 120"/>
              <a:gd name="T51" fmla="*/ 1129030000 h 466"/>
              <a:gd name="T52" fmla="*/ 302418750 w 120"/>
              <a:gd name="T53" fmla="*/ 1174392813 h 466"/>
              <a:gd name="T54" fmla="*/ 302418750 w 120"/>
              <a:gd name="T55" fmla="*/ 1174392813 h 466"/>
              <a:gd name="T56" fmla="*/ 272176875 w 120"/>
              <a:gd name="T57" fmla="*/ 1129030000 h 466"/>
              <a:gd name="T58" fmla="*/ 246975313 w 120"/>
              <a:gd name="T59" fmla="*/ 1078626875 h 466"/>
              <a:gd name="T60" fmla="*/ 206652813 w 120"/>
              <a:gd name="T61" fmla="*/ 987901250 h 466"/>
              <a:gd name="T62" fmla="*/ 176410938 w 120"/>
              <a:gd name="T63" fmla="*/ 897175625 h 466"/>
              <a:gd name="T64" fmla="*/ 156249688 w 120"/>
              <a:gd name="T65" fmla="*/ 816530625 h 466"/>
              <a:gd name="T66" fmla="*/ 146169063 w 120"/>
              <a:gd name="T67" fmla="*/ 745966250 h 466"/>
              <a:gd name="T68" fmla="*/ 141128750 w 120"/>
              <a:gd name="T69" fmla="*/ 690522813 h 466"/>
              <a:gd name="T70" fmla="*/ 136088438 w 120"/>
              <a:gd name="T71" fmla="*/ 645160000 h 466"/>
              <a:gd name="T72" fmla="*/ 110886875 w 120"/>
              <a:gd name="T73" fmla="*/ 418345938 h 46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20"/>
              <a:gd name="T112" fmla="*/ 0 h 466"/>
              <a:gd name="T113" fmla="*/ 120 w 120"/>
              <a:gd name="T114" fmla="*/ 466 h 46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20" h="466">
                <a:moveTo>
                  <a:pt x="44" y="166"/>
                </a:moveTo>
                <a:lnTo>
                  <a:pt x="32" y="200"/>
                </a:lnTo>
                <a:lnTo>
                  <a:pt x="22" y="154"/>
                </a:lnTo>
                <a:lnTo>
                  <a:pt x="18" y="134"/>
                </a:lnTo>
                <a:lnTo>
                  <a:pt x="16" y="108"/>
                </a:lnTo>
                <a:lnTo>
                  <a:pt x="16" y="58"/>
                </a:lnTo>
                <a:lnTo>
                  <a:pt x="18" y="18"/>
                </a:lnTo>
                <a:lnTo>
                  <a:pt x="20" y="0"/>
                </a:lnTo>
                <a:lnTo>
                  <a:pt x="10" y="52"/>
                </a:lnTo>
                <a:lnTo>
                  <a:pt x="4" y="94"/>
                </a:lnTo>
                <a:lnTo>
                  <a:pt x="0" y="128"/>
                </a:lnTo>
                <a:lnTo>
                  <a:pt x="0" y="154"/>
                </a:lnTo>
                <a:lnTo>
                  <a:pt x="0" y="172"/>
                </a:lnTo>
                <a:lnTo>
                  <a:pt x="0" y="186"/>
                </a:lnTo>
                <a:lnTo>
                  <a:pt x="2" y="194"/>
                </a:lnTo>
                <a:lnTo>
                  <a:pt x="8" y="226"/>
                </a:lnTo>
                <a:lnTo>
                  <a:pt x="16" y="256"/>
                </a:lnTo>
                <a:lnTo>
                  <a:pt x="24" y="282"/>
                </a:lnTo>
                <a:lnTo>
                  <a:pt x="34" y="308"/>
                </a:lnTo>
                <a:lnTo>
                  <a:pt x="52" y="356"/>
                </a:lnTo>
                <a:lnTo>
                  <a:pt x="72" y="394"/>
                </a:lnTo>
                <a:lnTo>
                  <a:pt x="90" y="424"/>
                </a:lnTo>
                <a:lnTo>
                  <a:pt x="106" y="448"/>
                </a:lnTo>
                <a:lnTo>
                  <a:pt x="120" y="466"/>
                </a:lnTo>
                <a:lnTo>
                  <a:pt x="108" y="448"/>
                </a:lnTo>
                <a:lnTo>
                  <a:pt x="98" y="428"/>
                </a:lnTo>
                <a:lnTo>
                  <a:pt x="82" y="392"/>
                </a:lnTo>
                <a:lnTo>
                  <a:pt x="70" y="356"/>
                </a:lnTo>
                <a:lnTo>
                  <a:pt x="62" y="324"/>
                </a:lnTo>
                <a:lnTo>
                  <a:pt x="58" y="296"/>
                </a:lnTo>
                <a:lnTo>
                  <a:pt x="56" y="274"/>
                </a:lnTo>
                <a:lnTo>
                  <a:pt x="54" y="256"/>
                </a:lnTo>
                <a:lnTo>
                  <a:pt x="44" y="1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52"/>
          <p:cNvSpPr>
            <a:spLocks/>
          </p:cNvSpPr>
          <p:nvPr/>
        </p:nvSpPr>
        <p:spPr bwMode="auto">
          <a:xfrm>
            <a:off x="8051800" y="4513263"/>
            <a:ext cx="76200" cy="330200"/>
          </a:xfrm>
          <a:custGeom>
            <a:avLst/>
            <a:gdLst>
              <a:gd name="T0" fmla="*/ 105846563 w 48"/>
              <a:gd name="T1" fmla="*/ 524192500 h 208"/>
              <a:gd name="T2" fmla="*/ 105846563 w 48"/>
              <a:gd name="T3" fmla="*/ 524192500 h 208"/>
              <a:gd name="T4" fmla="*/ 110886875 w 48"/>
              <a:gd name="T5" fmla="*/ 493950625 h 208"/>
              <a:gd name="T6" fmla="*/ 110886875 w 48"/>
              <a:gd name="T7" fmla="*/ 493950625 h 208"/>
              <a:gd name="T8" fmla="*/ 120967500 w 48"/>
              <a:gd name="T9" fmla="*/ 398184688 h 208"/>
              <a:gd name="T10" fmla="*/ 120967500 w 48"/>
              <a:gd name="T11" fmla="*/ 332660625 h 208"/>
              <a:gd name="T12" fmla="*/ 120967500 w 48"/>
              <a:gd name="T13" fmla="*/ 262096250 h 208"/>
              <a:gd name="T14" fmla="*/ 110886875 w 48"/>
              <a:gd name="T15" fmla="*/ 186491563 h 208"/>
              <a:gd name="T16" fmla="*/ 90725625 w 48"/>
              <a:gd name="T17" fmla="*/ 115927188 h 208"/>
              <a:gd name="T18" fmla="*/ 75604688 w 48"/>
              <a:gd name="T19" fmla="*/ 85685313 h 208"/>
              <a:gd name="T20" fmla="*/ 60483750 w 48"/>
              <a:gd name="T21" fmla="*/ 55443438 h 208"/>
              <a:gd name="T22" fmla="*/ 40322500 w 48"/>
              <a:gd name="T23" fmla="*/ 25201563 h 208"/>
              <a:gd name="T24" fmla="*/ 15120938 w 48"/>
              <a:gd name="T25" fmla="*/ 0 h 208"/>
              <a:gd name="T26" fmla="*/ 15120938 w 48"/>
              <a:gd name="T27" fmla="*/ 0 h 208"/>
              <a:gd name="T28" fmla="*/ 30241875 w 48"/>
              <a:gd name="T29" fmla="*/ 25201563 h 208"/>
              <a:gd name="T30" fmla="*/ 40322500 w 48"/>
              <a:gd name="T31" fmla="*/ 55443438 h 208"/>
              <a:gd name="T32" fmla="*/ 55443438 w 48"/>
              <a:gd name="T33" fmla="*/ 90725625 h 208"/>
              <a:gd name="T34" fmla="*/ 65524063 w 48"/>
              <a:gd name="T35" fmla="*/ 131048125 h 208"/>
              <a:gd name="T36" fmla="*/ 65524063 w 48"/>
              <a:gd name="T37" fmla="*/ 176410938 h 208"/>
              <a:gd name="T38" fmla="*/ 60483750 w 48"/>
              <a:gd name="T39" fmla="*/ 216733438 h 208"/>
              <a:gd name="T40" fmla="*/ 50403125 w 48"/>
              <a:gd name="T41" fmla="*/ 241935000 h 208"/>
              <a:gd name="T42" fmla="*/ 40322500 w 48"/>
              <a:gd name="T43" fmla="*/ 262096250 h 208"/>
              <a:gd name="T44" fmla="*/ 40322500 w 48"/>
              <a:gd name="T45" fmla="*/ 262096250 h 208"/>
              <a:gd name="T46" fmla="*/ 5040313 w 48"/>
              <a:gd name="T47" fmla="*/ 307459063 h 208"/>
              <a:gd name="T48" fmla="*/ 0 w 48"/>
              <a:gd name="T49" fmla="*/ 307459063 h 208"/>
              <a:gd name="T50" fmla="*/ 0 w 48"/>
              <a:gd name="T51" fmla="*/ 302418750 h 208"/>
              <a:gd name="T52" fmla="*/ 15120938 w 48"/>
              <a:gd name="T53" fmla="*/ 262096250 h 208"/>
              <a:gd name="T54" fmla="*/ 15120938 w 48"/>
              <a:gd name="T55" fmla="*/ 262096250 h 208"/>
              <a:gd name="T56" fmla="*/ 30241875 w 48"/>
              <a:gd name="T57" fmla="*/ 292338125 h 208"/>
              <a:gd name="T58" fmla="*/ 65524063 w 48"/>
              <a:gd name="T59" fmla="*/ 362902500 h 208"/>
              <a:gd name="T60" fmla="*/ 85685313 w 48"/>
              <a:gd name="T61" fmla="*/ 403225000 h 208"/>
              <a:gd name="T62" fmla="*/ 100806250 w 48"/>
              <a:gd name="T63" fmla="*/ 448587813 h 208"/>
              <a:gd name="T64" fmla="*/ 110886875 w 48"/>
              <a:gd name="T65" fmla="*/ 483870000 h 208"/>
              <a:gd name="T66" fmla="*/ 110886875 w 48"/>
              <a:gd name="T67" fmla="*/ 514111875 h 2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8"/>
              <a:gd name="T103" fmla="*/ 0 h 208"/>
              <a:gd name="T104" fmla="*/ 48 w 48"/>
              <a:gd name="T105" fmla="*/ 208 h 2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8" h="208">
                <a:moveTo>
                  <a:pt x="42" y="208"/>
                </a:moveTo>
                <a:lnTo>
                  <a:pt x="42" y="208"/>
                </a:lnTo>
                <a:lnTo>
                  <a:pt x="44" y="196"/>
                </a:lnTo>
                <a:lnTo>
                  <a:pt x="48" y="158"/>
                </a:lnTo>
                <a:lnTo>
                  <a:pt x="48" y="132"/>
                </a:lnTo>
                <a:lnTo>
                  <a:pt x="48" y="104"/>
                </a:lnTo>
                <a:lnTo>
                  <a:pt x="44" y="74"/>
                </a:lnTo>
                <a:lnTo>
                  <a:pt x="36" y="46"/>
                </a:lnTo>
                <a:lnTo>
                  <a:pt x="30" y="34"/>
                </a:lnTo>
                <a:lnTo>
                  <a:pt x="24" y="22"/>
                </a:lnTo>
                <a:lnTo>
                  <a:pt x="16" y="10"/>
                </a:lnTo>
                <a:lnTo>
                  <a:pt x="6" y="0"/>
                </a:lnTo>
                <a:lnTo>
                  <a:pt x="12" y="10"/>
                </a:lnTo>
                <a:lnTo>
                  <a:pt x="16" y="22"/>
                </a:lnTo>
                <a:lnTo>
                  <a:pt x="22" y="36"/>
                </a:lnTo>
                <a:lnTo>
                  <a:pt x="26" y="52"/>
                </a:lnTo>
                <a:lnTo>
                  <a:pt x="26" y="70"/>
                </a:lnTo>
                <a:lnTo>
                  <a:pt x="24" y="86"/>
                </a:lnTo>
                <a:lnTo>
                  <a:pt x="20" y="96"/>
                </a:lnTo>
                <a:lnTo>
                  <a:pt x="16" y="104"/>
                </a:lnTo>
                <a:lnTo>
                  <a:pt x="2" y="122"/>
                </a:lnTo>
                <a:lnTo>
                  <a:pt x="0" y="122"/>
                </a:lnTo>
                <a:lnTo>
                  <a:pt x="0" y="120"/>
                </a:lnTo>
                <a:lnTo>
                  <a:pt x="6" y="104"/>
                </a:lnTo>
                <a:lnTo>
                  <a:pt x="12" y="116"/>
                </a:lnTo>
                <a:lnTo>
                  <a:pt x="26" y="144"/>
                </a:lnTo>
                <a:lnTo>
                  <a:pt x="34" y="160"/>
                </a:lnTo>
                <a:lnTo>
                  <a:pt x="40" y="178"/>
                </a:lnTo>
                <a:lnTo>
                  <a:pt x="44" y="192"/>
                </a:lnTo>
                <a:lnTo>
                  <a:pt x="44" y="20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53"/>
          <p:cNvSpPr>
            <a:spLocks/>
          </p:cNvSpPr>
          <p:nvPr/>
        </p:nvSpPr>
        <p:spPr bwMode="auto">
          <a:xfrm>
            <a:off x="6686550" y="4519613"/>
            <a:ext cx="612775" cy="1444625"/>
          </a:xfrm>
          <a:custGeom>
            <a:avLst/>
            <a:gdLst>
              <a:gd name="T0" fmla="*/ 428426563 w 386"/>
              <a:gd name="T1" fmla="*/ 1184473438 h 910"/>
              <a:gd name="T2" fmla="*/ 428426563 w 386"/>
              <a:gd name="T3" fmla="*/ 1184473438 h 910"/>
              <a:gd name="T4" fmla="*/ 367942813 w 386"/>
              <a:gd name="T5" fmla="*/ 1431448750 h 910"/>
              <a:gd name="T6" fmla="*/ 322580000 w 386"/>
              <a:gd name="T7" fmla="*/ 1643141875 h 910"/>
              <a:gd name="T8" fmla="*/ 302418750 w 386"/>
              <a:gd name="T9" fmla="*/ 1733867500 h 910"/>
              <a:gd name="T10" fmla="*/ 292338125 w 386"/>
              <a:gd name="T11" fmla="*/ 1809472188 h 910"/>
              <a:gd name="T12" fmla="*/ 292338125 w 386"/>
              <a:gd name="T13" fmla="*/ 1809472188 h 910"/>
              <a:gd name="T14" fmla="*/ 161290000 w 386"/>
              <a:gd name="T15" fmla="*/ 1945560625 h 910"/>
              <a:gd name="T16" fmla="*/ 60483750 w 386"/>
              <a:gd name="T17" fmla="*/ 2051407188 h 910"/>
              <a:gd name="T18" fmla="*/ 20161250 w 386"/>
              <a:gd name="T19" fmla="*/ 2096770000 h 910"/>
              <a:gd name="T20" fmla="*/ 0 w 386"/>
              <a:gd name="T21" fmla="*/ 2132052188 h 910"/>
              <a:gd name="T22" fmla="*/ 0 w 386"/>
              <a:gd name="T23" fmla="*/ 2132052188 h 910"/>
              <a:gd name="T24" fmla="*/ 65524063 w 386"/>
              <a:gd name="T25" fmla="*/ 2147173125 h 910"/>
              <a:gd name="T26" fmla="*/ 216733438 w 386"/>
              <a:gd name="T27" fmla="*/ 2147483646 h 910"/>
              <a:gd name="T28" fmla="*/ 302418750 w 386"/>
              <a:gd name="T29" fmla="*/ 2147483646 h 910"/>
              <a:gd name="T30" fmla="*/ 383063750 w 386"/>
              <a:gd name="T31" fmla="*/ 2147483646 h 910"/>
              <a:gd name="T32" fmla="*/ 448587813 w 386"/>
              <a:gd name="T33" fmla="*/ 2147483646 h 910"/>
              <a:gd name="T34" fmla="*/ 473789375 w 386"/>
              <a:gd name="T35" fmla="*/ 2147483646 h 910"/>
              <a:gd name="T36" fmla="*/ 488910313 w 386"/>
              <a:gd name="T37" fmla="*/ 2147483646 h 910"/>
              <a:gd name="T38" fmla="*/ 655240625 w 386"/>
              <a:gd name="T39" fmla="*/ 2147483646 h 910"/>
              <a:gd name="T40" fmla="*/ 655240625 w 386"/>
              <a:gd name="T41" fmla="*/ 2147483646 h 910"/>
              <a:gd name="T42" fmla="*/ 655240625 w 386"/>
              <a:gd name="T43" fmla="*/ 2147483646 h 910"/>
              <a:gd name="T44" fmla="*/ 645160000 w 386"/>
              <a:gd name="T45" fmla="*/ 2076608750 h 910"/>
              <a:gd name="T46" fmla="*/ 640119688 w 386"/>
              <a:gd name="T47" fmla="*/ 2001004063 h 910"/>
              <a:gd name="T48" fmla="*/ 624998750 w 386"/>
              <a:gd name="T49" fmla="*/ 1930439688 h 910"/>
              <a:gd name="T50" fmla="*/ 614918125 w 386"/>
              <a:gd name="T51" fmla="*/ 1905238125 h 910"/>
              <a:gd name="T52" fmla="*/ 609877813 w 386"/>
              <a:gd name="T53" fmla="*/ 1880036563 h 910"/>
              <a:gd name="T54" fmla="*/ 594756875 w 386"/>
              <a:gd name="T55" fmla="*/ 1864915625 h 910"/>
              <a:gd name="T56" fmla="*/ 584676250 w 386"/>
              <a:gd name="T57" fmla="*/ 1859875313 h 910"/>
              <a:gd name="T58" fmla="*/ 816530625 w 386"/>
              <a:gd name="T59" fmla="*/ 1617940313 h 910"/>
              <a:gd name="T60" fmla="*/ 816530625 w 386"/>
              <a:gd name="T61" fmla="*/ 1617940313 h 910"/>
              <a:gd name="T62" fmla="*/ 821570938 w 386"/>
              <a:gd name="T63" fmla="*/ 1179433125 h 910"/>
              <a:gd name="T64" fmla="*/ 821570938 w 386"/>
              <a:gd name="T65" fmla="*/ 831651563 h 910"/>
              <a:gd name="T66" fmla="*/ 816530625 w 386"/>
              <a:gd name="T67" fmla="*/ 685482500 h 910"/>
              <a:gd name="T68" fmla="*/ 811490313 w 386"/>
              <a:gd name="T69" fmla="*/ 579635938 h 910"/>
              <a:gd name="T70" fmla="*/ 811490313 w 386"/>
              <a:gd name="T71" fmla="*/ 579635938 h 910"/>
              <a:gd name="T72" fmla="*/ 836691875 w 386"/>
              <a:gd name="T73" fmla="*/ 529232813 h 910"/>
              <a:gd name="T74" fmla="*/ 866933750 w 386"/>
              <a:gd name="T75" fmla="*/ 473789375 h 910"/>
              <a:gd name="T76" fmla="*/ 897175625 w 386"/>
              <a:gd name="T77" fmla="*/ 403225000 h 910"/>
              <a:gd name="T78" fmla="*/ 927417500 w 386"/>
              <a:gd name="T79" fmla="*/ 317539688 h 910"/>
              <a:gd name="T80" fmla="*/ 952619063 w 386"/>
              <a:gd name="T81" fmla="*/ 226814063 h 910"/>
              <a:gd name="T82" fmla="*/ 967740000 w 386"/>
              <a:gd name="T83" fmla="*/ 131048125 h 910"/>
              <a:gd name="T84" fmla="*/ 972780313 w 386"/>
              <a:gd name="T85" fmla="*/ 85685313 h 910"/>
              <a:gd name="T86" fmla="*/ 972780313 w 386"/>
              <a:gd name="T87" fmla="*/ 35282188 h 910"/>
              <a:gd name="T88" fmla="*/ 972780313 w 386"/>
              <a:gd name="T89" fmla="*/ 0 h 910"/>
              <a:gd name="T90" fmla="*/ 972780313 w 386"/>
              <a:gd name="T91" fmla="*/ 0 h 910"/>
              <a:gd name="T92" fmla="*/ 957659375 w 386"/>
              <a:gd name="T93" fmla="*/ 25201563 h 910"/>
              <a:gd name="T94" fmla="*/ 937498125 w 386"/>
              <a:gd name="T95" fmla="*/ 55443438 h 910"/>
              <a:gd name="T96" fmla="*/ 912296563 w 386"/>
              <a:gd name="T97" fmla="*/ 85685313 h 910"/>
              <a:gd name="T98" fmla="*/ 877014375 w 386"/>
              <a:gd name="T99" fmla="*/ 120967500 h 910"/>
              <a:gd name="T100" fmla="*/ 791329063 w 386"/>
              <a:gd name="T101" fmla="*/ 191531875 h 910"/>
              <a:gd name="T102" fmla="*/ 700603438 w 386"/>
              <a:gd name="T103" fmla="*/ 257055938 h 910"/>
              <a:gd name="T104" fmla="*/ 609877813 w 386"/>
              <a:gd name="T105" fmla="*/ 317539688 h 910"/>
              <a:gd name="T106" fmla="*/ 534273125 w 386"/>
              <a:gd name="T107" fmla="*/ 367942813 h 910"/>
              <a:gd name="T108" fmla="*/ 458668438 w 386"/>
              <a:gd name="T109" fmla="*/ 413305625 h 910"/>
              <a:gd name="T110" fmla="*/ 428426563 w 386"/>
              <a:gd name="T111" fmla="*/ 1184473438 h 91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86"/>
              <a:gd name="T169" fmla="*/ 0 h 910"/>
              <a:gd name="T170" fmla="*/ 386 w 386"/>
              <a:gd name="T171" fmla="*/ 910 h 91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86" h="910">
                <a:moveTo>
                  <a:pt x="170" y="470"/>
                </a:moveTo>
                <a:lnTo>
                  <a:pt x="170" y="470"/>
                </a:lnTo>
                <a:lnTo>
                  <a:pt x="146" y="568"/>
                </a:lnTo>
                <a:lnTo>
                  <a:pt x="128" y="652"/>
                </a:lnTo>
                <a:lnTo>
                  <a:pt x="120" y="688"/>
                </a:lnTo>
                <a:lnTo>
                  <a:pt x="116" y="718"/>
                </a:lnTo>
                <a:lnTo>
                  <a:pt x="64" y="772"/>
                </a:lnTo>
                <a:lnTo>
                  <a:pt x="24" y="814"/>
                </a:lnTo>
                <a:lnTo>
                  <a:pt x="8" y="832"/>
                </a:lnTo>
                <a:lnTo>
                  <a:pt x="0" y="846"/>
                </a:lnTo>
                <a:lnTo>
                  <a:pt x="26" y="852"/>
                </a:lnTo>
                <a:lnTo>
                  <a:pt x="86" y="864"/>
                </a:lnTo>
                <a:lnTo>
                  <a:pt x="120" y="874"/>
                </a:lnTo>
                <a:lnTo>
                  <a:pt x="152" y="884"/>
                </a:lnTo>
                <a:lnTo>
                  <a:pt x="178" y="898"/>
                </a:lnTo>
                <a:lnTo>
                  <a:pt x="188" y="904"/>
                </a:lnTo>
                <a:lnTo>
                  <a:pt x="194" y="910"/>
                </a:lnTo>
                <a:lnTo>
                  <a:pt x="260" y="906"/>
                </a:lnTo>
                <a:lnTo>
                  <a:pt x="260" y="880"/>
                </a:lnTo>
                <a:lnTo>
                  <a:pt x="256" y="824"/>
                </a:lnTo>
                <a:lnTo>
                  <a:pt x="254" y="794"/>
                </a:lnTo>
                <a:lnTo>
                  <a:pt x="248" y="766"/>
                </a:lnTo>
                <a:lnTo>
                  <a:pt x="244" y="756"/>
                </a:lnTo>
                <a:lnTo>
                  <a:pt x="242" y="746"/>
                </a:lnTo>
                <a:lnTo>
                  <a:pt x="236" y="740"/>
                </a:lnTo>
                <a:lnTo>
                  <a:pt x="232" y="738"/>
                </a:lnTo>
                <a:lnTo>
                  <a:pt x="324" y="642"/>
                </a:lnTo>
                <a:lnTo>
                  <a:pt x="326" y="468"/>
                </a:lnTo>
                <a:lnTo>
                  <a:pt x="326" y="330"/>
                </a:lnTo>
                <a:lnTo>
                  <a:pt x="324" y="272"/>
                </a:lnTo>
                <a:lnTo>
                  <a:pt x="322" y="230"/>
                </a:lnTo>
                <a:lnTo>
                  <a:pt x="332" y="210"/>
                </a:lnTo>
                <a:lnTo>
                  <a:pt x="344" y="188"/>
                </a:lnTo>
                <a:lnTo>
                  <a:pt x="356" y="160"/>
                </a:lnTo>
                <a:lnTo>
                  <a:pt x="368" y="126"/>
                </a:lnTo>
                <a:lnTo>
                  <a:pt x="378" y="90"/>
                </a:lnTo>
                <a:lnTo>
                  <a:pt x="384" y="52"/>
                </a:lnTo>
                <a:lnTo>
                  <a:pt x="386" y="34"/>
                </a:lnTo>
                <a:lnTo>
                  <a:pt x="386" y="14"/>
                </a:lnTo>
                <a:lnTo>
                  <a:pt x="386" y="0"/>
                </a:lnTo>
                <a:lnTo>
                  <a:pt x="380" y="10"/>
                </a:lnTo>
                <a:lnTo>
                  <a:pt x="372" y="22"/>
                </a:lnTo>
                <a:lnTo>
                  <a:pt x="362" y="34"/>
                </a:lnTo>
                <a:lnTo>
                  <a:pt x="348" y="48"/>
                </a:lnTo>
                <a:lnTo>
                  <a:pt x="314" y="76"/>
                </a:lnTo>
                <a:lnTo>
                  <a:pt x="278" y="102"/>
                </a:lnTo>
                <a:lnTo>
                  <a:pt x="242" y="126"/>
                </a:lnTo>
                <a:lnTo>
                  <a:pt x="212" y="146"/>
                </a:lnTo>
                <a:lnTo>
                  <a:pt x="182" y="164"/>
                </a:lnTo>
                <a:lnTo>
                  <a:pt x="170" y="470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54"/>
          <p:cNvSpPr>
            <a:spLocks/>
          </p:cNvSpPr>
          <p:nvPr/>
        </p:nvSpPr>
        <p:spPr bwMode="auto">
          <a:xfrm>
            <a:off x="6686550" y="4519613"/>
            <a:ext cx="612775" cy="1444625"/>
          </a:xfrm>
          <a:custGeom>
            <a:avLst/>
            <a:gdLst>
              <a:gd name="T0" fmla="*/ 428426563 w 386"/>
              <a:gd name="T1" fmla="*/ 1184473438 h 910"/>
              <a:gd name="T2" fmla="*/ 428426563 w 386"/>
              <a:gd name="T3" fmla="*/ 1184473438 h 910"/>
              <a:gd name="T4" fmla="*/ 367942813 w 386"/>
              <a:gd name="T5" fmla="*/ 1431448750 h 910"/>
              <a:gd name="T6" fmla="*/ 322580000 w 386"/>
              <a:gd name="T7" fmla="*/ 1643141875 h 910"/>
              <a:gd name="T8" fmla="*/ 302418750 w 386"/>
              <a:gd name="T9" fmla="*/ 1733867500 h 910"/>
              <a:gd name="T10" fmla="*/ 292338125 w 386"/>
              <a:gd name="T11" fmla="*/ 1809472188 h 910"/>
              <a:gd name="T12" fmla="*/ 292338125 w 386"/>
              <a:gd name="T13" fmla="*/ 1809472188 h 910"/>
              <a:gd name="T14" fmla="*/ 161290000 w 386"/>
              <a:gd name="T15" fmla="*/ 1945560625 h 910"/>
              <a:gd name="T16" fmla="*/ 60483750 w 386"/>
              <a:gd name="T17" fmla="*/ 2051407188 h 910"/>
              <a:gd name="T18" fmla="*/ 20161250 w 386"/>
              <a:gd name="T19" fmla="*/ 2096770000 h 910"/>
              <a:gd name="T20" fmla="*/ 0 w 386"/>
              <a:gd name="T21" fmla="*/ 2132052188 h 910"/>
              <a:gd name="T22" fmla="*/ 0 w 386"/>
              <a:gd name="T23" fmla="*/ 2132052188 h 910"/>
              <a:gd name="T24" fmla="*/ 65524063 w 386"/>
              <a:gd name="T25" fmla="*/ 2147173125 h 910"/>
              <a:gd name="T26" fmla="*/ 216733438 w 386"/>
              <a:gd name="T27" fmla="*/ 2147483646 h 910"/>
              <a:gd name="T28" fmla="*/ 302418750 w 386"/>
              <a:gd name="T29" fmla="*/ 2147483646 h 910"/>
              <a:gd name="T30" fmla="*/ 383063750 w 386"/>
              <a:gd name="T31" fmla="*/ 2147483646 h 910"/>
              <a:gd name="T32" fmla="*/ 448587813 w 386"/>
              <a:gd name="T33" fmla="*/ 2147483646 h 910"/>
              <a:gd name="T34" fmla="*/ 473789375 w 386"/>
              <a:gd name="T35" fmla="*/ 2147483646 h 910"/>
              <a:gd name="T36" fmla="*/ 488910313 w 386"/>
              <a:gd name="T37" fmla="*/ 2147483646 h 910"/>
              <a:gd name="T38" fmla="*/ 655240625 w 386"/>
              <a:gd name="T39" fmla="*/ 2147483646 h 910"/>
              <a:gd name="T40" fmla="*/ 655240625 w 386"/>
              <a:gd name="T41" fmla="*/ 2147483646 h 910"/>
              <a:gd name="T42" fmla="*/ 655240625 w 386"/>
              <a:gd name="T43" fmla="*/ 2147483646 h 910"/>
              <a:gd name="T44" fmla="*/ 645160000 w 386"/>
              <a:gd name="T45" fmla="*/ 2076608750 h 910"/>
              <a:gd name="T46" fmla="*/ 640119688 w 386"/>
              <a:gd name="T47" fmla="*/ 2001004063 h 910"/>
              <a:gd name="T48" fmla="*/ 624998750 w 386"/>
              <a:gd name="T49" fmla="*/ 1930439688 h 910"/>
              <a:gd name="T50" fmla="*/ 614918125 w 386"/>
              <a:gd name="T51" fmla="*/ 1905238125 h 910"/>
              <a:gd name="T52" fmla="*/ 609877813 w 386"/>
              <a:gd name="T53" fmla="*/ 1880036563 h 910"/>
              <a:gd name="T54" fmla="*/ 594756875 w 386"/>
              <a:gd name="T55" fmla="*/ 1864915625 h 910"/>
              <a:gd name="T56" fmla="*/ 584676250 w 386"/>
              <a:gd name="T57" fmla="*/ 1859875313 h 910"/>
              <a:gd name="T58" fmla="*/ 816530625 w 386"/>
              <a:gd name="T59" fmla="*/ 1617940313 h 910"/>
              <a:gd name="T60" fmla="*/ 816530625 w 386"/>
              <a:gd name="T61" fmla="*/ 1617940313 h 910"/>
              <a:gd name="T62" fmla="*/ 821570938 w 386"/>
              <a:gd name="T63" fmla="*/ 1179433125 h 910"/>
              <a:gd name="T64" fmla="*/ 821570938 w 386"/>
              <a:gd name="T65" fmla="*/ 831651563 h 910"/>
              <a:gd name="T66" fmla="*/ 816530625 w 386"/>
              <a:gd name="T67" fmla="*/ 685482500 h 910"/>
              <a:gd name="T68" fmla="*/ 811490313 w 386"/>
              <a:gd name="T69" fmla="*/ 579635938 h 910"/>
              <a:gd name="T70" fmla="*/ 811490313 w 386"/>
              <a:gd name="T71" fmla="*/ 579635938 h 910"/>
              <a:gd name="T72" fmla="*/ 836691875 w 386"/>
              <a:gd name="T73" fmla="*/ 529232813 h 910"/>
              <a:gd name="T74" fmla="*/ 866933750 w 386"/>
              <a:gd name="T75" fmla="*/ 473789375 h 910"/>
              <a:gd name="T76" fmla="*/ 897175625 w 386"/>
              <a:gd name="T77" fmla="*/ 403225000 h 910"/>
              <a:gd name="T78" fmla="*/ 927417500 w 386"/>
              <a:gd name="T79" fmla="*/ 317539688 h 910"/>
              <a:gd name="T80" fmla="*/ 952619063 w 386"/>
              <a:gd name="T81" fmla="*/ 226814063 h 910"/>
              <a:gd name="T82" fmla="*/ 967740000 w 386"/>
              <a:gd name="T83" fmla="*/ 131048125 h 910"/>
              <a:gd name="T84" fmla="*/ 972780313 w 386"/>
              <a:gd name="T85" fmla="*/ 85685313 h 910"/>
              <a:gd name="T86" fmla="*/ 972780313 w 386"/>
              <a:gd name="T87" fmla="*/ 35282188 h 910"/>
              <a:gd name="T88" fmla="*/ 972780313 w 386"/>
              <a:gd name="T89" fmla="*/ 0 h 910"/>
              <a:gd name="T90" fmla="*/ 972780313 w 386"/>
              <a:gd name="T91" fmla="*/ 0 h 910"/>
              <a:gd name="T92" fmla="*/ 957659375 w 386"/>
              <a:gd name="T93" fmla="*/ 25201563 h 910"/>
              <a:gd name="T94" fmla="*/ 937498125 w 386"/>
              <a:gd name="T95" fmla="*/ 55443438 h 910"/>
              <a:gd name="T96" fmla="*/ 912296563 w 386"/>
              <a:gd name="T97" fmla="*/ 85685313 h 910"/>
              <a:gd name="T98" fmla="*/ 877014375 w 386"/>
              <a:gd name="T99" fmla="*/ 120967500 h 910"/>
              <a:gd name="T100" fmla="*/ 791329063 w 386"/>
              <a:gd name="T101" fmla="*/ 191531875 h 910"/>
              <a:gd name="T102" fmla="*/ 700603438 w 386"/>
              <a:gd name="T103" fmla="*/ 257055938 h 910"/>
              <a:gd name="T104" fmla="*/ 609877813 w 386"/>
              <a:gd name="T105" fmla="*/ 317539688 h 910"/>
              <a:gd name="T106" fmla="*/ 534273125 w 386"/>
              <a:gd name="T107" fmla="*/ 367942813 h 910"/>
              <a:gd name="T108" fmla="*/ 458668438 w 386"/>
              <a:gd name="T109" fmla="*/ 413305625 h 91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386"/>
              <a:gd name="T166" fmla="*/ 0 h 910"/>
              <a:gd name="T167" fmla="*/ 386 w 386"/>
              <a:gd name="T168" fmla="*/ 910 h 91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386" h="910">
                <a:moveTo>
                  <a:pt x="170" y="470"/>
                </a:moveTo>
                <a:lnTo>
                  <a:pt x="170" y="470"/>
                </a:lnTo>
                <a:lnTo>
                  <a:pt x="146" y="568"/>
                </a:lnTo>
                <a:lnTo>
                  <a:pt x="128" y="652"/>
                </a:lnTo>
                <a:lnTo>
                  <a:pt x="120" y="688"/>
                </a:lnTo>
                <a:lnTo>
                  <a:pt x="116" y="718"/>
                </a:lnTo>
                <a:lnTo>
                  <a:pt x="64" y="772"/>
                </a:lnTo>
                <a:lnTo>
                  <a:pt x="24" y="814"/>
                </a:lnTo>
                <a:lnTo>
                  <a:pt x="8" y="832"/>
                </a:lnTo>
                <a:lnTo>
                  <a:pt x="0" y="846"/>
                </a:lnTo>
                <a:lnTo>
                  <a:pt x="26" y="852"/>
                </a:lnTo>
                <a:lnTo>
                  <a:pt x="86" y="864"/>
                </a:lnTo>
                <a:lnTo>
                  <a:pt x="120" y="874"/>
                </a:lnTo>
                <a:lnTo>
                  <a:pt x="152" y="884"/>
                </a:lnTo>
                <a:lnTo>
                  <a:pt x="178" y="898"/>
                </a:lnTo>
                <a:lnTo>
                  <a:pt x="188" y="904"/>
                </a:lnTo>
                <a:lnTo>
                  <a:pt x="194" y="910"/>
                </a:lnTo>
                <a:lnTo>
                  <a:pt x="260" y="906"/>
                </a:lnTo>
                <a:lnTo>
                  <a:pt x="260" y="880"/>
                </a:lnTo>
                <a:lnTo>
                  <a:pt x="256" y="824"/>
                </a:lnTo>
                <a:lnTo>
                  <a:pt x="254" y="794"/>
                </a:lnTo>
                <a:lnTo>
                  <a:pt x="248" y="766"/>
                </a:lnTo>
                <a:lnTo>
                  <a:pt x="244" y="756"/>
                </a:lnTo>
                <a:lnTo>
                  <a:pt x="242" y="746"/>
                </a:lnTo>
                <a:lnTo>
                  <a:pt x="236" y="740"/>
                </a:lnTo>
                <a:lnTo>
                  <a:pt x="232" y="738"/>
                </a:lnTo>
                <a:lnTo>
                  <a:pt x="324" y="642"/>
                </a:lnTo>
                <a:lnTo>
                  <a:pt x="326" y="468"/>
                </a:lnTo>
                <a:lnTo>
                  <a:pt x="326" y="330"/>
                </a:lnTo>
                <a:lnTo>
                  <a:pt x="324" y="272"/>
                </a:lnTo>
                <a:lnTo>
                  <a:pt x="322" y="230"/>
                </a:lnTo>
                <a:lnTo>
                  <a:pt x="332" y="210"/>
                </a:lnTo>
                <a:lnTo>
                  <a:pt x="344" y="188"/>
                </a:lnTo>
                <a:lnTo>
                  <a:pt x="356" y="160"/>
                </a:lnTo>
                <a:lnTo>
                  <a:pt x="368" y="126"/>
                </a:lnTo>
                <a:lnTo>
                  <a:pt x="378" y="90"/>
                </a:lnTo>
                <a:lnTo>
                  <a:pt x="384" y="52"/>
                </a:lnTo>
                <a:lnTo>
                  <a:pt x="386" y="34"/>
                </a:lnTo>
                <a:lnTo>
                  <a:pt x="386" y="14"/>
                </a:lnTo>
                <a:lnTo>
                  <a:pt x="386" y="0"/>
                </a:lnTo>
                <a:lnTo>
                  <a:pt x="380" y="10"/>
                </a:lnTo>
                <a:lnTo>
                  <a:pt x="372" y="22"/>
                </a:lnTo>
                <a:lnTo>
                  <a:pt x="362" y="34"/>
                </a:lnTo>
                <a:lnTo>
                  <a:pt x="348" y="48"/>
                </a:lnTo>
                <a:lnTo>
                  <a:pt x="314" y="76"/>
                </a:lnTo>
                <a:lnTo>
                  <a:pt x="278" y="102"/>
                </a:lnTo>
                <a:lnTo>
                  <a:pt x="242" y="126"/>
                </a:lnTo>
                <a:lnTo>
                  <a:pt x="212" y="146"/>
                </a:lnTo>
                <a:lnTo>
                  <a:pt x="182" y="16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55"/>
          <p:cNvSpPr>
            <a:spLocks/>
          </p:cNvSpPr>
          <p:nvPr/>
        </p:nvSpPr>
        <p:spPr bwMode="auto">
          <a:xfrm>
            <a:off x="3546475" y="6075363"/>
            <a:ext cx="523875" cy="260350"/>
          </a:xfrm>
          <a:custGeom>
            <a:avLst/>
            <a:gdLst>
              <a:gd name="T0" fmla="*/ 831651563 w 330"/>
              <a:gd name="T1" fmla="*/ 206652813 h 164"/>
              <a:gd name="T2" fmla="*/ 831651563 w 330"/>
              <a:gd name="T3" fmla="*/ 206652813 h 164"/>
              <a:gd name="T4" fmla="*/ 756046875 w 330"/>
              <a:gd name="T5" fmla="*/ 191531875 h 164"/>
              <a:gd name="T6" fmla="*/ 680442188 w 330"/>
              <a:gd name="T7" fmla="*/ 176410938 h 164"/>
              <a:gd name="T8" fmla="*/ 589716563 w 330"/>
              <a:gd name="T9" fmla="*/ 156249688 h 164"/>
              <a:gd name="T10" fmla="*/ 498990938 w 330"/>
              <a:gd name="T11" fmla="*/ 126007813 h 164"/>
              <a:gd name="T12" fmla="*/ 458668438 w 330"/>
              <a:gd name="T13" fmla="*/ 110886875 h 164"/>
              <a:gd name="T14" fmla="*/ 418345938 w 330"/>
              <a:gd name="T15" fmla="*/ 90725625 h 164"/>
              <a:gd name="T16" fmla="*/ 383063750 w 330"/>
              <a:gd name="T17" fmla="*/ 70564375 h 164"/>
              <a:gd name="T18" fmla="*/ 352821875 w 330"/>
              <a:gd name="T19" fmla="*/ 50403125 h 164"/>
              <a:gd name="T20" fmla="*/ 332660625 w 330"/>
              <a:gd name="T21" fmla="*/ 25201563 h 164"/>
              <a:gd name="T22" fmla="*/ 322580000 w 330"/>
              <a:gd name="T23" fmla="*/ 0 h 164"/>
              <a:gd name="T24" fmla="*/ 322580000 w 330"/>
              <a:gd name="T25" fmla="*/ 0 h 164"/>
              <a:gd name="T26" fmla="*/ 272176875 w 330"/>
              <a:gd name="T27" fmla="*/ 30241875 h 164"/>
              <a:gd name="T28" fmla="*/ 221773750 w 330"/>
              <a:gd name="T29" fmla="*/ 70564375 h 164"/>
              <a:gd name="T30" fmla="*/ 161290000 w 330"/>
              <a:gd name="T31" fmla="*/ 120967500 h 164"/>
              <a:gd name="T32" fmla="*/ 100806250 w 330"/>
              <a:gd name="T33" fmla="*/ 181451250 h 164"/>
              <a:gd name="T34" fmla="*/ 75604688 w 330"/>
              <a:gd name="T35" fmla="*/ 216733438 h 164"/>
              <a:gd name="T36" fmla="*/ 50403125 w 330"/>
              <a:gd name="T37" fmla="*/ 252015625 h 164"/>
              <a:gd name="T38" fmla="*/ 30241875 w 330"/>
              <a:gd name="T39" fmla="*/ 292338125 h 164"/>
              <a:gd name="T40" fmla="*/ 15120938 w 330"/>
              <a:gd name="T41" fmla="*/ 332660625 h 164"/>
              <a:gd name="T42" fmla="*/ 5040313 w 330"/>
              <a:gd name="T43" fmla="*/ 372983125 h 164"/>
              <a:gd name="T44" fmla="*/ 0 w 330"/>
              <a:gd name="T45" fmla="*/ 413305625 h 164"/>
              <a:gd name="T46" fmla="*/ 619958438 w 330"/>
              <a:gd name="T47" fmla="*/ 388104063 h 164"/>
              <a:gd name="T48" fmla="*/ 831651563 w 330"/>
              <a:gd name="T49" fmla="*/ 206652813 h 16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30"/>
              <a:gd name="T76" fmla="*/ 0 h 164"/>
              <a:gd name="T77" fmla="*/ 330 w 330"/>
              <a:gd name="T78" fmla="*/ 164 h 16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30" h="164">
                <a:moveTo>
                  <a:pt x="330" y="82"/>
                </a:moveTo>
                <a:lnTo>
                  <a:pt x="330" y="82"/>
                </a:lnTo>
                <a:lnTo>
                  <a:pt x="300" y="76"/>
                </a:lnTo>
                <a:lnTo>
                  <a:pt x="270" y="70"/>
                </a:lnTo>
                <a:lnTo>
                  <a:pt x="234" y="62"/>
                </a:lnTo>
                <a:lnTo>
                  <a:pt x="198" y="50"/>
                </a:lnTo>
                <a:lnTo>
                  <a:pt x="182" y="44"/>
                </a:lnTo>
                <a:lnTo>
                  <a:pt x="166" y="36"/>
                </a:lnTo>
                <a:lnTo>
                  <a:pt x="152" y="28"/>
                </a:lnTo>
                <a:lnTo>
                  <a:pt x="140" y="20"/>
                </a:lnTo>
                <a:lnTo>
                  <a:pt x="132" y="10"/>
                </a:lnTo>
                <a:lnTo>
                  <a:pt x="128" y="0"/>
                </a:lnTo>
                <a:lnTo>
                  <a:pt x="108" y="12"/>
                </a:lnTo>
                <a:lnTo>
                  <a:pt x="88" y="28"/>
                </a:lnTo>
                <a:lnTo>
                  <a:pt x="64" y="48"/>
                </a:lnTo>
                <a:lnTo>
                  <a:pt x="40" y="72"/>
                </a:lnTo>
                <a:lnTo>
                  <a:pt x="30" y="86"/>
                </a:lnTo>
                <a:lnTo>
                  <a:pt x="20" y="100"/>
                </a:lnTo>
                <a:lnTo>
                  <a:pt x="12" y="116"/>
                </a:lnTo>
                <a:lnTo>
                  <a:pt x="6" y="132"/>
                </a:lnTo>
                <a:lnTo>
                  <a:pt x="2" y="148"/>
                </a:lnTo>
                <a:lnTo>
                  <a:pt x="0" y="164"/>
                </a:lnTo>
                <a:lnTo>
                  <a:pt x="246" y="154"/>
                </a:lnTo>
                <a:lnTo>
                  <a:pt x="330" y="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56"/>
          <p:cNvSpPr>
            <a:spLocks/>
          </p:cNvSpPr>
          <p:nvPr/>
        </p:nvSpPr>
        <p:spPr bwMode="auto">
          <a:xfrm>
            <a:off x="612775" y="4297363"/>
            <a:ext cx="565150" cy="304800"/>
          </a:xfrm>
          <a:custGeom>
            <a:avLst/>
            <a:gdLst>
              <a:gd name="T0" fmla="*/ 312499375 w 356"/>
              <a:gd name="T1" fmla="*/ 0 h 192"/>
              <a:gd name="T2" fmla="*/ 312499375 w 356"/>
              <a:gd name="T3" fmla="*/ 0 h 192"/>
              <a:gd name="T4" fmla="*/ 383063750 w 356"/>
              <a:gd name="T5" fmla="*/ 20161250 h 192"/>
              <a:gd name="T6" fmla="*/ 549394063 w 356"/>
              <a:gd name="T7" fmla="*/ 70564375 h 192"/>
              <a:gd name="T8" fmla="*/ 650200313 w 356"/>
              <a:gd name="T9" fmla="*/ 105846563 h 192"/>
              <a:gd name="T10" fmla="*/ 745966250 w 356"/>
              <a:gd name="T11" fmla="*/ 146169063 h 192"/>
              <a:gd name="T12" fmla="*/ 831651563 w 356"/>
              <a:gd name="T13" fmla="*/ 191531875 h 192"/>
              <a:gd name="T14" fmla="*/ 866933750 w 356"/>
              <a:gd name="T15" fmla="*/ 216733438 h 192"/>
              <a:gd name="T16" fmla="*/ 897175625 w 356"/>
              <a:gd name="T17" fmla="*/ 241935000 h 192"/>
              <a:gd name="T18" fmla="*/ 635079375 w 356"/>
              <a:gd name="T19" fmla="*/ 478829688 h 192"/>
              <a:gd name="T20" fmla="*/ 635079375 w 356"/>
              <a:gd name="T21" fmla="*/ 478829688 h 192"/>
              <a:gd name="T22" fmla="*/ 579635938 w 356"/>
              <a:gd name="T23" fmla="*/ 483870000 h 192"/>
              <a:gd name="T24" fmla="*/ 519152188 w 356"/>
              <a:gd name="T25" fmla="*/ 483870000 h 192"/>
              <a:gd name="T26" fmla="*/ 438507188 w 356"/>
              <a:gd name="T27" fmla="*/ 483870000 h 192"/>
              <a:gd name="T28" fmla="*/ 342741250 w 356"/>
              <a:gd name="T29" fmla="*/ 473789375 h 192"/>
              <a:gd name="T30" fmla="*/ 236894688 w 356"/>
              <a:gd name="T31" fmla="*/ 453628125 h 192"/>
              <a:gd name="T32" fmla="*/ 181451250 w 356"/>
              <a:gd name="T33" fmla="*/ 438507188 h 192"/>
              <a:gd name="T34" fmla="*/ 120967500 w 356"/>
              <a:gd name="T35" fmla="*/ 418345938 h 192"/>
              <a:gd name="T36" fmla="*/ 60483750 w 356"/>
              <a:gd name="T37" fmla="*/ 393144375 h 192"/>
              <a:gd name="T38" fmla="*/ 0 w 356"/>
              <a:gd name="T39" fmla="*/ 362902500 h 192"/>
              <a:gd name="T40" fmla="*/ 312499375 w 356"/>
              <a:gd name="T41" fmla="*/ 0 h 19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56"/>
              <a:gd name="T64" fmla="*/ 0 h 192"/>
              <a:gd name="T65" fmla="*/ 356 w 356"/>
              <a:gd name="T66" fmla="*/ 192 h 19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56" h="192">
                <a:moveTo>
                  <a:pt x="124" y="0"/>
                </a:moveTo>
                <a:lnTo>
                  <a:pt x="124" y="0"/>
                </a:lnTo>
                <a:lnTo>
                  <a:pt x="152" y="8"/>
                </a:lnTo>
                <a:lnTo>
                  <a:pt x="218" y="28"/>
                </a:lnTo>
                <a:lnTo>
                  <a:pt x="258" y="42"/>
                </a:lnTo>
                <a:lnTo>
                  <a:pt x="296" y="58"/>
                </a:lnTo>
                <a:lnTo>
                  <a:pt x="330" y="76"/>
                </a:lnTo>
                <a:lnTo>
                  <a:pt x="344" y="86"/>
                </a:lnTo>
                <a:lnTo>
                  <a:pt x="356" y="96"/>
                </a:lnTo>
                <a:lnTo>
                  <a:pt x="252" y="190"/>
                </a:lnTo>
                <a:lnTo>
                  <a:pt x="230" y="192"/>
                </a:lnTo>
                <a:lnTo>
                  <a:pt x="206" y="192"/>
                </a:lnTo>
                <a:lnTo>
                  <a:pt x="174" y="192"/>
                </a:lnTo>
                <a:lnTo>
                  <a:pt x="136" y="188"/>
                </a:lnTo>
                <a:lnTo>
                  <a:pt x="94" y="180"/>
                </a:lnTo>
                <a:lnTo>
                  <a:pt x="72" y="174"/>
                </a:lnTo>
                <a:lnTo>
                  <a:pt x="48" y="166"/>
                </a:lnTo>
                <a:lnTo>
                  <a:pt x="24" y="156"/>
                </a:lnTo>
                <a:lnTo>
                  <a:pt x="0" y="144"/>
                </a:lnTo>
                <a:lnTo>
                  <a:pt x="1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57"/>
          <p:cNvSpPr>
            <a:spLocks/>
          </p:cNvSpPr>
          <p:nvPr/>
        </p:nvSpPr>
        <p:spPr bwMode="auto">
          <a:xfrm>
            <a:off x="2120900" y="588963"/>
            <a:ext cx="114300" cy="244475"/>
          </a:xfrm>
          <a:custGeom>
            <a:avLst/>
            <a:gdLst>
              <a:gd name="T0" fmla="*/ 90725625 w 72"/>
              <a:gd name="T1" fmla="*/ 95765938 h 154"/>
              <a:gd name="T2" fmla="*/ 90725625 w 72"/>
              <a:gd name="T3" fmla="*/ 95765938 h 154"/>
              <a:gd name="T4" fmla="*/ 95765938 w 72"/>
              <a:gd name="T5" fmla="*/ 131048125 h 154"/>
              <a:gd name="T6" fmla="*/ 110886875 w 72"/>
              <a:gd name="T7" fmla="*/ 206652813 h 154"/>
              <a:gd name="T8" fmla="*/ 120967500 w 72"/>
              <a:gd name="T9" fmla="*/ 252015625 h 154"/>
              <a:gd name="T10" fmla="*/ 136088438 w 72"/>
              <a:gd name="T11" fmla="*/ 302418750 h 154"/>
              <a:gd name="T12" fmla="*/ 156249688 w 72"/>
              <a:gd name="T13" fmla="*/ 347781563 h 154"/>
              <a:gd name="T14" fmla="*/ 181451250 w 72"/>
              <a:gd name="T15" fmla="*/ 388104063 h 154"/>
              <a:gd name="T16" fmla="*/ 181451250 w 72"/>
              <a:gd name="T17" fmla="*/ 388104063 h 154"/>
              <a:gd name="T18" fmla="*/ 161290000 w 72"/>
              <a:gd name="T19" fmla="*/ 388104063 h 154"/>
              <a:gd name="T20" fmla="*/ 105846563 w 72"/>
              <a:gd name="T21" fmla="*/ 383063750 h 154"/>
              <a:gd name="T22" fmla="*/ 75604688 w 72"/>
              <a:gd name="T23" fmla="*/ 378023438 h 154"/>
              <a:gd name="T24" fmla="*/ 45362813 w 72"/>
              <a:gd name="T25" fmla="*/ 372983125 h 154"/>
              <a:gd name="T26" fmla="*/ 20161250 w 72"/>
              <a:gd name="T27" fmla="*/ 362902500 h 154"/>
              <a:gd name="T28" fmla="*/ 0 w 72"/>
              <a:gd name="T29" fmla="*/ 347781563 h 154"/>
              <a:gd name="T30" fmla="*/ 0 w 72"/>
              <a:gd name="T31" fmla="*/ 347781563 h 154"/>
              <a:gd name="T32" fmla="*/ 5040313 w 72"/>
              <a:gd name="T33" fmla="*/ 241935000 h 154"/>
              <a:gd name="T34" fmla="*/ 10080625 w 72"/>
              <a:gd name="T35" fmla="*/ 156249688 h 154"/>
              <a:gd name="T36" fmla="*/ 20161250 w 72"/>
              <a:gd name="T37" fmla="*/ 110886875 h 154"/>
              <a:gd name="T38" fmla="*/ 30241875 w 72"/>
              <a:gd name="T39" fmla="*/ 75604688 h 154"/>
              <a:gd name="T40" fmla="*/ 50403125 w 72"/>
              <a:gd name="T41" fmla="*/ 0 h 154"/>
              <a:gd name="T42" fmla="*/ 50403125 w 72"/>
              <a:gd name="T43" fmla="*/ 0 h 154"/>
              <a:gd name="T44" fmla="*/ 70564375 w 72"/>
              <a:gd name="T45" fmla="*/ 30241875 h 154"/>
              <a:gd name="T46" fmla="*/ 80645000 w 72"/>
              <a:gd name="T47" fmla="*/ 65524063 h 154"/>
              <a:gd name="T48" fmla="*/ 90725625 w 72"/>
              <a:gd name="T49" fmla="*/ 95765938 h 154"/>
              <a:gd name="T50" fmla="*/ 90725625 w 72"/>
              <a:gd name="T51" fmla="*/ 95765938 h 15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2"/>
              <a:gd name="T79" fmla="*/ 0 h 154"/>
              <a:gd name="T80" fmla="*/ 72 w 72"/>
              <a:gd name="T81" fmla="*/ 154 h 15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2" h="154">
                <a:moveTo>
                  <a:pt x="36" y="38"/>
                </a:moveTo>
                <a:lnTo>
                  <a:pt x="36" y="38"/>
                </a:lnTo>
                <a:lnTo>
                  <a:pt x="38" y="52"/>
                </a:lnTo>
                <a:lnTo>
                  <a:pt x="44" y="82"/>
                </a:lnTo>
                <a:lnTo>
                  <a:pt x="48" y="100"/>
                </a:lnTo>
                <a:lnTo>
                  <a:pt x="54" y="120"/>
                </a:lnTo>
                <a:lnTo>
                  <a:pt x="62" y="138"/>
                </a:lnTo>
                <a:lnTo>
                  <a:pt x="72" y="154"/>
                </a:lnTo>
                <a:lnTo>
                  <a:pt x="64" y="154"/>
                </a:lnTo>
                <a:lnTo>
                  <a:pt x="42" y="152"/>
                </a:lnTo>
                <a:lnTo>
                  <a:pt x="30" y="150"/>
                </a:lnTo>
                <a:lnTo>
                  <a:pt x="18" y="148"/>
                </a:lnTo>
                <a:lnTo>
                  <a:pt x="8" y="144"/>
                </a:lnTo>
                <a:lnTo>
                  <a:pt x="0" y="138"/>
                </a:lnTo>
                <a:lnTo>
                  <a:pt x="2" y="96"/>
                </a:lnTo>
                <a:lnTo>
                  <a:pt x="4" y="62"/>
                </a:lnTo>
                <a:lnTo>
                  <a:pt x="8" y="44"/>
                </a:lnTo>
                <a:lnTo>
                  <a:pt x="12" y="30"/>
                </a:lnTo>
                <a:lnTo>
                  <a:pt x="20" y="0"/>
                </a:lnTo>
                <a:lnTo>
                  <a:pt x="28" y="12"/>
                </a:lnTo>
                <a:lnTo>
                  <a:pt x="32" y="26"/>
                </a:lnTo>
                <a:lnTo>
                  <a:pt x="36" y="38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164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Horses Template</dc:title>
  <dc:creator>Presentation Magazine</dc:creator>
  <cp:lastModifiedBy>Jonty Pearce</cp:lastModifiedBy>
  <cp:revision>29</cp:revision>
  <dcterms:created xsi:type="dcterms:W3CDTF">2009-12-07T10:58:36Z</dcterms:created>
  <dcterms:modified xsi:type="dcterms:W3CDTF">2015-02-22T11:14:56Z</dcterms:modified>
  <cp:category/>
</cp:coreProperties>
</file>