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8" r:id="rId2"/>
    <p:sldId id="259" r:id="rId3"/>
    <p:sldId id="260" r:id="rId4"/>
    <p:sldId id="261" r:id="rId5"/>
    <p:sldId id="266" r:id="rId6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8">
          <p15:clr>
            <a:srgbClr val="A4A3A4"/>
          </p15:clr>
        </p15:guide>
        <p15:guide id="2" pos="355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FBFE"/>
    <a:srgbClr val="B2E2F4"/>
    <a:srgbClr val="B5E7F9"/>
    <a:srgbClr val="000000"/>
    <a:srgbClr val="FFFFFF"/>
    <a:srgbClr val="FEFEFE"/>
    <a:srgbClr val="3F085C"/>
    <a:srgbClr val="6A2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294" y="-72"/>
      </p:cViewPr>
      <p:guideLst>
        <p:guide orient="horz" pos="2168"/>
        <p:guide pos="3552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ED09A7F-7F18-4822-A5E6-15FA4DBCBF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29633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7E7C1BB-0A06-4CB2-9F58-05F48332E49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313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0A7A579-CCEB-45F6-9BF5-2DD1AB92A3E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58058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D69CD731-DBBF-44FC-97FA-540221559AF0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7315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C8D1E83-0DBB-40FD-9C51-7A94A2CDF41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20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AF27679-D574-42F7-AA62-DD13931BEFE7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030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A8ED6-A07F-4352-93CB-47CE318DD64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500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2240D-819C-4235-A19E-70F5F9A857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3912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1A0F6-EC81-40AB-ABCD-83628E7851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11704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63477-FC69-4AC6-A65D-1AA8B95844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95032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401EF-78F2-4A57-876C-6D5E646F50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558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42C02-4E4E-4FA7-8FBE-E07D2726D2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0012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3A3EC-0525-4F54-80FF-D582AB1675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4889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EA4B6-7FFD-4EE3-AB4E-4F2AEF9B21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21186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831E9-33BC-48E5-BA4B-E662F37D2F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1437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1D65DE-7F03-4182-82CF-E17A289E357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1886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907E8D-9C87-41EA-8A60-7B08834603F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92100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CFEAAE-A076-41D3-9BE8-9507464755D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5402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110A1-6DAE-4DE3-8689-FB02DD3FB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0107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E24FD1D3-8E13-49D2-B6EC-181430B233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anose="020B0600070205080204" pitchFamily="34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anose="020B0600070205080204" pitchFamily="34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78"/>
          <p:cNvSpPr>
            <a:spLocks/>
          </p:cNvSpPr>
          <p:nvPr/>
        </p:nvSpPr>
        <p:spPr bwMode="auto">
          <a:xfrm>
            <a:off x="5815013" y="4171950"/>
            <a:ext cx="2325687" cy="1968500"/>
          </a:xfrm>
          <a:custGeom>
            <a:avLst/>
            <a:gdLst>
              <a:gd name="T0" fmla="*/ 1639887 w 1465"/>
              <a:gd name="T1" fmla="*/ 55563 h 1240"/>
              <a:gd name="T2" fmla="*/ 1844675 w 1465"/>
              <a:gd name="T3" fmla="*/ 177800 h 1240"/>
              <a:gd name="T4" fmla="*/ 2022475 w 1465"/>
              <a:gd name="T5" fmla="*/ 398463 h 1240"/>
              <a:gd name="T6" fmla="*/ 2211387 w 1465"/>
              <a:gd name="T7" fmla="*/ 803275 h 1240"/>
              <a:gd name="T8" fmla="*/ 2322512 w 1465"/>
              <a:gd name="T9" fmla="*/ 1044575 h 1240"/>
              <a:gd name="T10" fmla="*/ 2292350 w 1465"/>
              <a:gd name="T11" fmla="*/ 1181100 h 1240"/>
              <a:gd name="T12" fmla="*/ 2185987 w 1465"/>
              <a:gd name="T13" fmla="*/ 1255713 h 1240"/>
              <a:gd name="T14" fmla="*/ 2233612 w 1465"/>
              <a:gd name="T15" fmla="*/ 1390650 h 1240"/>
              <a:gd name="T16" fmla="*/ 2232025 w 1465"/>
              <a:gd name="T17" fmla="*/ 1481138 h 1240"/>
              <a:gd name="T18" fmla="*/ 2233612 w 1465"/>
              <a:gd name="T19" fmla="*/ 1585913 h 1240"/>
              <a:gd name="T20" fmla="*/ 2193925 w 1465"/>
              <a:gd name="T21" fmla="*/ 1673225 h 1240"/>
              <a:gd name="T22" fmla="*/ 2082800 w 1465"/>
              <a:gd name="T23" fmla="*/ 1717675 h 1240"/>
              <a:gd name="T24" fmla="*/ 2014537 w 1465"/>
              <a:gd name="T25" fmla="*/ 1663700 h 1240"/>
              <a:gd name="T26" fmla="*/ 1989137 w 1465"/>
              <a:gd name="T27" fmla="*/ 1687513 h 1240"/>
              <a:gd name="T28" fmla="*/ 1843087 w 1465"/>
              <a:gd name="T29" fmla="*/ 1768475 h 1240"/>
              <a:gd name="T30" fmla="*/ 1847850 w 1465"/>
              <a:gd name="T31" fmla="*/ 1735138 h 1240"/>
              <a:gd name="T32" fmla="*/ 1879600 w 1465"/>
              <a:gd name="T33" fmla="*/ 1603375 h 1240"/>
              <a:gd name="T34" fmla="*/ 1719262 w 1465"/>
              <a:gd name="T35" fmla="*/ 1712913 h 1240"/>
              <a:gd name="T36" fmla="*/ 1792287 w 1465"/>
              <a:gd name="T37" fmla="*/ 1539875 h 1240"/>
              <a:gd name="T38" fmla="*/ 1784350 w 1465"/>
              <a:gd name="T39" fmla="*/ 1546225 h 1240"/>
              <a:gd name="T40" fmla="*/ 1604962 w 1465"/>
              <a:gd name="T41" fmla="*/ 1803400 h 1240"/>
              <a:gd name="T42" fmla="*/ 1384300 w 1465"/>
              <a:gd name="T43" fmla="*/ 1952625 h 1240"/>
              <a:gd name="T44" fmla="*/ 1157287 w 1465"/>
              <a:gd name="T45" fmla="*/ 1957388 h 1240"/>
              <a:gd name="T46" fmla="*/ 960437 w 1465"/>
              <a:gd name="T47" fmla="*/ 1808163 h 1240"/>
              <a:gd name="T48" fmla="*/ 787400 w 1465"/>
              <a:gd name="T49" fmla="*/ 1619250 h 1240"/>
              <a:gd name="T50" fmla="*/ 711200 w 1465"/>
              <a:gd name="T51" fmla="*/ 1617663 h 1240"/>
              <a:gd name="T52" fmla="*/ 642937 w 1465"/>
              <a:gd name="T53" fmla="*/ 1677988 h 1240"/>
              <a:gd name="T54" fmla="*/ 431800 w 1465"/>
              <a:gd name="T55" fmla="*/ 1639888 h 1240"/>
              <a:gd name="T56" fmla="*/ 312737 w 1465"/>
              <a:gd name="T57" fmla="*/ 1595438 h 1240"/>
              <a:gd name="T58" fmla="*/ 260350 w 1465"/>
              <a:gd name="T59" fmla="*/ 1573213 h 1240"/>
              <a:gd name="T60" fmla="*/ 239712 w 1465"/>
              <a:gd name="T61" fmla="*/ 1519238 h 1240"/>
              <a:gd name="T62" fmla="*/ 242887 w 1465"/>
              <a:gd name="T63" fmla="*/ 1441450 h 1240"/>
              <a:gd name="T64" fmla="*/ 247650 w 1465"/>
              <a:gd name="T65" fmla="*/ 1423988 h 1240"/>
              <a:gd name="T66" fmla="*/ 188912 w 1465"/>
              <a:gd name="T67" fmla="*/ 1390650 h 1240"/>
              <a:gd name="T68" fmla="*/ 234950 w 1465"/>
              <a:gd name="T69" fmla="*/ 1285875 h 1240"/>
              <a:gd name="T70" fmla="*/ 207962 w 1465"/>
              <a:gd name="T71" fmla="*/ 1214438 h 1240"/>
              <a:gd name="T72" fmla="*/ 300037 w 1465"/>
              <a:gd name="T73" fmla="*/ 1157288 h 1240"/>
              <a:gd name="T74" fmla="*/ 252412 w 1465"/>
              <a:gd name="T75" fmla="*/ 1176338 h 1240"/>
              <a:gd name="T76" fmla="*/ 80962 w 1465"/>
              <a:gd name="T77" fmla="*/ 1149350 h 1240"/>
              <a:gd name="T78" fmla="*/ 3175 w 1465"/>
              <a:gd name="T79" fmla="*/ 1069975 h 1240"/>
              <a:gd name="T80" fmla="*/ 88900 w 1465"/>
              <a:gd name="T81" fmla="*/ 920750 h 1240"/>
              <a:gd name="T82" fmla="*/ 115887 w 1465"/>
              <a:gd name="T83" fmla="*/ 982663 h 1240"/>
              <a:gd name="T84" fmla="*/ 273050 w 1465"/>
              <a:gd name="T85" fmla="*/ 1022350 h 1240"/>
              <a:gd name="T86" fmla="*/ 284162 w 1465"/>
              <a:gd name="T87" fmla="*/ 896938 h 1240"/>
              <a:gd name="T88" fmla="*/ 293687 w 1465"/>
              <a:gd name="T89" fmla="*/ 795338 h 1240"/>
              <a:gd name="T90" fmla="*/ 247650 w 1465"/>
              <a:gd name="T91" fmla="*/ 787400 h 1240"/>
              <a:gd name="T92" fmla="*/ 303212 w 1465"/>
              <a:gd name="T93" fmla="*/ 698500 h 1240"/>
              <a:gd name="T94" fmla="*/ 115887 w 1465"/>
              <a:gd name="T95" fmla="*/ 661988 h 1240"/>
              <a:gd name="T96" fmla="*/ 195262 w 1465"/>
              <a:gd name="T97" fmla="*/ 606425 h 1240"/>
              <a:gd name="T98" fmla="*/ 217487 w 1465"/>
              <a:gd name="T99" fmla="*/ 623888 h 1240"/>
              <a:gd name="T100" fmla="*/ 279400 w 1465"/>
              <a:gd name="T101" fmla="*/ 663575 h 1240"/>
              <a:gd name="T102" fmla="*/ 463550 w 1465"/>
              <a:gd name="T103" fmla="*/ 576263 h 1240"/>
              <a:gd name="T104" fmla="*/ 466725 w 1465"/>
              <a:gd name="T105" fmla="*/ 492125 h 1240"/>
              <a:gd name="T106" fmla="*/ 377825 w 1465"/>
              <a:gd name="T107" fmla="*/ 558800 h 1240"/>
              <a:gd name="T108" fmla="*/ 307975 w 1465"/>
              <a:gd name="T109" fmla="*/ 593725 h 1240"/>
              <a:gd name="T110" fmla="*/ 298450 w 1465"/>
              <a:gd name="T111" fmla="*/ 584200 h 1240"/>
              <a:gd name="T112" fmla="*/ 365125 w 1465"/>
              <a:gd name="T113" fmla="*/ 479425 h 1240"/>
              <a:gd name="T114" fmla="*/ 522287 w 1465"/>
              <a:gd name="T115" fmla="*/ 414338 h 1240"/>
              <a:gd name="T116" fmla="*/ 673100 w 1465"/>
              <a:gd name="T117" fmla="*/ 284163 h 1240"/>
              <a:gd name="T118" fmla="*/ 876300 w 1465"/>
              <a:gd name="T119" fmla="*/ 130175 h 1240"/>
              <a:gd name="T120" fmla="*/ 1227137 w 1465"/>
              <a:gd name="T121" fmla="*/ 3175 h 1240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465" h="1240">
                <a:moveTo>
                  <a:pt x="850" y="0"/>
                </a:moveTo>
                <a:lnTo>
                  <a:pt x="850" y="0"/>
                </a:lnTo>
                <a:lnTo>
                  <a:pt x="885" y="2"/>
                </a:lnTo>
                <a:lnTo>
                  <a:pt x="919" y="6"/>
                </a:lnTo>
                <a:lnTo>
                  <a:pt x="951" y="10"/>
                </a:lnTo>
                <a:lnTo>
                  <a:pt x="980" y="18"/>
                </a:lnTo>
                <a:lnTo>
                  <a:pt x="1008" y="27"/>
                </a:lnTo>
                <a:lnTo>
                  <a:pt x="1033" y="35"/>
                </a:lnTo>
                <a:lnTo>
                  <a:pt x="1057" y="46"/>
                </a:lnTo>
                <a:lnTo>
                  <a:pt x="1079" y="56"/>
                </a:lnTo>
                <a:lnTo>
                  <a:pt x="1098" y="66"/>
                </a:lnTo>
                <a:lnTo>
                  <a:pt x="1114" y="76"/>
                </a:lnTo>
                <a:lnTo>
                  <a:pt x="1140" y="94"/>
                </a:lnTo>
                <a:lnTo>
                  <a:pt x="1156" y="107"/>
                </a:lnTo>
                <a:lnTo>
                  <a:pt x="1162" y="112"/>
                </a:lnTo>
                <a:lnTo>
                  <a:pt x="1173" y="119"/>
                </a:lnTo>
                <a:lnTo>
                  <a:pt x="1183" y="128"/>
                </a:lnTo>
                <a:lnTo>
                  <a:pt x="1193" y="137"/>
                </a:lnTo>
                <a:lnTo>
                  <a:pt x="1203" y="147"/>
                </a:lnTo>
                <a:lnTo>
                  <a:pt x="1223" y="169"/>
                </a:lnTo>
                <a:lnTo>
                  <a:pt x="1242" y="194"/>
                </a:lnTo>
                <a:lnTo>
                  <a:pt x="1258" y="222"/>
                </a:lnTo>
                <a:lnTo>
                  <a:pt x="1274" y="251"/>
                </a:lnTo>
                <a:lnTo>
                  <a:pt x="1289" y="280"/>
                </a:lnTo>
                <a:lnTo>
                  <a:pt x="1302" y="310"/>
                </a:lnTo>
                <a:lnTo>
                  <a:pt x="1324" y="364"/>
                </a:lnTo>
                <a:lnTo>
                  <a:pt x="1340" y="411"/>
                </a:lnTo>
                <a:lnTo>
                  <a:pt x="1353" y="455"/>
                </a:lnTo>
                <a:lnTo>
                  <a:pt x="1374" y="481"/>
                </a:lnTo>
                <a:lnTo>
                  <a:pt x="1393" y="506"/>
                </a:lnTo>
                <a:lnTo>
                  <a:pt x="1407" y="528"/>
                </a:lnTo>
                <a:lnTo>
                  <a:pt x="1422" y="550"/>
                </a:lnTo>
                <a:lnTo>
                  <a:pt x="1432" y="572"/>
                </a:lnTo>
                <a:lnTo>
                  <a:pt x="1443" y="592"/>
                </a:lnTo>
                <a:lnTo>
                  <a:pt x="1450" y="609"/>
                </a:lnTo>
                <a:lnTo>
                  <a:pt x="1456" y="627"/>
                </a:lnTo>
                <a:lnTo>
                  <a:pt x="1460" y="643"/>
                </a:lnTo>
                <a:lnTo>
                  <a:pt x="1463" y="658"/>
                </a:lnTo>
                <a:lnTo>
                  <a:pt x="1465" y="672"/>
                </a:lnTo>
                <a:lnTo>
                  <a:pt x="1465" y="685"/>
                </a:lnTo>
                <a:lnTo>
                  <a:pt x="1463" y="697"/>
                </a:lnTo>
                <a:lnTo>
                  <a:pt x="1460" y="707"/>
                </a:lnTo>
                <a:lnTo>
                  <a:pt x="1457" y="718"/>
                </a:lnTo>
                <a:lnTo>
                  <a:pt x="1454" y="728"/>
                </a:lnTo>
                <a:lnTo>
                  <a:pt x="1449" y="735"/>
                </a:lnTo>
                <a:lnTo>
                  <a:pt x="1444" y="744"/>
                </a:lnTo>
                <a:lnTo>
                  <a:pt x="1432" y="757"/>
                </a:lnTo>
                <a:lnTo>
                  <a:pt x="1421" y="768"/>
                </a:lnTo>
                <a:lnTo>
                  <a:pt x="1407" y="775"/>
                </a:lnTo>
                <a:lnTo>
                  <a:pt x="1397" y="781"/>
                </a:lnTo>
                <a:lnTo>
                  <a:pt x="1388" y="784"/>
                </a:lnTo>
                <a:lnTo>
                  <a:pt x="1380" y="787"/>
                </a:lnTo>
                <a:lnTo>
                  <a:pt x="1377" y="791"/>
                </a:lnTo>
                <a:lnTo>
                  <a:pt x="1375" y="795"/>
                </a:lnTo>
                <a:lnTo>
                  <a:pt x="1375" y="804"/>
                </a:lnTo>
                <a:lnTo>
                  <a:pt x="1377" y="815"/>
                </a:lnTo>
                <a:lnTo>
                  <a:pt x="1382" y="829"/>
                </a:lnTo>
                <a:lnTo>
                  <a:pt x="1390" y="848"/>
                </a:lnTo>
                <a:lnTo>
                  <a:pt x="1403" y="870"/>
                </a:lnTo>
                <a:lnTo>
                  <a:pt x="1407" y="876"/>
                </a:lnTo>
                <a:lnTo>
                  <a:pt x="1412" y="888"/>
                </a:lnTo>
                <a:lnTo>
                  <a:pt x="1415" y="898"/>
                </a:lnTo>
                <a:lnTo>
                  <a:pt x="1416" y="907"/>
                </a:lnTo>
                <a:lnTo>
                  <a:pt x="1415" y="914"/>
                </a:lnTo>
                <a:lnTo>
                  <a:pt x="1413" y="922"/>
                </a:lnTo>
                <a:lnTo>
                  <a:pt x="1410" y="928"/>
                </a:lnTo>
                <a:lnTo>
                  <a:pt x="1406" y="933"/>
                </a:lnTo>
                <a:lnTo>
                  <a:pt x="1402" y="938"/>
                </a:lnTo>
                <a:lnTo>
                  <a:pt x="1391" y="945"/>
                </a:lnTo>
                <a:lnTo>
                  <a:pt x="1381" y="950"/>
                </a:lnTo>
                <a:lnTo>
                  <a:pt x="1371" y="952"/>
                </a:lnTo>
                <a:lnTo>
                  <a:pt x="1385" y="970"/>
                </a:lnTo>
                <a:lnTo>
                  <a:pt x="1399" y="985"/>
                </a:lnTo>
                <a:lnTo>
                  <a:pt x="1407" y="999"/>
                </a:lnTo>
                <a:lnTo>
                  <a:pt x="1410" y="1005"/>
                </a:lnTo>
                <a:lnTo>
                  <a:pt x="1412" y="1013"/>
                </a:lnTo>
                <a:lnTo>
                  <a:pt x="1412" y="1019"/>
                </a:lnTo>
                <a:lnTo>
                  <a:pt x="1409" y="1026"/>
                </a:lnTo>
                <a:lnTo>
                  <a:pt x="1406" y="1032"/>
                </a:lnTo>
                <a:lnTo>
                  <a:pt x="1400" y="1039"/>
                </a:lnTo>
                <a:lnTo>
                  <a:pt x="1393" y="1046"/>
                </a:lnTo>
                <a:lnTo>
                  <a:pt x="1382" y="1054"/>
                </a:lnTo>
                <a:lnTo>
                  <a:pt x="1371" y="1061"/>
                </a:lnTo>
                <a:lnTo>
                  <a:pt x="1355" y="1068"/>
                </a:lnTo>
                <a:lnTo>
                  <a:pt x="1352" y="1070"/>
                </a:lnTo>
                <a:lnTo>
                  <a:pt x="1337" y="1076"/>
                </a:lnTo>
                <a:lnTo>
                  <a:pt x="1324" y="1080"/>
                </a:lnTo>
                <a:lnTo>
                  <a:pt x="1312" y="1082"/>
                </a:lnTo>
                <a:lnTo>
                  <a:pt x="1303" y="1082"/>
                </a:lnTo>
                <a:lnTo>
                  <a:pt x="1294" y="1079"/>
                </a:lnTo>
                <a:lnTo>
                  <a:pt x="1289" y="1077"/>
                </a:lnTo>
                <a:lnTo>
                  <a:pt x="1283" y="1073"/>
                </a:lnTo>
                <a:lnTo>
                  <a:pt x="1278" y="1068"/>
                </a:lnTo>
                <a:lnTo>
                  <a:pt x="1274" y="1064"/>
                </a:lnTo>
                <a:lnTo>
                  <a:pt x="1272" y="1058"/>
                </a:lnTo>
                <a:lnTo>
                  <a:pt x="1269" y="1048"/>
                </a:lnTo>
                <a:lnTo>
                  <a:pt x="1268" y="1038"/>
                </a:lnTo>
                <a:lnTo>
                  <a:pt x="1297" y="1007"/>
                </a:lnTo>
                <a:lnTo>
                  <a:pt x="1302" y="1001"/>
                </a:lnTo>
                <a:lnTo>
                  <a:pt x="1300" y="1004"/>
                </a:lnTo>
                <a:lnTo>
                  <a:pt x="1268" y="1046"/>
                </a:lnTo>
                <a:lnTo>
                  <a:pt x="1253" y="1063"/>
                </a:lnTo>
                <a:lnTo>
                  <a:pt x="1239" y="1076"/>
                </a:lnTo>
                <a:lnTo>
                  <a:pt x="1225" y="1087"/>
                </a:lnTo>
                <a:lnTo>
                  <a:pt x="1214" y="1096"/>
                </a:lnTo>
                <a:lnTo>
                  <a:pt x="1201" y="1104"/>
                </a:lnTo>
                <a:lnTo>
                  <a:pt x="1190" y="1108"/>
                </a:lnTo>
                <a:lnTo>
                  <a:pt x="1178" y="1111"/>
                </a:lnTo>
                <a:lnTo>
                  <a:pt x="1170" y="1114"/>
                </a:lnTo>
                <a:lnTo>
                  <a:pt x="1161" y="1114"/>
                </a:lnTo>
                <a:lnTo>
                  <a:pt x="1152" y="1114"/>
                </a:lnTo>
                <a:lnTo>
                  <a:pt x="1140" y="1112"/>
                </a:lnTo>
                <a:lnTo>
                  <a:pt x="1133" y="1109"/>
                </a:lnTo>
                <a:lnTo>
                  <a:pt x="1130" y="1108"/>
                </a:lnTo>
                <a:lnTo>
                  <a:pt x="1143" y="1105"/>
                </a:lnTo>
                <a:lnTo>
                  <a:pt x="1155" y="1099"/>
                </a:lnTo>
                <a:lnTo>
                  <a:pt x="1164" y="1093"/>
                </a:lnTo>
                <a:lnTo>
                  <a:pt x="1171" y="1086"/>
                </a:lnTo>
                <a:lnTo>
                  <a:pt x="1177" y="1079"/>
                </a:lnTo>
                <a:lnTo>
                  <a:pt x="1181" y="1070"/>
                </a:lnTo>
                <a:lnTo>
                  <a:pt x="1184" y="1063"/>
                </a:lnTo>
                <a:lnTo>
                  <a:pt x="1187" y="1054"/>
                </a:lnTo>
                <a:lnTo>
                  <a:pt x="1187" y="1038"/>
                </a:lnTo>
                <a:lnTo>
                  <a:pt x="1186" y="1023"/>
                </a:lnTo>
                <a:lnTo>
                  <a:pt x="1184" y="1010"/>
                </a:lnTo>
                <a:lnTo>
                  <a:pt x="1171" y="1023"/>
                </a:lnTo>
                <a:lnTo>
                  <a:pt x="1156" y="1035"/>
                </a:lnTo>
                <a:lnTo>
                  <a:pt x="1140" y="1046"/>
                </a:lnTo>
                <a:lnTo>
                  <a:pt x="1123" y="1057"/>
                </a:lnTo>
                <a:lnTo>
                  <a:pt x="1095" y="1071"/>
                </a:lnTo>
                <a:lnTo>
                  <a:pt x="1083" y="1079"/>
                </a:lnTo>
                <a:lnTo>
                  <a:pt x="1092" y="1074"/>
                </a:lnTo>
                <a:lnTo>
                  <a:pt x="1099" y="1067"/>
                </a:lnTo>
                <a:lnTo>
                  <a:pt x="1105" y="1060"/>
                </a:lnTo>
                <a:lnTo>
                  <a:pt x="1111" y="1048"/>
                </a:lnTo>
                <a:lnTo>
                  <a:pt x="1115" y="1036"/>
                </a:lnTo>
                <a:lnTo>
                  <a:pt x="1120" y="1024"/>
                </a:lnTo>
                <a:lnTo>
                  <a:pt x="1126" y="996"/>
                </a:lnTo>
                <a:lnTo>
                  <a:pt x="1129" y="970"/>
                </a:lnTo>
                <a:lnTo>
                  <a:pt x="1130" y="948"/>
                </a:lnTo>
                <a:lnTo>
                  <a:pt x="1132" y="926"/>
                </a:lnTo>
                <a:lnTo>
                  <a:pt x="1133" y="889"/>
                </a:lnTo>
                <a:lnTo>
                  <a:pt x="1132" y="935"/>
                </a:lnTo>
                <a:lnTo>
                  <a:pt x="1130" y="955"/>
                </a:lnTo>
                <a:lnTo>
                  <a:pt x="1124" y="974"/>
                </a:lnTo>
                <a:lnTo>
                  <a:pt x="1117" y="995"/>
                </a:lnTo>
                <a:lnTo>
                  <a:pt x="1108" y="1014"/>
                </a:lnTo>
                <a:lnTo>
                  <a:pt x="1098" y="1033"/>
                </a:lnTo>
                <a:lnTo>
                  <a:pt x="1085" y="1052"/>
                </a:lnTo>
                <a:lnTo>
                  <a:pt x="1073" y="1070"/>
                </a:lnTo>
                <a:lnTo>
                  <a:pt x="1060" y="1086"/>
                </a:lnTo>
                <a:lnTo>
                  <a:pt x="1033" y="1114"/>
                </a:lnTo>
                <a:lnTo>
                  <a:pt x="1011" y="1136"/>
                </a:lnTo>
                <a:lnTo>
                  <a:pt x="991" y="1156"/>
                </a:lnTo>
                <a:lnTo>
                  <a:pt x="976" y="1168"/>
                </a:lnTo>
                <a:lnTo>
                  <a:pt x="958" y="1181"/>
                </a:lnTo>
                <a:lnTo>
                  <a:pt x="939" y="1193"/>
                </a:lnTo>
                <a:lnTo>
                  <a:pt x="920" y="1205"/>
                </a:lnTo>
                <a:lnTo>
                  <a:pt x="886" y="1222"/>
                </a:lnTo>
                <a:lnTo>
                  <a:pt x="872" y="1230"/>
                </a:lnTo>
                <a:lnTo>
                  <a:pt x="859" y="1233"/>
                </a:lnTo>
                <a:lnTo>
                  <a:pt x="844" y="1236"/>
                </a:lnTo>
                <a:lnTo>
                  <a:pt x="816" y="1239"/>
                </a:lnTo>
                <a:lnTo>
                  <a:pt x="790" y="1240"/>
                </a:lnTo>
                <a:lnTo>
                  <a:pt x="766" y="1239"/>
                </a:lnTo>
                <a:lnTo>
                  <a:pt x="746" y="1236"/>
                </a:lnTo>
                <a:lnTo>
                  <a:pt x="729" y="1233"/>
                </a:lnTo>
                <a:lnTo>
                  <a:pt x="715" y="1230"/>
                </a:lnTo>
                <a:lnTo>
                  <a:pt x="706" y="1225"/>
                </a:lnTo>
                <a:lnTo>
                  <a:pt x="693" y="1215"/>
                </a:lnTo>
                <a:lnTo>
                  <a:pt x="660" y="1189"/>
                </a:lnTo>
                <a:lnTo>
                  <a:pt x="621" y="1152"/>
                </a:lnTo>
                <a:lnTo>
                  <a:pt x="605" y="1139"/>
                </a:lnTo>
                <a:lnTo>
                  <a:pt x="587" y="1118"/>
                </a:lnTo>
                <a:lnTo>
                  <a:pt x="567" y="1096"/>
                </a:lnTo>
                <a:lnTo>
                  <a:pt x="546" y="1071"/>
                </a:lnTo>
                <a:lnTo>
                  <a:pt x="514" y="1029"/>
                </a:lnTo>
                <a:lnTo>
                  <a:pt x="499" y="1010"/>
                </a:lnTo>
                <a:lnTo>
                  <a:pt x="498" y="1016"/>
                </a:lnTo>
                <a:lnTo>
                  <a:pt x="496" y="1020"/>
                </a:lnTo>
                <a:lnTo>
                  <a:pt x="493" y="1023"/>
                </a:lnTo>
                <a:lnTo>
                  <a:pt x="490" y="1026"/>
                </a:lnTo>
                <a:lnTo>
                  <a:pt x="486" y="1027"/>
                </a:lnTo>
                <a:lnTo>
                  <a:pt x="481" y="1027"/>
                </a:lnTo>
                <a:lnTo>
                  <a:pt x="473" y="1027"/>
                </a:lnTo>
                <a:lnTo>
                  <a:pt x="462" y="1024"/>
                </a:lnTo>
                <a:lnTo>
                  <a:pt x="455" y="1021"/>
                </a:lnTo>
                <a:lnTo>
                  <a:pt x="448" y="1019"/>
                </a:lnTo>
                <a:lnTo>
                  <a:pt x="446" y="1026"/>
                </a:lnTo>
                <a:lnTo>
                  <a:pt x="443" y="1032"/>
                </a:lnTo>
                <a:lnTo>
                  <a:pt x="440" y="1036"/>
                </a:lnTo>
                <a:lnTo>
                  <a:pt x="436" y="1042"/>
                </a:lnTo>
                <a:lnTo>
                  <a:pt x="427" y="1049"/>
                </a:lnTo>
                <a:lnTo>
                  <a:pt x="417" y="1054"/>
                </a:lnTo>
                <a:lnTo>
                  <a:pt x="405" y="1057"/>
                </a:lnTo>
                <a:lnTo>
                  <a:pt x="392" y="1058"/>
                </a:lnTo>
                <a:lnTo>
                  <a:pt x="379" y="1057"/>
                </a:lnTo>
                <a:lnTo>
                  <a:pt x="365" y="1055"/>
                </a:lnTo>
                <a:lnTo>
                  <a:pt x="339" y="1049"/>
                </a:lnTo>
                <a:lnTo>
                  <a:pt x="316" y="1042"/>
                </a:lnTo>
                <a:lnTo>
                  <a:pt x="294" y="1035"/>
                </a:lnTo>
                <a:lnTo>
                  <a:pt x="272" y="1033"/>
                </a:lnTo>
                <a:lnTo>
                  <a:pt x="252" y="1032"/>
                </a:lnTo>
                <a:lnTo>
                  <a:pt x="238" y="1029"/>
                </a:lnTo>
                <a:lnTo>
                  <a:pt x="226" y="1026"/>
                </a:lnTo>
                <a:lnTo>
                  <a:pt x="217" y="1023"/>
                </a:lnTo>
                <a:lnTo>
                  <a:pt x="210" y="1020"/>
                </a:lnTo>
                <a:lnTo>
                  <a:pt x="206" y="1016"/>
                </a:lnTo>
                <a:lnTo>
                  <a:pt x="201" y="1013"/>
                </a:lnTo>
                <a:lnTo>
                  <a:pt x="197" y="1005"/>
                </a:lnTo>
                <a:lnTo>
                  <a:pt x="194" y="999"/>
                </a:lnTo>
                <a:lnTo>
                  <a:pt x="191" y="996"/>
                </a:lnTo>
                <a:lnTo>
                  <a:pt x="186" y="995"/>
                </a:lnTo>
                <a:lnTo>
                  <a:pt x="181" y="994"/>
                </a:lnTo>
                <a:lnTo>
                  <a:pt x="173" y="992"/>
                </a:lnTo>
                <a:lnTo>
                  <a:pt x="164" y="991"/>
                </a:lnTo>
                <a:lnTo>
                  <a:pt x="154" y="988"/>
                </a:lnTo>
                <a:lnTo>
                  <a:pt x="148" y="983"/>
                </a:lnTo>
                <a:lnTo>
                  <a:pt x="145" y="977"/>
                </a:lnTo>
                <a:lnTo>
                  <a:pt x="145" y="972"/>
                </a:lnTo>
                <a:lnTo>
                  <a:pt x="147" y="966"/>
                </a:lnTo>
                <a:lnTo>
                  <a:pt x="150" y="961"/>
                </a:lnTo>
                <a:lnTo>
                  <a:pt x="151" y="957"/>
                </a:lnTo>
                <a:lnTo>
                  <a:pt x="145" y="948"/>
                </a:lnTo>
                <a:lnTo>
                  <a:pt x="141" y="942"/>
                </a:lnTo>
                <a:lnTo>
                  <a:pt x="138" y="935"/>
                </a:lnTo>
                <a:lnTo>
                  <a:pt x="138" y="929"/>
                </a:lnTo>
                <a:lnTo>
                  <a:pt x="139" y="923"/>
                </a:lnTo>
                <a:lnTo>
                  <a:pt x="144" y="917"/>
                </a:lnTo>
                <a:lnTo>
                  <a:pt x="147" y="913"/>
                </a:lnTo>
                <a:lnTo>
                  <a:pt x="153" y="908"/>
                </a:lnTo>
                <a:lnTo>
                  <a:pt x="163" y="900"/>
                </a:lnTo>
                <a:lnTo>
                  <a:pt x="175" y="895"/>
                </a:lnTo>
                <a:lnTo>
                  <a:pt x="186" y="891"/>
                </a:lnTo>
                <a:lnTo>
                  <a:pt x="176" y="895"/>
                </a:lnTo>
                <a:lnTo>
                  <a:pt x="167" y="897"/>
                </a:lnTo>
                <a:lnTo>
                  <a:pt x="162" y="898"/>
                </a:lnTo>
                <a:lnTo>
                  <a:pt x="156" y="897"/>
                </a:lnTo>
                <a:lnTo>
                  <a:pt x="151" y="895"/>
                </a:lnTo>
                <a:lnTo>
                  <a:pt x="148" y="892"/>
                </a:lnTo>
                <a:lnTo>
                  <a:pt x="145" y="891"/>
                </a:lnTo>
                <a:lnTo>
                  <a:pt x="135" y="889"/>
                </a:lnTo>
                <a:lnTo>
                  <a:pt x="128" y="885"/>
                </a:lnTo>
                <a:lnTo>
                  <a:pt x="122" y="881"/>
                </a:lnTo>
                <a:lnTo>
                  <a:pt x="119" y="876"/>
                </a:lnTo>
                <a:lnTo>
                  <a:pt x="117" y="869"/>
                </a:lnTo>
                <a:lnTo>
                  <a:pt x="119" y="863"/>
                </a:lnTo>
                <a:lnTo>
                  <a:pt x="120" y="856"/>
                </a:lnTo>
                <a:lnTo>
                  <a:pt x="123" y="848"/>
                </a:lnTo>
                <a:lnTo>
                  <a:pt x="131" y="835"/>
                </a:lnTo>
                <a:lnTo>
                  <a:pt x="138" y="822"/>
                </a:lnTo>
                <a:lnTo>
                  <a:pt x="148" y="810"/>
                </a:lnTo>
                <a:lnTo>
                  <a:pt x="148" y="800"/>
                </a:lnTo>
                <a:lnTo>
                  <a:pt x="147" y="793"/>
                </a:lnTo>
                <a:lnTo>
                  <a:pt x="144" y="787"/>
                </a:lnTo>
                <a:lnTo>
                  <a:pt x="141" y="781"/>
                </a:lnTo>
                <a:lnTo>
                  <a:pt x="135" y="776"/>
                </a:lnTo>
                <a:lnTo>
                  <a:pt x="132" y="775"/>
                </a:lnTo>
                <a:lnTo>
                  <a:pt x="131" y="765"/>
                </a:lnTo>
                <a:lnTo>
                  <a:pt x="132" y="756"/>
                </a:lnTo>
                <a:lnTo>
                  <a:pt x="137" y="749"/>
                </a:lnTo>
                <a:lnTo>
                  <a:pt x="142" y="743"/>
                </a:lnTo>
                <a:lnTo>
                  <a:pt x="151" y="738"/>
                </a:lnTo>
                <a:lnTo>
                  <a:pt x="159" y="734"/>
                </a:lnTo>
                <a:lnTo>
                  <a:pt x="167" y="731"/>
                </a:lnTo>
                <a:lnTo>
                  <a:pt x="176" y="729"/>
                </a:lnTo>
                <a:lnTo>
                  <a:pt x="189" y="729"/>
                </a:lnTo>
                <a:lnTo>
                  <a:pt x="194" y="731"/>
                </a:lnTo>
                <a:lnTo>
                  <a:pt x="195" y="732"/>
                </a:lnTo>
                <a:lnTo>
                  <a:pt x="194" y="734"/>
                </a:lnTo>
                <a:lnTo>
                  <a:pt x="188" y="735"/>
                </a:lnTo>
                <a:lnTo>
                  <a:pt x="178" y="738"/>
                </a:lnTo>
                <a:lnTo>
                  <a:pt x="164" y="741"/>
                </a:lnTo>
                <a:lnTo>
                  <a:pt x="159" y="741"/>
                </a:lnTo>
                <a:lnTo>
                  <a:pt x="142" y="743"/>
                </a:lnTo>
                <a:lnTo>
                  <a:pt x="126" y="743"/>
                </a:lnTo>
                <a:lnTo>
                  <a:pt x="112" y="741"/>
                </a:lnTo>
                <a:lnTo>
                  <a:pt x="98" y="740"/>
                </a:lnTo>
                <a:lnTo>
                  <a:pt x="85" y="737"/>
                </a:lnTo>
                <a:lnTo>
                  <a:pt x="72" y="732"/>
                </a:lnTo>
                <a:lnTo>
                  <a:pt x="51" y="724"/>
                </a:lnTo>
                <a:lnTo>
                  <a:pt x="34" y="713"/>
                </a:lnTo>
                <a:lnTo>
                  <a:pt x="21" y="706"/>
                </a:lnTo>
                <a:lnTo>
                  <a:pt x="10" y="697"/>
                </a:lnTo>
                <a:lnTo>
                  <a:pt x="7" y="694"/>
                </a:lnTo>
                <a:lnTo>
                  <a:pt x="4" y="693"/>
                </a:lnTo>
                <a:lnTo>
                  <a:pt x="2" y="674"/>
                </a:lnTo>
                <a:lnTo>
                  <a:pt x="0" y="656"/>
                </a:lnTo>
                <a:lnTo>
                  <a:pt x="3" y="641"/>
                </a:lnTo>
                <a:lnTo>
                  <a:pt x="9" y="628"/>
                </a:lnTo>
                <a:lnTo>
                  <a:pt x="15" y="615"/>
                </a:lnTo>
                <a:lnTo>
                  <a:pt x="24" y="605"/>
                </a:lnTo>
                <a:lnTo>
                  <a:pt x="34" y="594"/>
                </a:lnTo>
                <a:lnTo>
                  <a:pt x="44" y="587"/>
                </a:lnTo>
                <a:lnTo>
                  <a:pt x="56" y="580"/>
                </a:lnTo>
                <a:lnTo>
                  <a:pt x="66" y="574"/>
                </a:lnTo>
                <a:lnTo>
                  <a:pt x="87" y="565"/>
                </a:lnTo>
                <a:lnTo>
                  <a:pt x="101" y="561"/>
                </a:lnTo>
                <a:lnTo>
                  <a:pt x="107" y="559"/>
                </a:lnTo>
                <a:lnTo>
                  <a:pt x="97" y="580"/>
                </a:lnTo>
                <a:lnTo>
                  <a:pt x="87" y="599"/>
                </a:lnTo>
                <a:lnTo>
                  <a:pt x="73" y="619"/>
                </a:lnTo>
                <a:lnTo>
                  <a:pt x="97" y="636"/>
                </a:lnTo>
                <a:lnTo>
                  <a:pt x="117" y="646"/>
                </a:lnTo>
                <a:lnTo>
                  <a:pt x="134" y="652"/>
                </a:lnTo>
                <a:lnTo>
                  <a:pt x="147" y="655"/>
                </a:lnTo>
                <a:lnTo>
                  <a:pt x="157" y="653"/>
                </a:lnTo>
                <a:lnTo>
                  <a:pt x="166" y="650"/>
                </a:lnTo>
                <a:lnTo>
                  <a:pt x="172" y="644"/>
                </a:lnTo>
                <a:lnTo>
                  <a:pt x="176" y="636"/>
                </a:lnTo>
                <a:lnTo>
                  <a:pt x="178" y="627"/>
                </a:lnTo>
                <a:lnTo>
                  <a:pt x="179" y="618"/>
                </a:lnTo>
                <a:lnTo>
                  <a:pt x="179" y="599"/>
                </a:lnTo>
                <a:lnTo>
                  <a:pt x="178" y="586"/>
                </a:lnTo>
                <a:lnTo>
                  <a:pt x="176" y="580"/>
                </a:lnTo>
                <a:lnTo>
                  <a:pt x="179" y="565"/>
                </a:lnTo>
                <a:lnTo>
                  <a:pt x="185" y="550"/>
                </a:lnTo>
                <a:lnTo>
                  <a:pt x="192" y="534"/>
                </a:lnTo>
                <a:lnTo>
                  <a:pt x="200" y="518"/>
                </a:lnTo>
                <a:lnTo>
                  <a:pt x="214" y="493"/>
                </a:lnTo>
                <a:lnTo>
                  <a:pt x="222" y="483"/>
                </a:lnTo>
                <a:lnTo>
                  <a:pt x="203" y="492"/>
                </a:lnTo>
                <a:lnTo>
                  <a:pt x="185" y="501"/>
                </a:lnTo>
                <a:lnTo>
                  <a:pt x="170" y="511"/>
                </a:lnTo>
                <a:lnTo>
                  <a:pt x="157" y="523"/>
                </a:lnTo>
                <a:lnTo>
                  <a:pt x="139" y="540"/>
                </a:lnTo>
                <a:lnTo>
                  <a:pt x="134" y="547"/>
                </a:lnTo>
                <a:lnTo>
                  <a:pt x="137" y="545"/>
                </a:lnTo>
                <a:lnTo>
                  <a:pt x="156" y="496"/>
                </a:lnTo>
                <a:lnTo>
                  <a:pt x="160" y="484"/>
                </a:lnTo>
                <a:lnTo>
                  <a:pt x="166" y="476"/>
                </a:lnTo>
                <a:lnTo>
                  <a:pt x="178" y="459"/>
                </a:lnTo>
                <a:lnTo>
                  <a:pt x="188" y="449"/>
                </a:lnTo>
                <a:lnTo>
                  <a:pt x="192" y="443"/>
                </a:lnTo>
                <a:lnTo>
                  <a:pt x="192" y="442"/>
                </a:lnTo>
                <a:lnTo>
                  <a:pt x="191" y="440"/>
                </a:lnTo>
                <a:lnTo>
                  <a:pt x="178" y="443"/>
                </a:lnTo>
                <a:lnTo>
                  <a:pt x="112" y="458"/>
                </a:lnTo>
                <a:lnTo>
                  <a:pt x="94" y="443"/>
                </a:lnTo>
                <a:lnTo>
                  <a:pt x="81" y="432"/>
                </a:lnTo>
                <a:lnTo>
                  <a:pt x="78" y="426"/>
                </a:lnTo>
                <a:lnTo>
                  <a:pt x="75" y="421"/>
                </a:lnTo>
                <a:lnTo>
                  <a:pt x="73" y="417"/>
                </a:lnTo>
                <a:lnTo>
                  <a:pt x="72" y="412"/>
                </a:lnTo>
                <a:lnTo>
                  <a:pt x="73" y="408"/>
                </a:lnTo>
                <a:lnTo>
                  <a:pt x="75" y="405"/>
                </a:lnTo>
                <a:lnTo>
                  <a:pt x="81" y="398"/>
                </a:lnTo>
                <a:lnTo>
                  <a:pt x="88" y="392"/>
                </a:lnTo>
                <a:lnTo>
                  <a:pt x="98" y="389"/>
                </a:lnTo>
                <a:lnTo>
                  <a:pt x="110" y="385"/>
                </a:lnTo>
                <a:lnTo>
                  <a:pt x="123" y="382"/>
                </a:lnTo>
                <a:lnTo>
                  <a:pt x="147" y="379"/>
                </a:lnTo>
                <a:lnTo>
                  <a:pt x="173" y="377"/>
                </a:lnTo>
                <a:lnTo>
                  <a:pt x="160" y="377"/>
                </a:lnTo>
                <a:lnTo>
                  <a:pt x="151" y="380"/>
                </a:lnTo>
                <a:lnTo>
                  <a:pt x="144" y="385"/>
                </a:lnTo>
                <a:lnTo>
                  <a:pt x="139" y="389"/>
                </a:lnTo>
                <a:lnTo>
                  <a:pt x="137" y="393"/>
                </a:lnTo>
                <a:lnTo>
                  <a:pt x="135" y="399"/>
                </a:lnTo>
                <a:lnTo>
                  <a:pt x="135" y="404"/>
                </a:lnTo>
                <a:lnTo>
                  <a:pt x="142" y="408"/>
                </a:lnTo>
                <a:lnTo>
                  <a:pt x="151" y="412"/>
                </a:lnTo>
                <a:lnTo>
                  <a:pt x="160" y="415"/>
                </a:lnTo>
                <a:lnTo>
                  <a:pt x="169" y="417"/>
                </a:lnTo>
                <a:lnTo>
                  <a:pt x="176" y="418"/>
                </a:lnTo>
                <a:lnTo>
                  <a:pt x="185" y="418"/>
                </a:lnTo>
                <a:lnTo>
                  <a:pt x="203" y="417"/>
                </a:lnTo>
                <a:lnTo>
                  <a:pt x="219" y="411"/>
                </a:lnTo>
                <a:lnTo>
                  <a:pt x="235" y="404"/>
                </a:lnTo>
                <a:lnTo>
                  <a:pt x="251" y="395"/>
                </a:lnTo>
                <a:lnTo>
                  <a:pt x="266" y="385"/>
                </a:lnTo>
                <a:lnTo>
                  <a:pt x="280" y="374"/>
                </a:lnTo>
                <a:lnTo>
                  <a:pt x="292" y="363"/>
                </a:lnTo>
                <a:lnTo>
                  <a:pt x="313" y="342"/>
                </a:lnTo>
                <a:lnTo>
                  <a:pt x="326" y="326"/>
                </a:lnTo>
                <a:lnTo>
                  <a:pt x="332" y="320"/>
                </a:lnTo>
                <a:lnTo>
                  <a:pt x="321" y="314"/>
                </a:lnTo>
                <a:lnTo>
                  <a:pt x="311" y="311"/>
                </a:lnTo>
                <a:lnTo>
                  <a:pt x="302" y="310"/>
                </a:lnTo>
                <a:lnTo>
                  <a:pt x="294" y="310"/>
                </a:lnTo>
                <a:lnTo>
                  <a:pt x="285" y="311"/>
                </a:lnTo>
                <a:lnTo>
                  <a:pt x="277" y="314"/>
                </a:lnTo>
                <a:lnTo>
                  <a:pt x="270" y="319"/>
                </a:lnTo>
                <a:lnTo>
                  <a:pt x="263" y="323"/>
                </a:lnTo>
                <a:lnTo>
                  <a:pt x="252" y="332"/>
                </a:lnTo>
                <a:lnTo>
                  <a:pt x="244" y="342"/>
                </a:lnTo>
                <a:lnTo>
                  <a:pt x="238" y="352"/>
                </a:lnTo>
                <a:lnTo>
                  <a:pt x="228" y="349"/>
                </a:lnTo>
                <a:lnTo>
                  <a:pt x="219" y="349"/>
                </a:lnTo>
                <a:lnTo>
                  <a:pt x="211" y="351"/>
                </a:lnTo>
                <a:lnTo>
                  <a:pt x="206" y="354"/>
                </a:lnTo>
                <a:lnTo>
                  <a:pt x="201" y="358"/>
                </a:lnTo>
                <a:lnTo>
                  <a:pt x="197" y="363"/>
                </a:lnTo>
                <a:lnTo>
                  <a:pt x="195" y="368"/>
                </a:lnTo>
                <a:lnTo>
                  <a:pt x="194" y="374"/>
                </a:lnTo>
                <a:lnTo>
                  <a:pt x="192" y="388"/>
                </a:lnTo>
                <a:lnTo>
                  <a:pt x="192" y="398"/>
                </a:lnTo>
                <a:lnTo>
                  <a:pt x="194" y="410"/>
                </a:lnTo>
                <a:lnTo>
                  <a:pt x="189" y="399"/>
                </a:lnTo>
                <a:lnTo>
                  <a:pt x="188" y="388"/>
                </a:lnTo>
                <a:lnTo>
                  <a:pt x="188" y="379"/>
                </a:lnTo>
                <a:lnTo>
                  <a:pt x="188" y="368"/>
                </a:lnTo>
                <a:lnTo>
                  <a:pt x="189" y="360"/>
                </a:lnTo>
                <a:lnTo>
                  <a:pt x="192" y="352"/>
                </a:lnTo>
                <a:lnTo>
                  <a:pt x="200" y="338"/>
                </a:lnTo>
                <a:lnTo>
                  <a:pt x="208" y="327"/>
                </a:lnTo>
                <a:lnTo>
                  <a:pt x="216" y="319"/>
                </a:lnTo>
                <a:lnTo>
                  <a:pt x="225" y="311"/>
                </a:lnTo>
                <a:lnTo>
                  <a:pt x="230" y="302"/>
                </a:lnTo>
                <a:lnTo>
                  <a:pt x="239" y="294"/>
                </a:lnTo>
                <a:lnTo>
                  <a:pt x="247" y="286"/>
                </a:lnTo>
                <a:lnTo>
                  <a:pt x="257" y="280"/>
                </a:lnTo>
                <a:lnTo>
                  <a:pt x="266" y="276"/>
                </a:lnTo>
                <a:lnTo>
                  <a:pt x="276" y="272"/>
                </a:lnTo>
                <a:lnTo>
                  <a:pt x="297" y="266"/>
                </a:lnTo>
                <a:lnTo>
                  <a:pt x="314" y="263"/>
                </a:lnTo>
                <a:lnTo>
                  <a:pt x="329" y="261"/>
                </a:lnTo>
                <a:lnTo>
                  <a:pt x="343" y="261"/>
                </a:lnTo>
                <a:lnTo>
                  <a:pt x="346" y="253"/>
                </a:lnTo>
                <a:lnTo>
                  <a:pt x="352" y="242"/>
                </a:lnTo>
                <a:lnTo>
                  <a:pt x="361" y="232"/>
                </a:lnTo>
                <a:lnTo>
                  <a:pt x="371" y="222"/>
                </a:lnTo>
                <a:lnTo>
                  <a:pt x="396" y="200"/>
                </a:lnTo>
                <a:lnTo>
                  <a:pt x="424" y="179"/>
                </a:lnTo>
                <a:lnTo>
                  <a:pt x="452" y="160"/>
                </a:lnTo>
                <a:lnTo>
                  <a:pt x="476" y="145"/>
                </a:lnTo>
                <a:lnTo>
                  <a:pt x="499" y="132"/>
                </a:lnTo>
                <a:lnTo>
                  <a:pt x="511" y="119"/>
                </a:lnTo>
                <a:lnTo>
                  <a:pt x="524" y="106"/>
                </a:lnTo>
                <a:lnTo>
                  <a:pt x="537" y="94"/>
                </a:lnTo>
                <a:lnTo>
                  <a:pt x="552" y="82"/>
                </a:lnTo>
                <a:lnTo>
                  <a:pt x="580" y="63"/>
                </a:lnTo>
                <a:lnTo>
                  <a:pt x="609" y="47"/>
                </a:lnTo>
                <a:lnTo>
                  <a:pt x="638" y="34"/>
                </a:lnTo>
                <a:lnTo>
                  <a:pt x="668" y="24"/>
                </a:lnTo>
                <a:lnTo>
                  <a:pt x="696" y="15"/>
                </a:lnTo>
                <a:lnTo>
                  <a:pt x="724" y="9"/>
                </a:lnTo>
                <a:lnTo>
                  <a:pt x="750" y="5"/>
                </a:lnTo>
                <a:lnTo>
                  <a:pt x="773" y="2"/>
                </a:lnTo>
                <a:lnTo>
                  <a:pt x="813" y="0"/>
                </a:lnTo>
                <a:lnTo>
                  <a:pt x="841" y="0"/>
                </a:lnTo>
                <a:lnTo>
                  <a:pt x="850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5" name="Text Box 83"/>
          <p:cNvSpPr txBox="1">
            <a:spLocks noChangeArrowheads="1"/>
          </p:cNvSpPr>
          <p:nvPr/>
        </p:nvSpPr>
        <p:spPr bwMode="auto">
          <a:xfrm>
            <a:off x="1909763" y="387350"/>
            <a:ext cx="5324475" cy="6556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GB" altLang="en-US" b="1">
                <a:solidFill>
                  <a:srgbClr val="000000"/>
                </a:solidFill>
              </a:rPr>
              <a:t>Face Outlines</a:t>
            </a:r>
          </a:p>
        </p:txBody>
      </p:sp>
      <p:sp>
        <p:nvSpPr>
          <p:cNvPr id="3076" name="Line 142"/>
          <p:cNvSpPr>
            <a:spLocks noChangeShapeType="1"/>
          </p:cNvSpPr>
          <p:nvPr/>
        </p:nvSpPr>
        <p:spPr bwMode="auto">
          <a:xfrm>
            <a:off x="1260475" y="4567238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7" name="Line 143"/>
          <p:cNvSpPr>
            <a:spLocks noChangeShapeType="1"/>
          </p:cNvSpPr>
          <p:nvPr/>
        </p:nvSpPr>
        <p:spPr bwMode="auto">
          <a:xfrm>
            <a:off x="1260475" y="4567238"/>
            <a:ext cx="1588" cy="15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Line 187"/>
          <p:cNvSpPr>
            <a:spLocks noChangeShapeType="1"/>
          </p:cNvSpPr>
          <p:nvPr/>
        </p:nvSpPr>
        <p:spPr bwMode="auto">
          <a:xfrm>
            <a:off x="3394075" y="4203700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9" name="Line 188"/>
          <p:cNvSpPr>
            <a:spLocks noChangeShapeType="1"/>
          </p:cNvSpPr>
          <p:nvPr/>
        </p:nvSpPr>
        <p:spPr bwMode="auto">
          <a:xfrm>
            <a:off x="3394075" y="4203700"/>
            <a:ext cx="1588" cy="1588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157"/>
          <p:cNvSpPr>
            <a:spLocks/>
          </p:cNvSpPr>
          <p:nvPr/>
        </p:nvSpPr>
        <p:spPr bwMode="auto">
          <a:xfrm>
            <a:off x="1420813" y="1220788"/>
            <a:ext cx="1460500" cy="2103437"/>
          </a:xfrm>
          <a:custGeom>
            <a:avLst/>
            <a:gdLst>
              <a:gd name="T0" fmla="*/ 1355725 w 920"/>
              <a:gd name="T1" fmla="*/ 1519237 h 1325"/>
              <a:gd name="T2" fmla="*/ 1320800 w 920"/>
              <a:gd name="T3" fmla="*/ 1651000 h 1325"/>
              <a:gd name="T4" fmla="*/ 1276350 w 920"/>
              <a:gd name="T5" fmla="*/ 1739900 h 1325"/>
              <a:gd name="T6" fmla="*/ 1222375 w 920"/>
              <a:gd name="T7" fmla="*/ 1825625 h 1325"/>
              <a:gd name="T8" fmla="*/ 1065213 w 920"/>
              <a:gd name="T9" fmla="*/ 1982787 h 1325"/>
              <a:gd name="T10" fmla="*/ 960438 w 920"/>
              <a:gd name="T11" fmla="*/ 2057400 h 1325"/>
              <a:gd name="T12" fmla="*/ 825500 w 920"/>
              <a:gd name="T13" fmla="*/ 2098675 h 1325"/>
              <a:gd name="T14" fmla="*/ 717550 w 920"/>
              <a:gd name="T15" fmla="*/ 2101850 h 1325"/>
              <a:gd name="T16" fmla="*/ 647700 w 920"/>
              <a:gd name="T17" fmla="*/ 2087562 h 1325"/>
              <a:gd name="T18" fmla="*/ 538163 w 920"/>
              <a:gd name="T19" fmla="*/ 2024062 h 1325"/>
              <a:gd name="T20" fmla="*/ 349250 w 920"/>
              <a:gd name="T21" fmla="*/ 1849437 h 1325"/>
              <a:gd name="T22" fmla="*/ 273050 w 920"/>
              <a:gd name="T23" fmla="*/ 1752600 h 1325"/>
              <a:gd name="T24" fmla="*/ 160338 w 920"/>
              <a:gd name="T25" fmla="*/ 1458912 h 1325"/>
              <a:gd name="T26" fmla="*/ 190500 w 920"/>
              <a:gd name="T27" fmla="*/ 1400175 h 1325"/>
              <a:gd name="T28" fmla="*/ 190500 w 920"/>
              <a:gd name="T29" fmla="*/ 1346200 h 1325"/>
              <a:gd name="T30" fmla="*/ 185738 w 920"/>
              <a:gd name="T31" fmla="*/ 1414462 h 1325"/>
              <a:gd name="T32" fmla="*/ 160338 w 920"/>
              <a:gd name="T33" fmla="*/ 1458912 h 1325"/>
              <a:gd name="T34" fmla="*/ 111125 w 920"/>
              <a:gd name="T35" fmla="*/ 1463675 h 1325"/>
              <a:gd name="T36" fmla="*/ 73025 w 920"/>
              <a:gd name="T37" fmla="*/ 1435100 h 1325"/>
              <a:gd name="T38" fmla="*/ 41275 w 920"/>
              <a:gd name="T39" fmla="*/ 1358900 h 1325"/>
              <a:gd name="T40" fmla="*/ 11113 w 920"/>
              <a:gd name="T41" fmla="*/ 1165225 h 1325"/>
              <a:gd name="T42" fmla="*/ 23813 w 920"/>
              <a:gd name="T43" fmla="*/ 1077912 h 1325"/>
              <a:gd name="T44" fmla="*/ 9525 w 920"/>
              <a:gd name="T45" fmla="*/ 973137 h 1325"/>
              <a:gd name="T46" fmla="*/ 0 w 920"/>
              <a:gd name="T47" fmla="*/ 806450 h 1325"/>
              <a:gd name="T48" fmla="*/ 19050 w 920"/>
              <a:gd name="T49" fmla="*/ 649287 h 1325"/>
              <a:gd name="T50" fmla="*/ 34925 w 920"/>
              <a:gd name="T51" fmla="*/ 558800 h 1325"/>
              <a:gd name="T52" fmla="*/ 109538 w 920"/>
              <a:gd name="T53" fmla="*/ 396875 h 1325"/>
              <a:gd name="T54" fmla="*/ 160338 w 920"/>
              <a:gd name="T55" fmla="*/ 322262 h 1325"/>
              <a:gd name="T56" fmla="*/ 293688 w 920"/>
              <a:gd name="T57" fmla="*/ 184150 h 1325"/>
              <a:gd name="T58" fmla="*/ 330200 w 920"/>
              <a:gd name="T59" fmla="*/ 149225 h 1325"/>
              <a:gd name="T60" fmla="*/ 498475 w 920"/>
              <a:gd name="T61" fmla="*/ 55562 h 1325"/>
              <a:gd name="T62" fmla="*/ 603250 w 920"/>
              <a:gd name="T63" fmla="*/ 14287 h 1325"/>
              <a:gd name="T64" fmla="*/ 750888 w 920"/>
              <a:gd name="T65" fmla="*/ 0 h 1325"/>
              <a:gd name="T66" fmla="*/ 906463 w 920"/>
              <a:gd name="T67" fmla="*/ 25400 h 1325"/>
              <a:gd name="T68" fmla="*/ 962025 w 920"/>
              <a:gd name="T69" fmla="*/ 28575 h 1325"/>
              <a:gd name="T70" fmla="*/ 992188 w 920"/>
              <a:gd name="T71" fmla="*/ 30162 h 1325"/>
              <a:gd name="T72" fmla="*/ 1008063 w 920"/>
              <a:gd name="T73" fmla="*/ 44450 h 1325"/>
              <a:gd name="T74" fmla="*/ 1166813 w 920"/>
              <a:gd name="T75" fmla="*/ 120650 h 1325"/>
              <a:gd name="T76" fmla="*/ 1225550 w 920"/>
              <a:gd name="T77" fmla="*/ 173037 h 1325"/>
              <a:gd name="T78" fmla="*/ 1244600 w 920"/>
              <a:gd name="T79" fmla="*/ 217487 h 1325"/>
              <a:gd name="T80" fmla="*/ 1236663 w 920"/>
              <a:gd name="T81" fmla="*/ 260350 h 1325"/>
              <a:gd name="T82" fmla="*/ 1341438 w 920"/>
              <a:gd name="T83" fmla="*/ 349250 h 1325"/>
              <a:gd name="T84" fmla="*/ 1350963 w 920"/>
              <a:gd name="T85" fmla="*/ 374650 h 1325"/>
              <a:gd name="T86" fmla="*/ 1339850 w 920"/>
              <a:gd name="T87" fmla="*/ 384175 h 1325"/>
              <a:gd name="T88" fmla="*/ 1401763 w 920"/>
              <a:gd name="T89" fmla="*/ 512762 h 1325"/>
              <a:gd name="T90" fmla="*/ 1449388 w 920"/>
              <a:gd name="T91" fmla="*/ 763587 h 1325"/>
              <a:gd name="T92" fmla="*/ 1436688 w 920"/>
              <a:gd name="T93" fmla="*/ 971550 h 1325"/>
              <a:gd name="T94" fmla="*/ 1425575 w 920"/>
              <a:gd name="T95" fmla="*/ 1069975 h 1325"/>
              <a:gd name="T96" fmla="*/ 1428750 w 920"/>
              <a:gd name="T97" fmla="*/ 1111250 h 1325"/>
              <a:gd name="T98" fmla="*/ 1411288 w 920"/>
              <a:gd name="T99" fmla="*/ 1384300 h 1325"/>
              <a:gd name="T100" fmla="*/ 1385888 w 920"/>
              <a:gd name="T101" fmla="*/ 1450975 h 1325"/>
              <a:gd name="T102" fmla="*/ 1363663 w 920"/>
              <a:gd name="T103" fmla="*/ 1468437 h 1325"/>
              <a:gd name="T104" fmla="*/ 1335088 w 920"/>
              <a:gd name="T105" fmla="*/ 1425575 h 1325"/>
              <a:gd name="T106" fmla="*/ 1331913 w 920"/>
              <a:gd name="T107" fmla="*/ 1316037 h 1325"/>
              <a:gd name="T108" fmla="*/ 1330325 w 920"/>
              <a:gd name="T109" fmla="*/ 1409700 h 1325"/>
              <a:gd name="T110" fmla="*/ 1350963 w 920"/>
              <a:gd name="T111" fmla="*/ 1463675 h 1325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920" h="1325">
                <a:moveTo>
                  <a:pt x="854" y="929"/>
                </a:moveTo>
                <a:lnTo>
                  <a:pt x="854" y="929"/>
                </a:lnTo>
                <a:lnTo>
                  <a:pt x="856" y="944"/>
                </a:lnTo>
                <a:lnTo>
                  <a:pt x="854" y="957"/>
                </a:lnTo>
                <a:lnTo>
                  <a:pt x="851" y="971"/>
                </a:lnTo>
                <a:lnTo>
                  <a:pt x="848" y="986"/>
                </a:lnTo>
                <a:lnTo>
                  <a:pt x="841" y="1014"/>
                </a:lnTo>
                <a:lnTo>
                  <a:pt x="832" y="1040"/>
                </a:lnTo>
                <a:lnTo>
                  <a:pt x="822" y="1062"/>
                </a:lnTo>
                <a:lnTo>
                  <a:pt x="813" y="1080"/>
                </a:lnTo>
                <a:lnTo>
                  <a:pt x="804" y="1096"/>
                </a:lnTo>
                <a:lnTo>
                  <a:pt x="798" y="1109"/>
                </a:lnTo>
                <a:lnTo>
                  <a:pt x="791" y="1123"/>
                </a:lnTo>
                <a:lnTo>
                  <a:pt x="781" y="1136"/>
                </a:lnTo>
                <a:lnTo>
                  <a:pt x="770" y="1150"/>
                </a:lnTo>
                <a:lnTo>
                  <a:pt x="746" y="1180"/>
                </a:lnTo>
                <a:lnTo>
                  <a:pt x="718" y="1206"/>
                </a:lnTo>
                <a:lnTo>
                  <a:pt x="693" y="1230"/>
                </a:lnTo>
                <a:lnTo>
                  <a:pt x="671" y="1249"/>
                </a:lnTo>
                <a:lnTo>
                  <a:pt x="650" y="1266"/>
                </a:lnTo>
                <a:lnTo>
                  <a:pt x="627" y="1283"/>
                </a:lnTo>
                <a:lnTo>
                  <a:pt x="605" y="1296"/>
                </a:lnTo>
                <a:lnTo>
                  <a:pt x="581" y="1305"/>
                </a:lnTo>
                <a:lnTo>
                  <a:pt x="561" y="1313"/>
                </a:lnTo>
                <a:lnTo>
                  <a:pt x="539" y="1318"/>
                </a:lnTo>
                <a:lnTo>
                  <a:pt x="520" y="1322"/>
                </a:lnTo>
                <a:lnTo>
                  <a:pt x="500" y="1324"/>
                </a:lnTo>
                <a:lnTo>
                  <a:pt x="483" y="1325"/>
                </a:lnTo>
                <a:lnTo>
                  <a:pt x="467" y="1325"/>
                </a:lnTo>
                <a:lnTo>
                  <a:pt x="452" y="1324"/>
                </a:lnTo>
                <a:lnTo>
                  <a:pt x="429" y="1321"/>
                </a:lnTo>
                <a:lnTo>
                  <a:pt x="412" y="1316"/>
                </a:lnTo>
                <a:lnTo>
                  <a:pt x="408" y="1315"/>
                </a:lnTo>
                <a:lnTo>
                  <a:pt x="390" y="1307"/>
                </a:lnTo>
                <a:lnTo>
                  <a:pt x="373" y="1297"/>
                </a:lnTo>
                <a:lnTo>
                  <a:pt x="355" y="1287"/>
                </a:lnTo>
                <a:lnTo>
                  <a:pt x="339" y="1275"/>
                </a:lnTo>
                <a:lnTo>
                  <a:pt x="305" y="1249"/>
                </a:lnTo>
                <a:lnTo>
                  <a:pt x="274" y="1221"/>
                </a:lnTo>
                <a:lnTo>
                  <a:pt x="245" y="1193"/>
                </a:lnTo>
                <a:lnTo>
                  <a:pt x="220" y="1165"/>
                </a:lnTo>
                <a:lnTo>
                  <a:pt x="198" y="1139"/>
                </a:lnTo>
                <a:lnTo>
                  <a:pt x="181" y="1118"/>
                </a:lnTo>
                <a:lnTo>
                  <a:pt x="172" y="1104"/>
                </a:lnTo>
                <a:lnTo>
                  <a:pt x="164" y="1087"/>
                </a:lnTo>
                <a:lnTo>
                  <a:pt x="156" y="1065"/>
                </a:lnTo>
                <a:lnTo>
                  <a:pt x="109" y="908"/>
                </a:lnTo>
                <a:lnTo>
                  <a:pt x="101" y="919"/>
                </a:lnTo>
                <a:lnTo>
                  <a:pt x="110" y="907"/>
                </a:lnTo>
                <a:lnTo>
                  <a:pt x="116" y="894"/>
                </a:lnTo>
                <a:lnTo>
                  <a:pt x="120" y="882"/>
                </a:lnTo>
                <a:lnTo>
                  <a:pt x="122" y="870"/>
                </a:lnTo>
                <a:lnTo>
                  <a:pt x="122" y="861"/>
                </a:lnTo>
                <a:lnTo>
                  <a:pt x="122" y="854"/>
                </a:lnTo>
                <a:lnTo>
                  <a:pt x="120" y="848"/>
                </a:lnTo>
                <a:lnTo>
                  <a:pt x="122" y="864"/>
                </a:lnTo>
                <a:lnTo>
                  <a:pt x="120" y="878"/>
                </a:lnTo>
                <a:lnTo>
                  <a:pt x="117" y="891"/>
                </a:lnTo>
                <a:lnTo>
                  <a:pt x="113" y="901"/>
                </a:lnTo>
                <a:lnTo>
                  <a:pt x="109" y="908"/>
                </a:lnTo>
                <a:lnTo>
                  <a:pt x="106" y="914"/>
                </a:lnTo>
                <a:lnTo>
                  <a:pt x="101" y="919"/>
                </a:lnTo>
                <a:lnTo>
                  <a:pt x="90" y="923"/>
                </a:lnTo>
                <a:lnTo>
                  <a:pt x="79" y="923"/>
                </a:lnTo>
                <a:lnTo>
                  <a:pt x="70" y="922"/>
                </a:lnTo>
                <a:lnTo>
                  <a:pt x="63" y="919"/>
                </a:lnTo>
                <a:lnTo>
                  <a:pt x="56" y="916"/>
                </a:lnTo>
                <a:lnTo>
                  <a:pt x="50" y="910"/>
                </a:lnTo>
                <a:lnTo>
                  <a:pt x="46" y="904"/>
                </a:lnTo>
                <a:lnTo>
                  <a:pt x="41" y="897"/>
                </a:lnTo>
                <a:lnTo>
                  <a:pt x="34" y="882"/>
                </a:lnTo>
                <a:lnTo>
                  <a:pt x="29" y="869"/>
                </a:lnTo>
                <a:lnTo>
                  <a:pt x="26" y="856"/>
                </a:lnTo>
                <a:lnTo>
                  <a:pt x="10" y="759"/>
                </a:lnTo>
                <a:lnTo>
                  <a:pt x="9" y="747"/>
                </a:lnTo>
                <a:lnTo>
                  <a:pt x="7" y="734"/>
                </a:lnTo>
                <a:lnTo>
                  <a:pt x="9" y="721"/>
                </a:lnTo>
                <a:lnTo>
                  <a:pt x="10" y="707"/>
                </a:lnTo>
                <a:lnTo>
                  <a:pt x="13" y="687"/>
                </a:lnTo>
                <a:lnTo>
                  <a:pt x="15" y="679"/>
                </a:lnTo>
                <a:lnTo>
                  <a:pt x="16" y="665"/>
                </a:lnTo>
                <a:lnTo>
                  <a:pt x="1" y="659"/>
                </a:lnTo>
                <a:lnTo>
                  <a:pt x="6" y="613"/>
                </a:lnTo>
                <a:lnTo>
                  <a:pt x="3" y="550"/>
                </a:lnTo>
                <a:lnTo>
                  <a:pt x="0" y="530"/>
                </a:lnTo>
                <a:lnTo>
                  <a:pt x="0" y="508"/>
                </a:lnTo>
                <a:lnTo>
                  <a:pt x="1" y="483"/>
                </a:lnTo>
                <a:lnTo>
                  <a:pt x="3" y="461"/>
                </a:lnTo>
                <a:lnTo>
                  <a:pt x="9" y="424"/>
                </a:lnTo>
                <a:lnTo>
                  <a:pt x="12" y="409"/>
                </a:lnTo>
                <a:lnTo>
                  <a:pt x="13" y="389"/>
                </a:lnTo>
                <a:lnTo>
                  <a:pt x="18" y="370"/>
                </a:lnTo>
                <a:lnTo>
                  <a:pt x="22" y="352"/>
                </a:lnTo>
                <a:lnTo>
                  <a:pt x="28" y="335"/>
                </a:lnTo>
                <a:lnTo>
                  <a:pt x="41" y="302"/>
                </a:lnTo>
                <a:lnTo>
                  <a:pt x="54" y="273"/>
                </a:lnTo>
                <a:lnTo>
                  <a:pt x="69" y="250"/>
                </a:lnTo>
                <a:lnTo>
                  <a:pt x="81" y="232"/>
                </a:lnTo>
                <a:lnTo>
                  <a:pt x="92" y="217"/>
                </a:lnTo>
                <a:lnTo>
                  <a:pt x="101" y="203"/>
                </a:lnTo>
                <a:lnTo>
                  <a:pt x="116" y="185"/>
                </a:lnTo>
                <a:lnTo>
                  <a:pt x="134" y="166"/>
                </a:lnTo>
                <a:lnTo>
                  <a:pt x="151" y="147"/>
                </a:lnTo>
                <a:lnTo>
                  <a:pt x="185" y="116"/>
                </a:lnTo>
                <a:lnTo>
                  <a:pt x="198" y="104"/>
                </a:lnTo>
                <a:lnTo>
                  <a:pt x="203" y="100"/>
                </a:lnTo>
                <a:lnTo>
                  <a:pt x="208" y="94"/>
                </a:lnTo>
                <a:lnTo>
                  <a:pt x="226" y="82"/>
                </a:lnTo>
                <a:lnTo>
                  <a:pt x="248" y="71"/>
                </a:lnTo>
                <a:lnTo>
                  <a:pt x="272" y="57"/>
                </a:lnTo>
                <a:lnTo>
                  <a:pt x="314" y="35"/>
                </a:lnTo>
                <a:lnTo>
                  <a:pt x="333" y="26"/>
                </a:lnTo>
                <a:lnTo>
                  <a:pt x="357" y="16"/>
                </a:lnTo>
                <a:lnTo>
                  <a:pt x="380" y="9"/>
                </a:lnTo>
                <a:lnTo>
                  <a:pt x="405" y="4"/>
                </a:lnTo>
                <a:lnTo>
                  <a:pt x="429" y="2"/>
                </a:lnTo>
                <a:lnTo>
                  <a:pt x="451" y="0"/>
                </a:lnTo>
                <a:lnTo>
                  <a:pt x="473" y="0"/>
                </a:lnTo>
                <a:lnTo>
                  <a:pt x="493" y="2"/>
                </a:lnTo>
                <a:lnTo>
                  <a:pt x="512" y="3"/>
                </a:lnTo>
                <a:lnTo>
                  <a:pt x="546" y="9"/>
                </a:lnTo>
                <a:lnTo>
                  <a:pt x="571" y="16"/>
                </a:lnTo>
                <a:lnTo>
                  <a:pt x="588" y="21"/>
                </a:lnTo>
                <a:lnTo>
                  <a:pt x="594" y="24"/>
                </a:lnTo>
                <a:lnTo>
                  <a:pt x="606" y="18"/>
                </a:lnTo>
                <a:lnTo>
                  <a:pt x="613" y="16"/>
                </a:lnTo>
                <a:lnTo>
                  <a:pt x="619" y="16"/>
                </a:lnTo>
                <a:lnTo>
                  <a:pt x="624" y="18"/>
                </a:lnTo>
                <a:lnTo>
                  <a:pt x="625" y="19"/>
                </a:lnTo>
                <a:lnTo>
                  <a:pt x="627" y="22"/>
                </a:lnTo>
                <a:lnTo>
                  <a:pt x="627" y="25"/>
                </a:lnTo>
                <a:lnTo>
                  <a:pt x="635" y="28"/>
                </a:lnTo>
                <a:lnTo>
                  <a:pt x="650" y="34"/>
                </a:lnTo>
                <a:lnTo>
                  <a:pt x="687" y="51"/>
                </a:lnTo>
                <a:lnTo>
                  <a:pt x="735" y="76"/>
                </a:lnTo>
                <a:lnTo>
                  <a:pt x="748" y="85"/>
                </a:lnTo>
                <a:lnTo>
                  <a:pt x="757" y="93"/>
                </a:lnTo>
                <a:lnTo>
                  <a:pt x="766" y="100"/>
                </a:lnTo>
                <a:lnTo>
                  <a:pt x="772" y="109"/>
                </a:lnTo>
                <a:lnTo>
                  <a:pt x="778" y="116"/>
                </a:lnTo>
                <a:lnTo>
                  <a:pt x="781" y="123"/>
                </a:lnTo>
                <a:lnTo>
                  <a:pt x="782" y="129"/>
                </a:lnTo>
                <a:lnTo>
                  <a:pt x="784" y="137"/>
                </a:lnTo>
                <a:lnTo>
                  <a:pt x="784" y="147"/>
                </a:lnTo>
                <a:lnTo>
                  <a:pt x="782" y="156"/>
                </a:lnTo>
                <a:lnTo>
                  <a:pt x="779" y="164"/>
                </a:lnTo>
                <a:lnTo>
                  <a:pt x="812" y="188"/>
                </a:lnTo>
                <a:lnTo>
                  <a:pt x="834" y="206"/>
                </a:lnTo>
                <a:lnTo>
                  <a:pt x="841" y="213"/>
                </a:lnTo>
                <a:lnTo>
                  <a:pt x="845" y="220"/>
                </a:lnTo>
                <a:lnTo>
                  <a:pt x="848" y="225"/>
                </a:lnTo>
                <a:lnTo>
                  <a:pt x="851" y="229"/>
                </a:lnTo>
                <a:lnTo>
                  <a:pt x="851" y="233"/>
                </a:lnTo>
                <a:lnTo>
                  <a:pt x="851" y="236"/>
                </a:lnTo>
                <a:lnTo>
                  <a:pt x="848" y="241"/>
                </a:lnTo>
                <a:lnTo>
                  <a:pt x="845" y="242"/>
                </a:lnTo>
                <a:lnTo>
                  <a:pt x="844" y="242"/>
                </a:lnTo>
                <a:lnTo>
                  <a:pt x="876" y="302"/>
                </a:lnTo>
                <a:lnTo>
                  <a:pt x="879" y="311"/>
                </a:lnTo>
                <a:lnTo>
                  <a:pt x="883" y="323"/>
                </a:lnTo>
                <a:lnTo>
                  <a:pt x="891" y="351"/>
                </a:lnTo>
                <a:lnTo>
                  <a:pt x="897" y="385"/>
                </a:lnTo>
                <a:lnTo>
                  <a:pt x="901" y="429"/>
                </a:lnTo>
                <a:lnTo>
                  <a:pt x="913" y="481"/>
                </a:lnTo>
                <a:lnTo>
                  <a:pt x="920" y="549"/>
                </a:lnTo>
                <a:lnTo>
                  <a:pt x="919" y="571"/>
                </a:lnTo>
                <a:lnTo>
                  <a:pt x="907" y="581"/>
                </a:lnTo>
                <a:lnTo>
                  <a:pt x="905" y="612"/>
                </a:lnTo>
                <a:lnTo>
                  <a:pt x="892" y="668"/>
                </a:lnTo>
                <a:lnTo>
                  <a:pt x="897" y="669"/>
                </a:lnTo>
                <a:lnTo>
                  <a:pt x="898" y="674"/>
                </a:lnTo>
                <a:lnTo>
                  <a:pt x="900" y="678"/>
                </a:lnTo>
                <a:lnTo>
                  <a:pt x="901" y="684"/>
                </a:lnTo>
                <a:lnTo>
                  <a:pt x="901" y="694"/>
                </a:lnTo>
                <a:lnTo>
                  <a:pt x="900" y="700"/>
                </a:lnTo>
                <a:lnTo>
                  <a:pt x="894" y="797"/>
                </a:lnTo>
                <a:lnTo>
                  <a:pt x="889" y="854"/>
                </a:lnTo>
                <a:lnTo>
                  <a:pt x="889" y="872"/>
                </a:lnTo>
                <a:lnTo>
                  <a:pt x="888" y="886"/>
                </a:lnTo>
                <a:lnTo>
                  <a:pt x="885" y="898"/>
                </a:lnTo>
                <a:lnTo>
                  <a:pt x="879" y="908"/>
                </a:lnTo>
                <a:lnTo>
                  <a:pt x="873" y="914"/>
                </a:lnTo>
                <a:lnTo>
                  <a:pt x="867" y="919"/>
                </a:lnTo>
                <a:lnTo>
                  <a:pt x="863" y="923"/>
                </a:lnTo>
                <a:lnTo>
                  <a:pt x="859" y="925"/>
                </a:lnTo>
                <a:lnTo>
                  <a:pt x="854" y="922"/>
                </a:lnTo>
                <a:lnTo>
                  <a:pt x="850" y="917"/>
                </a:lnTo>
                <a:lnTo>
                  <a:pt x="845" y="910"/>
                </a:lnTo>
                <a:lnTo>
                  <a:pt x="841" y="898"/>
                </a:lnTo>
                <a:lnTo>
                  <a:pt x="838" y="880"/>
                </a:lnTo>
                <a:lnTo>
                  <a:pt x="838" y="858"/>
                </a:lnTo>
                <a:lnTo>
                  <a:pt x="839" y="829"/>
                </a:lnTo>
                <a:lnTo>
                  <a:pt x="838" y="842"/>
                </a:lnTo>
                <a:lnTo>
                  <a:pt x="837" y="856"/>
                </a:lnTo>
                <a:lnTo>
                  <a:pt x="837" y="870"/>
                </a:lnTo>
                <a:lnTo>
                  <a:pt x="838" y="888"/>
                </a:lnTo>
                <a:lnTo>
                  <a:pt x="841" y="902"/>
                </a:lnTo>
                <a:lnTo>
                  <a:pt x="844" y="910"/>
                </a:lnTo>
                <a:lnTo>
                  <a:pt x="847" y="917"/>
                </a:lnTo>
                <a:lnTo>
                  <a:pt x="851" y="922"/>
                </a:lnTo>
                <a:lnTo>
                  <a:pt x="857" y="926"/>
                </a:lnTo>
                <a:lnTo>
                  <a:pt x="854" y="92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158"/>
          <p:cNvSpPr>
            <a:spLocks/>
          </p:cNvSpPr>
          <p:nvPr/>
        </p:nvSpPr>
        <p:spPr bwMode="auto">
          <a:xfrm>
            <a:off x="2382838" y="2243138"/>
            <a:ext cx="247650" cy="84137"/>
          </a:xfrm>
          <a:custGeom>
            <a:avLst/>
            <a:gdLst>
              <a:gd name="T0" fmla="*/ 3175 w 156"/>
              <a:gd name="T1" fmla="*/ 58737 h 53"/>
              <a:gd name="T2" fmla="*/ 20638 w 156"/>
              <a:gd name="T3" fmla="*/ 47625 h 53"/>
              <a:gd name="T4" fmla="*/ 20638 w 156"/>
              <a:gd name="T5" fmla="*/ 47625 h 53"/>
              <a:gd name="T6" fmla="*/ 33338 w 156"/>
              <a:gd name="T7" fmla="*/ 39687 h 53"/>
              <a:gd name="T8" fmla="*/ 58738 w 156"/>
              <a:gd name="T9" fmla="*/ 23812 h 53"/>
              <a:gd name="T10" fmla="*/ 58738 w 156"/>
              <a:gd name="T11" fmla="*/ 23812 h 53"/>
              <a:gd name="T12" fmla="*/ 90488 w 156"/>
              <a:gd name="T13" fmla="*/ 9525 h 53"/>
              <a:gd name="T14" fmla="*/ 107950 w 156"/>
              <a:gd name="T15" fmla="*/ 3175 h 53"/>
              <a:gd name="T16" fmla="*/ 125413 w 156"/>
              <a:gd name="T17" fmla="*/ 0 h 53"/>
              <a:gd name="T18" fmla="*/ 125413 w 156"/>
              <a:gd name="T19" fmla="*/ 0 h 53"/>
              <a:gd name="T20" fmla="*/ 142875 w 156"/>
              <a:gd name="T21" fmla="*/ 0 h 53"/>
              <a:gd name="T22" fmla="*/ 155575 w 156"/>
              <a:gd name="T23" fmla="*/ 0 h 53"/>
              <a:gd name="T24" fmla="*/ 177800 w 156"/>
              <a:gd name="T25" fmla="*/ 3175 h 53"/>
              <a:gd name="T26" fmla="*/ 195263 w 156"/>
              <a:gd name="T27" fmla="*/ 4762 h 53"/>
              <a:gd name="T28" fmla="*/ 217488 w 156"/>
              <a:gd name="T29" fmla="*/ 14287 h 53"/>
              <a:gd name="T30" fmla="*/ 225425 w 156"/>
              <a:gd name="T31" fmla="*/ 19050 h 53"/>
              <a:gd name="T32" fmla="*/ 234950 w 156"/>
              <a:gd name="T33" fmla="*/ 25400 h 53"/>
              <a:gd name="T34" fmla="*/ 242888 w 156"/>
              <a:gd name="T35" fmla="*/ 33337 h 53"/>
              <a:gd name="T36" fmla="*/ 247650 w 156"/>
              <a:gd name="T37" fmla="*/ 42862 h 53"/>
              <a:gd name="T38" fmla="*/ 247650 w 156"/>
              <a:gd name="T39" fmla="*/ 42862 h 53"/>
              <a:gd name="T40" fmla="*/ 242888 w 156"/>
              <a:gd name="T41" fmla="*/ 52387 h 53"/>
              <a:gd name="T42" fmla="*/ 234950 w 156"/>
              <a:gd name="T43" fmla="*/ 60325 h 53"/>
              <a:gd name="T44" fmla="*/ 223838 w 156"/>
              <a:gd name="T45" fmla="*/ 69850 h 53"/>
              <a:gd name="T46" fmla="*/ 223838 w 156"/>
              <a:gd name="T47" fmla="*/ 69850 h 53"/>
              <a:gd name="T48" fmla="*/ 212725 w 156"/>
              <a:gd name="T49" fmla="*/ 74612 h 53"/>
              <a:gd name="T50" fmla="*/ 198438 w 156"/>
              <a:gd name="T51" fmla="*/ 79375 h 53"/>
              <a:gd name="T52" fmla="*/ 179388 w 156"/>
              <a:gd name="T53" fmla="*/ 84137 h 53"/>
              <a:gd name="T54" fmla="*/ 153988 w 156"/>
              <a:gd name="T55" fmla="*/ 84137 h 53"/>
              <a:gd name="T56" fmla="*/ 123825 w 156"/>
              <a:gd name="T57" fmla="*/ 84137 h 53"/>
              <a:gd name="T58" fmla="*/ 90488 w 156"/>
              <a:gd name="T59" fmla="*/ 79375 h 53"/>
              <a:gd name="T60" fmla="*/ 50800 w 156"/>
              <a:gd name="T61" fmla="*/ 68262 h 53"/>
              <a:gd name="T62" fmla="*/ 28575 w 156"/>
              <a:gd name="T63" fmla="*/ 68262 h 53"/>
              <a:gd name="T64" fmla="*/ 28575 w 156"/>
              <a:gd name="T65" fmla="*/ 68262 h 53"/>
              <a:gd name="T66" fmla="*/ 11113 w 156"/>
              <a:gd name="T67" fmla="*/ 68262 h 53"/>
              <a:gd name="T68" fmla="*/ 4763 w 156"/>
              <a:gd name="T69" fmla="*/ 68262 h 53"/>
              <a:gd name="T70" fmla="*/ 3175 w 156"/>
              <a:gd name="T71" fmla="*/ 65087 h 53"/>
              <a:gd name="T72" fmla="*/ 0 w 156"/>
              <a:gd name="T73" fmla="*/ 63500 h 53"/>
              <a:gd name="T74" fmla="*/ 3175 w 156"/>
              <a:gd name="T75" fmla="*/ 58737 h 53"/>
              <a:gd name="T76" fmla="*/ 3175 w 156"/>
              <a:gd name="T77" fmla="*/ 58737 h 5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56" h="53">
                <a:moveTo>
                  <a:pt x="2" y="37"/>
                </a:moveTo>
                <a:lnTo>
                  <a:pt x="13" y="30"/>
                </a:lnTo>
                <a:lnTo>
                  <a:pt x="21" y="25"/>
                </a:lnTo>
                <a:lnTo>
                  <a:pt x="37" y="15"/>
                </a:lnTo>
                <a:lnTo>
                  <a:pt x="57" y="6"/>
                </a:lnTo>
                <a:lnTo>
                  <a:pt x="68" y="2"/>
                </a:lnTo>
                <a:lnTo>
                  <a:pt x="79" y="0"/>
                </a:lnTo>
                <a:lnTo>
                  <a:pt x="90" y="0"/>
                </a:lnTo>
                <a:lnTo>
                  <a:pt x="98" y="0"/>
                </a:lnTo>
                <a:lnTo>
                  <a:pt x="112" y="2"/>
                </a:lnTo>
                <a:lnTo>
                  <a:pt x="123" y="3"/>
                </a:lnTo>
                <a:lnTo>
                  <a:pt x="137" y="9"/>
                </a:lnTo>
                <a:lnTo>
                  <a:pt x="142" y="12"/>
                </a:lnTo>
                <a:lnTo>
                  <a:pt x="148" y="16"/>
                </a:lnTo>
                <a:lnTo>
                  <a:pt x="153" y="21"/>
                </a:lnTo>
                <a:lnTo>
                  <a:pt x="156" y="27"/>
                </a:lnTo>
                <a:lnTo>
                  <a:pt x="153" y="33"/>
                </a:lnTo>
                <a:lnTo>
                  <a:pt x="148" y="38"/>
                </a:lnTo>
                <a:lnTo>
                  <a:pt x="141" y="44"/>
                </a:lnTo>
                <a:lnTo>
                  <a:pt x="134" y="47"/>
                </a:lnTo>
                <a:lnTo>
                  <a:pt x="125" y="50"/>
                </a:lnTo>
                <a:lnTo>
                  <a:pt x="113" y="53"/>
                </a:lnTo>
                <a:lnTo>
                  <a:pt x="97" y="53"/>
                </a:lnTo>
                <a:lnTo>
                  <a:pt x="78" y="53"/>
                </a:lnTo>
                <a:lnTo>
                  <a:pt x="57" y="50"/>
                </a:lnTo>
                <a:lnTo>
                  <a:pt x="32" y="43"/>
                </a:lnTo>
                <a:lnTo>
                  <a:pt x="18" y="43"/>
                </a:lnTo>
                <a:lnTo>
                  <a:pt x="7" y="43"/>
                </a:lnTo>
                <a:lnTo>
                  <a:pt x="3" y="43"/>
                </a:lnTo>
                <a:lnTo>
                  <a:pt x="2" y="41"/>
                </a:lnTo>
                <a:lnTo>
                  <a:pt x="0" y="40"/>
                </a:lnTo>
                <a:lnTo>
                  <a:pt x="2" y="3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2" name="Freeform 159"/>
          <p:cNvSpPr>
            <a:spLocks/>
          </p:cNvSpPr>
          <p:nvPr/>
        </p:nvSpPr>
        <p:spPr bwMode="auto">
          <a:xfrm>
            <a:off x="2425700" y="2243138"/>
            <a:ext cx="195263" cy="87312"/>
          </a:xfrm>
          <a:custGeom>
            <a:avLst/>
            <a:gdLst>
              <a:gd name="T0" fmla="*/ 11113 w 123"/>
              <a:gd name="T1" fmla="*/ 30162 h 55"/>
              <a:gd name="T2" fmla="*/ 11113 w 123"/>
              <a:gd name="T3" fmla="*/ 30162 h 55"/>
              <a:gd name="T4" fmla="*/ 6350 w 123"/>
              <a:gd name="T5" fmla="*/ 34925 h 55"/>
              <a:gd name="T6" fmla="*/ 1588 w 123"/>
              <a:gd name="T7" fmla="*/ 44450 h 55"/>
              <a:gd name="T8" fmla="*/ 0 w 123"/>
              <a:gd name="T9" fmla="*/ 52387 h 55"/>
              <a:gd name="T10" fmla="*/ 1588 w 123"/>
              <a:gd name="T11" fmla="*/ 55562 h 55"/>
              <a:gd name="T12" fmla="*/ 3175 w 123"/>
              <a:gd name="T13" fmla="*/ 63500 h 55"/>
              <a:gd name="T14" fmla="*/ 11113 w 123"/>
              <a:gd name="T15" fmla="*/ 68262 h 55"/>
              <a:gd name="T16" fmla="*/ 11113 w 123"/>
              <a:gd name="T17" fmla="*/ 68262 h 55"/>
              <a:gd name="T18" fmla="*/ 30163 w 123"/>
              <a:gd name="T19" fmla="*/ 73025 h 55"/>
              <a:gd name="T20" fmla="*/ 50800 w 123"/>
              <a:gd name="T21" fmla="*/ 79375 h 55"/>
              <a:gd name="T22" fmla="*/ 76200 w 123"/>
              <a:gd name="T23" fmla="*/ 84137 h 55"/>
              <a:gd name="T24" fmla="*/ 106363 w 123"/>
              <a:gd name="T25" fmla="*/ 87312 h 55"/>
              <a:gd name="T26" fmla="*/ 120650 w 123"/>
              <a:gd name="T27" fmla="*/ 87312 h 55"/>
              <a:gd name="T28" fmla="*/ 134938 w 123"/>
              <a:gd name="T29" fmla="*/ 84137 h 55"/>
              <a:gd name="T30" fmla="*/ 150813 w 123"/>
              <a:gd name="T31" fmla="*/ 79375 h 55"/>
              <a:gd name="T32" fmla="*/ 165100 w 123"/>
              <a:gd name="T33" fmla="*/ 74612 h 55"/>
              <a:gd name="T34" fmla="*/ 176213 w 123"/>
              <a:gd name="T35" fmla="*/ 65087 h 55"/>
              <a:gd name="T36" fmla="*/ 190500 w 123"/>
              <a:gd name="T37" fmla="*/ 55562 h 55"/>
              <a:gd name="T38" fmla="*/ 190500 w 123"/>
              <a:gd name="T39" fmla="*/ 55562 h 55"/>
              <a:gd name="T40" fmla="*/ 192088 w 123"/>
              <a:gd name="T41" fmla="*/ 52387 h 55"/>
              <a:gd name="T42" fmla="*/ 195263 w 123"/>
              <a:gd name="T43" fmla="*/ 44450 h 55"/>
              <a:gd name="T44" fmla="*/ 195263 w 123"/>
              <a:gd name="T45" fmla="*/ 38100 h 55"/>
              <a:gd name="T46" fmla="*/ 192088 w 123"/>
              <a:gd name="T47" fmla="*/ 28575 h 55"/>
              <a:gd name="T48" fmla="*/ 182563 w 123"/>
              <a:gd name="T49" fmla="*/ 20637 h 55"/>
              <a:gd name="T50" fmla="*/ 166688 w 123"/>
              <a:gd name="T51" fmla="*/ 12700 h 55"/>
              <a:gd name="T52" fmla="*/ 144463 w 123"/>
              <a:gd name="T53" fmla="*/ 4762 h 55"/>
              <a:gd name="T54" fmla="*/ 144463 w 123"/>
              <a:gd name="T55" fmla="*/ 4762 h 55"/>
              <a:gd name="T56" fmla="*/ 131763 w 123"/>
              <a:gd name="T57" fmla="*/ 3175 h 55"/>
              <a:gd name="T58" fmla="*/ 117475 w 123"/>
              <a:gd name="T59" fmla="*/ 0 h 55"/>
              <a:gd name="T60" fmla="*/ 100013 w 123"/>
              <a:gd name="T61" fmla="*/ 0 h 55"/>
              <a:gd name="T62" fmla="*/ 77788 w 123"/>
              <a:gd name="T63" fmla="*/ 3175 h 55"/>
              <a:gd name="T64" fmla="*/ 55563 w 123"/>
              <a:gd name="T65" fmla="*/ 7937 h 55"/>
              <a:gd name="T66" fmla="*/ 31750 w 123"/>
              <a:gd name="T67" fmla="*/ 17462 h 55"/>
              <a:gd name="T68" fmla="*/ 11113 w 123"/>
              <a:gd name="T69" fmla="*/ 30162 h 55"/>
              <a:gd name="T70" fmla="*/ 11113 w 123"/>
              <a:gd name="T71" fmla="*/ 30162 h 5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123" h="55">
                <a:moveTo>
                  <a:pt x="7" y="19"/>
                </a:moveTo>
                <a:lnTo>
                  <a:pt x="7" y="19"/>
                </a:lnTo>
                <a:lnTo>
                  <a:pt x="4" y="22"/>
                </a:lnTo>
                <a:lnTo>
                  <a:pt x="1" y="28"/>
                </a:lnTo>
                <a:lnTo>
                  <a:pt x="0" y="33"/>
                </a:lnTo>
                <a:lnTo>
                  <a:pt x="1" y="35"/>
                </a:lnTo>
                <a:lnTo>
                  <a:pt x="2" y="40"/>
                </a:lnTo>
                <a:lnTo>
                  <a:pt x="7" y="43"/>
                </a:lnTo>
                <a:lnTo>
                  <a:pt x="19" y="46"/>
                </a:lnTo>
                <a:lnTo>
                  <a:pt x="32" y="50"/>
                </a:lnTo>
                <a:lnTo>
                  <a:pt x="48" y="53"/>
                </a:lnTo>
                <a:lnTo>
                  <a:pt x="67" y="55"/>
                </a:lnTo>
                <a:lnTo>
                  <a:pt x="76" y="55"/>
                </a:lnTo>
                <a:lnTo>
                  <a:pt x="85" y="53"/>
                </a:lnTo>
                <a:lnTo>
                  <a:pt x="95" y="50"/>
                </a:lnTo>
                <a:lnTo>
                  <a:pt x="104" y="47"/>
                </a:lnTo>
                <a:lnTo>
                  <a:pt x="111" y="41"/>
                </a:lnTo>
                <a:lnTo>
                  <a:pt x="120" y="35"/>
                </a:lnTo>
                <a:lnTo>
                  <a:pt x="121" y="33"/>
                </a:lnTo>
                <a:lnTo>
                  <a:pt x="123" y="28"/>
                </a:lnTo>
                <a:lnTo>
                  <a:pt x="123" y="24"/>
                </a:lnTo>
                <a:lnTo>
                  <a:pt x="121" y="18"/>
                </a:lnTo>
                <a:lnTo>
                  <a:pt x="115" y="13"/>
                </a:lnTo>
                <a:lnTo>
                  <a:pt x="105" y="8"/>
                </a:lnTo>
                <a:lnTo>
                  <a:pt x="91" y="3"/>
                </a:lnTo>
                <a:lnTo>
                  <a:pt x="83" y="2"/>
                </a:lnTo>
                <a:lnTo>
                  <a:pt x="74" y="0"/>
                </a:lnTo>
                <a:lnTo>
                  <a:pt x="63" y="0"/>
                </a:lnTo>
                <a:lnTo>
                  <a:pt x="49" y="2"/>
                </a:lnTo>
                <a:lnTo>
                  <a:pt x="35" y="5"/>
                </a:lnTo>
                <a:lnTo>
                  <a:pt x="20" y="11"/>
                </a:lnTo>
                <a:lnTo>
                  <a:pt x="7" y="1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3" name="Freeform 160"/>
          <p:cNvSpPr>
            <a:spLocks/>
          </p:cNvSpPr>
          <p:nvPr/>
        </p:nvSpPr>
        <p:spPr bwMode="auto">
          <a:xfrm>
            <a:off x="2471738" y="2243138"/>
            <a:ext cx="100012" cy="77787"/>
          </a:xfrm>
          <a:custGeom>
            <a:avLst/>
            <a:gdLst>
              <a:gd name="T0" fmla="*/ 6350 w 63"/>
              <a:gd name="T1" fmla="*/ 9525 h 49"/>
              <a:gd name="T2" fmla="*/ 6350 w 63"/>
              <a:gd name="T3" fmla="*/ 9525 h 49"/>
              <a:gd name="T4" fmla="*/ 1587 w 63"/>
              <a:gd name="T5" fmla="*/ 17462 h 49"/>
              <a:gd name="T6" fmla="*/ 0 w 63"/>
              <a:gd name="T7" fmla="*/ 25400 h 49"/>
              <a:gd name="T8" fmla="*/ 0 w 63"/>
              <a:gd name="T9" fmla="*/ 34925 h 49"/>
              <a:gd name="T10" fmla="*/ 0 w 63"/>
              <a:gd name="T11" fmla="*/ 44450 h 49"/>
              <a:gd name="T12" fmla="*/ 4762 w 63"/>
              <a:gd name="T13" fmla="*/ 53975 h 49"/>
              <a:gd name="T14" fmla="*/ 14287 w 63"/>
              <a:gd name="T15" fmla="*/ 63500 h 49"/>
              <a:gd name="T16" fmla="*/ 25400 w 63"/>
              <a:gd name="T17" fmla="*/ 73025 h 49"/>
              <a:gd name="T18" fmla="*/ 25400 w 63"/>
              <a:gd name="T19" fmla="*/ 73025 h 49"/>
              <a:gd name="T20" fmla="*/ 34925 w 63"/>
              <a:gd name="T21" fmla="*/ 74612 h 49"/>
              <a:gd name="T22" fmla="*/ 53975 w 63"/>
              <a:gd name="T23" fmla="*/ 77787 h 49"/>
              <a:gd name="T24" fmla="*/ 61912 w 63"/>
              <a:gd name="T25" fmla="*/ 74612 h 49"/>
              <a:gd name="T26" fmla="*/ 74612 w 63"/>
              <a:gd name="T27" fmla="*/ 69850 h 49"/>
              <a:gd name="T28" fmla="*/ 85725 w 63"/>
              <a:gd name="T29" fmla="*/ 63500 h 49"/>
              <a:gd name="T30" fmla="*/ 93662 w 63"/>
              <a:gd name="T31" fmla="*/ 53975 h 49"/>
              <a:gd name="T32" fmla="*/ 93662 w 63"/>
              <a:gd name="T33" fmla="*/ 53975 h 49"/>
              <a:gd name="T34" fmla="*/ 95250 w 63"/>
              <a:gd name="T35" fmla="*/ 49212 h 49"/>
              <a:gd name="T36" fmla="*/ 100012 w 63"/>
              <a:gd name="T37" fmla="*/ 39687 h 49"/>
              <a:gd name="T38" fmla="*/ 100012 w 63"/>
              <a:gd name="T39" fmla="*/ 33337 h 49"/>
              <a:gd name="T40" fmla="*/ 100012 w 63"/>
              <a:gd name="T41" fmla="*/ 23812 h 49"/>
              <a:gd name="T42" fmla="*/ 100012 w 63"/>
              <a:gd name="T43" fmla="*/ 17462 h 49"/>
              <a:gd name="T44" fmla="*/ 95250 w 63"/>
              <a:gd name="T45" fmla="*/ 4762 h 49"/>
              <a:gd name="T46" fmla="*/ 95250 w 63"/>
              <a:gd name="T47" fmla="*/ 4762 h 49"/>
              <a:gd name="T48" fmla="*/ 88900 w 63"/>
              <a:gd name="T49" fmla="*/ 4762 h 49"/>
              <a:gd name="T50" fmla="*/ 66675 w 63"/>
              <a:gd name="T51" fmla="*/ 0 h 49"/>
              <a:gd name="T52" fmla="*/ 55562 w 63"/>
              <a:gd name="T53" fmla="*/ 0 h 49"/>
              <a:gd name="T54" fmla="*/ 39687 w 63"/>
              <a:gd name="T55" fmla="*/ 3175 h 49"/>
              <a:gd name="T56" fmla="*/ 23812 w 63"/>
              <a:gd name="T57" fmla="*/ 4762 h 49"/>
              <a:gd name="T58" fmla="*/ 6350 w 63"/>
              <a:gd name="T59" fmla="*/ 9525 h 49"/>
              <a:gd name="T60" fmla="*/ 6350 w 63"/>
              <a:gd name="T61" fmla="*/ 9525 h 49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63" h="49">
                <a:moveTo>
                  <a:pt x="4" y="6"/>
                </a:moveTo>
                <a:lnTo>
                  <a:pt x="4" y="6"/>
                </a:lnTo>
                <a:lnTo>
                  <a:pt x="1" y="11"/>
                </a:lnTo>
                <a:lnTo>
                  <a:pt x="0" y="16"/>
                </a:lnTo>
                <a:lnTo>
                  <a:pt x="0" y="22"/>
                </a:lnTo>
                <a:lnTo>
                  <a:pt x="0" y="28"/>
                </a:lnTo>
                <a:lnTo>
                  <a:pt x="3" y="34"/>
                </a:lnTo>
                <a:lnTo>
                  <a:pt x="9" y="40"/>
                </a:lnTo>
                <a:lnTo>
                  <a:pt x="16" y="46"/>
                </a:lnTo>
                <a:lnTo>
                  <a:pt x="22" y="47"/>
                </a:lnTo>
                <a:lnTo>
                  <a:pt x="34" y="49"/>
                </a:lnTo>
                <a:lnTo>
                  <a:pt x="39" y="47"/>
                </a:lnTo>
                <a:lnTo>
                  <a:pt x="47" y="44"/>
                </a:lnTo>
                <a:lnTo>
                  <a:pt x="54" y="40"/>
                </a:lnTo>
                <a:lnTo>
                  <a:pt x="59" y="34"/>
                </a:lnTo>
                <a:lnTo>
                  <a:pt x="60" y="31"/>
                </a:lnTo>
                <a:lnTo>
                  <a:pt x="63" y="25"/>
                </a:lnTo>
                <a:lnTo>
                  <a:pt x="63" y="21"/>
                </a:lnTo>
                <a:lnTo>
                  <a:pt x="63" y="15"/>
                </a:lnTo>
                <a:lnTo>
                  <a:pt x="63" y="11"/>
                </a:lnTo>
                <a:lnTo>
                  <a:pt x="60" y="3"/>
                </a:lnTo>
                <a:lnTo>
                  <a:pt x="56" y="3"/>
                </a:lnTo>
                <a:lnTo>
                  <a:pt x="42" y="0"/>
                </a:lnTo>
                <a:lnTo>
                  <a:pt x="35" y="0"/>
                </a:lnTo>
                <a:lnTo>
                  <a:pt x="25" y="2"/>
                </a:lnTo>
                <a:lnTo>
                  <a:pt x="15" y="3"/>
                </a:lnTo>
                <a:lnTo>
                  <a:pt x="4" y="6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4" name="Freeform 161"/>
          <p:cNvSpPr>
            <a:spLocks/>
          </p:cNvSpPr>
          <p:nvPr/>
        </p:nvSpPr>
        <p:spPr bwMode="auto">
          <a:xfrm>
            <a:off x="2508250" y="2262188"/>
            <a:ext cx="33338" cy="33337"/>
          </a:xfrm>
          <a:custGeom>
            <a:avLst/>
            <a:gdLst>
              <a:gd name="T0" fmla="*/ 33338 w 21"/>
              <a:gd name="T1" fmla="*/ 19050 h 21"/>
              <a:gd name="T2" fmla="*/ 30163 w 21"/>
              <a:gd name="T3" fmla="*/ 23812 h 21"/>
              <a:gd name="T4" fmla="*/ 28575 w 21"/>
              <a:gd name="T5" fmla="*/ 30162 h 21"/>
              <a:gd name="T6" fmla="*/ 22225 w 21"/>
              <a:gd name="T7" fmla="*/ 33337 h 21"/>
              <a:gd name="T8" fmla="*/ 14288 w 21"/>
              <a:gd name="T9" fmla="*/ 33337 h 21"/>
              <a:gd name="T10" fmla="*/ 9525 w 21"/>
              <a:gd name="T11" fmla="*/ 33337 h 21"/>
              <a:gd name="T12" fmla="*/ 3175 w 21"/>
              <a:gd name="T13" fmla="*/ 28575 h 21"/>
              <a:gd name="T14" fmla="*/ 0 w 21"/>
              <a:gd name="T15" fmla="*/ 23812 h 21"/>
              <a:gd name="T16" fmla="*/ 0 w 21"/>
              <a:gd name="T17" fmla="*/ 15875 h 21"/>
              <a:gd name="T18" fmla="*/ 0 w 21"/>
              <a:gd name="T19" fmla="*/ 9525 h 21"/>
              <a:gd name="T20" fmla="*/ 4763 w 21"/>
              <a:gd name="T21" fmla="*/ 4762 h 21"/>
              <a:gd name="T22" fmla="*/ 9525 w 21"/>
              <a:gd name="T23" fmla="*/ 1587 h 21"/>
              <a:gd name="T24" fmla="*/ 17463 w 21"/>
              <a:gd name="T25" fmla="*/ 0 h 21"/>
              <a:gd name="T26" fmla="*/ 23813 w 21"/>
              <a:gd name="T27" fmla="*/ 1587 h 21"/>
              <a:gd name="T28" fmla="*/ 28575 w 21"/>
              <a:gd name="T29" fmla="*/ 6350 h 21"/>
              <a:gd name="T30" fmla="*/ 33338 w 21"/>
              <a:gd name="T31" fmla="*/ 11112 h 21"/>
              <a:gd name="T32" fmla="*/ 33338 w 21"/>
              <a:gd name="T33" fmla="*/ 19050 h 2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" h="21">
                <a:moveTo>
                  <a:pt x="21" y="12"/>
                </a:moveTo>
                <a:lnTo>
                  <a:pt x="19" y="15"/>
                </a:lnTo>
                <a:lnTo>
                  <a:pt x="18" y="19"/>
                </a:lnTo>
                <a:lnTo>
                  <a:pt x="14" y="21"/>
                </a:lnTo>
                <a:lnTo>
                  <a:pt x="9" y="21"/>
                </a:lnTo>
                <a:lnTo>
                  <a:pt x="6" y="21"/>
                </a:lnTo>
                <a:lnTo>
                  <a:pt x="2" y="18"/>
                </a:lnTo>
                <a:lnTo>
                  <a:pt x="0" y="15"/>
                </a:lnTo>
                <a:lnTo>
                  <a:pt x="0" y="10"/>
                </a:lnTo>
                <a:lnTo>
                  <a:pt x="0" y="6"/>
                </a:lnTo>
                <a:lnTo>
                  <a:pt x="3" y="3"/>
                </a:lnTo>
                <a:lnTo>
                  <a:pt x="6" y="1"/>
                </a:lnTo>
                <a:lnTo>
                  <a:pt x="11" y="0"/>
                </a:lnTo>
                <a:lnTo>
                  <a:pt x="15" y="1"/>
                </a:lnTo>
                <a:lnTo>
                  <a:pt x="18" y="4"/>
                </a:lnTo>
                <a:lnTo>
                  <a:pt x="21" y="7"/>
                </a:lnTo>
                <a:lnTo>
                  <a:pt x="21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5" name="Freeform 162"/>
          <p:cNvSpPr>
            <a:spLocks/>
          </p:cNvSpPr>
          <p:nvPr/>
        </p:nvSpPr>
        <p:spPr bwMode="auto">
          <a:xfrm>
            <a:off x="2362200" y="2182813"/>
            <a:ext cx="288925" cy="160337"/>
          </a:xfrm>
          <a:custGeom>
            <a:avLst/>
            <a:gdLst>
              <a:gd name="T0" fmla="*/ 36513 w 182"/>
              <a:gd name="T1" fmla="*/ 55562 h 101"/>
              <a:gd name="T2" fmla="*/ 65088 w 182"/>
              <a:gd name="T3" fmla="*/ 34925 h 101"/>
              <a:gd name="T4" fmla="*/ 93663 w 182"/>
              <a:gd name="T5" fmla="*/ 19050 h 101"/>
              <a:gd name="T6" fmla="*/ 120650 w 182"/>
              <a:gd name="T7" fmla="*/ 6350 h 101"/>
              <a:gd name="T8" fmla="*/ 144463 w 182"/>
              <a:gd name="T9" fmla="*/ 3175 h 101"/>
              <a:gd name="T10" fmla="*/ 168275 w 182"/>
              <a:gd name="T11" fmla="*/ 0 h 101"/>
              <a:gd name="T12" fmla="*/ 190500 w 182"/>
              <a:gd name="T13" fmla="*/ 3175 h 101"/>
              <a:gd name="T14" fmla="*/ 209550 w 182"/>
              <a:gd name="T15" fmla="*/ 6350 h 101"/>
              <a:gd name="T16" fmla="*/ 228600 w 182"/>
              <a:gd name="T17" fmla="*/ 14287 h 101"/>
              <a:gd name="T18" fmla="*/ 244475 w 182"/>
              <a:gd name="T19" fmla="*/ 23812 h 101"/>
              <a:gd name="T20" fmla="*/ 258763 w 182"/>
              <a:gd name="T21" fmla="*/ 30162 h 101"/>
              <a:gd name="T22" fmla="*/ 279400 w 182"/>
              <a:gd name="T23" fmla="*/ 46037 h 101"/>
              <a:gd name="T24" fmla="*/ 288925 w 182"/>
              <a:gd name="T25" fmla="*/ 55562 h 101"/>
              <a:gd name="T26" fmla="*/ 285750 w 182"/>
              <a:gd name="T27" fmla="*/ 50800 h 101"/>
              <a:gd name="T28" fmla="*/ 280988 w 182"/>
              <a:gd name="T29" fmla="*/ 46037 h 101"/>
              <a:gd name="T30" fmla="*/ 269875 w 182"/>
              <a:gd name="T31" fmla="*/ 34925 h 101"/>
              <a:gd name="T32" fmla="*/ 249238 w 182"/>
              <a:gd name="T33" fmla="*/ 20637 h 101"/>
              <a:gd name="T34" fmla="*/ 234950 w 182"/>
              <a:gd name="T35" fmla="*/ 14287 h 101"/>
              <a:gd name="T36" fmla="*/ 219075 w 182"/>
              <a:gd name="T37" fmla="*/ 6350 h 101"/>
              <a:gd name="T38" fmla="*/ 203200 w 182"/>
              <a:gd name="T39" fmla="*/ 3175 h 101"/>
              <a:gd name="T40" fmla="*/ 184150 w 182"/>
              <a:gd name="T41" fmla="*/ 0 h 101"/>
              <a:gd name="T42" fmla="*/ 163513 w 182"/>
              <a:gd name="T43" fmla="*/ 0 h 101"/>
              <a:gd name="T44" fmla="*/ 141288 w 182"/>
              <a:gd name="T45" fmla="*/ 4762 h 101"/>
              <a:gd name="T46" fmla="*/ 119063 w 182"/>
              <a:gd name="T47" fmla="*/ 11112 h 101"/>
              <a:gd name="T48" fmla="*/ 93663 w 182"/>
              <a:gd name="T49" fmla="*/ 20637 h 101"/>
              <a:gd name="T50" fmla="*/ 66675 w 182"/>
              <a:gd name="T51" fmla="*/ 38100 h 101"/>
              <a:gd name="T52" fmla="*/ 39688 w 182"/>
              <a:gd name="T53" fmla="*/ 58737 h 101"/>
              <a:gd name="T54" fmla="*/ 31750 w 182"/>
              <a:gd name="T55" fmla="*/ 65087 h 101"/>
              <a:gd name="T56" fmla="*/ 20638 w 182"/>
              <a:gd name="T57" fmla="*/ 79375 h 101"/>
              <a:gd name="T58" fmla="*/ 15875 w 182"/>
              <a:gd name="T59" fmla="*/ 88900 h 101"/>
              <a:gd name="T60" fmla="*/ 9525 w 182"/>
              <a:gd name="T61" fmla="*/ 100012 h 101"/>
              <a:gd name="T62" fmla="*/ 4763 w 182"/>
              <a:gd name="T63" fmla="*/ 114300 h 101"/>
              <a:gd name="T64" fmla="*/ 0 w 182"/>
              <a:gd name="T65" fmla="*/ 128587 h 101"/>
              <a:gd name="T66" fmla="*/ 1588 w 182"/>
              <a:gd name="T67" fmla="*/ 134937 h 101"/>
              <a:gd name="T68" fmla="*/ 6350 w 182"/>
              <a:gd name="T69" fmla="*/ 142875 h 101"/>
              <a:gd name="T70" fmla="*/ 15875 w 182"/>
              <a:gd name="T71" fmla="*/ 147637 h 101"/>
              <a:gd name="T72" fmla="*/ 25400 w 182"/>
              <a:gd name="T73" fmla="*/ 150812 h 101"/>
              <a:gd name="T74" fmla="*/ 46038 w 182"/>
              <a:gd name="T75" fmla="*/ 158750 h 101"/>
              <a:gd name="T76" fmla="*/ 65088 w 182"/>
              <a:gd name="T77" fmla="*/ 160337 h 101"/>
              <a:gd name="T78" fmla="*/ 55563 w 182"/>
              <a:gd name="T79" fmla="*/ 158750 h 101"/>
              <a:gd name="T80" fmla="*/ 31750 w 182"/>
              <a:gd name="T81" fmla="*/ 153987 h 101"/>
              <a:gd name="T82" fmla="*/ 20638 w 182"/>
              <a:gd name="T83" fmla="*/ 149225 h 101"/>
              <a:gd name="T84" fmla="*/ 9525 w 182"/>
              <a:gd name="T85" fmla="*/ 144462 h 101"/>
              <a:gd name="T86" fmla="*/ 4763 w 182"/>
              <a:gd name="T87" fmla="*/ 138112 h 101"/>
              <a:gd name="T88" fmla="*/ 4763 w 182"/>
              <a:gd name="T89" fmla="*/ 133350 h 101"/>
              <a:gd name="T90" fmla="*/ 4763 w 182"/>
              <a:gd name="T91" fmla="*/ 125412 h 101"/>
              <a:gd name="T92" fmla="*/ 6350 w 182"/>
              <a:gd name="T93" fmla="*/ 114300 h 101"/>
              <a:gd name="T94" fmla="*/ 11113 w 182"/>
              <a:gd name="T95" fmla="*/ 95250 h 101"/>
              <a:gd name="T96" fmla="*/ 20638 w 182"/>
              <a:gd name="T97" fmla="*/ 74612 h 101"/>
              <a:gd name="T98" fmla="*/ 28575 w 182"/>
              <a:gd name="T99" fmla="*/ 65087 h 101"/>
              <a:gd name="T100" fmla="*/ 36513 w 182"/>
              <a:gd name="T101" fmla="*/ 55562 h 101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182" h="101">
                <a:moveTo>
                  <a:pt x="23" y="35"/>
                </a:moveTo>
                <a:lnTo>
                  <a:pt x="41" y="22"/>
                </a:lnTo>
                <a:lnTo>
                  <a:pt x="59" y="12"/>
                </a:lnTo>
                <a:lnTo>
                  <a:pt x="76" y="4"/>
                </a:lnTo>
                <a:lnTo>
                  <a:pt x="91" y="2"/>
                </a:lnTo>
                <a:lnTo>
                  <a:pt x="106" y="0"/>
                </a:lnTo>
                <a:lnTo>
                  <a:pt x="120" y="2"/>
                </a:lnTo>
                <a:lnTo>
                  <a:pt x="132" y="4"/>
                </a:lnTo>
                <a:lnTo>
                  <a:pt x="144" y="9"/>
                </a:lnTo>
                <a:lnTo>
                  <a:pt x="154" y="15"/>
                </a:lnTo>
                <a:lnTo>
                  <a:pt x="163" y="19"/>
                </a:lnTo>
                <a:lnTo>
                  <a:pt x="176" y="29"/>
                </a:lnTo>
                <a:lnTo>
                  <a:pt x="182" y="35"/>
                </a:lnTo>
                <a:lnTo>
                  <a:pt x="180" y="32"/>
                </a:lnTo>
                <a:lnTo>
                  <a:pt x="177" y="29"/>
                </a:lnTo>
                <a:lnTo>
                  <a:pt x="170" y="22"/>
                </a:lnTo>
                <a:lnTo>
                  <a:pt x="157" y="13"/>
                </a:lnTo>
                <a:lnTo>
                  <a:pt x="148" y="9"/>
                </a:lnTo>
                <a:lnTo>
                  <a:pt x="138" y="4"/>
                </a:lnTo>
                <a:lnTo>
                  <a:pt x="128" y="2"/>
                </a:lnTo>
                <a:lnTo>
                  <a:pt x="116" y="0"/>
                </a:lnTo>
                <a:lnTo>
                  <a:pt x="103" y="0"/>
                </a:lnTo>
                <a:lnTo>
                  <a:pt x="89" y="3"/>
                </a:lnTo>
                <a:lnTo>
                  <a:pt x="75" y="7"/>
                </a:lnTo>
                <a:lnTo>
                  <a:pt x="59" y="13"/>
                </a:lnTo>
                <a:lnTo>
                  <a:pt x="42" y="24"/>
                </a:lnTo>
                <a:lnTo>
                  <a:pt x="25" y="37"/>
                </a:lnTo>
                <a:lnTo>
                  <a:pt x="20" y="41"/>
                </a:lnTo>
                <a:lnTo>
                  <a:pt x="13" y="50"/>
                </a:lnTo>
                <a:lnTo>
                  <a:pt x="10" y="56"/>
                </a:lnTo>
                <a:lnTo>
                  <a:pt x="6" y="63"/>
                </a:lnTo>
                <a:lnTo>
                  <a:pt x="3" y="72"/>
                </a:lnTo>
                <a:lnTo>
                  <a:pt x="0" y="81"/>
                </a:lnTo>
                <a:lnTo>
                  <a:pt x="1" y="85"/>
                </a:lnTo>
                <a:lnTo>
                  <a:pt x="4" y="90"/>
                </a:lnTo>
                <a:lnTo>
                  <a:pt x="10" y="93"/>
                </a:lnTo>
                <a:lnTo>
                  <a:pt x="16" y="95"/>
                </a:lnTo>
                <a:lnTo>
                  <a:pt x="29" y="100"/>
                </a:lnTo>
                <a:lnTo>
                  <a:pt x="41" y="101"/>
                </a:lnTo>
                <a:lnTo>
                  <a:pt x="35" y="100"/>
                </a:lnTo>
                <a:lnTo>
                  <a:pt x="20" y="97"/>
                </a:lnTo>
                <a:lnTo>
                  <a:pt x="13" y="94"/>
                </a:lnTo>
                <a:lnTo>
                  <a:pt x="6" y="91"/>
                </a:lnTo>
                <a:lnTo>
                  <a:pt x="3" y="87"/>
                </a:lnTo>
                <a:lnTo>
                  <a:pt x="3" y="84"/>
                </a:lnTo>
                <a:lnTo>
                  <a:pt x="3" y="79"/>
                </a:lnTo>
                <a:lnTo>
                  <a:pt x="4" y="72"/>
                </a:lnTo>
                <a:lnTo>
                  <a:pt x="7" y="60"/>
                </a:lnTo>
                <a:lnTo>
                  <a:pt x="13" y="47"/>
                </a:lnTo>
                <a:lnTo>
                  <a:pt x="18" y="41"/>
                </a:lnTo>
                <a:lnTo>
                  <a:pt x="23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6" name="Freeform 163"/>
          <p:cNvSpPr>
            <a:spLocks/>
          </p:cNvSpPr>
          <p:nvPr/>
        </p:nvSpPr>
        <p:spPr bwMode="auto">
          <a:xfrm>
            <a:off x="2341563" y="2046288"/>
            <a:ext cx="365125" cy="104775"/>
          </a:xfrm>
          <a:custGeom>
            <a:avLst/>
            <a:gdLst>
              <a:gd name="T0" fmla="*/ 1588 w 230"/>
              <a:gd name="T1" fmla="*/ 76200 h 66"/>
              <a:gd name="T2" fmla="*/ 17463 w 230"/>
              <a:gd name="T3" fmla="*/ 65088 h 66"/>
              <a:gd name="T4" fmla="*/ 31750 w 230"/>
              <a:gd name="T5" fmla="*/ 50800 h 66"/>
              <a:gd name="T6" fmla="*/ 52388 w 230"/>
              <a:gd name="T7" fmla="*/ 36513 h 66"/>
              <a:gd name="T8" fmla="*/ 76200 w 230"/>
              <a:gd name="T9" fmla="*/ 22225 h 66"/>
              <a:gd name="T10" fmla="*/ 100013 w 230"/>
              <a:gd name="T11" fmla="*/ 11113 h 66"/>
              <a:gd name="T12" fmla="*/ 125413 w 230"/>
              <a:gd name="T13" fmla="*/ 3175 h 66"/>
              <a:gd name="T14" fmla="*/ 136525 w 230"/>
              <a:gd name="T15" fmla="*/ 3175 h 66"/>
              <a:gd name="T16" fmla="*/ 149225 w 230"/>
              <a:gd name="T17" fmla="*/ 3175 h 66"/>
              <a:gd name="T18" fmla="*/ 160338 w 230"/>
              <a:gd name="T19" fmla="*/ 0 h 66"/>
              <a:gd name="T20" fmla="*/ 174625 w 230"/>
              <a:gd name="T21" fmla="*/ 0 h 66"/>
              <a:gd name="T22" fmla="*/ 196850 w 230"/>
              <a:gd name="T23" fmla="*/ 0 h 66"/>
              <a:gd name="T24" fmla="*/ 225425 w 230"/>
              <a:gd name="T25" fmla="*/ 6350 h 66"/>
              <a:gd name="T26" fmla="*/ 258763 w 230"/>
              <a:gd name="T27" fmla="*/ 20638 h 66"/>
              <a:gd name="T28" fmla="*/ 279400 w 230"/>
              <a:gd name="T29" fmla="*/ 31750 h 66"/>
              <a:gd name="T30" fmla="*/ 300038 w 230"/>
              <a:gd name="T31" fmla="*/ 42863 h 66"/>
              <a:gd name="T32" fmla="*/ 323850 w 230"/>
              <a:gd name="T33" fmla="*/ 60325 h 66"/>
              <a:gd name="T34" fmla="*/ 349250 w 230"/>
              <a:gd name="T35" fmla="*/ 77788 h 66"/>
              <a:gd name="T36" fmla="*/ 365125 w 230"/>
              <a:gd name="T37" fmla="*/ 96838 h 66"/>
              <a:gd name="T38" fmla="*/ 330200 w 230"/>
              <a:gd name="T39" fmla="*/ 95250 h 66"/>
              <a:gd name="T40" fmla="*/ 309563 w 230"/>
              <a:gd name="T41" fmla="*/ 87313 h 66"/>
              <a:gd name="T42" fmla="*/ 255588 w 230"/>
              <a:gd name="T43" fmla="*/ 66675 h 66"/>
              <a:gd name="T44" fmla="*/ 225425 w 230"/>
              <a:gd name="T45" fmla="*/ 57150 h 66"/>
              <a:gd name="T46" fmla="*/ 192088 w 230"/>
              <a:gd name="T47" fmla="*/ 50800 h 66"/>
              <a:gd name="T48" fmla="*/ 160338 w 230"/>
              <a:gd name="T49" fmla="*/ 46038 h 66"/>
              <a:gd name="T50" fmla="*/ 146050 w 230"/>
              <a:gd name="T51" fmla="*/ 46038 h 66"/>
              <a:gd name="T52" fmla="*/ 134938 w 230"/>
              <a:gd name="T53" fmla="*/ 47625 h 66"/>
              <a:gd name="T54" fmla="*/ 57150 w 230"/>
              <a:gd name="T55" fmla="*/ 92075 h 66"/>
              <a:gd name="T56" fmla="*/ 12700 w 230"/>
              <a:gd name="T57" fmla="*/ 104775 h 66"/>
              <a:gd name="T58" fmla="*/ 11113 w 230"/>
              <a:gd name="T59" fmla="*/ 104775 h 66"/>
              <a:gd name="T60" fmla="*/ 4763 w 230"/>
              <a:gd name="T61" fmla="*/ 101600 h 66"/>
              <a:gd name="T62" fmla="*/ 1588 w 230"/>
              <a:gd name="T63" fmla="*/ 96838 h 66"/>
              <a:gd name="T64" fmla="*/ 0 w 230"/>
              <a:gd name="T65" fmla="*/ 92075 h 66"/>
              <a:gd name="T66" fmla="*/ 0 w 230"/>
              <a:gd name="T67" fmla="*/ 85725 h 66"/>
              <a:gd name="T68" fmla="*/ 1588 w 230"/>
              <a:gd name="T69" fmla="*/ 76200 h 6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30" h="66">
                <a:moveTo>
                  <a:pt x="1" y="48"/>
                </a:moveTo>
                <a:lnTo>
                  <a:pt x="11" y="41"/>
                </a:lnTo>
                <a:lnTo>
                  <a:pt x="20" y="32"/>
                </a:lnTo>
                <a:lnTo>
                  <a:pt x="33" y="23"/>
                </a:lnTo>
                <a:lnTo>
                  <a:pt x="48" y="14"/>
                </a:lnTo>
                <a:lnTo>
                  <a:pt x="63" y="7"/>
                </a:lnTo>
                <a:lnTo>
                  <a:pt x="79" y="2"/>
                </a:lnTo>
                <a:lnTo>
                  <a:pt x="86" y="2"/>
                </a:lnTo>
                <a:lnTo>
                  <a:pt x="94" y="2"/>
                </a:lnTo>
                <a:lnTo>
                  <a:pt x="101" y="0"/>
                </a:lnTo>
                <a:lnTo>
                  <a:pt x="110" y="0"/>
                </a:lnTo>
                <a:lnTo>
                  <a:pt x="124" y="0"/>
                </a:lnTo>
                <a:lnTo>
                  <a:pt x="142" y="4"/>
                </a:lnTo>
                <a:lnTo>
                  <a:pt x="163" y="13"/>
                </a:lnTo>
                <a:lnTo>
                  <a:pt x="176" y="20"/>
                </a:lnTo>
                <a:lnTo>
                  <a:pt x="189" y="27"/>
                </a:lnTo>
                <a:lnTo>
                  <a:pt x="204" y="38"/>
                </a:lnTo>
                <a:lnTo>
                  <a:pt x="220" y="49"/>
                </a:lnTo>
                <a:lnTo>
                  <a:pt x="230" y="61"/>
                </a:lnTo>
                <a:lnTo>
                  <a:pt x="208" y="60"/>
                </a:lnTo>
                <a:lnTo>
                  <a:pt x="195" y="55"/>
                </a:lnTo>
                <a:lnTo>
                  <a:pt x="161" y="42"/>
                </a:lnTo>
                <a:lnTo>
                  <a:pt x="142" y="36"/>
                </a:lnTo>
                <a:lnTo>
                  <a:pt x="121" y="32"/>
                </a:lnTo>
                <a:lnTo>
                  <a:pt x="101" y="29"/>
                </a:lnTo>
                <a:lnTo>
                  <a:pt x="92" y="29"/>
                </a:lnTo>
                <a:lnTo>
                  <a:pt x="85" y="30"/>
                </a:lnTo>
                <a:lnTo>
                  <a:pt x="36" y="58"/>
                </a:lnTo>
                <a:lnTo>
                  <a:pt x="8" y="66"/>
                </a:lnTo>
                <a:lnTo>
                  <a:pt x="7" y="66"/>
                </a:lnTo>
                <a:lnTo>
                  <a:pt x="3" y="64"/>
                </a:lnTo>
                <a:lnTo>
                  <a:pt x="1" y="61"/>
                </a:lnTo>
                <a:lnTo>
                  <a:pt x="0" y="58"/>
                </a:lnTo>
                <a:lnTo>
                  <a:pt x="0" y="54"/>
                </a:lnTo>
                <a:lnTo>
                  <a:pt x="1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7" name="Freeform 164"/>
          <p:cNvSpPr>
            <a:spLocks/>
          </p:cNvSpPr>
          <p:nvPr/>
        </p:nvSpPr>
        <p:spPr bwMode="auto">
          <a:xfrm>
            <a:off x="1716088" y="2063750"/>
            <a:ext cx="415925" cy="139700"/>
          </a:xfrm>
          <a:custGeom>
            <a:avLst/>
            <a:gdLst>
              <a:gd name="T0" fmla="*/ 407988 w 262"/>
              <a:gd name="T1" fmla="*/ 60325 h 88"/>
              <a:gd name="T2" fmla="*/ 393700 w 262"/>
              <a:gd name="T3" fmla="*/ 47625 h 88"/>
              <a:gd name="T4" fmla="*/ 377825 w 262"/>
              <a:gd name="T5" fmla="*/ 34925 h 88"/>
              <a:gd name="T6" fmla="*/ 352425 w 262"/>
              <a:gd name="T7" fmla="*/ 20638 h 88"/>
              <a:gd name="T8" fmla="*/ 338138 w 262"/>
              <a:gd name="T9" fmla="*/ 14288 h 88"/>
              <a:gd name="T10" fmla="*/ 322263 w 262"/>
              <a:gd name="T11" fmla="*/ 7938 h 88"/>
              <a:gd name="T12" fmla="*/ 306388 w 262"/>
              <a:gd name="T13" fmla="*/ 4763 h 88"/>
              <a:gd name="T14" fmla="*/ 287338 w 262"/>
              <a:gd name="T15" fmla="*/ 0 h 88"/>
              <a:gd name="T16" fmla="*/ 266700 w 262"/>
              <a:gd name="T17" fmla="*/ 0 h 88"/>
              <a:gd name="T18" fmla="*/ 244475 w 262"/>
              <a:gd name="T19" fmla="*/ 0 h 88"/>
              <a:gd name="T20" fmla="*/ 222250 w 262"/>
              <a:gd name="T21" fmla="*/ 4763 h 88"/>
              <a:gd name="T22" fmla="*/ 196850 w 262"/>
              <a:gd name="T23" fmla="*/ 12700 h 88"/>
              <a:gd name="T24" fmla="*/ 174625 w 262"/>
              <a:gd name="T25" fmla="*/ 17463 h 88"/>
              <a:gd name="T26" fmla="*/ 153988 w 262"/>
              <a:gd name="T27" fmla="*/ 23813 h 88"/>
              <a:gd name="T28" fmla="*/ 127000 w 262"/>
              <a:gd name="T29" fmla="*/ 33338 h 88"/>
              <a:gd name="T30" fmla="*/ 98425 w 262"/>
              <a:gd name="T31" fmla="*/ 44450 h 88"/>
              <a:gd name="T32" fmla="*/ 68263 w 262"/>
              <a:gd name="T33" fmla="*/ 60325 h 88"/>
              <a:gd name="T34" fmla="*/ 44450 w 262"/>
              <a:gd name="T35" fmla="*/ 79375 h 88"/>
              <a:gd name="T36" fmla="*/ 33338 w 262"/>
              <a:gd name="T37" fmla="*/ 90488 h 88"/>
              <a:gd name="T38" fmla="*/ 23813 w 262"/>
              <a:gd name="T39" fmla="*/ 103188 h 88"/>
              <a:gd name="T40" fmla="*/ 4763 w 262"/>
              <a:gd name="T41" fmla="*/ 133350 h 88"/>
              <a:gd name="T42" fmla="*/ 0 w 262"/>
              <a:gd name="T43" fmla="*/ 139700 h 88"/>
              <a:gd name="T44" fmla="*/ 9525 w 262"/>
              <a:gd name="T45" fmla="*/ 130175 h 88"/>
              <a:gd name="T46" fmla="*/ 28575 w 262"/>
              <a:gd name="T47" fmla="*/ 119063 h 88"/>
              <a:gd name="T48" fmla="*/ 49213 w 262"/>
              <a:gd name="T49" fmla="*/ 107950 h 88"/>
              <a:gd name="T50" fmla="*/ 61913 w 262"/>
              <a:gd name="T51" fmla="*/ 103188 h 88"/>
              <a:gd name="T52" fmla="*/ 73025 w 262"/>
              <a:gd name="T53" fmla="*/ 98425 h 88"/>
              <a:gd name="T54" fmla="*/ 79375 w 262"/>
              <a:gd name="T55" fmla="*/ 93663 h 88"/>
              <a:gd name="T56" fmla="*/ 104775 w 262"/>
              <a:gd name="T57" fmla="*/ 84138 h 88"/>
              <a:gd name="T58" fmla="*/ 123825 w 262"/>
              <a:gd name="T59" fmla="*/ 77788 h 88"/>
              <a:gd name="T60" fmla="*/ 149225 w 262"/>
              <a:gd name="T61" fmla="*/ 69850 h 88"/>
              <a:gd name="T62" fmla="*/ 182563 w 262"/>
              <a:gd name="T63" fmla="*/ 65088 h 88"/>
              <a:gd name="T64" fmla="*/ 222250 w 262"/>
              <a:gd name="T65" fmla="*/ 60325 h 88"/>
              <a:gd name="T66" fmla="*/ 233363 w 262"/>
              <a:gd name="T67" fmla="*/ 60325 h 88"/>
              <a:gd name="T68" fmla="*/ 268288 w 262"/>
              <a:gd name="T69" fmla="*/ 58738 h 88"/>
              <a:gd name="T70" fmla="*/ 315913 w 262"/>
              <a:gd name="T71" fmla="*/ 60325 h 88"/>
              <a:gd name="T72" fmla="*/ 341313 w 262"/>
              <a:gd name="T73" fmla="*/ 63500 h 88"/>
              <a:gd name="T74" fmla="*/ 363538 w 262"/>
              <a:gd name="T75" fmla="*/ 68263 h 88"/>
              <a:gd name="T76" fmla="*/ 373063 w 262"/>
              <a:gd name="T77" fmla="*/ 69850 h 88"/>
              <a:gd name="T78" fmla="*/ 396875 w 262"/>
              <a:gd name="T79" fmla="*/ 74613 h 88"/>
              <a:gd name="T80" fmla="*/ 406400 w 262"/>
              <a:gd name="T81" fmla="*/ 74613 h 88"/>
              <a:gd name="T82" fmla="*/ 412750 w 262"/>
              <a:gd name="T83" fmla="*/ 73025 h 88"/>
              <a:gd name="T84" fmla="*/ 415925 w 262"/>
              <a:gd name="T85" fmla="*/ 69850 h 88"/>
              <a:gd name="T86" fmla="*/ 415925 w 262"/>
              <a:gd name="T87" fmla="*/ 68263 h 88"/>
              <a:gd name="T88" fmla="*/ 407988 w 262"/>
              <a:gd name="T89" fmla="*/ 60325 h 88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262" h="88">
                <a:moveTo>
                  <a:pt x="257" y="38"/>
                </a:moveTo>
                <a:lnTo>
                  <a:pt x="248" y="30"/>
                </a:lnTo>
                <a:lnTo>
                  <a:pt x="238" y="22"/>
                </a:lnTo>
                <a:lnTo>
                  <a:pt x="222" y="13"/>
                </a:lnTo>
                <a:lnTo>
                  <a:pt x="213" y="9"/>
                </a:lnTo>
                <a:lnTo>
                  <a:pt x="203" y="5"/>
                </a:lnTo>
                <a:lnTo>
                  <a:pt x="193" y="3"/>
                </a:lnTo>
                <a:lnTo>
                  <a:pt x="181" y="0"/>
                </a:lnTo>
                <a:lnTo>
                  <a:pt x="168" y="0"/>
                </a:lnTo>
                <a:lnTo>
                  <a:pt x="154" y="0"/>
                </a:lnTo>
                <a:lnTo>
                  <a:pt x="140" y="3"/>
                </a:lnTo>
                <a:lnTo>
                  <a:pt x="124" y="8"/>
                </a:lnTo>
                <a:lnTo>
                  <a:pt x="110" y="11"/>
                </a:lnTo>
                <a:lnTo>
                  <a:pt x="97" y="15"/>
                </a:lnTo>
                <a:lnTo>
                  <a:pt x="80" y="21"/>
                </a:lnTo>
                <a:lnTo>
                  <a:pt x="62" y="28"/>
                </a:lnTo>
                <a:lnTo>
                  <a:pt x="43" y="38"/>
                </a:lnTo>
                <a:lnTo>
                  <a:pt x="28" y="50"/>
                </a:lnTo>
                <a:lnTo>
                  <a:pt x="21" y="57"/>
                </a:lnTo>
                <a:lnTo>
                  <a:pt x="15" y="65"/>
                </a:lnTo>
                <a:lnTo>
                  <a:pt x="3" y="84"/>
                </a:lnTo>
                <a:lnTo>
                  <a:pt x="0" y="88"/>
                </a:lnTo>
                <a:lnTo>
                  <a:pt x="6" y="82"/>
                </a:lnTo>
                <a:lnTo>
                  <a:pt x="18" y="75"/>
                </a:lnTo>
                <a:lnTo>
                  <a:pt x="31" y="68"/>
                </a:lnTo>
                <a:lnTo>
                  <a:pt x="39" y="65"/>
                </a:lnTo>
                <a:lnTo>
                  <a:pt x="46" y="62"/>
                </a:lnTo>
                <a:lnTo>
                  <a:pt x="50" y="59"/>
                </a:lnTo>
                <a:lnTo>
                  <a:pt x="66" y="53"/>
                </a:lnTo>
                <a:lnTo>
                  <a:pt x="78" y="49"/>
                </a:lnTo>
                <a:lnTo>
                  <a:pt x="94" y="44"/>
                </a:lnTo>
                <a:lnTo>
                  <a:pt x="115" y="41"/>
                </a:lnTo>
                <a:lnTo>
                  <a:pt x="140" y="38"/>
                </a:lnTo>
                <a:lnTo>
                  <a:pt x="147" y="38"/>
                </a:lnTo>
                <a:lnTo>
                  <a:pt x="169" y="37"/>
                </a:lnTo>
                <a:lnTo>
                  <a:pt x="199" y="38"/>
                </a:lnTo>
                <a:lnTo>
                  <a:pt x="215" y="40"/>
                </a:lnTo>
                <a:lnTo>
                  <a:pt x="229" y="43"/>
                </a:lnTo>
                <a:lnTo>
                  <a:pt x="235" y="44"/>
                </a:lnTo>
                <a:lnTo>
                  <a:pt x="250" y="47"/>
                </a:lnTo>
                <a:lnTo>
                  <a:pt x="256" y="47"/>
                </a:lnTo>
                <a:lnTo>
                  <a:pt x="260" y="46"/>
                </a:lnTo>
                <a:lnTo>
                  <a:pt x="262" y="44"/>
                </a:lnTo>
                <a:lnTo>
                  <a:pt x="262" y="43"/>
                </a:lnTo>
                <a:lnTo>
                  <a:pt x="257" y="3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8" name="Freeform 165"/>
          <p:cNvSpPr>
            <a:spLocks/>
          </p:cNvSpPr>
          <p:nvPr/>
        </p:nvSpPr>
        <p:spPr bwMode="auto">
          <a:xfrm>
            <a:off x="2057400" y="2495550"/>
            <a:ext cx="369888" cy="246063"/>
          </a:xfrm>
          <a:custGeom>
            <a:avLst/>
            <a:gdLst>
              <a:gd name="T0" fmla="*/ 20638 w 233"/>
              <a:gd name="T1" fmla="*/ 92075 h 155"/>
              <a:gd name="T2" fmla="*/ 4763 w 233"/>
              <a:gd name="T3" fmla="*/ 125413 h 155"/>
              <a:gd name="T4" fmla="*/ 1588 w 233"/>
              <a:gd name="T5" fmla="*/ 144463 h 155"/>
              <a:gd name="T6" fmla="*/ 9525 w 233"/>
              <a:gd name="T7" fmla="*/ 161925 h 155"/>
              <a:gd name="T8" fmla="*/ 26988 w 233"/>
              <a:gd name="T9" fmla="*/ 179388 h 155"/>
              <a:gd name="T10" fmla="*/ 65088 w 233"/>
              <a:gd name="T11" fmla="*/ 193675 h 155"/>
              <a:gd name="T12" fmla="*/ 74613 w 233"/>
              <a:gd name="T13" fmla="*/ 188913 h 155"/>
              <a:gd name="T14" fmla="*/ 85725 w 233"/>
              <a:gd name="T15" fmla="*/ 185738 h 155"/>
              <a:gd name="T16" fmla="*/ 109538 w 233"/>
              <a:gd name="T17" fmla="*/ 196850 h 155"/>
              <a:gd name="T18" fmla="*/ 125413 w 233"/>
              <a:gd name="T19" fmla="*/ 214313 h 155"/>
              <a:gd name="T20" fmla="*/ 136525 w 233"/>
              <a:gd name="T21" fmla="*/ 228600 h 155"/>
              <a:gd name="T22" fmla="*/ 161925 w 233"/>
              <a:gd name="T23" fmla="*/ 241300 h 155"/>
              <a:gd name="T24" fmla="*/ 192088 w 233"/>
              <a:gd name="T25" fmla="*/ 244475 h 155"/>
              <a:gd name="T26" fmla="*/ 215900 w 233"/>
              <a:gd name="T27" fmla="*/ 239713 h 155"/>
              <a:gd name="T28" fmla="*/ 244475 w 233"/>
              <a:gd name="T29" fmla="*/ 225425 h 155"/>
              <a:gd name="T30" fmla="*/ 265113 w 233"/>
              <a:gd name="T31" fmla="*/ 209550 h 155"/>
              <a:gd name="T32" fmla="*/ 276225 w 233"/>
              <a:gd name="T33" fmla="*/ 200025 h 155"/>
              <a:gd name="T34" fmla="*/ 296863 w 233"/>
              <a:gd name="T35" fmla="*/ 193675 h 155"/>
              <a:gd name="T36" fmla="*/ 328613 w 233"/>
              <a:gd name="T37" fmla="*/ 204788 h 155"/>
              <a:gd name="T38" fmla="*/ 350838 w 233"/>
              <a:gd name="T39" fmla="*/ 188913 h 155"/>
              <a:gd name="T40" fmla="*/ 365125 w 233"/>
              <a:gd name="T41" fmla="*/ 166688 h 155"/>
              <a:gd name="T42" fmla="*/ 368300 w 233"/>
              <a:gd name="T43" fmla="*/ 146050 h 155"/>
              <a:gd name="T44" fmla="*/ 360363 w 233"/>
              <a:gd name="T45" fmla="*/ 120650 h 155"/>
              <a:gd name="T46" fmla="*/ 339725 w 233"/>
              <a:gd name="T47" fmla="*/ 87313 h 155"/>
              <a:gd name="T48" fmla="*/ 323850 w 233"/>
              <a:gd name="T49" fmla="*/ 46038 h 155"/>
              <a:gd name="T50" fmla="*/ 319088 w 233"/>
              <a:gd name="T51" fmla="*/ 0 h 155"/>
              <a:gd name="T52" fmla="*/ 339725 w 233"/>
              <a:gd name="T53" fmla="*/ 84138 h 155"/>
              <a:gd name="T54" fmla="*/ 363538 w 233"/>
              <a:gd name="T55" fmla="*/ 122238 h 155"/>
              <a:gd name="T56" fmla="*/ 369888 w 233"/>
              <a:gd name="T57" fmla="*/ 146050 h 155"/>
              <a:gd name="T58" fmla="*/ 369888 w 233"/>
              <a:gd name="T59" fmla="*/ 166688 h 155"/>
              <a:gd name="T60" fmla="*/ 355600 w 233"/>
              <a:gd name="T61" fmla="*/ 188913 h 155"/>
              <a:gd name="T62" fmla="*/ 330200 w 233"/>
              <a:gd name="T63" fmla="*/ 206375 h 155"/>
              <a:gd name="T64" fmla="*/ 249238 w 233"/>
              <a:gd name="T65" fmla="*/ 225425 h 155"/>
              <a:gd name="T66" fmla="*/ 223838 w 233"/>
              <a:gd name="T67" fmla="*/ 236538 h 155"/>
              <a:gd name="T68" fmla="*/ 185738 w 233"/>
              <a:gd name="T69" fmla="*/ 246063 h 155"/>
              <a:gd name="T70" fmla="*/ 155575 w 233"/>
              <a:gd name="T71" fmla="*/ 241300 h 155"/>
              <a:gd name="T72" fmla="*/ 134938 w 233"/>
              <a:gd name="T73" fmla="*/ 231775 h 155"/>
              <a:gd name="T74" fmla="*/ 125413 w 233"/>
              <a:gd name="T75" fmla="*/ 223838 h 155"/>
              <a:gd name="T76" fmla="*/ 61913 w 233"/>
              <a:gd name="T77" fmla="*/ 196850 h 155"/>
              <a:gd name="T78" fmla="*/ 30163 w 233"/>
              <a:gd name="T79" fmla="*/ 185738 h 155"/>
              <a:gd name="T80" fmla="*/ 9525 w 233"/>
              <a:gd name="T81" fmla="*/ 169863 h 155"/>
              <a:gd name="T82" fmla="*/ 1588 w 233"/>
              <a:gd name="T83" fmla="*/ 150813 h 155"/>
              <a:gd name="T84" fmla="*/ 4763 w 233"/>
              <a:gd name="T85" fmla="*/ 127000 h 155"/>
              <a:gd name="T86" fmla="*/ 17463 w 233"/>
              <a:gd name="T87" fmla="*/ 96838 h 155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233" h="155">
                <a:moveTo>
                  <a:pt x="22" y="50"/>
                </a:moveTo>
                <a:lnTo>
                  <a:pt x="13" y="58"/>
                </a:lnTo>
                <a:lnTo>
                  <a:pt x="7" y="67"/>
                </a:lnTo>
                <a:lnTo>
                  <a:pt x="3" y="79"/>
                </a:lnTo>
                <a:lnTo>
                  <a:pt x="1" y="85"/>
                </a:lnTo>
                <a:lnTo>
                  <a:pt x="1" y="91"/>
                </a:lnTo>
                <a:lnTo>
                  <a:pt x="3" y="97"/>
                </a:lnTo>
                <a:lnTo>
                  <a:pt x="6" y="102"/>
                </a:lnTo>
                <a:lnTo>
                  <a:pt x="10" y="108"/>
                </a:lnTo>
                <a:lnTo>
                  <a:pt x="17" y="113"/>
                </a:lnTo>
                <a:lnTo>
                  <a:pt x="28" y="117"/>
                </a:lnTo>
                <a:lnTo>
                  <a:pt x="41" y="122"/>
                </a:lnTo>
                <a:lnTo>
                  <a:pt x="44" y="120"/>
                </a:lnTo>
                <a:lnTo>
                  <a:pt x="47" y="119"/>
                </a:lnTo>
                <a:lnTo>
                  <a:pt x="50" y="117"/>
                </a:lnTo>
                <a:lnTo>
                  <a:pt x="54" y="117"/>
                </a:lnTo>
                <a:lnTo>
                  <a:pt x="61" y="120"/>
                </a:lnTo>
                <a:lnTo>
                  <a:pt x="69" y="124"/>
                </a:lnTo>
                <a:lnTo>
                  <a:pt x="77" y="133"/>
                </a:lnTo>
                <a:lnTo>
                  <a:pt x="79" y="135"/>
                </a:lnTo>
                <a:lnTo>
                  <a:pt x="82" y="139"/>
                </a:lnTo>
                <a:lnTo>
                  <a:pt x="86" y="144"/>
                </a:lnTo>
                <a:lnTo>
                  <a:pt x="94" y="149"/>
                </a:lnTo>
                <a:lnTo>
                  <a:pt x="102" y="152"/>
                </a:lnTo>
                <a:lnTo>
                  <a:pt x="114" y="155"/>
                </a:lnTo>
                <a:lnTo>
                  <a:pt x="121" y="154"/>
                </a:lnTo>
                <a:lnTo>
                  <a:pt x="129" y="152"/>
                </a:lnTo>
                <a:lnTo>
                  <a:pt x="136" y="151"/>
                </a:lnTo>
                <a:lnTo>
                  <a:pt x="145" y="146"/>
                </a:lnTo>
                <a:lnTo>
                  <a:pt x="154" y="142"/>
                </a:lnTo>
                <a:lnTo>
                  <a:pt x="164" y="135"/>
                </a:lnTo>
                <a:lnTo>
                  <a:pt x="167" y="132"/>
                </a:lnTo>
                <a:lnTo>
                  <a:pt x="170" y="129"/>
                </a:lnTo>
                <a:lnTo>
                  <a:pt x="174" y="126"/>
                </a:lnTo>
                <a:lnTo>
                  <a:pt x="180" y="123"/>
                </a:lnTo>
                <a:lnTo>
                  <a:pt x="187" y="122"/>
                </a:lnTo>
                <a:lnTo>
                  <a:pt x="196" y="123"/>
                </a:lnTo>
                <a:lnTo>
                  <a:pt x="207" y="129"/>
                </a:lnTo>
                <a:lnTo>
                  <a:pt x="215" y="124"/>
                </a:lnTo>
                <a:lnTo>
                  <a:pt x="221" y="119"/>
                </a:lnTo>
                <a:lnTo>
                  <a:pt x="229" y="110"/>
                </a:lnTo>
                <a:lnTo>
                  <a:pt x="230" y="105"/>
                </a:lnTo>
                <a:lnTo>
                  <a:pt x="232" y="98"/>
                </a:lnTo>
                <a:lnTo>
                  <a:pt x="232" y="92"/>
                </a:lnTo>
                <a:lnTo>
                  <a:pt x="230" y="83"/>
                </a:lnTo>
                <a:lnTo>
                  <a:pt x="227" y="76"/>
                </a:lnTo>
                <a:lnTo>
                  <a:pt x="221" y="66"/>
                </a:lnTo>
                <a:lnTo>
                  <a:pt x="214" y="55"/>
                </a:lnTo>
                <a:lnTo>
                  <a:pt x="204" y="44"/>
                </a:lnTo>
                <a:lnTo>
                  <a:pt x="204" y="29"/>
                </a:lnTo>
                <a:lnTo>
                  <a:pt x="202" y="14"/>
                </a:lnTo>
                <a:lnTo>
                  <a:pt x="201" y="0"/>
                </a:lnTo>
                <a:lnTo>
                  <a:pt x="205" y="44"/>
                </a:lnTo>
                <a:lnTo>
                  <a:pt x="214" y="53"/>
                </a:lnTo>
                <a:lnTo>
                  <a:pt x="221" y="64"/>
                </a:lnTo>
                <a:lnTo>
                  <a:pt x="229" y="77"/>
                </a:lnTo>
                <a:lnTo>
                  <a:pt x="232" y="85"/>
                </a:lnTo>
                <a:lnTo>
                  <a:pt x="233" y="92"/>
                </a:lnTo>
                <a:lnTo>
                  <a:pt x="233" y="99"/>
                </a:lnTo>
                <a:lnTo>
                  <a:pt x="233" y="105"/>
                </a:lnTo>
                <a:lnTo>
                  <a:pt x="230" y="113"/>
                </a:lnTo>
                <a:lnTo>
                  <a:pt x="224" y="119"/>
                </a:lnTo>
                <a:lnTo>
                  <a:pt x="218" y="124"/>
                </a:lnTo>
                <a:lnTo>
                  <a:pt x="208" y="130"/>
                </a:lnTo>
                <a:lnTo>
                  <a:pt x="183" y="136"/>
                </a:lnTo>
                <a:lnTo>
                  <a:pt x="157" y="142"/>
                </a:lnTo>
                <a:lnTo>
                  <a:pt x="149" y="146"/>
                </a:lnTo>
                <a:lnTo>
                  <a:pt x="141" y="149"/>
                </a:lnTo>
                <a:lnTo>
                  <a:pt x="130" y="152"/>
                </a:lnTo>
                <a:lnTo>
                  <a:pt x="117" y="155"/>
                </a:lnTo>
                <a:lnTo>
                  <a:pt x="104" y="154"/>
                </a:lnTo>
                <a:lnTo>
                  <a:pt x="98" y="152"/>
                </a:lnTo>
                <a:lnTo>
                  <a:pt x="92" y="151"/>
                </a:lnTo>
                <a:lnTo>
                  <a:pt x="85" y="146"/>
                </a:lnTo>
                <a:lnTo>
                  <a:pt x="79" y="142"/>
                </a:lnTo>
                <a:lnTo>
                  <a:pt x="79" y="141"/>
                </a:lnTo>
                <a:lnTo>
                  <a:pt x="67" y="136"/>
                </a:lnTo>
                <a:lnTo>
                  <a:pt x="39" y="124"/>
                </a:lnTo>
                <a:lnTo>
                  <a:pt x="29" y="122"/>
                </a:lnTo>
                <a:lnTo>
                  <a:pt x="19" y="117"/>
                </a:lnTo>
                <a:lnTo>
                  <a:pt x="10" y="111"/>
                </a:lnTo>
                <a:lnTo>
                  <a:pt x="6" y="107"/>
                </a:lnTo>
                <a:lnTo>
                  <a:pt x="3" y="101"/>
                </a:lnTo>
                <a:lnTo>
                  <a:pt x="1" y="95"/>
                </a:lnTo>
                <a:lnTo>
                  <a:pt x="0" y="88"/>
                </a:lnTo>
                <a:lnTo>
                  <a:pt x="3" y="80"/>
                </a:lnTo>
                <a:lnTo>
                  <a:pt x="6" y="72"/>
                </a:lnTo>
                <a:lnTo>
                  <a:pt x="11" y="61"/>
                </a:lnTo>
                <a:lnTo>
                  <a:pt x="22" y="5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9" name="Freeform 166"/>
          <p:cNvSpPr>
            <a:spLocks/>
          </p:cNvSpPr>
          <p:nvPr/>
        </p:nvSpPr>
        <p:spPr bwMode="auto">
          <a:xfrm>
            <a:off x="1835150" y="2252663"/>
            <a:ext cx="252413" cy="84137"/>
          </a:xfrm>
          <a:custGeom>
            <a:avLst/>
            <a:gdLst>
              <a:gd name="T0" fmla="*/ 223838 w 159"/>
              <a:gd name="T1" fmla="*/ 38100 h 53"/>
              <a:gd name="T2" fmla="*/ 223838 w 159"/>
              <a:gd name="T3" fmla="*/ 38100 h 53"/>
              <a:gd name="T4" fmla="*/ 200025 w 159"/>
              <a:gd name="T5" fmla="*/ 25400 h 53"/>
              <a:gd name="T6" fmla="*/ 177800 w 159"/>
              <a:gd name="T7" fmla="*/ 14287 h 53"/>
              <a:gd name="T8" fmla="*/ 147638 w 159"/>
              <a:gd name="T9" fmla="*/ 4762 h 53"/>
              <a:gd name="T10" fmla="*/ 130175 w 159"/>
              <a:gd name="T11" fmla="*/ 3175 h 53"/>
              <a:gd name="T12" fmla="*/ 112713 w 159"/>
              <a:gd name="T13" fmla="*/ 0 h 53"/>
              <a:gd name="T14" fmla="*/ 93663 w 159"/>
              <a:gd name="T15" fmla="*/ 0 h 53"/>
              <a:gd name="T16" fmla="*/ 74613 w 159"/>
              <a:gd name="T17" fmla="*/ 3175 h 53"/>
              <a:gd name="T18" fmla="*/ 55563 w 159"/>
              <a:gd name="T19" fmla="*/ 7937 h 53"/>
              <a:gd name="T20" fmla="*/ 38100 w 159"/>
              <a:gd name="T21" fmla="*/ 14287 h 53"/>
              <a:gd name="T22" fmla="*/ 19050 w 159"/>
              <a:gd name="T23" fmla="*/ 23812 h 53"/>
              <a:gd name="T24" fmla="*/ 3175 w 159"/>
              <a:gd name="T25" fmla="*/ 39687 h 53"/>
              <a:gd name="T26" fmla="*/ 3175 w 159"/>
              <a:gd name="T27" fmla="*/ 39687 h 53"/>
              <a:gd name="T28" fmla="*/ 0 w 159"/>
              <a:gd name="T29" fmla="*/ 39687 h 53"/>
              <a:gd name="T30" fmla="*/ 0 w 159"/>
              <a:gd name="T31" fmla="*/ 44450 h 53"/>
              <a:gd name="T32" fmla="*/ 3175 w 159"/>
              <a:gd name="T33" fmla="*/ 49212 h 53"/>
              <a:gd name="T34" fmla="*/ 14288 w 159"/>
              <a:gd name="T35" fmla="*/ 60325 h 53"/>
              <a:gd name="T36" fmla="*/ 14288 w 159"/>
              <a:gd name="T37" fmla="*/ 60325 h 53"/>
              <a:gd name="T38" fmla="*/ 23813 w 159"/>
              <a:gd name="T39" fmla="*/ 68262 h 53"/>
              <a:gd name="T40" fmla="*/ 38100 w 159"/>
              <a:gd name="T41" fmla="*/ 74612 h 53"/>
              <a:gd name="T42" fmla="*/ 58738 w 159"/>
              <a:gd name="T43" fmla="*/ 80962 h 53"/>
              <a:gd name="T44" fmla="*/ 87313 w 159"/>
              <a:gd name="T45" fmla="*/ 84137 h 53"/>
              <a:gd name="T46" fmla="*/ 122238 w 159"/>
              <a:gd name="T47" fmla="*/ 84137 h 53"/>
              <a:gd name="T48" fmla="*/ 139700 w 159"/>
              <a:gd name="T49" fmla="*/ 80962 h 53"/>
              <a:gd name="T50" fmla="*/ 163513 w 159"/>
              <a:gd name="T51" fmla="*/ 79375 h 53"/>
              <a:gd name="T52" fmla="*/ 187325 w 159"/>
              <a:gd name="T53" fmla="*/ 73025 h 53"/>
              <a:gd name="T54" fmla="*/ 214313 w 159"/>
              <a:gd name="T55" fmla="*/ 65087 h 53"/>
              <a:gd name="T56" fmla="*/ 214313 w 159"/>
              <a:gd name="T57" fmla="*/ 65087 h 53"/>
              <a:gd name="T58" fmla="*/ 228600 w 159"/>
              <a:gd name="T59" fmla="*/ 65087 h 53"/>
              <a:gd name="T60" fmla="*/ 239713 w 159"/>
              <a:gd name="T61" fmla="*/ 65087 h 53"/>
              <a:gd name="T62" fmla="*/ 244475 w 159"/>
              <a:gd name="T63" fmla="*/ 65087 h 53"/>
              <a:gd name="T64" fmla="*/ 249238 w 159"/>
              <a:gd name="T65" fmla="*/ 63500 h 53"/>
              <a:gd name="T66" fmla="*/ 249238 w 159"/>
              <a:gd name="T67" fmla="*/ 63500 h 53"/>
              <a:gd name="T68" fmla="*/ 249238 w 159"/>
              <a:gd name="T69" fmla="*/ 63500 h 53"/>
              <a:gd name="T70" fmla="*/ 252413 w 159"/>
              <a:gd name="T71" fmla="*/ 58737 h 53"/>
              <a:gd name="T72" fmla="*/ 252413 w 159"/>
              <a:gd name="T73" fmla="*/ 50800 h 53"/>
              <a:gd name="T74" fmla="*/ 244475 w 159"/>
              <a:gd name="T75" fmla="*/ 44450 h 53"/>
              <a:gd name="T76" fmla="*/ 223838 w 159"/>
              <a:gd name="T77" fmla="*/ 38100 h 53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59" h="53">
                <a:moveTo>
                  <a:pt x="141" y="24"/>
                </a:moveTo>
                <a:lnTo>
                  <a:pt x="141" y="24"/>
                </a:lnTo>
                <a:lnTo>
                  <a:pt x="126" y="16"/>
                </a:lnTo>
                <a:lnTo>
                  <a:pt x="112" y="9"/>
                </a:lnTo>
                <a:lnTo>
                  <a:pt x="93" y="3"/>
                </a:lnTo>
                <a:lnTo>
                  <a:pt x="82" y="2"/>
                </a:lnTo>
                <a:lnTo>
                  <a:pt x="71" y="0"/>
                </a:lnTo>
                <a:lnTo>
                  <a:pt x="59" y="0"/>
                </a:lnTo>
                <a:lnTo>
                  <a:pt x="47" y="2"/>
                </a:lnTo>
                <a:lnTo>
                  <a:pt x="35" y="5"/>
                </a:lnTo>
                <a:lnTo>
                  <a:pt x="24" y="9"/>
                </a:lnTo>
                <a:lnTo>
                  <a:pt x="12" y="15"/>
                </a:lnTo>
                <a:lnTo>
                  <a:pt x="2" y="25"/>
                </a:lnTo>
                <a:lnTo>
                  <a:pt x="0" y="25"/>
                </a:lnTo>
                <a:lnTo>
                  <a:pt x="0" y="28"/>
                </a:lnTo>
                <a:lnTo>
                  <a:pt x="2" y="31"/>
                </a:lnTo>
                <a:lnTo>
                  <a:pt x="9" y="38"/>
                </a:lnTo>
                <a:lnTo>
                  <a:pt x="15" y="43"/>
                </a:lnTo>
                <a:lnTo>
                  <a:pt x="24" y="47"/>
                </a:lnTo>
                <a:lnTo>
                  <a:pt x="37" y="51"/>
                </a:lnTo>
                <a:lnTo>
                  <a:pt x="55" y="53"/>
                </a:lnTo>
                <a:lnTo>
                  <a:pt x="77" y="53"/>
                </a:lnTo>
                <a:lnTo>
                  <a:pt x="88" y="51"/>
                </a:lnTo>
                <a:lnTo>
                  <a:pt x="103" y="50"/>
                </a:lnTo>
                <a:lnTo>
                  <a:pt x="118" y="46"/>
                </a:lnTo>
                <a:lnTo>
                  <a:pt x="135" y="41"/>
                </a:lnTo>
                <a:lnTo>
                  <a:pt x="144" y="41"/>
                </a:lnTo>
                <a:lnTo>
                  <a:pt x="151" y="41"/>
                </a:lnTo>
                <a:lnTo>
                  <a:pt x="154" y="41"/>
                </a:lnTo>
                <a:lnTo>
                  <a:pt x="157" y="40"/>
                </a:lnTo>
                <a:lnTo>
                  <a:pt x="159" y="37"/>
                </a:lnTo>
                <a:lnTo>
                  <a:pt x="159" y="32"/>
                </a:lnTo>
                <a:lnTo>
                  <a:pt x="154" y="28"/>
                </a:lnTo>
                <a:lnTo>
                  <a:pt x="141" y="2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0" name="Freeform 167"/>
          <p:cNvSpPr>
            <a:spLocks/>
          </p:cNvSpPr>
          <p:nvPr/>
        </p:nvSpPr>
        <p:spPr bwMode="auto">
          <a:xfrm>
            <a:off x="1844675" y="2252663"/>
            <a:ext cx="214313" cy="85725"/>
          </a:xfrm>
          <a:custGeom>
            <a:avLst/>
            <a:gdLst>
              <a:gd name="T0" fmla="*/ 209550 w 135"/>
              <a:gd name="T1" fmla="*/ 38100 h 54"/>
              <a:gd name="T2" fmla="*/ 209550 w 135"/>
              <a:gd name="T3" fmla="*/ 38100 h 54"/>
              <a:gd name="T4" fmla="*/ 212725 w 135"/>
              <a:gd name="T5" fmla="*/ 39688 h 54"/>
              <a:gd name="T6" fmla="*/ 214313 w 135"/>
              <a:gd name="T7" fmla="*/ 46038 h 54"/>
              <a:gd name="T8" fmla="*/ 214313 w 135"/>
              <a:gd name="T9" fmla="*/ 50800 h 54"/>
              <a:gd name="T10" fmla="*/ 212725 w 135"/>
              <a:gd name="T11" fmla="*/ 55563 h 54"/>
              <a:gd name="T12" fmla="*/ 209550 w 135"/>
              <a:gd name="T13" fmla="*/ 58738 h 54"/>
              <a:gd name="T14" fmla="*/ 203200 w 135"/>
              <a:gd name="T15" fmla="*/ 63500 h 54"/>
              <a:gd name="T16" fmla="*/ 203200 w 135"/>
              <a:gd name="T17" fmla="*/ 63500 h 54"/>
              <a:gd name="T18" fmla="*/ 195263 w 135"/>
              <a:gd name="T19" fmla="*/ 65088 h 54"/>
              <a:gd name="T20" fmla="*/ 174625 w 135"/>
              <a:gd name="T21" fmla="*/ 73025 h 54"/>
              <a:gd name="T22" fmla="*/ 142875 w 135"/>
              <a:gd name="T23" fmla="*/ 80963 h 54"/>
              <a:gd name="T24" fmla="*/ 120650 w 135"/>
              <a:gd name="T25" fmla="*/ 84138 h 54"/>
              <a:gd name="T26" fmla="*/ 98425 w 135"/>
              <a:gd name="T27" fmla="*/ 85725 h 54"/>
              <a:gd name="T28" fmla="*/ 98425 w 135"/>
              <a:gd name="T29" fmla="*/ 85725 h 54"/>
              <a:gd name="T30" fmla="*/ 85725 w 135"/>
              <a:gd name="T31" fmla="*/ 85725 h 54"/>
              <a:gd name="T32" fmla="*/ 63500 w 135"/>
              <a:gd name="T33" fmla="*/ 84138 h 54"/>
              <a:gd name="T34" fmla="*/ 46038 w 135"/>
              <a:gd name="T35" fmla="*/ 79375 h 54"/>
              <a:gd name="T36" fmla="*/ 30163 w 135"/>
              <a:gd name="T37" fmla="*/ 74613 h 54"/>
              <a:gd name="T38" fmla="*/ 14288 w 135"/>
              <a:gd name="T39" fmla="*/ 65088 h 54"/>
              <a:gd name="T40" fmla="*/ 0 w 135"/>
              <a:gd name="T41" fmla="*/ 53975 h 54"/>
              <a:gd name="T42" fmla="*/ 0 w 135"/>
              <a:gd name="T43" fmla="*/ 53975 h 54"/>
              <a:gd name="T44" fmla="*/ 0 w 135"/>
              <a:gd name="T45" fmla="*/ 49213 h 54"/>
              <a:gd name="T46" fmla="*/ 0 w 135"/>
              <a:gd name="T47" fmla="*/ 44450 h 54"/>
              <a:gd name="T48" fmla="*/ 3175 w 135"/>
              <a:gd name="T49" fmla="*/ 38100 h 54"/>
              <a:gd name="T50" fmla="*/ 7938 w 135"/>
              <a:gd name="T51" fmla="*/ 30163 h 54"/>
              <a:gd name="T52" fmla="*/ 15875 w 135"/>
              <a:gd name="T53" fmla="*/ 23813 h 54"/>
              <a:gd name="T54" fmla="*/ 30163 w 135"/>
              <a:gd name="T55" fmla="*/ 14288 h 54"/>
              <a:gd name="T56" fmla="*/ 50800 w 135"/>
              <a:gd name="T57" fmla="*/ 4763 h 54"/>
              <a:gd name="T58" fmla="*/ 50800 w 135"/>
              <a:gd name="T59" fmla="*/ 4763 h 54"/>
              <a:gd name="T60" fmla="*/ 63500 w 135"/>
              <a:gd name="T61" fmla="*/ 3175 h 54"/>
              <a:gd name="T62" fmla="*/ 77788 w 135"/>
              <a:gd name="T63" fmla="*/ 0 h 54"/>
              <a:gd name="T64" fmla="*/ 95250 w 135"/>
              <a:gd name="T65" fmla="*/ 0 h 54"/>
              <a:gd name="T66" fmla="*/ 119063 w 135"/>
              <a:gd name="T67" fmla="*/ 3175 h 54"/>
              <a:gd name="T68" fmla="*/ 147638 w 135"/>
              <a:gd name="T69" fmla="*/ 9525 h 54"/>
              <a:gd name="T70" fmla="*/ 177800 w 135"/>
              <a:gd name="T71" fmla="*/ 20638 h 54"/>
              <a:gd name="T72" fmla="*/ 209550 w 135"/>
              <a:gd name="T73" fmla="*/ 38100 h 54"/>
              <a:gd name="T74" fmla="*/ 209550 w 135"/>
              <a:gd name="T75" fmla="*/ 38100 h 54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35" h="54">
                <a:moveTo>
                  <a:pt x="132" y="24"/>
                </a:moveTo>
                <a:lnTo>
                  <a:pt x="132" y="24"/>
                </a:lnTo>
                <a:lnTo>
                  <a:pt x="134" y="25"/>
                </a:lnTo>
                <a:lnTo>
                  <a:pt x="135" y="29"/>
                </a:lnTo>
                <a:lnTo>
                  <a:pt x="135" y="32"/>
                </a:lnTo>
                <a:lnTo>
                  <a:pt x="134" y="35"/>
                </a:lnTo>
                <a:lnTo>
                  <a:pt x="132" y="37"/>
                </a:lnTo>
                <a:lnTo>
                  <a:pt x="128" y="40"/>
                </a:lnTo>
                <a:lnTo>
                  <a:pt x="123" y="41"/>
                </a:lnTo>
                <a:lnTo>
                  <a:pt x="110" y="46"/>
                </a:lnTo>
                <a:lnTo>
                  <a:pt x="90" y="51"/>
                </a:lnTo>
                <a:lnTo>
                  <a:pt x="76" y="53"/>
                </a:lnTo>
                <a:lnTo>
                  <a:pt x="62" y="54"/>
                </a:lnTo>
                <a:lnTo>
                  <a:pt x="54" y="54"/>
                </a:lnTo>
                <a:lnTo>
                  <a:pt x="40" y="53"/>
                </a:lnTo>
                <a:lnTo>
                  <a:pt x="29" y="50"/>
                </a:lnTo>
                <a:lnTo>
                  <a:pt x="19" y="47"/>
                </a:lnTo>
                <a:lnTo>
                  <a:pt x="9" y="41"/>
                </a:lnTo>
                <a:lnTo>
                  <a:pt x="0" y="34"/>
                </a:lnTo>
                <a:lnTo>
                  <a:pt x="0" y="31"/>
                </a:lnTo>
                <a:lnTo>
                  <a:pt x="0" y="28"/>
                </a:lnTo>
                <a:lnTo>
                  <a:pt x="2" y="24"/>
                </a:lnTo>
                <a:lnTo>
                  <a:pt x="5" y="19"/>
                </a:lnTo>
                <a:lnTo>
                  <a:pt x="10" y="15"/>
                </a:lnTo>
                <a:lnTo>
                  <a:pt x="19" y="9"/>
                </a:lnTo>
                <a:lnTo>
                  <a:pt x="32" y="3"/>
                </a:lnTo>
                <a:lnTo>
                  <a:pt x="40" y="2"/>
                </a:lnTo>
                <a:lnTo>
                  <a:pt x="49" y="0"/>
                </a:lnTo>
                <a:lnTo>
                  <a:pt x="60" y="0"/>
                </a:lnTo>
                <a:lnTo>
                  <a:pt x="75" y="2"/>
                </a:lnTo>
                <a:lnTo>
                  <a:pt x="93" y="6"/>
                </a:lnTo>
                <a:lnTo>
                  <a:pt x="112" y="13"/>
                </a:lnTo>
                <a:lnTo>
                  <a:pt x="132" y="2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1" name="Freeform 168"/>
          <p:cNvSpPr>
            <a:spLocks/>
          </p:cNvSpPr>
          <p:nvPr/>
        </p:nvSpPr>
        <p:spPr bwMode="auto">
          <a:xfrm>
            <a:off x="1887538" y="2252663"/>
            <a:ext cx="101600" cy="79375"/>
          </a:xfrm>
          <a:custGeom>
            <a:avLst/>
            <a:gdLst>
              <a:gd name="T0" fmla="*/ 6350 w 64"/>
              <a:gd name="T1" fmla="*/ 9525 h 50"/>
              <a:gd name="T2" fmla="*/ 6350 w 64"/>
              <a:gd name="T3" fmla="*/ 9525 h 50"/>
              <a:gd name="T4" fmla="*/ 3175 w 64"/>
              <a:gd name="T5" fmla="*/ 15875 h 50"/>
              <a:gd name="T6" fmla="*/ 1588 w 64"/>
              <a:gd name="T7" fmla="*/ 23813 h 50"/>
              <a:gd name="T8" fmla="*/ 0 w 64"/>
              <a:gd name="T9" fmla="*/ 33338 h 50"/>
              <a:gd name="T10" fmla="*/ 1588 w 64"/>
              <a:gd name="T11" fmla="*/ 44450 h 50"/>
              <a:gd name="T12" fmla="*/ 6350 w 64"/>
              <a:gd name="T13" fmla="*/ 55563 h 50"/>
              <a:gd name="T14" fmla="*/ 15875 w 64"/>
              <a:gd name="T15" fmla="*/ 68263 h 50"/>
              <a:gd name="T16" fmla="*/ 31750 w 64"/>
              <a:gd name="T17" fmla="*/ 77788 h 50"/>
              <a:gd name="T18" fmla="*/ 31750 w 64"/>
              <a:gd name="T19" fmla="*/ 77788 h 50"/>
              <a:gd name="T20" fmla="*/ 38100 w 64"/>
              <a:gd name="T21" fmla="*/ 79375 h 50"/>
              <a:gd name="T22" fmla="*/ 57150 w 64"/>
              <a:gd name="T23" fmla="*/ 79375 h 50"/>
              <a:gd name="T24" fmla="*/ 66675 w 64"/>
              <a:gd name="T25" fmla="*/ 77788 h 50"/>
              <a:gd name="T26" fmla="*/ 77788 w 64"/>
              <a:gd name="T27" fmla="*/ 73025 h 50"/>
              <a:gd name="T28" fmla="*/ 87313 w 64"/>
              <a:gd name="T29" fmla="*/ 65088 h 50"/>
              <a:gd name="T30" fmla="*/ 95250 w 64"/>
              <a:gd name="T31" fmla="*/ 53975 h 50"/>
              <a:gd name="T32" fmla="*/ 95250 w 64"/>
              <a:gd name="T33" fmla="*/ 53975 h 50"/>
              <a:gd name="T34" fmla="*/ 96838 w 64"/>
              <a:gd name="T35" fmla="*/ 49213 h 50"/>
              <a:gd name="T36" fmla="*/ 100013 w 64"/>
              <a:gd name="T37" fmla="*/ 39688 h 50"/>
              <a:gd name="T38" fmla="*/ 101600 w 64"/>
              <a:gd name="T39" fmla="*/ 25400 h 50"/>
              <a:gd name="T40" fmla="*/ 100013 w 64"/>
              <a:gd name="T41" fmla="*/ 19050 h 50"/>
              <a:gd name="T42" fmla="*/ 95250 w 64"/>
              <a:gd name="T43" fmla="*/ 11113 h 50"/>
              <a:gd name="T44" fmla="*/ 90488 w 64"/>
              <a:gd name="T45" fmla="*/ 7938 h 50"/>
              <a:gd name="T46" fmla="*/ 90488 w 64"/>
              <a:gd name="T47" fmla="*/ 7938 h 50"/>
              <a:gd name="T48" fmla="*/ 82550 w 64"/>
              <a:gd name="T49" fmla="*/ 4763 h 50"/>
              <a:gd name="T50" fmla="*/ 65088 w 64"/>
              <a:gd name="T51" fmla="*/ 0 h 50"/>
              <a:gd name="T52" fmla="*/ 36513 w 64"/>
              <a:gd name="T53" fmla="*/ 0 h 50"/>
              <a:gd name="T54" fmla="*/ 22225 w 64"/>
              <a:gd name="T55" fmla="*/ 3175 h 50"/>
              <a:gd name="T56" fmla="*/ 7938 w 64"/>
              <a:gd name="T57" fmla="*/ 4763 h 50"/>
              <a:gd name="T58" fmla="*/ 6350 w 64"/>
              <a:gd name="T59" fmla="*/ 9525 h 5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64" h="50">
                <a:moveTo>
                  <a:pt x="4" y="6"/>
                </a:moveTo>
                <a:lnTo>
                  <a:pt x="4" y="6"/>
                </a:lnTo>
                <a:lnTo>
                  <a:pt x="2" y="10"/>
                </a:lnTo>
                <a:lnTo>
                  <a:pt x="1" y="15"/>
                </a:lnTo>
                <a:lnTo>
                  <a:pt x="0" y="21"/>
                </a:lnTo>
                <a:lnTo>
                  <a:pt x="1" y="28"/>
                </a:lnTo>
                <a:lnTo>
                  <a:pt x="4" y="35"/>
                </a:lnTo>
                <a:lnTo>
                  <a:pt x="10" y="43"/>
                </a:lnTo>
                <a:lnTo>
                  <a:pt x="20" y="49"/>
                </a:lnTo>
                <a:lnTo>
                  <a:pt x="24" y="50"/>
                </a:lnTo>
                <a:lnTo>
                  <a:pt x="36" y="50"/>
                </a:lnTo>
                <a:lnTo>
                  <a:pt x="42" y="49"/>
                </a:lnTo>
                <a:lnTo>
                  <a:pt x="49" y="46"/>
                </a:lnTo>
                <a:lnTo>
                  <a:pt x="55" y="41"/>
                </a:lnTo>
                <a:lnTo>
                  <a:pt x="60" y="34"/>
                </a:lnTo>
                <a:lnTo>
                  <a:pt x="61" y="31"/>
                </a:lnTo>
                <a:lnTo>
                  <a:pt x="63" y="25"/>
                </a:lnTo>
                <a:lnTo>
                  <a:pt x="64" y="16"/>
                </a:lnTo>
                <a:lnTo>
                  <a:pt x="63" y="12"/>
                </a:lnTo>
                <a:lnTo>
                  <a:pt x="60" y="7"/>
                </a:lnTo>
                <a:lnTo>
                  <a:pt x="57" y="5"/>
                </a:lnTo>
                <a:lnTo>
                  <a:pt x="52" y="3"/>
                </a:lnTo>
                <a:lnTo>
                  <a:pt x="41" y="0"/>
                </a:lnTo>
                <a:lnTo>
                  <a:pt x="23" y="0"/>
                </a:lnTo>
                <a:lnTo>
                  <a:pt x="14" y="2"/>
                </a:lnTo>
                <a:lnTo>
                  <a:pt x="5" y="3"/>
                </a:lnTo>
                <a:lnTo>
                  <a:pt x="4" y="6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2" name="Freeform 169"/>
          <p:cNvSpPr>
            <a:spLocks/>
          </p:cNvSpPr>
          <p:nvPr/>
        </p:nvSpPr>
        <p:spPr bwMode="auto">
          <a:xfrm>
            <a:off x="1925638" y="2271713"/>
            <a:ext cx="33337" cy="31750"/>
          </a:xfrm>
          <a:custGeom>
            <a:avLst/>
            <a:gdLst>
              <a:gd name="T0" fmla="*/ 33337 w 21"/>
              <a:gd name="T1" fmla="*/ 15875 h 20"/>
              <a:gd name="T2" fmla="*/ 31750 w 21"/>
              <a:gd name="T3" fmla="*/ 23813 h 20"/>
              <a:gd name="T4" fmla="*/ 28575 w 21"/>
              <a:gd name="T5" fmla="*/ 26988 h 20"/>
              <a:gd name="T6" fmla="*/ 22225 w 21"/>
              <a:gd name="T7" fmla="*/ 31750 h 20"/>
              <a:gd name="T8" fmla="*/ 14287 w 21"/>
              <a:gd name="T9" fmla="*/ 31750 h 20"/>
              <a:gd name="T10" fmla="*/ 9525 w 21"/>
              <a:gd name="T11" fmla="*/ 30163 h 20"/>
              <a:gd name="T12" fmla="*/ 4762 w 21"/>
              <a:gd name="T13" fmla="*/ 26988 h 20"/>
              <a:gd name="T14" fmla="*/ 0 w 21"/>
              <a:gd name="T15" fmla="*/ 20638 h 20"/>
              <a:gd name="T16" fmla="*/ 0 w 21"/>
              <a:gd name="T17" fmla="*/ 15875 h 20"/>
              <a:gd name="T18" fmla="*/ 3175 w 21"/>
              <a:gd name="T19" fmla="*/ 9525 h 20"/>
              <a:gd name="T20" fmla="*/ 4762 w 21"/>
              <a:gd name="T21" fmla="*/ 4763 h 20"/>
              <a:gd name="T22" fmla="*/ 12700 w 21"/>
              <a:gd name="T23" fmla="*/ 0 h 20"/>
              <a:gd name="T24" fmla="*/ 17462 w 21"/>
              <a:gd name="T25" fmla="*/ 0 h 20"/>
              <a:gd name="T26" fmla="*/ 23812 w 21"/>
              <a:gd name="T27" fmla="*/ 1588 h 20"/>
              <a:gd name="T28" fmla="*/ 28575 w 21"/>
              <a:gd name="T29" fmla="*/ 4763 h 20"/>
              <a:gd name="T30" fmla="*/ 33337 w 21"/>
              <a:gd name="T31" fmla="*/ 11113 h 20"/>
              <a:gd name="T32" fmla="*/ 33337 w 21"/>
              <a:gd name="T33" fmla="*/ 15875 h 2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" h="20">
                <a:moveTo>
                  <a:pt x="21" y="10"/>
                </a:moveTo>
                <a:lnTo>
                  <a:pt x="20" y="15"/>
                </a:lnTo>
                <a:lnTo>
                  <a:pt x="18" y="17"/>
                </a:lnTo>
                <a:lnTo>
                  <a:pt x="14" y="20"/>
                </a:lnTo>
                <a:lnTo>
                  <a:pt x="9" y="20"/>
                </a:lnTo>
                <a:lnTo>
                  <a:pt x="6" y="19"/>
                </a:lnTo>
                <a:lnTo>
                  <a:pt x="3" y="17"/>
                </a:lnTo>
                <a:lnTo>
                  <a:pt x="0" y="13"/>
                </a:lnTo>
                <a:lnTo>
                  <a:pt x="0" y="10"/>
                </a:lnTo>
                <a:lnTo>
                  <a:pt x="2" y="6"/>
                </a:lnTo>
                <a:lnTo>
                  <a:pt x="3" y="3"/>
                </a:lnTo>
                <a:lnTo>
                  <a:pt x="8" y="0"/>
                </a:lnTo>
                <a:lnTo>
                  <a:pt x="11" y="0"/>
                </a:lnTo>
                <a:lnTo>
                  <a:pt x="15" y="1"/>
                </a:lnTo>
                <a:lnTo>
                  <a:pt x="18" y="3"/>
                </a:lnTo>
                <a:lnTo>
                  <a:pt x="21" y="7"/>
                </a:lnTo>
                <a:lnTo>
                  <a:pt x="21" y="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3" name="Freeform 170"/>
          <p:cNvSpPr>
            <a:spLocks/>
          </p:cNvSpPr>
          <p:nvPr/>
        </p:nvSpPr>
        <p:spPr bwMode="auto">
          <a:xfrm>
            <a:off x="1825625" y="2198688"/>
            <a:ext cx="292100" cy="147637"/>
          </a:xfrm>
          <a:custGeom>
            <a:avLst/>
            <a:gdLst>
              <a:gd name="T0" fmla="*/ 0 w 184"/>
              <a:gd name="T1" fmla="*/ 63500 h 93"/>
              <a:gd name="T2" fmla="*/ 4763 w 184"/>
              <a:gd name="T3" fmla="*/ 58737 h 93"/>
              <a:gd name="T4" fmla="*/ 17463 w 184"/>
              <a:gd name="T5" fmla="*/ 44450 h 93"/>
              <a:gd name="T6" fmla="*/ 38100 w 184"/>
              <a:gd name="T7" fmla="*/ 30162 h 93"/>
              <a:gd name="T8" fmla="*/ 49213 w 184"/>
              <a:gd name="T9" fmla="*/ 23812 h 93"/>
              <a:gd name="T10" fmla="*/ 65088 w 184"/>
              <a:gd name="T11" fmla="*/ 17462 h 93"/>
              <a:gd name="T12" fmla="*/ 82550 w 184"/>
              <a:gd name="T13" fmla="*/ 9525 h 93"/>
              <a:gd name="T14" fmla="*/ 100013 w 184"/>
              <a:gd name="T15" fmla="*/ 7937 h 93"/>
              <a:gd name="T16" fmla="*/ 119063 w 184"/>
              <a:gd name="T17" fmla="*/ 4762 h 93"/>
              <a:gd name="T18" fmla="*/ 139700 w 184"/>
              <a:gd name="T19" fmla="*/ 4762 h 93"/>
              <a:gd name="T20" fmla="*/ 163513 w 184"/>
              <a:gd name="T21" fmla="*/ 9525 h 93"/>
              <a:gd name="T22" fmla="*/ 187325 w 184"/>
              <a:gd name="T23" fmla="*/ 19050 h 93"/>
              <a:gd name="T24" fmla="*/ 212725 w 184"/>
              <a:gd name="T25" fmla="*/ 33337 h 93"/>
              <a:gd name="T26" fmla="*/ 238125 w 184"/>
              <a:gd name="T27" fmla="*/ 49212 h 93"/>
              <a:gd name="T28" fmla="*/ 263525 w 184"/>
              <a:gd name="T29" fmla="*/ 74612 h 93"/>
              <a:gd name="T30" fmla="*/ 279400 w 184"/>
              <a:gd name="T31" fmla="*/ 93662 h 93"/>
              <a:gd name="T32" fmla="*/ 287338 w 184"/>
              <a:gd name="T33" fmla="*/ 103187 h 93"/>
              <a:gd name="T34" fmla="*/ 288925 w 184"/>
              <a:gd name="T35" fmla="*/ 109537 h 93"/>
              <a:gd name="T36" fmla="*/ 292100 w 184"/>
              <a:gd name="T37" fmla="*/ 122237 h 93"/>
              <a:gd name="T38" fmla="*/ 288925 w 184"/>
              <a:gd name="T39" fmla="*/ 128587 h 93"/>
              <a:gd name="T40" fmla="*/ 284163 w 184"/>
              <a:gd name="T41" fmla="*/ 133350 h 93"/>
              <a:gd name="T42" fmla="*/ 279400 w 184"/>
              <a:gd name="T43" fmla="*/ 138112 h 93"/>
              <a:gd name="T44" fmla="*/ 273050 w 184"/>
              <a:gd name="T45" fmla="*/ 142875 h 93"/>
              <a:gd name="T46" fmla="*/ 261938 w 184"/>
              <a:gd name="T47" fmla="*/ 144462 h 93"/>
              <a:gd name="T48" fmla="*/ 247650 w 184"/>
              <a:gd name="T49" fmla="*/ 147637 h 93"/>
              <a:gd name="T50" fmla="*/ 228600 w 184"/>
              <a:gd name="T51" fmla="*/ 147637 h 93"/>
              <a:gd name="T52" fmla="*/ 238125 w 184"/>
              <a:gd name="T53" fmla="*/ 147637 h 93"/>
              <a:gd name="T54" fmla="*/ 261938 w 184"/>
              <a:gd name="T55" fmla="*/ 142875 h 93"/>
              <a:gd name="T56" fmla="*/ 273050 w 184"/>
              <a:gd name="T57" fmla="*/ 138112 h 93"/>
              <a:gd name="T58" fmla="*/ 284163 w 184"/>
              <a:gd name="T59" fmla="*/ 133350 h 93"/>
              <a:gd name="T60" fmla="*/ 288925 w 184"/>
              <a:gd name="T61" fmla="*/ 127000 h 93"/>
              <a:gd name="T62" fmla="*/ 292100 w 184"/>
              <a:gd name="T63" fmla="*/ 122237 h 93"/>
              <a:gd name="T64" fmla="*/ 292100 w 184"/>
              <a:gd name="T65" fmla="*/ 117475 h 93"/>
              <a:gd name="T66" fmla="*/ 282575 w 184"/>
              <a:gd name="T67" fmla="*/ 103187 h 93"/>
              <a:gd name="T68" fmla="*/ 258763 w 184"/>
              <a:gd name="T69" fmla="*/ 73025 h 93"/>
              <a:gd name="T70" fmla="*/ 244475 w 184"/>
              <a:gd name="T71" fmla="*/ 57150 h 93"/>
              <a:gd name="T72" fmla="*/ 227013 w 184"/>
              <a:gd name="T73" fmla="*/ 38100 h 93"/>
              <a:gd name="T74" fmla="*/ 206375 w 184"/>
              <a:gd name="T75" fmla="*/ 23812 h 93"/>
              <a:gd name="T76" fmla="*/ 184150 w 184"/>
              <a:gd name="T77" fmla="*/ 14287 h 93"/>
              <a:gd name="T78" fmla="*/ 168275 w 184"/>
              <a:gd name="T79" fmla="*/ 7937 h 93"/>
              <a:gd name="T80" fmla="*/ 149225 w 184"/>
              <a:gd name="T81" fmla="*/ 3175 h 93"/>
              <a:gd name="T82" fmla="*/ 127000 w 184"/>
              <a:gd name="T83" fmla="*/ 0 h 93"/>
              <a:gd name="T84" fmla="*/ 112713 w 184"/>
              <a:gd name="T85" fmla="*/ 0 h 93"/>
              <a:gd name="T86" fmla="*/ 98425 w 184"/>
              <a:gd name="T87" fmla="*/ 3175 h 93"/>
              <a:gd name="T88" fmla="*/ 82550 w 184"/>
              <a:gd name="T89" fmla="*/ 4762 h 93"/>
              <a:gd name="T90" fmla="*/ 68263 w 184"/>
              <a:gd name="T91" fmla="*/ 12700 h 93"/>
              <a:gd name="T92" fmla="*/ 52388 w 184"/>
              <a:gd name="T93" fmla="*/ 19050 h 93"/>
              <a:gd name="T94" fmla="*/ 33338 w 184"/>
              <a:gd name="T95" fmla="*/ 30162 h 93"/>
              <a:gd name="T96" fmla="*/ 17463 w 184"/>
              <a:gd name="T97" fmla="*/ 44450 h 93"/>
              <a:gd name="T98" fmla="*/ 0 w 184"/>
              <a:gd name="T99" fmla="*/ 63500 h 93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184" h="93">
                <a:moveTo>
                  <a:pt x="0" y="40"/>
                </a:moveTo>
                <a:lnTo>
                  <a:pt x="3" y="37"/>
                </a:lnTo>
                <a:lnTo>
                  <a:pt x="11" y="28"/>
                </a:lnTo>
                <a:lnTo>
                  <a:pt x="24" y="19"/>
                </a:lnTo>
                <a:lnTo>
                  <a:pt x="31" y="15"/>
                </a:lnTo>
                <a:lnTo>
                  <a:pt x="41" y="11"/>
                </a:lnTo>
                <a:lnTo>
                  <a:pt x="52" y="6"/>
                </a:lnTo>
                <a:lnTo>
                  <a:pt x="63" y="5"/>
                </a:lnTo>
                <a:lnTo>
                  <a:pt x="75" y="3"/>
                </a:lnTo>
                <a:lnTo>
                  <a:pt x="88" y="3"/>
                </a:lnTo>
                <a:lnTo>
                  <a:pt x="103" y="6"/>
                </a:lnTo>
                <a:lnTo>
                  <a:pt x="118" y="12"/>
                </a:lnTo>
                <a:lnTo>
                  <a:pt x="134" y="21"/>
                </a:lnTo>
                <a:lnTo>
                  <a:pt x="150" y="31"/>
                </a:lnTo>
                <a:lnTo>
                  <a:pt x="166" y="47"/>
                </a:lnTo>
                <a:lnTo>
                  <a:pt x="176" y="59"/>
                </a:lnTo>
                <a:lnTo>
                  <a:pt x="181" y="65"/>
                </a:lnTo>
                <a:lnTo>
                  <a:pt x="182" y="69"/>
                </a:lnTo>
                <a:lnTo>
                  <a:pt x="184" y="77"/>
                </a:lnTo>
                <a:lnTo>
                  <a:pt x="182" y="81"/>
                </a:lnTo>
                <a:lnTo>
                  <a:pt x="179" y="84"/>
                </a:lnTo>
                <a:lnTo>
                  <a:pt x="176" y="87"/>
                </a:lnTo>
                <a:lnTo>
                  <a:pt x="172" y="90"/>
                </a:lnTo>
                <a:lnTo>
                  <a:pt x="165" y="91"/>
                </a:lnTo>
                <a:lnTo>
                  <a:pt x="156" y="93"/>
                </a:lnTo>
                <a:lnTo>
                  <a:pt x="144" y="93"/>
                </a:lnTo>
                <a:lnTo>
                  <a:pt x="150" y="93"/>
                </a:lnTo>
                <a:lnTo>
                  <a:pt x="165" y="90"/>
                </a:lnTo>
                <a:lnTo>
                  <a:pt x="172" y="87"/>
                </a:lnTo>
                <a:lnTo>
                  <a:pt x="179" y="84"/>
                </a:lnTo>
                <a:lnTo>
                  <a:pt x="182" y="80"/>
                </a:lnTo>
                <a:lnTo>
                  <a:pt x="184" y="77"/>
                </a:lnTo>
                <a:lnTo>
                  <a:pt x="184" y="74"/>
                </a:lnTo>
                <a:lnTo>
                  <a:pt x="178" y="65"/>
                </a:lnTo>
                <a:lnTo>
                  <a:pt x="163" y="46"/>
                </a:lnTo>
                <a:lnTo>
                  <a:pt x="154" y="36"/>
                </a:lnTo>
                <a:lnTo>
                  <a:pt x="143" y="24"/>
                </a:lnTo>
                <a:lnTo>
                  <a:pt x="130" y="15"/>
                </a:lnTo>
                <a:lnTo>
                  <a:pt x="116" y="9"/>
                </a:lnTo>
                <a:lnTo>
                  <a:pt x="106" y="5"/>
                </a:lnTo>
                <a:lnTo>
                  <a:pt x="94" y="2"/>
                </a:lnTo>
                <a:lnTo>
                  <a:pt x="80" y="0"/>
                </a:lnTo>
                <a:lnTo>
                  <a:pt x="71" y="0"/>
                </a:lnTo>
                <a:lnTo>
                  <a:pt x="62" y="2"/>
                </a:lnTo>
                <a:lnTo>
                  <a:pt x="52" y="3"/>
                </a:lnTo>
                <a:lnTo>
                  <a:pt x="43" y="8"/>
                </a:lnTo>
                <a:lnTo>
                  <a:pt x="33" y="12"/>
                </a:lnTo>
                <a:lnTo>
                  <a:pt x="21" y="19"/>
                </a:lnTo>
                <a:lnTo>
                  <a:pt x="11" y="28"/>
                </a:lnTo>
                <a:lnTo>
                  <a:pt x="0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4" name="Freeform 171"/>
          <p:cNvSpPr>
            <a:spLocks/>
          </p:cNvSpPr>
          <p:nvPr/>
        </p:nvSpPr>
        <p:spPr bwMode="auto">
          <a:xfrm>
            <a:off x="1425575" y="1225550"/>
            <a:ext cx="1460500" cy="1239838"/>
          </a:xfrm>
          <a:custGeom>
            <a:avLst/>
            <a:gdLst>
              <a:gd name="T0" fmla="*/ 1439863 w 920"/>
              <a:gd name="T1" fmla="*/ 922338 h 781"/>
              <a:gd name="T2" fmla="*/ 1449388 w 920"/>
              <a:gd name="T3" fmla="*/ 763588 h 781"/>
              <a:gd name="T4" fmla="*/ 1414463 w 920"/>
              <a:gd name="T5" fmla="*/ 557213 h 781"/>
              <a:gd name="T6" fmla="*/ 1390650 w 920"/>
              <a:gd name="T7" fmla="*/ 479425 h 781"/>
              <a:gd name="T8" fmla="*/ 1346200 w 920"/>
              <a:gd name="T9" fmla="*/ 382588 h 781"/>
              <a:gd name="T10" fmla="*/ 1350963 w 920"/>
              <a:gd name="T11" fmla="*/ 363538 h 781"/>
              <a:gd name="T12" fmla="*/ 1335088 w 920"/>
              <a:gd name="T13" fmla="*/ 338138 h 781"/>
              <a:gd name="T14" fmla="*/ 1236663 w 920"/>
              <a:gd name="T15" fmla="*/ 260350 h 781"/>
              <a:gd name="T16" fmla="*/ 1244600 w 920"/>
              <a:gd name="T17" fmla="*/ 215900 h 781"/>
              <a:gd name="T18" fmla="*/ 1235075 w 920"/>
              <a:gd name="T19" fmla="*/ 184150 h 781"/>
              <a:gd name="T20" fmla="*/ 1201738 w 920"/>
              <a:gd name="T21" fmla="*/ 146050 h 781"/>
              <a:gd name="T22" fmla="*/ 1090613 w 920"/>
              <a:gd name="T23" fmla="*/ 80963 h 781"/>
              <a:gd name="T24" fmla="*/ 995363 w 920"/>
              <a:gd name="T25" fmla="*/ 39688 h 781"/>
              <a:gd name="T26" fmla="*/ 990600 w 920"/>
              <a:gd name="T27" fmla="*/ 28575 h 781"/>
              <a:gd name="T28" fmla="*/ 962025 w 920"/>
              <a:gd name="T29" fmla="*/ 28575 h 781"/>
              <a:gd name="T30" fmla="*/ 906463 w 920"/>
              <a:gd name="T31" fmla="*/ 25400 h 781"/>
              <a:gd name="T32" fmla="*/ 782638 w 920"/>
              <a:gd name="T33" fmla="*/ 1588 h 781"/>
              <a:gd name="T34" fmla="*/ 679450 w 920"/>
              <a:gd name="T35" fmla="*/ 1588 h 781"/>
              <a:gd name="T36" fmla="*/ 566738 w 920"/>
              <a:gd name="T37" fmla="*/ 25400 h 781"/>
              <a:gd name="T38" fmla="*/ 430213 w 920"/>
              <a:gd name="T39" fmla="*/ 90488 h 781"/>
              <a:gd name="T40" fmla="*/ 330200 w 920"/>
              <a:gd name="T41" fmla="*/ 149225 h 781"/>
              <a:gd name="T42" fmla="*/ 293688 w 920"/>
              <a:gd name="T43" fmla="*/ 184150 h 781"/>
              <a:gd name="T44" fmla="*/ 184150 w 920"/>
              <a:gd name="T45" fmla="*/ 293688 h 781"/>
              <a:gd name="T46" fmla="*/ 128588 w 920"/>
              <a:gd name="T47" fmla="*/ 368300 h 781"/>
              <a:gd name="T48" fmla="*/ 65088 w 920"/>
              <a:gd name="T49" fmla="*/ 479425 h 781"/>
              <a:gd name="T50" fmla="*/ 28575 w 920"/>
              <a:gd name="T51" fmla="*/ 587375 h 781"/>
              <a:gd name="T52" fmla="*/ 14288 w 920"/>
              <a:gd name="T53" fmla="*/ 673100 h 781"/>
              <a:gd name="T54" fmla="*/ 0 w 920"/>
              <a:gd name="T55" fmla="*/ 806450 h 781"/>
              <a:gd name="T56" fmla="*/ 9525 w 920"/>
              <a:gd name="T57" fmla="*/ 973138 h 781"/>
              <a:gd name="T58" fmla="*/ 23813 w 920"/>
              <a:gd name="T59" fmla="*/ 1077913 h 781"/>
              <a:gd name="T60" fmla="*/ 39688 w 920"/>
              <a:gd name="T61" fmla="*/ 1050925 h 781"/>
              <a:gd name="T62" fmla="*/ 74613 w 920"/>
              <a:gd name="T63" fmla="*/ 1030288 h 781"/>
              <a:gd name="T64" fmla="*/ 109538 w 920"/>
              <a:gd name="T65" fmla="*/ 1108075 h 781"/>
              <a:gd name="T66" fmla="*/ 133350 w 920"/>
              <a:gd name="T67" fmla="*/ 1182688 h 781"/>
              <a:gd name="T68" fmla="*/ 158750 w 920"/>
              <a:gd name="T69" fmla="*/ 1236663 h 781"/>
              <a:gd name="T70" fmla="*/ 155575 w 920"/>
              <a:gd name="T71" fmla="*/ 1031875 h 781"/>
              <a:gd name="T72" fmla="*/ 190500 w 920"/>
              <a:gd name="T73" fmla="*/ 820738 h 781"/>
              <a:gd name="T74" fmla="*/ 204788 w 920"/>
              <a:gd name="T75" fmla="*/ 731838 h 781"/>
              <a:gd name="T76" fmla="*/ 260350 w 920"/>
              <a:gd name="T77" fmla="*/ 601663 h 781"/>
              <a:gd name="T78" fmla="*/ 295275 w 920"/>
              <a:gd name="T79" fmla="*/ 577850 h 781"/>
              <a:gd name="T80" fmla="*/ 414338 w 920"/>
              <a:gd name="T81" fmla="*/ 584200 h 781"/>
              <a:gd name="T82" fmla="*/ 469900 w 920"/>
              <a:gd name="T83" fmla="*/ 571500 h 781"/>
              <a:gd name="T84" fmla="*/ 500063 w 920"/>
              <a:gd name="T85" fmla="*/ 588963 h 781"/>
              <a:gd name="T86" fmla="*/ 539750 w 920"/>
              <a:gd name="T87" fmla="*/ 596900 h 781"/>
              <a:gd name="T88" fmla="*/ 603250 w 920"/>
              <a:gd name="T89" fmla="*/ 592138 h 781"/>
              <a:gd name="T90" fmla="*/ 688975 w 920"/>
              <a:gd name="T91" fmla="*/ 561975 h 781"/>
              <a:gd name="T92" fmla="*/ 762000 w 920"/>
              <a:gd name="T93" fmla="*/ 539750 h 781"/>
              <a:gd name="T94" fmla="*/ 850900 w 920"/>
              <a:gd name="T95" fmla="*/ 519113 h 781"/>
              <a:gd name="T96" fmla="*/ 931863 w 920"/>
              <a:gd name="T97" fmla="*/ 477838 h 781"/>
              <a:gd name="T98" fmla="*/ 1008063 w 920"/>
              <a:gd name="T99" fmla="*/ 407988 h 781"/>
              <a:gd name="T100" fmla="*/ 1120775 w 920"/>
              <a:gd name="T101" fmla="*/ 285750 h 781"/>
              <a:gd name="T102" fmla="*/ 1169988 w 920"/>
              <a:gd name="T103" fmla="*/ 333375 h 781"/>
              <a:gd name="T104" fmla="*/ 1244600 w 920"/>
              <a:gd name="T105" fmla="*/ 438150 h 781"/>
              <a:gd name="T106" fmla="*/ 1287463 w 920"/>
              <a:gd name="T107" fmla="*/ 528638 h 781"/>
              <a:gd name="T108" fmla="*/ 1323975 w 920"/>
              <a:gd name="T109" fmla="*/ 644525 h 781"/>
              <a:gd name="T110" fmla="*/ 1384300 w 920"/>
              <a:gd name="T111" fmla="*/ 952500 h 781"/>
              <a:gd name="T112" fmla="*/ 1416050 w 920"/>
              <a:gd name="T113" fmla="*/ 1060450 h 78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920" h="781">
                <a:moveTo>
                  <a:pt x="892" y="668"/>
                </a:moveTo>
                <a:lnTo>
                  <a:pt x="905" y="612"/>
                </a:lnTo>
                <a:lnTo>
                  <a:pt x="907" y="581"/>
                </a:lnTo>
                <a:lnTo>
                  <a:pt x="919" y="571"/>
                </a:lnTo>
                <a:lnTo>
                  <a:pt x="920" y="549"/>
                </a:lnTo>
                <a:lnTo>
                  <a:pt x="913" y="481"/>
                </a:lnTo>
                <a:lnTo>
                  <a:pt x="901" y="428"/>
                </a:lnTo>
                <a:lnTo>
                  <a:pt x="897" y="384"/>
                </a:lnTo>
                <a:lnTo>
                  <a:pt x="891" y="351"/>
                </a:lnTo>
                <a:lnTo>
                  <a:pt x="883" y="323"/>
                </a:lnTo>
                <a:lnTo>
                  <a:pt x="879" y="311"/>
                </a:lnTo>
                <a:lnTo>
                  <a:pt x="876" y="302"/>
                </a:lnTo>
                <a:lnTo>
                  <a:pt x="844" y="242"/>
                </a:lnTo>
                <a:lnTo>
                  <a:pt x="845" y="242"/>
                </a:lnTo>
                <a:lnTo>
                  <a:pt x="848" y="241"/>
                </a:lnTo>
                <a:lnTo>
                  <a:pt x="851" y="236"/>
                </a:lnTo>
                <a:lnTo>
                  <a:pt x="851" y="233"/>
                </a:lnTo>
                <a:lnTo>
                  <a:pt x="851" y="229"/>
                </a:lnTo>
                <a:lnTo>
                  <a:pt x="848" y="225"/>
                </a:lnTo>
                <a:lnTo>
                  <a:pt x="845" y="220"/>
                </a:lnTo>
                <a:lnTo>
                  <a:pt x="841" y="213"/>
                </a:lnTo>
                <a:lnTo>
                  <a:pt x="834" y="205"/>
                </a:lnTo>
                <a:lnTo>
                  <a:pt x="811" y="188"/>
                </a:lnTo>
                <a:lnTo>
                  <a:pt x="779" y="164"/>
                </a:lnTo>
                <a:lnTo>
                  <a:pt x="782" y="156"/>
                </a:lnTo>
                <a:lnTo>
                  <a:pt x="784" y="147"/>
                </a:lnTo>
                <a:lnTo>
                  <a:pt x="784" y="136"/>
                </a:lnTo>
                <a:lnTo>
                  <a:pt x="782" y="129"/>
                </a:lnTo>
                <a:lnTo>
                  <a:pt x="781" y="123"/>
                </a:lnTo>
                <a:lnTo>
                  <a:pt x="778" y="116"/>
                </a:lnTo>
                <a:lnTo>
                  <a:pt x="772" y="109"/>
                </a:lnTo>
                <a:lnTo>
                  <a:pt x="766" y="100"/>
                </a:lnTo>
                <a:lnTo>
                  <a:pt x="757" y="92"/>
                </a:lnTo>
                <a:lnTo>
                  <a:pt x="748" y="85"/>
                </a:lnTo>
                <a:lnTo>
                  <a:pt x="735" y="76"/>
                </a:lnTo>
                <a:lnTo>
                  <a:pt x="687" y="51"/>
                </a:lnTo>
                <a:lnTo>
                  <a:pt x="650" y="34"/>
                </a:lnTo>
                <a:lnTo>
                  <a:pt x="635" y="28"/>
                </a:lnTo>
                <a:lnTo>
                  <a:pt x="627" y="25"/>
                </a:lnTo>
                <a:lnTo>
                  <a:pt x="627" y="22"/>
                </a:lnTo>
                <a:lnTo>
                  <a:pt x="625" y="19"/>
                </a:lnTo>
                <a:lnTo>
                  <a:pt x="624" y="18"/>
                </a:lnTo>
                <a:lnTo>
                  <a:pt x="619" y="16"/>
                </a:lnTo>
                <a:lnTo>
                  <a:pt x="613" y="16"/>
                </a:lnTo>
                <a:lnTo>
                  <a:pt x="606" y="18"/>
                </a:lnTo>
                <a:lnTo>
                  <a:pt x="594" y="23"/>
                </a:lnTo>
                <a:lnTo>
                  <a:pt x="588" y="21"/>
                </a:lnTo>
                <a:lnTo>
                  <a:pt x="571" y="16"/>
                </a:lnTo>
                <a:lnTo>
                  <a:pt x="546" y="9"/>
                </a:lnTo>
                <a:lnTo>
                  <a:pt x="512" y="3"/>
                </a:lnTo>
                <a:lnTo>
                  <a:pt x="493" y="1"/>
                </a:lnTo>
                <a:lnTo>
                  <a:pt x="473" y="0"/>
                </a:lnTo>
                <a:lnTo>
                  <a:pt x="450" y="0"/>
                </a:lnTo>
                <a:lnTo>
                  <a:pt x="428" y="1"/>
                </a:lnTo>
                <a:lnTo>
                  <a:pt x="405" y="4"/>
                </a:lnTo>
                <a:lnTo>
                  <a:pt x="380" y="9"/>
                </a:lnTo>
                <a:lnTo>
                  <a:pt x="357" y="16"/>
                </a:lnTo>
                <a:lnTo>
                  <a:pt x="333" y="26"/>
                </a:lnTo>
                <a:lnTo>
                  <a:pt x="314" y="35"/>
                </a:lnTo>
                <a:lnTo>
                  <a:pt x="271" y="57"/>
                </a:lnTo>
                <a:lnTo>
                  <a:pt x="248" y="70"/>
                </a:lnTo>
                <a:lnTo>
                  <a:pt x="226" y="82"/>
                </a:lnTo>
                <a:lnTo>
                  <a:pt x="208" y="94"/>
                </a:lnTo>
                <a:lnTo>
                  <a:pt x="202" y="100"/>
                </a:lnTo>
                <a:lnTo>
                  <a:pt x="198" y="104"/>
                </a:lnTo>
                <a:lnTo>
                  <a:pt x="185" y="116"/>
                </a:lnTo>
                <a:lnTo>
                  <a:pt x="151" y="147"/>
                </a:lnTo>
                <a:lnTo>
                  <a:pt x="134" y="166"/>
                </a:lnTo>
                <a:lnTo>
                  <a:pt x="116" y="185"/>
                </a:lnTo>
                <a:lnTo>
                  <a:pt x="101" y="203"/>
                </a:lnTo>
                <a:lnTo>
                  <a:pt x="92" y="217"/>
                </a:lnTo>
                <a:lnTo>
                  <a:pt x="81" y="232"/>
                </a:lnTo>
                <a:lnTo>
                  <a:pt x="69" y="249"/>
                </a:lnTo>
                <a:lnTo>
                  <a:pt x="54" y="273"/>
                </a:lnTo>
                <a:lnTo>
                  <a:pt x="41" y="302"/>
                </a:lnTo>
                <a:lnTo>
                  <a:pt x="28" y="335"/>
                </a:lnTo>
                <a:lnTo>
                  <a:pt x="22" y="352"/>
                </a:lnTo>
                <a:lnTo>
                  <a:pt x="18" y="370"/>
                </a:lnTo>
                <a:lnTo>
                  <a:pt x="13" y="389"/>
                </a:lnTo>
                <a:lnTo>
                  <a:pt x="12" y="409"/>
                </a:lnTo>
                <a:lnTo>
                  <a:pt x="9" y="424"/>
                </a:lnTo>
                <a:lnTo>
                  <a:pt x="3" y="461"/>
                </a:lnTo>
                <a:lnTo>
                  <a:pt x="1" y="483"/>
                </a:lnTo>
                <a:lnTo>
                  <a:pt x="0" y="508"/>
                </a:lnTo>
                <a:lnTo>
                  <a:pt x="0" y="530"/>
                </a:lnTo>
                <a:lnTo>
                  <a:pt x="3" y="550"/>
                </a:lnTo>
                <a:lnTo>
                  <a:pt x="6" y="613"/>
                </a:lnTo>
                <a:lnTo>
                  <a:pt x="1" y="659"/>
                </a:lnTo>
                <a:lnTo>
                  <a:pt x="16" y="665"/>
                </a:lnTo>
                <a:lnTo>
                  <a:pt x="15" y="679"/>
                </a:lnTo>
                <a:lnTo>
                  <a:pt x="18" y="674"/>
                </a:lnTo>
                <a:lnTo>
                  <a:pt x="21" y="669"/>
                </a:lnTo>
                <a:lnTo>
                  <a:pt x="25" y="662"/>
                </a:lnTo>
                <a:lnTo>
                  <a:pt x="31" y="657"/>
                </a:lnTo>
                <a:lnTo>
                  <a:pt x="38" y="652"/>
                </a:lnTo>
                <a:lnTo>
                  <a:pt x="47" y="649"/>
                </a:lnTo>
                <a:lnTo>
                  <a:pt x="59" y="649"/>
                </a:lnTo>
                <a:lnTo>
                  <a:pt x="65" y="676"/>
                </a:lnTo>
                <a:lnTo>
                  <a:pt x="69" y="698"/>
                </a:lnTo>
                <a:lnTo>
                  <a:pt x="75" y="713"/>
                </a:lnTo>
                <a:lnTo>
                  <a:pt x="78" y="723"/>
                </a:lnTo>
                <a:lnTo>
                  <a:pt x="84" y="745"/>
                </a:lnTo>
                <a:lnTo>
                  <a:pt x="92" y="769"/>
                </a:lnTo>
                <a:lnTo>
                  <a:pt x="97" y="776"/>
                </a:lnTo>
                <a:lnTo>
                  <a:pt x="100" y="779"/>
                </a:lnTo>
                <a:lnTo>
                  <a:pt x="101" y="781"/>
                </a:lnTo>
                <a:lnTo>
                  <a:pt x="100" y="725"/>
                </a:lnTo>
                <a:lnTo>
                  <a:pt x="98" y="650"/>
                </a:lnTo>
                <a:lnTo>
                  <a:pt x="101" y="600"/>
                </a:lnTo>
                <a:lnTo>
                  <a:pt x="116" y="546"/>
                </a:lnTo>
                <a:lnTo>
                  <a:pt x="120" y="517"/>
                </a:lnTo>
                <a:lnTo>
                  <a:pt x="125" y="492"/>
                </a:lnTo>
                <a:lnTo>
                  <a:pt x="126" y="471"/>
                </a:lnTo>
                <a:lnTo>
                  <a:pt x="129" y="461"/>
                </a:lnTo>
                <a:lnTo>
                  <a:pt x="135" y="446"/>
                </a:lnTo>
                <a:lnTo>
                  <a:pt x="150" y="411"/>
                </a:lnTo>
                <a:lnTo>
                  <a:pt x="164" y="379"/>
                </a:lnTo>
                <a:lnTo>
                  <a:pt x="170" y="368"/>
                </a:lnTo>
                <a:lnTo>
                  <a:pt x="172" y="361"/>
                </a:lnTo>
                <a:lnTo>
                  <a:pt x="186" y="364"/>
                </a:lnTo>
                <a:lnTo>
                  <a:pt x="220" y="368"/>
                </a:lnTo>
                <a:lnTo>
                  <a:pt x="241" y="368"/>
                </a:lnTo>
                <a:lnTo>
                  <a:pt x="261" y="368"/>
                </a:lnTo>
                <a:lnTo>
                  <a:pt x="280" y="365"/>
                </a:lnTo>
                <a:lnTo>
                  <a:pt x="289" y="362"/>
                </a:lnTo>
                <a:lnTo>
                  <a:pt x="296" y="360"/>
                </a:lnTo>
                <a:lnTo>
                  <a:pt x="299" y="361"/>
                </a:lnTo>
                <a:lnTo>
                  <a:pt x="305" y="365"/>
                </a:lnTo>
                <a:lnTo>
                  <a:pt x="315" y="371"/>
                </a:lnTo>
                <a:lnTo>
                  <a:pt x="323" y="373"/>
                </a:lnTo>
                <a:lnTo>
                  <a:pt x="332" y="374"/>
                </a:lnTo>
                <a:lnTo>
                  <a:pt x="340" y="376"/>
                </a:lnTo>
                <a:lnTo>
                  <a:pt x="352" y="376"/>
                </a:lnTo>
                <a:lnTo>
                  <a:pt x="365" y="374"/>
                </a:lnTo>
                <a:lnTo>
                  <a:pt x="380" y="373"/>
                </a:lnTo>
                <a:lnTo>
                  <a:pt x="396" y="368"/>
                </a:lnTo>
                <a:lnTo>
                  <a:pt x="414" y="361"/>
                </a:lnTo>
                <a:lnTo>
                  <a:pt x="434" y="354"/>
                </a:lnTo>
                <a:lnTo>
                  <a:pt x="456" y="342"/>
                </a:lnTo>
                <a:lnTo>
                  <a:pt x="462" y="342"/>
                </a:lnTo>
                <a:lnTo>
                  <a:pt x="480" y="340"/>
                </a:lnTo>
                <a:lnTo>
                  <a:pt x="505" y="336"/>
                </a:lnTo>
                <a:lnTo>
                  <a:pt x="519" y="332"/>
                </a:lnTo>
                <a:lnTo>
                  <a:pt x="536" y="327"/>
                </a:lnTo>
                <a:lnTo>
                  <a:pt x="553" y="320"/>
                </a:lnTo>
                <a:lnTo>
                  <a:pt x="569" y="311"/>
                </a:lnTo>
                <a:lnTo>
                  <a:pt x="587" y="301"/>
                </a:lnTo>
                <a:lnTo>
                  <a:pt x="603" y="289"/>
                </a:lnTo>
                <a:lnTo>
                  <a:pt x="619" y="274"/>
                </a:lnTo>
                <a:lnTo>
                  <a:pt x="635" y="257"/>
                </a:lnTo>
                <a:lnTo>
                  <a:pt x="649" y="236"/>
                </a:lnTo>
                <a:lnTo>
                  <a:pt x="662" y="214"/>
                </a:lnTo>
                <a:lnTo>
                  <a:pt x="706" y="180"/>
                </a:lnTo>
                <a:lnTo>
                  <a:pt x="715" y="188"/>
                </a:lnTo>
                <a:lnTo>
                  <a:pt x="725" y="197"/>
                </a:lnTo>
                <a:lnTo>
                  <a:pt x="737" y="210"/>
                </a:lnTo>
                <a:lnTo>
                  <a:pt x="751" y="227"/>
                </a:lnTo>
                <a:lnTo>
                  <a:pt x="767" y="249"/>
                </a:lnTo>
                <a:lnTo>
                  <a:pt x="784" y="276"/>
                </a:lnTo>
                <a:lnTo>
                  <a:pt x="800" y="307"/>
                </a:lnTo>
                <a:lnTo>
                  <a:pt x="806" y="318"/>
                </a:lnTo>
                <a:lnTo>
                  <a:pt x="811" y="333"/>
                </a:lnTo>
                <a:lnTo>
                  <a:pt x="819" y="352"/>
                </a:lnTo>
                <a:lnTo>
                  <a:pt x="826" y="377"/>
                </a:lnTo>
                <a:lnTo>
                  <a:pt x="834" y="406"/>
                </a:lnTo>
                <a:lnTo>
                  <a:pt x="839" y="442"/>
                </a:lnTo>
                <a:lnTo>
                  <a:pt x="844" y="481"/>
                </a:lnTo>
                <a:lnTo>
                  <a:pt x="872" y="600"/>
                </a:lnTo>
                <a:lnTo>
                  <a:pt x="875" y="709"/>
                </a:lnTo>
                <a:lnTo>
                  <a:pt x="878" y="719"/>
                </a:lnTo>
                <a:lnTo>
                  <a:pt x="892" y="6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5" name="Freeform 172"/>
          <p:cNvSpPr>
            <a:spLocks/>
          </p:cNvSpPr>
          <p:nvPr/>
        </p:nvSpPr>
        <p:spPr bwMode="auto">
          <a:xfrm>
            <a:off x="1450975" y="2298700"/>
            <a:ext cx="115888" cy="263525"/>
          </a:xfrm>
          <a:custGeom>
            <a:avLst/>
            <a:gdLst>
              <a:gd name="T0" fmla="*/ 14288 w 73"/>
              <a:gd name="T1" fmla="*/ 4763 h 166"/>
              <a:gd name="T2" fmla="*/ 4763 w 73"/>
              <a:gd name="T3" fmla="*/ 39688 h 166"/>
              <a:gd name="T4" fmla="*/ 0 w 73"/>
              <a:gd name="T5" fmla="*/ 74613 h 166"/>
              <a:gd name="T6" fmla="*/ 4763 w 73"/>
              <a:gd name="T7" fmla="*/ 109538 h 166"/>
              <a:gd name="T8" fmla="*/ 11113 w 73"/>
              <a:gd name="T9" fmla="*/ 139700 h 166"/>
              <a:gd name="T10" fmla="*/ 20638 w 73"/>
              <a:gd name="T11" fmla="*/ 179388 h 166"/>
              <a:gd name="T12" fmla="*/ 20638 w 73"/>
              <a:gd name="T13" fmla="*/ 184150 h 166"/>
              <a:gd name="T14" fmla="*/ 25400 w 73"/>
              <a:gd name="T15" fmla="*/ 201613 h 166"/>
              <a:gd name="T16" fmla="*/ 39688 w 73"/>
              <a:gd name="T17" fmla="*/ 207963 h 166"/>
              <a:gd name="T18" fmla="*/ 50800 w 73"/>
              <a:gd name="T19" fmla="*/ 207963 h 166"/>
              <a:gd name="T20" fmla="*/ 60325 w 73"/>
              <a:gd name="T21" fmla="*/ 212725 h 166"/>
              <a:gd name="T22" fmla="*/ 73025 w 73"/>
              <a:gd name="T23" fmla="*/ 227013 h 166"/>
              <a:gd name="T24" fmla="*/ 77788 w 73"/>
              <a:gd name="T25" fmla="*/ 236538 h 166"/>
              <a:gd name="T26" fmla="*/ 85725 w 73"/>
              <a:gd name="T27" fmla="*/ 252413 h 166"/>
              <a:gd name="T28" fmla="*/ 98425 w 73"/>
              <a:gd name="T29" fmla="*/ 263525 h 166"/>
              <a:gd name="T30" fmla="*/ 104775 w 73"/>
              <a:gd name="T31" fmla="*/ 261938 h 166"/>
              <a:gd name="T32" fmla="*/ 109538 w 73"/>
              <a:gd name="T33" fmla="*/ 252413 h 166"/>
              <a:gd name="T34" fmla="*/ 115888 w 73"/>
              <a:gd name="T35" fmla="*/ 231775 h 166"/>
              <a:gd name="T36" fmla="*/ 98425 w 73"/>
              <a:gd name="T37" fmla="*/ 214313 h 166"/>
              <a:gd name="T38" fmla="*/ 84138 w 73"/>
              <a:gd name="T39" fmla="*/ 198438 h 166"/>
              <a:gd name="T40" fmla="*/ 79375 w 73"/>
              <a:gd name="T41" fmla="*/ 179388 h 166"/>
              <a:gd name="T42" fmla="*/ 79375 w 73"/>
              <a:gd name="T43" fmla="*/ 176213 h 166"/>
              <a:gd name="T44" fmla="*/ 79375 w 73"/>
              <a:gd name="T45" fmla="*/ 153988 h 166"/>
              <a:gd name="T46" fmla="*/ 85725 w 73"/>
              <a:gd name="T47" fmla="*/ 139700 h 166"/>
              <a:gd name="T48" fmla="*/ 90488 w 73"/>
              <a:gd name="T49" fmla="*/ 136525 h 166"/>
              <a:gd name="T50" fmla="*/ 100013 w 73"/>
              <a:gd name="T51" fmla="*/ 123825 h 166"/>
              <a:gd name="T52" fmla="*/ 95250 w 73"/>
              <a:gd name="T53" fmla="*/ 103188 h 166"/>
              <a:gd name="T54" fmla="*/ 80963 w 73"/>
              <a:gd name="T55" fmla="*/ 74613 h 166"/>
              <a:gd name="T56" fmla="*/ 77788 w 73"/>
              <a:gd name="T57" fmla="*/ 69850 h 166"/>
              <a:gd name="T58" fmla="*/ 50800 w 73"/>
              <a:gd name="T59" fmla="*/ 66675 h 166"/>
              <a:gd name="T60" fmla="*/ 33338 w 73"/>
              <a:gd name="T61" fmla="*/ 57150 h 166"/>
              <a:gd name="T62" fmla="*/ 28575 w 73"/>
              <a:gd name="T63" fmla="*/ 42863 h 166"/>
              <a:gd name="T64" fmla="*/ 30163 w 73"/>
              <a:gd name="T65" fmla="*/ 33338 h 166"/>
              <a:gd name="T66" fmla="*/ 30163 w 73"/>
              <a:gd name="T67" fmla="*/ 7938 h 166"/>
              <a:gd name="T68" fmla="*/ 25400 w 73"/>
              <a:gd name="T69" fmla="*/ 0 h 166"/>
              <a:gd name="T70" fmla="*/ 14288 w 73"/>
              <a:gd name="T71" fmla="*/ 4763 h 16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73" h="166">
                <a:moveTo>
                  <a:pt x="9" y="3"/>
                </a:moveTo>
                <a:lnTo>
                  <a:pt x="9" y="3"/>
                </a:lnTo>
                <a:lnTo>
                  <a:pt x="7" y="9"/>
                </a:lnTo>
                <a:lnTo>
                  <a:pt x="3" y="25"/>
                </a:lnTo>
                <a:lnTo>
                  <a:pt x="0" y="36"/>
                </a:lnTo>
                <a:lnTo>
                  <a:pt x="0" y="47"/>
                </a:lnTo>
                <a:lnTo>
                  <a:pt x="0" y="58"/>
                </a:lnTo>
                <a:lnTo>
                  <a:pt x="3" y="69"/>
                </a:lnTo>
                <a:lnTo>
                  <a:pt x="7" y="88"/>
                </a:lnTo>
                <a:lnTo>
                  <a:pt x="12" y="103"/>
                </a:lnTo>
                <a:lnTo>
                  <a:pt x="13" y="113"/>
                </a:lnTo>
                <a:lnTo>
                  <a:pt x="13" y="116"/>
                </a:lnTo>
                <a:lnTo>
                  <a:pt x="15" y="124"/>
                </a:lnTo>
                <a:lnTo>
                  <a:pt x="16" y="127"/>
                </a:lnTo>
                <a:lnTo>
                  <a:pt x="21" y="130"/>
                </a:lnTo>
                <a:lnTo>
                  <a:pt x="25" y="131"/>
                </a:lnTo>
                <a:lnTo>
                  <a:pt x="32" y="131"/>
                </a:lnTo>
                <a:lnTo>
                  <a:pt x="35" y="131"/>
                </a:lnTo>
                <a:lnTo>
                  <a:pt x="38" y="134"/>
                </a:lnTo>
                <a:lnTo>
                  <a:pt x="44" y="138"/>
                </a:lnTo>
                <a:lnTo>
                  <a:pt x="46" y="143"/>
                </a:lnTo>
                <a:lnTo>
                  <a:pt x="49" y="149"/>
                </a:lnTo>
                <a:lnTo>
                  <a:pt x="51" y="155"/>
                </a:lnTo>
                <a:lnTo>
                  <a:pt x="54" y="159"/>
                </a:lnTo>
                <a:lnTo>
                  <a:pt x="57" y="163"/>
                </a:lnTo>
                <a:lnTo>
                  <a:pt x="62" y="166"/>
                </a:lnTo>
                <a:lnTo>
                  <a:pt x="63" y="166"/>
                </a:lnTo>
                <a:lnTo>
                  <a:pt x="66" y="165"/>
                </a:lnTo>
                <a:lnTo>
                  <a:pt x="68" y="162"/>
                </a:lnTo>
                <a:lnTo>
                  <a:pt x="69" y="159"/>
                </a:lnTo>
                <a:lnTo>
                  <a:pt x="73" y="146"/>
                </a:lnTo>
                <a:lnTo>
                  <a:pt x="69" y="143"/>
                </a:lnTo>
                <a:lnTo>
                  <a:pt x="62" y="135"/>
                </a:lnTo>
                <a:lnTo>
                  <a:pt x="57" y="131"/>
                </a:lnTo>
                <a:lnTo>
                  <a:pt x="53" y="125"/>
                </a:lnTo>
                <a:lnTo>
                  <a:pt x="51" y="119"/>
                </a:lnTo>
                <a:lnTo>
                  <a:pt x="50" y="113"/>
                </a:lnTo>
                <a:lnTo>
                  <a:pt x="50" y="111"/>
                </a:lnTo>
                <a:lnTo>
                  <a:pt x="50" y="102"/>
                </a:lnTo>
                <a:lnTo>
                  <a:pt x="50" y="97"/>
                </a:lnTo>
                <a:lnTo>
                  <a:pt x="51" y="93"/>
                </a:lnTo>
                <a:lnTo>
                  <a:pt x="54" y="88"/>
                </a:lnTo>
                <a:lnTo>
                  <a:pt x="57" y="86"/>
                </a:lnTo>
                <a:lnTo>
                  <a:pt x="62" y="83"/>
                </a:lnTo>
                <a:lnTo>
                  <a:pt x="63" y="78"/>
                </a:lnTo>
                <a:lnTo>
                  <a:pt x="62" y="72"/>
                </a:lnTo>
                <a:lnTo>
                  <a:pt x="60" y="65"/>
                </a:lnTo>
                <a:lnTo>
                  <a:pt x="54" y="52"/>
                </a:lnTo>
                <a:lnTo>
                  <a:pt x="51" y="47"/>
                </a:lnTo>
                <a:lnTo>
                  <a:pt x="49" y="44"/>
                </a:lnTo>
                <a:lnTo>
                  <a:pt x="43" y="44"/>
                </a:lnTo>
                <a:lnTo>
                  <a:pt x="32" y="42"/>
                </a:lnTo>
                <a:lnTo>
                  <a:pt x="27" y="39"/>
                </a:lnTo>
                <a:lnTo>
                  <a:pt x="21" y="36"/>
                </a:lnTo>
                <a:lnTo>
                  <a:pt x="18" y="31"/>
                </a:lnTo>
                <a:lnTo>
                  <a:pt x="18" y="27"/>
                </a:lnTo>
                <a:lnTo>
                  <a:pt x="19" y="21"/>
                </a:lnTo>
                <a:lnTo>
                  <a:pt x="19" y="9"/>
                </a:lnTo>
                <a:lnTo>
                  <a:pt x="19" y="5"/>
                </a:lnTo>
                <a:lnTo>
                  <a:pt x="18" y="2"/>
                </a:lnTo>
                <a:lnTo>
                  <a:pt x="16" y="0"/>
                </a:lnTo>
                <a:lnTo>
                  <a:pt x="15" y="0"/>
                </a:lnTo>
                <a:lnTo>
                  <a:pt x="9" y="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6" name="Freeform 173"/>
          <p:cNvSpPr>
            <a:spLocks/>
          </p:cNvSpPr>
          <p:nvPr/>
        </p:nvSpPr>
        <p:spPr bwMode="auto">
          <a:xfrm>
            <a:off x="2800350" y="2347913"/>
            <a:ext cx="31750" cy="217487"/>
          </a:xfrm>
          <a:custGeom>
            <a:avLst/>
            <a:gdLst>
              <a:gd name="T0" fmla="*/ 19050 w 20"/>
              <a:gd name="T1" fmla="*/ 47625 h 137"/>
              <a:gd name="T2" fmla="*/ 19050 w 20"/>
              <a:gd name="T3" fmla="*/ 47625 h 137"/>
              <a:gd name="T4" fmla="*/ 20638 w 20"/>
              <a:gd name="T5" fmla="*/ 23812 h 137"/>
              <a:gd name="T6" fmla="*/ 22225 w 20"/>
              <a:gd name="T7" fmla="*/ 7937 h 137"/>
              <a:gd name="T8" fmla="*/ 25400 w 20"/>
              <a:gd name="T9" fmla="*/ 0 h 137"/>
              <a:gd name="T10" fmla="*/ 30163 w 20"/>
              <a:gd name="T11" fmla="*/ 0 h 137"/>
              <a:gd name="T12" fmla="*/ 30163 w 20"/>
              <a:gd name="T13" fmla="*/ 0 h 137"/>
              <a:gd name="T14" fmla="*/ 30163 w 20"/>
              <a:gd name="T15" fmla="*/ 7937 h 137"/>
              <a:gd name="T16" fmla="*/ 31750 w 20"/>
              <a:gd name="T17" fmla="*/ 28575 h 137"/>
              <a:gd name="T18" fmla="*/ 31750 w 20"/>
              <a:gd name="T19" fmla="*/ 60325 h 137"/>
              <a:gd name="T20" fmla="*/ 26988 w 20"/>
              <a:gd name="T21" fmla="*/ 79375 h 137"/>
              <a:gd name="T22" fmla="*/ 22225 w 20"/>
              <a:gd name="T23" fmla="*/ 100012 h 137"/>
              <a:gd name="T24" fmla="*/ 22225 w 20"/>
              <a:gd name="T25" fmla="*/ 100012 h 137"/>
              <a:gd name="T26" fmla="*/ 15875 w 20"/>
              <a:gd name="T27" fmla="*/ 147637 h 137"/>
              <a:gd name="T28" fmla="*/ 14288 w 20"/>
              <a:gd name="T29" fmla="*/ 184150 h 137"/>
              <a:gd name="T30" fmla="*/ 14288 w 20"/>
              <a:gd name="T31" fmla="*/ 196850 h 137"/>
              <a:gd name="T32" fmla="*/ 15875 w 20"/>
              <a:gd name="T33" fmla="*/ 204787 h 137"/>
              <a:gd name="T34" fmla="*/ 15875 w 20"/>
              <a:gd name="T35" fmla="*/ 204787 h 137"/>
              <a:gd name="T36" fmla="*/ 14288 w 20"/>
              <a:gd name="T37" fmla="*/ 209550 h 137"/>
              <a:gd name="T38" fmla="*/ 11113 w 20"/>
              <a:gd name="T39" fmla="*/ 214312 h 137"/>
              <a:gd name="T40" fmla="*/ 9525 w 20"/>
              <a:gd name="T41" fmla="*/ 217487 h 137"/>
              <a:gd name="T42" fmla="*/ 6350 w 20"/>
              <a:gd name="T43" fmla="*/ 214312 h 137"/>
              <a:gd name="T44" fmla="*/ 1588 w 20"/>
              <a:gd name="T45" fmla="*/ 212725 h 137"/>
              <a:gd name="T46" fmla="*/ 1588 w 20"/>
              <a:gd name="T47" fmla="*/ 204787 h 137"/>
              <a:gd name="T48" fmla="*/ 1588 w 20"/>
              <a:gd name="T49" fmla="*/ 204787 h 137"/>
              <a:gd name="T50" fmla="*/ 0 w 20"/>
              <a:gd name="T51" fmla="*/ 182562 h 137"/>
              <a:gd name="T52" fmla="*/ 0 w 20"/>
              <a:gd name="T53" fmla="*/ 163512 h 137"/>
              <a:gd name="T54" fmla="*/ 1588 w 20"/>
              <a:gd name="T55" fmla="*/ 157162 h 137"/>
              <a:gd name="T56" fmla="*/ 4763 w 20"/>
              <a:gd name="T57" fmla="*/ 147637 h 137"/>
              <a:gd name="T58" fmla="*/ 4763 w 20"/>
              <a:gd name="T59" fmla="*/ 147637 h 137"/>
              <a:gd name="T60" fmla="*/ 14288 w 20"/>
              <a:gd name="T61" fmla="*/ 119062 h 137"/>
              <a:gd name="T62" fmla="*/ 19050 w 20"/>
              <a:gd name="T63" fmla="*/ 98425 h 137"/>
              <a:gd name="T64" fmla="*/ 20638 w 20"/>
              <a:gd name="T65" fmla="*/ 84137 h 137"/>
              <a:gd name="T66" fmla="*/ 20638 w 20"/>
              <a:gd name="T67" fmla="*/ 84137 h 137"/>
              <a:gd name="T68" fmla="*/ 19050 w 20"/>
              <a:gd name="T69" fmla="*/ 65087 h 137"/>
              <a:gd name="T70" fmla="*/ 19050 w 20"/>
              <a:gd name="T71" fmla="*/ 65087 h 137"/>
              <a:gd name="T72" fmla="*/ 20638 w 20"/>
              <a:gd name="T73" fmla="*/ 58737 h 137"/>
              <a:gd name="T74" fmla="*/ 20638 w 20"/>
              <a:gd name="T75" fmla="*/ 52387 h 137"/>
              <a:gd name="T76" fmla="*/ 19050 w 20"/>
              <a:gd name="T77" fmla="*/ 47625 h 137"/>
              <a:gd name="T78" fmla="*/ 19050 w 20"/>
              <a:gd name="T79" fmla="*/ 47625 h 137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0" h="137">
                <a:moveTo>
                  <a:pt x="12" y="30"/>
                </a:moveTo>
                <a:lnTo>
                  <a:pt x="12" y="30"/>
                </a:lnTo>
                <a:lnTo>
                  <a:pt x="13" y="15"/>
                </a:lnTo>
                <a:lnTo>
                  <a:pt x="14" y="5"/>
                </a:lnTo>
                <a:lnTo>
                  <a:pt x="16" y="0"/>
                </a:lnTo>
                <a:lnTo>
                  <a:pt x="19" y="0"/>
                </a:lnTo>
                <a:lnTo>
                  <a:pt x="19" y="5"/>
                </a:lnTo>
                <a:lnTo>
                  <a:pt x="20" y="18"/>
                </a:lnTo>
                <a:lnTo>
                  <a:pt x="20" y="38"/>
                </a:lnTo>
                <a:lnTo>
                  <a:pt x="17" y="50"/>
                </a:lnTo>
                <a:lnTo>
                  <a:pt x="14" y="63"/>
                </a:lnTo>
                <a:lnTo>
                  <a:pt x="10" y="93"/>
                </a:lnTo>
                <a:lnTo>
                  <a:pt x="9" y="116"/>
                </a:lnTo>
                <a:lnTo>
                  <a:pt x="9" y="124"/>
                </a:lnTo>
                <a:lnTo>
                  <a:pt x="10" y="129"/>
                </a:lnTo>
                <a:lnTo>
                  <a:pt x="9" y="132"/>
                </a:lnTo>
                <a:lnTo>
                  <a:pt x="7" y="135"/>
                </a:lnTo>
                <a:lnTo>
                  <a:pt x="6" y="137"/>
                </a:lnTo>
                <a:lnTo>
                  <a:pt x="4" y="135"/>
                </a:lnTo>
                <a:lnTo>
                  <a:pt x="1" y="134"/>
                </a:lnTo>
                <a:lnTo>
                  <a:pt x="1" y="129"/>
                </a:lnTo>
                <a:lnTo>
                  <a:pt x="0" y="115"/>
                </a:lnTo>
                <a:lnTo>
                  <a:pt x="0" y="103"/>
                </a:lnTo>
                <a:lnTo>
                  <a:pt x="1" y="99"/>
                </a:lnTo>
                <a:lnTo>
                  <a:pt x="3" y="93"/>
                </a:lnTo>
                <a:lnTo>
                  <a:pt x="9" y="75"/>
                </a:lnTo>
                <a:lnTo>
                  <a:pt x="12" y="62"/>
                </a:lnTo>
                <a:lnTo>
                  <a:pt x="13" y="53"/>
                </a:lnTo>
                <a:lnTo>
                  <a:pt x="12" y="41"/>
                </a:lnTo>
                <a:lnTo>
                  <a:pt x="13" y="37"/>
                </a:lnTo>
                <a:lnTo>
                  <a:pt x="13" y="33"/>
                </a:lnTo>
                <a:lnTo>
                  <a:pt x="12" y="3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7" name="Line 174"/>
          <p:cNvSpPr>
            <a:spLocks noChangeShapeType="1"/>
          </p:cNvSpPr>
          <p:nvPr/>
        </p:nvSpPr>
        <p:spPr bwMode="auto">
          <a:xfrm>
            <a:off x="1949450" y="2819400"/>
            <a:ext cx="1588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8" name="Freeform 175"/>
          <p:cNvSpPr>
            <a:spLocks/>
          </p:cNvSpPr>
          <p:nvPr/>
        </p:nvSpPr>
        <p:spPr bwMode="auto">
          <a:xfrm>
            <a:off x="1989138" y="2871788"/>
            <a:ext cx="463550" cy="58737"/>
          </a:xfrm>
          <a:custGeom>
            <a:avLst/>
            <a:gdLst>
              <a:gd name="T0" fmla="*/ 7938 w 292"/>
              <a:gd name="T1" fmla="*/ 26987 h 37"/>
              <a:gd name="T2" fmla="*/ 7938 w 292"/>
              <a:gd name="T3" fmla="*/ 26987 h 37"/>
              <a:gd name="T4" fmla="*/ 53975 w 292"/>
              <a:gd name="T5" fmla="*/ 14287 h 37"/>
              <a:gd name="T6" fmla="*/ 93663 w 292"/>
              <a:gd name="T7" fmla="*/ 4762 h 37"/>
              <a:gd name="T8" fmla="*/ 114300 w 292"/>
              <a:gd name="T9" fmla="*/ 3175 h 37"/>
              <a:gd name="T10" fmla="*/ 133350 w 292"/>
              <a:gd name="T11" fmla="*/ 0 h 37"/>
              <a:gd name="T12" fmla="*/ 133350 w 292"/>
              <a:gd name="T13" fmla="*/ 0 h 37"/>
              <a:gd name="T14" fmla="*/ 138113 w 292"/>
              <a:gd name="T15" fmla="*/ 0 h 37"/>
              <a:gd name="T16" fmla="*/ 138113 w 292"/>
              <a:gd name="T17" fmla="*/ 0 h 37"/>
              <a:gd name="T18" fmla="*/ 165100 w 292"/>
              <a:gd name="T19" fmla="*/ 3175 h 37"/>
              <a:gd name="T20" fmla="*/ 188913 w 292"/>
              <a:gd name="T21" fmla="*/ 4762 h 37"/>
              <a:gd name="T22" fmla="*/ 207963 w 292"/>
              <a:gd name="T23" fmla="*/ 12700 h 37"/>
              <a:gd name="T24" fmla="*/ 225425 w 292"/>
              <a:gd name="T25" fmla="*/ 26987 h 37"/>
              <a:gd name="T26" fmla="*/ 225425 w 292"/>
              <a:gd name="T27" fmla="*/ 26987 h 37"/>
              <a:gd name="T28" fmla="*/ 228600 w 292"/>
              <a:gd name="T29" fmla="*/ 26987 h 37"/>
              <a:gd name="T30" fmla="*/ 233363 w 292"/>
              <a:gd name="T31" fmla="*/ 28575 h 37"/>
              <a:gd name="T32" fmla="*/ 244475 w 292"/>
              <a:gd name="T33" fmla="*/ 26987 h 37"/>
              <a:gd name="T34" fmla="*/ 260350 w 292"/>
              <a:gd name="T35" fmla="*/ 19050 h 37"/>
              <a:gd name="T36" fmla="*/ 260350 w 292"/>
              <a:gd name="T37" fmla="*/ 19050 h 37"/>
              <a:gd name="T38" fmla="*/ 268288 w 292"/>
              <a:gd name="T39" fmla="*/ 14287 h 37"/>
              <a:gd name="T40" fmla="*/ 287338 w 292"/>
              <a:gd name="T41" fmla="*/ 4762 h 37"/>
              <a:gd name="T42" fmla="*/ 300038 w 292"/>
              <a:gd name="T43" fmla="*/ 3175 h 37"/>
              <a:gd name="T44" fmla="*/ 314325 w 292"/>
              <a:gd name="T45" fmla="*/ 0 h 37"/>
              <a:gd name="T46" fmla="*/ 330200 w 292"/>
              <a:gd name="T47" fmla="*/ 3175 h 37"/>
              <a:gd name="T48" fmla="*/ 352425 w 292"/>
              <a:gd name="T49" fmla="*/ 7937 h 37"/>
              <a:gd name="T50" fmla="*/ 439738 w 292"/>
              <a:gd name="T51" fmla="*/ 14287 h 37"/>
              <a:gd name="T52" fmla="*/ 454025 w 292"/>
              <a:gd name="T53" fmla="*/ 14287 h 37"/>
              <a:gd name="T54" fmla="*/ 454025 w 292"/>
              <a:gd name="T55" fmla="*/ 14287 h 37"/>
              <a:gd name="T56" fmla="*/ 458788 w 292"/>
              <a:gd name="T57" fmla="*/ 17462 h 37"/>
              <a:gd name="T58" fmla="*/ 463550 w 292"/>
              <a:gd name="T59" fmla="*/ 19050 h 37"/>
              <a:gd name="T60" fmla="*/ 463550 w 292"/>
              <a:gd name="T61" fmla="*/ 22225 h 37"/>
              <a:gd name="T62" fmla="*/ 463550 w 292"/>
              <a:gd name="T63" fmla="*/ 23812 h 37"/>
              <a:gd name="T64" fmla="*/ 461963 w 292"/>
              <a:gd name="T65" fmla="*/ 26987 h 37"/>
              <a:gd name="T66" fmla="*/ 454025 w 292"/>
              <a:gd name="T67" fmla="*/ 28575 h 37"/>
              <a:gd name="T68" fmla="*/ 454025 w 292"/>
              <a:gd name="T69" fmla="*/ 28575 h 37"/>
              <a:gd name="T70" fmla="*/ 422275 w 292"/>
              <a:gd name="T71" fmla="*/ 38100 h 37"/>
              <a:gd name="T72" fmla="*/ 392113 w 292"/>
              <a:gd name="T73" fmla="*/ 47625 h 37"/>
              <a:gd name="T74" fmla="*/ 365125 w 292"/>
              <a:gd name="T75" fmla="*/ 49212 h 37"/>
              <a:gd name="T76" fmla="*/ 365125 w 292"/>
              <a:gd name="T77" fmla="*/ 49212 h 37"/>
              <a:gd name="T78" fmla="*/ 358775 w 292"/>
              <a:gd name="T79" fmla="*/ 49212 h 37"/>
              <a:gd name="T80" fmla="*/ 358775 w 292"/>
              <a:gd name="T81" fmla="*/ 49212 h 37"/>
              <a:gd name="T82" fmla="*/ 349250 w 292"/>
              <a:gd name="T83" fmla="*/ 47625 h 37"/>
              <a:gd name="T84" fmla="*/ 338138 w 292"/>
              <a:gd name="T85" fmla="*/ 47625 h 37"/>
              <a:gd name="T86" fmla="*/ 307975 w 292"/>
              <a:gd name="T87" fmla="*/ 52387 h 37"/>
              <a:gd name="T88" fmla="*/ 265113 w 292"/>
              <a:gd name="T89" fmla="*/ 58737 h 37"/>
              <a:gd name="T90" fmla="*/ 265113 w 292"/>
              <a:gd name="T91" fmla="*/ 58737 h 37"/>
              <a:gd name="T92" fmla="*/ 228600 w 292"/>
              <a:gd name="T93" fmla="*/ 58737 h 37"/>
              <a:gd name="T94" fmla="*/ 203200 w 292"/>
              <a:gd name="T95" fmla="*/ 58737 h 37"/>
              <a:gd name="T96" fmla="*/ 187325 w 292"/>
              <a:gd name="T97" fmla="*/ 58737 h 37"/>
              <a:gd name="T98" fmla="*/ 187325 w 292"/>
              <a:gd name="T99" fmla="*/ 58737 h 37"/>
              <a:gd name="T100" fmla="*/ 119063 w 292"/>
              <a:gd name="T101" fmla="*/ 49212 h 37"/>
              <a:gd name="T102" fmla="*/ 119063 w 292"/>
              <a:gd name="T103" fmla="*/ 49212 h 37"/>
              <a:gd name="T104" fmla="*/ 107950 w 292"/>
              <a:gd name="T105" fmla="*/ 49212 h 37"/>
              <a:gd name="T106" fmla="*/ 79375 w 292"/>
              <a:gd name="T107" fmla="*/ 52387 h 37"/>
              <a:gd name="T108" fmla="*/ 46038 w 292"/>
              <a:gd name="T109" fmla="*/ 52387 h 37"/>
              <a:gd name="T110" fmla="*/ 33338 w 292"/>
              <a:gd name="T111" fmla="*/ 49212 h 37"/>
              <a:gd name="T112" fmla="*/ 23813 w 292"/>
              <a:gd name="T113" fmla="*/ 44450 h 37"/>
              <a:gd name="T114" fmla="*/ 0 w 292"/>
              <a:gd name="T115" fmla="*/ 31750 h 37"/>
              <a:gd name="T116" fmla="*/ 7938 w 292"/>
              <a:gd name="T117" fmla="*/ 26987 h 37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92" h="37">
                <a:moveTo>
                  <a:pt x="5" y="17"/>
                </a:moveTo>
                <a:lnTo>
                  <a:pt x="5" y="17"/>
                </a:lnTo>
                <a:lnTo>
                  <a:pt x="34" y="9"/>
                </a:lnTo>
                <a:lnTo>
                  <a:pt x="59" y="3"/>
                </a:lnTo>
                <a:lnTo>
                  <a:pt x="72" y="2"/>
                </a:lnTo>
                <a:lnTo>
                  <a:pt x="84" y="0"/>
                </a:lnTo>
                <a:lnTo>
                  <a:pt x="87" y="0"/>
                </a:lnTo>
                <a:lnTo>
                  <a:pt x="104" y="2"/>
                </a:lnTo>
                <a:lnTo>
                  <a:pt x="119" y="3"/>
                </a:lnTo>
                <a:lnTo>
                  <a:pt x="131" y="8"/>
                </a:lnTo>
                <a:lnTo>
                  <a:pt x="142" y="17"/>
                </a:lnTo>
                <a:lnTo>
                  <a:pt x="144" y="17"/>
                </a:lnTo>
                <a:lnTo>
                  <a:pt x="147" y="18"/>
                </a:lnTo>
                <a:lnTo>
                  <a:pt x="154" y="17"/>
                </a:lnTo>
                <a:lnTo>
                  <a:pt x="164" y="12"/>
                </a:lnTo>
                <a:lnTo>
                  <a:pt x="169" y="9"/>
                </a:lnTo>
                <a:lnTo>
                  <a:pt x="181" y="3"/>
                </a:lnTo>
                <a:lnTo>
                  <a:pt x="189" y="2"/>
                </a:lnTo>
                <a:lnTo>
                  <a:pt x="198" y="0"/>
                </a:lnTo>
                <a:lnTo>
                  <a:pt x="208" y="2"/>
                </a:lnTo>
                <a:lnTo>
                  <a:pt x="222" y="5"/>
                </a:lnTo>
                <a:lnTo>
                  <a:pt x="277" y="9"/>
                </a:lnTo>
                <a:lnTo>
                  <a:pt x="286" y="9"/>
                </a:lnTo>
                <a:lnTo>
                  <a:pt x="289" y="11"/>
                </a:lnTo>
                <a:lnTo>
                  <a:pt x="292" y="12"/>
                </a:lnTo>
                <a:lnTo>
                  <a:pt x="292" y="14"/>
                </a:lnTo>
                <a:lnTo>
                  <a:pt x="292" y="15"/>
                </a:lnTo>
                <a:lnTo>
                  <a:pt x="291" y="17"/>
                </a:lnTo>
                <a:lnTo>
                  <a:pt x="286" y="18"/>
                </a:lnTo>
                <a:lnTo>
                  <a:pt x="266" y="24"/>
                </a:lnTo>
                <a:lnTo>
                  <a:pt x="247" y="30"/>
                </a:lnTo>
                <a:lnTo>
                  <a:pt x="230" y="31"/>
                </a:lnTo>
                <a:lnTo>
                  <a:pt x="226" y="31"/>
                </a:lnTo>
                <a:lnTo>
                  <a:pt x="220" y="30"/>
                </a:lnTo>
                <a:lnTo>
                  <a:pt x="213" y="30"/>
                </a:lnTo>
                <a:lnTo>
                  <a:pt x="194" y="33"/>
                </a:lnTo>
                <a:lnTo>
                  <a:pt x="167" y="37"/>
                </a:lnTo>
                <a:lnTo>
                  <a:pt x="144" y="37"/>
                </a:lnTo>
                <a:lnTo>
                  <a:pt x="128" y="37"/>
                </a:lnTo>
                <a:lnTo>
                  <a:pt x="118" y="37"/>
                </a:lnTo>
                <a:lnTo>
                  <a:pt x="75" y="31"/>
                </a:lnTo>
                <a:lnTo>
                  <a:pt x="68" y="31"/>
                </a:lnTo>
                <a:lnTo>
                  <a:pt x="50" y="33"/>
                </a:lnTo>
                <a:lnTo>
                  <a:pt x="29" y="33"/>
                </a:lnTo>
                <a:lnTo>
                  <a:pt x="21" y="31"/>
                </a:lnTo>
                <a:lnTo>
                  <a:pt x="15" y="28"/>
                </a:lnTo>
                <a:lnTo>
                  <a:pt x="0" y="20"/>
                </a:lnTo>
                <a:lnTo>
                  <a:pt x="5" y="1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99" name="Freeform 176"/>
          <p:cNvSpPr>
            <a:spLocks/>
          </p:cNvSpPr>
          <p:nvPr/>
        </p:nvSpPr>
        <p:spPr bwMode="auto">
          <a:xfrm>
            <a:off x="1984375" y="2909888"/>
            <a:ext cx="454025" cy="134937"/>
          </a:xfrm>
          <a:custGeom>
            <a:avLst/>
            <a:gdLst>
              <a:gd name="T0" fmla="*/ 0 w 286"/>
              <a:gd name="T1" fmla="*/ 0 h 85"/>
              <a:gd name="T2" fmla="*/ 0 w 286"/>
              <a:gd name="T3" fmla="*/ 0 h 85"/>
              <a:gd name="T4" fmla="*/ 7938 w 286"/>
              <a:gd name="T5" fmla="*/ 4762 h 85"/>
              <a:gd name="T6" fmla="*/ 25400 w 286"/>
              <a:gd name="T7" fmla="*/ 11112 h 85"/>
              <a:gd name="T8" fmla="*/ 38100 w 286"/>
              <a:gd name="T9" fmla="*/ 15875 h 85"/>
              <a:gd name="T10" fmla="*/ 53975 w 286"/>
              <a:gd name="T11" fmla="*/ 20637 h 85"/>
              <a:gd name="T12" fmla="*/ 69850 w 286"/>
              <a:gd name="T13" fmla="*/ 23812 h 85"/>
              <a:gd name="T14" fmla="*/ 90488 w 286"/>
              <a:gd name="T15" fmla="*/ 23812 h 85"/>
              <a:gd name="T16" fmla="*/ 90488 w 286"/>
              <a:gd name="T17" fmla="*/ 23812 h 85"/>
              <a:gd name="T18" fmla="*/ 139700 w 286"/>
              <a:gd name="T19" fmla="*/ 23812 h 85"/>
              <a:gd name="T20" fmla="*/ 168275 w 286"/>
              <a:gd name="T21" fmla="*/ 25400 h 85"/>
              <a:gd name="T22" fmla="*/ 188913 w 286"/>
              <a:gd name="T23" fmla="*/ 31750 h 85"/>
              <a:gd name="T24" fmla="*/ 212725 w 286"/>
              <a:gd name="T25" fmla="*/ 36512 h 85"/>
              <a:gd name="T26" fmla="*/ 212725 w 286"/>
              <a:gd name="T27" fmla="*/ 36512 h 85"/>
              <a:gd name="T28" fmla="*/ 257175 w 286"/>
              <a:gd name="T29" fmla="*/ 36512 h 85"/>
              <a:gd name="T30" fmla="*/ 288925 w 286"/>
              <a:gd name="T31" fmla="*/ 36512 h 85"/>
              <a:gd name="T32" fmla="*/ 312738 w 286"/>
              <a:gd name="T33" fmla="*/ 34925 h 85"/>
              <a:gd name="T34" fmla="*/ 312738 w 286"/>
              <a:gd name="T35" fmla="*/ 34925 h 85"/>
              <a:gd name="T36" fmla="*/ 344488 w 286"/>
              <a:gd name="T37" fmla="*/ 25400 h 85"/>
              <a:gd name="T38" fmla="*/ 373063 w 286"/>
              <a:gd name="T39" fmla="*/ 19050 h 85"/>
              <a:gd name="T40" fmla="*/ 393700 w 286"/>
              <a:gd name="T41" fmla="*/ 15875 h 85"/>
              <a:gd name="T42" fmla="*/ 393700 w 286"/>
              <a:gd name="T43" fmla="*/ 15875 h 85"/>
              <a:gd name="T44" fmla="*/ 422275 w 286"/>
              <a:gd name="T45" fmla="*/ 6350 h 85"/>
              <a:gd name="T46" fmla="*/ 442913 w 286"/>
              <a:gd name="T47" fmla="*/ 1587 h 85"/>
              <a:gd name="T48" fmla="*/ 452438 w 286"/>
              <a:gd name="T49" fmla="*/ 0 h 85"/>
              <a:gd name="T50" fmla="*/ 452438 w 286"/>
              <a:gd name="T51" fmla="*/ 0 h 85"/>
              <a:gd name="T52" fmla="*/ 454025 w 286"/>
              <a:gd name="T53" fmla="*/ 1587 h 85"/>
              <a:gd name="T54" fmla="*/ 454025 w 286"/>
              <a:gd name="T55" fmla="*/ 1587 h 85"/>
              <a:gd name="T56" fmla="*/ 447675 w 286"/>
              <a:gd name="T57" fmla="*/ 15875 h 85"/>
              <a:gd name="T58" fmla="*/ 441325 w 286"/>
              <a:gd name="T59" fmla="*/ 31750 h 85"/>
              <a:gd name="T60" fmla="*/ 427038 w 286"/>
              <a:gd name="T61" fmla="*/ 50800 h 85"/>
              <a:gd name="T62" fmla="*/ 412750 w 286"/>
              <a:gd name="T63" fmla="*/ 69850 h 85"/>
              <a:gd name="T64" fmla="*/ 392113 w 286"/>
              <a:gd name="T65" fmla="*/ 88900 h 85"/>
              <a:gd name="T66" fmla="*/ 368300 w 286"/>
              <a:gd name="T67" fmla="*/ 106362 h 85"/>
              <a:gd name="T68" fmla="*/ 354013 w 286"/>
              <a:gd name="T69" fmla="*/ 114300 h 85"/>
              <a:gd name="T70" fmla="*/ 339725 w 286"/>
              <a:gd name="T71" fmla="*/ 120650 h 85"/>
              <a:gd name="T72" fmla="*/ 339725 w 286"/>
              <a:gd name="T73" fmla="*/ 120650 h 85"/>
              <a:gd name="T74" fmla="*/ 334963 w 286"/>
              <a:gd name="T75" fmla="*/ 120650 h 85"/>
              <a:gd name="T76" fmla="*/ 334963 w 286"/>
              <a:gd name="T77" fmla="*/ 120650 h 85"/>
              <a:gd name="T78" fmla="*/ 303213 w 286"/>
              <a:gd name="T79" fmla="*/ 130175 h 85"/>
              <a:gd name="T80" fmla="*/ 273050 w 286"/>
              <a:gd name="T81" fmla="*/ 133350 h 85"/>
              <a:gd name="T82" fmla="*/ 242888 w 286"/>
              <a:gd name="T83" fmla="*/ 134937 h 85"/>
              <a:gd name="T84" fmla="*/ 214313 w 286"/>
              <a:gd name="T85" fmla="*/ 134937 h 85"/>
              <a:gd name="T86" fmla="*/ 174625 w 286"/>
              <a:gd name="T87" fmla="*/ 130175 h 85"/>
              <a:gd name="T88" fmla="*/ 158750 w 286"/>
              <a:gd name="T89" fmla="*/ 125412 h 85"/>
              <a:gd name="T90" fmla="*/ 158750 w 286"/>
              <a:gd name="T91" fmla="*/ 125412 h 85"/>
              <a:gd name="T92" fmla="*/ 103188 w 286"/>
              <a:gd name="T93" fmla="*/ 90487 h 85"/>
              <a:gd name="T94" fmla="*/ 63500 w 286"/>
              <a:gd name="T95" fmla="*/ 60325 h 85"/>
              <a:gd name="T96" fmla="*/ 47625 w 286"/>
              <a:gd name="T97" fmla="*/ 46037 h 85"/>
              <a:gd name="T98" fmla="*/ 38100 w 286"/>
              <a:gd name="T99" fmla="*/ 36512 h 85"/>
              <a:gd name="T100" fmla="*/ 0 w 286"/>
              <a:gd name="T101" fmla="*/ 0 h 85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286" h="85">
                <a:moveTo>
                  <a:pt x="0" y="0"/>
                </a:moveTo>
                <a:lnTo>
                  <a:pt x="0" y="0"/>
                </a:lnTo>
                <a:lnTo>
                  <a:pt x="5" y="3"/>
                </a:lnTo>
                <a:lnTo>
                  <a:pt x="16" y="7"/>
                </a:lnTo>
                <a:lnTo>
                  <a:pt x="24" y="10"/>
                </a:lnTo>
                <a:lnTo>
                  <a:pt x="34" y="13"/>
                </a:lnTo>
                <a:lnTo>
                  <a:pt x="44" y="15"/>
                </a:lnTo>
                <a:lnTo>
                  <a:pt x="57" y="15"/>
                </a:lnTo>
                <a:lnTo>
                  <a:pt x="88" y="15"/>
                </a:lnTo>
                <a:lnTo>
                  <a:pt x="106" y="16"/>
                </a:lnTo>
                <a:lnTo>
                  <a:pt x="119" y="20"/>
                </a:lnTo>
                <a:lnTo>
                  <a:pt x="134" y="23"/>
                </a:lnTo>
                <a:lnTo>
                  <a:pt x="162" y="23"/>
                </a:lnTo>
                <a:lnTo>
                  <a:pt x="182" y="23"/>
                </a:lnTo>
                <a:lnTo>
                  <a:pt x="197" y="22"/>
                </a:lnTo>
                <a:lnTo>
                  <a:pt x="217" y="16"/>
                </a:lnTo>
                <a:lnTo>
                  <a:pt x="235" y="12"/>
                </a:lnTo>
                <a:lnTo>
                  <a:pt x="248" y="10"/>
                </a:lnTo>
                <a:lnTo>
                  <a:pt x="266" y="4"/>
                </a:lnTo>
                <a:lnTo>
                  <a:pt x="279" y="1"/>
                </a:lnTo>
                <a:lnTo>
                  <a:pt x="285" y="0"/>
                </a:lnTo>
                <a:lnTo>
                  <a:pt x="286" y="1"/>
                </a:lnTo>
                <a:lnTo>
                  <a:pt x="282" y="10"/>
                </a:lnTo>
                <a:lnTo>
                  <a:pt x="278" y="20"/>
                </a:lnTo>
                <a:lnTo>
                  <a:pt x="269" y="32"/>
                </a:lnTo>
                <a:lnTo>
                  <a:pt x="260" y="44"/>
                </a:lnTo>
                <a:lnTo>
                  <a:pt x="247" y="56"/>
                </a:lnTo>
                <a:lnTo>
                  <a:pt x="232" y="67"/>
                </a:lnTo>
                <a:lnTo>
                  <a:pt x="223" y="72"/>
                </a:lnTo>
                <a:lnTo>
                  <a:pt x="214" y="76"/>
                </a:lnTo>
                <a:lnTo>
                  <a:pt x="211" y="76"/>
                </a:lnTo>
                <a:lnTo>
                  <a:pt x="191" y="82"/>
                </a:lnTo>
                <a:lnTo>
                  <a:pt x="172" y="84"/>
                </a:lnTo>
                <a:lnTo>
                  <a:pt x="153" y="85"/>
                </a:lnTo>
                <a:lnTo>
                  <a:pt x="135" y="85"/>
                </a:lnTo>
                <a:lnTo>
                  <a:pt x="110" y="82"/>
                </a:lnTo>
                <a:lnTo>
                  <a:pt x="100" y="79"/>
                </a:lnTo>
                <a:lnTo>
                  <a:pt x="65" y="57"/>
                </a:lnTo>
                <a:lnTo>
                  <a:pt x="40" y="38"/>
                </a:lnTo>
                <a:lnTo>
                  <a:pt x="30" y="29"/>
                </a:lnTo>
                <a:lnTo>
                  <a:pt x="24" y="23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0" name="Freeform 177"/>
          <p:cNvSpPr>
            <a:spLocks/>
          </p:cNvSpPr>
          <p:nvPr/>
        </p:nvSpPr>
        <p:spPr bwMode="auto">
          <a:xfrm>
            <a:off x="1673225" y="2925763"/>
            <a:ext cx="954088" cy="638175"/>
          </a:xfrm>
          <a:custGeom>
            <a:avLst/>
            <a:gdLst>
              <a:gd name="T0" fmla="*/ 793750 w 601"/>
              <a:gd name="T1" fmla="*/ 296863 h 402"/>
              <a:gd name="T2" fmla="*/ 747713 w 601"/>
              <a:gd name="T3" fmla="*/ 327025 h 402"/>
              <a:gd name="T4" fmla="*/ 693738 w 601"/>
              <a:gd name="T5" fmla="*/ 354013 h 402"/>
              <a:gd name="T6" fmla="*/ 623888 w 601"/>
              <a:gd name="T7" fmla="*/ 379413 h 402"/>
              <a:gd name="T8" fmla="*/ 541338 w 601"/>
              <a:gd name="T9" fmla="*/ 396875 h 402"/>
              <a:gd name="T10" fmla="*/ 476250 w 601"/>
              <a:gd name="T11" fmla="*/ 396875 h 402"/>
              <a:gd name="T12" fmla="*/ 430213 w 601"/>
              <a:gd name="T13" fmla="*/ 388938 h 402"/>
              <a:gd name="T14" fmla="*/ 381000 w 601"/>
              <a:gd name="T15" fmla="*/ 373063 h 402"/>
              <a:gd name="T16" fmla="*/ 334963 w 601"/>
              <a:gd name="T17" fmla="*/ 352425 h 402"/>
              <a:gd name="T18" fmla="*/ 285750 w 601"/>
              <a:gd name="T19" fmla="*/ 322263 h 402"/>
              <a:gd name="T20" fmla="*/ 139700 w 601"/>
              <a:gd name="T21" fmla="*/ 190500 h 402"/>
              <a:gd name="T22" fmla="*/ 46038 w 601"/>
              <a:gd name="T23" fmla="*/ 84138 h 402"/>
              <a:gd name="T24" fmla="*/ 22225 w 601"/>
              <a:gd name="T25" fmla="*/ 42863 h 402"/>
              <a:gd name="T26" fmla="*/ 0 w 601"/>
              <a:gd name="T27" fmla="*/ 0 h 402"/>
              <a:gd name="T28" fmla="*/ 22225 w 601"/>
              <a:gd name="T29" fmla="*/ 100013 h 402"/>
              <a:gd name="T30" fmla="*/ 41275 w 601"/>
              <a:gd name="T31" fmla="*/ 238125 h 402"/>
              <a:gd name="T32" fmla="*/ 47625 w 601"/>
              <a:gd name="T33" fmla="*/ 352425 h 402"/>
              <a:gd name="T34" fmla="*/ 42863 w 601"/>
              <a:gd name="T35" fmla="*/ 423863 h 402"/>
              <a:gd name="T36" fmla="*/ 38100 w 601"/>
              <a:gd name="T37" fmla="*/ 458788 h 402"/>
              <a:gd name="T38" fmla="*/ 85725 w 601"/>
              <a:gd name="T39" fmla="*/ 493713 h 402"/>
              <a:gd name="T40" fmla="*/ 165100 w 601"/>
              <a:gd name="T41" fmla="*/ 538163 h 402"/>
              <a:gd name="T42" fmla="*/ 271463 w 601"/>
              <a:gd name="T43" fmla="*/ 587375 h 402"/>
              <a:gd name="T44" fmla="*/ 366713 w 601"/>
              <a:gd name="T45" fmla="*/ 617538 h 402"/>
              <a:gd name="T46" fmla="*/ 436563 w 601"/>
              <a:gd name="T47" fmla="*/ 631825 h 402"/>
              <a:gd name="T48" fmla="*/ 511175 w 601"/>
              <a:gd name="T49" fmla="*/ 638175 h 402"/>
              <a:gd name="T50" fmla="*/ 588963 w 601"/>
              <a:gd name="T51" fmla="*/ 636588 h 402"/>
              <a:gd name="T52" fmla="*/ 668338 w 601"/>
              <a:gd name="T53" fmla="*/ 623888 h 402"/>
              <a:gd name="T54" fmla="*/ 747713 w 601"/>
              <a:gd name="T55" fmla="*/ 598488 h 402"/>
              <a:gd name="T56" fmla="*/ 828675 w 601"/>
              <a:gd name="T57" fmla="*/ 558800 h 402"/>
              <a:gd name="T58" fmla="*/ 909638 w 601"/>
              <a:gd name="T59" fmla="*/ 506413 h 402"/>
              <a:gd name="T60" fmla="*/ 949325 w 601"/>
              <a:gd name="T61" fmla="*/ 473075 h 402"/>
              <a:gd name="T62" fmla="*/ 939800 w 601"/>
              <a:gd name="T63" fmla="*/ 398463 h 402"/>
              <a:gd name="T64" fmla="*/ 935038 w 601"/>
              <a:gd name="T65" fmla="*/ 298450 h 402"/>
              <a:gd name="T66" fmla="*/ 942975 w 601"/>
              <a:gd name="T67" fmla="*/ 188913 h 402"/>
              <a:gd name="T68" fmla="*/ 954088 w 601"/>
              <a:gd name="T69" fmla="*/ 139700 h 402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01" h="402">
                <a:moveTo>
                  <a:pt x="500" y="187"/>
                </a:moveTo>
                <a:lnTo>
                  <a:pt x="500" y="187"/>
                </a:lnTo>
                <a:lnTo>
                  <a:pt x="491" y="192"/>
                </a:lnTo>
                <a:lnTo>
                  <a:pt x="471" y="206"/>
                </a:lnTo>
                <a:lnTo>
                  <a:pt x="454" y="214"/>
                </a:lnTo>
                <a:lnTo>
                  <a:pt x="437" y="223"/>
                </a:lnTo>
                <a:lnTo>
                  <a:pt x="416" y="232"/>
                </a:lnTo>
                <a:lnTo>
                  <a:pt x="393" y="239"/>
                </a:lnTo>
                <a:lnTo>
                  <a:pt x="368" y="245"/>
                </a:lnTo>
                <a:lnTo>
                  <a:pt x="341" y="250"/>
                </a:lnTo>
                <a:lnTo>
                  <a:pt x="315" y="250"/>
                </a:lnTo>
                <a:lnTo>
                  <a:pt x="300" y="250"/>
                </a:lnTo>
                <a:lnTo>
                  <a:pt x="286" y="248"/>
                </a:lnTo>
                <a:lnTo>
                  <a:pt x="271" y="245"/>
                </a:lnTo>
                <a:lnTo>
                  <a:pt x="256" y="241"/>
                </a:lnTo>
                <a:lnTo>
                  <a:pt x="240" y="235"/>
                </a:lnTo>
                <a:lnTo>
                  <a:pt x="226" y="229"/>
                </a:lnTo>
                <a:lnTo>
                  <a:pt x="211" y="222"/>
                </a:lnTo>
                <a:lnTo>
                  <a:pt x="195" y="213"/>
                </a:lnTo>
                <a:lnTo>
                  <a:pt x="180" y="203"/>
                </a:lnTo>
                <a:lnTo>
                  <a:pt x="164" y="189"/>
                </a:lnTo>
                <a:lnTo>
                  <a:pt x="88" y="120"/>
                </a:lnTo>
                <a:lnTo>
                  <a:pt x="29" y="53"/>
                </a:lnTo>
                <a:lnTo>
                  <a:pt x="23" y="43"/>
                </a:lnTo>
                <a:lnTo>
                  <a:pt x="14" y="27"/>
                </a:lnTo>
                <a:lnTo>
                  <a:pt x="0" y="0"/>
                </a:lnTo>
                <a:lnTo>
                  <a:pt x="7" y="30"/>
                </a:lnTo>
                <a:lnTo>
                  <a:pt x="14" y="63"/>
                </a:lnTo>
                <a:lnTo>
                  <a:pt x="20" y="103"/>
                </a:lnTo>
                <a:lnTo>
                  <a:pt x="26" y="150"/>
                </a:lnTo>
                <a:lnTo>
                  <a:pt x="30" y="198"/>
                </a:lnTo>
                <a:lnTo>
                  <a:pt x="30" y="222"/>
                </a:lnTo>
                <a:lnTo>
                  <a:pt x="30" y="245"/>
                </a:lnTo>
                <a:lnTo>
                  <a:pt x="27" y="267"/>
                </a:lnTo>
                <a:lnTo>
                  <a:pt x="24" y="289"/>
                </a:lnTo>
                <a:lnTo>
                  <a:pt x="38" y="300"/>
                </a:lnTo>
                <a:lnTo>
                  <a:pt x="54" y="311"/>
                </a:lnTo>
                <a:lnTo>
                  <a:pt x="76" y="324"/>
                </a:lnTo>
                <a:lnTo>
                  <a:pt x="104" y="339"/>
                </a:lnTo>
                <a:lnTo>
                  <a:pt x="135" y="355"/>
                </a:lnTo>
                <a:lnTo>
                  <a:pt x="171" y="370"/>
                </a:lnTo>
                <a:lnTo>
                  <a:pt x="211" y="383"/>
                </a:lnTo>
                <a:lnTo>
                  <a:pt x="231" y="389"/>
                </a:lnTo>
                <a:lnTo>
                  <a:pt x="253" y="393"/>
                </a:lnTo>
                <a:lnTo>
                  <a:pt x="275" y="398"/>
                </a:lnTo>
                <a:lnTo>
                  <a:pt x="299" y="401"/>
                </a:lnTo>
                <a:lnTo>
                  <a:pt x="322" y="402"/>
                </a:lnTo>
                <a:lnTo>
                  <a:pt x="346" y="402"/>
                </a:lnTo>
                <a:lnTo>
                  <a:pt x="371" y="401"/>
                </a:lnTo>
                <a:lnTo>
                  <a:pt x="394" y="398"/>
                </a:lnTo>
                <a:lnTo>
                  <a:pt x="421" y="393"/>
                </a:lnTo>
                <a:lnTo>
                  <a:pt x="446" y="386"/>
                </a:lnTo>
                <a:lnTo>
                  <a:pt x="471" y="377"/>
                </a:lnTo>
                <a:lnTo>
                  <a:pt x="497" y="366"/>
                </a:lnTo>
                <a:lnTo>
                  <a:pt x="522" y="352"/>
                </a:lnTo>
                <a:lnTo>
                  <a:pt x="547" y="338"/>
                </a:lnTo>
                <a:lnTo>
                  <a:pt x="573" y="319"/>
                </a:lnTo>
                <a:lnTo>
                  <a:pt x="598" y="298"/>
                </a:lnTo>
                <a:lnTo>
                  <a:pt x="595" y="276"/>
                </a:lnTo>
                <a:lnTo>
                  <a:pt x="592" y="251"/>
                </a:lnTo>
                <a:lnTo>
                  <a:pt x="591" y="222"/>
                </a:lnTo>
                <a:lnTo>
                  <a:pt x="589" y="188"/>
                </a:lnTo>
                <a:lnTo>
                  <a:pt x="591" y="153"/>
                </a:lnTo>
                <a:lnTo>
                  <a:pt x="594" y="119"/>
                </a:lnTo>
                <a:lnTo>
                  <a:pt x="597" y="103"/>
                </a:lnTo>
                <a:lnTo>
                  <a:pt x="601" y="88"/>
                </a:lnTo>
                <a:lnTo>
                  <a:pt x="500" y="18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1" name="Freeform 178"/>
          <p:cNvSpPr>
            <a:spLocks/>
          </p:cNvSpPr>
          <p:nvPr/>
        </p:nvSpPr>
        <p:spPr bwMode="auto">
          <a:xfrm>
            <a:off x="3703638" y="1190625"/>
            <a:ext cx="1684337" cy="2084388"/>
          </a:xfrm>
          <a:custGeom>
            <a:avLst/>
            <a:gdLst>
              <a:gd name="T0" fmla="*/ 1527175 w 1061"/>
              <a:gd name="T1" fmla="*/ 1501775 h 1313"/>
              <a:gd name="T2" fmla="*/ 1563687 w 1061"/>
              <a:gd name="T3" fmla="*/ 1479550 h 1313"/>
              <a:gd name="T4" fmla="*/ 1587500 w 1061"/>
              <a:gd name="T5" fmla="*/ 1411288 h 1313"/>
              <a:gd name="T6" fmla="*/ 1614487 w 1061"/>
              <a:gd name="T7" fmla="*/ 1209675 h 1313"/>
              <a:gd name="T8" fmla="*/ 1684337 w 1061"/>
              <a:gd name="T9" fmla="*/ 1016000 h 1313"/>
              <a:gd name="T10" fmla="*/ 1670050 w 1061"/>
              <a:gd name="T11" fmla="*/ 971550 h 1313"/>
              <a:gd name="T12" fmla="*/ 1635125 w 1061"/>
              <a:gd name="T13" fmla="*/ 950913 h 1313"/>
              <a:gd name="T14" fmla="*/ 1609725 w 1061"/>
              <a:gd name="T15" fmla="*/ 917575 h 1313"/>
              <a:gd name="T16" fmla="*/ 1597025 w 1061"/>
              <a:gd name="T17" fmla="*/ 766763 h 1313"/>
              <a:gd name="T18" fmla="*/ 1535112 w 1061"/>
              <a:gd name="T19" fmla="*/ 549275 h 1313"/>
              <a:gd name="T20" fmla="*/ 1487487 w 1061"/>
              <a:gd name="T21" fmla="*/ 417513 h 1313"/>
              <a:gd name="T22" fmla="*/ 1403350 w 1061"/>
              <a:gd name="T23" fmla="*/ 285750 h 1313"/>
              <a:gd name="T24" fmla="*/ 1268412 w 1061"/>
              <a:gd name="T25" fmla="*/ 160338 h 1313"/>
              <a:gd name="T26" fmla="*/ 1130300 w 1061"/>
              <a:gd name="T27" fmla="*/ 69850 h 1313"/>
              <a:gd name="T28" fmla="*/ 939800 w 1061"/>
              <a:gd name="T29" fmla="*/ 9525 h 1313"/>
              <a:gd name="T30" fmla="*/ 777875 w 1061"/>
              <a:gd name="T31" fmla="*/ 1588 h 1313"/>
              <a:gd name="T32" fmla="*/ 647700 w 1061"/>
              <a:gd name="T33" fmla="*/ 23813 h 1313"/>
              <a:gd name="T34" fmla="*/ 542925 w 1061"/>
              <a:gd name="T35" fmla="*/ 68263 h 1313"/>
              <a:gd name="T36" fmla="*/ 379412 w 1061"/>
              <a:gd name="T37" fmla="*/ 185738 h 1313"/>
              <a:gd name="T38" fmla="*/ 249237 w 1061"/>
              <a:gd name="T39" fmla="*/ 312738 h 1313"/>
              <a:gd name="T40" fmla="*/ 192087 w 1061"/>
              <a:gd name="T41" fmla="*/ 387350 h 1313"/>
              <a:gd name="T42" fmla="*/ 134937 w 1061"/>
              <a:gd name="T43" fmla="*/ 534988 h 1313"/>
              <a:gd name="T44" fmla="*/ 109537 w 1061"/>
              <a:gd name="T45" fmla="*/ 642938 h 1313"/>
              <a:gd name="T46" fmla="*/ 103187 w 1061"/>
              <a:gd name="T47" fmla="*/ 976313 h 1313"/>
              <a:gd name="T48" fmla="*/ 34925 w 1061"/>
              <a:gd name="T49" fmla="*/ 982663 h 1313"/>
              <a:gd name="T50" fmla="*/ 7937 w 1061"/>
              <a:gd name="T51" fmla="*/ 1012825 h 1313"/>
              <a:gd name="T52" fmla="*/ 3175 w 1061"/>
              <a:gd name="T53" fmla="*/ 1096963 h 1313"/>
              <a:gd name="T54" fmla="*/ 47625 w 1061"/>
              <a:gd name="T55" fmla="*/ 1266825 h 1313"/>
              <a:gd name="T56" fmla="*/ 119062 w 1061"/>
              <a:gd name="T57" fmla="*/ 1430338 h 1313"/>
              <a:gd name="T58" fmla="*/ 139700 w 1061"/>
              <a:gd name="T59" fmla="*/ 1501775 h 1313"/>
              <a:gd name="T60" fmla="*/ 169862 w 1061"/>
              <a:gd name="T61" fmla="*/ 1535113 h 1313"/>
              <a:gd name="T62" fmla="*/ 217487 w 1061"/>
              <a:gd name="T63" fmla="*/ 1536700 h 1313"/>
              <a:gd name="T64" fmla="*/ 239712 w 1061"/>
              <a:gd name="T65" fmla="*/ 1516063 h 1313"/>
              <a:gd name="T66" fmla="*/ 254000 w 1061"/>
              <a:gd name="T67" fmla="*/ 1441450 h 1313"/>
              <a:gd name="T68" fmla="*/ 247650 w 1061"/>
              <a:gd name="T69" fmla="*/ 1430338 h 1313"/>
              <a:gd name="T70" fmla="*/ 244475 w 1061"/>
              <a:gd name="T71" fmla="*/ 1511300 h 1313"/>
              <a:gd name="T72" fmla="*/ 258762 w 1061"/>
              <a:gd name="T73" fmla="*/ 1585913 h 1313"/>
              <a:gd name="T74" fmla="*/ 327025 w 1061"/>
              <a:gd name="T75" fmla="*/ 1700213 h 1313"/>
              <a:gd name="T76" fmla="*/ 496887 w 1061"/>
              <a:gd name="T77" fmla="*/ 1898650 h 1313"/>
              <a:gd name="T78" fmla="*/ 585787 w 1061"/>
              <a:gd name="T79" fmla="*/ 1978025 h 1313"/>
              <a:gd name="T80" fmla="*/ 711200 w 1061"/>
              <a:gd name="T81" fmla="*/ 2054225 h 1313"/>
              <a:gd name="T82" fmla="*/ 817562 w 1061"/>
              <a:gd name="T83" fmla="*/ 2082800 h 1313"/>
              <a:gd name="T84" fmla="*/ 909637 w 1061"/>
              <a:gd name="T85" fmla="*/ 2082800 h 1313"/>
              <a:gd name="T86" fmla="*/ 990600 w 1061"/>
              <a:gd name="T87" fmla="*/ 2063750 h 1313"/>
              <a:gd name="T88" fmla="*/ 1131887 w 1061"/>
              <a:gd name="T89" fmla="*/ 1989138 h 1313"/>
              <a:gd name="T90" fmla="*/ 1255712 w 1061"/>
              <a:gd name="T91" fmla="*/ 1903413 h 1313"/>
              <a:gd name="T92" fmla="*/ 1354137 w 1061"/>
              <a:gd name="T93" fmla="*/ 1763713 h 1313"/>
              <a:gd name="T94" fmla="*/ 1479550 w 1061"/>
              <a:gd name="T95" fmla="*/ 1514475 h 1313"/>
              <a:gd name="T96" fmla="*/ 1454150 w 1061"/>
              <a:gd name="T97" fmla="*/ 1462088 h 1313"/>
              <a:gd name="T98" fmla="*/ 1444625 w 1061"/>
              <a:gd name="T99" fmla="*/ 1395413 h 1313"/>
              <a:gd name="T100" fmla="*/ 1452562 w 1061"/>
              <a:gd name="T101" fmla="*/ 1392238 h 1313"/>
              <a:gd name="T102" fmla="*/ 1458912 w 1061"/>
              <a:gd name="T103" fmla="*/ 1471613 h 1313"/>
              <a:gd name="T104" fmla="*/ 1484312 w 1061"/>
              <a:gd name="T105" fmla="*/ 1504950 h 1313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061" h="1313">
                <a:moveTo>
                  <a:pt x="942" y="948"/>
                </a:moveTo>
                <a:lnTo>
                  <a:pt x="942" y="948"/>
                </a:lnTo>
                <a:lnTo>
                  <a:pt x="953" y="948"/>
                </a:lnTo>
                <a:lnTo>
                  <a:pt x="962" y="946"/>
                </a:lnTo>
                <a:lnTo>
                  <a:pt x="969" y="945"/>
                </a:lnTo>
                <a:lnTo>
                  <a:pt x="975" y="941"/>
                </a:lnTo>
                <a:lnTo>
                  <a:pt x="981" y="936"/>
                </a:lnTo>
                <a:lnTo>
                  <a:pt x="985" y="932"/>
                </a:lnTo>
                <a:lnTo>
                  <a:pt x="992" y="920"/>
                </a:lnTo>
                <a:lnTo>
                  <a:pt x="995" y="910"/>
                </a:lnTo>
                <a:lnTo>
                  <a:pt x="998" y="899"/>
                </a:lnTo>
                <a:lnTo>
                  <a:pt x="1000" y="889"/>
                </a:lnTo>
                <a:lnTo>
                  <a:pt x="1007" y="797"/>
                </a:lnTo>
                <a:lnTo>
                  <a:pt x="1011" y="782"/>
                </a:lnTo>
                <a:lnTo>
                  <a:pt x="1017" y="762"/>
                </a:lnTo>
                <a:lnTo>
                  <a:pt x="1036" y="712"/>
                </a:lnTo>
                <a:lnTo>
                  <a:pt x="1061" y="650"/>
                </a:lnTo>
                <a:lnTo>
                  <a:pt x="1061" y="640"/>
                </a:lnTo>
                <a:lnTo>
                  <a:pt x="1061" y="629"/>
                </a:lnTo>
                <a:lnTo>
                  <a:pt x="1058" y="622"/>
                </a:lnTo>
                <a:lnTo>
                  <a:pt x="1057" y="616"/>
                </a:lnTo>
                <a:lnTo>
                  <a:pt x="1052" y="612"/>
                </a:lnTo>
                <a:lnTo>
                  <a:pt x="1050" y="607"/>
                </a:lnTo>
                <a:lnTo>
                  <a:pt x="1045" y="605"/>
                </a:lnTo>
                <a:lnTo>
                  <a:pt x="1039" y="602"/>
                </a:lnTo>
                <a:lnTo>
                  <a:pt x="1030" y="599"/>
                </a:lnTo>
                <a:lnTo>
                  <a:pt x="1022" y="599"/>
                </a:lnTo>
                <a:lnTo>
                  <a:pt x="1014" y="599"/>
                </a:lnTo>
                <a:lnTo>
                  <a:pt x="1014" y="578"/>
                </a:lnTo>
                <a:lnTo>
                  <a:pt x="1014" y="556"/>
                </a:lnTo>
                <a:lnTo>
                  <a:pt x="1013" y="531"/>
                </a:lnTo>
                <a:lnTo>
                  <a:pt x="1010" y="508"/>
                </a:lnTo>
                <a:lnTo>
                  <a:pt x="1006" y="483"/>
                </a:lnTo>
                <a:lnTo>
                  <a:pt x="1001" y="458"/>
                </a:lnTo>
                <a:lnTo>
                  <a:pt x="995" y="433"/>
                </a:lnTo>
                <a:lnTo>
                  <a:pt x="981" y="387"/>
                </a:lnTo>
                <a:lnTo>
                  <a:pt x="967" y="346"/>
                </a:lnTo>
                <a:lnTo>
                  <a:pt x="956" y="314"/>
                </a:lnTo>
                <a:lnTo>
                  <a:pt x="944" y="285"/>
                </a:lnTo>
                <a:lnTo>
                  <a:pt x="937" y="263"/>
                </a:lnTo>
                <a:lnTo>
                  <a:pt x="926" y="241"/>
                </a:lnTo>
                <a:lnTo>
                  <a:pt x="913" y="220"/>
                </a:lnTo>
                <a:lnTo>
                  <a:pt x="900" y="200"/>
                </a:lnTo>
                <a:lnTo>
                  <a:pt x="884" y="180"/>
                </a:lnTo>
                <a:lnTo>
                  <a:pt x="866" y="161"/>
                </a:lnTo>
                <a:lnTo>
                  <a:pt x="850" y="145"/>
                </a:lnTo>
                <a:lnTo>
                  <a:pt x="832" y="129"/>
                </a:lnTo>
                <a:lnTo>
                  <a:pt x="799" y="101"/>
                </a:lnTo>
                <a:lnTo>
                  <a:pt x="771" y="79"/>
                </a:lnTo>
                <a:lnTo>
                  <a:pt x="744" y="62"/>
                </a:lnTo>
                <a:lnTo>
                  <a:pt x="712" y="44"/>
                </a:lnTo>
                <a:lnTo>
                  <a:pt x="681" y="31"/>
                </a:lnTo>
                <a:lnTo>
                  <a:pt x="650" y="21"/>
                </a:lnTo>
                <a:lnTo>
                  <a:pt x="621" y="12"/>
                </a:lnTo>
                <a:lnTo>
                  <a:pt x="592" y="6"/>
                </a:lnTo>
                <a:lnTo>
                  <a:pt x="564" y="3"/>
                </a:lnTo>
                <a:lnTo>
                  <a:pt x="537" y="1"/>
                </a:lnTo>
                <a:lnTo>
                  <a:pt x="512" y="0"/>
                </a:lnTo>
                <a:lnTo>
                  <a:pt x="490" y="1"/>
                </a:lnTo>
                <a:lnTo>
                  <a:pt x="470" y="3"/>
                </a:lnTo>
                <a:lnTo>
                  <a:pt x="438" y="9"/>
                </a:lnTo>
                <a:lnTo>
                  <a:pt x="416" y="13"/>
                </a:lnTo>
                <a:lnTo>
                  <a:pt x="408" y="15"/>
                </a:lnTo>
                <a:lnTo>
                  <a:pt x="386" y="22"/>
                </a:lnTo>
                <a:lnTo>
                  <a:pt x="364" y="31"/>
                </a:lnTo>
                <a:lnTo>
                  <a:pt x="342" y="43"/>
                </a:lnTo>
                <a:lnTo>
                  <a:pt x="320" y="56"/>
                </a:lnTo>
                <a:lnTo>
                  <a:pt x="300" y="70"/>
                </a:lnTo>
                <a:lnTo>
                  <a:pt x="279" y="85"/>
                </a:lnTo>
                <a:lnTo>
                  <a:pt x="239" y="117"/>
                </a:lnTo>
                <a:lnTo>
                  <a:pt x="207" y="147"/>
                </a:lnTo>
                <a:lnTo>
                  <a:pt x="181" y="173"/>
                </a:lnTo>
                <a:lnTo>
                  <a:pt x="157" y="197"/>
                </a:lnTo>
                <a:lnTo>
                  <a:pt x="147" y="205"/>
                </a:lnTo>
                <a:lnTo>
                  <a:pt x="137" y="217"/>
                </a:lnTo>
                <a:lnTo>
                  <a:pt x="128" y="229"/>
                </a:lnTo>
                <a:lnTo>
                  <a:pt x="121" y="244"/>
                </a:lnTo>
                <a:lnTo>
                  <a:pt x="113" y="258"/>
                </a:lnTo>
                <a:lnTo>
                  <a:pt x="106" y="274"/>
                </a:lnTo>
                <a:lnTo>
                  <a:pt x="94" y="307"/>
                </a:lnTo>
                <a:lnTo>
                  <a:pt x="85" y="337"/>
                </a:lnTo>
                <a:lnTo>
                  <a:pt x="80" y="364"/>
                </a:lnTo>
                <a:lnTo>
                  <a:pt x="72" y="395"/>
                </a:lnTo>
                <a:lnTo>
                  <a:pt x="69" y="405"/>
                </a:lnTo>
                <a:lnTo>
                  <a:pt x="66" y="428"/>
                </a:lnTo>
                <a:lnTo>
                  <a:pt x="60" y="493"/>
                </a:lnTo>
                <a:lnTo>
                  <a:pt x="55" y="583"/>
                </a:lnTo>
                <a:lnTo>
                  <a:pt x="65" y="615"/>
                </a:lnTo>
                <a:lnTo>
                  <a:pt x="46" y="615"/>
                </a:lnTo>
                <a:lnTo>
                  <a:pt x="33" y="616"/>
                </a:lnTo>
                <a:lnTo>
                  <a:pt x="22" y="619"/>
                </a:lnTo>
                <a:lnTo>
                  <a:pt x="15" y="625"/>
                </a:lnTo>
                <a:lnTo>
                  <a:pt x="11" y="629"/>
                </a:lnTo>
                <a:lnTo>
                  <a:pt x="8" y="634"/>
                </a:lnTo>
                <a:lnTo>
                  <a:pt x="5" y="638"/>
                </a:lnTo>
                <a:lnTo>
                  <a:pt x="2" y="654"/>
                </a:lnTo>
                <a:lnTo>
                  <a:pt x="0" y="671"/>
                </a:lnTo>
                <a:lnTo>
                  <a:pt x="2" y="691"/>
                </a:lnTo>
                <a:lnTo>
                  <a:pt x="5" y="712"/>
                </a:lnTo>
                <a:lnTo>
                  <a:pt x="9" y="732"/>
                </a:lnTo>
                <a:lnTo>
                  <a:pt x="15" y="754"/>
                </a:lnTo>
                <a:lnTo>
                  <a:pt x="30" y="798"/>
                </a:lnTo>
                <a:lnTo>
                  <a:pt x="46" y="838"/>
                </a:lnTo>
                <a:lnTo>
                  <a:pt x="60" y="870"/>
                </a:lnTo>
                <a:lnTo>
                  <a:pt x="75" y="901"/>
                </a:lnTo>
                <a:lnTo>
                  <a:pt x="78" y="916"/>
                </a:lnTo>
                <a:lnTo>
                  <a:pt x="80" y="927"/>
                </a:lnTo>
                <a:lnTo>
                  <a:pt x="84" y="939"/>
                </a:lnTo>
                <a:lnTo>
                  <a:pt x="88" y="946"/>
                </a:lnTo>
                <a:lnTo>
                  <a:pt x="93" y="954"/>
                </a:lnTo>
                <a:lnTo>
                  <a:pt x="97" y="960"/>
                </a:lnTo>
                <a:lnTo>
                  <a:pt x="102" y="964"/>
                </a:lnTo>
                <a:lnTo>
                  <a:pt x="107" y="967"/>
                </a:lnTo>
                <a:lnTo>
                  <a:pt x="113" y="968"/>
                </a:lnTo>
                <a:lnTo>
                  <a:pt x="118" y="970"/>
                </a:lnTo>
                <a:lnTo>
                  <a:pt x="128" y="970"/>
                </a:lnTo>
                <a:lnTo>
                  <a:pt x="137" y="968"/>
                </a:lnTo>
                <a:lnTo>
                  <a:pt x="143" y="967"/>
                </a:lnTo>
                <a:lnTo>
                  <a:pt x="147" y="961"/>
                </a:lnTo>
                <a:lnTo>
                  <a:pt x="151" y="955"/>
                </a:lnTo>
                <a:lnTo>
                  <a:pt x="156" y="946"/>
                </a:lnTo>
                <a:lnTo>
                  <a:pt x="159" y="936"/>
                </a:lnTo>
                <a:lnTo>
                  <a:pt x="160" y="923"/>
                </a:lnTo>
                <a:lnTo>
                  <a:pt x="160" y="908"/>
                </a:lnTo>
                <a:lnTo>
                  <a:pt x="157" y="901"/>
                </a:lnTo>
                <a:lnTo>
                  <a:pt x="154" y="892"/>
                </a:lnTo>
                <a:lnTo>
                  <a:pt x="156" y="901"/>
                </a:lnTo>
                <a:lnTo>
                  <a:pt x="157" y="920"/>
                </a:lnTo>
                <a:lnTo>
                  <a:pt x="157" y="932"/>
                </a:lnTo>
                <a:lnTo>
                  <a:pt x="156" y="942"/>
                </a:lnTo>
                <a:lnTo>
                  <a:pt x="154" y="952"/>
                </a:lnTo>
                <a:lnTo>
                  <a:pt x="150" y="960"/>
                </a:lnTo>
                <a:lnTo>
                  <a:pt x="150" y="970"/>
                </a:lnTo>
                <a:lnTo>
                  <a:pt x="163" y="999"/>
                </a:lnTo>
                <a:lnTo>
                  <a:pt x="179" y="1027"/>
                </a:lnTo>
                <a:lnTo>
                  <a:pt x="193" y="1049"/>
                </a:lnTo>
                <a:lnTo>
                  <a:pt x="206" y="1071"/>
                </a:lnTo>
                <a:lnTo>
                  <a:pt x="235" y="1109"/>
                </a:lnTo>
                <a:lnTo>
                  <a:pt x="263" y="1145"/>
                </a:lnTo>
                <a:lnTo>
                  <a:pt x="289" y="1172"/>
                </a:lnTo>
                <a:lnTo>
                  <a:pt x="313" y="1196"/>
                </a:lnTo>
                <a:lnTo>
                  <a:pt x="330" y="1213"/>
                </a:lnTo>
                <a:lnTo>
                  <a:pt x="348" y="1227"/>
                </a:lnTo>
                <a:lnTo>
                  <a:pt x="369" y="1246"/>
                </a:lnTo>
                <a:lnTo>
                  <a:pt x="388" y="1262"/>
                </a:lnTo>
                <a:lnTo>
                  <a:pt x="408" y="1275"/>
                </a:lnTo>
                <a:lnTo>
                  <a:pt x="429" y="1285"/>
                </a:lnTo>
                <a:lnTo>
                  <a:pt x="448" y="1294"/>
                </a:lnTo>
                <a:lnTo>
                  <a:pt x="467" y="1302"/>
                </a:lnTo>
                <a:lnTo>
                  <a:pt x="485" y="1306"/>
                </a:lnTo>
                <a:lnTo>
                  <a:pt x="501" y="1310"/>
                </a:lnTo>
                <a:lnTo>
                  <a:pt x="515" y="1312"/>
                </a:lnTo>
                <a:lnTo>
                  <a:pt x="530" y="1313"/>
                </a:lnTo>
                <a:lnTo>
                  <a:pt x="552" y="1313"/>
                </a:lnTo>
                <a:lnTo>
                  <a:pt x="567" y="1312"/>
                </a:lnTo>
                <a:lnTo>
                  <a:pt x="573" y="1312"/>
                </a:lnTo>
                <a:lnTo>
                  <a:pt x="589" y="1309"/>
                </a:lnTo>
                <a:lnTo>
                  <a:pt x="606" y="1306"/>
                </a:lnTo>
                <a:lnTo>
                  <a:pt x="624" y="1300"/>
                </a:lnTo>
                <a:lnTo>
                  <a:pt x="643" y="1291"/>
                </a:lnTo>
                <a:lnTo>
                  <a:pt x="661" y="1284"/>
                </a:lnTo>
                <a:lnTo>
                  <a:pt x="680" y="1274"/>
                </a:lnTo>
                <a:lnTo>
                  <a:pt x="713" y="1253"/>
                </a:lnTo>
                <a:lnTo>
                  <a:pt x="744" y="1233"/>
                </a:lnTo>
                <a:lnTo>
                  <a:pt x="768" y="1215"/>
                </a:lnTo>
                <a:lnTo>
                  <a:pt x="791" y="1199"/>
                </a:lnTo>
                <a:lnTo>
                  <a:pt x="800" y="1189"/>
                </a:lnTo>
                <a:lnTo>
                  <a:pt x="810" y="1177"/>
                </a:lnTo>
                <a:lnTo>
                  <a:pt x="831" y="1146"/>
                </a:lnTo>
                <a:lnTo>
                  <a:pt x="853" y="1111"/>
                </a:lnTo>
                <a:lnTo>
                  <a:pt x="873" y="1071"/>
                </a:lnTo>
                <a:lnTo>
                  <a:pt x="894" y="1033"/>
                </a:lnTo>
                <a:lnTo>
                  <a:pt x="910" y="999"/>
                </a:lnTo>
                <a:lnTo>
                  <a:pt x="932" y="954"/>
                </a:lnTo>
                <a:lnTo>
                  <a:pt x="926" y="944"/>
                </a:lnTo>
                <a:lnTo>
                  <a:pt x="920" y="935"/>
                </a:lnTo>
                <a:lnTo>
                  <a:pt x="916" y="921"/>
                </a:lnTo>
                <a:lnTo>
                  <a:pt x="912" y="908"/>
                </a:lnTo>
                <a:lnTo>
                  <a:pt x="909" y="894"/>
                </a:lnTo>
                <a:lnTo>
                  <a:pt x="909" y="886"/>
                </a:lnTo>
                <a:lnTo>
                  <a:pt x="910" y="879"/>
                </a:lnTo>
                <a:lnTo>
                  <a:pt x="912" y="872"/>
                </a:lnTo>
                <a:lnTo>
                  <a:pt x="916" y="864"/>
                </a:lnTo>
                <a:lnTo>
                  <a:pt x="915" y="877"/>
                </a:lnTo>
                <a:lnTo>
                  <a:pt x="913" y="891"/>
                </a:lnTo>
                <a:lnTo>
                  <a:pt x="915" y="905"/>
                </a:lnTo>
                <a:lnTo>
                  <a:pt x="916" y="921"/>
                </a:lnTo>
                <a:lnTo>
                  <a:pt x="919" y="927"/>
                </a:lnTo>
                <a:lnTo>
                  <a:pt x="922" y="935"/>
                </a:lnTo>
                <a:lnTo>
                  <a:pt x="925" y="941"/>
                </a:lnTo>
                <a:lnTo>
                  <a:pt x="929" y="944"/>
                </a:lnTo>
                <a:lnTo>
                  <a:pt x="935" y="948"/>
                </a:lnTo>
                <a:lnTo>
                  <a:pt x="942" y="948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2" name="Freeform 179"/>
          <p:cNvSpPr>
            <a:spLocks/>
          </p:cNvSpPr>
          <p:nvPr/>
        </p:nvSpPr>
        <p:spPr bwMode="auto">
          <a:xfrm>
            <a:off x="4040188" y="2905125"/>
            <a:ext cx="1019175" cy="682625"/>
          </a:xfrm>
          <a:custGeom>
            <a:avLst/>
            <a:gdLst>
              <a:gd name="T0" fmla="*/ 0 w 642"/>
              <a:gd name="T1" fmla="*/ 363538 h 430"/>
              <a:gd name="T2" fmla="*/ 25400 w 642"/>
              <a:gd name="T3" fmla="*/ 412750 h 430"/>
              <a:gd name="T4" fmla="*/ 61913 w 642"/>
              <a:gd name="T5" fmla="*/ 461963 h 430"/>
              <a:gd name="T6" fmla="*/ 114300 w 642"/>
              <a:gd name="T7" fmla="*/ 519113 h 430"/>
              <a:gd name="T8" fmla="*/ 184150 w 642"/>
              <a:gd name="T9" fmla="*/ 577850 h 430"/>
              <a:gd name="T10" fmla="*/ 271463 w 642"/>
              <a:gd name="T11" fmla="*/ 628650 h 430"/>
              <a:gd name="T12" fmla="*/ 323850 w 642"/>
              <a:gd name="T13" fmla="*/ 649288 h 430"/>
              <a:gd name="T14" fmla="*/ 381000 w 642"/>
              <a:gd name="T15" fmla="*/ 666750 h 430"/>
              <a:gd name="T16" fmla="*/ 441325 w 642"/>
              <a:gd name="T17" fmla="*/ 677863 h 430"/>
              <a:gd name="T18" fmla="*/ 509588 w 642"/>
              <a:gd name="T19" fmla="*/ 682625 h 430"/>
              <a:gd name="T20" fmla="*/ 530225 w 642"/>
              <a:gd name="T21" fmla="*/ 679450 h 430"/>
              <a:gd name="T22" fmla="*/ 619125 w 642"/>
              <a:gd name="T23" fmla="*/ 673100 h 430"/>
              <a:gd name="T24" fmla="*/ 704850 w 642"/>
              <a:gd name="T25" fmla="*/ 657225 h 430"/>
              <a:gd name="T26" fmla="*/ 795338 w 642"/>
              <a:gd name="T27" fmla="*/ 628650 h 430"/>
              <a:gd name="T28" fmla="*/ 884238 w 642"/>
              <a:gd name="T29" fmla="*/ 587375 h 430"/>
              <a:gd name="T30" fmla="*/ 922338 w 642"/>
              <a:gd name="T31" fmla="*/ 558800 h 430"/>
              <a:gd name="T32" fmla="*/ 957263 w 642"/>
              <a:gd name="T33" fmla="*/ 528638 h 430"/>
              <a:gd name="T34" fmla="*/ 984250 w 642"/>
              <a:gd name="T35" fmla="*/ 488950 h 430"/>
              <a:gd name="T36" fmla="*/ 1006475 w 642"/>
              <a:gd name="T37" fmla="*/ 447675 h 430"/>
              <a:gd name="T38" fmla="*/ 1019175 w 642"/>
              <a:gd name="T39" fmla="*/ 398463 h 430"/>
              <a:gd name="T40" fmla="*/ 1012825 w 642"/>
              <a:gd name="T41" fmla="*/ 360363 h 430"/>
              <a:gd name="T42" fmla="*/ 1001713 w 642"/>
              <a:gd name="T43" fmla="*/ 269875 h 430"/>
              <a:gd name="T44" fmla="*/ 996950 w 642"/>
              <a:gd name="T45" fmla="*/ 158750 h 430"/>
              <a:gd name="T46" fmla="*/ 998538 w 642"/>
              <a:gd name="T47" fmla="*/ 106363 h 430"/>
              <a:gd name="T48" fmla="*/ 1011238 w 642"/>
              <a:gd name="T49" fmla="*/ 63500 h 430"/>
              <a:gd name="T50" fmla="*/ 936625 w 642"/>
              <a:gd name="T51" fmla="*/ 169863 h 430"/>
              <a:gd name="T52" fmla="*/ 849313 w 642"/>
              <a:gd name="T53" fmla="*/ 238125 h 430"/>
              <a:gd name="T54" fmla="*/ 730250 w 642"/>
              <a:gd name="T55" fmla="*/ 314325 h 430"/>
              <a:gd name="T56" fmla="*/ 665163 w 642"/>
              <a:gd name="T57" fmla="*/ 344488 h 430"/>
              <a:gd name="T58" fmla="*/ 603250 w 642"/>
              <a:gd name="T59" fmla="*/ 365125 h 430"/>
              <a:gd name="T60" fmla="*/ 546100 w 642"/>
              <a:gd name="T61" fmla="*/ 369888 h 430"/>
              <a:gd name="T62" fmla="*/ 538163 w 642"/>
              <a:gd name="T63" fmla="*/ 369888 h 430"/>
              <a:gd name="T64" fmla="*/ 481013 w 642"/>
              <a:gd name="T65" fmla="*/ 369888 h 430"/>
              <a:gd name="T66" fmla="*/ 414338 w 642"/>
              <a:gd name="T67" fmla="*/ 355600 h 430"/>
              <a:gd name="T68" fmla="*/ 360363 w 642"/>
              <a:gd name="T69" fmla="*/ 338138 h 430"/>
              <a:gd name="T70" fmla="*/ 301625 w 642"/>
              <a:gd name="T71" fmla="*/ 307975 h 430"/>
              <a:gd name="T72" fmla="*/ 244475 w 642"/>
              <a:gd name="T73" fmla="*/ 260350 h 430"/>
              <a:gd name="T74" fmla="*/ 71438 w 642"/>
              <a:gd name="T75" fmla="*/ 90488 h 430"/>
              <a:gd name="T76" fmla="*/ 0 w 642"/>
              <a:gd name="T77" fmla="*/ 0 h 430"/>
              <a:gd name="T78" fmla="*/ 7938 w 642"/>
              <a:gd name="T79" fmla="*/ 179388 h 430"/>
              <a:gd name="T80" fmla="*/ 7938 w 642"/>
              <a:gd name="T81" fmla="*/ 303213 h 430"/>
              <a:gd name="T82" fmla="*/ 4763 w 642"/>
              <a:gd name="T83" fmla="*/ 355600 h 430"/>
              <a:gd name="T84" fmla="*/ 0 w 642"/>
              <a:gd name="T85" fmla="*/ 363538 h 43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642" h="430">
                <a:moveTo>
                  <a:pt x="0" y="229"/>
                </a:moveTo>
                <a:lnTo>
                  <a:pt x="0" y="229"/>
                </a:lnTo>
                <a:lnTo>
                  <a:pt x="4" y="236"/>
                </a:lnTo>
                <a:lnTo>
                  <a:pt x="16" y="260"/>
                </a:lnTo>
                <a:lnTo>
                  <a:pt x="26" y="274"/>
                </a:lnTo>
                <a:lnTo>
                  <a:pt x="39" y="291"/>
                </a:lnTo>
                <a:lnTo>
                  <a:pt x="54" y="310"/>
                </a:lnTo>
                <a:lnTo>
                  <a:pt x="72" y="327"/>
                </a:lnTo>
                <a:lnTo>
                  <a:pt x="92" y="346"/>
                </a:lnTo>
                <a:lnTo>
                  <a:pt x="116" y="364"/>
                </a:lnTo>
                <a:lnTo>
                  <a:pt x="142" y="381"/>
                </a:lnTo>
                <a:lnTo>
                  <a:pt x="171" y="396"/>
                </a:lnTo>
                <a:lnTo>
                  <a:pt x="187" y="403"/>
                </a:lnTo>
                <a:lnTo>
                  <a:pt x="204" y="409"/>
                </a:lnTo>
                <a:lnTo>
                  <a:pt x="221" y="415"/>
                </a:lnTo>
                <a:lnTo>
                  <a:pt x="240" y="420"/>
                </a:lnTo>
                <a:lnTo>
                  <a:pt x="259" y="424"/>
                </a:lnTo>
                <a:lnTo>
                  <a:pt x="278" y="427"/>
                </a:lnTo>
                <a:lnTo>
                  <a:pt x="299" y="428"/>
                </a:lnTo>
                <a:lnTo>
                  <a:pt x="321" y="430"/>
                </a:lnTo>
                <a:lnTo>
                  <a:pt x="334" y="428"/>
                </a:lnTo>
                <a:lnTo>
                  <a:pt x="368" y="427"/>
                </a:lnTo>
                <a:lnTo>
                  <a:pt x="390" y="424"/>
                </a:lnTo>
                <a:lnTo>
                  <a:pt x="416" y="420"/>
                </a:lnTo>
                <a:lnTo>
                  <a:pt x="444" y="414"/>
                </a:lnTo>
                <a:lnTo>
                  <a:pt x="472" y="406"/>
                </a:lnTo>
                <a:lnTo>
                  <a:pt x="501" y="396"/>
                </a:lnTo>
                <a:lnTo>
                  <a:pt x="529" y="384"/>
                </a:lnTo>
                <a:lnTo>
                  <a:pt x="557" y="370"/>
                </a:lnTo>
                <a:lnTo>
                  <a:pt x="569" y="362"/>
                </a:lnTo>
                <a:lnTo>
                  <a:pt x="581" y="352"/>
                </a:lnTo>
                <a:lnTo>
                  <a:pt x="592" y="343"/>
                </a:lnTo>
                <a:lnTo>
                  <a:pt x="603" y="333"/>
                </a:lnTo>
                <a:lnTo>
                  <a:pt x="613" y="321"/>
                </a:lnTo>
                <a:lnTo>
                  <a:pt x="620" y="308"/>
                </a:lnTo>
                <a:lnTo>
                  <a:pt x="628" y="295"/>
                </a:lnTo>
                <a:lnTo>
                  <a:pt x="634" y="282"/>
                </a:lnTo>
                <a:lnTo>
                  <a:pt x="639" y="267"/>
                </a:lnTo>
                <a:lnTo>
                  <a:pt x="642" y="251"/>
                </a:lnTo>
                <a:lnTo>
                  <a:pt x="638" y="227"/>
                </a:lnTo>
                <a:lnTo>
                  <a:pt x="634" y="201"/>
                </a:lnTo>
                <a:lnTo>
                  <a:pt x="631" y="170"/>
                </a:lnTo>
                <a:lnTo>
                  <a:pt x="628" y="135"/>
                </a:lnTo>
                <a:lnTo>
                  <a:pt x="628" y="100"/>
                </a:lnTo>
                <a:lnTo>
                  <a:pt x="628" y="84"/>
                </a:lnTo>
                <a:lnTo>
                  <a:pt x="629" y="67"/>
                </a:lnTo>
                <a:lnTo>
                  <a:pt x="632" y="53"/>
                </a:lnTo>
                <a:lnTo>
                  <a:pt x="637" y="40"/>
                </a:lnTo>
                <a:lnTo>
                  <a:pt x="590" y="107"/>
                </a:lnTo>
                <a:lnTo>
                  <a:pt x="563" y="128"/>
                </a:lnTo>
                <a:lnTo>
                  <a:pt x="535" y="150"/>
                </a:lnTo>
                <a:lnTo>
                  <a:pt x="499" y="173"/>
                </a:lnTo>
                <a:lnTo>
                  <a:pt x="460" y="198"/>
                </a:lnTo>
                <a:lnTo>
                  <a:pt x="440" y="208"/>
                </a:lnTo>
                <a:lnTo>
                  <a:pt x="419" y="217"/>
                </a:lnTo>
                <a:lnTo>
                  <a:pt x="399" y="226"/>
                </a:lnTo>
                <a:lnTo>
                  <a:pt x="380" y="230"/>
                </a:lnTo>
                <a:lnTo>
                  <a:pt x="361" y="233"/>
                </a:lnTo>
                <a:lnTo>
                  <a:pt x="344" y="233"/>
                </a:lnTo>
                <a:lnTo>
                  <a:pt x="339" y="233"/>
                </a:lnTo>
                <a:lnTo>
                  <a:pt x="325" y="235"/>
                </a:lnTo>
                <a:lnTo>
                  <a:pt x="303" y="233"/>
                </a:lnTo>
                <a:lnTo>
                  <a:pt x="275" y="229"/>
                </a:lnTo>
                <a:lnTo>
                  <a:pt x="261" y="224"/>
                </a:lnTo>
                <a:lnTo>
                  <a:pt x="245" y="220"/>
                </a:lnTo>
                <a:lnTo>
                  <a:pt x="227" y="213"/>
                </a:lnTo>
                <a:lnTo>
                  <a:pt x="209" y="204"/>
                </a:lnTo>
                <a:lnTo>
                  <a:pt x="190" y="194"/>
                </a:lnTo>
                <a:lnTo>
                  <a:pt x="173" y="180"/>
                </a:lnTo>
                <a:lnTo>
                  <a:pt x="154" y="164"/>
                </a:lnTo>
                <a:lnTo>
                  <a:pt x="136" y="147"/>
                </a:lnTo>
                <a:lnTo>
                  <a:pt x="45" y="57"/>
                </a:lnTo>
                <a:lnTo>
                  <a:pt x="0" y="0"/>
                </a:lnTo>
                <a:lnTo>
                  <a:pt x="3" y="35"/>
                </a:lnTo>
                <a:lnTo>
                  <a:pt x="5" y="113"/>
                </a:lnTo>
                <a:lnTo>
                  <a:pt x="7" y="154"/>
                </a:lnTo>
                <a:lnTo>
                  <a:pt x="5" y="191"/>
                </a:lnTo>
                <a:lnTo>
                  <a:pt x="4" y="217"/>
                </a:lnTo>
                <a:lnTo>
                  <a:pt x="3" y="224"/>
                </a:lnTo>
                <a:lnTo>
                  <a:pt x="1" y="227"/>
                </a:lnTo>
                <a:lnTo>
                  <a:pt x="0" y="22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3" name="Freeform 180"/>
          <p:cNvSpPr>
            <a:spLocks/>
          </p:cNvSpPr>
          <p:nvPr/>
        </p:nvSpPr>
        <p:spPr bwMode="auto">
          <a:xfrm>
            <a:off x="3790950" y="1190625"/>
            <a:ext cx="1522413" cy="1155700"/>
          </a:xfrm>
          <a:custGeom>
            <a:avLst/>
            <a:gdLst>
              <a:gd name="T0" fmla="*/ 1522413 w 959"/>
              <a:gd name="T1" fmla="*/ 917575 h 728"/>
              <a:gd name="T2" fmla="*/ 1516063 w 959"/>
              <a:gd name="T3" fmla="*/ 806450 h 728"/>
              <a:gd name="T4" fmla="*/ 1492250 w 959"/>
              <a:gd name="T5" fmla="*/ 687388 h 728"/>
              <a:gd name="T6" fmla="*/ 1430338 w 959"/>
              <a:gd name="T7" fmla="*/ 498475 h 728"/>
              <a:gd name="T8" fmla="*/ 1400175 w 959"/>
              <a:gd name="T9" fmla="*/ 417513 h 728"/>
              <a:gd name="T10" fmla="*/ 1341438 w 959"/>
              <a:gd name="T11" fmla="*/ 317500 h 728"/>
              <a:gd name="T12" fmla="*/ 1262063 w 959"/>
              <a:gd name="T13" fmla="*/ 230188 h 728"/>
              <a:gd name="T14" fmla="*/ 1136650 w 959"/>
              <a:gd name="T15" fmla="*/ 125413 h 728"/>
              <a:gd name="T16" fmla="*/ 1042988 w 959"/>
              <a:gd name="T17" fmla="*/ 69850 h 728"/>
              <a:gd name="T18" fmla="*/ 898525 w 959"/>
              <a:gd name="T19" fmla="*/ 19050 h 728"/>
              <a:gd name="T20" fmla="*/ 765175 w 959"/>
              <a:gd name="T21" fmla="*/ 1588 h 728"/>
              <a:gd name="T22" fmla="*/ 658813 w 959"/>
              <a:gd name="T23" fmla="*/ 4763 h 728"/>
              <a:gd name="T24" fmla="*/ 560388 w 959"/>
              <a:gd name="T25" fmla="*/ 23813 h 728"/>
              <a:gd name="T26" fmla="*/ 490538 w 959"/>
              <a:gd name="T27" fmla="*/ 49213 h 728"/>
              <a:gd name="T28" fmla="*/ 388938 w 959"/>
              <a:gd name="T29" fmla="*/ 111125 h 728"/>
              <a:gd name="T30" fmla="*/ 241300 w 959"/>
              <a:gd name="T31" fmla="*/ 233363 h 728"/>
              <a:gd name="T32" fmla="*/ 161925 w 959"/>
              <a:gd name="T33" fmla="*/ 312738 h 728"/>
              <a:gd name="T34" fmla="*/ 115888 w 959"/>
              <a:gd name="T35" fmla="*/ 363538 h 728"/>
              <a:gd name="T36" fmla="*/ 80963 w 959"/>
              <a:gd name="T37" fmla="*/ 434975 h 728"/>
              <a:gd name="T38" fmla="*/ 39688 w 959"/>
              <a:gd name="T39" fmla="*/ 577850 h 728"/>
              <a:gd name="T40" fmla="*/ 22225 w 959"/>
              <a:gd name="T41" fmla="*/ 642938 h 728"/>
              <a:gd name="T42" fmla="*/ 0 w 959"/>
              <a:gd name="T43" fmla="*/ 925513 h 728"/>
              <a:gd name="T44" fmla="*/ 4763 w 959"/>
              <a:gd name="T45" fmla="*/ 947738 h 728"/>
              <a:gd name="T46" fmla="*/ 31750 w 959"/>
              <a:gd name="T47" fmla="*/ 1001713 h 728"/>
              <a:gd name="T48" fmla="*/ 74613 w 959"/>
              <a:gd name="T49" fmla="*/ 1041400 h 728"/>
              <a:gd name="T50" fmla="*/ 111125 w 959"/>
              <a:gd name="T51" fmla="*/ 1139825 h 728"/>
              <a:gd name="T52" fmla="*/ 165100 w 959"/>
              <a:gd name="T53" fmla="*/ 1155700 h 728"/>
              <a:gd name="T54" fmla="*/ 174625 w 959"/>
              <a:gd name="T55" fmla="*/ 706438 h 728"/>
              <a:gd name="T56" fmla="*/ 227013 w 959"/>
              <a:gd name="T57" fmla="*/ 558800 h 728"/>
              <a:gd name="T58" fmla="*/ 323850 w 959"/>
              <a:gd name="T59" fmla="*/ 377825 h 728"/>
              <a:gd name="T60" fmla="*/ 411163 w 959"/>
              <a:gd name="T61" fmla="*/ 285750 h 728"/>
              <a:gd name="T62" fmla="*/ 450850 w 959"/>
              <a:gd name="T63" fmla="*/ 263525 h 728"/>
              <a:gd name="T64" fmla="*/ 519113 w 959"/>
              <a:gd name="T65" fmla="*/ 250825 h 728"/>
              <a:gd name="T66" fmla="*/ 549275 w 959"/>
              <a:gd name="T67" fmla="*/ 250825 h 728"/>
              <a:gd name="T68" fmla="*/ 684213 w 959"/>
              <a:gd name="T69" fmla="*/ 279400 h 728"/>
              <a:gd name="T70" fmla="*/ 725488 w 959"/>
              <a:gd name="T71" fmla="*/ 274638 h 728"/>
              <a:gd name="T72" fmla="*/ 742950 w 959"/>
              <a:gd name="T73" fmla="*/ 273050 h 728"/>
              <a:gd name="T74" fmla="*/ 793750 w 959"/>
              <a:gd name="T75" fmla="*/ 244475 h 728"/>
              <a:gd name="T76" fmla="*/ 822325 w 959"/>
              <a:gd name="T77" fmla="*/ 239713 h 728"/>
              <a:gd name="T78" fmla="*/ 957263 w 959"/>
              <a:gd name="T79" fmla="*/ 255588 h 728"/>
              <a:gd name="T80" fmla="*/ 1036638 w 959"/>
              <a:gd name="T81" fmla="*/ 250825 h 728"/>
              <a:gd name="T82" fmla="*/ 1054100 w 959"/>
              <a:gd name="T83" fmla="*/ 249238 h 728"/>
              <a:gd name="T84" fmla="*/ 1101725 w 959"/>
              <a:gd name="T85" fmla="*/ 260350 h 728"/>
              <a:gd name="T86" fmla="*/ 1173163 w 959"/>
              <a:gd name="T87" fmla="*/ 312738 h 728"/>
              <a:gd name="T88" fmla="*/ 1185863 w 959"/>
              <a:gd name="T89" fmla="*/ 320675 h 728"/>
              <a:gd name="T90" fmla="*/ 1233488 w 959"/>
              <a:gd name="T91" fmla="*/ 395288 h 728"/>
              <a:gd name="T92" fmla="*/ 1282700 w 959"/>
              <a:gd name="T93" fmla="*/ 544513 h 728"/>
              <a:gd name="T94" fmla="*/ 1392238 w 959"/>
              <a:gd name="T95" fmla="*/ 928688 h 728"/>
              <a:gd name="T96" fmla="*/ 1441450 w 959"/>
              <a:gd name="T97" fmla="*/ 1111250 h 728"/>
              <a:gd name="T98" fmla="*/ 1443038 w 959"/>
              <a:gd name="T99" fmla="*/ 1060450 h 728"/>
              <a:gd name="T100" fmla="*/ 1455738 w 959"/>
              <a:gd name="T101" fmla="*/ 1003300 h 728"/>
              <a:gd name="T102" fmla="*/ 1522413 w 959"/>
              <a:gd name="T103" fmla="*/ 950913 h 728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959" h="728">
                <a:moveTo>
                  <a:pt x="959" y="599"/>
                </a:moveTo>
                <a:lnTo>
                  <a:pt x="959" y="578"/>
                </a:lnTo>
                <a:lnTo>
                  <a:pt x="959" y="556"/>
                </a:lnTo>
                <a:lnTo>
                  <a:pt x="958" y="531"/>
                </a:lnTo>
                <a:lnTo>
                  <a:pt x="955" y="508"/>
                </a:lnTo>
                <a:lnTo>
                  <a:pt x="951" y="483"/>
                </a:lnTo>
                <a:lnTo>
                  <a:pt x="946" y="458"/>
                </a:lnTo>
                <a:lnTo>
                  <a:pt x="940" y="433"/>
                </a:lnTo>
                <a:lnTo>
                  <a:pt x="926" y="387"/>
                </a:lnTo>
                <a:lnTo>
                  <a:pt x="912" y="346"/>
                </a:lnTo>
                <a:lnTo>
                  <a:pt x="901" y="314"/>
                </a:lnTo>
                <a:lnTo>
                  <a:pt x="889" y="285"/>
                </a:lnTo>
                <a:lnTo>
                  <a:pt x="882" y="263"/>
                </a:lnTo>
                <a:lnTo>
                  <a:pt x="871" y="241"/>
                </a:lnTo>
                <a:lnTo>
                  <a:pt x="858" y="220"/>
                </a:lnTo>
                <a:lnTo>
                  <a:pt x="845" y="200"/>
                </a:lnTo>
                <a:lnTo>
                  <a:pt x="829" y="180"/>
                </a:lnTo>
                <a:lnTo>
                  <a:pt x="811" y="161"/>
                </a:lnTo>
                <a:lnTo>
                  <a:pt x="795" y="145"/>
                </a:lnTo>
                <a:lnTo>
                  <a:pt x="777" y="129"/>
                </a:lnTo>
                <a:lnTo>
                  <a:pt x="744" y="101"/>
                </a:lnTo>
                <a:lnTo>
                  <a:pt x="716" y="79"/>
                </a:lnTo>
                <a:lnTo>
                  <a:pt x="689" y="62"/>
                </a:lnTo>
                <a:lnTo>
                  <a:pt x="657" y="44"/>
                </a:lnTo>
                <a:lnTo>
                  <a:pt x="626" y="31"/>
                </a:lnTo>
                <a:lnTo>
                  <a:pt x="595" y="21"/>
                </a:lnTo>
                <a:lnTo>
                  <a:pt x="566" y="12"/>
                </a:lnTo>
                <a:lnTo>
                  <a:pt x="537" y="6"/>
                </a:lnTo>
                <a:lnTo>
                  <a:pt x="509" y="3"/>
                </a:lnTo>
                <a:lnTo>
                  <a:pt x="482" y="1"/>
                </a:lnTo>
                <a:lnTo>
                  <a:pt x="457" y="0"/>
                </a:lnTo>
                <a:lnTo>
                  <a:pt x="435" y="1"/>
                </a:lnTo>
                <a:lnTo>
                  <a:pt x="415" y="3"/>
                </a:lnTo>
                <a:lnTo>
                  <a:pt x="383" y="9"/>
                </a:lnTo>
                <a:lnTo>
                  <a:pt x="361" y="13"/>
                </a:lnTo>
                <a:lnTo>
                  <a:pt x="353" y="15"/>
                </a:lnTo>
                <a:lnTo>
                  <a:pt x="331" y="22"/>
                </a:lnTo>
                <a:lnTo>
                  <a:pt x="309" y="31"/>
                </a:lnTo>
                <a:lnTo>
                  <a:pt x="287" y="43"/>
                </a:lnTo>
                <a:lnTo>
                  <a:pt x="265" y="56"/>
                </a:lnTo>
                <a:lnTo>
                  <a:pt x="245" y="70"/>
                </a:lnTo>
                <a:lnTo>
                  <a:pt x="224" y="85"/>
                </a:lnTo>
                <a:lnTo>
                  <a:pt x="184" y="117"/>
                </a:lnTo>
                <a:lnTo>
                  <a:pt x="152" y="147"/>
                </a:lnTo>
                <a:lnTo>
                  <a:pt x="126" y="173"/>
                </a:lnTo>
                <a:lnTo>
                  <a:pt x="102" y="197"/>
                </a:lnTo>
                <a:lnTo>
                  <a:pt x="92" y="205"/>
                </a:lnTo>
                <a:lnTo>
                  <a:pt x="82" y="217"/>
                </a:lnTo>
                <a:lnTo>
                  <a:pt x="73" y="229"/>
                </a:lnTo>
                <a:lnTo>
                  <a:pt x="66" y="244"/>
                </a:lnTo>
                <a:lnTo>
                  <a:pt x="58" y="258"/>
                </a:lnTo>
                <a:lnTo>
                  <a:pt x="51" y="274"/>
                </a:lnTo>
                <a:lnTo>
                  <a:pt x="39" y="307"/>
                </a:lnTo>
                <a:lnTo>
                  <a:pt x="30" y="337"/>
                </a:lnTo>
                <a:lnTo>
                  <a:pt x="25" y="364"/>
                </a:lnTo>
                <a:lnTo>
                  <a:pt x="17" y="395"/>
                </a:lnTo>
                <a:lnTo>
                  <a:pt x="14" y="405"/>
                </a:lnTo>
                <a:lnTo>
                  <a:pt x="11" y="428"/>
                </a:lnTo>
                <a:lnTo>
                  <a:pt x="5" y="493"/>
                </a:lnTo>
                <a:lnTo>
                  <a:pt x="0" y="583"/>
                </a:lnTo>
                <a:lnTo>
                  <a:pt x="0" y="588"/>
                </a:lnTo>
                <a:lnTo>
                  <a:pt x="3" y="597"/>
                </a:lnTo>
                <a:lnTo>
                  <a:pt x="5" y="607"/>
                </a:lnTo>
                <a:lnTo>
                  <a:pt x="11" y="618"/>
                </a:lnTo>
                <a:lnTo>
                  <a:pt x="20" y="631"/>
                </a:lnTo>
                <a:lnTo>
                  <a:pt x="32" y="644"/>
                </a:lnTo>
                <a:lnTo>
                  <a:pt x="47" y="656"/>
                </a:lnTo>
                <a:lnTo>
                  <a:pt x="58" y="684"/>
                </a:lnTo>
                <a:lnTo>
                  <a:pt x="67" y="706"/>
                </a:lnTo>
                <a:lnTo>
                  <a:pt x="70" y="718"/>
                </a:lnTo>
                <a:lnTo>
                  <a:pt x="71" y="726"/>
                </a:lnTo>
                <a:lnTo>
                  <a:pt x="104" y="728"/>
                </a:lnTo>
                <a:lnTo>
                  <a:pt x="104" y="593"/>
                </a:lnTo>
                <a:lnTo>
                  <a:pt x="107" y="487"/>
                </a:lnTo>
                <a:lnTo>
                  <a:pt x="110" y="445"/>
                </a:lnTo>
                <a:lnTo>
                  <a:pt x="113" y="415"/>
                </a:lnTo>
                <a:lnTo>
                  <a:pt x="143" y="352"/>
                </a:lnTo>
                <a:lnTo>
                  <a:pt x="193" y="251"/>
                </a:lnTo>
                <a:lnTo>
                  <a:pt x="204" y="238"/>
                </a:lnTo>
                <a:lnTo>
                  <a:pt x="230" y="210"/>
                </a:lnTo>
                <a:lnTo>
                  <a:pt x="245" y="194"/>
                </a:lnTo>
                <a:lnTo>
                  <a:pt x="259" y="180"/>
                </a:lnTo>
                <a:lnTo>
                  <a:pt x="274" y="170"/>
                </a:lnTo>
                <a:lnTo>
                  <a:pt x="278" y="167"/>
                </a:lnTo>
                <a:lnTo>
                  <a:pt x="284" y="166"/>
                </a:lnTo>
                <a:lnTo>
                  <a:pt x="306" y="160"/>
                </a:lnTo>
                <a:lnTo>
                  <a:pt x="327" y="158"/>
                </a:lnTo>
                <a:lnTo>
                  <a:pt x="337" y="157"/>
                </a:lnTo>
                <a:lnTo>
                  <a:pt x="346" y="158"/>
                </a:lnTo>
                <a:lnTo>
                  <a:pt x="384" y="167"/>
                </a:lnTo>
                <a:lnTo>
                  <a:pt x="412" y="173"/>
                </a:lnTo>
                <a:lnTo>
                  <a:pt x="431" y="176"/>
                </a:lnTo>
                <a:lnTo>
                  <a:pt x="444" y="176"/>
                </a:lnTo>
                <a:lnTo>
                  <a:pt x="452" y="175"/>
                </a:lnTo>
                <a:lnTo>
                  <a:pt x="457" y="173"/>
                </a:lnTo>
                <a:lnTo>
                  <a:pt x="462" y="172"/>
                </a:lnTo>
                <a:lnTo>
                  <a:pt x="468" y="172"/>
                </a:lnTo>
                <a:lnTo>
                  <a:pt x="472" y="169"/>
                </a:lnTo>
                <a:lnTo>
                  <a:pt x="484" y="161"/>
                </a:lnTo>
                <a:lnTo>
                  <a:pt x="500" y="154"/>
                </a:lnTo>
                <a:lnTo>
                  <a:pt x="509" y="153"/>
                </a:lnTo>
                <a:lnTo>
                  <a:pt x="518" y="151"/>
                </a:lnTo>
                <a:lnTo>
                  <a:pt x="535" y="154"/>
                </a:lnTo>
                <a:lnTo>
                  <a:pt x="578" y="158"/>
                </a:lnTo>
                <a:lnTo>
                  <a:pt x="603" y="161"/>
                </a:lnTo>
                <a:lnTo>
                  <a:pt x="625" y="161"/>
                </a:lnTo>
                <a:lnTo>
                  <a:pt x="645" y="160"/>
                </a:lnTo>
                <a:lnTo>
                  <a:pt x="653" y="158"/>
                </a:lnTo>
                <a:lnTo>
                  <a:pt x="658" y="157"/>
                </a:lnTo>
                <a:lnTo>
                  <a:pt x="664" y="157"/>
                </a:lnTo>
                <a:lnTo>
                  <a:pt x="672" y="157"/>
                </a:lnTo>
                <a:lnTo>
                  <a:pt x="682" y="160"/>
                </a:lnTo>
                <a:lnTo>
                  <a:pt x="694" y="164"/>
                </a:lnTo>
                <a:lnTo>
                  <a:pt x="708" y="172"/>
                </a:lnTo>
                <a:lnTo>
                  <a:pt x="723" y="182"/>
                </a:lnTo>
                <a:lnTo>
                  <a:pt x="739" y="197"/>
                </a:lnTo>
                <a:lnTo>
                  <a:pt x="741" y="198"/>
                </a:lnTo>
                <a:lnTo>
                  <a:pt x="747" y="202"/>
                </a:lnTo>
                <a:lnTo>
                  <a:pt x="755" y="213"/>
                </a:lnTo>
                <a:lnTo>
                  <a:pt x="766" y="227"/>
                </a:lnTo>
                <a:lnTo>
                  <a:pt x="777" y="249"/>
                </a:lnTo>
                <a:lnTo>
                  <a:pt x="791" y="280"/>
                </a:lnTo>
                <a:lnTo>
                  <a:pt x="802" y="320"/>
                </a:lnTo>
                <a:lnTo>
                  <a:pt x="808" y="343"/>
                </a:lnTo>
                <a:lnTo>
                  <a:pt x="814" y="368"/>
                </a:lnTo>
                <a:lnTo>
                  <a:pt x="877" y="585"/>
                </a:lnTo>
                <a:lnTo>
                  <a:pt x="883" y="678"/>
                </a:lnTo>
                <a:lnTo>
                  <a:pt x="884" y="696"/>
                </a:lnTo>
                <a:lnTo>
                  <a:pt x="908" y="700"/>
                </a:lnTo>
                <a:lnTo>
                  <a:pt x="908" y="690"/>
                </a:lnTo>
                <a:lnTo>
                  <a:pt x="909" y="668"/>
                </a:lnTo>
                <a:lnTo>
                  <a:pt x="911" y="654"/>
                </a:lnTo>
                <a:lnTo>
                  <a:pt x="912" y="643"/>
                </a:lnTo>
                <a:lnTo>
                  <a:pt x="917" y="632"/>
                </a:lnTo>
                <a:lnTo>
                  <a:pt x="918" y="629"/>
                </a:lnTo>
                <a:lnTo>
                  <a:pt x="921" y="628"/>
                </a:lnTo>
                <a:lnTo>
                  <a:pt x="959" y="59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4" name="Freeform 181"/>
          <p:cNvSpPr>
            <a:spLocks/>
          </p:cNvSpPr>
          <p:nvPr/>
        </p:nvSpPr>
        <p:spPr bwMode="auto">
          <a:xfrm>
            <a:off x="5218113" y="2212975"/>
            <a:ext cx="125412" cy="377825"/>
          </a:xfrm>
          <a:custGeom>
            <a:avLst/>
            <a:gdLst>
              <a:gd name="T0" fmla="*/ 69850 w 79"/>
              <a:gd name="T1" fmla="*/ 109538 h 238"/>
              <a:gd name="T2" fmla="*/ 65087 w 79"/>
              <a:gd name="T3" fmla="*/ 63500 h 238"/>
              <a:gd name="T4" fmla="*/ 73025 w 79"/>
              <a:gd name="T5" fmla="*/ 25400 h 238"/>
              <a:gd name="T6" fmla="*/ 79375 w 79"/>
              <a:gd name="T7" fmla="*/ 14288 h 238"/>
              <a:gd name="T8" fmla="*/ 90487 w 79"/>
              <a:gd name="T9" fmla="*/ 7938 h 238"/>
              <a:gd name="T10" fmla="*/ 95250 w 79"/>
              <a:gd name="T11" fmla="*/ 4763 h 238"/>
              <a:gd name="T12" fmla="*/ 114300 w 79"/>
              <a:gd name="T13" fmla="*/ 0 h 238"/>
              <a:gd name="T14" fmla="*/ 120650 w 79"/>
              <a:gd name="T15" fmla="*/ 7938 h 238"/>
              <a:gd name="T16" fmla="*/ 125412 w 79"/>
              <a:gd name="T17" fmla="*/ 23813 h 238"/>
              <a:gd name="T18" fmla="*/ 120650 w 79"/>
              <a:gd name="T19" fmla="*/ 55563 h 238"/>
              <a:gd name="T20" fmla="*/ 104775 w 79"/>
              <a:gd name="T21" fmla="*/ 104775 h 238"/>
              <a:gd name="T22" fmla="*/ 74612 w 79"/>
              <a:gd name="T23" fmla="*/ 179388 h 238"/>
              <a:gd name="T24" fmla="*/ 53975 w 79"/>
              <a:gd name="T25" fmla="*/ 244475 h 238"/>
              <a:gd name="T26" fmla="*/ 44450 w 79"/>
              <a:gd name="T27" fmla="*/ 300038 h 238"/>
              <a:gd name="T28" fmla="*/ 44450 w 79"/>
              <a:gd name="T29" fmla="*/ 349250 h 238"/>
              <a:gd name="T30" fmla="*/ 42862 w 79"/>
              <a:gd name="T31" fmla="*/ 361950 h 238"/>
              <a:gd name="T32" fmla="*/ 38100 w 79"/>
              <a:gd name="T33" fmla="*/ 374650 h 238"/>
              <a:gd name="T34" fmla="*/ 30162 w 79"/>
              <a:gd name="T35" fmla="*/ 377825 h 238"/>
              <a:gd name="T36" fmla="*/ 23812 w 79"/>
              <a:gd name="T37" fmla="*/ 373063 h 238"/>
              <a:gd name="T38" fmla="*/ 0 w 79"/>
              <a:gd name="T39" fmla="*/ 328613 h 238"/>
              <a:gd name="T40" fmla="*/ 4762 w 79"/>
              <a:gd name="T41" fmla="*/ 322263 h 238"/>
              <a:gd name="T42" fmla="*/ 28575 w 79"/>
              <a:gd name="T43" fmla="*/ 265113 h 238"/>
              <a:gd name="T44" fmla="*/ 38100 w 79"/>
              <a:gd name="T45" fmla="*/ 228600 h 238"/>
              <a:gd name="T46" fmla="*/ 30162 w 79"/>
              <a:gd name="T47" fmla="*/ 212725 h 238"/>
              <a:gd name="T48" fmla="*/ 20637 w 79"/>
              <a:gd name="T49" fmla="*/ 174625 h 238"/>
              <a:gd name="T50" fmla="*/ 20637 w 79"/>
              <a:gd name="T51" fmla="*/ 139700 h 238"/>
              <a:gd name="T52" fmla="*/ 25400 w 79"/>
              <a:gd name="T53" fmla="*/ 130175 h 238"/>
              <a:gd name="T54" fmla="*/ 39687 w 79"/>
              <a:gd name="T55" fmla="*/ 130175 h 238"/>
              <a:gd name="T56" fmla="*/ 44450 w 79"/>
              <a:gd name="T57" fmla="*/ 139700 h 238"/>
              <a:gd name="T58" fmla="*/ 53975 w 79"/>
              <a:gd name="T59" fmla="*/ 153988 h 238"/>
              <a:gd name="T60" fmla="*/ 60325 w 79"/>
              <a:gd name="T61" fmla="*/ 153988 h 238"/>
              <a:gd name="T62" fmla="*/ 65087 w 79"/>
              <a:gd name="T63" fmla="*/ 138113 h 238"/>
              <a:gd name="T64" fmla="*/ 69850 w 79"/>
              <a:gd name="T65" fmla="*/ 109538 h 23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79" h="238">
                <a:moveTo>
                  <a:pt x="44" y="69"/>
                </a:moveTo>
                <a:lnTo>
                  <a:pt x="44" y="69"/>
                </a:lnTo>
                <a:lnTo>
                  <a:pt x="43" y="60"/>
                </a:lnTo>
                <a:lnTo>
                  <a:pt x="41" y="40"/>
                </a:lnTo>
                <a:lnTo>
                  <a:pt x="43" y="28"/>
                </a:lnTo>
                <a:lnTo>
                  <a:pt x="46" y="16"/>
                </a:lnTo>
                <a:lnTo>
                  <a:pt x="47" y="12"/>
                </a:lnTo>
                <a:lnTo>
                  <a:pt x="50" y="9"/>
                </a:lnTo>
                <a:lnTo>
                  <a:pt x="54" y="6"/>
                </a:lnTo>
                <a:lnTo>
                  <a:pt x="57" y="5"/>
                </a:lnTo>
                <a:lnTo>
                  <a:pt x="60" y="3"/>
                </a:lnTo>
                <a:lnTo>
                  <a:pt x="66" y="0"/>
                </a:lnTo>
                <a:lnTo>
                  <a:pt x="72" y="0"/>
                </a:lnTo>
                <a:lnTo>
                  <a:pt x="75" y="2"/>
                </a:lnTo>
                <a:lnTo>
                  <a:pt x="76" y="5"/>
                </a:lnTo>
                <a:lnTo>
                  <a:pt x="78" y="9"/>
                </a:lnTo>
                <a:lnTo>
                  <a:pt x="79" y="15"/>
                </a:lnTo>
                <a:lnTo>
                  <a:pt x="78" y="24"/>
                </a:lnTo>
                <a:lnTo>
                  <a:pt x="76" y="35"/>
                </a:lnTo>
                <a:lnTo>
                  <a:pt x="72" y="49"/>
                </a:lnTo>
                <a:lnTo>
                  <a:pt x="66" y="66"/>
                </a:lnTo>
                <a:lnTo>
                  <a:pt x="47" y="113"/>
                </a:lnTo>
                <a:lnTo>
                  <a:pt x="43" y="125"/>
                </a:lnTo>
                <a:lnTo>
                  <a:pt x="34" y="154"/>
                </a:lnTo>
                <a:lnTo>
                  <a:pt x="31" y="172"/>
                </a:lnTo>
                <a:lnTo>
                  <a:pt x="28" y="189"/>
                </a:lnTo>
                <a:lnTo>
                  <a:pt x="27" y="207"/>
                </a:lnTo>
                <a:lnTo>
                  <a:pt x="28" y="220"/>
                </a:lnTo>
                <a:lnTo>
                  <a:pt x="27" y="228"/>
                </a:lnTo>
                <a:lnTo>
                  <a:pt x="25" y="232"/>
                </a:lnTo>
                <a:lnTo>
                  <a:pt x="24" y="236"/>
                </a:lnTo>
                <a:lnTo>
                  <a:pt x="22" y="238"/>
                </a:lnTo>
                <a:lnTo>
                  <a:pt x="19" y="238"/>
                </a:lnTo>
                <a:lnTo>
                  <a:pt x="18" y="238"/>
                </a:lnTo>
                <a:lnTo>
                  <a:pt x="15" y="235"/>
                </a:lnTo>
                <a:lnTo>
                  <a:pt x="9" y="226"/>
                </a:lnTo>
                <a:lnTo>
                  <a:pt x="0" y="207"/>
                </a:lnTo>
                <a:lnTo>
                  <a:pt x="3" y="203"/>
                </a:lnTo>
                <a:lnTo>
                  <a:pt x="10" y="188"/>
                </a:lnTo>
                <a:lnTo>
                  <a:pt x="18" y="167"/>
                </a:lnTo>
                <a:lnTo>
                  <a:pt x="21" y="156"/>
                </a:lnTo>
                <a:lnTo>
                  <a:pt x="24" y="144"/>
                </a:lnTo>
                <a:lnTo>
                  <a:pt x="19" y="134"/>
                </a:lnTo>
                <a:lnTo>
                  <a:pt x="16" y="122"/>
                </a:lnTo>
                <a:lnTo>
                  <a:pt x="13" y="110"/>
                </a:lnTo>
                <a:lnTo>
                  <a:pt x="12" y="98"/>
                </a:lnTo>
                <a:lnTo>
                  <a:pt x="13" y="88"/>
                </a:lnTo>
                <a:lnTo>
                  <a:pt x="15" y="85"/>
                </a:lnTo>
                <a:lnTo>
                  <a:pt x="16" y="82"/>
                </a:lnTo>
                <a:lnTo>
                  <a:pt x="21" y="82"/>
                </a:lnTo>
                <a:lnTo>
                  <a:pt x="25" y="82"/>
                </a:lnTo>
                <a:lnTo>
                  <a:pt x="28" y="88"/>
                </a:lnTo>
                <a:lnTo>
                  <a:pt x="31" y="94"/>
                </a:lnTo>
                <a:lnTo>
                  <a:pt x="34" y="97"/>
                </a:lnTo>
                <a:lnTo>
                  <a:pt x="37" y="98"/>
                </a:lnTo>
                <a:lnTo>
                  <a:pt x="38" y="97"/>
                </a:lnTo>
                <a:lnTo>
                  <a:pt x="40" y="96"/>
                </a:lnTo>
                <a:lnTo>
                  <a:pt x="41" y="87"/>
                </a:lnTo>
                <a:lnTo>
                  <a:pt x="44" y="6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5" name="Freeform 182"/>
          <p:cNvSpPr>
            <a:spLocks/>
          </p:cNvSpPr>
          <p:nvPr/>
        </p:nvSpPr>
        <p:spPr bwMode="auto">
          <a:xfrm>
            <a:off x="3751263" y="2228850"/>
            <a:ext cx="139700" cy="363538"/>
          </a:xfrm>
          <a:custGeom>
            <a:avLst/>
            <a:gdLst>
              <a:gd name="T0" fmla="*/ 1588 w 88"/>
              <a:gd name="T1" fmla="*/ 49213 h 229"/>
              <a:gd name="T2" fmla="*/ 1588 w 88"/>
              <a:gd name="T3" fmla="*/ 49213 h 229"/>
              <a:gd name="T4" fmla="*/ 4763 w 88"/>
              <a:gd name="T5" fmla="*/ 28575 h 229"/>
              <a:gd name="T6" fmla="*/ 11113 w 88"/>
              <a:gd name="T7" fmla="*/ 14288 h 229"/>
              <a:gd name="T8" fmla="*/ 15875 w 88"/>
              <a:gd name="T9" fmla="*/ 4763 h 229"/>
              <a:gd name="T10" fmla="*/ 22225 w 88"/>
              <a:gd name="T11" fmla="*/ 0 h 229"/>
              <a:gd name="T12" fmla="*/ 30163 w 88"/>
              <a:gd name="T13" fmla="*/ 0 h 229"/>
              <a:gd name="T14" fmla="*/ 36513 w 88"/>
              <a:gd name="T15" fmla="*/ 3175 h 229"/>
              <a:gd name="T16" fmla="*/ 44450 w 88"/>
              <a:gd name="T17" fmla="*/ 7938 h 229"/>
              <a:gd name="T18" fmla="*/ 50800 w 88"/>
              <a:gd name="T19" fmla="*/ 17463 h 229"/>
              <a:gd name="T20" fmla="*/ 65088 w 88"/>
              <a:gd name="T21" fmla="*/ 34925 h 229"/>
              <a:gd name="T22" fmla="*/ 76200 w 88"/>
              <a:gd name="T23" fmla="*/ 53975 h 229"/>
              <a:gd name="T24" fmla="*/ 85725 w 88"/>
              <a:gd name="T25" fmla="*/ 77788 h 229"/>
              <a:gd name="T26" fmla="*/ 85725 w 88"/>
              <a:gd name="T27" fmla="*/ 77788 h 229"/>
              <a:gd name="T28" fmla="*/ 101600 w 88"/>
              <a:gd name="T29" fmla="*/ 98425 h 229"/>
              <a:gd name="T30" fmla="*/ 114300 w 88"/>
              <a:gd name="T31" fmla="*/ 119063 h 229"/>
              <a:gd name="T32" fmla="*/ 125413 w 88"/>
              <a:gd name="T33" fmla="*/ 139700 h 229"/>
              <a:gd name="T34" fmla="*/ 125413 w 88"/>
              <a:gd name="T35" fmla="*/ 139700 h 229"/>
              <a:gd name="T36" fmla="*/ 125413 w 88"/>
              <a:gd name="T37" fmla="*/ 149225 h 229"/>
              <a:gd name="T38" fmla="*/ 125413 w 88"/>
              <a:gd name="T39" fmla="*/ 158750 h 229"/>
              <a:gd name="T40" fmla="*/ 125413 w 88"/>
              <a:gd name="T41" fmla="*/ 163513 h 229"/>
              <a:gd name="T42" fmla="*/ 120650 w 88"/>
              <a:gd name="T43" fmla="*/ 166688 h 229"/>
              <a:gd name="T44" fmla="*/ 117475 w 88"/>
              <a:gd name="T45" fmla="*/ 166688 h 229"/>
              <a:gd name="T46" fmla="*/ 114300 w 88"/>
              <a:gd name="T47" fmla="*/ 166688 h 229"/>
              <a:gd name="T48" fmla="*/ 101600 w 88"/>
              <a:gd name="T49" fmla="*/ 161925 h 229"/>
              <a:gd name="T50" fmla="*/ 90488 w 88"/>
              <a:gd name="T51" fmla="*/ 153988 h 229"/>
              <a:gd name="T52" fmla="*/ 80963 w 88"/>
              <a:gd name="T53" fmla="*/ 144463 h 229"/>
              <a:gd name="T54" fmla="*/ 71438 w 88"/>
              <a:gd name="T55" fmla="*/ 136525 h 229"/>
              <a:gd name="T56" fmla="*/ 71438 w 88"/>
              <a:gd name="T57" fmla="*/ 136525 h 229"/>
              <a:gd name="T58" fmla="*/ 65088 w 88"/>
              <a:gd name="T59" fmla="*/ 147638 h 229"/>
              <a:gd name="T60" fmla="*/ 61913 w 88"/>
              <a:gd name="T61" fmla="*/ 158750 h 229"/>
              <a:gd name="T62" fmla="*/ 61913 w 88"/>
              <a:gd name="T63" fmla="*/ 173038 h 229"/>
              <a:gd name="T64" fmla="*/ 61913 w 88"/>
              <a:gd name="T65" fmla="*/ 188913 h 229"/>
              <a:gd name="T66" fmla="*/ 66675 w 88"/>
              <a:gd name="T67" fmla="*/ 203200 h 229"/>
              <a:gd name="T68" fmla="*/ 74613 w 88"/>
              <a:gd name="T69" fmla="*/ 217488 h 229"/>
              <a:gd name="T70" fmla="*/ 87313 w 88"/>
              <a:gd name="T71" fmla="*/ 247650 h 229"/>
              <a:gd name="T72" fmla="*/ 106363 w 88"/>
              <a:gd name="T73" fmla="*/ 273050 h 229"/>
              <a:gd name="T74" fmla="*/ 122238 w 88"/>
              <a:gd name="T75" fmla="*/ 293688 h 229"/>
              <a:gd name="T76" fmla="*/ 139700 w 88"/>
              <a:gd name="T77" fmla="*/ 315913 h 229"/>
              <a:gd name="T78" fmla="*/ 139700 w 88"/>
              <a:gd name="T79" fmla="*/ 315913 h 229"/>
              <a:gd name="T80" fmla="*/ 136525 w 88"/>
              <a:gd name="T81" fmla="*/ 341313 h 229"/>
              <a:gd name="T82" fmla="*/ 134938 w 88"/>
              <a:gd name="T83" fmla="*/ 350838 h 229"/>
              <a:gd name="T84" fmla="*/ 130175 w 88"/>
              <a:gd name="T85" fmla="*/ 357188 h 229"/>
              <a:gd name="T86" fmla="*/ 127000 w 88"/>
              <a:gd name="T87" fmla="*/ 358775 h 229"/>
              <a:gd name="T88" fmla="*/ 122238 w 88"/>
              <a:gd name="T89" fmla="*/ 361950 h 229"/>
              <a:gd name="T90" fmla="*/ 117475 w 88"/>
              <a:gd name="T91" fmla="*/ 363538 h 229"/>
              <a:gd name="T92" fmla="*/ 114300 w 88"/>
              <a:gd name="T93" fmla="*/ 363538 h 229"/>
              <a:gd name="T94" fmla="*/ 104775 w 88"/>
              <a:gd name="T95" fmla="*/ 358775 h 229"/>
              <a:gd name="T96" fmla="*/ 96838 w 88"/>
              <a:gd name="T97" fmla="*/ 352425 h 229"/>
              <a:gd name="T98" fmla="*/ 90488 w 88"/>
              <a:gd name="T99" fmla="*/ 346075 h 229"/>
              <a:gd name="T100" fmla="*/ 90488 w 88"/>
              <a:gd name="T101" fmla="*/ 346075 h 229"/>
              <a:gd name="T102" fmla="*/ 74613 w 88"/>
              <a:gd name="T103" fmla="*/ 312738 h 229"/>
              <a:gd name="T104" fmla="*/ 57150 w 88"/>
              <a:gd name="T105" fmla="*/ 276225 h 229"/>
              <a:gd name="T106" fmla="*/ 39688 w 88"/>
              <a:gd name="T107" fmla="*/ 228600 h 229"/>
              <a:gd name="T108" fmla="*/ 22225 w 88"/>
              <a:gd name="T109" fmla="*/ 179388 h 229"/>
              <a:gd name="T110" fmla="*/ 9525 w 88"/>
              <a:gd name="T111" fmla="*/ 131763 h 229"/>
              <a:gd name="T112" fmla="*/ 4763 w 88"/>
              <a:gd name="T113" fmla="*/ 107950 h 229"/>
              <a:gd name="T114" fmla="*/ 0 w 88"/>
              <a:gd name="T115" fmla="*/ 87313 h 229"/>
              <a:gd name="T116" fmla="*/ 0 w 88"/>
              <a:gd name="T117" fmla="*/ 66675 h 229"/>
              <a:gd name="T118" fmla="*/ 1588 w 88"/>
              <a:gd name="T119" fmla="*/ 49213 h 229"/>
              <a:gd name="T120" fmla="*/ 1588 w 88"/>
              <a:gd name="T121" fmla="*/ 49213 h 229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88" h="229">
                <a:moveTo>
                  <a:pt x="1" y="31"/>
                </a:moveTo>
                <a:lnTo>
                  <a:pt x="1" y="31"/>
                </a:lnTo>
                <a:lnTo>
                  <a:pt x="3" y="18"/>
                </a:lnTo>
                <a:lnTo>
                  <a:pt x="7" y="9"/>
                </a:lnTo>
                <a:lnTo>
                  <a:pt x="10" y="3"/>
                </a:lnTo>
                <a:lnTo>
                  <a:pt x="14" y="0"/>
                </a:lnTo>
                <a:lnTo>
                  <a:pt x="19" y="0"/>
                </a:lnTo>
                <a:lnTo>
                  <a:pt x="23" y="2"/>
                </a:lnTo>
                <a:lnTo>
                  <a:pt x="28" y="5"/>
                </a:lnTo>
                <a:lnTo>
                  <a:pt x="32" y="11"/>
                </a:lnTo>
                <a:lnTo>
                  <a:pt x="41" y="22"/>
                </a:lnTo>
                <a:lnTo>
                  <a:pt x="48" y="34"/>
                </a:lnTo>
                <a:lnTo>
                  <a:pt x="54" y="49"/>
                </a:lnTo>
                <a:lnTo>
                  <a:pt x="64" y="62"/>
                </a:lnTo>
                <a:lnTo>
                  <a:pt x="72" y="75"/>
                </a:lnTo>
                <a:lnTo>
                  <a:pt x="79" y="88"/>
                </a:lnTo>
                <a:lnTo>
                  <a:pt x="79" y="94"/>
                </a:lnTo>
                <a:lnTo>
                  <a:pt x="79" y="100"/>
                </a:lnTo>
                <a:lnTo>
                  <a:pt x="79" y="103"/>
                </a:lnTo>
                <a:lnTo>
                  <a:pt x="76" y="105"/>
                </a:lnTo>
                <a:lnTo>
                  <a:pt x="74" y="105"/>
                </a:lnTo>
                <a:lnTo>
                  <a:pt x="72" y="105"/>
                </a:lnTo>
                <a:lnTo>
                  <a:pt x="64" y="102"/>
                </a:lnTo>
                <a:lnTo>
                  <a:pt x="57" y="97"/>
                </a:lnTo>
                <a:lnTo>
                  <a:pt x="51" y="91"/>
                </a:lnTo>
                <a:lnTo>
                  <a:pt x="45" y="86"/>
                </a:lnTo>
                <a:lnTo>
                  <a:pt x="41" y="93"/>
                </a:lnTo>
                <a:lnTo>
                  <a:pt x="39" y="100"/>
                </a:lnTo>
                <a:lnTo>
                  <a:pt x="39" y="109"/>
                </a:lnTo>
                <a:lnTo>
                  <a:pt x="39" y="119"/>
                </a:lnTo>
                <a:lnTo>
                  <a:pt x="42" y="128"/>
                </a:lnTo>
                <a:lnTo>
                  <a:pt x="47" y="137"/>
                </a:lnTo>
                <a:lnTo>
                  <a:pt x="55" y="156"/>
                </a:lnTo>
                <a:lnTo>
                  <a:pt x="67" y="172"/>
                </a:lnTo>
                <a:lnTo>
                  <a:pt x="77" y="185"/>
                </a:lnTo>
                <a:lnTo>
                  <a:pt x="88" y="199"/>
                </a:lnTo>
                <a:lnTo>
                  <a:pt x="86" y="215"/>
                </a:lnTo>
                <a:lnTo>
                  <a:pt x="85" y="221"/>
                </a:lnTo>
                <a:lnTo>
                  <a:pt x="82" y="225"/>
                </a:lnTo>
                <a:lnTo>
                  <a:pt x="80" y="226"/>
                </a:lnTo>
                <a:lnTo>
                  <a:pt x="77" y="228"/>
                </a:lnTo>
                <a:lnTo>
                  <a:pt x="74" y="229"/>
                </a:lnTo>
                <a:lnTo>
                  <a:pt x="72" y="229"/>
                </a:lnTo>
                <a:lnTo>
                  <a:pt x="66" y="226"/>
                </a:lnTo>
                <a:lnTo>
                  <a:pt x="61" y="222"/>
                </a:lnTo>
                <a:lnTo>
                  <a:pt x="57" y="218"/>
                </a:lnTo>
                <a:lnTo>
                  <a:pt x="47" y="197"/>
                </a:lnTo>
                <a:lnTo>
                  <a:pt x="36" y="174"/>
                </a:lnTo>
                <a:lnTo>
                  <a:pt x="25" y="144"/>
                </a:lnTo>
                <a:lnTo>
                  <a:pt x="14" y="113"/>
                </a:lnTo>
                <a:lnTo>
                  <a:pt x="6" y="83"/>
                </a:lnTo>
                <a:lnTo>
                  <a:pt x="3" y="68"/>
                </a:lnTo>
                <a:lnTo>
                  <a:pt x="0" y="55"/>
                </a:lnTo>
                <a:lnTo>
                  <a:pt x="0" y="42"/>
                </a:lnTo>
                <a:lnTo>
                  <a:pt x="1" y="3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6" name="Freeform 183"/>
          <p:cNvSpPr>
            <a:spLocks/>
          </p:cNvSpPr>
          <p:nvPr/>
        </p:nvSpPr>
        <p:spPr bwMode="auto">
          <a:xfrm>
            <a:off x="4649788" y="2011363"/>
            <a:ext cx="423862" cy="111125"/>
          </a:xfrm>
          <a:custGeom>
            <a:avLst/>
            <a:gdLst>
              <a:gd name="T0" fmla="*/ 3175 w 267"/>
              <a:gd name="T1" fmla="*/ 85725 h 70"/>
              <a:gd name="T2" fmla="*/ 3175 w 267"/>
              <a:gd name="T3" fmla="*/ 85725 h 70"/>
              <a:gd name="T4" fmla="*/ 11112 w 267"/>
              <a:gd name="T5" fmla="*/ 76200 h 70"/>
              <a:gd name="T6" fmla="*/ 33337 w 267"/>
              <a:gd name="T7" fmla="*/ 60325 h 70"/>
              <a:gd name="T8" fmla="*/ 49212 w 267"/>
              <a:gd name="T9" fmla="*/ 47625 h 70"/>
              <a:gd name="T10" fmla="*/ 65087 w 267"/>
              <a:gd name="T11" fmla="*/ 38100 h 70"/>
              <a:gd name="T12" fmla="*/ 84137 w 267"/>
              <a:gd name="T13" fmla="*/ 31750 h 70"/>
              <a:gd name="T14" fmla="*/ 103187 w 267"/>
              <a:gd name="T15" fmla="*/ 26988 h 70"/>
              <a:gd name="T16" fmla="*/ 103187 w 267"/>
              <a:gd name="T17" fmla="*/ 26988 h 70"/>
              <a:gd name="T18" fmla="*/ 133350 w 267"/>
              <a:gd name="T19" fmla="*/ 20638 h 70"/>
              <a:gd name="T20" fmla="*/ 207962 w 267"/>
              <a:gd name="T21" fmla="*/ 7938 h 70"/>
              <a:gd name="T22" fmla="*/ 249237 w 267"/>
              <a:gd name="T23" fmla="*/ 1588 h 70"/>
              <a:gd name="T24" fmla="*/ 288925 w 267"/>
              <a:gd name="T25" fmla="*/ 0 h 70"/>
              <a:gd name="T26" fmla="*/ 323850 w 267"/>
              <a:gd name="T27" fmla="*/ 0 h 70"/>
              <a:gd name="T28" fmla="*/ 339725 w 267"/>
              <a:gd name="T29" fmla="*/ 1588 h 70"/>
              <a:gd name="T30" fmla="*/ 349250 w 267"/>
              <a:gd name="T31" fmla="*/ 6350 h 70"/>
              <a:gd name="T32" fmla="*/ 349250 w 267"/>
              <a:gd name="T33" fmla="*/ 6350 h 70"/>
              <a:gd name="T34" fmla="*/ 387350 w 267"/>
              <a:gd name="T35" fmla="*/ 26988 h 70"/>
              <a:gd name="T36" fmla="*/ 409575 w 267"/>
              <a:gd name="T37" fmla="*/ 46038 h 70"/>
              <a:gd name="T38" fmla="*/ 419100 w 267"/>
              <a:gd name="T39" fmla="*/ 52388 h 70"/>
              <a:gd name="T40" fmla="*/ 423862 w 267"/>
              <a:gd name="T41" fmla="*/ 60325 h 70"/>
              <a:gd name="T42" fmla="*/ 423862 w 267"/>
              <a:gd name="T43" fmla="*/ 60325 h 70"/>
              <a:gd name="T44" fmla="*/ 423862 w 267"/>
              <a:gd name="T45" fmla="*/ 66675 h 70"/>
              <a:gd name="T46" fmla="*/ 419100 w 267"/>
              <a:gd name="T47" fmla="*/ 71438 h 70"/>
              <a:gd name="T48" fmla="*/ 417512 w 267"/>
              <a:gd name="T49" fmla="*/ 71438 h 70"/>
              <a:gd name="T50" fmla="*/ 263525 w 267"/>
              <a:gd name="T51" fmla="*/ 57150 h 70"/>
              <a:gd name="T52" fmla="*/ 168275 w 267"/>
              <a:gd name="T53" fmla="*/ 66675 h 70"/>
              <a:gd name="T54" fmla="*/ 85725 w 267"/>
              <a:gd name="T55" fmla="*/ 80963 h 70"/>
              <a:gd name="T56" fmla="*/ 15875 w 267"/>
              <a:gd name="T57" fmla="*/ 104775 h 70"/>
              <a:gd name="T58" fmla="*/ 15875 w 267"/>
              <a:gd name="T59" fmla="*/ 104775 h 70"/>
              <a:gd name="T60" fmla="*/ 14287 w 267"/>
              <a:gd name="T61" fmla="*/ 106363 h 70"/>
              <a:gd name="T62" fmla="*/ 4762 w 267"/>
              <a:gd name="T63" fmla="*/ 111125 h 70"/>
              <a:gd name="T64" fmla="*/ 3175 w 267"/>
              <a:gd name="T65" fmla="*/ 111125 h 70"/>
              <a:gd name="T66" fmla="*/ 0 w 267"/>
              <a:gd name="T67" fmla="*/ 107950 h 70"/>
              <a:gd name="T68" fmla="*/ 0 w 267"/>
              <a:gd name="T69" fmla="*/ 100013 h 70"/>
              <a:gd name="T70" fmla="*/ 3175 w 267"/>
              <a:gd name="T71" fmla="*/ 85725 h 70"/>
              <a:gd name="T72" fmla="*/ 3175 w 267"/>
              <a:gd name="T73" fmla="*/ 85725 h 70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67" h="70">
                <a:moveTo>
                  <a:pt x="2" y="54"/>
                </a:moveTo>
                <a:lnTo>
                  <a:pt x="2" y="54"/>
                </a:lnTo>
                <a:lnTo>
                  <a:pt x="7" y="48"/>
                </a:lnTo>
                <a:lnTo>
                  <a:pt x="21" y="38"/>
                </a:lnTo>
                <a:lnTo>
                  <a:pt x="31" y="30"/>
                </a:lnTo>
                <a:lnTo>
                  <a:pt x="41" y="24"/>
                </a:lnTo>
                <a:lnTo>
                  <a:pt x="53" y="20"/>
                </a:lnTo>
                <a:lnTo>
                  <a:pt x="65" y="17"/>
                </a:lnTo>
                <a:lnTo>
                  <a:pt x="84" y="13"/>
                </a:lnTo>
                <a:lnTo>
                  <a:pt x="131" y="5"/>
                </a:lnTo>
                <a:lnTo>
                  <a:pt x="157" y="1"/>
                </a:lnTo>
                <a:lnTo>
                  <a:pt x="182" y="0"/>
                </a:lnTo>
                <a:lnTo>
                  <a:pt x="204" y="0"/>
                </a:lnTo>
                <a:lnTo>
                  <a:pt x="214" y="1"/>
                </a:lnTo>
                <a:lnTo>
                  <a:pt x="220" y="4"/>
                </a:lnTo>
                <a:lnTo>
                  <a:pt x="244" y="17"/>
                </a:lnTo>
                <a:lnTo>
                  <a:pt x="258" y="29"/>
                </a:lnTo>
                <a:lnTo>
                  <a:pt x="264" y="33"/>
                </a:lnTo>
                <a:lnTo>
                  <a:pt x="267" y="38"/>
                </a:lnTo>
                <a:lnTo>
                  <a:pt x="267" y="42"/>
                </a:lnTo>
                <a:lnTo>
                  <a:pt x="264" y="45"/>
                </a:lnTo>
                <a:lnTo>
                  <a:pt x="263" y="45"/>
                </a:lnTo>
                <a:lnTo>
                  <a:pt x="166" y="36"/>
                </a:lnTo>
                <a:lnTo>
                  <a:pt x="106" y="42"/>
                </a:lnTo>
                <a:lnTo>
                  <a:pt x="54" y="51"/>
                </a:lnTo>
                <a:lnTo>
                  <a:pt x="10" y="66"/>
                </a:lnTo>
                <a:lnTo>
                  <a:pt x="9" y="67"/>
                </a:lnTo>
                <a:lnTo>
                  <a:pt x="3" y="70"/>
                </a:lnTo>
                <a:lnTo>
                  <a:pt x="2" y="70"/>
                </a:lnTo>
                <a:lnTo>
                  <a:pt x="0" y="68"/>
                </a:lnTo>
                <a:lnTo>
                  <a:pt x="0" y="63"/>
                </a:lnTo>
                <a:lnTo>
                  <a:pt x="2" y="5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7" name="Freeform 184"/>
          <p:cNvSpPr>
            <a:spLocks/>
          </p:cNvSpPr>
          <p:nvPr/>
        </p:nvSpPr>
        <p:spPr bwMode="auto">
          <a:xfrm>
            <a:off x="4079875" y="2028825"/>
            <a:ext cx="430213" cy="88900"/>
          </a:xfrm>
          <a:custGeom>
            <a:avLst/>
            <a:gdLst>
              <a:gd name="T0" fmla="*/ 419100 w 271"/>
              <a:gd name="T1" fmla="*/ 69850 h 56"/>
              <a:gd name="T2" fmla="*/ 430213 w 271"/>
              <a:gd name="T3" fmla="*/ 88900 h 56"/>
              <a:gd name="T4" fmla="*/ 406400 w 271"/>
              <a:gd name="T5" fmla="*/ 79375 h 56"/>
              <a:gd name="T6" fmla="*/ 406400 w 271"/>
              <a:gd name="T7" fmla="*/ 79375 h 56"/>
              <a:gd name="T8" fmla="*/ 358775 w 271"/>
              <a:gd name="T9" fmla="*/ 69850 h 56"/>
              <a:gd name="T10" fmla="*/ 304800 w 271"/>
              <a:gd name="T11" fmla="*/ 60325 h 56"/>
              <a:gd name="T12" fmla="*/ 304800 w 271"/>
              <a:gd name="T13" fmla="*/ 60325 h 56"/>
              <a:gd name="T14" fmla="*/ 182563 w 271"/>
              <a:gd name="T15" fmla="*/ 53975 h 56"/>
              <a:gd name="T16" fmla="*/ 69850 w 271"/>
              <a:gd name="T17" fmla="*/ 69850 h 56"/>
              <a:gd name="T18" fmla="*/ 69850 w 271"/>
              <a:gd name="T19" fmla="*/ 69850 h 56"/>
              <a:gd name="T20" fmla="*/ 50800 w 271"/>
              <a:gd name="T21" fmla="*/ 74613 h 56"/>
              <a:gd name="T22" fmla="*/ 34925 w 271"/>
              <a:gd name="T23" fmla="*/ 79375 h 56"/>
              <a:gd name="T24" fmla="*/ 12700 w 271"/>
              <a:gd name="T25" fmla="*/ 82550 h 56"/>
              <a:gd name="T26" fmla="*/ 1588 w 271"/>
              <a:gd name="T27" fmla="*/ 79375 h 56"/>
              <a:gd name="T28" fmla="*/ 0 w 271"/>
              <a:gd name="T29" fmla="*/ 77788 h 56"/>
              <a:gd name="T30" fmla="*/ 0 w 271"/>
              <a:gd name="T31" fmla="*/ 77788 h 56"/>
              <a:gd name="T32" fmla="*/ 3175 w 271"/>
              <a:gd name="T33" fmla="*/ 69850 h 56"/>
              <a:gd name="T34" fmla="*/ 15875 w 271"/>
              <a:gd name="T35" fmla="*/ 60325 h 56"/>
              <a:gd name="T36" fmla="*/ 50800 w 271"/>
              <a:gd name="T37" fmla="*/ 33338 h 56"/>
              <a:gd name="T38" fmla="*/ 100013 w 271"/>
              <a:gd name="T39" fmla="*/ 0 h 56"/>
              <a:gd name="T40" fmla="*/ 265113 w 271"/>
              <a:gd name="T41" fmla="*/ 17463 h 56"/>
              <a:gd name="T42" fmla="*/ 265113 w 271"/>
              <a:gd name="T43" fmla="*/ 17463 h 56"/>
              <a:gd name="T44" fmla="*/ 295275 w 271"/>
              <a:gd name="T45" fmla="*/ 19050 h 56"/>
              <a:gd name="T46" fmla="*/ 323850 w 271"/>
              <a:gd name="T47" fmla="*/ 23813 h 56"/>
              <a:gd name="T48" fmla="*/ 349250 w 271"/>
              <a:gd name="T49" fmla="*/ 30163 h 56"/>
              <a:gd name="T50" fmla="*/ 369888 w 271"/>
              <a:gd name="T51" fmla="*/ 39688 h 56"/>
              <a:gd name="T52" fmla="*/ 388938 w 271"/>
              <a:gd name="T53" fmla="*/ 49213 h 56"/>
              <a:gd name="T54" fmla="*/ 400050 w 271"/>
              <a:gd name="T55" fmla="*/ 58738 h 56"/>
              <a:gd name="T56" fmla="*/ 411163 w 271"/>
              <a:gd name="T57" fmla="*/ 65088 h 56"/>
              <a:gd name="T58" fmla="*/ 419100 w 271"/>
              <a:gd name="T59" fmla="*/ 69850 h 5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71" h="56">
                <a:moveTo>
                  <a:pt x="264" y="44"/>
                </a:moveTo>
                <a:lnTo>
                  <a:pt x="271" y="56"/>
                </a:lnTo>
                <a:lnTo>
                  <a:pt x="256" y="50"/>
                </a:lnTo>
                <a:lnTo>
                  <a:pt x="226" y="44"/>
                </a:lnTo>
                <a:lnTo>
                  <a:pt x="192" y="38"/>
                </a:lnTo>
                <a:lnTo>
                  <a:pt x="115" y="34"/>
                </a:lnTo>
                <a:lnTo>
                  <a:pt x="44" y="44"/>
                </a:lnTo>
                <a:lnTo>
                  <a:pt x="32" y="47"/>
                </a:lnTo>
                <a:lnTo>
                  <a:pt x="22" y="50"/>
                </a:lnTo>
                <a:lnTo>
                  <a:pt x="8" y="52"/>
                </a:lnTo>
                <a:lnTo>
                  <a:pt x="1" y="50"/>
                </a:lnTo>
                <a:lnTo>
                  <a:pt x="0" y="49"/>
                </a:lnTo>
                <a:lnTo>
                  <a:pt x="2" y="44"/>
                </a:lnTo>
                <a:lnTo>
                  <a:pt x="10" y="38"/>
                </a:lnTo>
                <a:lnTo>
                  <a:pt x="32" y="21"/>
                </a:lnTo>
                <a:lnTo>
                  <a:pt x="63" y="0"/>
                </a:lnTo>
                <a:lnTo>
                  <a:pt x="167" y="11"/>
                </a:lnTo>
                <a:lnTo>
                  <a:pt x="186" y="12"/>
                </a:lnTo>
                <a:lnTo>
                  <a:pt x="204" y="15"/>
                </a:lnTo>
                <a:lnTo>
                  <a:pt x="220" y="19"/>
                </a:lnTo>
                <a:lnTo>
                  <a:pt x="233" y="25"/>
                </a:lnTo>
                <a:lnTo>
                  <a:pt x="245" y="31"/>
                </a:lnTo>
                <a:lnTo>
                  <a:pt x="252" y="37"/>
                </a:lnTo>
                <a:lnTo>
                  <a:pt x="259" y="41"/>
                </a:lnTo>
                <a:lnTo>
                  <a:pt x="264" y="4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8" name="Freeform 185"/>
          <p:cNvSpPr>
            <a:spLocks/>
          </p:cNvSpPr>
          <p:nvPr/>
        </p:nvSpPr>
        <p:spPr bwMode="auto">
          <a:xfrm>
            <a:off x="4713288" y="2103438"/>
            <a:ext cx="276225" cy="107950"/>
          </a:xfrm>
          <a:custGeom>
            <a:avLst/>
            <a:gdLst>
              <a:gd name="T0" fmla="*/ 1588 w 174"/>
              <a:gd name="T1" fmla="*/ 73025 h 68"/>
              <a:gd name="T2" fmla="*/ 1588 w 174"/>
              <a:gd name="T3" fmla="*/ 73025 h 68"/>
              <a:gd name="T4" fmla="*/ 17463 w 174"/>
              <a:gd name="T5" fmla="*/ 63500 h 68"/>
              <a:gd name="T6" fmla="*/ 39688 w 174"/>
              <a:gd name="T7" fmla="*/ 47625 h 68"/>
              <a:gd name="T8" fmla="*/ 39688 w 174"/>
              <a:gd name="T9" fmla="*/ 47625 h 68"/>
              <a:gd name="T10" fmla="*/ 57150 w 174"/>
              <a:gd name="T11" fmla="*/ 34925 h 68"/>
              <a:gd name="T12" fmla="*/ 79375 w 174"/>
              <a:gd name="T13" fmla="*/ 20638 h 68"/>
              <a:gd name="T14" fmla="*/ 106363 w 174"/>
              <a:gd name="T15" fmla="*/ 9525 h 68"/>
              <a:gd name="T16" fmla="*/ 120650 w 174"/>
              <a:gd name="T17" fmla="*/ 4763 h 68"/>
              <a:gd name="T18" fmla="*/ 136525 w 174"/>
              <a:gd name="T19" fmla="*/ 3175 h 68"/>
              <a:gd name="T20" fmla="*/ 155575 w 174"/>
              <a:gd name="T21" fmla="*/ 0 h 68"/>
              <a:gd name="T22" fmla="*/ 174625 w 174"/>
              <a:gd name="T23" fmla="*/ 3175 h 68"/>
              <a:gd name="T24" fmla="*/ 193675 w 174"/>
              <a:gd name="T25" fmla="*/ 4763 h 68"/>
              <a:gd name="T26" fmla="*/ 214313 w 174"/>
              <a:gd name="T27" fmla="*/ 12700 h 68"/>
              <a:gd name="T28" fmla="*/ 231775 w 174"/>
              <a:gd name="T29" fmla="*/ 20638 h 68"/>
              <a:gd name="T30" fmla="*/ 254000 w 174"/>
              <a:gd name="T31" fmla="*/ 34925 h 68"/>
              <a:gd name="T32" fmla="*/ 254000 w 174"/>
              <a:gd name="T33" fmla="*/ 34925 h 68"/>
              <a:gd name="T34" fmla="*/ 258763 w 174"/>
              <a:gd name="T35" fmla="*/ 38100 h 68"/>
              <a:gd name="T36" fmla="*/ 266700 w 174"/>
              <a:gd name="T37" fmla="*/ 47625 h 68"/>
              <a:gd name="T38" fmla="*/ 271463 w 174"/>
              <a:gd name="T39" fmla="*/ 55563 h 68"/>
              <a:gd name="T40" fmla="*/ 274638 w 174"/>
              <a:gd name="T41" fmla="*/ 63500 h 68"/>
              <a:gd name="T42" fmla="*/ 276225 w 174"/>
              <a:gd name="T43" fmla="*/ 73025 h 68"/>
              <a:gd name="T44" fmla="*/ 276225 w 174"/>
              <a:gd name="T45" fmla="*/ 82550 h 68"/>
              <a:gd name="T46" fmla="*/ 276225 w 174"/>
              <a:gd name="T47" fmla="*/ 82550 h 68"/>
              <a:gd name="T48" fmla="*/ 263525 w 174"/>
              <a:gd name="T49" fmla="*/ 88900 h 68"/>
              <a:gd name="T50" fmla="*/ 246063 w 174"/>
              <a:gd name="T51" fmla="*/ 95250 h 68"/>
              <a:gd name="T52" fmla="*/ 225425 w 174"/>
              <a:gd name="T53" fmla="*/ 100013 h 68"/>
              <a:gd name="T54" fmla="*/ 200025 w 174"/>
              <a:gd name="T55" fmla="*/ 104775 h 68"/>
              <a:gd name="T56" fmla="*/ 166688 w 174"/>
              <a:gd name="T57" fmla="*/ 107950 h 68"/>
              <a:gd name="T58" fmla="*/ 130175 w 174"/>
              <a:gd name="T59" fmla="*/ 104775 h 68"/>
              <a:gd name="T60" fmla="*/ 90488 w 174"/>
              <a:gd name="T61" fmla="*/ 98425 h 68"/>
              <a:gd name="T62" fmla="*/ 34925 w 174"/>
              <a:gd name="T63" fmla="*/ 88900 h 68"/>
              <a:gd name="T64" fmla="*/ 34925 w 174"/>
              <a:gd name="T65" fmla="*/ 88900 h 68"/>
              <a:gd name="T66" fmla="*/ 26988 w 174"/>
              <a:gd name="T67" fmla="*/ 88900 h 68"/>
              <a:gd name="T68" fmla="*/ 14288 w 174"/>
              <a:gd name="T69" fmla="*/ 88900 h 68"/>
              <a:gd name="T70" fmla="*/ 6350 w 174"/>
              <a:gd name="T71" fmla="*/ 85725 h 68"/>
              <a:gd name="T72" fmla="*/ 1588 w 174"/>
              <a:gd name="T73" fmla="*/ 84138 h 68"/>
              <a:gd name="T74" fmla="*/ 0 w 174"/>
              <a:gd name="T75" fmla="*/ 79375 h 68"/>
              <a:gd name="T76" fmla="*/ 1588 w 174"/>
              <a:gd name="T77" fmla="*/ 73025 h 68"/>
              <a:gd name="T78" fmla="*/ 1588 w 174"/>
              <a:gd name="T79" fmla="*/ 73025 h 68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74" h="68">
                <a:moveTo>
                  <a:pt x="1" y="46"/>
                </a:moveTo>
                <a:lnTo>
                  <a:pt x="1" y="46"/>
                </a:lnTo>
                <a:lnTo>
                  <a:pt x="11" y="40"/>
                </a:lnTo>
                <a:lnTo>
                  <a:pt x="25" y="30"/>
                </a:lnTo>
                <a:lnTo>
                  <a:pt x="36" y="22"/>
                </a:lnTo>
                <a:lnTo>
                  <a:pt x="50" y="13"/>
                </a:lnTo>
                <a:lnTo>
                  <a:pt x="67" y="6"/>
                </a:lnTo>
                <a:lnTo>
                  <a:pt x="76" y="3"/>
                </a:lnTo>
                <a:lnTo>
                  <a:pt x="86" y="2"/>
                </a:lnTo>
                <a:lnTo>
                  <a:pt x="98" y="0"/>
                </a:lnTo>
                <a:lnTo>
                  <a:pt x="110" y="2"/>
                </a:lnTo>
                <a:lnTo>
                  <a:pt x="122" y="3"/>
                </a:lnTo>
                <a:lnTo>
                  <a:pt x="135" y="8"/>
                </a:lnTo>
                <a:lnTo>
                  <a:pt x="146" y="13"/>
                </a:lnTo>
                <a:lnTo>
                  <a:pt x="160" y="22"/>
                </a:lnTo>
                <a:lnTo>
                  <a:pt x="163" y="24"/>
                </a:lnTo>
                <a:lnTo>
                  <a:pt x="168" y="30"/>
                </a:lnTo>
                <a:lnTo>
                  <a:pt x="171" y="35"/>
                </a:lnTo>
                <a:lnTo>
                  <a:pt x="173" y="40"/>
                </a:lnTo>
                <a:lnTo>
                  <a:pt x="174" y="46"/>
                </a:lnTo>
                <a:lnTo>
                  <a:pt x="174" y="52"/>
                </a:lnTo>
                <a:lnTo>
                  <a:pt x="166" y="56"/>
                </a:lnTo>
                <a:lnTo>
                  <a:pt x="155" y="60"/>
                </a:lnTo>
                <a:lnTo>
                  <a:pt x="142" y="63"/>
                </a:lnTo>
                <a:lnTo>
                  <a:pt x="126" y="66"/>
                </a:lnTo>
                <a:lnTo>
                  <a:pt x="105" y="68"/>
                </a:lnTo>
                <a:lnTo>
                  <a:pt x="82" y="66"/>
                </a:lnTo>
                <a:lnTo>
                  <a:pt x="57" y="62"/>
                </a:lnTo>
                <a:lnTo>
                  <a:pt x="22" y="56"/>
                </a:lnTo>
                <a:lnTo>
                  <a:pt x="17" y="56"/>
                </a:lnTo>
                <a:lnTo>
                  <a:pt x="9" y="56"/>
                </a:lnTo>
                <a:lnTo>
                  <a:pt x="4" y="54"/>
                </a:lnTo>
                <a:lnTo>
                  <a:pt x="1" y="53"/>
                </a:lnTo>
                <a:lnTo>
                  <a:pt x="0" y="50"/>
                </a:lnTo>
                <a:lnTo>
                  <a:pt x="1" y="46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09" name="Freeform 186"/>
          <p:cNvSpPr>
            <a:spLocks/>
          </p:cNvSpPr>
          <p:nvPr/>
        </p:nvSpPr>
        <p:spPr bwMode="auto">
          <a:xfrm>
            <a:off x="4170363" y="2116138"/>
            <a:ext cx="279400" cy="106362"/>
          </a:xfrm>
          <a:custGeom>
            <a:avLst/>
            <a:gdLst>
              <a:gd name="T0" fmla="*/ 258763 w 176"/>
              <a:gd name="T1" fmla="*/ 65087 h 67"/>
              <a:gd name="T2" fmla="*/ 258763 w 176"/>
              <a:gd name="T3" fmla="*/ 65087 h 67"/>
              <a:gd name="T4" fmla="*/ 249238 w 176"/>
              <a:gd name="T5" fmla="*/ 55562 h 67"/>
              <a:gd name="T6" fmla="*/ 239713 w 176"/>
              <a:gd name="T7" fmla="*/ 46037 h 67"/>
              <a:gd name="T8" fmla="*/ 225425 w 176"/>
              <a:gd name="T9" fmla="*/ 34925 h 67"/>
              <a:gd name="T10" fmla="*/ 209550 w 176"/>
              <a:gd name="T11" fmla="*/ 22225 h 67"/>
              <a:gd name="T12" fmla="*/ 188913 w 176"/>
              <a:gd name="T13" fmla="*/ 11112 h 67"/>
              <a:gd name="T14" fmla="*/ 165100 w 176"/>
              <a:gd name="T15" fmla="*/ 3175 h 67"/>
              <a:gd name="T16" fmla="*/ 139700 w 176"/>
              <a:gd name="T17" fmla="*/ 0 h 67"/>
              <a:gd name="T18" fmla="*/ 139700 w 176"/>
              <a:gd name="T19" fmla="*/ 0 h 67"/>
              <a:gd name="T20" fmla="*/ 123825 w 176"/>
              <a:gd name="T21" fmla="*/ 0 h 67"/>
              <a:gd name="T22" fmla="*/ 109538 w 176"/>
              <a:gd name="T23" fmla="*/ 0 h 67"/>
              <a:gd name="T24" fmla="*/ 88900 w 176"/>
              <a:gd name="T25" fmla="*/ 1587 h 67"/>
              <a:gd name="T26" fmla="*/ 66675 w 176"/>
              <a:gd name="T27" fmla="*/ 7937 h 67"/>
              <a:gd name="T28" fmla="*/ 44450 w 176"/>
              <a:gd name="T29" fmla="*/ 17462 h 67"/>
              <a:gd name="T30" fmla="*/ 34925 w 176"/>
              <a:gd name="T31" fmla="*/ 25400 h 67"/>
              <a:gd name="T32" fmla="*/ 22225 w 176"/>
              <a:gd name="T33" fmla="*/ 34925 h 67"/>
              <a:gd name="T34" fmla="*/ 11113 w 176"/>
              <a:gd name="T35" fmla="*/ 42862 h 67"/>
              <a:gd name="T36" fmla="*/ 1588 w 176"/>
              <a:gd name="T37" fmla="*/ 57150 h 67"/>
              <a:gd name="T38" fmla="*/ 1588 w 176"/>
              <a:gd name="T39" fmla="*/ 57150 h 67"/>
              <a:gd name="T40" fmla="*/ 0 w 176"/>
              <a:gd name="T41" fmla="*/ 61912 h 67"/>
              <a:gd name="T42" fmla="*/ 0 w 176"/>
              <a:gd name="T43" fmla="*/ 66675 h 67"/>
              <a:gd name="T44" fmla="*/ 1588 w 176"/>
              <a:gd name="T45" fmla="*/ 76200 h 67"/>
              <a:gd name="T46" fmla="*/ 9525 w 176"/>
              <a:gd name="T47" fmla="*/ 82550 h 67"/>
              <a:gd name="T48" fmla="*/ 25400 w 176"/>
              <a:gd name="T49" fmla="*/ 92075 h 67"/>
              <a:gd name="T50" fmla="*/ 49213 w 176"/>
              <a:gd name="T51" fmla="*/ 100012 h 67"/>
              <a:gd name="T52" fmla="*/ 85725 w 176"/>
              <a:gd name="T53" fmla="*/ 106362 h 67"/>
              <a:gd name="T54" fmla="*/ 85725 w 176"/>
              <a:gd name="T55" fmla="*/ 106362 h 67"/>
              <a:gd name="T56" fmla="*/ 144463 w 176"/>
              <a:gd name="T57" fmla="*/ 106362 h 67"/>
              <a:gd name="T58" fmla="*/ 193675 w 176"/>
              <a:gd name="T59" fmla="*/ 101600 h 67"/>
              <a:gd name="T60" fmla="*/ 214313 w 176"/>
              <a:gd name="T61" fmla="*/ 96837 h 67"/>
              <a:gd name="T62" fmla="*/ 230188 w 176"/>
              <a:gd name="T63" fmla="*/ 92075 h 67"/>
              <a:gd name="T64" fmla="*/ 249238 w 176"/>
              <a:gd name="T65" fmla="*/ 85725 h 67"/>
              <a:gd name="T66" fmla="*/ 249238 w 176"/>
              <a:gd name="T67" fmla="*/ 85725 h 67"/>
              <a:gd name="T68" fmla="*/ 260350 w 176"/>
              <a:gd name="T69" fmla="*/ 87312 h 67"/>
              <a:gd name="T70" fmla="*/ 271463 w 176"/>
              <a:gd name="T71" fmla="*/ 85725 h 67"/>
              <a:gd name="T72" fmla="*/ 276225 w 176"/>
              <a:gd name="T73" fmla="*/ 82550 h 67"/>
              <a:gd name="T74" fmla="*/ 279400 w 176"/>
              <a:gd name="T75" fmla="*/ 80962 h 67"/>
              <a:gd name="T76" fmla="*/ 279400 w 176"/>
              <a:gd name="T77" fmla="*/ 80962 h 67"/>
              <a:gd name="T78" fmla="*/ 279400 w 176"/>
              <a:gd name="T79" fmla="*/ 77787 h 67"/>
              <a:gd name="T80" fmla="*/ 276225 w 176"/>
              <a:gd name="T81" fmla="*/ 73025 h 67"/>
              <a:gd name="T82" fmla="*/ 269875 w 176"/>
              <a:gd name="T83" fmla="*/ 69850 h 67"/>
              <a:gd name="T84" fmla="*/ 258763 w 176"/>
              <a:gd name="T85" fmla="*/ 65087 h 67"/>
              <a:gd name="T86" fmla="*/ 258763 w 176"/>
              <a:gd name="T87" fmla="*/ 65087 h 67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76" h="67">
                <a:moveTo>
                  <a:pt x="163" y="41"/>
                </a:moveTo>
                <a:lnTo>
                  <a:pt x="163" y="41"/>
                </a:lnTo>
                <a:lnTo>
                  <a:pt x="157" y="35"/>
                </a:lnTo>
                <a:lnTo>
                  <a:pt x="151" y="29"/>
                </a:lnTo>
                <a:lnTo>
                  <a:pt x="142" y="22"/>
                </a:lnTo>
                <a:lnTo>
                  <a:pt x="132" y="14"/>
                </a:lnTo>
                <a:lnTo>
                  <a:pt x="119" y="7"/>
                </a:lnTo>
                <a:lnTo>
                  <a:pt x="104" y="2"/>
                </a:lnTo>
                <a:lnTo>
                  <a:pt x="88" y="0"/>
                </a:lnTo>
                <a:lnTo>
                  <a:pt x="78" y="0"/>
                </a:lnTo>
                <a:lnTo>
                  <a:pt x="69" y="0"/>
                </a:lnTo>
                <a:lnTo>
                  <a:pt x="56" y="1"/>
                </a:lnTo>
                <a:lnTo>
                  <a:pt x="42" y="5"/>
                </a:lnTo>
                <a:lnTo>
                  <a:pt x="28" y="11"/>
                </a:lnTo>
                <a:lnTo>
                  <a:pt x="22" y="16"/>
                </a:lnTo>
                <a:lnTo>
                  <a:pt x="14" y="22"/>
                </a:lnTo>
                <a:lnTo>
                  <a:pt x="7" y="27"/>
                </a:lnTo>
                <a:lnTo>
                  <a:pt x="1" y="36"/>
                </a:lnTo>
                <a:lnTo>
                  <a:pt x="0" y="39"/>
                </a:lnTo>
                <a:lnTo>
                  <a:pt x="0" y="42"/>
                </a:lnTo>
                <a:lnTo>
                  <a:pt x="1" y="48"/>
                </a:lnTo>
                <a:lnTo>
                  <a:pt x="6" y="52"/>
                </a:lnTo>
                <a:lnTo>
                  <a:pt x="16" y="58"/>
                </a:lnTo>
                <a:lnTo>
                  <a:pt x="31" y="63"/>
                </a:lnTo>
                <a:lnTo>
                  <a:pt x="54" y="67"/>
                </a:lnTo>
                <a:lnTo>
                  <a:pt x="91" y="67"/>
                </a:lnTo>
                <a:lnTo>
                  <a:pt x="122" y="64"/>
                </a:lnTo>
                <a:lnTo>
                  <a:pt x="135" y="61"/>
                </a:lnTo>
                <a:lnTo>
                  <a:pt x="145" y="58"/>
                </a:lnTo>
                <a:lnTo>
                  <a:pt x="157" y="54"/>
                </a:lnTo>
                <a:lnTo>
                  <a:pt x="164" y="55"/>
                </a:lnTo>
                <a:lnTo>
                  <a:pt x="171" y="54"/>
                </a:lnTo>
                <a:lnTo>
                  <a:pt x="174" y="52"/>
                </a:lnTo>
                <a:lnTo>
                  <a:pt x="176" y="51"/>
                </a:lnTo>
                <a:lnTo>
                  <a:pt x="176" y="49"/>
                </a:lnTo>
                <a:lnTo>
                  <a:pt x="174" y="46"/>
                </a:lnTo>
                <a:lnTo>
                  <a:pt x="170" y="44"/>
                </a:lnTo>
                <a:lnTo>
                  <a:pt x="163" y="4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0" name="Freeform 187"/>
          <p:cNvSpPr>
            <a:spLocks/>
          </p:cNvSpPr>
          <p:nvPr/>
        </p:nvSpPr>
        <p:spPr bwMode="auto">
          <a:xfrm>
            <a:off x="4745038" y="2108200"/>
            <a:ext cx="231775" cy="100013"/>
          </a:xfrm>
          <a:custGeom>
            <a:avLst/>
            <a:gdLst>
              <a:gd name="T0" fmla="*/ 4763 w 146"/>
              <a:gd name="T1" fmla="*/ 53975 h 63"/>
              <a:gd name="T2" fmla="*/ 4763 w 146"/>
              <a:gd name="T3" fmla="*/ 53975 h 63"/>
              <a:gd name="T4" fmla="*/ 3175 w 146"/>
              <a:gd name="T5" fmla="*/ 55563 h 63"/>
              <a:gd name="T6" fmla="*/ 0 w 146"/>
              <a:gd name="T7" fmla="*/ 60325 h 63"/>
              <a:gd name="T8" fmla="*/ 0 w 146"/>
              <a:gd name="T9" fmla="*/ 65088 h 63"/>
              <a:gd name="T10" fmla="*/ 3175 w 146"/>
              <a:gd name="T11" fmla="*/ 68263 h 63"/>
              <a:gd name="T12" fmla="*/ 7938 w 146"/>
              <a:gd name="T13" fmla="*/ 73025 h 63"/>
              <a:gd name="T14" fmla="*/ 14288 w 146"/>
              <a:gd name="T15" fmla="*/ 77788 h 63"/>
              <a:gd name="T16" fmla="*/ 52388 w 146"/>
              <a:gd name="T17" fmla="*/ 93663 h 63"/>
              <a:gd name="T18" fmla="*/ 52388 w 146"/>
              <a:gd name="T19" fmla="*/ 93663 h 63"/>
              <a:gd name="T20" fmla="*/ 69850 w 146"/>
              <a:gd name="T21" fmla="*/ 95250 h 63"/>
              <a:gd name="T22" fmla="*/ 117475 w 146"/>
              <a:gd name="T23" fmla="*/ 100013 h 63"/>
              <a:gd name="T24" fmla="*/ 144463 w 146"/>
              <a:gd name="T25" fmla="*/ 100013 h 63"/>
              <a:gd name="T26" fmla="*/ 173038 w 146"/>
              <a:gd name="T27" fmla="*/ 100013 h 63"/>
              <a:gd name="T28" fmla="*/ 196850 w 146"/>
              <a:gd name="T29" fmla="*/ 95250 h 63"/>
              <a:gd name="T30" fmla="*/ 207963 w 146"/>
              <a:gd name="T31" fmla="*/ 93663 h 63"/>
              <a:gd name="T32" fmla="*/ 219075 w 146"/>
              <a:gd name="T33" fmla="*/ 88900 h 63"/>
              <a:gd name="T34" fmla="*/ 219075 w 146"/>
              <a:gd name="T35" fmla="*/ 88900 h 63"/>
              <a:gd name="T36" fmla="*/ 222250 w 146"/>
              <a:gd name="T37" fmla="*/ 84138 h 63"/>
              <a:gd name="T38" fmla="*/ 228600 w 146"/>
              <a:gd name="T39" fmla="*/ 68263 h 63"/>
              <a:gd name="T40" fmla="*/ 231775 w 146"/>
              <a:gd name="T41" fmla="*/ 58738 h 63"/>
              <a:gd name="T42" fmla="*/ 228600 w 146"/>
              <a:gd name="T43" fmla="*/ 49213 h 63"/>
              <a:gd name="T44" fmla="*/ 223838 w 146"/>
              <a:gd name="T45" fmla="*/ 38100 h 63"/>
              <a:gd name="T46" fmla="*/ 214313 w 146"/>
              <a:gd name="T47" fmla="*/ 28575 h 63"/>
              <a:gd name="T48" fmla="*/ 214313 w 146"/>
              <a:gd name="T49" fmla="*/ 28575 h 63"/>
              <a:gd name="T50" fmla="*/ 204788 w 146"/>
              <a:gd name="T51" fmla="*/ 20638 h 63"/>
              <a:gd name="T52" fmla="*/ 193675 w 146"/>
              <a:gd name="T53" fmla="*/ 14288 h 63"/>
              <a:gd name="T54" fmla="*/ 177800 w 146"/>
              <a:gd name="T55" fmla="*/ 7938 h 63"/>
              <a:gd name="T56" fmla="*/ 157163 w 146"/>
              <a:gd name="T57" fmla="*/ 3175 h 63"/>
              <a:gd name="T58" fmla="*/ 128588 w 146"/>
              <a:gd name="T59" fmla="*/ 0 h 63"/>
              <a:gd name="T60" fmla="*/ 95250 w 146"/>
              <a:gd name="T61" fmla="*/ 3175 h 63"/>
              <a:gd name="T62" fmla="*/ 77788 w 146"/>
              <a:gd name="T63" fmla="*/ 7938 h 63"/>
              <a:gd name="T64" fmla="*/ 55563 w 146"/>
              <a:gd name="T65" fmla="*/ 11113 h 63"/>
              <a:gd name="T66" fmla="*/ 55563 w 146"/>
              <a:gd name="T67" fmla="*/ 11113 h 63"/>
              <a:gd name="T68" fmla="*/ 49213 w 146"/>
              <a:gd name="T69" fmla="*/ 15875 h 63"/>
              <a:gd name="T70" fmla="*/ 30163 w 146"/>
              <a:gd name="T71" fmla="*/ 23813 h 63"/>
              <a:gd name="T72" fmla="*/ 20638 w 146"/>
              <a:gd name="T73" fmla="*/ 30163 h 63"/>
              <a:gd name="T74" fmla="*/ 12700 w 146"/>
              <a:gd name="T75" fmla="*/ 38100 h 63"/>
              <a:gd name="T76" fmla="*/ 7938 w 146"/>
              <a:gd name="T77" fmla="*/ 44450 h 63"/>
              <a:gd name="T78" fmla="*/ 4763 w 146"/>
              <a:gd name="T79" fmla="*/ 53975 h 63"/>
              <a:gd name="T80" fmla="*/ 4763 w 146"/>
              <a:gd name="T81" fmla="*/ 53975 h 63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46" h="63">
                <a:moveTo>
                  <a:pt x="3" y="34"/>
                </a:moveTo>
                <a:lnTo>
                  <a:pt x="3" y="34"/>
                </a:lnTo>
                <a:lnTo>
                  <a:pt x="2" y="35"/>
                </a:lnTo>
                <a:lnTo>
                  <a:pt x="0" y="38"/>
                </a:lnTo>
                <a:lnTo>
                  <a:pt x="0" y="41"/>
                </a:lnTo>
                <a:lnTo>
                  <a:pt x="2" y="43"/>
                </a:lnTo>
                <a:lnTo>
                  <a:pt x="5" y="46"/>
                </a:lnTo>
                <a:lnTo>
                  <a:pt x="9" y="49"/>
                </a:lnTo>
                <a:lnTo>
                  <a:pt x="33" y="59"/>
                </a:lnTo>
                <a:lnTo>
                  <a:pt x="44" y="60"/>
                </a:lnTo>
                <a:lnTo>
                  <a:pt x="74" y="63"/>
                </a:lnTo>
                <a:lnTo>
                  <a:pt x="91" y="63"/>
                </a:lnTo>
                <a:lnTo>
                  <a:pt x="109" y="63"/>
                </a:lnTo>
                <a:lnTo>
                  <a:pt x="124" y="60"/>
                </a:lnTo>
                <a:lnTo>
                  <a:pt x="131" y="59"/>
                </a:lnTo>
                <a:lnTo>
                  <a:pt x="138" y="56"/>
                </a:lnTo>
                <a:lnTo>
                  <a:pt x="140" y="53"/>
                </a:lnTo>
                <a:lnTo>
                  <a:pt x="144" y="43"/>
                </a:lnTo>
                <a:lnTo>
                  <a:pt x="146" y="37"/>
                </a:lnTo>
                <a:lnTo>
                  <a:pt x="144" y="31"/>
                </a:lnTo>
                <a:lnTo>
                  <a:pt x="141" y="24"/>
                </a:lnTo>
                <a:lnTo>
                  <a:pt x="135" y="18"/>
                </a:lnTo>
                <a:lnTo>
                  <a:pt x="129" y="13"/>
                </a:lnTo>
                <a:lnTo>
                  <a:pt x="122" y="9"/>
                </a:lnTo>
                <a:lnTo>
                  <a:pt x="112" y="5"/>
                </a:lnTo>
                <a:lnTo>
                  <a:pt x="99" y="2"/>
                </a:lnTo>
                <a:lnTo>
                  <a:pt x="81" y="0"/>
                </a:lnTo>
                <a:lnTo>
                  <a:pt x="60" y="2"/>
                </a:lnTo>
                <a:lnTo>
                  <a:pt x="49" y="5"/>
                </a:lnTo>
                <a:lnTo>
                  <a:pt x="35" y="7"/>
                </a:lnTo>
                <a:lnTo>
                  <a:pt x="31" y="10"/>
                </a:lnTo>
                <a:lnTo>
                  <a:pt x="19" y="15"/>
                </a:lnTo>
                <a:lnTo>
                  <a:pt x="13" y="19"/>
                </a:lnTo>
                <a:lnTo>
                  <a:pt x="8" y="24"/>
                </a:lnTo>
                <a:lnTo>
                  <a:pt x="5" y="28"/>
                </a:lnTo>
                <a:lnTo>
                  <a:pt x="3" y="3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Freeform 188"/>
          <p:cNvSpPr>
            <a:spLocks/>
          </p:cNvSpPr>
          <p:nvPr/>
        </p:nvSpPr>
        <p:spPr bwMode="auto">
          <a:xfrm>
            <a:off x="4184650" y="2116138"/>
            <a:ext cx="227013" cy="106362"/>
          </a:xfrm>
          <a:custGeom>
            <a:avLst/>
            <a:gdLst>
              <a:gd name="T0" fmla="*/ 171450 w 143"/>
              <a:gd name="T1" fmla="*/ 11112 h 67"/>
              <a:gd name="T2" fmla="*/ 171450 w 143"/>
              <a:gd name="T3" fmla="*/ 11112 h 67"/>
              <a:gd name="T4" fmla="*/ 180975 w 143"/>
              <a:gd name="T5" fmla="*/ 15875 h 67"/>
              <a:gd name="T6" fmla="*/ 201613 w 143"/>
              <a:gd name="T7" fmla="*/ 31750 h 67"/>
              <a:gd name="T8" fmla="*/ 211138 w 143"/>
              <a:gd name="T9" fmla="*/ 41275 h 67"/>
              <a:gd name="T10" fmla="*/ 220663 w 143"/>
              <a:gd name="T11" fmla="*/ 52387 h 67"/>
              <a:gd name="T12" fmla="*/ 227013 w 143"/>
              <a:gd name="T13" fmla="*/ 65087 h 67"/>
              <a:gd name="T14" fmla="*/ 227013 w 143"/>
              <a:gd name="T15" fmla="*/ 71437 h 67"/>
              <a:gd name="T16" fmla="*/ 227013 w 143"/>
              <a:gd name="T17" fmla="*/ 76200 h 67"/>
              <a:gd name="T18" fmla="*/ 227013 w 143"/>
              <a:gd name="T19" fmla="*/ 76200 h 67"/>
              <a:gd name="T20" fmla="*/ 222250 w 143"/>
              <a:gd name="T21" fmla="*/ 80962 h 67"/>
              <a:gd name="T22" fmla="*/ 211138 w 143"/>
              <a:gd name="T23" fmla="*/ 90487 h 67"/>
              <a:gd name="T24" fmla="*/ 200025 w 143"/>
              <a:gd name="T25" fmla="*/ 95250 h 67"/>
              <a:gd name="T26" fmla="*/ 185738 w 143"/>
              <a:gd name="T27" fmla="*/ 100012 h 67"/>
              <a:gd name="T28" fmla="*/ 169863 w 143"/>
              <a:gd name="T29" fmla="*/ 101600 h 67"/>
              <a:gd name="T30" fmla="*/ 149225 w 143"/>
              <a:gd name="T31" fmla="*/ 104775 h 67"/>
              <a:gd name="T32" fmla="*/ 149225 w 143"/>
              <a:gd name="T33" fmla="*/ 104775 h 67"/>
              <a:gd name="T34" fmla="*/ 112713 w 143"/>
              <a:gd name="T35" fmla="*/ 106362 h 67"/>
              <a:gd name="T36" fmla="*/ 76200 w 143"/>
              <a:gd name="T37" fmla="*/ 104775 h 67"/>
              <a:gd name="T38" fmla="*/ 36513 w 143"/>
              <a:gd name="T39" fmla="*/ 100012 h 67"/>
              <a:gd name="T40" fmla="*/ 36513 w 143"/>
              <a:gd name="T41" fmla="*/ 100012 h 67"/>
              <a:gd name="T42" fmla="*/ 26988 w 143"/>
              <a:gd name="T43" fmla="*/ 96837 h 67"/>
              <a:gd name="T44" fmla="*/ 20638 w 143"/>
              <a:gd name="T45" fmla="*/ 92075 h 67"/>
              <a:gd name="T46" fmla="*/ 11113 w 143"/>
              <a:gd name="T47" fmla="*/ 85725 h 67"/>
              <a:gd name="T48" fmla="*/ 4763 w 143"/>
              <a:gd name="T49" fmla="*/ 76200 h 67"/>
              <a:gd name="T50" fmla="*/ 0 w 143"/>
              <a:gd name="T51" fmla="*/ 66675 h 67"/>
              <a:gd name="T52" fmla="*/ 0 w 143"/>
              <a:gd name="T53" fmla="*/ 52387 h 67"/>
              <a:gd name="T54" fmla="*/ 1588 w 143"/>
              <a:gd name="T55" fmla="*/ 46037 h 67"/>
              <a:gd name="T56" fmla="*/ 4763 w 143"/>
              <a:gd name="T57" fmla="*/ 38100 h 67"/>
              <a:gd name="T58" fmla="*/ 4763 w 143"/>
              <a:gd name="T59" fmla="*/ 38100 h 67"/>
              <a:gd name="T60" fmla="*/ 15875 w 143"/>
              <a:gd name="T61" fmla="*/ 26987 h 67"/>
              <a:gd name="T62" fmla="*/ 30163 w 143"/>
              <a:gd name="T63" fmla="*/ 20637 h 67"/>
              <a:gd name="T64" fmla="*/ 47625 w 143"/>
              <a:gd name="T65" fmla="*/ 7937 h 67"/>
              <a:gd name="T66" fmla="*/ 74613 w 143"/>
              <a:gd name="T67" fmla="*/ 1587 h 67"/>
              <a:gd name="T68" fmla="*/ 87313 w 143"/>
              <a:gd name="T69" fmla="*/ 0 h 67"/>
              <a:gd name="T70" fmla="*/ 101600 w 143"/>
              <a:gd name="T71" fmla="*/ 0 h 67"/>
              <a:gd name="T72" fmla="*/ 117475 w 143"/>
              <a:gd name="T73" fmla="*/ 0 h 67"/>
              <a:gd name="T74" fmla="*/ 134938 w 143"/>
              <a:gd name="T75" fmla="*/ 0 h 67"/>
              <a:gd name="T76" fmla="*/ 152400 w 143"/>
              <a:gd name="T77" fmla="*/ 3175 h 67"/>
              <a:gd name="T78" fmla="*/ 171450 w 143"/>
              <a:gd name="T79" fmla="*/ 11112 h 67"/>
              <a:gd name="T80" fmla="*/ 171450 w 143"/>
              <a:gd name="T81" fmla="*/ 11112 h 6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43" h="67">
                <a:moveTo>
                  <a:pt x="108" y="7"/>
                </a:moveTo>
                <a:lnTo>
                  <a:pt x="108" y="7"/>
                </a:lnTo>
                <a:lnTo>
                  <a:pt x="114" y="10"/>
                </a:lnTo>
                <a:lnTo>
                  <a:pt x="127" y="20"/>
                </a:lnTo>
                <a:lnTo>
                  <a:pt x="133" y="26"/>
                </a:lnTo>
                <a:lnTo>
                  <a:pt x="139" y="33"/>
                </a:lnTo>
                <a:lnTo>
                  <a:pt x="143" y="41"/>
                </a:lnTo>
                <a:lnTo>
                  <a:pt x="143" y="45"/>
                </a:lnTo>
                <a:lnTo>
                  <a:pt x="143" y="48"/>
                </a:lnTo>
                <a:lnTo>
                  <a:pt x="140" y="51"/>
                </a:lnTo>
                <a:lnTo>
                  <a:pt x="133" y="57"/>
                </a:lnTo>
                <a:lnTo>
                  <a:pt x="126" y="60"/>
                </a:lnTo>
                <a:lnTo>
                  <a:pt x="117" y="63"/>
                </a:lnTo>
                <a:lnTo>
                  <a:pt x="107" y="64"/>
                </a:lnTo>
                <a:lnTo>
                  <a:pt x="94" y="66"/>
                </a:lnTo>
                <a:lnTo>
                  <a:pt x="71" y="67"/>
                </a:lnTo>
                <a:lnTo>
                  <a:pt x="48" y="66"/>
                </a:lnTo>
                <a:lnTo>
                  <a:pt x="23" y="63"/>
                </a:lnTo>
                <a:lnTo>
                  <a:pt x="17" y="61"/>
                </a:lnTo>
                <a:lnTo>
                  <a:pt x="13" y="58"/>
                </a:lnTo>
                <a:lnTo>
                  <a:pt x="7" y="54"/>
                </a:lnTo>
                <a:lnTo>
                  <a:pt x="3" y="48"/>
                </a:lnTo>
                <a:lnTo>
                  <a:pt x="0" y="42"/>
                </a:lnTo>
                <a:lnTo>
                  <a:pt x="0" y="33"/>
                </a:lnTo>
                <a:lnTo>
                  <a:pt x="1" y="29"/>
                </a:lnTo>
                <a:lnTo>
                  <a:pt x="3" y="24"/>
                </a:lnTo>
                <a:lnTo>
                  <a:pt x="10" y="17"/>
                </a:lnTo>
                <a:lnTo>
                  <a:pt x="19" y="13"/>
                </a:lnTo>
                <a:lnTo>
                  <a:pt x="30" y="5"/>
                </a:lnTo>
                <a:lnTo>
                  <a:pt x="47" y="1"/>
                </a:lnTo>
                <a:lnTo>
                  <a:pt x="55" y="0"/>
                </a:lnTo>
                <a:lnTo>
                  <a:pt x="64" y="0"/>
                </a:lnTo>
                <a:lnTo>
                  <a:pt x="74" y="0"/>
                </a:lnTo>
                <a:lnTo>
                  <a:pt x="85" y="0"/>
                </a:lnTo>
                <a:lnTo>
                  <a:pt x="96" y="2"/>
                </a:lnTo>
                <a:lnTo>
                  <a:pt x="108" y="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2" name="Freeform 189"/>
          <p:cNvSpPr>
            <a:spLocks/>
          </p:cNvSpPr>
          <p:nvPr/>
        </p:nvSpPr>
        <p:spPr bwMode="auto">
          <a:xfrm>
            <a:off x="4792663" y="2106613"/>
            <a:ext cx="111125" cy="104775"/>
          </a:xfrm>
          <a:custGeom>
            <a:avLst/>
            <a:gdLst>
              <a:gd name="T0" fmla="*/ 111125 w 70"/>
              <a:gd name="T1" fmla="*/ 52388 h 66"/>
              <a:gd name="T2" fmla="*/ 111125 w 70"/>
              <a:gd name="T3" fmla="*/ 52388 h 66"/>
              <a:gd name="T4" fmla="*/ 109538 w 70"/>
              <a:gd name="T5" fmla="*/ 65088 h 66"/>
              <a:gd name="T6" fmla="*/ 106363 w 70"/>
              <a:gd name="T7" fmla="*/ 74613 h 66"/>
              <a:gd name="T8" fmla="*/ 100013 w 70"/>
              <a:gd name="T9" fmla="*/ 80963 h 66"/>
              <a:gd name="T10" fmla="*/ 92075 w 70"/>
              <a:gd name="T11" fmla="*/ 90488 h 66"/>
              <a:gd name="T12" fmla="*/ 85725 w 70"/>
              <a:gd name="T13" fmla="*/ 95250 h 66"/>
              <a:gd name="T14" fmla="*/ 76200 w 70"/>
              <a:gd name="T15" fmla="*/ 100013 h 66"/>
              <a:gd name="T16" fmla="*/ 65088 w 70"/>
              <a:gd name="T17" fmla="*/ 101600 h 66"/>
              <a:gd name="T18" fmla="*/ 52388 w 70"/>
              <a:gd name="T19" fmla="*/ 104775 h 66"/>
              <a:gd name="T20" fmla="*/ 52388 w 70"/>
              <a:gd name="T21" fmla="*/ 104775 h 66"/>
              <a:gd name="T22" fmla="*/ 41275 w 70"/>
              <a:gd name="T23" fmla="*/ 101600 h 66"/>
              <a:gd name="T24" fmla="*/ 31750 w 70"/>
              <a:gd name="T25" fmla="*/ 96838 h 66"/>
              <a:gd name="T26" fmla="*/ 22225 w 70"/>
              <a:gd name="T27" fmla="*/ 92075 h 66"/>
              <a:gd name="T28" fmla="*/ 15875 w 70"/>
              <a:gd name="T29" fmla="*/ 85725 h 66"/>
              <a:gd name="T30" fmla="*/ 7938 w 70"/>
              <a:gd name="T31" fmla="*/ 79375 h 66"/>
              <a:gd name="T32" fmla="*/ 4763 w 70"/>
              <a:gd name="T33" fmla="*/ 69850 h 66"/>
              <a:gd name="T34" fmla="*/ 0 w 70"/>
              <a:gd name="T35" fmla="*/ 60325 h 66"/>
              <a:gd name="T36" fmla="*/ 0 w 70"/>
              <a:gd name="T37" fmla="*/ 47625 h 66"/>
              <a:gd name="T38" fmla="*/ 0 w 70"/>
              <a:gd name="T39" fmla="*/ 47625 h 66"/>
              <a:gd name="T40" fmla="*/ 1588 w 70"/>
              <a:gd name="T41" fmla="*/ 39688 h 66"/>
              <a:gd name="T42" fmla="*/ 4763 w 70"/>
              <a:gd name="T43" fmla="*/ 30163 h 66"/>
              <a:gd name="T44" fmla="*/ 11113 w 70"/>
              <a:gd name="T45" fmla="*/ 20638 h 66"/>
              <a:gd name="T46" fmla="*/ 17463 w 70"/>
              <a:gd name="T47" fmla="*/ 12700 h 66"/>
              <a:gd name="T48" fmla="*/ 25400 w 70"/>
              <a:gd name="T49" fmla="*/ 6350 h 66"/>
              <a:gd name="T50" fmla="*/ 34925 w 70"/>
              <a:gd name="T51" fmla="*/ 1588 h 66"/>
              <a:gd name="T52" fmla="*/ 46038 w 70"/>
              <a:gd name="T53" fmla="*/ 0 h 66"/>
              <a:gd name="T54" fmla="*/ 57150 w 70"/>
              <a:gd name="T55" fmla="*/ 0 h 66"/>
              <a:gd name="T56" fmla="*/ 57150 w 70"/>
              <a:gd name="T57" fmla="*/ 0 h 66"/>
              <a:gd name="T58" fmla="*/ 69850 w 70"/>
              <a:gd name="T59" fmla="*/ 1588 h 66"/>
              <a:gd name="T60" fmla="*/ 79375 w 70"/>
              <a:gd name="T61" fmla="*/ 4763 h 66"/>
              <a:gd name="T62" fmla="*/ 87313 w 70"/>
              <a:gd name="T63" fmla="*/ 9525 h 66"/>
              <a:gd name="T64" fmla="*/ 96838 w 70"/>
              <a:gd name="T65" fmla="*/ 15875 h 66"/>
              <a:gd name="T66" fmla="*/ 101600 w 70"/>
              <a:gd name="T67" fmla="*/ 22225 h 66"/>
              <a:gd name="T68" fmla="*/ 106363 w 70"/>
              <a:gd name="T69" fmla="*/ 31750 h 66"/>
              <a:gd name="T70" fmla="*/ 111125 w 70"/>
              <a:gd name="T71" fmla="*/ 44450 h 66"/>
              <a:gd name="T72" fmla="*/ 111125 w 70"/>
              <a:gd name="T73" fmla="*/ 52388 h 66"/>
              <a:gd name="T74" fmla="*/ 111125 w 70"/>
              <a:gd name="T75" fmla="*/ 52388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0" h="66">
                <a:moveTo>
                  <a:pt x="70" y="33"/>
                </a:moveTo>
                <a:lnTo>
                  <a:pt x="70" y="33"/>
                </a:lnTo>
                <a:lnTo>
                  <a:pt x="69" y="41"/>
                </a:lnTo>
                <a:lnTo>
                  <a:pt x="67" y="47"/>
                </a:lnTo>
                <a:lnTo>
                  <a:pt x="63" y="51"/>
                </a:lnTo>
                <a:lnTo>
                  <a:pt x="58" y="57"/>
                </a:lnTo>
                <a:lnTo>
                  <a:pt x="54" y="60"/>
                </a:lnTo>
                <a:lnTo>
                  <a:pt x="48" y="63"/>
                </a:lnTo>
                <a:lnTo>
                  <a:pt x="41" y="64"/>
                </a:lnTo>
                <a:lnTo>
                  <a:pt x="33" y="66"/>
                </a:lnTo>
                <a:lnTo>
                  <a:pt x="26" y="64"/>
                </a:lnTo>
                <a:lnTo>
                  <a:pt x="20" y="61"/>
                </a:lnTo>
                <a:lnTo>
                  <a:pt x="14" y="58"/>
                </a:lnTo>
                <a:lnTo>
                  <a:pt x="10" y="54"/>
                </a:lnTo>
                <a:lnTo>
                  <a:pt x="5" y="50"/>
                </a:lnTo>
                <a:lnTo>
                  <a:pt x="3" y="44"/>
                </a:lnTo>
                <a:lnTo>
                  <a:pt x="0" y="38"/>
                </a:lnTo>
                <a:lnTo>
                  <a:pt x="0" y="30"/>
                </a:lnTo>
                <a:lnTo>
                  <a:pt x="1" y="25"/>
                </a:lnTo>
                <a:lnTo>
                  <a:pt x="3" y="19"/>
                </a:lnTo>
                <a:lnTo>
                  <a:pt x="7" y="13"/>
                </a:lnTo>
                <a:lnTo>
                  <a:pt x="11" y="8"/>
                </a:lnTo>
                <a:lnTo>
                  <a:pt x="16" y="4"/>
                </a:lnTo>
                <a:lnTo>
                  <a:pt x="22" y="1"/>
                </a:lnTo>
                <a:lnTo>
                  <a:pt x="29" y="0"/>
                </a:lnTo>
                <a:lnTo>
                  <a:pt x="36" y="0"/>
                </a:lnTo>
                <a:lnTo>
                  <a:pt x="44" y="1"/>
                </a:lnTo>
                <a:lnTo>
                  <a:pt x="50" y="3"/>
                </a:lnTo>
                <a:lnTo>
                  <a:pt x="55" y="6"/>
                </a:lnTo>
                <a:lnTo>
                  <a:pt x="61" y="10"/>
                </a:lnTo>
                <a:lnTo>
                  <a:pt x="64" y="14"/>
                </a:lnTo>
                <a:lnTo>
                  <a:pt x="67" y="20"/>
                </a:lnTo>
                <a:lnTo>
                  <a:pt x="70" y="28"/>
                </a:lnTo>
                <a:lnTo>
                  <a:pt x="70" y="3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3" name="Freeform 190"/>
          <p:cNvSpPr>
            <a:spLocks/>
          </p:cNvSpPr>
          <p:nvPr/>
        </p:nvSpPr>
        <p:spPr bwMode="auto">
          <a:xfrm>
            <a:off x="4835525" y="2143125"/>
            <a:ext cx="33338" cy="33338"/>
          </a:xfrm>
          <a:custGeom>
            <a:avLst/>
            <a:gdLst>
              <a:gd name="T0" fmla="*/ 33338 w 21"/>
              <a:gd name="T1" fmla="*/ 15875 h 21"/>
              <a:gd name="T2" fmla="*/ 31750 w 21"/>
              <a:gd name="T3" fmla="*/ 23813 h 21"/>
              <a:gd name="T4" fmla="*/ 28575 w 21"/>
              <a:gd name="T5" fmla="*/ 28575 h 21"/>
              <a:gd name="T6" fmla="*/ 22225 w 21"/>
              <a:gd name="T7" fmla="*/ 30163 h 21"/>
              <a:gd name="T8" fmla="*/ 14288 w 21"/>
              <a:gd name="T9" fmla="*/ 33338 h 21"/>
              <a:gd name="T10" fmla="*/ 9525 w 21"/>
              <a:gd name="T11" fmla="*/ 30163 h 21"/>
              <a:gd name="T12" fmla="*/ 4763 w 21"/>
              <a:gd name="T13" fmla="*/ 28575 h 21"/>
              <a:gd name="T14" fmla="*/ 0 w 21"/>
              <a:gd name="T15" fmla="*/ 20638 h 21"/>
              <a:gd name="T16" fmla="*/ 0 w 21"/>
              <a:gd name="T17" fmla="*/ 14288 h 21"/>
              <a:gd name="T18" fmla="*/ 0 w 21"/>
              <a:gd name="T19" fmla="*/ 9525 h 21"/>
              <a:gd name="T20" fmla="*/ 4763 w 21"/>
              <a:gd name="T21" fmla="*/ 3175 h 21"/>
              <a:gd name="T22" fmla="*/ 9525 w 21"/>
              <a:gd name="T23" fmla="*/ 0 h 21"/>
              <a:gd name="T24" fmla="*/ 17463 w 21"/>
              <a:gd name="T25" fmla="*/ 0 h 21"/>
              <a:gd name="T26" fmla="*/ 23813 w 21"/>
              <a:gd name="T27" fmla="*/ 0 h 21"/>
              <a:gd name="T28" fmla="*/ 28575 w 21"/>
              <a:gd name="T29" fmla="*/ 4763 h 21"/>
              <a:gd name="T30" fmla="*/ 31750 w 21"/>
              <a:gd name="T31" fmla="*/ 9525 h 21"/>
              <a:gd name="T32" fmla="*/ 33338 w 21"/>
              <a:gd name="T33" fmla="*/ 15875 h 2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" h="21">
                <a:moveTo>
                  <a:pt x="21" y="10"/>
                </a:moveTo>
                <a:lnTo>
                  <a:pt x="20" y="15"/>
                </a:lnTo>
                <a:lnTo>
                  <a:pt x="18" y="18"/>
                </a:lnTo>
                <a:lnTo>
                  <a:pt x="14" y="19"/>
                </a:lnTo>
                <a:lnTo>
                  <a:pt x="9" y="21"/>
                </a:lnTo>
                <a:lnTo>
                  <a:pt x="6" y="19"/>
                </a:lnTo>
                <a:lnTo>
                  <a:pt x="3" y="18"/>
                </a:lnTo>
                <a:lnTo>
                  <a:pt x="0" y="13"/>
                </a:lnTo>
                <a:lnTo>
                  <a:pt x="0" y="9"/>
                </a:lnTo>
                <a:lnTo>
                  <a:pt x="0" y="6"/>
                </a:lnTo>
                <a:lnTo>
                  <a:pt x="3" y="2"/>
                </a:lnTo>
                <a:lnTo>
                  <a:pt x="6" y="0"/>
                </a:lnTo>
                <a:lnTo>
                  <a:pt x="11" y="0"/>
                </a:lnTo>
                <a:lnTo>
                  <a:pt x="15" y="0"/>
                </a:lnTo>
                <a:lnTo>
                  <a:pt x="18" y="3"/>
                </a:lnTo>
                <a:lnTo>
                  <a:pt x="20" y="6"/>
                </a:lnTo>
                <a:lnTo>
                  <a:pt x="21" y="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4" name="Freeform 191"/>
          <p:cNvSpPr>
            <a:spLocks/>
          </p:cNvSpPr>
          <p:nvPr/>
        </p:nvSpPr>
        <p:spPr bwMode="auto">
          <a:xfrm>
            <a:off x="4286250" y="2152650"/>
            <a:ext cx="33338" cy="33338"/>
          </a:xfrm>
          <a:custGeom>
            <a:avLst/>
            <a:gdLst>
              <a:gd name="T0" fmla="*/ 33338 w 21"/>
              <a:gd name="T1" fmla="*/ 15875 h 21"/>
              <a:gd name="T2" fmla="*/ 30163 w 21"/>
              <a:gd name="T3" fmla="*/ 23813 h 21"/>
              <a:gd name="T4" fmla="*/ 28575 w 21"/>
              <a:gd name="T5" fmla="*/ 28575 h 21"/>
              <a:gd name="T6" fmla="*/ 20638 w 21"/>
              <a:gd name="T7" fmla="*/ 33338 h 21"/>
              <a:gd name="T8" fmla="*/ 15875 w 21"/>
              <a:gd name="T9" fmla="*/ 33338 h 21"/>
              <a:gd name="T10" fmla="*/ 9525 w 21"/>
              <a:gd name="T11" fmla="*/ 33338 h 21"/>
              <a:gd name="T12" fmla="*/ 4763 w 21"/>
              <a:gd name="T13" fmla="*/ 28575 h 21"/>
              <a:gd name="T14" fmla="*/ 0 w 21"/>
              <a:gd name="T15" fmla="*/ 23813 h 21"/>
              <a:gd name="T16" fmla="*/ 0 w 21"/>
              <a:gd name="T17" fmla="*/ 15875 h 21"/>
              <a:gd name="T18" fmla="*/ 0 w 21"/>
              <a:gd name="T19" fmla="*/ 9525 h 21"/>
              <a:gd name="T20" fmla="*/ 4763 w 21"/>
              <a:gd name="T21" fmla="*/ 4763 h 21"/>
              <a:gd name="T22" fmla="*/ 9525 w 21"/>
              <a:gd name="T23" fmla="*/ 0 h 21"/>
              <a:gd name="T24" fmla="*/ 15875 w 21"/>
              <a:gd name="T25" fmla="*/ 0 h 21"/>
              <a:gd name="T26" fmla="*/ 23813 w 21"/>
              <a:gd name="T27" fmla="*/ 1588 h 21"/>
              <a:gd name="T28" fmla="*/ 28575 w 21"/>
              <a:gd name="T29" fmla="*/ 4763 h 21"/>
              <a:gd name="T30" fmla="*/ 33338 w 21"/>
              <a:gd name="T31" fmla="*/ 11113 h 21"/>
              <a:gd name="T32" fmla="*/ 33338 w 21"/>
              <a:gd name="T33" fmla="*/ 15875 h 2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1" h="21">
                <a:moveTo>
                  <a:pt x="21" y="10"/>
                </a:moveTo>
                <a:lnTo>
                  <a:pt x="19" y="15"/>
                </a:lnTo>
                <a:lnTo>
                  <a:pt x="18" y="18"/>
                </a:lnTo>
                <a:lnTo>
                  <a:pt x="13" y="21"/>
                </a:lnTo>
                <a:lnTo>
                  <a:pt x="10" y="21"/>
                </a:lnTo>
                <a:lnTo>
                  <a:pt x="6" y="21"/>
                </a:lnTo>
                <a:lnTo>
                  <a:pt x="3" y="18"/>
                </a:lnTo>
                <a:lnTo>
                  <a:pt x="0" y="15"/>
                </a:lnTo>
                <a:lnTo>
                  <a:pt x="0" y="10"/>
                </a:lnTo>
                <a:lnTo>
                  <a:pt x="0" y="6"/>
                </a:lnTo>
                <a:lnTo>
                  <a:pt x="3" y="3"/>
                </a:lnTo>
                <a:lnTo>
                  <a:pt x="6" y="0"/>
                </a:lnTo>
                <a:lnTo>
                  <a:pt x="10" y="0"/>
                </a:lnTo>
                <a:lnTo>
                  <a:pt x="15" y="1"/>
                </a:lnTo>
                <a:lnTo>
                  <a:pt x="18" y="3"/>
                </a:lnTo>
                <a:lnTo>
                  <a:pt x="21" y="7"/>
                </a:lnTo>
                <a:lnTo>
                  <a:pt x="21" y="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5" name="Freeform 192"/>
          <p:cNvSpPr>
            <a:spLocks/>
          </p:cNvSpPr>
          <p:nvPr/>
        </p:nvSpPr>
        <p:spPr bwMode="auto">
          <a:xfrm>
            <a:off x="3806825" y="2081213"/>
            <a:ext cx="1471613" cy="266700"/>
          </a:xfrm>
          <a:custGeom>
            <a:avLst/>
            <a:gdLst>
              <a:gd name="T0" fmla="*/ 263525 w 927"/>
              <a:gd name="T1" fmla="*/ 50800 h 168"/>
              <a:gd name="T2" fmla="*/ 420688 w 927"/>
              <a:gd name="T3" fmla="*/ 20638 h 168"/>
              <a:gd name="T4" fmla="*/ 528638 w 927"/>
              <a:gd name="T5" fmla="*/ 17463 h 168"/>
              <a:gd name="T6" fmla="*/ 644525 w 927"/>
              <a:gd name="T7" fmla="*/ 34925 h 168"/>
              <a:gd name="T8" fmla="*/ 728663 w 927"/>
              <a:gd name="T9" fmla="*/ 60325 h 168"/>
              <a:gd name="T10" fmla="*/ 811213 w 927"/>
              <a:gd name="T11" fmla="*/ 60325 h 168"/>
              <a:gd name="T12" fmla="*/ 868363 w 927"/>
              <a:gd name="T13" fmla="*/ 46038 h 168"/>
              <a:gd name="T14" fmla="*/ 990600 w 927"/>
              <a:gd name="T15" fmla="*/ 11113 h 168"/>
              <a:gd name="T16" fmla="*/ 1111250 w 927"/>
              <a:gd name="T17" fmla="*/ 0 h 168"/>
              <a:gd name="T18" fmla="*/ 1241425 w 927"/>
              <a:gd name="T19" fmla="*/ 15875 h 168"/>
              <a:gd name="T20" fmla="*/ 1325563 w 927"/>
              <a:gd name="T21" fmla="*/ 50800 h 168"/>
              <a:gd name="T22" fmla="*/ 1441450 w 927"/>
              <a:gd name="T23" fmla="*/ 122238 h 168"/>
              <a:gd name="T24" fmla="*/ 1285875 w 927"/>
              <a:gd name="T25" fmla="*/ 182563 h 168"/>
              <a:gd name="T26" fmla="*/ 1252538 w 927"/>
              <a:gd name="T27" fmla="*/ 220663 h 168"/>
              <a:gd name="T28" fmla="*/ 1201738 w 927"/>
              <a:gd name="T29" fmla="*/ 239713 h 168"/>
              <a:gd name="T30" fmla="*/ 917575 w 927"/>
              <a:gd name="T31" fmla="*/ 249238 h 168"/>
              <a:gd name="T32" fmla="*/ 866775 w 927"/>
              <a:gd name="T33" fmla="*/ 217488 h 168"/>
              <a:gd name="T34" fmla="*/ 841375 w 927"/>
              <a:gd name="T35" fmla="*/ 180975 h 168"/>
              <a:gd name="T36" fmla="*/ 819150 w 927"/>
              <a:gd name="T37" fmla="*/ 122238 h 168"/>
              <a:gd name="T38" fmla="*/ 766763 w 927"/>
              <a:gd name="T39" fmla="*/ 111125 h 168"/>
              <a:gd name="T40" fmla="*/ 719138 w 927"/>
              <a:gd name="T41" fmla="*/ 120650 h 168"/>
              <a:gd name="T42" fmla="*/ 693738 w 927"/>
              <a:gd name="T43" fmla="*/ 201613 h 168"/>
              <a:gd name="T44" fmla="*/ 663575 w 927"/>
              <a:gd name="T45" fmla="*/ 241300 h 168"/>
              <a:gd name="T46" fmla="*/ 628650 w 927"/>
              <a:gd name="T47" fmla="*/ 257175 h 168"/>
              <a:gd name="T48" fmla="*/ 315913 w 927"/>
              <a:gd name="T49" fmla="*/ 266700 h 168"/>
              <a:gd name="T50" fmla="*/ 285750 w 927"/>
              <a:gd name="T51" fmla="*/ 255588 h 168"/>
              <a:gd name="T52" fmla="*/ 250825 w 927"/>
              <a:gd name="T53" fmla="*/ 220663 h 168"/>
              <a:gd name="T54" fmla="*/ 225425 w 927"/>
              <a:gd name="T55" fmla="*/ 179388 h 168"/>
              <a:gd name="T56" fmla="*/ 188913 w 927"/>
              <a:gd name="T57" fmla="*/ 146050 h 168"/>
              <a:gd name="T58" fmla="*/ 260350 w 927"/>
              <a:gd name="T59" fmla="*/ 92075 h 168"/>
              <a:gd name="T60" fmla="*/ 284163 w 927"/>
              <a:gd name="T61" fmla="*/ 222250 h 168"/>
              <a:gd name="T62" fmla="*/ 304800 w 927"/>
              <a:gd name="T63" fmla="*/ 241300 h 168"/>
              <a:gd name="T64" fmla="*/ 622300 w 927"/>
              <a:gd name="T65" fmla="*/ 230188 h 168"/>
              <a:gd name="T66" fmla="*/ 657225 w 927"/>
              <a:gd name="T67" fmla="*/ 206375 h 168"/>
              <a:gd name="T68" fmla="*/ 679450 w 927"/>
              <a:gd name="T69" fmla="*/ 155575 h 168"/>
              <a:gd name="T70" fmla="*/ 674688 w 927"/>
              <a:gd name="T71" fmla="*/ 76200 h 168"/>
              <a:gd name="T72" fmla="*/ 554038 w 927"/>
              <a:gd name="T73" fmla="*/ 47625 h 168"/>
              <a:gd name="T74" fmla="*/ 455613 w 927"/>
              <a:gd name="T75" fmla="*/ 42863 h 168"/>
              <a:gd name="T76" fmla="*/ 342900 w 927"/>
              <a:gd name="T77" fmla="*/ 61913 h 168"/>
              <a:gd name="T78" fmla="*/ 0 w 927"/>
              <a:gd name="T79" fmla="*/ 107950 h 168"/>
              <a:gd name="T80" fmla="*/ 857250 w 927"/>
              <a:gd name="T81" fmla="*/ 127000 h 168"/>
              <a:gd name="T82" fmla="*/ 881063 w 927"/>
              <a:gd name="T83" fmla="*/ 185738 h 168"/>
              <a:gd name="T84" fmla="*/ 915988 w 927"/>
              <a:gd name="T85" fmla="*/ 214313 h 168"/>
              <a:gd name="T86" fmla="*/ 1033463 w 927"/>
              <a:gd name="T87" fmla="*/ 222250 h 168"/>
              <a:gd name="T88" fmla="*/ 1182688 w 927"/>
              <a:gd name="T89" fmla="*/ 214313 h 168"/>
              <a:gd name="T90" fmla="*/ 1227138 w 927"/>
              <a:gd name="T91" fmla="*/ 200025 h 168"/>
              <a:gd name="T92" fmla="*/ 1274763 w 927"/>
              <a:gd name="T93" fmla="*/ 111125 h 168"/>
              <a:gd name="T94" fmla="*/ 1282700 w 927"/>
              <a:gd name="T95" fmla="*/ 65088 h 168"/>
              <a:gd name="T96" fmla="*/ 1257300 w 927"/>
              <a:gd name="T97" fmla="*/ 52388 h 168"/>
              <a:gd name="T98" fmla="*/ 1166813 w 927"/>
              <a:gd name="T99" fmla="*/ 34925 h 168"/>
              <a:gd name="T100" fmla="*/ 1041400 w 927"/>
              <a:gd name="T101" fmla="*/ 31750 h 168"/>
              <a:gd name="T102" fmla="*/ 950913 w 927"/>
              <a:gd name="T103" fmla="*/ 46038 h 168"/>
              <a:gd name="T104" fmla="*/ 868363 w 927"/>
              <a:gd name="T105" fmla="*/ 77788 h 168"/>
              <a:gd name="T106" fmla="*/ 849313 w 927"/>
              <a:gd name="T107" fmla="*/ 95250 h 16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927" h="168">
                <a:moveTo>
                  <a:pt x="0" y="68"/>
                </a:moveTo>
                <a:lnTo>
                  <a:pt x="116" y="58"/>
                </a:lnTo>
                <a:lnTo>
                  <a:pt x="166" y="32"/>
                </a:lnTo>
                <a:lnTo>
                  <a:pt x="194" y="24"/>
                </a:lnTo>
                <a:lnTo>
                  <a:pt x="226" y="19"/>
                </a:lnTo>
                <a:lnTo>
                  <a:pt x="265" y="13"/>
                </a:lnTo>
                <a:lnTo>
                  <a:pt x="286" y="11"/>
                </a:lnTo>
                <a:lnTo>
                  <a:pt x="309" y="11"/>
                </a:lnTo>
                <a:lnTo>
                  <a:pt x="333" y="11"/>
                </a:lnTo>
                <a:lnTo>
                  <a:pt x="358" y="13"/>
                </a:lnTo>
                <a:lnTo>
                  <a:pt x="381" y="16"/>
                </a:lnTo>
                <a:lnTo>
                  <a:pt x="406" y="22"/>
                </a:lnTo>
                <a:lnTo>
                  <a:pt x="428" y="29"/>
                </a:lnTo>
                <a:lnTo>
                  <a:pt x="452" y="39"/>
                </a:lnTo>
                <a:lnTo>
                  <a:pt x="459" y="38"/>
                </a:lnTo>
                <a:lnTo>
                  <a:pt x="480" y="36"/>
                </a:lnTo>
                <a:lnTo>
                  <a:pt x="502" y="36"/>
                </a:lnTo>
                <a:lnTo>
                  <a:pt x="511" y="38"/>
                </a:lnTo>
                <a:lnTo>
                  <a:pt x="516" y="41"/>
                </a:lnTo>
                <a:lnTo>
                  <a:pt x="525" y="38"/>
                </a:lnTo>
                <a:lnTo>
                  <a:pt x="547" y="29"/>
                </a:lnTo>
                <a:lnTo>
                  <a:pt x="581" y="17"/>
                </a:lnTo>
                <a:lnTo>
                  <a:pt x="602" y="13"/>
                </a:lnTo>
                <a:lnTo>
                  <a:pt x="624" y="7"/>
                </a:lnTo>
                <a:lnTo>
                  <a:pt x="648" y="4"/>
                </a:lnTo>
                <a:lnTo>
                  <a:pt x="673" y="1"/>
                </a:lnTo>
                <a:lnTo>
                  <a:pt x="700" y="0"/>
                </a:lnTo>
                <a:lnTo>
                  <a:pt x="728" y="1"/>
                </a:lnTo>
                <a:lnTo>
                  <a:pt x="754" y="4"/>
                </a:lnTo>
                <a:lnTo>
                  <a:pt x="782" y="10"/>
                </a:lnTo>
                <a:lnTo>
                  <a:pt x="808" y="20"/>
                </a:lnTo>
                <a:lnTo>
                  <a:pt x="822" y="26"/>
                </a:lnTo>
                <a:lnTo>
                  <a:pt x="835" y="32"/>
                </a:lnTo>
                <a:lnTo>
                  <a:pt x="841" y="30"/>
                </a:lnTo>
                <a:lnTo>
                  <a:pt x="927" y="63"/>
                </a:lnTo>
                <a:lnTo>
                  <a:pt x="908" y="77"/>
                </a:lnTo>
                <a:lnTo>
                  <a:pt x="829" y="70"/>
                </a:lnTo>
                <a:lnTo>
                  <a:pt x="814" y="110"/>
                </a:lnTo>
                <a:lnTo>
                  <a:pt x="810" y="115"/>
                </a:lnTo>
                <a:lnTo>
                  <a:pt x="806" y="123"/>
                </a:lnTo>
                <a:lnTo>
                  <a:pt x="798" y="130"/>
                </a:lnTo>
                <a:lnTo>
                  <a:pt x="789" y="139"/>
                </a:lnTo>
                <a:lnTo>
                  <a:pt x="778" y="145"/>
                </a:lnTo>
                <a:lnTo>
                  <a:pt x="764" y="149"/>
                </a:lnTo>
                <a:lnTo>
                  <a:pt x="757" y="151"/>
                </a:lnTo>
                <a:lnTo>
                  <a:pt x="748" y="151"/>
                </a:lnTo>
                <a:lnTo>
                  <a:pt x="585" y="158"/>
                </a:lnTo>
                <a:lnTo>
                  <a:pt x="578" y="157"/>
                </a:lnTo>
                <a:lnTo>
                  <a:pt x="569" y="154"/>
                </a:lnTo>
                <a:lnTo>
                  <a:pt x="558" y="146"/>
                </a:lnTo>
                <a:lnTo>
                  <a:pt x="546" y="137"/>
                </a:lnTo>
                <a:lnTo>
                  <a:pt x="540" y="130"/>
                </a:lnTo>
                <a:lnTo>
                  <a:pt x="535" y="123"/>
                </a:lnTo>
                <a:lnTo>
                  <a:pt x="530" y="114"/>
                </a:lnTo>
                <a:lnTo>
                  <a:pt x="525" y="104"/>
                </a:lnTo>
                <a:lnTo>
                  <a:pt x="519" y="92"/>
                </a:lnTo>
                <a:lnTo>
                  <a:pt x="516" y="77"/>
                </a:lnTo>
                <a:lnTo>
                  <a:pt x="509" y="76"/>
                </a:lnTo>
                <a:lnTo>
                  <a:pt x="493" y="71"/>
                </a:lnTo>
                <a:lnTo>
                  <a:pt x="483" y="70"/>
                </a:lnTo>
                <a:lnTo>
                  <a:pt x="472" y="70"/>
                </a:lnTo>
                <a:lnTo>
                  <a:pt x="462" y="71"/>
                </a:lnTo>
                <a:lnTo>
                  <a:pt x="453" y="76"/>
                </a:lnTo>
                <a:lnTo>
                  <a:pt x="443" y="110"/>
                </a:lnTo>
                <a:lnTo>
                  <a:pt x="442" y="118"/>
                </a:lnTo>
                <a:lnTo>
                  <a:pt x="437" y="127"/>
                </a:lnTo>
                <a:lnTo>
                  <a:pt x="431" y="137"/>
                </a:lnTo>
                <a:lnTo>
                  <a:pt x="422" y="148"/>
                </a:lnTo>
                <a:lnTo>
                  <a:pt x="418" y="152"/>
                </a:lnTo>
                <a:lnTo>
                  <a:pt x="411" y="157"/>
                </a:lnTo>
                <a:lnTo>
                  <a:pt x="403" y="159"/>
                </a:lnTo>
                <a:lnTo>
                  <a:pt x="396" y="162"/>
                </a:lnTo>
                <a:lnTo>
                  <a:pt x="387" y="165"/>
                </a:lnTo>
                <a:lnTo>
                  <a:pt x="377" y="165"/>
                </a:lnTo>
                <a:lnTo>
                  <a:pt x="199" y="168"/>
                </a:lnTo>
                <a:lnTo>
                  <a:pt x="195" y="167"/>
                </a:lnTo>
                <a:lnTo>
                  <a:pt x="188" y="164"/>
                </a:lnTo>
                <a:lnTo>
                  <a:pt x="180" y="161"/>
                </a:lnTo>
                <a:lnTo>
                  <a:pt x="173" y="155"/>
                </a:lnTo>
                <a:lnTo>
                  <a:pt x="166" y="148"/>
                </a:lnTo>
                <a:lnTo>
                  <a:pt x="158" y="139"/>
                </a:lnTo>
                <a:lnTo>
                  <a:pt x="152" y="126"/>
                </a:lnTo>
                <a:lnTo>
                  <a:pt x="150" y="121"/>
                </a:lnTo>
                <a:lnTo>
                  <a:pt x="142" y="113"/>
                </a:lnTo>
                <a:lnTo>
                  <a:pt x="130" y="101"/>
                </a:lnTo>
                <a:lnTo>
                  <a:pt x="125" y="96"/>
                </a:lnTo>
                <a:lnTo>
                  <a:pt x="119" y="92"/>
                </a:lnTo>
                <a:lnTo>
                  <a:pt x="17" y="91"/>
                </a:lnTo>
                <a:lnTo>
                  <a:pt x="0" y="68"/>
                </a:lnTo>
                <a:lnTo>
                  <a:pt x="164" y="58"/>
                </a:lnTo>
                <a:lnTo>
                  <a:pt x="173" y="130"/>
                </a:lnTo>
                <a:lnTo>
                  <a:pt x="174" y="133"/>
                </a:lnTo>
                <a:lnTo>
                  <a:pt x="179" y="140"/>
                </a:lnTo>
                <a:lnTo>
                  <a:pt x="182" y="145"/>
                </a:lnTo>
                <a:lnTo>
                  <a:pt x="188" y="149"/>
                </a:lnTo>
                <a:lnTo>
                  <a:pt x="192" y="152"/>
                </a:lnTo>
                <a:lnTo>
                  <a:pt x="199" y="154"/>
                </a:lnTo>
                <a:lnTo>
                  <a:pt x="384" y="148"/>
                </a:lnTo>
                <a:lnTo>
                  <a:pt x="392" y="145"/>
                </a:lnTo>
                <a:lnTo>
                  <a:pt x="398" y="142"/>
                </a:lnTo>
                <a:lnTo>
                  <a:pt x="405" y="137"/>
                </a:lnTo>
                <a:lnTo>
                  <a:pt x="414" y="130"/>
                </a:lnTo>
                <a:lnTo>
                  <a:pt x="421" y="120"/>
                </a:lnTo>
                <a:lnTo>
                  <a:pt x="427" y="105"/>
                </a:lnTo>
                <a:lnTo>
                  <a:pt x="428" y="98"/>
                </a:lnTo>
                <a:lnTo>
                  <a:pt x="430" y="89"/>
                </a:lnTo>
                <a:lnTo>
                  <a:pt x="431" y="51"/>
                </a:lnTo>
                <a:lnTo>
                  <a:pt x="425" y="48"/>
                </a:lnTo>
                <a:lnTo>
                  <a:pt x="409" y="44"/>
                </a:lnTo>
                <a:lnTo>
                  <a:pt x="383" y="36"/>
                </a:lnTo>
                <a:lnTo>
                  <a:pt x="349" y="30"/>
                </a:lnTo>
                <a:lnTo>
                  <a:pt x="330" y="27"/>
                </a:lnTo>
                <a:lnTo>
                  <a:pt x="309" y="27"/>
                </a:lnTo>
                <a:lnTo>
                  <a:pt x="287" y="27"/>
                </a:lnTo>
                <a:lnTo>
                  <a:pt x="264" y="29"/>
                </a:lnTo>
                <a:lnTo>
                  <a:pt x="241" y="33"/>
                </a:lnTo>
                <a:lnTo>
                  <a:pt x="216" y="39"/>
                </a:lnTo>
                <a:lnTo>
                  <a:pt x="191" y="46"/>
                </a:lnTo>
                <a:lnTo>
                  <a:pt x="164" y="58"/>
                </a:lnTo>
                <a:lnTo>
                  <a:pt x="0" y="68"/>
                </a:lnTo>
                <a:lnTo>
                  <a:pt x="535" y="60"/>
                </a:lnTo>
                <a:lnTo>
                  <a:pt x="537" y="70"/>
                </a:lnTo>
                <a:lnTo>
                  <a:pt x="540" y="80"/>
                </a:lnTo>
                <a:lnTo>
                  <a:pt x="543" y="92"/>
                </a:lnTo>
                <a:lnTo>
                  <a:pt x="547" y="104"/>
                </a:lnTo>
                <a:lnTo>
                  <a:pt x="555" y="117"/>
                </a:lnTo>
                <a:lnTo>
                  <a:pt x="565" y="127"/>
                </a:lnTo>
                <a:lnTo>
                  <a:pt x="569" y="132"/>
                </a:lnTo>
                <a:lnTo>
                  <a:pt x="577" y="135"/>
                </a:lnTo>
                <a:lnTo>
                  <a:pt x="599" y="137"/>
                </a:lnTo>
                <a:lnTo>
                  <a:pt x="622" y="139"/>
                </a:lnTo>
                <a:lnTo>
                  <a:pt x="651" y="140"/>
                </a:lnTo>
                <a:lnTo>
                  <a:pt x="682" y="140"/>
                </a:lnTo>
                <a:lnTo>
                  <a:pt x="715" y="139"/>
                </a:lnTo>
                <a:lnTo>
                  <a:pt x="745" y="135"/>
                </a:lnTo>
                <a:lnTo>
                  <a:pt x="759" y="130"/>
                </a:lnTo>
                <a:lnTo>
                  <a:pt x="770" y="126"/>
                </a:lnTo>
                <a:lnTo>
                  <a:pt x="773" y="126"/>
                </a:lnTo>
                <a:lnTo>
                  <a:pt x="781" y="113"/>
                </a:lnTo>
                <a:lnTo>
                  <a:pt x="795" y="86"/>
                </a:lnTo>
                <a:lnTo>
                  <a:pt x="803" y="70"/>
                </a:lnTo>
                <a:lnTo>
                  <a:pt x="807" y="57"/>
                </a:lnTo>
                <a:lnTo>
                  <a:pt x="810" y="45"/>
                </a:lnTo>
                <a:lnTo>
                  <a:pt x="808" y="41"/>
                </a:lnTo>
                <a:lnTo>
                  <a:pt x="807" y="38"/>
                </a:lnTo>
                <a:lnTo>
                  <a:pt x="801" y="36"/>
                </a:lnTo>
                <a:lnTo>
                  <a:pt x="792" y="33"/>
                </a:lnTo>
                <a:lnTo>
                  <a:pt x="775" y="29"/>
                </a:lnTo>
                <a:lnTo>
                  <a:pt x="756" y="24"/>
                </a:lnTo>
                <a:lnTo>
                  <a:pt x="735" y="22"/>
                </a:lnTo>
                <a:lnTo>
                  <a:pt x="707" y="19"/>
                </a:lnTo>
                <a:lnTo>
                  <a:pt x="675" y="19"/>
                </a:lnTo>
                <a:lnTo>
                  <a:pt x="656" y="20"/>
                </a:lnTo>
                <a:lnTo>
                  <a:pt x="638" y="22"/>
                </a:lnTo>
                <a:lnTo>
                  <a:pt x="619" y="24"/>
                </a:lnTo>
                <a:lnTo>
                  <a:pt x="599" y="29"/>
                </a:lnTo>
                <a:lnTo>
                  <a:pt x="578" y="35"/>
                </a:lnTo>
                <a:lnTo>
                  <a:pt x="559" y="42"/>
                </a:lnTo>
                <a:lnTo>
                  <a:pt x="547" y="49"/>
                </a:lnTo>
                <a:lnTo>
                  <a:pt x="540" y="55"/>
                </a:lnTo>
                <a:lnTo>
                  <a:pt x="537" y="58"/>
                </a:lnTo>
                <a:lnTo>
                  <a:pt x="535" y="60"/>
                </a:lnTo>
                <a:lnTo>
                  <a:pt x="0" y="6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6" name="Freeform 193"/>
          <p:cNvSpPr>
            <a:spLocks/>
          </p:cNvSpPr>
          <p:nvPr/>
        </p:nvSpPr>
        <p:spPr bwMode="auto">
          <a:xfrm>
            <a:off x="4398963" y="2411413"/>
            <a:ext cx="384175" cy="204787"/>
          </a:xfrm>
          <a:custGeom>
            <a:avLst/>
            <a:gdLst>
              <a:gd name="T0" fmla="*/ 76200 w 242"/>
              <a:gd name="T1" fmla="*/ 23812 h 129"/>
              <a:gd name="T2" fmla="*/ 61913 w 242"/>
              <a:gd name="T3" fmla="*/ 46037 h 129"/>
              <a:gd name="T4" fmla="*/ 41275 w 242"/>
              <a:gd name="T5" fmla="*/ 63500 h 129"/>
              <a:gd name="T6" fmla="*/ 12700 w 242"/>
              <a:gd name="T7" fmla="*/ 90487 h 129"/>
              <a:gd name="T8" fmla="*/ 4763 w 242"/>
              <a:gd name="T9" fmla="*/ 106362 h 129"/>
              <a:gd name="T10" fmla="*/ 6350 w 242"/>
              <a:gd name="T11" fmla="*/ 123825 h 129"/>
              <a:gd name="T12" fmla="*/ 22225 w 242"/>
              <a:gd name="T13" fmla="*/ 141287 h 129"/>
              <a:gd name="T14" fmla="*/ 55563 w 242"/>
              <a:gd name="T15" fmla="*/ 155575 h 129"/>
              <a:gd name="T16" fmla="*/ 57150 w 242"/>
              <a:gd name="T17" fmla="*/ 144462 h 129"/>
              <a:gd name="T18" fmla="*/ 71438 w 242"/>
              <a:gd name="T19" fmla="*/ 133350 h 129"/>
              <a:gd name="T20" fmla="*/ 100013 w 242"/>
              <a:gd name="T21" fmla="*/ 130175 h 129"/>
              <a:gd name="T22" fmla="*/ 120650 w 242"/>
              <a:gd name="T23" fmla="*/ 144462 h 129"/>
              <a:gd name="T24" fmla="*/ 122238 w 242"/>
              <a:gd name="T25" fmla="*/ 165100 h 129"/>
              <a:gd name="T26" fmla="*/ 131763 w 242"/>
              <a:gd name="T27" fmla="*/ 179387 h 129"/>
              <a:gd name="T28" fmla="*/ 150813 w 242"/>
              <a:gd name="T29" fmla="*/ 188912 h 129"/>
              <a:gd name="T30" fmla="*/ 180975 w 242"/>
              <a:gd name="T31" fmla="*/ 198437 h 129"/>
              <a:gd name="T32" fmla="*/ 220663 w 242"/>
              <a:gd name="T33" fmla="*/ 200025 h 129"/>
              <a:gd name="T34" fmla="*/ 249238 w 242"/>
              <a:gd name="T35" fmla="*/ 188912 h 129"/>
              <a:gd name="T36" fmla="*/ 269875 w 242"/>
              <a:gd name="T37" fmla="*/ 171450 h 129"/>
              <a:gd name="T38" fmla="*/ 285750 w 242"/>
              <a:gd name="T39" fmla="*/ 150812 h 129"/>
              <a:gd name="T40" fmla="*/ 311150 w 242"/>
              <a:gd name="T41" fmla="*/ 136525 h 129"/>
              <a:gd name="T42" fmla="*/ 319088 w 242"/>
              <a:gd name="T43" fmla="*/ 139700 h 129"/>
              <a:gd name="T44" fmla="*/ 320675 w 242"/>
              <a:gd name="T45" fmla="*/ 149225 h 129"/>
              <a:gd name="T46" fmla="*/ 336550 w 242"/>
              <a:gd name="T47" fmla="*/ 163512 h 129"/>
              <a:gd name="T48" fmla="*/ 360363 w 242"/>
              <a:gd name="T49" fmla="*/ 150812 h 129"/>
              <a:gd name="T50" fmla="*/ 374650 w 242"/>
              <a:gd name="T51" fmla="*/ 139700 h 129"/>
              <a:gd name="T52" fmla="*/ 381000 w 242"/>
              <a:gd name="T53" fmla="*/ 120650 h 129"/>
              <a:gd name="T54" fmla="*/ 381000 w 242"/>
              <a:gd name="T55" fmla="*/ 95250 h 129"/>
              <a:gd name="T56" fmla="*/ 366713 w 242"/>
              <a:gd name="T57" fmla="*/ 60325 h 129"/>
              <a:gd name="T58" fmla="*/ 350838 w 242"/>
              <a:gd name="T59" fmla="*/ 26987 h 129"/>
              <a:gd name="T60" fmla="*/ 371475 w 242"/>
              <a:gd name="T61" fmla="*/ 66675 h 129"/>
              <a:gd name="T62" fmla="*/ 381000 w 242"/>
              <a:gd name="T63" fmla="*/ 101600 h 129"/>
              <a:gd name="T64" fmla="*/ 379413 w 242"/>
              <a:gd name="T65" fmla="*/ 125412 h 129"/>
              <a:gd name="T66" fmla="*/ 369888 w 242"/>
              <a:gd name="T67" fmla="*/ 144462 h 129"/>
              <a:gd name="T68" fmla="*/ 346075 w 242"/>
              <a:gd name="T69" fmla="*/ 155575 h 129"/>
              <a:gd name="T70" fmla="*/ 269875 w 242"/>
              <a:gd name="T71" fmla="*/ 180975 h 129"/>
              <a:gd name="T72" fmla="*/ 254000 w 242"/>
              <a:gd name="T73" fmla="*/ 195262 h 129"/>
              <a:gd name="T74" fmla="*/ 222250 w 242"/>
              <a:gd name="T75" fmla="*/ 204787 h 129"/>
              <a:gd name="T76" fmla="*/ 171450 w 242"/>
              <a:gd name="T77" fmla="*/ 203200 h 129"/>
              <a:gd name="T78" fmla="*/ 61913 w 242"/>
              <a:gd name="T79" fmla="*/ 163512 h 129"/>
              <a:gd name="T80" fmla="*/ 26988 w 242"/>
              <a:gd name="T81" fmla="*/ 149225 h 129"/>
              <a:gd name="T82" fmla="*/ 4763 w 242"/>
              <a:gd name="T83" fmla="*/ 130175 h 129"/>
              <a:gd name="T84" fmla="*/ 0 w 242"/>
              <a:gd name="T85" fmla="*/ 114300 h 129"/>
              <a:gd name="T86" fmla="*/ 6350 w 242"/>
              <a:gd name="T87" fmla="*/ 90487 h 129"/>
              <a:gd name="T88" fmla="*/ 26988 w 242"/>
              <a:gd name="T89" fmla="*/ 65087 h 129"/>
              <a:gd name="T90" fmla="*/ 50800 w 242"/>
              <a:gd name="T91" fmla="*/ 46037 h 129"/>
              <a:gd name="T92" fmla="*/ 71438 w 242"/>
              <a:gd name="T93" fmla="*/ 25400 h 129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42" h="129">
                <a:moveTo>
                  <a:pt x="52" y="0"/>
                </a:moveTo>
                <a:lnTo>
                  <a:pt x="48" y="15"/>
                </a:lnTo>
                <a:lnTo>
                  <a:pt x="42" y="25"/>
                </a:lnTo>
                <a:lnTo>
                  <a:pt x="39" y="29"/>
                </a:lnTo>
                <a:lnTo>
                  <a:pt x="36" y="32"/>
                </a:lnTo>
                <a:lnTo>
                  <a:pt x="26" y="40"/>
                </a:lnTo>
                <a:lnTo>
                  <a:pt x="17" y="47"/>
                </a:lnTo>
                <a:lnTo>
                  <a:pt x="8" y="57"/>
                </a:lnTo>
                <a:lnTo>
                  <a:pt x="5" y="62"/>
                </a:lnTo>
                <a:lnTo>
                  <a:pt x="3" y="67"/>
                </a:lnTo>
                <a:lnTo>
                  <a:pt x="3" y="73"/>
                </a:lnTo>
                <a:lnTo>
                  <a:pt x="4" y="78"/>
                </a:lnTo>
                <a:lnTo>
                  <a:pt x="7" y="84"/>
                </a:lnTo>
                <a:lnTo>
                  <a:pt x="14" y="89"/>
                </a:lnTo>
                <a:lnTo>
                  <a:pt x="23" y="94"/>
                </a:lnTo>
                <a:lnTo>
                  <a:pt x="35" y="98"/>
                </a:lnTo>
                <a:lnTo>
                  <a:pt x="35" y="94"/>
                </a:lnTo>
                <a:lnTo>
                  <a:pt x="36" y="91"/>
                </a:lnTo>
                <a:lnTo>
                  <a:pt x="39" y="86"/>
                </a:lnTo>
                <a:lnTo>
                  <a:pt x="45" y="84"/>
                </a:lnTo>
                <a:lnTo>
                  <a:pt x="52" y="82"/>
                </a:lnTo>
                <a:lnTo>
                  <a:pt x="63" y="82"/>
                </a:lnTo>
                <a:lnTo>
                  <a:pt x="76" y="86"/>
                </a:lnTo>
                <a:lnTo>
                  <a:pt x="76" y="91"/>
                </a:lnTo>
                <a:lnTo>
                  <a:pt x="76" y="100"/>
                </a:lnTo>
                <a:lnTo>
                  <a:pt x="77" y="104"/>
                </a:lnTo>
                <a:lnTo>
                  <a:pt x="80" y="108"/>
                </a:lnTo>
                <a:lnTo>
                  <a:pt x="83" y="113"/>
                </a:lnTo>
                <a:lnTo>
                  <a:pt x="88" y="116"/>
                </a:lnTo>
                <a:lnTo>
                  <a:pt x="95" y="119"/>
                </a:lnTo>
                <a:lnTo>
                  <a:pt x="104" y="122"/>
                </a:lnTo>
                <a:lnTo>
                  <a:pt x="114" y="125"/>
                </a:lnTo>
                <a:lnTo>
                  <a:pt x="126" y="126"/>
                </a:lnTo>
                <a:lnTo>
                  <a:pt x="139" y="126"/>
                </a:lnTo>
                <a:lnTo>
                  <a:pt x="151" y="122"/>
                </a:lnTo>
                <a:lnTo>
                  <a:pt x="157" y="119"/>
                </a:lnTo>
                <a:lnTo>
                  <a:pt x="162" y="116"/>
                </a:lnTo>
                <a:lnTo>
                  <a:pt x="170" y="108"/>
                </a:lnTo>
                <a:lnTo>
                  <a:pt x="176" y="100"/>
                </a:lnTo>
                <a:lnTo>
                  <a:pt x="180" y="95"/>
                </a:lnTo>
                <a:lnTo>
                  <a:pt x="192" y="89"/>
                </a:lnTo>
                <a:lnTo>
                  <a:pt x="196" y="86"/>
                </a:lnTo>
                <a:lnTo>
                  <a:pt x="199" y="88"/>
                </a:lnTo>
                <a:lnTo>
                  <a:pt x="201" y="88"/>
                </a:lnTo>
                <a:lnTo>
                  <a:pt x="202" y="91"/>
                </a:lnTo>
                <a:lnTo>
                  <a:pt x="202" y="94"/>
                </a:lnTo>
                <a:lnTo>
                  <a:pt x="201" y="104"/>
                </a:lnTo>
                <a:lnTo>
                  <a:pt x="212" y="103"/>
                </a:lnTo>
                <a:lnTo>
                  <a:pt x="221" y="98"/>
                </a:lnTo>
                <a:lnTo>
                  <a:pt x="227" y="95"/>
                </a:lnTo>
                <a:lnTo>
                  <a:pt x="231" y="92"/>
                </a:lnTo>
                <a:lnTo>
                  <a:pt x="236" y="88"/>
                </a:lnTo>
                <a:lnTo>
                  <a:pt x="239" y="82"/>
                </a:lnTo>
                <a:lnTo>
                  <a:pt x="240" y="76"/>
                </a:lnTo>
                <a:lnTo>
                  <a:pt x="242" y="69"/>
                </a:lnTo>
                <a:lnTo>
                  <a:pt x="240" y="60"/>
                </a:lnTo>
                <a:lnTo>
                  <a:pt x="237" y="50"/>
                </a:lnTo>
                <a:lnTo>
                  <a:pt x="231" y="38"/>
                </a:lnTo>
                <a:lnTo>
                  <a:pt x="224" y="25"/>
                </a:lnTo>
                <a:lnTo>
                  <a:pt x="221" y="17"/>
                </a:lnTo>
                <a:lnTo>
                  <a:pt x="229" y="29"/>
                </a:lnTo>
                <a:lnTo>
                  <a:pt x="234" y="42"/>
                </a:lnTo>
                <a:lnTo>
                  <a:pt x="239" y="57"/>
                </a:lnTo>
                <a:lnTo>
                  <a:pt x="240" y="64"/>
                </a:lnTo>
                <a:lnTo>
                  <a:pt x="240" y="72"/>
                </a:lnTo>
                <a:lnTo>
                  <a:pt x="239" y="79"/>
                </a:lnTo>
                <a:lnTo>
                  <a:pt x="237" y="85"/>
                </a:lnTo>
                <a:lnTo>
                  <a:pt x="233" y="91"/>
                </a:lnTo>
                <a:lnTo>
                  <a:pt x="226" y="95"/>
                </a:lnTo>
                <a:lnTo>
                  <a:pt x="218" y="98"/>
                </a:lnTo>
                <a:lnTo>
                  <a:pt x="207" y="100"/>
                </a:lnTo>
                <a:lnTo>
                  <a:pt x="170" y="114"/>
                </a:lnTo>
                <a:lnTo>
                  <a:pt x="165" y="119"/>
                </a:lnTo>
                <a:lnTo>
                  <a:pt x="160" y="123"/>
                </a:lnTo>
                <a:lnTo>
                  <a:pt x="151" y="126"/>
                </a:lnTo>
                <a:lnTo>
                  <a:pt x="140" y="129"/>
                </a:lnTo>
                <a:lnTo>
                  <a:pt x="126" y="129"/>
                </a:lnTo>
                <a:lnTo>
                  <a:pt x="108" y="128"/>
                </a:lnTo>
                <a:lnTo>
                  <a:pt x="88" y="120"/>
                </a:lnTo>
                <a:lnTo>
                  <a:pt x="39" y="103"/>
                </a:lnTo>
                <a:lnTo>
                  <a:pt x="27" y="100"/>
                </a:lnTo>
                <a:lnTo>
                  <a:pt x="17" y="94"/>
                </a:lnTo>
                <a:lnTo>
                  <a:pt x="7" y="88"/>
                </a:lnTo>
                <a:lnTo>
                  <a:pt x="3" y="82"/>
                </a:lnTo>
                <a:lnTo>
                  <a:pt x="1" y="78"/>
                </a:lnTo>
                <a:lnTo>
                  <a:pt x="0" y="72"/>
                </a:lnTo>
                <a:lnTo>
                  <a:pt x="0" y="64"/>
                </a:lnTo>
                <a:lnTo>
                  <a:pt x="4" y="57"/>
                </a:lnTo>
                <a:lnTo>
                  <a:pt x="8" y="50"/>
                </a:lnTo>
                <a:lnTo>
                  <a:pt x="17" y="41"/>
                </a:lnTo>
                <a:lnTo>
                  <a:pt x="29" y="31"/>
                </a:lnTo>
                <a:lnTo>
                  <a:pt x="32" y="29"/>
                </a:lnTo>
                <a:lnTo>
                  <a:pt x="36" y="25"/>
                </a:lnTo>
                <a:lnTo>
                  <a:pt x="45" y="16"/>
                </a:lnTo>
                <a:lnTo>
                  <a:pt x="5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7" name="Freeform 194"/>
          <p:cNvSpPr>
            <a:spLocks/>
          </p:cNvSpPr>
          <p:nvPr/>
        </p:nvSpPr>
        <p:spPr bwMode="auto">
          <a:xfrm>
            <a:off x="4249738" y="2501900"/>
            <a:ext cx="127000" cy="317500"/>
          </a:xfrm>
          <a:custGeom>
            <a:avLst/>
            <a:gdLst>
              <a:gd name="T0" fmla="*/ 127000 w 80"/>
              <a:gd name="T1" fmla="*/ 0 h 200"/>
              <a:gd name="T2" fmla="*/ 79375 w 80"/>
              <a:gd name="T3" fmla="*/ 68263 h 200"/>
              <a:gd name="T4" fmla="*/ 44450 w 80"/>
              <a:gd name="T5" fmla="*/ 120650 h 200"/>
              <a:gd name="T6" fmla="*/ 17463 w 80"/>
              <a:gd name="T7" fmla="*/ 153988 h 200"/>
              <a:gd name="T8" fmla="*/ 12700 w 80"/>
              <a:gd name="T9" fmla="*/ 165100 h 200"/>
              <a:gd name="T10" fmla="*/ 9525 w 80"/>
              <a:gd name="T11" fmla="*/ 177800 h 200"/>
              <a:gd name="T12" fmla="*/ 4763 w 80"/>
              <a:gd name="T13" fmla="*/ 193675 h 200"/>
              <a:gd name="T14" fmla="*/ 1588 w 80"/>
              <a:gd name="T15" fmla="*/ 212725 h 200"/>
              <a:gd name="T16" fmla="*/ 0 w 80"/>
              <a:gd name="T17" fmla="*/ 234950 h 200"/>
              <a:gd name="T18" fmla="*/ 1588 w 80"/>
              <a:gd name="T19" fmla="*/ 257175 h 200"/>
              <a:gd name="T20" fmla="*/ 9525 w 80"/>
              <a:gd name="T21" fmla="*/ 282575 h 200"/>
              <a:gd name="T22" fmla="*/ 22225 w 80"/>
              <a:gd name="T23" fmla="*/ 317500 h 200"/>
              <a:gd name="T24" fmla="*/ 15875 w 80"/>
              <a:gd name="T25" fmla="*/ 303213 h 200"/>
              <a:gd name="T26" fmla="*/ 11113 w 80"/>
              <a:gd name="T27" fmla="*/ 287338 h 200"/>
              <a:gd name="T28" fmla="*/ 4763 w 80"/>
              <a:gd name="T29" fmla="*/ 263525 h 200"/>
              <a:gd name="T30" fmla="*/ 1588 w 80"/>
              <a:gd name="T31" fmla="*/ 239713 h 200"/>
              <a:gd name="T32" fmla="*/ 4763 w 80"/>
              <a:gd name="T33" fmla="*/ 212725 h 200"/>
              <a:gd name="T34" fmla="*/ 6350 w 80"/>
              <a:gd name="T35" fmla="*/ 198438 h 200"/>
              <a:gd name="T36" fmla="*/ 11113 w 80"/>
              <a:gd name="T37" fmla="*/ 184150 h 200"/>
              <a:gd name="T38" fmla="*/ 15875 w 80"/>
              <a:gd name="T39" fmla="*/ 169863 h 200"/>
              <a:gd name="T40" fmla="*/ 25400 w 80"/>
              <a:gd name="T41" fmla="*/ 155575 h 200"/>
              <a:gd name="T42" fmla="*/ 74613 w 80"/>
              <a:gd name="T43" fmla="*/ 84138 h 200"/>
              <a:gd name="T44" fmla="*/ 109538 w 80"/>
              <a:gd name="T45" fmla="*/ 30163 h 200"/>
              <a:gd name="T46" fmla="*/ 120650 w 80"/>
              <a:gd name="T47" fmla="*/ 9525 h 200"/>
              <a:gd name="T48" fmla="*/ 127000 w 80"/>
              <a:gd name="T49" fmla="*/ 0 h 200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80" h="200">
                <a:moveTo>
                  <a:pt x="80" y="0"/>
                </a:moveTo>
                <a:lnTo>
                  <a:pt x="50" y="43"/>
                </a:lnTo>
                <a:lnTo>
                  <a:pt x="28" y="76"/>
                </a:lnTo>
                <a:lnTo>
                  <a:pt x="11" y="97"/>
                </a:lnTo>
                <a:lnTo>
                  <a:pt x="8" y="104"/>
                </a:lnTo>
                <a:lnTo>
                  <a:pt x="6" y="112"/>
                </a:lnTo>
                <a:lnTo>
                  <a:pt x="3" y="122"/>
                </a:lnTo>
                <a:lnTo>
                  <a:pt x="1" y="134"/>
                </a:lnTo>
                <a:lnTo>
                  <a:pt x="0" y="148"/>
                </a:lnTo>
                <a:lnTo>
                  <a:pt x="1" y="162"/>
                </a:lnTo>
                <a:lnTo>
                  <a:pt x="6" y="178"/>
                </a:lnTo>
                <a:lnTo>
                  <a:pt x="14" y="200"/>
                </a:lnTo>
                <a:lnTo>
                  <a:pt x="10" y="191"/>
                </a:lnTo>
                <a:lnTo>
                  <a:pt x="7" y="181"/>
                </a:lnTo>
                <a:lnTo>
                  <a:pt x="3" y="166"/>
                </a:lnTo>
                <a:lnTo>
                  <a:pt x="1" y="151"/>
                </a:lnTo>
                <a:lnTo>
                  <a:pt x="3" y="134"/>
                </a:lnTo>
                <a:lnTo>
                  <a:pt x="4" y="125"/>
                </a:lnTo>
                <a:lnTo>
                  <a:pt x="7" y="116"/>
                </a:lnTo>
                <a:lnTo>
                  <a:pt x="10" y="107"/>
                </a:lnTo>
                <a:lnTo>
                  <a:pt x="16" y="98"/>
                </a:lnTo>
                <a:lnTo>
                  <a:pt x="47" y="53"/>
                </a:lnTo>
                <a:lnTo>
                  <a:pt x="69" y="19"/>
                </a:lnTo>
                <a:lnTo>
                  <a:pt x="76" y="6"/>
                </a:lnTo>
                <a:lnTo>
                  <a:pt x="8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8" name="Freeform 195"/>
          <p:cNvSpPr>
            <a:spLocks/>
          </p:cNvSpPr>
          <p:nvPr/>
        </p:nvSpPr>
        <p:spPr bwMode="auto">
          <a:xfrm>
            <a:off x="4814888" y="2547938"/>
            <a:ext cx="95250" cy="263525"/>
          </a:xfrm>
          <a:custGeom>
            <a:avLst/>
            <a:gdLst>
              <a:gd name="T0" fmla="*/ 0 w 60"/>
              <a:gd name="T1" fmla="*/ 0 h 166"/>
              <a:gd name="T2" fmla="*/ 7938 w 60"/>
              <a:gd name="T3" fmla="*/ 19050 h 166"/>
              <a:gd name="T4" fmla="*/ 23813 w 60"/>
              <a:gd name="T5" fmla="*/ 63500 h 166"/>
              <a:gd name="T6" fmla="*/ 38100 w 60"/>
              <a:gd name="T7" fmla="*/ 88900 h 166"/>
              <a:gd name="T8" fmla="*/ 53975 w 60"/>
              <a:gd name="T9" fmla="*/ 117475 h 166"/>
              <a:gd name="T10" fmla="*/ 73025 w 60"/>
              <a:gd name="T11" fmla="*/ 142875 h 166"/>
              <a:gd name="T12" fmla="*/ 93663 w 60"/>
              <a:gd name="T13" fmla="*/ 166688 h 166"/>
              <a:gd name="T14" fmla="*/ 95250 w 60"/>
              <a:gd name="T15" fmla="*/ 177800 h 166"/>
              <a:gd name="T16" fmla="*/ 95250 w 60"/>
              <a:gd name="T17" fmla="*/ 203200 h 166"/>
              <a:gd name="T18" fmla="*/ 93663 w 60"/>
              <a:gd name="T19" fmla="*/ 219075 h 166"/>
              <a:gd name="T20" fmla="*/ 88900 w 60"/>
              <a:gd name="T21" fmla="*/ 236538 h 166"/>
              <a:gd name="T22" fmla="*/ 82550 w 60"/>
              <a:gd name="T23" fmla="*/ 252413 h 166"/>
              <a:gd name="T24" fmla="*/ 69850 w 60"/>
              <a:gd name="T25" fmla="*/ 263525 h 166"/>
              <a:gd name="T26" fmla="*/ 74613 w 60"/>
              <a:gd name="T27" fmla="*/ 257175 h 166"/>
              <a:gd name="T28" fmla="*/ 84138 w 60"/>
              <a:gd name="T29" fmla="*/ 236538 h 166"/>
              <a:gd name="T30" fmla="*/ 88900 w 60"/>
              <a:gd name="T31" fmla="*/ 222250 h 166"/>
              <a:gd name="T32" fmla="*/ 92075 w 60"/>
              <a:gd name="T33" fmla="*/ 206375 h 166"/>
              <a:gd name="T34" fmla="*/ 92075 w 60"/>
              <a:gd name="T35" fmla="*/ 187325 h 166"/>
              <a:gd name="T36" fmla="*/ 87313 w 60"/>
              <a:gd name="T37" fmla="*/ 166688 h 166"/>
              <a:gd name="T38" fmla="*/ 47625 w 60"/>
              <a:gd name="T39" fmla="*/ 98425 h 166"/>
              <a:gd name="T40" fmla="*/ 19050 w 60"/>
              <a:gd name="T41" fmla="*/ 42863 h 166"/>
              <a:gd name="T42" fmla="*/ 7938 w 60"/>
              <a:gd name="T43" fmla="*/ 19050 h 166"/>
              <a:gd name="T44" fmla="*/ 0 w 60"/>
              <a:gd name="T45" fmla="*/ 0 h 16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</a:gdLst>
            <a:ahLst/>
            <a:cxnLst>
              <a:cxn ang="T46">
                <a:pos x="T0" y="T1"/>
              </a:cxn>
              <a:cxn ang="T47">
                <a:pos x="T2" y="T3"/>
              </a:cxn>
              <a:cxn ang="T48">
                <a:pos x="T4" y="T5"/>
              </a:cxn>
              <a:cxn ang="T49">
                <a:pos x="T6" y="T7"/>
              </a:cxn>
              <a:cxn ang="T50">
                <a:pos x="T8" y="T9"/>
              </a:cxn>
              <a:cxn ang="T51">
                <a:pos x="T10" y="T11"/>
              </a:cxn>
              <a:cxn ang="T52">
                <a:pos x="T12" y="T13"/>
              </a:cxn>
              <a:cxn ang="T53">
                <a:pos x="T14" y="T15"/>
              </a:cxn>
              <a:cxn ang="T54">
                <a:pos x="T16" y="T17"/>
              </a:cxn>
              <a:cxn ang="T55">
                <a:pos x="T18" y="T19"/>
              </a:cxn>
              <a:cxn ang="T56">
                <a:pos x="T20" y="T21"/>
              </a:cxn>
              <a:cxn ang="T57">
                <a:pos x="T22" y="T23"/>
              </a:cxn>
              <a:cxn ang="T58">
                <a:pos x="T24" y="T25"/>
              </a:cxn>
              <a:cxn ang="T59">
                <a:pos x="T26" y="T27"/>
              </a:cxn>
              <a:cxn ang="T60">
                <a:pos x="T28" y="T29"/>
              </a:cxn>
              <a:cxn ang="T61">
                <a:pos x="T30" y="T31"/>
              </a:cxn>
              <a:cxn ang="T62">
                <a:pos x="T32" y="T33"/>
              </a:cxn>
              <a:cxn ang="T63">
                <a:pos x="T34" y="T35"/>
              </a:cxn>
              <a:cxn ang="T64">
                <a:pos x="T36" y="T37"/>
              </a:cxn>
              <a:cxn ang="T65">
                <a:pos x="T38" y="T39"/>
              </a:cxn>
              <a:cxn ang="T66">
                <a:pos x="T40" y="T41"/>
              </a:cxn>
              <a:cxn ang="T67">
                <a:pos x="T42" y="T43"/>
              </a:cxn>
              <a:cxn ang="T68">
                <a:pos x="T44" y="T45"/>
              </a:cxn>
            </a:cxnLst>
            <a:rect l="0" t="0" r="r" b="b"/>
            <a:pathLst>
              <a:path w="60" h="166">
                <a:moveTo>
                  <a:pt x="0" y="0"/>
                </a:moveTo>
                <a:lnTo>
                  <a:pt x="5" y="12"/>
                </a:lnTo>
                <a:lnTo>
                  <a:pt x="15" y="40"/>
                </a:lnTo>
                <a:lnTo>
                  <a:pt x="24" y="56"/>
                </a:lnTo>
                <a:lnTo>
                  <a:pt x="34" y="74"/>
                </a:lnTo>
                <a:lnTo>
                  <a:pt x="46" y="90"/>
                </a:lnTo>
                <a:lnTo>
                  <a:pt x="59" y="105"/>
                </a:lnTo>
                <a:lnTo>
                  <a:pt x="60" y="112"/>
                </a:lnTo>
                <a:lnTo>
                  <a:pt x="60" y="128"/>
                </a:lnTo>
                <a:lnTo>
                  <a:pt x="59" y="138"/>
                </a:lnTo>
                <a:lnTo>
                  <a:pt x="56" y="149"/>
                </a:lnTo>
                <a:lnTo>
                  <a:pt x="52" y="159"/>
                </a:lnTo>
                <a:lnTo>
                  <a:pt x="44" y="166"/>
                </a:lnTo>
                <a:lnTo>
                  <a:pt x="47" y="162"/>
                </a:lnTo>
                <a:lnTo>
                  <a:pt x="53" y="149"/>
                </a:lnTo>
                <a:lnTo>
                  <a:pt x="56" y="140"/>
                </a:lnTo>
                <a:lnTo>
                  <a:pt x="58" y="130"/>
                </a:lnTo>
                <a:lnTo>
                  <a:pt x="58" y="118"/>
                </a:lnTo>
                <a:lnTo>
                  <a:pt x="55" y="105"/>
                </a:lnTo>
                <a:lnTo>
                  <a:pt x="30" y="62"/>
                </a:lnTo>
                <a:lnTo>
                  <a:pt x="12" y="27"/>
                </a:lnTo>
                <a:lnTo>
                  <a:pt x="5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9" name="Freeform 196"/>
          <p:cNvSpPr>
            <a:spLocks/>
          </p:cNvSpPr>
          <p:nvPr/>
        </p:nvSpPr>
        <p:spPr bwMode="auto">
          <a:xfrm>
            <a:off x="4191000" y="1647825"/>
            <a:ext cx="771525" cy="65088"/>
          </a:xfrm>
          <a:custGeom>
            <a:avLst/>
            <a:gdLst>
              <a:gd name="T0" fmla="*/ 0 w 486"/>
              <a:gd name="T1" fmla="*/ 55563 h 41"/>
              <a:gd name="T2" fmla="*/ 19050 w 486"/>
              <a:gd name="T3" fmla="*/ 50800 h 41"/>
              <a:gd name="T4" fmla="*/ 69850 w 486"/>
              <a:gd name="T5" fmla="*/ 39688 h 41"/>
              <a:gd name="T6" fmla="*/ 150813 w 486"/>
              <a:gd name="T7" fmla="*/ 22225 h 41"/>
              <a:gd name="T8" fmla="*/ 200025 w 486"/>
              <a:gd name="T9" fmla="*/ 15875 h 41"/>
              <a:gd name="T10" fmla="*/ 254000 w 486"/>
              <a:gd name="T11" fmla="*/ 11113 h 41"/>
              <a:gd name="T12" fmla="*/ 312738 w 486"/>
              <a:gd name="T13" fmla="*/ 6350 h 41"/>
              <a:gd name="T14" fmla="*/ 373063 w 486"/>
              <a:gd name="T15" fmla="*/ 4763 h 41"/>
              <a:gd name="T16" fmla="*/ 434975 w 486"/>
              <a:gd name="T17" fmla="*/ 4763 h 41"/>
              <a:gd name="T18" fmla="*/ 503238 w 486"/>
              <a:gd name="T19" fmla="*/ 6350 h 41"/>
              <a:gd name="T20" fmla="*/ 571500 w 486"/>
              <a:gd name="T21" fmla="*/ 12700 h 41"/>
              <a:gd name="T22" fmla="*/ 638175 w 486"/>
              <a:gd name="T23" fmla="*/ 25400 h 41"/>
              <a:gd name="T24" fmla="*/ 703263 w 486"/>
              <a:gd name="T25" fmla="*/ 41275 h 41"/>
              <a:gd name="T26" fmla="*/ 738188 w 486"/>
              <a:gd name="T27" fmla="*/ 52388 h 41"/>
              <a:gd name="T28" fmla="*/ 771525 w 486"/>
              <a:gd name="T29" fmla="*/ 65088 h 41"/>
              <a:gd name="T30" fmla="*/ 757238 w 486"/>
              <a:gd name="T31" fmla="*/ 57150 h 41"/>
              <a:gd name="T32" fmla="*/ 719138 w 486"/>
              <a:gd name="T33" fmla="*/ 42863 h 41"/>
              <a:gd name="T34" fmla="*/ 692150 w 486"/>
              <a:gd name="T35" fmla="*/ 36513 h 41"/>
              <a:gd name="T36" fmla="*/ 657225 w 486"/>
              <a:gd name="T37" fmla="*/ 26988 h 41"/>
              <a:gd name="T38" fmla="*/ 617538 w 486"/>
              <a:gd name="T39" fmla="*/ 17463 h 41"/>
              <a:gd name="T40" fmla="*/ 571500 w 486"/>
              <a:gd name="T41" fmla="*/ 11113 h 41"/>
              <a:gd name="T42" fmla="*/ 517525 w 486"/>
              <a:gd name="T43" fmla="*/ 4763 h 41"/>
              <a:gd name="T44" fmla="*/ 461963 w 486"/>
              <a:gd name="T45" fmla="*/ 1588 h 41"/>
              <a:gd name="T46" fmla="*/ 395288 w 486"/>
              <a:gd name="T47" fmla="*/ 0 h 41"/>
              <a:gd name="T48" fmla="*/ 328613 w 486"/>
              <a:gd name="T49" fmla="*/ 1588 h 41"/>
              <a:gd name="T50" fmla="*/ 254000 w 486"/>
              <a:gd name="T51" fmla="*/ 7938 h 41"/>
              <a:gd name="T52" fmla="*/ 174625 w 486"/>
              <a:gd name="T53" fmla="*/ 17463 h 41"/>
              <a:gd name="T54" fmla="*/ 88900 w 486"/>
              <a:gd name="T55" fmla="*/ 34925 h 41"/>
              <a:gd name="T56" fmla="*/ 0 w 486"/>
              <a:gd name="T57" fmla="*/ 55563 h 4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86" h="41">
                <a:moveTo>
                  <a:pt x="0" y="35"/>
                </a:moveTo>
                <a:lnTo>
                  <a:pt x="12" y="32"/>
                </a:lnTo>
                <a:lnTo>
                  <a:pt x="44" y="25"/>
                </a:lnTo>
                <a:lnTo>
                  <a:pt x="95" y="14"/>
                </a:lnTo>
                <a:lnTo>
                  <a:pt x="126" y="10"/>
                </a:lnTo>
                <a:lnTo>
                  <a:pt x="160" y="7"/>
                </a:lnTo>
                <a:lnTo>
                  <a:pt x="197" y="4"/>
                </a:lnTo>
                <a:lnTo>
                  <a:pt x="235" y="3"/>
                </a:lnTo>
                <a:lnTo>
                  <a:pt x="274" y="3"/>
                </a:lnTo>
                <a:lnTo>
                  <a:pt x="317" y="4"/>
                </a:lnTo>
                <a:lnTo>
                  <a:pt x="360" y="8"/>
                </a:lnTo>
                <a:lnTo>
                  <a:pt x="402" y="16"/>
                </a:lnTo>
                <a:lnTo>
                  <a:pt x="443" y="26"/>
                </a:lnTo>
                <a:lnTo>
                  <a:pt x="465" y="33"/>
                </a:lnTo>
                <a:lnTo>
                  <a:pt x="486" y="41"/>
                </a:lnTo>
                <a:lnTo>
                  <a:pt x="477" y="36"/>
                </a:lnTo>
                <a:lnTo>
                  <a:pt x="453" y="27"/>
                </a:lnTo>
                <a:lnTo>
                  <a:pt x="436" y="23"/>
                </a:lnTo>
                <a:lnTo>
                  <a:pt x="414" y="17"/>
                </a:lnTo>
                <a:lnTo>
                  <a:pt x="389" y="11"/>
                </a:lnTo>
                <a:lnTo>
                  <a:pt x="360" y="7"/>
                </a:lnTo>
                <a:lnTo>
                  <a:pt x="326" y="3"/>
                </a:lnTo>
                <a:lnTo>
                  <a:pt x="291" y="1"/>
                </a:lnTo>
                <a:lnTo>
                  <a:pt x="249" y="0"/>
                </a:lnTo>
                <a:lnTo>
                  <a:pt x="207" y="1"/>
                </a:lnTo>
                <a:lnTo>
                  <a:pt x="160" y="5"/>
                </a:lnTo>
                <a:lnTo>
                  <a:pt x="110" y="11"/>
                </a:lnTo>
                <a:lnTo>
                  <a:pt x="56" y="22"/>
                </a:lnTo>
                <a:lnTo>
                  <a:pt x="0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0" name="Freeform 197"/>
          <p:cNvSpPr>
            <a:spLocks/>
          </p:cNvSpPr>
          <p:nvPr/>
        </p:nvSpPr>
        <p:spPr bwMode="auto">
          <a:xfrm>
            <a:off x="4144963" y="1708150"/>
            <a:ext cx="863600" cy="85725"/>
          </a:xfrm>
          <a:custGeom>
            <a:avLst/>
            <a:gdLst>
              <a:gd name="T0" fmla="*/ 0 w 544"/>
              <a:gd name="T1" fmla="*/ 71438 h 54"/>
              <a:gd name="T2" fmla="*/ 22225 w 544"/>
              <a:gd name="T3" fmla="*/ 65088 h 54"/>
              <a:gd name="T4" fmla="*/ 82550 w 544"/>
              <a:gd name="T5" fmla="*/ 49213 h 54"/>
              <a:gd name="T6" fmla="*/ 127000 w 544"/>
              <a:gd name="T7" fmla="*/ 36513 h 54"/>
              <a:gd name="T8" fmla="*/ 179388 w 544"/>
              <a:gd name="T9" fmla="*/ 26988 h 54"/>
              <a:gd name="T10" fmla="*/ 234950 w 544"/>
              <a:gd name="T11" fmla="*/ 17463 h 54"/>
              <a:gd name="T12" fmla="*/ 295275 w 544"/>
              <a:gd name="T13" fmla="*/ 9525 h 54"/>
              <a:gd name="T14" fmla="*/ 363538 w 544"/>
              <a:gd name="T15" fmla="*/ 4763 h 54"/>
              <a:gd name="T16" fmla="*/ 430213 w 544"/>
              <a:gd name="T17" fmla="*/ 1588 h 54"/>
              <a:gd name="T18" fmla="*/ 503238 w 544"/>
              <a:gd name="T19" fmla="*/ 1588 h 54"/>
              <a:gd name="T20" fmla="*/ 574675 w 544"/>
              <a:gd name="T21" fmla="*/ 6350 h 54"/>
              <a:gd name="T22" fmla="*/ 612775 w 544"/>
              <a:gd name="T23" fmla="*/ 11113 h 54"/>
              <a:gd name="T24" fmla="*/ 649288 w 544"/>
              <a:gd name="T25" fmla="*/ 15875 h 54"/>
              <a:gd name="T26" fmla="*/ 687388 w 544"/>
              <a:gd name="T27" fmla="*/ 22225 h 54"/>
              <a:gd name="T28" fmla="*/ 722313 w 544"/>
              <a:gd name="T29" fmla="*/ 31750 h 54"/>
              <a:gd name="T30" fmla="*/ 758825 w 544"/>
              <a:gd name="T31" fmla="*/ 44450 h 54"/>
              <a:gd name="T32" fmla="*/ 793750 w 544"/>
              <a:gd name="T33" fmla="*/ 55563 h 54"/>
              <a:gd name="T34" fmla="*/ 828675 w 544"/>
              <a:gd name="T35" fmla="*/ 69850 h 54"/>
              <a:gd name="T36" fmla="*/ 863600 w 544"/>
              <a:gd name="T37" fmla="*/ 85725 h 54"/>
              <a:gd name="T38" fmla="*/ 847725 w 544"/>
              <a:gd name="T39" fmla="*/ 76200 h 54"/>
              <a:gd name="T40" fmla="*/ 796925 w 544"/>
              <a:gd name="T41" fmla="*/ 60325 h 54"/>
              <a:gd name="T42" fmla="*/ 762000 w 544"/>
              <a:gd name="T43" fmla="*/ 49213 h 54"/>
              <a:gd name="T44" fmla="*/ 719138 w 544"/>
              <a:gd name="T45" fmla="*/ 36513 h 54"/>
              <a:gd name="T46" fmla="*/ 668338 w 544"/>
              <a:gd name="T47" fmla="*/ 25400 h 54"/>
              <a:gd name="T48" fmla="*/ 614363 w 544"/>
              <a:gd name="T49" fmla="*/ 15875 h 54"/>
              <a:gd name="T50" fmla="*/ 550863 w 544"/>
              <a:gd name="T51" fmla="*/ 6350 h 54"/>
              <a:gd name="T52" fmla="*/ 485775 w 544"/>
              <a:gd name="T53" fmla="*/ 1588 h 54"/>
              <a:gd name="T54" fmla="*/ 414338 w 544"/>
              <a:gd name="T55" fmla="*/ 0 h 54"/>
              <a:gd name="T56" fmla="*/ 339725 w 544"/>
              <a:gd name="T57" fmla="*/ 1588 h 54"/>
              <a:gd name="T58" fmla="*/ 260350 w 544"/>
              <a:gd name="T59" fmla="*/ 9525 h 54"/>
              <a:gd name="T60" fmla="*/ 219075 w 544"/>
              <a:gd name="T61" fmla="*/ 15875 h 54"/>
              <a:gd name="T62" fmla="*/ 176213 w 544"/>
              <a:gd name="T63" fmla="*/ 22225 h 54"/>
              <a:gd name="T64" fmla="*/ 134938 w 544"/>
              <a:gd name="T65" fmla="*/ 31750 h 54"/>
              <a:gd name="T66" fmla="*/ 90488 w 544"/>
              <a:gd name="T67" fmla="*/ 44450 h 54"/>
              <a:gd name="T68" fmla="*/ 46038 w 544"/>
              <a:gd name="T69" fmla="*/ 55563 h 54"/>
              <a:gd name="T70" fmla="*/ 0 w 544"/>
              <a:gd name="T71" fmla="*/ 71438 h 54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44" h="54">
                <a:moveTo>
                  <a:pt x="0" y="45"/>
                </a:moveTo>
                <a:lnTo>
                  <a:pt x="14" y="41"/>
                </a:lnTo>
                <a:lnTo>
                  <a:pt x="52" y="31"/>
                </a:lnTo>
                <a:lnTo>
                  <a:pt x="80" y="23"/>
                </a:lnTo>
                <a:lnTo>
                  <a:pt x="113" y="17"/>
                </a:lnTo>
                <a:lnTo>
                  <a:pt x="148" y="11"/>
                </a:lnTo>
                <a:lnTo>
                  <a:pt x="186" y="6"/>
                </a:lnTo>
                <a:lnTo>
                  <a:pt x="229" y="3"/>
                </a:lnTo>
                <a:lnTo>
                  <a:pt x="271" y="1"/>
                </a:lnTo>
                <a:lnTo>
                  <a:pt x="317" y="1"/>
                </a:lnTo>
                <a:lnTo>
                  <a:pt x="362" y="4"/>
                </a:lnTo>
                <a:lnTo>
                  <a:pt x="386" y="7"/>
                </a:lnTo>
                <a:lnTo>
                  <a:pt x="409" y="10"/>
                </a:lnTo>
                <a:lnTo>
                  <a:pt x="433" y="14"/>
                </a:lnTo>
                <a:lnTo>
                  <a:pt x="455" y="20"/>
                </a:lnTo>
                <a:lnTo>
                  <a:pt x="478" y="28"/>
                </a:lnTo>
                <a:lnTo>
                  <a:pt x="500" y="35"/>
                </a:lnTo>
                <a:lnTo>
                  <a:pt x="522" y="44"/>
                </a:lnTo>
                <a:lnTo>
                  <a:pt x="544" y="54"/>
                </a:lnTo>
                <a:lnTo>
                  <a:pt x="534" y="48"/>
                </a:lnTo>
                <a:lnTo>
                  <a:pt x="502" y="38"/>
                </a:lnTo>
                <a:lnTo>
                  <a:pt x="480" y="31"/>
                </a:lnTo>
                <a:lnTo>
                  <a:pt x="453" y="23"/>
                </a:lnTo>
                <a:lnTo>
                  <a:pt x="421" y="16"/>
                </a:lnTo>
                <a:lnTo>
                  <a:pt x="387" y="10"/>
                </a:lnTo>
                <a:lnTo>
                  <a:pt x="347" y="4"/>
                </a:lnTo>
                <a:lnTo>
                  <a:pt x="306" y="1"/>
                </a:lnTo>
                <a:lnTo>
                  <a:pt x="261" y="0"/>
                </a:lnTo>
                <a:lnTo>
                  <a:pt x="214" y="1"/>
                </a:lnTo>
                <a:lnTo>
                  <a:pt x="164" y="6"/>
                </a:lnTo>
                <a:lnTo>
                  <a:pt x="138" y="10"/>
                </a:lnTo>
                <a:lnTo>
                  <a:pt x="111" y="14"/>
                </a:lnTo>
                <a:lnTo>
                  <a:pt x="85" y="20"/>
                </a:lnTo>
                <a:lnTo>
                  <a:pt x="57" y="28"/>
                </a:lnTo>
                <a:lnTo>
                  <a:pt x="29" y="35"/>
                </a:lnTo>
                <a:lnTo>
                  <a:pt x="0" y="4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1" name="Freeform 198"/>
          <p:cNvSpPr>
            <a:spLocks/>
          </p:cNvSpPr>
          <p:nvPr/>
        </p:nvSpPr>
        <p:spPr bwMode="auto">
          <a:xfrm>
            <a:off x="4186238" y="1778000"/>
            <a:ext cx="793750" cy="65088"/>
          </a:xfrm>
          <a:custGeom>
            <a:avLst/>
            <a:gdLst>
              <a:gd name="T0" fmla="*/ 0 w 500"/>
              <a:gd name="T1" fmla="*/ 55563 h 41"/>
              <a:gd name="T2" fmla="*/ 15875 w 500"/>
              <a:gd name="T3" fmla="*/ 49213 h 41"/>
              <a:gd name="T4" fmla="*/ 65088 w 500"/>
              <a:gd name="T5" fmla="*/ 36513 h 41"/>
              <a:gd name="T6" fmla="*/ 139700 w 500"/>
              <a:gd name="T7" fmla="*/ 20638 h 41"/>
              <a:gd name="T8" fmla="*/ 185738 w 500"/>
              <a:gd name="T9" fmla="*/ 14288 h 41"/>
              <a:gd name="T10" fmla="*/ 239713 w 500"/>
              <a:gd name="T11" fmla="*/ 6350 h 41"/>
              <a:gd name="T12" fmla="*/ 295275 w 500"/>
              <a:gd name="T13" fmla="*/ 1588 h 41"/>
              <a:gd name="T14" fmla="*/ 358775 w 500"/>
              <a:gd name="T15" fmla="*/ 0 h 41"/>
              <a:gd name="T16" fmla="*/ 423863 w 500"/>
              <a:gd name="T17" fmla="*/ 0 h 41"/>
              <a:gd name="T18" fmla="*/ 492125 w 500"/>
              <a:gd name="T19" fmla="*/ 1588 h 41"/>
              <a:gd name="T20" fmla="*/ 563563 w 500"/>
              <a:gd name="T21" fmla="*/ 11113 h 41"/>
              <a:gd name="T22" fmla="*/ 641350 w 500"/>
              <a:gd name="T23" fmla="*/ 22225 h 41"/>
              <a:gd name="T24" fmla="*/ 715963 w 500"/>
              <a:gd name="T25" fmla="*/ 41275 h 41"/>
              <a:gd name="T26" fmla="*/ 755650 w 500"/>
              <a:gd name="T27" fmla="*/ 53975 h 41"/>
              <a:gd name="T28" fmla="*/ 793750 w 500"/>
              <a:gd name="T29" fmla="*/ 65088 h 41"/>
              <a:gd name="T30" fmla="*/ 777875 w 500"/>
              <a:gd name="T31" fmla="*/ 60325 h 41"/>
              <a:gd name="T32" fmla="*/ 727075 w 500"/>
              <a:gd name="T33" fmla="*/ 46038 h 41"/>
              <a:gd name="T34" fmla="*/ 647700 w 500"/>
              <a:gd name="T35" fmla="*/ 30163 h 41"/>
              <a:gd name="T36" fmla="*/ 601663 w 500"/>
              <a:gd name="T37" fmla="*/ 20638 h 41"/>
              <a:gd name="T38" fmla="*/ 547688 w 500"/>
              <a:gd name="T39" fmla="*/ 14288 h 41"/>
              <a:gd name="T40" fmla="*/ 488950 w 500"/>
              <a:gd name="T41" fmla="*/ 6350 h 41"/>
              <a:gd name="T42" fmla="*/ 427038 w 500"/>
              <a:gd name="T43" fmla="*/ 4763 h 41"/>
              <a:gd name="T44" fmla="*/ 361950 w 500"/>
              <a:gd name="T45" fmla="*/ 1588 h 41"/>
              <a:gd name="T46" fmla="*/ 293688 w 500"/>
              <a:gd name="T47" fmla="*/ 4763 h 41"/>
              <a:gd name="T48" fmla="*/ 220663 w 500"/>
              <a:gd name="T49" fmla="*/ 9525 h 41"/>
              <a:gd name="T50" fmla="*/ 149225 w 500"/>
              <a:gd name="T51" fmla="*/ 20638 h 41"/>
              <a:gd name="T52" fmla="*/ 74613 w 500"/>
              <a:gd name="T53" fmla="*/ 34925 h 41"/>
              <a:gd name="T54" fmla="*/ 38100 w 500"/>
              <a:gd name="T55" fmla="*/ 44450 h 41"/>
              <a:gd name="T56" fmla="*/ 0 w 500"/>
              <a:gd name="T57" fmla="*/ 55563 h 4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500" h="41">
                <a:moveTo>
                  <a:pt x="0" y="35"/>
                </a:moveTo>
                <a:lnTo>
                  <a:pt x="10" y="31"/>
                </a:lnTo>
                <a:lnTo>
                  <a:pt x="41" y="23"/>
                </a:lnTo>
                <a:lnTo>
                  <a:pt x="88" y="13"/>
                </a:lnTo>
                <a:lnTo>
                  <a:pt x="117" y="9"/>
                </a:lnTo>
                <a:lnTo>
                  <a:pt x="151" y="4"/>
                </a:lnTo>
                <a:lnTo>
                  <a:pt x="186" y="1"/>
                </a:lnTo>
                <a:lnTo>
                  <a:pt x="226" y="0"/>
                </a:lnTo>
                <a:lnTo>
                  <a:pt x="267" y="0"/>
                </a:lnTo>
                <a:lnTo>
                  <a:pt x="310" y="1"/>
                </a:lnTo>
                <a:lnTo>
                  <a:pt x="355" y="7"/>
                </a:lnTo>
                <a:lnTo>
                  <a:pt x="404" y="14"/>
                </a:lnTo>
                <a:lnTo>
                  <a:pt x="451" y="26"/>
                </a:lnTo>
                <a:lnTo>
                  <a:pt x="476" y="34"/>
                </a:lnTo>
                <a:lnTo>
                  <a:pt x="500" y="41"/>
                </a:lnTo>
                <a:lnTo>
                  <a:pt x="490" y="38"/>
                </a:lnTo>
                <a:lnTo>
                  <a:pt x="458" y="29"/>
                </a:lnTo>
                <a:lnTo>
                  <a:pt x="408" y="19"/>
                </a:lnTo>
                <a:lnTo>
                  <a:pt x="379" y="13"/>
                </a:lnTo>
                <a:lnTo>
                  <a:pt x="345" y="9"/>
                </a:lnTo>
                <a:lnTo>
                  <a:pt x="308" y="4"/>
                </a:lnTo>
                <a:lnTo>
                  <a:pt x="269" y="3"/>
                </a:lnTo>
                <a:lnTo>
                  <a:pt x="228" y="1"/>
                </a:lnTo>
                <a:lnTo>
                  <a:pt x="185" y="3"/>
                </a:lnTo>
                <a:lnTo>
                  <a:pt x="139" y="6"/>
                </a:lnTo>
                <a:lnTo>
                  <a:pt x="94" y="13"/>
                </a:lnTo>
                <a:lnTo>
                  <a:pt x="47" y="22"/>
                </a:lnTo>
                <a:lnTo>
                  <a:pt x="24" y="28"/>
                </a:lnTo>
                <a:lnTo>
                  <a:pt x="0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2" name="Freeform 199"/>
          <p:cNvSpPr>
            <a:spLocks/>
          </p:cNvSpPr>
          <p:nvPr/>
        </p:nvSpPr>
        <p:spPr bwMode="auto">
          <a:xfrm>
            <a:off x="4241800" y="2116138"/>
            <a:ext cx="112713" cy="104775"/>
          </a:xfrm>
          <a:custGeom>
            <a:avLst/>
            <a:gdLst>
              <a:gd name="T0" fmla="*/ 112713 w 71"/>
              <a:gd name="T1" fmla="*/ 55563 h 66"/>
              <a:gd name="T2" fmla="*/ 112713 w 71"/>
              <a:gd name="T3" fmla="*/ 55563 h 66"/>
              <a:gd name="T4" fmla="*/ 109538 w 71"/>
              <a:gd name="T5" fmla="*/ 65088 h 66"/>
              <a:gd name="T6" fmla="*/ 107950 w 71"/>
              <a:gd name="T7" fmla="*/ 73025 h 66"/>
              <a:gd name="T8" fmla="*/ 103188 w 71"/>
              <a:gd name="T9" fmla="*/ 82550 h 66"/>
              <a:gd name="T10" fmla="*/ 95250 w 71"/>
              <a:gd name="T11" fmla="*/ 90488 h 66"/>
              <a:gd name="T12" fmla="*/ 87313 w 71"/>
              <a:gd name="T13" fmla="*/ 96838 h 66"/>
              <a:gd name="T14" fmla="*/ 77788 w 71"/>
              <a:gd name="T15" fmla="*/ 101600 h 66"/>
              <a:gd name="T16" fmla="*/ 65088 w 71"/>
              <a:gd name="T17" fmla="*/ 104775 h 66"/>
              <a:gd name="T18" fmla="*/ 53975 w 71"/>
              <a:gd name="T19" fmla="*/ 104775 h 66"/>
              <a:gd name="T20" fmla="*/ 53975 w 71"/>
              <a:gd name="T21" fmla="*/ 104775 h 66"/>
              <a:gd name="T22" fmla="*/ 44450 w 71"/>
              <a:gd name="T23" fmla="*/ 101600 h 66"/>
              <a:gd name="T24" fmla="*/ 33338 w 71"/>
              <a:gd name="T25" fmla="*/ 100013 h 66"/>
              <a:gd name="T26" fmla="*/ 23813 w 71"/>
              <a:gd name="T27" fmla="*/ 95250 h 66"/>
              <a:gd name="T28" fmla="*/ 17463 w 71"/>
              <a:gd name="T29" fmla="*/ 87313 h 66"/>
              <a:gd name="T30" fmla="*/ 9525 w 71"/>
              <a:gd name="T31" fmla="*/ 77788 h 66"/>
              <a:gd name="T32" fmla="*/ 4763 w 71"/>
              <a:gd name="T33" fmla="*/ 71438 h 66"/>
              <a:gd name="T34" fmla="*/ 3175 w 71"/>
              <a:gd name="T35" fmla="*/ 60325 h 66"/>
              <a:gd name="T36" fmla="*/ 0 w 71"/>
              <a:gd name="T37" fmla="*/ 50800 h 66"/>
              <a:gd name="T38" fmla="*/ 0 w 71"/>
              <a:gd name="T39" fmla="*/ 50800 h 66"/>
              <a:gd name="T40" fmla="*/ 3175 w 71"/>
              <a:gd name="T41" fmla="*/ 38100 h 66"/>
              <a:gd name="T42" fmla="*/ 4763 w 71"/>
              <a:gd name="T43" fmla="*/ 30163 h 66"/>
              <a:gd name="T44" fmla="*/ 12700 w 71"/>
              <a:gd name="T45" fmla="*/ 22225 h 66"/>
              <a:gd name="T46" fmla="*/ 19050 w 71"/>
              <a:gd name="T47" fmla="*/ 12700 h 66"/>
              <a:gd name="T48" fmla="*/ 25400 w 71"/>
              <a:gd name="T49" fmla="*/ 7938 h 66"/>
              <a:gd name="T50" fmla="*/ 38100 w 71"/>
              <a:gd name="T51" fmla="*/ 3175 h 66"/>
              <a:gd name="T52" fmla="*/ 47625 w 71"/>
              <a:gd name="T53" fmla="*/ 1588 h 66"/>
              <a:gd name="T54" fmla="*/ 58738 w 71"/>
              <a:gd name="T55" fmla="*/ 0 h 66"/>
              <a:gd name="T56" fmla="*/ 58738 w 71"/>
              <a:gd name="T57" fmla="*/ 0 h 66"/>
              <a:gd name="T58" fmla="*/ 69850 w 71"/>
              <a:gd name="T59" fmla="*/ 1588 h 66"/>
              <a:gd name="T60" fmla="*/ 79375 w 71"/>
              <a:gd name="T61" fmla="*/ 3175 h 66"/>
              <a:gd name="T62" fmla="*/ 88900 w 71"/>
              <a:gd name="T63" fmla="*/ 11113 h 66"/>
              <a:gd name="T64" fmla="*/ 98425 w 71"/>
              <a:gd name="T65" fmla="*/ 17463 h 66"/>
              <a:gd name="T66" fmla="*/ 103188 w 71"/>
              <a:gd name="T67" fmla="*/ 25400 h 66"/>
              <a:gd name="T68" fmla="*/ 109538 w 71"/>
              <a:gd name="T69" fmla="*/ 34925 h 66"/>
              <a:gd name="T70" fmla="*/ 112713 w 71"/>
              <a:gd name="T71" fmla="*/ 42863 h 66"/>
              <a:gd name="T72" fmla="*/ 112713 w 71"/>
              <a:gd name="T73" fmla="*/ 55563 h 66"/>
              <a:gd name="T74" fmla="*/ 112713 w 71"/>
              <a:gd name="T75" fmla="*/ 55563 h 6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1" h="66">
                <a:moveTo>
                  <a:pt x="71" y="35"/>
                </a:moveTo>
                <a:lnTo>
                  <a:pt x="71" y="35"/>
                </a:lnTo>
                <a:lnTo>
                  <a:pt x="69" y="41"/>
                </a:lnTo>
                <a:lnTo>
                  <a:pt x="68" y="46"/>
                </a:lnTo>
                <a:lnTo>
                  <a:pt x="65" y="52"/>
                </a:lnTo>
                <a:lnTo>
                  <a:pt x="60" y="57"/>
                </a:lnTo>
                <a:lnTo>
                  <a:pt x="55" y="61"/>
                </a:lnTo>
                <a:lnTo>
                  <a:pt x="49" y="64"/>
                </a:lnTo>
                <a:lnTo>
                  <a:pt x="41" y="66"/>
                </a:lnTo>
                <a:lnTo>
                  <a:pt x="34" y="66"/>
                </a:lnTo>
                <a:lnTo>
                  <a:pt x="28" y="64"/>
                </a:lnTo>
                <a:lnTo>
                  <a:pt x="21" y="63"/>
                </a:lnTo>
                <a:lnTo>
                  <a:pt x="15" y="60"/>
                </a:lnTo>
                <a:lnTo>
                  <a:pt x="11" y="55"/>
                </a:lnTo>
                <a:lnTo>
                  <a:pt x="6" y="49"/>
                </a:lnTo>
                <a:lnTo>
                  <a:pt x="3" y="45"/>
                </a:lnTo>
                <a:lnTo>
                  <a:pt x="2" y="38"/>
                </a:lnTo>
                <a:lnTo>
                  <a:pt x="0" y="32"/>
                </a:lnTo>
                <a:lnTo>
                  <a:pt x="2" y="24"/>
                </a:lnTo>
                <a:lnTo>
                  <a:pt x="3" y="19"/>
                </a:lnTo>
                <a:lnTo>
                  <a:pt x="8" y="14"/>
                </a:lnTo>
                <a:lnTo>
                  <a:pt x="12" y="8"/>
                </a:lnTo>
                <a:lnTo>
                  <a:pt x="16" y="5"/>
                </a:lnTo>
                <a:lnTo>
                  <a:pt x="24" y="2"/>
                </a:lnTo>
                <a:lnTo>
                  <a:pt x="30" y="1"/>
                </a:lnTo>
                <a:lnTo>
                  <a:pt x="37" y="0"/>
                </a:lnTo>
                <a:lnTo>
                  <a:pt x="44" y="1"/>
                </a:lnTo>
                <a:lnTo>
                  <a:pt x="50" y="2"/>
                </a:lnTo>
                <a:lnTo>
                  <a:pt x="56" y="7"/>
                </a:lnTo>
                <a:lnTo>
                  <a:pt x="62" y="11"/>
                </a:lnTo>
                <a:lnTo>
                  <a:pt x="65" y="16"/>
                </a:lnTo>
                <a:lnTo>
                  <a:pt x="69" y="22"/>
                </a:lnTo>
                <a:lnTo>
                  <a:pt x="71" y="27"/>
                </a:lnTo>
                <a:lnTo>
                  <a:pt x="71" y="3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3" name="Freeform 200"/>
          <p:cNvSpPr>
            <a:spLocks/>
          </p:cNvSpPr>
          <p:nvPr/>
        </p:nvSpPr>
        <p:spPr bwMode="auto">
          <a:xfrm>
            <a:off x="4300538" y="2762250"/>
            <a:ext cx="554037" cy="88900"/>
          </a:xfrm>
          <a:custGeom>
            <a:avLst/>
            <a:gdLst>
              <a:gd name="T0" fmla="*/ 0 w 349"/>
              <a:gd name="T1" fmla="*/ 53975 h 56"/>
              <a:gd name="T2" fmla="*/ 0 w 349"/>
              <a:gd name="T3" fmla="*/ 53975 h 56"/>
              <a:gd name="T4" fmla="*/ 23812 w 349"/>
              <a:gd name="T5" fmla="*/ 42863 h 56"/>
              <a:gd name="T6" fmla="*/ 46037 w 349"/>
              <a:gd name="T7" fmla="*/ 33338 h 56"/>
              <a:gd name="T8" fmla="*/ 79375 w 349"/>
              <a:gd name="T9" fmla="*/ 22225 h 56"/>
              <a:gd name="T10" fmla="*/ 115887 w 349"/>
              <a:gd name="T11" fmla="*/ 12700 h 56"/>
              <a:gd name="T12" fmla="*/ 158750 w 349"/>
              <a:gd name="T13" fmla="*/ 7938 h 56"/>
              <a:gd name="T14" fmla="*/ 179387 w 349"/>
              <a:gd name="T15" fmla="*/ 4763 h 56"/>
              <a:gd name="T16" fmla="*/ 200025 w 349"/>
              <a:gd name="T17" fmla="*/ 7938 h 56"/>
              <a:gd name="T18" fmla="*/ 220662 w 349"/>
              <a:gd name="T19" fmla="*/ 9525 h 56"/>
              <a:gd name="T20" fmla="*/ 242887 w 349"/>
              <a:gd name="T21" fmla="*/ 14288 h 56"/>
              <a:gd name="T22" fmla="*/ 242887 w 349"/>
              <a:gd name="T23" fmla="*/ 14288 h 56"/>
              <a:gd name="T24" fmla="*/ 247650 w 349"/>
              <a:gd name="T25" fmla="*/ 19050 h 56"/>
              <a:gd name="T26" fmla="*/ 258762 w 349"/>
              <a:gd name="T27" fmla="*/ 23813 h 56"/>
              <a:gd name="T28" fmla="*/ 268287 w 349"/>
              <a:gd name="T29" fmla="*/ 26988 h 56"/>
              <a:gd name="T30" fmla="*/ 277812 w 349"/>
              <a:gd name="T31" fmla="*/ 26988 h 56"/>
              <a:gd name="T32" fmla="*/ 288925 w 349"/>
              <a:gd name="T33" fmla="*/ 26988 h 56"/>
              <a:gd name="T34" fmla="*/ 303212 w 349"/>
              <a:gd name="T35" fmla="*/ 19050 h 56"/>
              <a:gd name="T36" fmla="*/ 303212 w 349"/>
              <a:gd name="T37" fmla="*/ 19050 h 56"/>
              <a:gd name="T38" fmla="*/ 317500 w 349"/>
              <a:gd name="T39" fmla="*/ 14288 h 56"/>
              <a:gd name="T40" fmla="*/ 330200 w 349"/>
              <a:gd name="T41" fmla="*/ 7938 h 56"/>
              <a:gd name="T42" fmla="*/ 354012 w 349"/>
              <a:gd name="T43" fmla="*/ 3175 h 56"/>
              <a:gd name="T44" fmla="*/ 379412 w 349"/>
              <a:gd name="T45" fmla="*/ 0 h 56"/>
              <a:gd name="T46" fmla="*/ 412750 w 349"/>
              <a:gd name="T47" fmla="*/ 0 h 56"/>
              <a:gd name="T48" fmla="*/ 447675 w 349"/>
              <a:gd name="T49" fmla="*/ 4763 h 56"/>
              <a:gd name="T50" fmla="*/ 468312 w 349"/>
              <a:gd name="T51" fmla="*/ 9525 h 56"/>
              <a:gd name="T52" fmla="*/ 488950 w 349"/>
              <a:gd name="T53" fmla="*/ 17463 h 56"/>
              <a:gd name="T54" fmla="*/ 554037 w 349"/>
              <a:gd name="T55" fmla="*/ 23813 h 56"/>
              <a:gd name="T56" fmla="*/ 554037 w 349"/>
              <a:gd name="T57" fmla="*/ 23813 h 56"/>
              <a:gd name="T58" fmla="*/ 517525 w 349"/>
              <a:gd name="T59" fmla="*/ 38100 h 56"/>
              <a:gd name="T60" fmla="*/ 442912 w 349"/>
              <a:gd name="T61" fmla="*/ 63500 h 56"/>
              <a:gd name="T62" fmla="*/ 403225 w 349"/>
              <a:gd name="T63" fmla="*/ 74613 h 56"/>
              <a:gd name="T64" fmla="*/ 365125 w 349"/>
              <a:gd name="T65" fmla="*/ 84138 h 56"/>
              <a:gd name="T66" fmla="*/ 339725 w 349"/>
              <a:gd name="T67" fmla="*/ 87313 h 56"/>
              <a:gd name="T68" fmla="*/ 330200 w 349"/>
              <a:gd name="T69" fmla="*/ 87313 h 56"/>
              <a:gd name="T70" fmla="*/ 325437 w 349"/>
              <a:gd name="T71" fmla="*/ 82550 h 56"/>
              <a:gd name="T72" fmla="*/ 325437 w 349"/>
              <a:gd name="T73" fmla="*/ 82550 h 56"/>
              <a:gd name="T74" fmla="*/ 309562 w 349"/>
              <a:gd name="T75" fmla="*/ 84138 h 56"/>
              <a:gd name="T76" fmla="*/ 274637 w 349"/>
              <a:gd name="T77" fmla="*/ 87313 h 56"/>
              <a:gd name="T78" fmla="*/ 255587 w 349"/>
              <a:gd name="T79" fmla="*/ 88900 h 56"/>
              <a:gd name="T80" fmla="*/ 238125 w 349"/>
              <a:gd name="T81" fmla="*/ 87313 h 56"/>
              <a:gd name="T82" fmla="*/ 223837 w 349"/>
              <a:gd name="T83" fmla="*/ 84138 h 56"/>
              <a:gd name="T84" fmla="*/ 219075 w 349"/>
              <a:gd name="T85" fmla="*/ 82550 h 56"/>
              <a:gd name="T86" fmla="*/ 215900 w 349"/>
              <a:gd name="T87" fmla="*/ 79375 h 56"/>
              <a:gd name="T88" fmla="*/ 215900 w 349"/>
              <a:gd name="T89" fmla="*/ 79375 h 56"/>
              <a:gd name="T90" fmla="*/ 158750 w 349"/>
              <a:gd name="T91" fmla="*/ 74613 h 56"/>
              <a:gd name="T92" fmla="*/ 114300 w 349"/>
              <a:gd name="T93" fmla="*/ 73025 h 56"/>
              <a:gd name="T94" fmla="*/ 80962 w 349"/>
              <a:gd name="T95" fmla="*/ 74613 h 56"/>
              <a:gd name="T96" fmla="*/ 41275 w 349"/>
              <a:gd name="T97" fmla="*/ 73025 h 56"/>
              <a:gd name="T98" fmla="*/ 9525 w 349"/>
              <a:gd name="T99" fmla="*/ 61913 h 56"/>
              <a:gd name="T100" fmla="*/ 0 w 349"/>
              <a:gd name="T101" fmla="*/ 53975 h 5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</a:gdLst>
            <a:ahLst/>
            <a:cxnLst>
              <a:cxn ang="T102">
                <a:pos x="T0" y="T1"/>
              </a:cxn>
              <a:cxn ang="T103">
                <a:pos x="T2" y="T3"/>
              </a:cxn>
              <a:cxn ang="T104">
                <a:pos x="T4" y="T5"/>
              </a:cxn>
              <a:cxn ang="T105">
                <a:pos x="T6" y="T7"/>
              </a:cxn>
              <a:cxn ang="T106">
                <a:pos x="T8" y="T9"/>
              </a:cxn>
              <a:cxn ang="T107">
                <a:pos x="T10" y="T11"/>
              </a:cxn>
              <a:cxn ang="T108">
                <a:pos x="T12" y="T13"/>
              </a:cxn>
              <a:cxn ang="T109">
                <a:pos x="T14" y="T15"/>
              </a:cxn>
              <a:cxn ang="T110">
                <a:pos x="T16" y="T17"/>
              </a:cxn>
              <a:cxn ang="T111">
                <a:pos x="T18" y="T19"/>
              </a:cxn>
              <a:cxn ang="T112">
                <a:pos x="T20" y="T21"/>
              </a:cxn>
              <a:cxn ang="T113">
                <a:pos x="T22" y="T23"/>
              </a:cxn>
              <a:cxn ang="T114">
                <a:pos x="T24" y="T25"/>
              </a:cxn>
              <a:cxn ang="T115">
                <a:pos x="T26" y="T27"/>
              </a:cxn>
              <a:cxn ang="T116">
                <a:pos x="T28" y="T29"/>
              </a:cxn>
              <a:cxn ang="T117">
                <a:pos x="T30" y="T31"/>
              </a:cxn>
              <a:cxn ang="T118">
                <a:pos x="T32" y="T33"/>
              </a:cxn>
              <a:cxn ang="T119">
                <a:pos x="T34" y="T35"/>
              </a:cxn>
              <a:cxn ang="T120">
                <a:pos x="T36" y="T37"/>
              </a:cxn>
              <a:cxn ang="T121">
                <a:pos x="T38" y="T39"/>
              </a:cxn>
              <a:cxn ang="T122">
                <a:pos x="T40" y="T41"/>
              </a:cxn>
              <a:cxn ang="T123">
                <a:pos x="T42" y="T43"/>
              </a:cxn>
              <a:cxn ang="T124">
                <a:pos x="T44" y="T45"/>
              </a:cxn>
              <a:cxn ang="T125">
                <a:pos x="T46" y="T47"/>
              </a:cxn>
              <a:cxn ang="T126">
                <a:pos x="T48" y="T49"/>
              </a:cxn>
              <a:cxn ang="T127">
                <a:pos x="T50" y="T51"/>
              </a:cxn>
              <a:cxn ang="T128">
                <a:pos x="T52" y="T53"/>
              </a:cxn>
              <a:cxn ang="T129">
                <a:pos x="T54" y="T55"/>
              </a:cxn>
              <a:cxn ang="T130">
                <a:pos x="T56" y="T57"/>
              </a:cxn>
              <a:cxn ang="T131">
                <a:pos x="T58" y="T59"/>
              </a:cxn>
              <a:cxn ang="T132">
                <a:pos x="T60" y="T61"/>
              </a:cxn>
              <a:cxn ang="T133">
                <a:pos x="T62" y="T63"/>
              </a:cxn>
              <a:cxn ang="T134">
                <a:pos x="T64" y="T65"/>
              </a:cxn>
              <a:cxn ang="T135">
                <a:pos x="T66" y="T67"/>
              </a:cxn>
              <a:cxn ang="T136">
                <a:pos x="T68" y="T69"/>
              </a:cxn>
              <a:cxn ang="T137">
                <a:pos x="T70" y="T71"/>
              </a:cxn>
              <a:cxn ang="T138">
                <a:pos x="T72" y="T73"/>
              </a:cxn>
              <a:cxn ang="T139">
                <a:pos x="T74" y="T75"/>
              </a:cxn>
              <a:cxn ang="T140">
                <a:pos x="T76" y="T77"/>
              </a:cxn>
              <a:cxn ang="T141">
                <a:pos x="T78" y="T79"/>
              </a:cxn>
              <a:cxn ang="T142">
                <a:pos x="T80" y="T81"/>
              </a:cxn>
              <a:cxn ang="T143">
                <a:pos x="T82" y="T83"/>
              </a:cxn>
              <a:cxn ang="T144">
                <a:pos x="T84" y="T85"/>
              </a:cxn>
              <a:cxn ang="T145">
                <a:pos x="T86" y="T87"/>
              </a:cxn>
              <a:cxn ang="T146">
                <a:pos x="T88" y="T89"/>
              </a:cxn>
              <a:cxn ang="T147">
                <a:pos x="T90" y="T91"/>
              </a:cxn>
              <a:cxn ang="T148">
                <a:pos x="T92" y="T93"/>
              </a:cxn>
              <a:cxn ang="T149">
                <a:pos x="T94" y="T95"/>
              </a:cxn>
              <a:cxn ang="T150">
                <a:pos x="T96" y="T97"/>
              </a:cxn>
              <a:cxn ang="T151">
                <a:pos x="T98" y="T99"/>
              </a:cxn>
              <a:cxn ang="T152">
                <a:pos x="T100" y="T101"/>
              </a:cxn>
            </a:cxnLst>
            <a:rect l="0" t="0" r="r" b="b"/>
            <a:pathLst>
              <a:path w="349" h="56">
                <a:moveTo>
                  <a:pt x="0" y="34"/>
                </a:moveTo>
                <a:lnTo>
                  <a:pt x="0" y="34"/>
                </a:lnTo>
                <a:lnTo>
                  <a:pt x="15" y="27"/>
                </a:lnTo>
                <a:lnTo>
                  <a:pt x="29" y="21"/>
                </a:lnTo>
                <a:lnTo>
                  <a:pt x="50" y="14"/>
                </a:lnTo>
                <a:lnTo>
                  <a:pt x="73" y="8"/>
                </a:lnTo>
                <a:lnTo>
                  <a:pt x="100" y="5"/>
                </a:lnTo>
                <a:lnTo>
                  <a:pt x="113" y="3"/>
                </a:lnTo>
                <a:lnTo>
                  <a:pt x="126" y="5"/>
                </a:lnTo>
                <a:lnTo>
                  <a:pt x="139" y="6"/>
                </a:lnTo>
                <a:lnTo>
                  <a:pt x="153" y="9"/>
                </a:lnTo>
                <a:lnTo>
                  <a:pt x="156" y="12"/>
                </a:lnTo>
                <a:lnTo>
                  <a:pt x="163" y="15"/>
                </a:lnTo>
                <a:lnTo>
                  <a:pt x="169" y="17"/>
                </a:lnTo>
                <a:lnTo>
                  <a:pt x="175" y="17"/>
                </a:lnTo>
                <a:lnTo>
                  <a:pt x="182" y="17"/>
                </a:lnTo>
                <a:lnTo>
                  <a:pt x="191" y="12"/>
                </a:lnTo>
                <a:lnTo>
                  <a:pt x="200" y="9"/>
                </a:lnTo>
                <a:lnTo>
                  <a:pt x="208" y="5"/>
                </a:lnTo>
                <a:lnTo>
                  <a:pt x="223" y="2"/>
                </a:lnTo>
                <a:lnTo>
                  <a:pt x="239" y="0"/>
                </a:lnTo>
                <a:lnTo>
                  <a:pt x="260" y="0"/>
                </a:lnTo>
                <a:lnTo>
                  <a:pt x="282" y="3"/>
                </a:lnTo>
                <a:lnTo>
                  <a:pt x="295" y="6"/>
                </a:lnTo>
                <a:lnTo>
                  <a:pt x="308" y="11"/>
                </a:lnTo>
                <a:lnTo>
                  <a:pt x="349" y="15"/>
                </a:lnTo>
                <a:lnTo>
                  <a:pt x="326" y="24"/>
                </a:lnTo>
                <a:lnTo>
                  <a:pt x="279" y="40"/>
                </a:lnTo>
                <a:lnTo>
                  <a:pt x="254" y="47"/>
                </a:lnTo>
                <a:lnTo>
                  <a:pt x="230" y="53"/>
                </a:lnTo>
                <a:lnTo>
                  <a:pt x="214" y="55"/>
                </a:lnTo>
                <a:lnTo>
                  <a:pt x="208" y="55"/>
                </a:lnTo>
                <a:lnTo>
                  <a:pt x="205" y="52"/>
                </a:lnTo>
                <a:lnTo>
                  <a:pt x="195" y="53"/>
                </a:lnTo>
                <a:lnTo>
                  <a:pt x="173" y="55"/>
                </a:lnTo>
                <a:lnTo>
                  <a:pt x="161" y="56"/>
                </a:lnTo>
                <a:lnTo>
                  <a:pt x="150" y="55"/>
                </a:lnTo>
                <a:lnTo>
                  <a:pt x="141" y="53"/>
                </a:lnTo>
                <a:lnTo>
                  <a:pt x="138" y="52"/>
                </a:lnTo>
                <a:lnTo>
                  <a:pt x="136" y="50"/>
                </a:lnTo>
                <a:lnTo>
                  <a:pt x="100" y="47"/>
                </a:lnTo>
                <a:lnTo>
                  <a:pt x="72" y="46"/>
                </a:lnTo>
                <a:lnTo>
                  <a:pt x="51" y="47"/>
                </a:lnTo>
                <a:lnTo>
                  <a:pt x="26" y="46"/>
                </a:lnTo>
                <a:lnTo>
                  <a:pt x="6" y="39"/>
                </a:lnTo>
                <a:lnTo>
                  <a:pt x="0" y="3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4" name="Freeform 201"/>
          <p:cNvSpPr>
            <a:spLocks/>
          </p:cNvSpPr>
          <p:nvPr/>
        </p:nvSpPr>
        <p:spPr bwMode="auto">
          <a:xfrm>
            <a:off x="4291013" y="2814638"/>
            <a:ext cx="544512" cy="141287"/>
          </a:xfrm>
          <a:custGeom>
            <a:avLst/>
            <a:gdLst>
              <a:gd name="T0" fmla="*/ 0 w 343"/>
              <a:gd name="T1" fmla="*/ 1587 h 89"/>
              <a:gd name="T2" fmla="*/ 88900 w 343"/>
              <a:gd name="T3" fmla="*/ 96837 h 89"/>
              <a:gd name="T4" fmla="*/ 88900 w 343"/>
              <a:gd name="T5" fmla="*/ 96837 h 89"/>
              <a:gd name="T6" fmla="*/ 100012 w 343"/>
              <a:gd name="T7" fmla="*/ 104775 h 89"/>
              <a:gd name="T8" fmla="*/ 133350 w 343"/>
              <a:gd name="T9" fmla="*/ 119062 h 89"/>
              <a:gd name="T10" fmla="*/ 153987 w 343"/>
              <a:gd name="T11" fmla="*/ 125412 h 89"/>
              <a:gd name="T12" fmla="*/ 179387 w 343"/>
              <a:gd name="T13" fmla="*/ 130175 h 89"/>
              <a:gd name="T14" fmla="*/ 203200 w 343"/>
              <a:gd name="T15" fmla="*/ 136525 h 89"/>
              <a:gd name="T16" fmla="*/ 228600 w 343"/>
              <a:gd name="T17" fmla="*/ 139700 h 89"/>
              <a:gd name="T18" fmla="*/ 228600 w 343"/>
              <a:gd name="T19" fmla="*/ 139700 h 89"/>
              <a:gd name="T20" fmla="*/ 284162 w 343"/>
              <a:gd name="T21" fmla="*/ 141287 h 89"/>
              <a:gd name="T22" fmla="*/ 333375 w 343"/>
              <a:gd name="T23" fmla="*/ 139700 h 89"/>
              <a:gd name="T24" fmla="*/ 357187 w 343"/>
              <a:gd name="T25" fmla="*/ 136525 h 89"/>
              <a:gd name="T26" fmla="*/ 377825 w 343"/>
              <a:gd name="T27" fmla="*/ 134937 h 89"/>
              <a:gd name="T28" fmla="*/ 377825 w 343"/>
              <a:gd name="T29" fmla="*/ 134937 h 89"/>
              <a:gd name="T30" fmla="*/ 388937 w 343"/>
              <a:gd name="T31" fmla="*/ 130175 h 89"/>
              <a:gd name="T32" fmla="*/ 422275 w 343"/>
              <a:gd name="T33" fmla="*/ 119062 h 89"/>
              <a:gd name="T34" fmla="*/ 439737 w 343"/>
              <a:gd name="T35" fmla="*/ 106362 h 89"/>
              <a:gd name="T36" fmla="*/ 458787 w 343"/>
              <a:gd name="T37" fmla="*/ 95250 h 89"/>
              <a:gd name="T38" fmla="*/ 477837 w 343"/>
              <a:gd name="T39" fmla="*/ 80962 h 89"/>
              <a:gd name="T40" fmla="*/ 493712 w 343"/>
              <a:gd name="T41" fmla="*/ 61912 h 89"/>
              <a:gd name="T42" fmla="*/ 544512 w 343"/>
              <a:gd name="T43" fmla="*/ 0 h 89"/>
              <a:gd name="T44" fmla="*/ 544512 w 343"/>
              <a:gd name="T45" fmla="*/ 0 h 89"/>
              <a:gd name="T46" fmla="*/ 452437 w 343"/>
              <a:gd name="T47" fmla="*/ 25400 h 89"/>
              <a:gd name="T48" fmla="*/ 401637 w 343"/>
              <a:gd name="T49" fmla="*/ 36512 h 89"/>
              <a:gd name="T50" fmla="*/ 368300 w 343"/>
              <a:gd name="T51" fmla="*/ 41275 h 89"/>
              <a:gd name="T52" fmla="*/ 342900 w 343"/>
              <a:gd name="T53" fmla="*/ 41275 h 89"/>
              <a:gd name="T54" fmla="*/ 342900 w 343"/>
              <a:gd name="T55" fmla="*/ 41275 h 89"/>
              <a:gd name="T56" fmla="*/ 328612 w 343"/>
              <a:gd name="T57" fmla="*/ 46037 h 89"/>
              <a:gd name="T58" fmla="*/ 295275 w 343"/>
              <a:gd name="T59" fmla="*/ 52387 h 89"/>
              <a:gd name="T60" fmla="*/ 258762 w 343"/>
              <a:gd name="T61" fmla="*/ 57150 h 89"/>
              <a:gd name="T62" fmla="*/ 242887 w 343"/>
              <a:gd name="T63" fmla="*/ 57150 h 89"/>
              <a:gd name="T64" fmla="*/ 230187 w 343"/>
              <a:gd name="T65" fmla="*/ 52387 h 89"/>
              <a:gd name="T66" fmla="*/ 230187 w 343"/>
              <a:gd name="T67" fmla="*/ 52387 h 89"/>
              <a:gd name="T68" fmla="*/ 222250 w 343"/>
              <a:gd name="T69" fmla="*/ 50800 h 89"/>
              <a:gd name="T70" fmla="*/ 193675 w 343"/>
              <a:gd name="T71" fmla="*/ 46037 h 89"/>
              <a:gd name="T72" fmla="*/ 149225 w 343"/>
              <a:gd name="T73" fmla="*/ 41275 h 89"/>
              <a:gd name="T74" fmla="*/ 125412 w 343"/>
              <a:gd name="T75" fmla="*/ 41275 h 89"/>
              <a:gd name="T76" fmla="*/ 98425 w 343"/>
              <a:gd name="T77" fmla="*/ 44450 h 89"/>
              <a:gd name="T78" fmla="*/ 98425 w 343"/>
              <a:gd name="T79" fmla="*/ 44450 h 89"/>
              <a:gd name="T80" fmla="*/ 53975 w 343"/>
              <a:gd name="T81" fmla="*/ 25400 h 89"/>
              <a:gd name="T82" fmla="*/ 20637 w 343"/>
              <a:gd name="T83" fmla="*/ 11112 h 89"/>
              <a:gd name="T84" fmla="*/ 0 w 343"/>
              <a:gd name="T85" fmla="*/ 1587 h 89"/>
              <a:gd name="T86" fmla="*/ 0 w 343"/>
              <a:gd name="T87" fmla="*/ 1587 h 89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343" h="89">
                <a:moveTo>
                  <a:pt x="0" y="1"/>
                </a:moveTo>
                <a:lnTo>
                  <a:pt x="56" y="61"/>
                </a:lnTo>
                <a:lnTo>
                  <a:pt x="63" y="66"/>
                </a:lnTo>
                <a:lnTo>
                  <a:pt x="84" y="75"/>
                </a:lnTo>
                <a:lnTo>
                  <a:pt x="97" y="79"/>
                </a:lnTo>
                <a:lnTo>
                  <a:pt x="113" y="82"/>
                </a:lnTo>
                <a:lnTo>
                  <a:pt x="128" y="86"/>
                </a:lnTo>
                <a:lnTo>
                  <a:pt x="144" y="88"/>
                </a:lnTo>
                <a:lnTo>
                  <a:pt x="179" y="89"/>
                </a:lnTo>
                <a:lnTo>
                  <a:pt x="210" y="88"/>
                </a:lnTo>
                <a:lnTo>
                  <a:pt x="225" y="86"/>
                </a:lnTo>
                <a:lnTo>
                  <a:pt x="238" y="85"/>
                </a:lnTo>
                <a:lnTo>
                  <a:pt x="245" y="82"/>
                </a:lnTo>
                <a:lnTo>
                  <a:pt x="266" y="75"/>
                </a:lnTo>
                <a:lnTo>
                  <a:pt x="277" y="67"/>
                </a:lnTo>
                <a:lnTo>
                  <a:pt x="289" y="60"/>
                </a:lnTo>
                <a:lnTo>
                  <a:pt x="301" y="51"/>
                </a:lnTo>
                <a:lnTo>
                  <a:pt x="311" y="39"/>
                </a:lnTo>
                <a:lnTo>
                  <a:pt x="343" y="0"/>
                </a:lnTo>
                <a:lnTo>
                  <a:pt x="285" y="16"/>
                </a:lnTo>
                <a:lnTo>
                  <a:pt x="253" y="23"/>
                </a:lnTo>
                <a:lnTo>
                  <a:pt x="232" y="26"/>
                </a:lnTo>
                <a:lnTo>
                  <a:pt x="216" y="26"/>
                </a:lnTo>
                <a:lnTo>
                  <a:pt x="207" y="29"/>
                </a:lnTo>
                <a:lnTo>
                  <a:pt x="186" y="33"/>
                </a:lnTo>
                <a:lnTo>
                  <a:pt x="163" y="36"/>
                </a:lnTo>
                <a:lnTo>
                  <a:pt x="153" y="36"/>
                </a:lnTo>
                <a:lnTo>
                  <a:pt x="145" y="33"/>
                </a:lnTo>
                <a:lnTo>
                  <a:pt x="140" y="32"/>
                </a:lnTo>
                <a:lnTo>
                  <a:pt x="122" y="29"/>
                </a:lnTo>
                <a:lnTo>
                  <a:pt x="94" y="26"/>
                </a:lnTo>
                <a:lnTo>
                  <a:pt x="79" y="26"/>
                </a:lnTo>
                <a:lnTo>
                  <a:pt x="62" y="28"/>
                </a:lnTo>
                <a:lnTo>
                  <a:pt x="34" y="16"/>
                </a:lnTo>
                <a:lnTo>
                  <a:pt x="13" y="7"/>
                </a:lnTo>
                <a:lnTo>
                  <a:pt x="0" y="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5" name="Freeform 202"/>
          <p:cNvSpPr>
            <a:spLocks/>
          </p:cNvSpPr>
          <p:nvPr/>
        </p:nvSpPr>
        <p:spPr bwMode="auto">
          <a:xfrm>
            <a:off x="4699000" y="2119313"/>
            <a:ext cx="114300" cy="136525"/>
          </a:xfrm>
          <a:custGeom>
            <a:avLst/>
            <a:gdLst>
              <a:gd name="T0" fmla="*/ 0 w 72"/>
              <a:gd name="T1" fmla="*/ 63500 h 86"/>
              <a:gd name="T2" fmla="*/ 1588 w 72"/>
              <a:gd name="T3" fmla="*/ 73025 h 86"/>
              <a:gd name="T4" fmla="*/ 6350 w 72"/>
              <a:gd name="T5" fmla="*/ 84138 h 86"/>
              <a:gd name="T6" fmla="*/ 14288 w 72"/>
              <a:gd name="T7" fmla="*/ 96838 h 86"/>
              <a:gd name="T8" fmla="*/ 28575 w 72"/>
              <a:gd name="T9" fmla="*/ 109538 h 86"/>
              <a:gd name="T10" fmla="*/ 36513 w 72"/>
              <a:gd name="T11" fmla="*/ 114300 h 86"/>
              <a:gd name="T12" fmla="*/ 46038 w 72"/>
              <a:gd name="T13" fmla="*/ 122238 h 86"/>
              <a:gd name="T14" fmla="*/ 60325 w 72"/>
              <a:gd name="T15" fmla="*/ 127000 h 86"/>
              <a:gd name="T16" fmla="*/ 74613 w 72"/>
              <a:gd name="T17" fmla="*/ 131763 h 86"/>
              <a:gd name="T18" fmla="*/ 93663 w 72"/>
              <a:gd name="T19" fmla="*/ 133350 h 86"/>
              <a:gd name="T20" fmla="*/ 114300 w 72"/>
              <a:gd name="T21" fmla="*/ 136525 h 86"/>
              <a:gd name="T22" fmla="*/ 98425 w 72"/>
              <a:gd name="T23" fmla="*/ 133350 h 86"/>
              <a:gd name="T24" fmla="*/ 66675 w 72"/>
              <a:gd name="T25" fmla="*/ 127000 h 86"/>
              <a:gd name="T26" fmla="*/ 49213 w 72"/>
              <a:gd name="T27" fmla="*/ 119063 h 86"/>
              <a:gd name="T28" fmla="*/ 34925 w 72"/>
              <a:gd name="T29" fmla="*/ 112713 h 86"/>
              <a:gd name="T30" fmla="*/ 28575 w 72"/>
              <a:gd name="T31" fmla="*/ 107950 h 86"/>
              <a:gd name="T32" fmla="*/ 23813 w 72"/>
              <a:gd name="T33" fmla="*/ 101600 h 86"/>
              <a:gd name="T34" fmla="*/ 19050 w 72"/>
              <a:gd name="T35" fmla="*/ 96838 h 86"/>
              <a:gd name="T36" fmla="*/ 19050 w 72"/>
              <a:gd name="T37" fmla="*/ 88900 h 86"/>
              <a:gd name="T38" fmla="*/ 14288 w 72"/>
              <a:gd name="T39" fmla="*/ 82550 h 86"/>
              <a:gd name="T40" fmla="*/ 9525 w 72"/>
              <a:gd name="T41" fmla="*/ 74613 h 86"/>
              <a:gd name="T42" fmla="*/ 9525 w 72"/>
              <a:gd name="T43" fmla="*/ 66675 h 86"/>
              <a:gd name="T44" fmla="*/ 11113 w 72"/>
              <a:gd name="T45" fmla="*/ 53975 h 86"/>
              <a:gd name="T46" fmla="*/ 19050 w 72"/>
              <a:gd name="T47" fmla="*/ 38100 h 86"/>
              <a:gd name="T48" fmla="*/ 31750 w 72"/>
              <a:gd name="T49" fmla="*/ 22225 h 86"/>
              <a:gd name="T50" fmla="*/ 53975 w 72"/>
              <a:gd name="T51" fmla="*/ 0 h 86"/>
              <a:gd name="T52" fmla="*/ 46038 w 72"/>
              <a:gd name="T53" fmla="*/ 4763 h 86"/>
              <a:gd name="T54" fmla="*/ 28575 w 72"/>
              <a:gd name="T55" fmla="*/ 19050 h 86"/>
              <a:gd name="T56" fmla="*/ 19050 w 72"/>
              <a:gd name="T57" fmla="*/ 31750 h 86"/>
              <a:gd name="T58" fmla="*/ 9525 w 72"/>
              <a:gd name="T59" fmla="*/ 39688 h 86"/>
              <a:gd name="T60" fmla="*/ 1588 w 72"/>
              <a:gd name="T61" fmla="*/ 52388 h 86"/>
              <a:gd name="T62" fmla="*/ 0 w 72"/>
              <a:gd name="T63" fmla="*/ 63500 h 8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72" h="86">
                <a:moveTo>
                  <a:pt x="0" y="40"/>
                </a:moveTo>
                <a:lnTo>
                  <a:pt x="1" y="46"/>
                </a:lnTo>
                <a:lnTo>
                  <a:pt x="4" y="53"/>
                </a:lnTo>
                <a:lnTo>
                  <a:pt x="9" y="61"/>
                </a:lnTo>
                <a:lnTo>
                  <a:pt x="18" y="69"/>
                </a:lnTo>
                <a:lnTo>
                  <a:pt x="23" y="72"/>
                </a:lnTo>
                <a:lnTo>
                  <a:pt x="29" y="77"/>
                </a:lnTo>
                <a:lnTo>
                  <a:pt x="38" y="80"/>
                </a:lnTo>
                <a:lnTo>
                  <a:pt x="47" y="83"/>
                </a:lnTo>
                <a:lnTo>
                  <a:pt x="59" y="84"/>
                </a:lnTo>
                <a:lnTo>
                  <a:pt x="72" y="86"/>
                </a:lnTo>
                <a:lnTo>
                  <a:pt x="62" y="84"/>
                </a:lnTo>
                <a:lnTo>
                  <a:pt x="42" y="80"/>
                </a:lnTo>
                <a:lnTo>
                  <a:pt x="31" y="75"/>
                </a:lnTo>
                <a:lnTo>
                  <a:pt x="22" y="71"/>
                </a:lnTo>
                <a:lnTo>
                  <a:pt x="18" y="68"/>
                </a:lnTo>
                <a:lnTo>
                  <a:pt x="15" y="64"/>
                </a:lnTo>
                <a:lnTo>
                  <a:pt x="12" y="61"/>
                </a:lnTo>
                <a:lnTo>
                  <a:pt x="12" y="56"/>
                </a:lnTo>
                <a:lnTo>
                  <a:pt x="9" y="52"/>
                </a:lnTo>
                <a:lnTo>
                  <a:pt x="6" y="47"/>
                </a:lnTo>
                <a:lnTo>
                  <a:pt x="6" y="42"/>
                </a:lnTo>
                <a:lnTo>
                  <a:pt x="7" y="34"/>
                </a:lnTo>
                <a:lnTo>
                  <a:pt x="12" y="24"/>
                </a:lnTo>
                <a:lnTo>
                  <a:pt x="20" y="14"/>
                </a:lnTo>
                <a:lnTo>
                  <a:pt x="34" y="0"/>
                </a:lnTo>
                <a:lnTo>
                  <a:pt x="29" y="3"/>
                </a:lnTo>
                <a:lnTo>
                  <a:pt x="18" y="12"/>
                </a:lnTo>
                <a:lnTo>
                  <a:pt x="12" y="20"/>
                </a:lnTo>
                <a:lnTo>
                  <a:pt x="6" y="25"/>
                </a:lnTo>
                <a:lnTo>
                  <a:pt x="1" y="33"/>
                </a:lnTo>
                <a:lnTo>
                  <a:pt x="0" y="4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6" name="Freeform 203"/>
          <p:cNvSpPr>
            <a:spLocks/>
          </p:cNvSpPr>
          <p:nvPr/>
        </p:nvSpPr>
        <p:spPr bwMode="auto">
          <a:xfrm>
            <a:off x="5054600" y="2146300"/>
            <a:ext cx="3175" cy="4763"/>
          </a:xfrm>
          <a:custGeom>
            <a:avLst/>
            <a:gdLst>
              <a:gd name="T0" fmla="*/ 0 w 2"/>
              <a:gd name="T1" fmla="*/ 0 h 3"/>
              <a:gd name="T2" fmla="*/ 3175 w 2"/>
              <a:gd name="T3" fmla="*/ 4763 h 3"/>
              <a:gd name="T4" fmla="*/ 0 w 2"/>
              <a:gd name="T5" fmla="*/ 0 h 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3">
                <a:moveTo>
                  <a:pt x="0" y="0"/>
                </a:moveTo>
                <a:lnTo>
                  <a:pt x="2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7" name="Freeform 204"/>
          <p:cNvSpPr>
            <a:spLocks/>
          </p:cNvSpPr>
          <p:nvPr/>
        </p:nvSpPr>
        <p:spPr bwMode="auto">
          <a:xfrm>
            <a:off x="4752975" y="2084388"/>
            <a:ext cx="301625" cy="61912"/>
          </a:xfrm>
          <a:custGeom>
            <a:avLst/>
            <a:gdLst>
              <a:gd name="T0" fmla="*/ 0 w 190"/>
              <a:gd name="T1" fmla="*/ 34925 h 39"/>
              <a:gd name="T2" fmla="*/ 39688 w 190"/>
              <a:gd name="T3" fmla="*/ 23812 h 39"/>
              <a:gd name="T4" fmla="*/ 74613 w 190"/>
              <a:gd name="T5" fmla="*/ 14287 h 39"/>
              <a:gd name="T6" fmla="*/ 104775 w 190"/>
              <a:gd name="T7" fmla="*/ 9525 h 39"/>
              <a:gd name="T8" fmla="*/ 134938 w 190"/>
              <a:gd name="T9" fmla="*/ 4762 h 39"/>
              <a:gd name="T10" fmla="*/ 160338 w 190"/>
              <a:gd name="T11" fmla="*/ 4762 h 39"/>
              <a:gd name="T12" fmla="*/ 185738 w 190"/>
              <a:gd name="T13" fmla="*/ 4762 h 39"/>
              <a:gd name="T14" fmla="*/ 206375 w 190"/>
              <a:gd name="T15" fmla="*/ 9525 h 39"/>
              <a:gd name="T16" fmla="*/ 225425 w 190"/>
              <a:gd name="T17" fmla="*/ 14287 h 39"/>
              <a:gd name="T18" fmla="*/ 241300 w 190"/>
              <a:gd name="T19" fmla="*/ 19050 h 39"/>
              <a:gd name="T20" fmla="*/ 255588 w 190"/>
              <a:gd name="T21" fmla="*/ 26987 h 39"/>
              <a:gd name="T22" fmla="*/ 279400 w 190"/>
              <a:gd name="T23" fmla="*/ 38100 h 39"/>
              <a:gd name="T24" fmla="*/ 293688 w 190"/>
              <a:gd name="T25" fmla="*/ 52387 h 39"/>
              <a:gd name="T26" fmla="*/ 301625 w 190"/>
              <a:gd name="T27" fmla="*/ 61912 h 39"/>
              <a:gd name="T28" fmla="*/ 276225 w 190"/>
              <a:gd name="T29" fmla="*/ 31750 h 39"/>
              <a:gd name="T30" fmla="*/ 254000 w 190"/>
              <a:gd name="T31" fmla="*/ 19050 h 39"/>
              <a:gd name="T32" fmla="*/ 231775 w 190"/>
              <a:gd name="T33" fmla="*/ 9525 h 39"/>
              <a:gd name="T34" fmla="*/ 209550 w 190"/>
              <a:gd name="T35" fmla="*/ 4762 h 39"/>
              <a:gd name="T36" fmla="*/ 184150 w 190"/>
              <a:gd name="T37" fmla="*/ 0 h 39"/>
              <a:gd name="T38" fmla="*/ 160338 w 190"/>
              <a:gd name="T39" fmla="*/ 0 h 39"/>
              <a:gd name="T40" fmla="*/ 139700 w 190"/>
              <a:gd name="T41" fmla="*/ 0 h 39"/>
              <a:gd name="T42" fmla="*/ 95250 w 190"/>
              <a:gd name="T43" fmla="*/ 4762 h 39"/>
              <a:gd name="T44" fmla="*/ 57150 w 190"/>
              <a:gd name="T45" fmla="*/ 14287 h 39"/>
              <a:gd name="T46" fmla="*/ 26988 w 190"/>
              <a:gd name="T47" fmla="*/ 23812 h 39"/>
              <a:gd name="T48" fmla="*/ 0 w 190"/>
              <a:gd name="T49" fmla="*/ 34925 h 39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90" h="39">
                <a:moveTo>
                  <a:pt x="0" y="22"/>
                </a:moveTo>
                <a:lnTo>
                  <a:pt x="25" y="15"/>
                </a:lnTo>
                <a:lnTo>
                  <a:pt x="47" y="9"/>
                </a:lnTo>
                <a:lnTo>
                  <a:pt x="66" y="6"/>
                </a:lnTo>
                <a:lnTo>
                  <a:pt x="85" y="3"/>
                </a:lnTo>
                <a:lnTo>
                  <a:pt x="101" y="3"/>
                </a:lnTo>
                <a:lnTo>
                  <a:pt x="117" y="3"/>
                </a:lnTo>
                <a:lnTo>
                  <a:pt x="130" y="6"/>
                </a:lnTo>
                <a:lnTo>
                  <a:pt x="142" y="9"/>
                </a:lnTo>
                <a:lnTo>
                  <a:pt x="152" y="12"/>
                </a:lnTo>
                <a:lnTo>
                  <a:pt x="161" y="17"/>
                </a:lnTo>
                <a:lnTo>
                  <a:pt x="176" y="24"/>
                </a:lnTo>
                <a:lnTo>
                  <a:pt x="185" y="33"/>
                </a:lnTo>
                <a:lnTo>
                  <a:pt x="190" y="39"/>
                </a:lnTo>
                <a:lnTo>
                  <a:pt x="174" y="20"/>
                </a:lnTo>
                <a:lnTo>
                  <a:pt x="160" y="12"/>
                </a:lnTo>
                <a:lnTo>
                  <a:pt x="146" y="6"/>
                </a:lnTo>
                <a:lnTo>
                  <a:pt x="132" y="3"/>
                </a:lnTo>
                <a:lnTo>
                  <a:pt x="116" y="0"/>
                </a:lnTo>
                <a:lnTo>
                  <a:pt x="101" y="0"/>
                </a:lnTo>
                <a:lnTo>
                  <a:pt x="88" y="0"/>
                </a:lnTo>
                <a:lnTo>
                  <a:pt x="60" y="3"/>
                </a:lnTo>
                <a:lnTo>
                  <a:pt x="36" y="9"/>
                </a:lnTo>
                <a:lnTo>
                  <a:pt x="17" y="15"/>
                </a:lnTo>
                <a:lnTo>
                  <a:pt x="0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8" name="Freeform 205"/>
          <p:cNvSpPr>
            <a:spLocks/>
          </p:cNvSpPr>
          <p:nvPr/>
        </p:nvSpPr>
        <p:spPr bwMode="auto">
          <a:xfrm>
            <a:off x="4449763" y="2163763"/>
            <a:ext cx="25400" cy="65087"/>
          </a:xfrm>
          <a:custGeom>
            <a:avLst/>
            <a:gdLst>
              <a:gd name="T0" fmla="*/ 4763 w 16"/>
              <a:gd name="T1" fmla="*/ 0 h 41"/>
              <a:gd name="T2" fmla="*/ 11113 w 16"/>
              <a:gd name="T3" fmla="*/ 12700 h 41"/>
              <a:gd name="T4" fmla="*/ 19050 w 16"/>
              <a:gd name="T5" fmla="*/ 25400 h 41"/>
              <a:gd name="T6" fmla="*/ 20638 w 16"/>
              <a:gd name="T7" fmla="*/ 38100 h 41"/>
              <a:gd name="T8" fmla="*/ 20638 w 16"/>
              <a:gd name="T9" fmla="*/ 52387 h 41"/>
              <a:gd name="T10" fmla="*/ 9525 w 16"/>
              <a:gd name="T11" fmla="*/ 61912 h 41"/>
              <a:gd name="T12" fmla="*/ 0 w 16"/>
              <a:gd name="T13" fmla="*/ 65087 h 41"/>
              <a:gd name="T14" fmla="*/ 11113 w 16"/>
              <a:gd name="T15" fmla="*/ 58737 h 41"/>
              <a:gd name="T16" fmla="*/ 15875 w 16"/>
              <a:gd name="T17" fmla="*/ 57150 h 41"/>
              <a:gd name="T18" fmla="*/ 23813 w 16"/>
              <a:gd name="T19" fmla="*/ 49212 h 41"/>
              <a:gd name="T20" fmla="*/ 25400 w 16"/>
              <a:gd name="T21" fmla="*/ 42862 h 41"/>
              <a:gd name="T22" fmla="*/ 23813 w 16"/>
              <a:gd name="T23" fmla="*/ 30162 h 41"/>
              <a:gd name="T24" fmla="*/ 19050 w 16"/>
              <a:gd name="T25" fmla="*/ 19050 h 41"/>
              <a:gd name="T26" fmla="*/ 4763 w 16"/>
              <a:gd name="T27" fmla="*/ 0 h 41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16" h="41">
                <a:moveTo>
                  <a:pt x="3" y="0"/>
                </a:moveTo>
                <a:lnTo>
                  <a:pt x="7" y="8"/>
                </a:lnTo>
                <a:lnTo>
                  <a:pt x="12" y="16"/>
                </a:lnTo>
                <a:lnTo>
                  <a:pt x="13" y="24"/>
                </a:lnTo>
                <a:lnTo>
                  <a:pt x="13" y="33"/>
                </a:lnTo>
                <a:lnTo>
                  <a:pt x="6" y="39"/>
                </a:lnTo>
                <a:lnTo>
                  <a:pt x="0" y="41"/>
                </a:lnTo>
                <a:lnTo>
                  <a:pt x="7" y="37"/>
                </a:lnTo>
                <a:lnTo>
                  <a:pt x="10" y="36"/>
                </a:lnTo>
                <a:lnTo>
                  <a:pt x="15" y="31"/>
                </a:lnTo>
                <a:lnTo>
                  <a:pt x="16" y="27"/>
                </a:lnTo>
                <a:lnTo>
                  <a:pt x="15" y="19"/>
                </a:lnTo>
                <a:lnTo>
                  <a:pt x="12" y="12"/>
                </a:lnTo>
                <a:lnTo>
                  <a:pt x="3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29" name="Freeform 206"/>
          <p:cNvSpPr>
            <a:spLocks/>
          </p:cNvSpPr>
          <p:nvPr/>
        </p:nvSpPr>
        <p:spPr bwMode="auto">
          <a:xfrm>
            <a:off x="4368800" y="2228850"/>
            <a:ext cx="80963" cy="34925"/>
          </a:xfrm>
          <a:custGeom>
            <a:avLst/>
            <a:gdLst>
              <a:gd name="T0" fmla="*/ 80963 w 51"/>
              <a:gd name="T1" fmla="*/ 0 h 22"/>
              <a:gd name="T2" fmla="*/ 0 w 51"/>
              <a:gd name="T3" fmla="*/ 34925 h 22"/>
              <a:gd name="T4" fmla="*/ 31750 w 51"/>
              <a:gd name="T5" fmla="*/ 23813 h 22"/>
              <a:gd name="T6" fmla="*/ 60325 w 51"/>
              <a:gd name="T7" fmla="*/ 14288 h 22"/>
              <a:gd name="T8" fmla="*/ 71438 w 51"/>
              <a:gd name="T9" fmla="*/ 7938 h 22"/>
              <a:gd name="T10" fmla="*/ 80963 w 51"/>
              <a:gd name="T11" fmla="*/ 0 h 2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1" h="22">
                <a:moveTo>
                  <a:pt x="51" y="0"/>
                </a:moveTo>
                <a:lnTo>
                  <a:pt x="0" y="22"/>
                </a:lnTo>
                <a:lnTo>
                  <a:pt x="20" y="15"/>
                </a:lnTo>
                <a:lnTo>
                  <a:pt x="38" y="9"/>
                </a:lnTo>
                <a:lnTo>
                  <a:pt x="45" y="5"/>
                </a:lnTo>
                <a:lnTo>
                  <a:pt x="51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0" name="Freeform 207"/>
          <p:cNvSpPr>
            <a:spLocks/>
          </p:cNvSpPr>
          <p:nvPr/>
        </p:nvSpPr>
        <p:spPr bwMode="auto">
          <a:xfrm>
            <a:off x="4114800" y="2101850"/>
            <a:ext cx="339725" cy="65088"/>
          </a:xfrm>
          <a:custGeom>
            <a:avLst/>
            <a:gdLst>
              <a:gd name="T0" fmla="*/ 331788 w 214"/>
              <a:gd name="T1" fmla="*/ 55563 h 41"/>
              <a:gd name="T2" fmla="*/ 327025 w 214"/>
              <a:gd name="T3" fmla="*/ 50800 h 41"/>
              <a:gd name="T4" fmla="*/ 314325 w 214"/>
              <a:gd name="T5" fmla="*/ 36513 h 41"/>
              <a:gd name="T6" fmla="*/ 301625 w 214"/>
              <a:gd name="T7" fmla="*/ 30163 h 41"/>
              <a:gd name="T8" fmla="*/ 288925 w 214"/>
              <a:gd name="T9" fmla="*/ 20638 h 41"/>
              <a:gd name="T10" fmla="*/ 271463 w 214"/>
              <a:gd name="T11" fmla="*/ 14288 h 41"/>
              <a:gd name="T12" fmla="*/ 254000 w 214"/>
              <a:gd name="T13" fmla="*/ 6350 h 41"/>
              <a:gd name="T14" fmla="*/ 231775 w 214"/>
              <a:gd name="T15" fmla="*/ 1588 h 41"/>
              <a:gd name="T16" fmla="*/ 209550 w 214"/>
              <a:gd name="T17" fmla="*/ 0 h 41"/>
              <a:gd name="T18" fmla="*/ 180975 w 214"/>
              <a:gd name="T19" fmla="*/ 0 h 41"/>
              <a:gd name="T20" fmla="*/ 150813 w 214"/>
              <a:gd name="T21" fmla="*/ 1588 h 41"/>
              <a:gd name="T22" fmla="*/ 120650 w 214"/>
              <a:gd name="T23" fmla="*/ 9525 h 41"/>
              <a:gd name="T24" fmla="*/ 85725 w 214"/>
              <a:gd name="T25" fmla="*/ 20638 h 41"/>
              <a:gd name="T26" fmla="*/ 46038 w 214"/>
              <a:gd name="T27" fmla="*/ 36513 h 41"/>
              <a:gd name="T28" fmla="*/ 6350 w 214"/>
              <a:gd name="T29" fmla="*/ 60325 h 41"/>
              <a:gd name="T30" fmla="*/ 0 w 214"/>
              <a:gd name="T31" fmla="*/ 65088 h 41"/>
              <a:gd name="T32" fmla="*/ 1588 w 214"/>
              <a:gd name="T33" fmla="*/ 61913 h 41"/>
              <a:gd name="T34" fmla="*/ 11113 w 214"/>
              <a:gd name="T35" fmla="*/ 57150 h 41"/>
              <a:gd name="T36" fmla="*/ 17463 w 214"/>
              <a:gd name="T37" fmla="*/ 52388 h 41"/>
              <a:gd name="T38" fmla="*/ 46038 w 214"/>
              <a:gd name="T39" fmla="*/ 39688 h 41"/>
              <a:gd name="T40" fmla="*/ 77788 w 214"/>
              <a:gd name="T41" fmla="*/ 26988 h 41"/>
              <a:gd name="T42" fmla="*/ 117475 w 214"/>
              <a:gd name="T43" fmla="*/ 15875 h 41"/>
              <a:gd name="T44" fmla="*/ 141288 w 214"/>
              <a:gd name="T45" fmla="*/ 11113 h 41"/>
              <a:gd name="T46" fmla="*/ 165100 w 214"/>
              <a:gd name="T47" fmla="*/ 6350 h 41"/>
              <a:gd name="T48" fmla="*/ 190500 w 214"/>
              <a:gd name="T49" fmla="*/ 6350 h 41"/>
              <a:gd name="T50" fmla="*/ 215900 w 214"/>
              <a:gd name="T51" fmla="*/ 6350 h 41"/>
              <a:gd name="T52" fmla="*/ 241300 w 214"/>
              <a:gd name="T53" fmla="*/ 9525 h 41"/>
              <a:gd name="T54" fmla="*/ 266700 w 214"/>
              <a:gd name="T55" fmla="*/ 15875 h 41"/>
              <a:gd name="T56" fmla="*/ 292100 w 214"/>
              <a:gd name="T57" fmla="*/ 25400 h 41"/>
              <a:gd name="T58" fmla="*/ 319088 w 214"/>
              <a:gd name="T59" fmla="*/ 39688 h 41"/>
              <a:gd name="T60" fmla="*/ 331788 w 214"/>
              <a:gd name="T61" fmla="*/ 55563 h 41"/>
              <a:gd name="T62" fmla="*/ 339725 w 214"/>
              <a:gd name="T63" fmla="*/ 61913 h 41"/>
              <a:gd name="T64" fmla="*/ 327025 w 214"/>
              <a:gd name="T65" fmla="*/ 50800 h 41"/>
              <a:gd name="T66" fmla="*/ 319088 w 214"/>
              <a:gd name="T67" fmla="*/ 39688 h 41"/>
              <a:gd name="T68" fmla="*/ 331788 w 214"/>
              <a:gd name="T69" fmla="*/ 55563 h 4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14" h="41">
                <a:moveTo>
                  <a:pt x="209" y="35"/>
                </a:moveTo>
                <a:lnTo>
                  <a:pt x="206" y="32"/>
                </a:lnTo>
                <a:lnTo>
                  <a:pt x="198" y="23"/>
                </a:lnTo>
                <a:lnTo>
                  <a:pt x="190" y="19"/>
                </a:lnTo>
                <a:lnTo>
                  <a:pt x="182" y="13"/>
                </a:lnTo>
                <a:lnTo>
                  <a:pt x="171" y="9"/>
                </a:lnTo>
                <a:lnTo>
                  <a:pt x="160" y="4"/>
                </a:lnTo>
                <a:lnTo>
                  <a:pt x="146" y="1"/>
                </a:lnTo>
                <a:lnTo>
                  <a:pt x="132" y="0"/>
                </a:lnTo>
                <a:lnTo>
                  <a:pt x="114" y="0"/>
                </a:lnTo>
                <a:lnTo>
                  <a:pt x="95" y="1"/>
                </a:lnTo>
                <a:lnTo>
                  <a:pt x="76" y="6"/>
                </a:lnTo>
                <a:lnTo>
                  <a:pt x="54" y="13"/>
                </a:lnTo>
                <a:lnTo>
                  <a:pt x="29" y="23"/>
                </a:lnTo>
                <a:lnTo>
                  <a:pt x="4" y="38"/>
                </a:lnTo>
                <a:lnTo>
                  <a:pt x="0" y="41"/>
                </a:lnTo>
                <a:lnTo>
                  <a:pt x="1" y="39"/>
                </a:lnTo>
                <a:lnTo>
                  <a:pt x="7" y="36"/>
                </a:lnTo>
                <a:lnTo>
                  <a:pt x="11" y="33"/>
                </a:lnTo>
                <a:lnTo>
                  <a:pt x="29" y="25"/>
                </a:lnTo>
                <a:lnTo>
                  <a:pt x="49" y="17"/>
                </a:lnTo>
                <a:lnTo>
                  <a:pt x="74" y="10"/>
                </a:lnTo>
                <a:lnTo>
                  <a:pt x="89" y="7"/>
                </a:lnTo>
                <a:lnTo>
                  <a:pt x="104" y="4"/>
                </a:lnTo>
                <a:lnTo>
                  <a:pt x="120" y="4"/>
                </a:lnTo>
                <a:lnTo>
                  <a:pt x="136" y="4"/>
                </a:lnTo>
                <a:lnTo>
                  <a:pt x="152" y="6"/>
                </a:lnTo>
                <a:lnTo>
                  <a:pt x="168" y="10"/>
                </a:lnTo>
                <a:lnTo>
                  <a:pt x="184" y="16"/>
                </a:lnTo>
                <a:lnTo>
                  <a:pt x="201" y="25"/>
                </a:lnTo>
                <a:lnTo>
                  <a:pt x="209" y="35"/>
                </a:lnTo>
                <a:lnTo>
                  <a:pt x="214" y="39"/>
                </a:lnTo>
                <a:lnTo>
                  <a:pt x="206" y="32"/>
                </a:lnTo>
                <a:lnTo>
                  <a:pt x="201" y="25"/>
                </a:lnTo>
                <a:lnTo>
                  <a:pt x="209" y="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1" name="Line 211"/>
          <p:cNvSpPr>
            <a:spLocks noChangeShapeType="1"/>
          </p:cNvSpPr>
          <p:nvPr/>
        </p:nvSpPr>
        <p:spPr bwMode="auto">
          <a:xfrm>
            <a:off x="6443663" y="2695575"/>
            <a:ext cx="1587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2" name="Freeform 229"/>
          <p:cNvSpPr>
            <a:spLocks/>
          </p:cNvSpPr>
          <p:nvPr/>
        </p:nvSpPr>
        <p:spPr bwMode="auto">
          <a:xfrm>
            <a:off x="3822700" y="3838575"/>
            <a:ext cx="1555750" cy="2247900"/>
          </a:xfrm>
          <a:custGeom>
            <a:avLst/>
            <a:gdLst>
              <a:gd name="T0" fmla="*/ 1316038 w 980"/>
              <a:gd name="T1" fmla="*/ 1858963 h 1416"/>
              <a:gd name="T2" fmla="*/ 1176338 w 980"/>
              <a:gd name="T3" fmla="*/ 2071688 h 1416"/>
              <a:gd name="T4" fmla="*/ 960438 w 980"/>
              <a:gd name="T5" fmla="*/ 2227263 h 1416"/>
              <a:gd name="T6" fmla="*/ 715963 w 980"/>
              <a:gd name="T7" fmla="*/ 2238375 h 1416"/>
              <a:gd name="T8" fmla="*/ 496888 w 980"/>
              <a:gd name="T9" fmla="*/ 2146300 h 1416"/>
              <a:gd name="T10" fmla="*/ 287338 w 980"/>
              <a:gd name="T11" fmla="*/ 1924050 h 1416"/>
              <a:gd name="T12" fmla="*/ 163513 w 980"/>
              <a:gd name="T13" fmla="*/ 1577975 h 1416"/>
              <a:gd name="T14" fmla="*/ 130175 w 980"/>
              <a:gd name="T15" fmla="*/ 1455738 h 1416"/>
              <a:gd name="T16" fmla="*/ 93663 w 980"/>
              <a:gd name="T17" fmla="*/ 1458913 h 1416"/>
              <a:gd name="T18" fmla="*/ 53975 w 980"/>
              <a:gd name="T19" fmla="*/ 1382713 h 1416"/>
              <a:gd name="T20" fmla="*/ 23813 w 980"/>
              <a:gd name="T21" fmla="*/ 1219200 h 1416"/>
              <a:gd name="T22" fmla="*/ 15875 w 980"/>
              <a:gd name="T23" fmla="*/ 1058863 h 1416"/>
              <a:gd name="T24" fmla="*/ 60325 w 980"/>
              <a:gd name="T25" fmla="*/ 1049338 h 1416"/>
              <a:gd name="T26" fmla="*/ 77788 w 980"/>
              <a:gd name="T27" fmla="*/ 1031875 h 1416"/>
              <a:gd name="T28" fmla="*/ 49213 w 980"/>
              <a:gd name="T29" fmla="*/ 1019175 h 1416"/>
              <a:gd name="T30" fmla="*/ 49213 w 980"/>
              <a:gd name="T31" fmla="*/ 965200 h 1416"/>
              <a:gd name="T32" fmla="*/ 38100 w 980"/>
              <a:gd name="T33" fmla="*/ 915988 h 1416"/>
              <a:gd name="T34" fmla="*/ 4763 w 980"/>
              <a:gd name="T35" fmla="*/ 835025 h 1416"/>
              <a:gd name="T36" fmla="*/ 9525 w 980"/>
              <a:gd name="T37" fmla="*/ 730250 h 1416"/>
              <a:gd name="T38" fmla="*/ 9525 w 980"/>
              <a:gd name="T39" fmla="*/ 652463 h 1416"/>
              <a:gd name="T40" fmla="*/ 11113 w 980"/>
              <a:gd name="T41" fmla="*/ 557213 h 1416"/>
              <a:gd name="T42" fmla="*/ 11113 w 980"/>
              <a:gd name="T43" fmla="*/ 528638 h 1416"/>
              <a:gd name="T44" fmla="*/ 38100 w 980"/>
              <a:gd name="T45" fmla="*/ 457200 h 1416"/>
              <a:gd name="T46" fmla="*/ 84138 w 980"/>
              <a:gd name="T47" fmla="*/ 357188 h 1416"/>
              <a:gd name="T48" fmla="*/ 128588 w 980"/>
              <a:gd name="T49" fmla="*/ 268288 h 1416"/>
              <a:gd name="T50" fmla="*/ 152400 w 980"/>
              <a:gd name="T51" fmla="*/ 238125 h 1416"/>
              <a:gd name="T52" fmla="*/ 214313 w 980"/>
              <a:gd name="T53" fmla="*/ 177800 h 1416"/>
              <a:gd name="T54" fmla="*/ 293688 w 980"/>
              <a:gd name="T55" fmla="*/ 133350 h 1416"/>
              <a:gd name="T56" fmla="*/ 357188 w 980"/>
              <a:gd name="T57" fmla="*/ 98425 h 1416"/>
              <a:gd name="T58" fmla="*/ 417513 w 980"/>
              <a:gd name="T59" fmla="*/ 68263 h 1416"/>
              <a:gd name="T60" fmla="*/ 482600 w 980"/>
              <a:gd name="T61" fmla="*/ 42863 h 1416"/>
              <a:gd name="T62" fmla="*/ 582613 w 980"/>
              <a:gd name="T63" fmla="*/ 23813 h 1416"/>
              <a:gd name="T64" fmla="*/ 668338 w 980"/>
              <a:gd name="T65" fmla="*/ 19050 h 1416"/>
              <a:gd name="T66" fmla="*/ 768350 w 980"/>
              <a:gd name="T67" fmla="*/ 7938 h 1416"/>
              <a:gd name="T68" fmla="*/ 825500 w 980"/>
              <a:gd name="T69" fmla="*/ 0 h 1416"/>
              <a:gd name="T70" fmla="*/ 887413 w 980"/>
              <a:gd name="T71" fmla="*/ 12700 h 1416"/>
              <a:gd name="T72" fmla="*/ 965200 w 980"/>
              <a:gd name="T73" fmla="*/ 19050 h 1416"/>
              <a:gd name="T74" fmla="*/ 1076325 w 980"/>
              <a:gd name="T75" fmla="*/ 39688 h 1416"/>
              <a:gd name="T76" fmla="*/ 1171575 w 980"/>
              <a:gd name="T77" fmla="*/ 68263 h 1416"/>
              <a:gd name="T78" fmla="*/ 1246188 w 980"/>
              <a:gd name="T79" fmla="*/ 93663 h 1416"/>
              <a:gd name="T80" fmla="*/ 1336675 w 980"/>
              <a:gd name="T81" fmla="*/ 139700 h 1416"/>
              <a:gd name="T82" fmla="*/ 1390650 w 980"/>
              <a:gd name="T83" fmla="*/ 198438 h 1416"/>
              <a:gd name="T84" fmla="*/ 1460500 w 980"/>
              <a:gd name="T85" fmla="*/ 306388 h 1416"/>
              <a:gd name="T86" fmla="*/ 1503363 w 980"/>
              <a:gd name="T87" fmla="*/ 381000 h 1416"/>
              <a:gd name="T88" fmla="*/ 1533525 w 980"/>
              <a:gd name="T89" fmla="*/ 441325 h 1416"/>
              <a:gd name="T90" fmla="*/ 1543050 w 980"/>
              <a:gd name="T91" fmla="*/ 490538 h 1416"/>
              <a:gd name="T92" fmla="*/ 1555750 w 980"/>
              <a:gd name="T93" fmla="*/ 585788 h 1416"/>
              <a:gd name="T94" fmla="*/ 1549400 w 980"/>
              <a:gd name="T95" fmla="*/ 671513 h 1416"/>
              <a:gd name="T96" fmla="*/ 1544638 w 980"/>
              <a:gd name="T97" fmla="*/ 781050 h 1416"/>
              <a:gd name="T98" fmla="*/ 1516063 w 980"/>
              <a:gd name="T99" fmla="*/ 836613 h 1416"/>
              <a:gd name="T100" fmla="*/ 1519238 w 980"/>
              <a:gd name="T101" fmla="*/ 935038 h 1416"/>
              <a:gd name="T102" fmla="*/ 1500188 w 980"/>
              <a:gd name="T103" fmla="*/ 992188 h 1416"/>
              <a:gd name="T104" fmla="*/ 1489075 w 980"/>
              <a:gd name="T105" fmla="*/ 1065213 h 1416"/>
              <a:gd name="T106" fmla="*/ 1479550 w 980"/>
              <a:gd name="T107" fmla="*/ 1255713 h 1416"/>
              <a:gd name="T108" fmla="*/ 1460500 w 980"/>
              <a:gd name="T109" fmla="*/ 1412875 h 1416"/>
              <a:gd name="T110" fmla="*/ 1425575 w 980"/>
              <a:gd name="T111" fmla="*/ 1455738 h 141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980" h="1416">
                <a:moveTo>
                  <a:pt x="889" y="906"/>
                </a:moveTo>
                <a:lnTo>
                  <a:pt x="889" y="906"/>
                </a:lnTo>
                <a:lnTo>
                  <a:pt x="884" y="953"/>
                </a:lnTo>
                <a:lnTo>
                  <a:pt x="873" y="1003"/>
                </a:lnTo>
                <a:lnTo>
                  <a:pt x="863" y="1051"/>
                </a:lnTo>
                <a:lnTo>
                  <a:pt x="850" y="1098"/>
                </a:lnTo>
                <a:lnTo>
                  <a:pt x="829" y="1171"/>
                </a:lnTo>
                <a:lnTo>
                  <a:pt x="820" y="1199"/>
                </a:lnTo>
                <a:lnTo>
                  <a:pt x="809" y="1220"/>
                </a:lnTo>
                <a:lnTo>
                  <a:pt x="796" y="1239"/>
                </a:lnTo>
                <a:lnTo>
                  <a:pt x="782" y="1258"/>
                </a:lnTo>
                <a:lnTo>
                  <a:pt x="769" y="1274"/>
                </a:lnTo>
                <a:lnTo>
                  <a:pt x="741" y="1305"/>
                </a:lnTo>
                <a:lnTo>
                  <a:pt x="713" y="1331"/>
                </a:lnTo>
                <a:lnTo>
                  <a:pt x="690" y="1353"/>
                </a:lnTo>
                <a:lnTo>
                  <a:pt x="669" y="1368"/>
                </a:lnTo>
                <a:lnTo>
                  <a:pt x="652" y="1381"/>
                </a:lnTo>
                <a:lnTo>
                  <a:pt x="628" y="1393"/>
                </a:lnTo>
                <a:lnTo>
                  <a:pt x="605" y="1403"/>
                </a:lnTo>
                <a:lnTo>
                  <a:pt x="581" y="1409"/>
                </a:lnTo>
                <a:lnTo>
                  <a:pt x="559" y="1413"/>
                </a:lnTo>
                <a:lnTo>
                  <a:pt x="536" y="1416"/>
                </a:lnTo>
                <a:lnTo>
                  <a:pt x="512" y="1416"/>
                </a:lnTo>
                <a:lnTo>
                  <a:pt x="492" y="1416"/>
                </a:lnTo>
                <a:lnTo>
                  <a:pt x="470" y="1413"/>
                </a:lnTo>
                <a:lnTo>
                  <a:pt x="451" y="1410"/>
                </a:lnTo>
                <a:lnTo>
                  <a:pt x="432" y="1406"/>
                </a:lnTo>
                <a:lnTo>
                  <a:pt x="398" y="1396"/>
                </a:lnTo>
                <a:lnTo>
                  <a:pt x="371" y="1386"/>
                </a:lnTo>
                <a:lnTo>
                  <a:pt x="354" y="1377"/>
                </a:lnTo>
                <a:lnTo>
                  <a:pt x="333" y="1365"/>
                </a:lnTo>
                <a:lnTo>
                  <a:pt x="313" y="1352"/>
                </a:lnTo>
                <a:lnTo>
                  <a:pt x="294" y="1337"/>
                </a:lnTo>
                <a:lnTo>
                  <a:pt x="276" y="1322"/>
                </a:lnTo>
                <a:lnTo>
                  <a:pt x="258" y="1306"/>
                </a:lnTo>
                <a:lnTo>
                  <a:pt x="244" y="1292"/>
                </a:lnTo>
                <a:lnTo>
                  <a:pt x="217" y="1262"/>
                </a:lnTo>
                <a:lnTo>
                  <a:pt x="195" y="1234"/>
                </a:lnTo>
                <a:lnTo>
                  <a:pt x="181" y="1212"/>
                </a:lnTo>
                <a:lnTo>
                  <a:pt x="167" y="1192"/>
                </a:lnTo>
                <a:lnTo>
                  <a:pt x="159" y="1174"/>
                </a:lnTo>
                <a:lnTo>
                  <a:pt x="148" y="1146"/>
                </a:lnTo>
                <a:lnTo>
                  <a:pt x="128" y="1080"/>
                </a:lnTo>
                <a:lnTo>
                  <a:pt x="110" y="1020"/>
                </a:lnTo>
                <a:lnTo>
                  <a:pt x="103" y="994"/>
                </a:lnTo>
                <a:lnTo>
                  <a:pt x="100" y="983"/>
                </a:lnTo>
                <a:lnTo>
                  <a:pt x="96" y="970"/>
                </a:lnTo>
                <a:lnTo>
                  <a:pt x="90" y="939"/>
                </a:lnTo>
                <a:lnTo>
                  <a:pt x="82" y="903"/>
                </a:lnTo>
                <a:lnTo>
                  <a:pt x="82" y="917"/>
                </a:lnTo>
                <a:lnTo>
                  <a:pt x="81" y="922"/>
                </a:lnTo>
                <a:lnTo>
                  <a:pt x="79" y="925"/>
                </a:lnTo>
                <a:lnTo>
                  <a:pt x="76" y="926"/>
                </a:lnTo>
                <a:lnTo>
                  <a:pt x="74" y="928"/>
                </a:lnTo>
                <a:lnTo>
                  <a:pt x="69" y="926"/>
                </a:lnTo>
                <a:lnTo>
                  <a:pt x="63" y="923"/>
                </a:lnTo>
                <a:lnTo>
                  <a:pt x="59" y="919"/>
                </a:lnTo>
                <a:lnTo>
                  <a:pt x="53" y="915"/>
                </a:lnTo>
                <a:lnTo>
                  <a:pt x="50" y="912"/>
                </a:lnTo>
                <a:lnTo>
                  <a:pt x="47" y="907"/>
                </a:lnTo>
                <a:lnTo>
                  <a:pt x="41" y="897"/>
                </a:lnTo>
                <a:lnTo>
                  <a:pt x="37" y="884"/>
                </a:lnTo>
                <a:lnTo>
                  <a:pt x="34" y="871"/>
                </a:lnTo>
                <a:lnTo>
                  <a:pt x="31" y="846"/>
                </a:lnTo>
                <a:lnTo>
                  <a:pt x="29" y="835"/>
                </a:lnTo>
                <a:lnTo>
                  <a:pt x="25" y="810"/>
                </a:lnTo>
                <a:lnTo>
                  <a:pt x="21" y="790"/>
                </a:lnTo>
                <a:lnTo>
                  <a:pt x="15" y="768"/>
                </a:lnTo>
                <a:lnTo>
                  <a:pt x="10" y="743"/>
                </a:lnTo>
                <a:lnTo>
                  <a:pt x="9" y="722"/>
                </a:lnTo>
                <a:lnTo>
                  <a:pt x="7" y="705"/>
                </a:lnTo>
                <a:lnTo>
                  <a:pt x="7" y="691"/>
                </a:lnTo>
                <a:lnTo>
                  <a:pt x="9" y="672"/>
                </a:lnTo>
                <a:lnTo>
                  <a:pt x="10" y="667"/>
                </a:lnTo>
                <a:lnTo>
                  <a:pt x="13" y="662"/>
                </a:lnTo>
                <a:lnTo>
                  <a:pt x="16" y="658"/>
                </a:lnTo>
                <a:lnTo>
                  <a:pt x="19" y="656"/>
                </a:lnTo>
                <a:lnTo>
                  <a:pt x="22" y="655"/>
                </a:lnTo>
                <a:lnTo>
                  <a:pt x="27" y="655"/>
                </a:lnTo>
                <a:lnTo>
                  <a:pt x="29" y="656"/>
                </a:lnTo>
                <a:lnTo>
                  <a:pt x="38" y="661"/>
                </a:lnTo>
                <a:lnTo>
                  <a:pt x="46" y="668"/>
                </a:lnTo>
                <a:lnTo>
                  <a:pt x="51" y="674"/>
                </a:lnTo>
                <a:lnTo>
                  <a:pt x="57" y="681"/>
                </a:lnTo>
                <a:lnTo>
                  <a:pt x="59" y="677"/>
                </a:lnTo>
                <a:lnTo>
                  <a:pt x="54" y="665"/>
                </a:lnTo>
                <a:lnTo>
                  <a:pt x="49" y="650"/>
                </a:lnTo>
                <a:lnTo>
                  <a:pt x="46" y="646"/>
                </a:lnTo>
                <a:lnTo>
                  <a:pt x="43" y="643"/>
                </a:lnTo>
                <a:lnTo>
                  <a:pt x="40" y="642"/>
                </a:lnTo>
                <a:lnTo>
                  <a:pt x="37" y="642"/>
                </a:lnTo>
                <a:lnTo>
                  <a:pt x="32" y="642"/>
                </a:lnTo>
                <a:lnTo>
                  <a:pt x="31" y="642"/>
                </a:lnTo>
                <a:lnTo>
                  <a:pt x="27" y="637"/>
                </a:lnTo>
                <a:lnTo>
                  <a:pt x="25" y="633"/>
                </a:lnTo>
                <a:lnTo>
                  <a:pt x="25" y="627"/>
                </a:lnTo>
                <a:lnTo>
                  <a:pt x="27" y="621"/>
                </a:lnTo>
                <a:lnTo>
                  <a:pt x="29" y="612"/>
                </a:lnTo>
                <a:lnTo>
                  <a:pt x="31" y="608"/>
                </a:lnTo>
                <a:lnTo>
                  <a:pt x="28" y="603"/>
                </a:lnTo>
                <a:lnTo>
                  <a:pt x="25" y="598"/>
                </a:lnTo>
                <a:lnTo>
                  <a:pt x="24" y="587"/>
                </a:lnTo>
                <a:lnTo>
                  <a:pt x="24" y="580"/>
                </a:lnTo>
                <a:lnTo>
                  <a:pt x="24" y="577"/>
                </a:lnTo>
                <a:lnTo>
                  <a:pt x="19" y="568"/>
                </a:lnTo>
                <a:lnTo>
                  <a:pt x="15" y="559"/>
                </a:lnTo>
                <a:lnTo>
                  <a:pt x="13" y="552"/>
                </a:lnTo>
                <a:lnTo>
                  <a:pt x="9" y="548"/>
                </a:lnTo>
                <a:lnTo>
                  <a:pt x="7" y="540"/>
                </a:lnTo>
                <a:lnTo>
                  <a:pt x="3" y="526"/>
                </a:lnTo>
                <a:lnTo>
                  <a:pt x="3" y="511"/>
                </a:lnTo>
                <a:lnTo>
                  <a:pt x="3" y="505"/>
                </a:lnTo>
                <a:lnTo>
                  <a:pt x="0" y="501"/>
                </a:lnTo>
                <a:lnTo>
                  <a:pt x="0" y="493"/>
                </a:lnTo>
                <a:lnTo>
                  <a:pt x="2" y="479"/>
                </a:lnTo>
                <a:lnTo>
                  <a:pt x="6" y="460"/>
                </a:lnTo>
                <a:lnTo>
                  <a:pt x="3" y="452"/>
                </a:lnTo>
                <a:lnTo>
                  <a:pt x="3" y="445"/>
                </a:lnTo>
                <a:lnTo>
                  <a:pt x="3" y="429"/>
                </a:lnTo>
                <a:lnTo>
                  <a:pt x="5" y="417"/>
                </a:lnTo>
                <a:lnTo>
                  <a:pt x="6" y="411"/>
                </a:lnTo>
                <a:lnTo>
                  <a:pt x="6" y="399"/>
                </a:lnTo>
                <a:lnTo>
                  <a:pt x="6" y="391"/>
                </a:lnTo>
                <a:lnTo>
                  <a:pt x="7" y="383"/>
                </a:lnTo>
                <a:lnTo>
                  <a:pt x="6" y="370"/>
                </a:lnTo>
                <a:lnTo>
                  <a:pt x="6" y="360"/>
                </a:lnTo>
                <a:lnTo>
                  <a:pt x="7" y="351"/>
                </a:lnTo>
                <a:lnTo>
                  <a:pt x="10" y="354"/>
                </a:lnTo>
                <a:lnTo>
                  <a:pt x="12" y="354"/>
                </a:lnTo>
                <a:lnTo>
                  <a:pt x="12" y="353"/>
                </a:lnTo>
                <a:lnTo>
                  <a:pt x="9" y="342"/>
                </a:lnTo>
                <a:lnTo>
                  <a:pt x="7" y="333"/>
                </a:lnTo>
                <a:lnTo>
                  <a:pt x="7" y="326"/>
                </a:lnTo>
                <a:lnTo>
                  <a:pt x="10" y="317"/>
                </a:lnTo>
                <a:lnTo>
                  <a:pt x="13" y="310"/>
                </a:lnTo>
                <a:lnTo>
                  <a:pt x="19" y="298"/>
                </a:lnTo>
                <a:lnTo>
                  <a:pt x="22" y="294"/>
                </a:lnTo>
                <a:lnTo>
                  <a:pt x="24" y="288"/>
                </a:lnTo>
                <a:lnTo>
                  <a:pt x="25" y="281"/>
                </a:lnTo>
                <a:lnTo>
                  <a:pt x="32" y="266"/>
                </a:lnTo>
                <a:lnTo>
                  <a:pt x="41" y="250"/>
                </a:lnTo>
                <a:lnTo>
                  <a:pt x="43" y="244"/>
                </a:lnTo>
                <a:lnTo>
                  <a:pt x="44" y="238"/>
                </a:lnTo>
                <a:lnTo>
                  <a:pt x="53" y="225"/>
                </a:lnTo>
                <a:lnTo>
                  <a:pt x="62" y="213"/>
                </a:lnTo>
                <a:lnTo>
                  <a:pt x="66" y="209"/>
                </a:lnTo>
                <a:lnTo>
                  <a:pt x="66" y="201"/>
                </a:lnTo>
                <a:lnTo>
                  <a:pt x="68" y="196"/>
                </a:lnTo>
                <a:lnTo>
                  <a:pt x="74" y="181"/>
                </a:lnTo>
                <a:lnTo>
                  <a:pt x="81" y="169"/>
                </a:lnTo>
                <a:lnTo>
                  <a:pt x="84" y="165"/>
                </a:lnTo>
                <a:lnTo>
                  <a:pt x="84" y="175"/>
                </a:lnTo>
                <a:lnTo>
                  <a:pt x="85" y="169"/>
                </a:lnTo>
                <a:lnTo>
                  <a:pt x="87" y="163"/>
                </a:lnTo>
                <a:lnTo>
                  <a:pt x="96" y="150"/>
                </a:lnTo>
                <a:lnTo>
                  <a:pt x="107" y="132"/>
                </a:lnTo>
                <a:lnTo>
                  <a:pt x="109" y="128"/>
                </a:lnTo>
                <a:lnTo>
                  <a:pt x="113" y="124"/>
                </a:lnTo>
                <a:lnTo>
                  <a:pt x="118" y="119"/>
                </a:lnTo>
                <a:lnTo>
                  <a:pt x="123" y="116"/>
                </a:lnTo>
                <a:lnTo>
                  <a:pt x="135" y="112"/>
                </a:lnTo>
                <a:lnTo>
                  <a:pt x="141" y="109"/>
                </a:lnTo>
                <a:lnTo>
                  <a:pt x="144" y="105"/>
                </a:lnTo>
                <a:lnTo>
                  <a:pt x="150" y="100"/>
                </a:lnTo>
                <a:lnTo>
                  <a:pt x="164" y="93"/>
                </a:lnTo>
                <a:lnTo>
                  <a:pt x="185" y="84"/>
                </a:lnTo>
                <a:lnTo>
                  <a:pt x="184" y="83"/>
                </a:lnTo>
                <a:lnTo>
                  <a:pt x="185" y="80"/>
                </a:lnTo>
                <a:lnTo>
                  <a:pt x="189" y="75"/>
                </a:lnTo>
                <a:lnTo>
                  <a:pt x="195" y="72"/>
                </a:lnTo>
                <a:lnTo>
                  <a:pt x="203" y="68"/>
                </a:lnTo>
                <a:lnTo>
                  <a:pt x="217" y="63"/>
                </a:lnTo>
                <a:lnTo>
                  <a:pt x="225" y="62"/>
                </a:lnTo>
                <a:lnTo>
                  <a:pt x="228" y="55"/>
                </a:lnTo>
                <a:lnTo>
                  <a:pt x="233" y="50"/>
                </a:lnTo>
                <a:lnTo>
                  <a:pt x="239" y="47"/>
                </a:lnTo>
                <a:lnTo>
                  <a:pt x="247" y="44"/>
                </a:lnTo>
                <a:lnTo>
                  <a:pt x="258" y="43"/>
                </a:lnTo>
                <a:lnTo>
                  <a:pt x="263" y="43"/>
                </a:lnTo>
                <a:lnTo>
                  <a:pt x="267" y="40"/>
                </a:lnTo>
                <a:lnTo>
                  <a:pt x="273" y="37"/>
                </a:lnTo>
                <a:lnTo>
                  <a:pt x="285" y="34"/>
                </a:lnTo>
                <a:lnTo>
                  <a:pt x="298" y="33"/>
                </a:lnTo>
                <a:lnTo>
                  <a:pt x="304" y="27"/>
                </a:lnTo>
                <a:lnTo>
                  <a:pt x="313" y="24"/>
                </a:lnTo>
                <a:lnTo>
                  <a:pt x="323" y="21"/>
                </a:lnTo>
                <a:lnTo>
                  <a:pt x="333" y="19"/>
                </a:lnTo>
                <a:lnTo>
                  <a:pt x="352" y="18"/>
                </a:lnTo>
                <a:lnTo>
                  <a:pt x="360" y="18"/>
                </a:lnTo>
                <a:lnTo>
                  <a:pt x="367" y="15"/>
                </a:lnTo>
                <a:lnTo>
                  <a:pt x="374" y="14"/>
                </a:lnTo>
                <a:lnTo>
                  <a:pt x="390" y="14"/>
                </a:lnTo>
                <a:lnTo>
                  <a:pt x="407" y="15"/>
                </a:lnTo>
                <a:lnTo>
                  <a:pt x="412" y="15"/>
                </a:lnTo>
                <a:lnTo>
                  <a:pt x="417" y="14"/>
                </a:lnTo>
                <a:lnTo>
                  <a:pt x="421" y="12"/>
                </a:lnTo>
                <a:lnTo>
                  <a:pt x="429" y="11"/>
                </a:lnTo>
                <a:lnTo>
                  <a:pt x="445" y="9"/>
                </a:lnTo>
                <a:lnTo>
                  <a:pt x="465" y="11"/>
                </a:lnTo>
                <a:lnTo>
                  <a:pt x="470" y="8"/>
                </a:lnTo>
                <a:lnTo>
                  <a:pt x="477" y="5"/>
                </a:lnTo>
                <a:lnTo>
                  <a:pt x="484" y="5"/>
                </a:lnTo>
                <a:lnTo>
                  <a:pt x="492" y="5"/>
                </a:lnTo>
                <a:lnTo>
                  <a:pt x="505" y="6"/>
                </a:lnTo>
                <a:lnTo>
                  <a:pt x="511" y="8"/>
                </a:lnTo>
                <a:lnTo>
                  <a:pt x="512" y="5"/>
                </a:lnTo>
                <a:lnTo>
                  <a:pt x="514" y="2"/>
                </a:lnTo>
                <a:lnTo>
                  <a:pt x="520" y="0"/>
                </a:lnTo>
                <a:lnTo>
                  <a:pt x="525" y="2"/>
                </a:lnTo>
                <a:lnTo>
                  <a:pt x="531" y="3"/>
                </a:lnTo>
                <a:lnTo>
                  <a:pt x="543" y="9"/>
                </a:lnTo>
                <a:lnTo>
                  <a:pt x="549" y="12"/>
                </a:lnTo>
                <a:lnTo>
                  <a:pt x="553" y="9"/>
                </a:lnTo>
                <a:lnTo>
                  <a:pt x="559" y="8"/>
                </a:lnTo>
                <a:lnTo>
                  <a:pt x="567" y="8"/>
                </a:lnTo>
                <a:lnTo>
                  <a:pt x="575" y="8"/>
                </a:lnTo>
                <a:lnTo>
                  <a:pt x="589" y="12"/>
                </a:lnTo>
                <a:lnTo>
                  <a:pt x="594" y="14"/>
                </a:lnTo>
                <a:lnTo>
                  <a:pt x="600" y="12"/>
                </a:lnTo>
                <a:lnTo>
                  <a:pt x="608" y="12"/>
                </a:lnTo>
                <a:lnTo>
                  <a:pt x="627" y="17"/>
                </a:lnTo>
                <a:lnTo>
                  <a:pt x="652" y="25"/>
                </a:lnTo>
                <a:lnTo>
                  <a:pt x="662" y="24"/>
                </a:lnTo>
                <a:lnTo>
                  <a:pt x="671" y="24"/>
                </a:lnTo>
                <a:lnTo>
                  <a:pt x="678" y="25"/>
                </a:lnTo>
                <a:lnTo>
                  <a:pt x="684" y="25"/>
                </a:lnTo>
                <a:lnTo>
                  <a:pt x="693" y="25"/>
                </a:lnTo>
                <a:lnTo>
                  <a:pt x="703" y="28"/>
                </a:lnTo>
                <a:lnTo>
                  <a:pt x="713" y="31"/>
                </a:lnTo>
                <a:lnTo>
                  <a:pt x="731" y="39"/>
                </a:lnTo>
                <a:lnTo>
                  <a:pt x="738" y="43"/>
                </a:lnTo>
                <a:lnTo>
                  <a:pt x="749" y="41"/>
                </a:lnTo>
                <a:lnTo>
                  <a:pt x="759" y="43"/>
                </a:lnTo>
                <a:lnTo>
                  <a:pt x="766" y="46"/>
                </a:lnTo>
                <a:lnTo>
                  <a:pt x="774" y="49"/>
                </a:lnTo>
                <a:lnTo>
                  <a:pt x="782" y="56"/>
                </a:lnTo>
                <a:lnTo>
                  <a:pt x="785" y="59"/>
                </a:lnTo>
                <a:lnTo>
                  <a:pt x="793" y="61"/>
                </a:lnTo>
                <a:lnTo>
                  <a:pt x="801" y="63"/>
                </a:lnTo>
                <a:lnTo>
                  <a:pt x="818" y="72"/>
                </a:lnTo>
                <a:lnTo>
                  <a:pt x="831" y="83"/>
                </a:lnTo>
                <a:lnTo>
                  <a:pt x="837" y="87"/>
                </a:lnTo>
                <a:lnTo>
                  <a:pt x="842" y="88"/>
                </a:lnTo>
                <a:lnTo>
                  <a:pt x="848" y="91"/>
                </a:lnTo>
                <a:lnTo>
                  <a:pt x="854" y="97"/>
                </a:lnTo>
                <a:lnTo>
                  <a:pt x="860" y="103"/>
                </a:lnTo>
                <a:lnTo>
                  <a:pt x="869" y="115"/>
                </a:lnTo>
                <a:lnTo>
                  <a:pt x="872" y="121"/>
                </a:lnTo>
                <a:lnTo>
                  <a:pt x="876" y="125"/>
                </a:lnTo>
                <a:lnTo>
                  <a:pt x="882" y="132"/>
                </a:lnTo>
                <a:lnTo>
                  <a:pt x="895" y="153"/>
                </a:lnTo>
                <a:lnTo>
                  <a:pt x="907" y="175"/>
                </a:lnTo>
                <a:lnTo>
                  <a:pt x="911" y="182"/>
                </a:lnTo>
                <a:lnTo>
                  <a:pt x="916" y="187"/>
                </a:lnTo>
                <a:lnTo>
                  <a:pt x="920" y="193"/>
                </a:lnTo>
                <a:lnTo>
                  <a:pt x="925" y="200"/>
                </a:lnTo>
                <a:lnTo>
                  <a:pt x="926" y="209"/>
                </a:lnTo>
                <a:lnTo>
                  <a:pt x="929" y="210"/>
                </a:lnTo>
                <a:lnTo>
                  <a:pt x="933" y="215"/>
                </a:lnTo>
                <a:lnTo>
                  <a:pt x="939" y="225"/>
                </a:lnTo>
                <a:lnTo>
                  <a:pt x="947" y="240"/>
                </a:lnTo>
                <a:lnTo>
                  <a:pt x="950" y="242"/>
                </a:lnTo>
                <a:lnTo>
                  <a:pt x="953" y="248"/>
                </a:lnTo>
                <a:lnTo>
                  <a:pt x="958" y="260"/>
                </a:lnTo>
                <a:lnTo>
                  <a:pt x="961" y="275"/>
                </a:lnTo>
                <a:lnTo>
                  <a:pt x="966" y="278"/>
                </a:lnTo>
                <a:lnTo>
                  <a:pt x="969" y="282"/>
                </a:lnTo>
                <a:lnTo>
                  <a:pt x="969" y="288"/>
                </a:lnTo>
                <a:lnTo>
                  <a:pt x="970" y="294"/>
                </a:lnTo>
                <a:lnTo>
                  <a:pt x="969" y="303"/>
                </a:lnTo>
                <a:lnTo>
                  <a:pt x="969" y="307"/>
                </a:lnTo>
                <a:lnTo>
                  <a:pt x="972" y="309"/>
                </a:lnTo>
                <a:lnTo>
                  <a:pt x="973" y="314"/>
                </a:lnTo>
                <a:lnTo>
                  <a:pt x="976" y="329"/>
                </a:lnTo>
                <a:lnTo>
                  <a:pt x="977" y="351"/>
                </a:lnTo>
                <a:lnTo>
                  <a:pt x="980" y="355"/>
                </a:lnTo>
                <a:lnTo>
                  <a:pt x="980" y="361"/>
                </a:lnTo>
                <a:lnTo>
                  <a:pt x="980" y="369"/>
                </a:lnTo>
                <a:lnTo>
                  <a:pt x="979" y="376"/>
                </a:lnTo>
                <a:lnTo>
                  <a:pt x="976" y="391"/>
                </a:lnTo>
                <a:lnTo>
                  <a:pt x="975" y="397"/>
                </a:lnTo>
                <a:lnTo>
                  <a:pt x="976" y="399"/>
                </a:lnTo>
                <a:lnTo>
                  <a:pt x="977" y="407"/>
                </a:lnTo>
                <a:lnTo>
                  <a:pt x="976" y="423"/>
                </a:lnTo>
                <a:lnTo>
                  <a:pt x="973" y="446"/>
                </a:lnTo>
                <a:lnTo>
                  <a:pt x="975" y="461"/>
                </a:lnTo>
                <a:lnTo>
                  <a:pt x="975" y="473"/>
                </a:lnTo>
                <a:lnTo>
                  <a:pt x="973" y="485"/>
                </a:lnTo>
                <a:lnTo>
                  <a:pt x="973" y="492"/>
                </a:lnTo>
                <a:lnTo>
                  <a:pt x="972" y="499"/>
                </a:lnTo>
                <a:lnTo>
                  <a:pt x="967" y="515"/>
                </a:lnTo>
                <a:lnTo>
                  <a:pt x="961" y="527"/>
                </a:lnTo>
                <a:lnTo>
                  <a:pt x="960" y="533"/>
                </a:lnTo>
                <a:lnTo>
                  <a:pt x="957" y="527"/>
                </a:lnTo>
                <a:lnTo>
                  <a:pt x="955" y="527"/>
                </a:lnTo>
                <a:lnTo>
                  <a:pt x="955" y="529"/>
                </a:lnTo>
                <a:lnTo>
                  <a:pt x="957" y="542"/>
                </a:lnTo>
                <a:lnTo>
                  <a:pt x="960" y="559"/>
                </a:lnTo>
                <a:lnTo>
                  <a:pt x="958" y="574"/>
                </a:lnTo>
                <a:lnTo>
                  <a:pt x="957" y="589"/>
                </a:lnTo>
                <a:lnTo>
                  <a:pt x="957" y="596"/>
                </a:lnTo>
                <a:lnTo>
                  <a:pt x="957" y="602"/>
                </a:lnTo>
                <a:lnTo>
                  <a:pt x="953" y="614"/>
                </a:lnTo>
                <a:lnTo>
                  <a:pt x="948" y="620"/>
                </a:lnTo>
                <a:lnTo>
                  <a:pt x="947" y="623"/>
                </a:lnTo>
                <a:lnTo>
                  <a:pt x="945" y="625"/>
                </a:lnTo>
                <a:lnTo>
                  <a:pt x="944" y="633"/>
                </a:lnTo>
                <a:lnTo>
                  <a:pt x="939" y="642"/>
                </a:lnTo>
                <a:lnTo>
                  <a:pt x="936" y="645"/>
                </a:lnTo>
                <a:lnTo>
                  <a:pt x="933" y="647"/>
                </a:lnTo>
                <a:lnTo>
                  <a:pt x="935" y="652"/>
                </a:lnTo>
                <a:lnTo>
                  <a:pt x="938" y="671"/>
                </a:lnTo>
                <a:lnTo>
                  <a:pt x="939" y="684"/>
                </a:lnTo>
                <a:lnTo>
                  <a:pt x="941" y="702"/>
                </a:lnTo>
                <a:lnTo>
                  <a:pt x="941" y="722"/>
                </a:lnTo>
                <a:lnTo>
                  <a:pt x="939" y="747"/>
                </a:lnTo>
                <a:lnTo>
                  <a:pt x="935" y="769"/>
                </a:lnTo>
                <a:lnTo>
                  <a:pt x="932" y="791"/>
                </a:lnTo>
                <a:lnTo>
                  <a:pt x="931" y="816"/>
                </a:lnTo>
                <a:lnTo>
                  <a:pt x="931" y="826"/>
                </a:lnTo>
                <a:lnTo>
                  <a:pt x="929" y="851"/>
                </a:lnTo>
                <a:lnTo>
                  <a:pt x="928" y="865"/>
                </a:lnTo>
                <a:lnTo>
                  <a:pt x="925" y="879"/>
                </a:lnTo>
                <a:lnTo>
                  <a:pt x="920" y="890"/>
                </a:lnTo>
                <a:lnTo>
                  <a:pt x="917" y="894"/>
                </a:lnTo>
                <a:lnTo>
                  <a:pt x="914" y="897"/>
                </a:lnTo>
                <a:lnTo>
                  <a:pt x="911" y="904"/>
                </a:lnTo>
                <a:lnTo>
                  <a:pt x="907" y="910"/>
                </a:lnTo>
                <a:lnTo>
                  <a:pt x="903" y="915"/>
                </a:lnTo>
                <a:lnTo>
                  <a:pt x="898" y="917"/>
                </a:lnTo>
                <a:lnTo>
                  <a:pt x="897" y="917"/>
                </a:lnTo>
                <a:lnTo>
                  <a:pt x="895" y="917"/>
                </a:lnTo>
                <a:lnTo>
                  <a:pt x="892" y="915"/>
                </a:lnTo>
                <a:lnTo>
                  <a:pt x="891" y="910"/>
                </a:lnTo>
                <a:lnTo>
                  <a:pt x="889" y="897"/>
                </a:lnTo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3" name="Freeform 231"/>
          <p:cNvSpPr>
            <a:spLocks/>
          </p:cNvSpPr>
          <p:nvPr/>
        </p:nvSpPr>
        <p:spPr bwMode="auto">
          <a:xfrm>
            <a:off x="4425950" y="5381625"/>
            <a:ext cx="374650" cy="153988"/>
          </a:xfrm>
          <a:custGeom>
            <a:avLst/>
            <a:gdLst>
              <a:gd name="T0" fmla="*/ 19050 w 236"/>
              <a:gd name="T1" fmla="*/ 17463 h 97"/>
              <a:gd name="T2" fmla="*/ 3175 w 236"/>
              <a:gd name="T3" fmla="*/ 60325 h 97"/>
              <a:gd name="T4" fmla="*/ 3175 w 236"/>
              <a:gd name="T5" fmla="*/ 79375 h 97"/>
              <a:gd name="T6" fmla="*/ 7938 w 236"/>
              <a:gd name="T7" fmla="*/ 88900 h 97"/>
              <a:gd name="T8" fmla="*/ 14288 w 236"/>
              <a:gd name="T9" fmla="*/ 95250 h 97"/>
              <a:gd name="T10" fmla="*/ 33338 w 236"/>
              <a:gd name="T11" fmla="*/ 104775 h 97"/>
              <a:gd name="T12" fmla="*/ 63500 w 236"/>
              <a:gd name="T13" fmla="*/ 109538 h 97"/>
              <a:gd name="T14" fmla="*/ 88900 w 236"/>
              <a:gd name="T15" fmla="*/ 119063 h 97"/>
              <a:gd name="T16" fmla="*/ 117475 w 236"/>
              <a:gd name="T17" fmla="*/ 141288 h 97"/>
              <a:gd name="T18" fmla="*/ 149225 w 236"/>
              <a:gd name="T19" fmla="*/ 150813 h 97"/>
              <a:gd name="T20" fmla="*/ 179388 w 236"/>
              <a:gd name="T21" fmla="*/ 150813 h 97"/>
              <a:gd name="T22" fmla="*/ 222250 w 236"/>
              <a:gd name="T23" fmla="*/ 146050 h 97"/>
              <a:gd name="T24" fmla="*/ 254000 w 236"/>
              <a:gd name="T25" fmla="*/ 131763 h 97"/>
              <a:gd name="T26" fmla="*/ 282575 w 236"/>
              <a:gd name="T27" fmla="*/ 120650 h 97"/>
              <a:gd name="T28" fmla="*/ 314325 w 236"/>
              <a:gd name="T29" fmla="*/ 115888 h 97"/>
              <a:gd name="T30" fmla="*/ 347663 w 236"/>
              <a:gd name="T31" fmla="*/ 104775 h 97"/>
              <a:gd name="T32" fmla="*/ 366713 w 236"/>
              <a:gd name="T33" fmla="*/ 88900 h 97"/>
              <a:gd name="T34" fmla="*/ 368300 w 236"/>
              <a:gd name="T35" fmla="*/ 66675 h 97"/>
              <a:gd name="T36" fmla="*/ 354013 w 236"/>
              <a:gd name="T37" fmla="*/ 17463 h 97"/>
              <a:gd name="T38" fmla="*/ 342900 w 236"/>
              <a:gd name="T39" fmla="*/ 0 h 97"/>
              <a:gd name="T40" fmla="*/ 347663 w 236"/>
              <a:gd name="T41" fmla="*/ 0 h 97"/>
              <a:gd name="T42" fmla="*/ 357188 w 236"/>
              <a:gd name="T43" fmla="*/ 11113 h 97"/>
              <a:gd name="T44" fmla="*/ 368300 w 236"/>
              <a:gd name="T45" fmla="*/ 46038 h 97"/>
              <a:gd name="T46" fmla="*/ 371475 w 236"/>
              <a:gd name="T47" fmla="*/ 84138 h 97"/>
              <a:gd name="T48" fmla="*/ 358775 w 236"/>
              <a:gd name="T49" fmla="*/ 100013 h 97"/>
              <a:gd name="T50" fmla="*/ 333375 w 236"/>
              <a:gd name="T51" fmla="*/ 115888 h 97"/>
              <a:gd name="T52" fmla="*/ 293688 w 236"/>
              <a:gd name="T53" fmla="*/ 125413 h 97"/>
              <a:gd name="T54" fmla="*/ 234950 w 236"/>
              <a:gd name="T55" fmla="*/ 144463 h 97"/>
              <a:gd name="T56" fmla="*/ 193675 w 236"/>
              <a:gd name="T57" fmla="*/ 153988 h 97"/>
              <a:gd name="T58" fmla="*/ 152400 w 236"/>
              <a:gd name="T59" fmla="*/ 153988 h 97"/>
              <a:gd name="T60" fmla="*/ 123825 w 236"/>
              <a:gd name="T61" fmla="*/ 144463 h 97"/>
              <a:gd name="T62" fmla="*/ 95250 w 236"/>
              <a:gd name="T63" fmla="*/ 127000 h 97"/>
              <a:gd name="T64" fmla="*/ 55563 w 236"/>
              <a:gd name="T65" fmla="*/ 114300 h 97"/>
              <a:gd name="T66" fmla="*/ 23813 w 236"/>
              <a:gd name="T67" fmla="*/ 104775 h 97"/>
              <a:gd name="T68" fmla="*/ 9525 w 236"/>
              <a:gd name="T69" fmla="*/ 95250 h 97"/>
              <a:gd name="T70" fmla="*/ 0 w 236"/>
              <a:gd name="T71" fmla="*/ 80963 h 97"/>
              <a:gd name="T72" fmla="*/ 3175 w 236"/>
              <a:gd name="T73" fmla="*/ 53975 h 97"/>
              <a:gd name="T74" fmla="*/ 23813 w 236"/>
              <a:gd name="T75" fmla="*/ 6350 h 9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36" h="97">
                <a:moveTo>
                  <a:pt x="15" y="4"/>
                </a:moveTo>
                <a:lnTo>
                  <a:pt x="12" y="11"/>
                </a:lnTo>
                <a:lnTo>
                  <a:pt x="5" y="28"/>
                </a:lnTo>
                <a:lnTo>
                  <a:pt x="2" y="38"/>
                </a:lnTo>
                <a:lnTo>
                  <a:pt x="2" y="47"/>
                </a:lnTo>
                <a:lnTo>
                  <a:pt x="2" y="50"/>
                </a:lnTo>
                <a:lnTo>
                  <a:pt x="3" y="53"/>
                </a:lnTo>
                <a:lnTo>
                  <a:pt x="5" y="56"/>
                </a:lnTo>
                <a:lnTo>
                  <a:pt x="8" y="57"/>
                </a:lnTo>
                <a:lnTo>
                  <a:pt x="9" y="60"/>
                </a:lnTo>
                <a:lnTo>
                  <a:pt x="15" y="64"/>
                </a:lnTo>
                <a:lnTo>
                  <a:pt x="21" y="66"/>
                </a:lnTo>
                <a:lnTo>
                  <a:pt x="30" y="69"/>
                </a:lnTo>
                <a:lnTo>
                  <a:pt x="40" y="69"/>
                </a:lnTo>
                <a:lnTo>
                  <a:pt x="53" y="70"/>
                </a:lnTo>
                <a:lnTo>
                  <a:pt x="56" y="75"/>
                </a:lnTo>
                <a:lnTo>
                  <a:pt x="66" y="83"/>
                </a:lnTo>
                <a:lnTo>
                  <a:pt x="74" y="89"/>
                </a:lnTo>
                <a:lnTo>
                  <a:pt x="84" y="92"/>
                </a:lnTo>
                <a:lnTo>
                  <a:pt x="94" y="95"/>
                </a:lnTo>
                <a:lnTo>
                  <a:pt x="106" y="95"/>
                </a:lnTo>
                <a:lnTo>
                  <a:pt x="113" y="95"/>
                </a:lnTo>
                <a:lnTo>
                  <a:pt x="129" y="95"/>
                </a:lnTo>
                <a:lnTo>
                  <a:pt x="140" y="92"/>
                </a:lnTo>
                <a:lnTo>
                  <a:pt x="150" y="89"/>
                </a:lnTo>
                <a:lnTo>
                  <a:pt x="160" y="83"/>
                </a:lnTo>
                <a:lnTo>
                  <a:pt x="170" y="76"/>
                </a:lnTo>
                <a:lnTo>
                  <a:pt x="178" y="76"/>
                </a:lnTo>
                <a:lnTo>
                  <a:pt x="187" y="75"/>
                </a:lnTo>
                <a:lnTo>
                  <a:pt x="198" y="73"/>
                </a:lnTo>
                <a:lnTo>
                  <a:pt x="209" y="70"/>
                </a:lnTo>
                <a:lnTo>
                  <a:pt x="219" y="66"/>
                </a:lnTo>
                <a:lnTo>
                  <a:pt x="228" y="58"/>
                </a:lnTo>
                <a:lnTo>
                  <a:pt x="231" y="56"/>
                </a:lnTo>
                <a:lnTo>
                  <a:pt x="234" y="50"/>
                </a:lnTo>
                <a:lnTo>
                  <a:pt x="232" y="42"/>
                </a:lnTo>
                <a:lnTo>
                  <a:pt x="229" y="28"/>
                </a:lnTo>
                <a:lnTo>
                  <a:pt x="223" y="11"/>
                </a:lnTo>
                <a:lnTo>
                  <a:pt x="220" y="4"/>
                </a:lnTo>
                <a:lnTo>
                  <a:pt x="216" y="0"/>
                </a:lnTo>
                <a:lnTo>
                  <a:pt x="217" y="0"/>
                </a:lnTo>
                <a:lnTo>
                  <a:pt x="219" y="0"/>
                </a:lnTo>
                <a:lnTo>
                  <a:pt x="222" y="3"/>
                </a:lnTo>
                <a:lnTo>
                  <a:pt x="225" y="7"/>
                </a:lnTo>
                <a:lnTo>
                  <a:pt x="228" y="16"/>
                </a:lnTo>
                <a:lnTo>
                  <a:pt x="232" y="29"/>
                </a:lnTo>
                <a:lnTo>
                  <a:pt x="236" y="48"/>
                </a:lnTo>
                <a:lnTo>
                  <a:pt x="234" y="53"/>
                </a:lnTo>
                <a:lnTo>
                  <a:pt x="231" y="57"/>
                </a:lnTo>
                <a:lnTo>
                  <a:pt x="226" y="63"/>
                </a:lnTo>
                <a:lnTo>
                  <a:pt x="219" y="67"/>
                </a:lnTo>
                <a:lnTo>
                  <a:pt x="210" y="73"/>
                </a:lnTo>
                <a:lnTo>
                  <a:pt x="200" y="76"/>
                </a:lnTo>
                <a:lnTo>
                  <a:pt x="185" y="79"/>
                </a:lnTo>
                <a:lnTo>
                  <a:pt x="160" y="86"/>
                </a:lnTo>
                <a:lnTo>
                  <a:pt x="148" y="91"/>
                </a:lnTo>
                <a:lnTo>
                  <a:pt x="137" y="94"/>
                </a:lnTo>
                <a:lnTo>
                  <a:pt x="122" y="97"/>
                </a:lnTo>
                <a:lnTo>
                  <a:pt x="104" y="97"/>
                </a:lnTo>
                <a:lnTo>
                  <a:pt x="96" y="97"/>
                </a:lnTo>
                <a:lnTo>
                  <a:pt x="87" y="94"/>
                </a:lnTo>
                <a:lnTo>
                  <a:pt x="78" y="91"/>
                </a:lnTo>
                <a:lnTo>
                  <a:pt x="69" y="86"/>
                </a:lnTo>
                <a:lnTo>
                  <a:pt x="60" y="80"/>
                </a:lnTo>
                <a:lnTo>
                  <a:pt x="52" y="73"/>
                </a:lnTo>
                <a:lnTo>
                  <a:pt x="35" y="72"/>
                </a:lnTo>
                <a:lnTo>
                  <a:pt x="22" y="69"/>
                </a:lnTo>
                <a:lnTo>
                  <a:pt x="15" y="66"/>
                </a:lnTo>
                <a:lnTo>
                  <a:pt x="9" y="63"/>
                </a:lnTo>
                <a:lnTo>
                  <a:pt x="6" y="60"/>
                </a:lnTo>
                <a:lnTo>
                  <a:pt x="3" y="57"/>
                </a:lnTo>
                <a:lnTo>
                  <a:pt x="0" y="51"/>
                </a:lnTo>
                <a:lnTo>
                  <a:pt x="0" y="44"/>
                </a:lnTo>
                <a:lnTo>
                  <a:pt x="2" y="34"/>
                </a:lnTo>
                <a:lnTo>
                  <a:pt x="6" y="20"/>
                </a:lnTo>
                <a:lnTo>
                  <a:pt x="15" y="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4" name="Freeform 232"/>
          <p:cNvSpPr>
            <a:spLocks/>
          </p:cNvSpPr>
          <p:nvPr/>
        </p:nvSpPr>
        <p:spPr bwMode="auto">
          <a:xfrm>
            <a:off x="4344988" y="5656263"/>
            <a:ext cx="538162" cy="85725"/>
          </a:xfrm>
          <a:custGeom>
            <a:avLst/>
            <a:gdLst>
              <a:gd name="T0" fmla="*/ 0 w 339"/>
              <a:gd name="T1" fmla="*/ 30163 h 54"/>
              <a:gd name="T2" fmla="*/ 0 w 339"/>
              <a:gd name="T3" fmla="*/ 30163 h 54"/>
              <a:gd name="T4" fmla="*/ 71437 w 339"/>
              <a:gd name="T5" fmla="*/ 19050 h 54"/>
              <a:gd name="T6" fmla="*/ 128587 w 339"/>
              <a:gd name="T7" fmla="*/ 11113 h 54"/>
              <a:gd name="T8" fmla="*/ 150812 w 339"/>
              <a:gd name="T9" fmla="*/ 11113 h 54"/>
              <a:gd name="T10" fmla="*/ 169862 w 339"/>
              <a:gd name="T11" fmla="*/ 11113 h 54"/>
              <a:gd name="T12" fmla="*/ 169862 w 339"/>
              <a:gd name="T13" fmla="*/ 11113 h 54"/>
              <a:gd name="T14" fmla="*/ 206375 w 339"/>
              <a:gd name="T15" fmla="*/ 19050 h 54"/>
              <a:gd name="T16" fmla="*/ 225425 w 339"/>
              <a:gd name="T17" fmla="*/ 23813 h 54"/>
              <a:gd name="T18" fmla="*/ 234950 w 339"/>
              <a:gd name="T19" fmla="*/ 28575 h 54"/>
              <a:gd name="T20" fmla="*/ 241300 w 339"/>
              <a:gd name="T21" fmla="*/ 34925 h 54"/>
              <a:gd name="T22" fmla="*/ 241300 w 339"/>
              <a:gd name="T23" fmla="*/ 34925 h 54"/>
              <a:gd name="T24" fmla="*/ 244475 w 339"/>
              <a:gd name="T25" fmla="*/ 36513 h 54"/>
              <a:gd name="T26" fmla="*/ 254000 w 339"/>
              <a:gd name="T27" fmla="*/ 41275 h 54"/>
              <a:gd name="T28" fmla="*/ 258762 w 339"/>
              <a:gd name="T29" fmla="*/ 41275 h 54"/>
              <a:gd name="T30" fmla="*/ 265112 w 339"/>
              <a:gd name="T31" fmla="*/ 41275 h 54"/>
              <a:gd name="T32" fmla="*/ 273050 w 339"/>
              <a:gd name="T33" fmla="*/ 39688 h 54"/>
              <a:gd name="T34" fmla="*/ 280987 w 339"/>
              <a:gd name="T35" fmla="*/ 34925 h 54"/>
              <a:gd name="T36" fmla="*/ 280987 w 339"/>
              <a:gd name="T37" fmla="*/ 34925 h 54"/>
              <a:gd name="T38" fmla="*/ 288925 w 339"/>
              <a:gd name="T39" fmla="*/ 30163 h 54"/>
              <a:gd name="T40" fmla="*/ 314325 w 339"/>
              <a:gd name="T41" fmla="*/ 15875 h 54"/>
              <a:gd name="T42" fmla="*/ 330200 w 339"/>
              <a:gd name="T43" fmla="*/ 9525 h 54"/>
              <a:gd name="T44" fmla="*/ 350837 w 339"/>
              <a:gd name="T45" fmla="*/ 4763 h 54"/>
              <a:gd name="T46" fmla="*/ 374650 w 339"/>
              <a:gd name="T47" fmla="*/ 1588 h 54"/>
              <a:gd name="T48" fmla="*/ 400050 w 339"/>
              <a:gd name="T49" fmla="*/ 0 h 54"/>
              <a:gd name="T50" fmla="*/ 400050 w 339"/>
              <a:gd name="T51" fmla="*/ 0 h 54"/>
              <a:gd name="T52" fmla="*/ 455612 w 339"/>
              <a:gd name="T53" fmla="*/ 4763 h 54"/>
              <a:gd name="T54" fmla="*/ 498475 w 339"/>
              <a:gd name="T55" fmla="*/ 6350 h 54"/>
              <a:gd name="T56" fmla="*/ 522287 w 339"/>
              <a:gd name="T57" fmla="*/ 6350 h 54"/>
              <a:gd name="T58" fmla="*/ 538162 w 339"/>
              <a:gd name="T59" fmla="*/ 4763 h 54"/>
              <a:gd name="T60" fmla="*/ 538162 w 339"/>
              <a:gd name="T61" fmla="*/ 4763 h 54"/>
              <a:gd name="T62" fmla="*/ 509587 w 339"/>
              <a:gd name="T63" fmla="*/ 15875 h 54"/>
              <a:gd name="T64" fmla="*/ 444500 w 339"/>
              <a:gd name="T65" fmla="*/ 41275 h 54"/>
              <a:gd name="T66" fmla="*/ 407987 w 339"/>
              <a:gd name="T67" fmla="*/ 53975 h 54"/>
              <a:gd name="T68" fmla="*/ 373062 w 339"/>
              <a:gd name="T69" fmla="*/ 65088 h 54"/>
              <a:gd name="T70" fmla="*/ 342900 w 339"/>
              <a:gd name="T71" fmla="*/ 71438 h 54"/>
              <a:gd name="T72" fmla="*/ 328612 w 339"/>
              <a:gd name="T73" fmla="*/ 71438 h 54"/>
              <a:gd name="T74" fmla="*/ 319087 w 339"/>
              <a:gd name="T75" fmla="*/ 71438 h 54"/>
              <a:gd name="T76" fmla="*/ 319087 w 339"/>
              <a:gd name="T77" fmla="*/ 71438 h 54"/>
              <a:gd name="T78" fmla="*/ 295275 w 339"/>
              <a:gd name="T79" fmla="*/ 80963 h 54"/>
              <a:gd name="T80" fmla="*/ 276225 w 339"/>
              <a:gd name="T81" fmla="*/ 85725 h 54"/>
              <a:gd name="T82" fmla="*/ 260350 w 339"/>
              <a:gd name="T83" fmla="*/ 85725 h 54"/>
              <a:gd name="T84" fmla="*/ 260350 w 339"/>
              <a:gd name="T85" fmla="*/ 85725 h 54"/>
              <a:gd name="T86" fmla="*/ 228600 w 339"/>
              <a:gd name="T87" fmla="*/ 80963 h 54"/>
              <a:gd name="T88" fmla="*/ 204787 w 339"/>
              <a:gd name="T89" fmla="*/ 76200 h 54"/>
              <a:gd name="T90" fmla="*/ 188912 w 339"/>
              <a:gd name="T91" fmla="*/ 71438 h 54"/>
              <a:gd name="T92" fmla="*/ 188912 w 339"/>
              <a:gd name="T93" fmla="*/ 71438 h 54"/>
              <a:gd name="T94" fmla="*/ 168275 w 339"/>
              <a:gd name="T95" fmla="*/ 69850 h 54"/>
              <a:gd name="T96" fmla="*/ 119062 w 339"/>
              <a:gd name="T97" fmla="*/ 60325 h 54"/>
              <a:gd name="T98" fmla="*/ 55562 w 339"/>
              <a:gd name="T99" fmla="*/ 46038 h 54"/>
              <a:gd name="T100" fmla="*/ 25400 w 339"/>
              <a:gd name="T101" fmla="*/ 39688 h 54"/>
              <a:gd name="T102" fmla="*/ 0 w 339"/>
              <a:gd name="T103" fmla="*/ 30163 h 54"/>
              <a:gd name="T104" fmla="*/ 0 w 339"/>
              <a:gd name="T105" fmla="*/ 30163 h 54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339" h="54">
                <a:moveTo>
                  <a:pt x="0" y="19"/>
                </a:moveTo>
                <a:lnTo>
                  <a:pt x="0" y="19"/>
                </a:lnTo>
                <a:lnTo>
                  <a:pt x="45" y="12"/>
                </a:lnTo>
                <a:lnTo>
                  <a:pt x="81" y="7"/>
                </a:lnTo>
                <a:lnTo>
                  <a:pt x="95" y="7"/>
                </a:lnTo>
                <a:lnTo>
                  <a:pt x="107" y="7"/>
                </a:lnTo>
                <a:lnTo>
                  <a:pt x="130" y="12"/>
                </a:lnTo>
                <a:lnTo>
                  <a:pt x="142" y="15"/>
                </a:lnTo>
                <a:lnTo>
                  <a:pt x="148" y="18"/>
                </a:lnTo>
                <a:lnTo>
                  <a:pt x="152" y="22"/>
                </a:lnTo>
                <a:lnTo>
                  <a:pt x="154" y="23"/>
                </a:lnTo>
                <a:lnTo>
                  <a:pt x="160" y="26"/>
                </a:lnTo>
                <a:lnTo>
                  <a:pt x="163" y="26"/>
                </a:lnTo>
                <a:lnTo>
                  <a:pt x="167" y="26"/>
                </a:lnTo>
                <a:lnTo>
                  <a:pt x="172" y="25"/>
                </a:lnTo>
                <a:lnTo>
                  <a:pt x="177" y="22"/>
                </a:lnTo>
                <a:lnTo>
                  <a:pt x="182" y="19"/>
                </a:lnTo>
                <a:lnTo>
                  <a:pt x="198" y="10"/>
                </a:lnTo>
                <a:lnTo>
                  <a:pt x="208" y="6"/>
                </a:lnTo>
                <a:lnTo>
                  <a:pt x="221" y="3"/>
                </a:lnTo>
                <a:lnTo>
                  <a:pt x="236" y="1"/>
                </a:lnTo>
                <a:lnTo>
                  <a:pt x="252" y="0"/>
                </a:lnTo>
                <a:lnTo>
                  <a:pt x="287" y="3"/>
                </a:lnTo>
                <a:lnTo>
                  <a:pt x="314" y="4"/>
                </a:lnTo>
                <a:lnTo>
                  <a:pt x="329" y="4"/>
                </a:lnTo>
                <a:lnTo>
                  <a:pt x="339" y="3"/>
                </a:lnTo>
                <a:lnTo>
                  <a:pt x="321" y="10"/>
                </a:lnTo>
                <a:lnTo>
                  <a:pt x="280" y="26"/>
                </a:lnTo>
                <a:lnTo>
                  <a:pt x="257" y="34"/>
                </a:lnTo>
                <a:lnTo>
                  <a:pt x="235" y="41"/>
                </a:lnTo>
                <a:lnTo>
                  <a:pt x="216" y="45"/>
                </a:lnTo>
                <a:lnTo>
                  <a:pt x="207" y="45"/>
                </a:lnTo>
                <a:lnTo>
                  <a:pt x="201" y="45"/>
                </a:lnTo>
                <a:lnTo>
                  <a:pt x="186" y="51"/>
                </a:lnTo>
                <a:lnTo>
                  <a:pt x="174" y="54"/>
                </a:lnTo>
                <a:lnTo>
                  <a:pt x="164" y="54"/>
                </a:lnTo>
                <a:lnTo>
                  <a:pt x="144" y="51"/>
                </a:lnTo>
                <a:lnTo>
                  <a:pt x="129" y="48"/>
                </a:lnTo>
                <a:lnTo>
                  <a:pt x="119" y="45"/>
                </a:lnTo>
                <a:lnTo>
                  <a:pt x="106" y="44"/>
                </a:lnTo>
                <a:lnTo>
                  <a:pt x="75" y="38"/>
                </a:lnTo>
                <a:lnTo>
                  <a:pt x="35" y="29"/>
                </a:lnTo>
                <a:lnTo>
                  <a:pt x="16" y="25"/>
                </a:lnTo>
                <a:lnTo>
                  <a:pt x="0" y="1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5" name="Freeform 233"/>
          <p:cNvSpPr>
            <a:spLocks/>
          </p:cNvSpPr>
          <p:nvPr/>
        </p:nvSpPr>
        <p:spPr bwMode="auto">
          <a:xfrm>
            <a:off x="4349750" y="5653088"/>
            <a:ext cx="533400" cy="201612"/>
          </a:xfrm>
          <a:custGeom>
            <a:avLst/>
            <a:gdLst>
              <a:gd name="T0" fmla="*/ 0 w 336"/>
              <a:gd name="T1" fmla="*/ 34925 h 127"/>
              <a:gd name="T2" fmla="*/ 0 w 336"/>
              <a:gd name="T3" fmla="*/ 34925 h 127"/>
              <a:gd name="T4" fmla="*/ 22225 w 336"/>
              <a:gd name="T5" fmla="*/ 44450 h 127"/>
              <a:gd name="T6" fmla="*/ 84138 w 336"/>
              <a:gd name="T7" fmla="*/ 68262 h 127"/>
              <a:gd name="T8" fmla="*/ 120650 w 336"/>
              <a:gd name="T9" fmla="*/ 79375 h 127"/>
              <a:gd name="T10" fmla="*/ 163513 w 336"/>
              <a:gd name="T11" fmla="*/ 92075 h 127"/>
              <a:gd name="T12" fmla="*/ 204788 w 336"/>
              <a:gd name="T13" fmla="*/ 98425 h 127"/>
              <a:gd name="T14" fmla="*/ 223838 w 336"/>
              <a:gd name="T15" fmla="*/ 98425 h 127"/>
              <a:gd name="T16" fmla="*/ 244475 w 336"/>
              <a:gd name="T17" fmla="*/ 101600 h 127"/>
              <a:gd name="T18" fmla="*/ 244475 w 336"/>
              <a:gd name="T19" fmla="*/ 101600 h 127"/>
              <a:gd name="T20" fmla="*/ 284163 w 336"/>
              <a:gd name="T21" fmla="*/ 98425 h 127"/>
              <a:gd name="T22" fmla="*/ 323850 w 336"/>
              <a:gd name="T23" fmla="*/ 93662 h 127"/>
              <a:gd name="T24" fmla="*/ 360363 w 336"/>
              <a:gd name="T25" fmla="*/ 87312 h 127"/>
              <a:gd name="T26" fmla="*/ 400050 w 336"/>
              <a:gd name="T27" fmla="*/ 74612 h 127"/>
              <a:gd name="T28" fmla="*/ 434975 w 336"/>
              <a:gd name="T29" fmla="*/ 63500 h 127"/>
              <a:gd name="T30" fmla="*/ 469900 w 336"/>
              <a:gd name="T31" fmla="*/ 44450 h 127"/>
              <a:gd name="T32" fmla="*/ 503238 w 336"/>
              <a:gd name="T33" fmla="*/ 26987 h 127"/>
              <a:gd name="T34" fmla="*/ 533400 w 336"/>
              <a:gd name="T35" fmla="*/ 0 h 127"/>
              <a:gd name="T36" fmla="*/ 533400 w 336"/>
              <a:gd name="T37" fmla="*/ 0 h 127"/>
              <a:gd name="T38" fmla="*/ 528638 w 336"/>
              <a:gd name="T39" fmla="*/ 9525 h 127"/>
              <a:gd name="T40" fmla="*/ 519113 w 336"/>
              <a:gd name="T41" fmla="*/ 31750 h 127"/>
              <a:gd name="T42" fmla="*/ 500063 w 336"/>
              <a:gd name="T43" fmla="*/ 58737 h 127"/>
              <a:gd name="T44" fmla="*/ 488950 w 336"/>
              <a:gd name="T45" fmla="*/ 74612 h 127"/>
              <a:gd name="T46" fmla="*/ 474663 w 336"/>
              <a:gd name="T47" fmla="*/ 93662 h 127"/>
              <a:gd name="T48" fmla="*/ 455613 w 336"/>
              <a:gd name="T49" fmla="*/ 112712 h 127"/>
              <a:gd name="T50" fmla="*/ 434975 w 336"/>
              <a:gd name="T51" fmla="*/ 128587 h 127"/>
              <a:gd name="T52" fmla="*/ 412750 w 336"/>
              <a:gd name="T53" fmla="*/ 144462 h 127"/>
              <a:gd name="T54" fmla="*/ 384175 w 336"/>
              <a:gd name="T55" fmla="*/ 161925 h 127"/>
              <a:gd name="T56" fmla="*/ 354013 w 336"/>
              <a:gd name="T57" fmla="*/ 174625 h 127"/>
              <a:gd name="T58" fmla="*/ 320675 w 336"/>
              <a:gd name="T59" fmla="*/ 187325 h 127"/>
              <a:gd name="T60" fmla="*/ 284163 w 336"/>
              <a:gd name="T61" fmla="*/ 196850 h 127"/>
              <a:gd name="T62" fmla="*/ 241300 w 336"/>
              <a:gd name="T63" fmla="*/ 201612 h 127"/>
              <a:gd name="T64" fmla="*/ 241300 w 336"/>
              <a:gd name="T65" fmla="*/ 201612 h 127"/>
              <a:gd name="T66" fmla="*/ 236538 w 336"/>
              <a:gd name="T67" fmla="*/ 201612 h 127"/>
              <a:gd name="T68" fmla="*/ 219075 w 336"/>
              <a:gd name="T69" fmla="*/ 201612 h 127"/>
              <a:gd name="T70" fmla="*/ 193675 w 336"/>
              <a:gd name="T71" fmla="*/ 193675 h 127"/>
              <a:gd name="T72" fmla="*/ 160338 w 336"/>
              <a:gd name="T73" fmla="*/ 182562 h 127"/>
              <a:gd name="T74" fmla="*/ 141288 w 336"/>
              <a:gd name="T75" fmla="*/ 173037 h 127"/>
              <a:gd name="T76" fmla="*/ 123825 w 336"/>
              <a:gd name="T77" fmla="*/ 163512 h 127"/>
              <a:gd name="T78" fmla="*/ 101600 w 336"/>
              <a:gd name="T79" fmla="*/ 149225 h 127"/>
              <a:gd name="T80" fmla="*/ 80963 w 336"/>
              <a:gd name="T81" fmla="*/ 133350 h 127"/>
              <a:gd name="T82" fmla="*/ 60325 w 336"/>
              <a:gd name="T83" fmla="*/ 114300 h 127"/>
              <a:gd name="T84" fmla="*/ 39688 w 336"/>
              <a:gd name="T85" fmla="*/ 92075 h 127"/>
              <a:gd name="T86" fmla="*/ 19050 w 336"/>
              <a:gd name="T87" fmla="*/ 66675 h 127"/>
              <a:gd name="T88" fmla="*/ 0 w 336"/>
              <a:gd name="T89" fmla="*/ 34925 h 127"/>
              <a:gd name="T90" fmla="*/ 0 w 336"/>
              <a:gd name="T91" fmla="*/ 34925 h 12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336" h="127">
                <a:moveTo>
                  <a:pt x="0" y="22"/>
                </a:moveTo>
                <a:lnTo>
                  <a:pt x="0" y="22"/>
                </a:lnTo>
                <a:lnTo>
                  <a:pt x="14" y="28"/>
                </a:lnTo>
                <a:lnTo>
                  <a:pt x="53" y="43"/>
                </a:lnTo>
                <a:lnTo>
                  <a:pt x="76" y="50"/>
                </a:lnTo>
                <a:lnTo>
                  <a:pt x="103" y="58"/>
                </a:lnTo>
                <a:lnTo>
                  <a:pt x="129" y="62"/>
                </a:lnTo>
                <a:lnTo>
                  <a:pt x="141" y="62"/>
                </a:lnTo>
                <a:lnTo>
                  <a:pt x="154" y="64"/>
                </a:lnTo>
                <a:lnTo>
                  <a:pt x="179" y="62"/>
                </a:lnTo>
                <a:lnTo>
                  <a:pt x="204" y="59"/>
                </a:lnTo>
                <a:lnTo>
                  <a:pt x="227" y="55"/>
                </a:lnTo>
                <a:lnTo>
                  <a:pt x="252" y="47"/>
                </a:lnTo>
                <a:lnTo>
                  <a:pt x="274" y="40"/>
                </a:lnTo>
                <a:lnTo>
                  <a:pt x="296" y="28"/>
                </a:lnTo>
                <a:lnTo>
                  <a:pt x="317" y="17"/>
                </a:lnTo>
                <a:lnTo>
                  <a:pt x="336" y="0"/>
                </a:lnTo>
                <a:lnTo>
                  <a:pt x="333" y="6"/>
                </a:lnTo>
                <a:lnTo>
                  <a:pt x="327" y="20"/>
                </a:lnTo>
                <a:lnTo>
                  <a:pt x="315" y="37"/>
                </a:lnTo>
                <a:lnTo>
                  <a:pt x="308" y="47"/>
                </a:lnTo>
                <a:lnTo>
                  <a:pt x="299" y="59"/>
                </a:lnTo>
                <a:lnTo>
                  <a:pt x="287" y="71"/>
                </a:lnTo>
                <a:lnTo>
                  <a:pt x="274" y="81"/>
                </a:lnTo>
                <a:lnTo>
                  <a:pt x="260" y="91"/>
                </a:lnTo>
                <a:lnTo>
                  <a:pt x="242" y="102"/>
                </a:lnTo>
                <a:lnTo>
                  <a:pt x="223" y="110"/>
                </a:lnTo>
                <a:lnTo>
                  <a:pt x="202" y="118"/>
                </a:lnTo>
                <a:lnTo>
                  <a:pt x="179" y="124"/>
                </a:lnTo>
                <a:lnTo>
                  <a:pt x="152" y="127"/>
                </a:lnTo>
                <a:lnTo>
                  <a:pt x="149" y="127"/>
                </a:lnTo>
                <a:lnTo>
                  <a:pt x="138" y="127"/>
                </a:lnTo>
                <a:lnTo>
                  <a:pt x="122" y="122"/>
                </a:lnTo>
                <a:lnTo>
                  <a:pt x="101" y="115"/>
                </a:lnTo>
                <a:lnTo>
                  <a:pt x="89" y="109"/>
                </a:lnTo>
                <a:lnTo>
                  <a:pt x="78" y="103"/>
                </a:lnTo>
                <a:lnTo>
                  <a:pt x="64" y="94"/>
                </a:lnTo>
                <a:lnTo>
                  <a:pt x="51" y="84"/>
                </a:lnTo>
                <a:lnTo>
                  <a:pt x="38" y="72"/>
                </a:lnTo>
                <a:lnTo>
                  <a:pt x="25" y="58"/>
                </a:lnTo>
                <a:lnTo>
                  <a:pt x="12" y="42"/>
                </a:lnTo>
                <a:lnTo>
                  <a:pt x="0" y="22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6" name="Freeform 234"/>
          <p:cNvSpPr>
            <a:spLocks/>
          </p:cNvSpPr>
          <p:nvPr/>
        </p:nvSpPr>
        <p:spPr bwMode="auto">
          <a:xfrm>
            <a:off x="3827463" y="3841750"/>
            <a:ext cx="1563687" cy="1185863"/>
          </a:xfrm>
          <a:custGeom>
            <a:avLst/>
            <a:gdLst>
              <a:gd name="T0" fmla="*/ 85725 w 985"/>
              <a:gd name="T1" fmla="*/ 1111250 h 747"/>
              <a:gd name="T2" fmla="*/ 63500 w 985"/>
              <a:gd name="T3" fmla="*/ 1071563 h 747"/>
              <a:gd name="T4" fmla="*/ 39687 w 985"/>
              <a:gd name="T5" fmla="*/ 1055688 h 747"/>
              <a:gd name="T6" fmla="*/ 44450 w 985"/>
              <a:gd name="T7" fmla="*/ 1006475 h 747"/>
              <a:gd name="T8" fmla="*/ 30162 w 985"/>
              <a:gd name="T9" fmla="*/ 946150 h 747"/>
              <a:gd name="T10" fmla="*/ 6350 w 985"/>
              <a:gd name="T11" fmla="*/ 876300 h 747"/>
              <a:gd name="T12" fmla="*/ 3175 w 985"/>
              <a:gd name="T13" fmla="*/ 796925 h 747"/>
              <a:gd name="T14" fmla="*/ 6350 w 985"/>
              <a:gd name="T15" fmla="*/ 693738 h 747"/>
              <a:gd name="T16" fmla="*/ 9525 w 985"/>
              <a:gd name="T17" fmla="*/ 617538 h 747"/>
              <a:gd name="T18" fmla="*/ 19050 w 985"/>
              <a:gd name="T19" fmla="*/ 587375 h 747"/>
              <a:gd name="T20" fmla="*/ 20637 w 985"/>
              <a:gd name="T21" fmla="*/ 517525 h 747"/>
              <a:gd name="T22" fmla="*/ 50800 w 985"/>
              <a:gd name="T23" fmla="*/ 442913 h 747"/>
              <a:gd name="T24" fmla="*/ 98425 w 985"/>
              <a:gd name="T25" fmla="*/ 354013 h 747"/>
              <a:gd name="T26" fmla="*/ 128587 w 985"/>
              <a:gd name="T27" fmla="*/ 279400 h 747"/>
              <a:gd name="T28" fmla="*/ 150812 w 985"/>
              <a:gd name="T29" fmla="*/ 246063 h 747"/>
              <a:gd name="T30" fmla="*/ 198437 w 985"/>
              <a:gd name="T31" fmla="*/ 193675 h 747"/>
              <a:gd name="T32" fmla="*/ 263525 w 985"/>
              <a:gd name="T33" fmla="*/ 150813 h 747"/>
              <a:gd name="T34" fmla="*/ 300037 w 985"/>
              <a:gd name="T35" fmla="*/ 123825 h 747"/>
              <a:gd name="T36" fmla="*/ 363537 w 985"/>
              <a:gd name="T37" fmla="*/ 90488 h 747"/>
              <a:gd name="T38" fmla="*/ 419100 w 985"/>
              <a:gd name="T39" fmla="*/ 69850 h 747"/>
              <a:gd name="T40" fmla="*/ 484187 w 985"/>
              <a:gd name="T41" fmla="*/ 44450 h 747"/>
              <a:gd name="T42" fmla="*/ 573087 w 985"/>
              <a:gd name="T43" fmla="*/ 26988 h 747"/>
              <a:gd name="T44" fmla="*/ 647700 w 985"/>
              <a:gd name="T45" fmla="*/ 23813 h 747"/>
              <a:gd name="T46" fmla="*/ 708025 w 985"/>
              <a:gd name="T47" fmla="*/ 14288 h 747"/>
              <a:gd name="T48" fmla="*/ 782637 w 985"/>
              <a:gd name="T49" fmla="*/ 4763 h 747"/>
              <a:gd name="T50" fmla="*/ 827087 w 985"/>
              <a:gd name="T51" fmla="*/ 0 h 747"/>
              <a:gd name="T52" fmla="*/ 881062 w 985"/>
              <a:gd name="T53" fmla="*/ 11113 h 747"/>
              <a:gd name="T54" fmla="*/ 947737 w 985"/>
              <a:gd name="T55" fmla="*/ 20638 h 747"/>
              <a:gd name="T56" fmla="*/ 1052512 w 985"/>
              <a:gd name="T57" fmla="*/ 36513 h 747"/>
              <a:gd name="T58" fmla="*/ 1120775 w 985"/>
              <a:gd name="T59" fmla="*/ 44450 h 747"/>
              <a:gd name="T60" fmla="*/ 1206500 w 985"/>
              <a:gd name="T61" fmla="*/ 69850 h 747"/>
              <a:gd name="T62" fmla="*/ 1262062 w 985"/>
              <a:gd name="T63" fmla="*/ 96838 h 747"/>
              <a:gd name="T64" fmla="*/ 1341437 w 985"/>
              <a:gd name="T65" fmla="*/ 144463 h 747"/>
              <a:gd name="T66" fmla="*/ 1389062 w 985"/>
              <a:gd name="T67" fmla="*/ 198438 h 747"/>
              <a:gd name="T68" fmla="*/ 1450975 w 985"/>
              <a:gd name="T69" fmla="*/ 303213 h 747"/>
              <a:gd name="T70" fmla="*/ 1481137 w 985"/>
              <a:gd name="T71" fmla="*/ 349250 h 747"/>
              <a:gd name="T72" fmla="*/ 1519237 w 985"/>
              <a:gd name="T73" fmla="*/ 412750 h 747"/>
              <a:gd name="T74" fmla="*/ 1544637 w 985"/>
              <a:gd name="T75" fmla="*/ 479425 h 747"/>
              <a:gd name="T76" fmla="*/ 1549400 w 985"/>
              <a:gd name="T77" fmla="*/ 523875 h 747"/>
              <a:gd name="T78" fmla="*/ 1563687 w 985"/>
              <a:gd name="T79" fmla="*/ 614363 h 747"/>
              <a:gd name="T80" fmla="*/ 1555750 w 985"/>
              <a:gd name="T81" fmla="*/ 674688 h 747"/>
              <a:gd name="T82" fmla="*/ 1549400 w 985"/>
              <a:gd name="T83" fmla="*/ 808038 h 747"/>
              <a:gd name="T84" fmla="*/ 1528762 w 985"/>
              <a:gd name="T85" fmla="*/ 887413 h 747"/>
              <a:gd name="T86" fmla="*/ 1528762 w 985"/>
              <a:gd name="T87" fmla="*/ 957263 h 747"/>
              <a:gd name="T88" fmla="*/ 1509712 w 985"/>
              <a:gd name="T89" fmla="*/ 1033463 h 747"/>
              <a:gd name="T90" fmla="*/ 1498600 w 985"/>
              <a:gd name="T91" fmla="*/ 1073150 h 747"/>
              <a:gd name="T92" fmla="*/ 1460500 w 985"/>
              <a:gd name="T93" fmla="*/ 1136650 h 747"/>
              <a:gd name="T94" fmla="*/ 1419225 w 985"/>
              <a:gd name="T95" fmla="*/ 1185863 h 747"/>
              <a:gd name="T96" fmla="*/ 1374775 w 985"/>
              <a:gd name="T97" fmla="*/ 866775 h 747"/>
              <a:gd name="T98" fmla="*/ 1320800 w 985"/>
              <a:gd name="T99" fmla="*/ 639763 h 747"/>
              <a:gd name="T100" fmla="*/ 1157287 w 985"/>
              <a:gd name="T101" fmla="*/ 503238 h 747"/>
              <a:gd name="T102" fmla="*/ 1016000 w 985"/>
              <a:gd name="T103" fmla="*/ 452438 h 747"/>
              <a:gd name="T104" fmla="*/ 649287 w 985"/>
              <a:gd name="T105" fmla="*/ 444500 h 747"/>
              <a:gd name="T106" fmla="*/ 503237 w 985"/>
              <a:gd name="T107" fmla="*/ 477838 h 747"/>
              <a:gd name="T108" fmla="*/ 328612 w 985"/>
              <a:gd name="T109" fmla="*/ 573088 h 747"/>
              <a:gd name="T110" fmla="*/ 223837 w 985"/>
              <a:gd name="T111" fmla="*/ 677863 h 747"/>
              <a:gd name="T112" fmla="*/ 150812 w 985"/>
              <a:gd name="T113" fmla="*/ 866775 h 747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985" h="747">
                <a:moveTo>
                  <a:pt x="59" y="712"/>
                </a:moveTo>
                <a:lnTo>
                  <a:pt x="56" y="710"/>
                </a:lnTo>
                <a:lnTo>
                  <a:pt x="54" y="709"/>
                </a:lnTo>
                <a:lnTo>
                  <a:pt x="53" y="704"/>
                </a:lnTo>
                <a:lnTo>
                  <a:pt x="54" y="700"/>
                </a:lnTo>
                <a:lnTo>
                  <a:pt x="54" y="698"/>
                </a:lnTo>
                <a:lnTo>
                  <a:pt x="48" y="684"/>
                </a:lnTo>
                <a:lnTo>
                  <a:pt x="46" y="679"/>
                </a:lnTo>
                <a:lnTo>
                  <a:pt x="43" y="676"/>
                </a:lnTo>
                <a:lnTo>
                  <a:pt x="40" y="675"/>
                </a:lnTo>
                <a:lnTo>
                  <a:pt x="37" y="673"/>
                </a:lnTo>
                <a:lnTo>
                  <a:pt x="32" y="673"/>
                </a:lnTo>
                <a:lnTo>
                  <a:pt x="31" y="673"/>
                </a:lnTo>
                <a:lnTo>
                  <a:pt x="26" y="670"/>
                </a:lnTo>
                <a:lnTo>
                  <a:pt x="25" y="665"/>
                </a:lnTo>
                <a:lnTo>
                  <a:pt x="25" y="659"/>
                </a:lnTo>
                <a:lnTo>
                  <a:pt x="26" y="653"/>
                </a:lnTo>
                <a:lnTo>
                  <a:pt x="29" y="643"/>
                </a:lnTo>
                <a:lnTo>
                  <a:pt x="31" y="638"/>
                </a:lnTo>
                <a:lnTo>
                  <a:pt x="28" y="634"/>
                </a:lnTo>
                <a:lnTo>
                  <a:pt x="25" y="628"/>
                </a:lnTo>
                <a:lnTo>
                  <a:pt x="24" y="618"/>
                </a:lnTo>
                <a:lnTo>
                  <a:pt x="24" y="609"/>
                </a:lnTo>
                <a:lnTo>
                  <a:pt x="24" y="606"/>
                </a:lnTo>
                <a:lnTo>
                  <a:pt x="19" y="596"/>
                </a:lnTo>
                <a:lnTo>
                  <a:pt x="15" y="587"/>
                </a:lnTo>
                <a:lnTo>
                  <a:pt x="13" y="579"/>
                </a:lnTo>
                <a:lnTo>
                  <a:pt x="10" y="575"/>
                </a:lnTo>
                <a:lnTo>
                  <a:pt x="7" y="568"/>
                </a:lnTo>
                <a:lnTo>
                  <a:pt x="4" y="552"/>
                </a:lnTo>
                <a:lnTo>
                  <a:pt x="3" y="537"/>
                </a:lnTo>
                <a:lnTo>
                  <a:pt x="3" y="531"/>
                </a:lnTo>
                <a:lnTo>
                  <a:pt x="2" y="525"/>
                </a:lnTo>
                <a:lnTo>
                  <a:pt x="0" y="518"/>
                </a:lnTo>
                <a:lnTo>
                  <a:pt x="2" y="502"/>
                </a:lnTo>
                <a:lnTo>
                  <a:pt x="6" y="483"/>
                </a:lnTo>
                <a:lnTo>
                  <a:pt x="3" y="475"/>
                </a:lnTo>
                <a:lnTo>
                  <a:pt x="3" y="466"/>
                </a:lnTo>
                <a:lnTo>
                  <a:pt x="3" y="450"/>
                </a:lnTo>
                <a:lnTo>
                  <a:pt x="4" y="437"/>
                </a:lnTo>
                <a:lnTo>
                  <a:pt x="6" y="431"/>
                </a:lnTo>
                <a:lnTo>
                  <a:pt x="6" y="418"/>
                </a:lnTo>
                <a:lnTo>
                  <a:pt x="6" y="409"/>
                </a:lnTo>
                <a:lnTo>
                  <a:pt x="7" y="403"/>
                </a:lnTo>
                <a:lnTo>
                  <a:pt x="6" y="389"/>
                </a:lnTo>
                <a:lnTo>
                  <a:pt x="6" y="377"/>
                </a:lnTo>
                <a:lnTo>
                  <a:pt x="7" y="368"/>
                </a:lnTo>
                <a:lnTo>
                  <a:pt x="10" y="371"/>
                </a:lnTo>
                <a:lnTo>
                  <a:pt x="12" y="371"/>
                </a:lnTo>
                <a:lnTo>
                  <a:pt x="12" y="370"/>
                </a:lnTo>
                <a:lnTo>
                  <a:pt x="9" y="359"/>
                </a:lnTo>
                <a:lnTo>
                  <a:pt x="7" y="351"/>
                </a:lnTo>
                <a:lnTo>
                  <a:pt x="7" y="342"/>
                </a:lnTo>
                <a:lnTo>
                  <a:pt x="10" y="333"/>
                </a:lnTo>
                <a:lnTo>
                  <a:pt x="13" y="326"/>
                </a:lnTo>
                <a:lnTo>
                  <a:pt x="19" y="312"/>
                </a:lnTo>
                <a:lnTo>
                  <a:pt x="22" y="308"/>
                </a:lnTo>
                <a:lnTo>
                  <a:pt x="24" y="302"/>
                </a:lnTo>
                <a:lnTo>
                  <a:pt x="25" y="295"/>
                </a:lnTo>
                <a:lnTo>
                  <a:pt x="32" y="279"/>
                </a:lnTo>
                <a:lnTo>
                  <a:pt x="41" y="261"/>
                </a:lnTo>
                <a:lnTo>
                  <a:pt x="43" y="257"/>
                </a:lnTo>
                <a:lnTo>
                  <a:pt x="44" y="249"/>
                </a:lnTo>
                <a:lnTo>
                  <a:pt x="53" y="235"/>
                </a:lnTo>
                <a:lnTo>
                  <a:pt x="62" y="223"/>
                </a:lnTo>
                <a:lnTo>
                  <a:pt x="66" y="217"/>
                </a:lnTo>
                <a:lnTo>
                  <a:pt x="66" y="211"/>
                </a:lnTo>
                <a:lnTo>
                  <a:pt x="68" y="204"/>
                </a:lnTo>
                <a:lnTo>
                  <a:pt x="73" y="189"/>
                </a:lnTo>
                <a:lnTo>
                  <a:pt x="81" y="176"/>
                </a:lnTo>
                <a:lnTo>
                  <a:pt x="84" y="172"/>
                </a:lnTo>
                <a:lnTo>
                  <a:pt x="84" y="182"/>
                </a:lnTo>
                <a:lnTo>
                  <a:pt x="85" y="177"/>
                </a:lnTo>
                <a:lnTo>
                  <a:pt x="88" y="170"/>
                </a:lnTo>
                <a:lnTo>
                  <a:pt x="95" y="155"/>
                </a:lnTo>
                <a:lnTo>
                  <a:pt x="109" y="138"/>
                </a:lnTo>
                <a:lnTo>
                  <a:pt x="109" y="133"/>
                </a:lnTo>
                <a:lnTo>
                  <a:pt x="113" y="129"/>
                </a:lnTo>
                <a:lnTo>
                  <a:pt x="119" y="125"/>
                </a:lnTo>
                <a:lnTo>
                  <a:pt x="125" y="122"/>
                </a:lnTo>
                <a:lnTo>
                  <a:pt x="137" y="116"/>
                </a:lnTo>
                <a:lnTo>
                  <a:pt x="141" y="114"/>
                </a:lnTo>
                <a:lnTo>
                  <a:pt x="145" y="108"/>
                </a:lnTo>
                <a:lnTo>
                  <a:pt x="151" y="104"/>
                </a:lnTo>
                <a:lnTo>
                  <a:pt x="166" y="95"/>
                </a:lnTo>
                <a:lnTo>
                  <a:pt x="179" y="89"/>
                </a:lnTo>
                <a:lnTo>
                  <a:pt x="185" y="88"/>
                </a:lnTo>
                <a:lnTo>
                  <a:pt x="185" y="85"/>
                </a:lnTo>
                <a:lnTo>
                  <a:pt x="185" y="82"/>
                </a:lnTo>
                <a:lnTo>
                  <a:pt x="189" y="78"/>
                </a:lnTo>
                <a:lnTo>
                  <a:pt x="195" y="73"/>
                </a:lnTo>
                <a:lnTo>
                  <a:pt x="203" y="70"/>
                </a:lnTo>
                <a:lnTo>
                  <a:pt x="217" y="64"/>
                </a:lnTo>
                <a:lnTo>
                  <a:pt x="225" y="63"/>
                </a:lnTo>
                <a:lnTo>
                  <a:pt x="229" y="57"/>
                </a:lnTo>
                <a:lnTo>
                  <a:pt x="233" y="51"/>
                </a:lnTo>
                <a:lnTo>
                  <a:pt x="241" y="48"/>
                </a:lnTo>
                <a:lnTo>
                  <a:pt x="247" y="45"/>
                </a:lnTo>
                <a:lnTo>
                  <a:pt x="258" y="44"/>
                </a:lnTo>
                <a:lnTo>
                  <a:pt x="264" y="44"/>
                </a:lnTo>
                <a:lnTo>
                  <a:pt x="269" y="41"/>
                </a:lnTo>
                <a:lnTo>
                  <a:pt x="273" y="38"/>
                </a:lnTo>
                <a:lnTo>
                  <a:pt x="285" y="35"/>
                </a:lnTo>
                <a:lnTo>
                  <a:pt x="299" y="32"/>
                </a:lnTo>
                <a:lnTo>
                  <a:pt x="305" y="28"/>
                </a:lnTo>
                <a:lnTo>
                  <a:pt x="314" y="23"/>
                </a:lnTo>
                <a:lnTo>
                  <a:pt x="324" y="20"/>
                </a:lnTo>
                <a:lnTo>
                  <a:pt x="335" y="19"/>
                </a:lnTo>
                <a:lnTo>
                  <a:pt x="354" y="17"/>
                </a:lnTo>
                <a:lnTo>
                  <a:pt x="361" y="17"/>
                </a:lnTo>
                <a:lnTo>
                  <a:pt x="368" y="13"/>
                </a:lnTo>
                <a:lnTo>
                  <a:pt x="376" y="13"/>
                </a:lnTo>
                <a:lnTo>
                  <a:pt x="383" y="13"/>
                </a:lnTo>
                <a:lnTo>
                  <a:pt x="392" y="13"/>
                </a:lnTo>
                <a:lnTo>
                  <a:pt x="408" y="15"/>
                </a:lnTo>
                <a:lnTo>
                  <a:pt x="414" y="15"/>
                </a:lnTo>
                <a:lnTo>
                  <a:pt x="418" y="13"/>
                </a:lnTo>
                <a:lnTo>
                  <a:pt x="423" y="10"/>
                </a:lnTo>
                <a:lnTo>
                  <a:pt x="430" y="9"/>
                </a:lnTo>
                <a:lnTo>
                  <a:pt x="446" y="9"/>
                </a:lnTo>
                <a:lnTo>
                  <a:pt x="467" y="10"/>
                </a:lnTo>
                <a:lnTo>
                  <a:pt x="471" y="6"/>
                </a:lnTo>
                <a:lnTo>
                  <a:pt x="478" y="4"/>
                </a:lnTo>
                <a:lnTo>
                  <a:pt x="486" y="3"/>
                </a:lnTo>
                <a:lnTo>
                  <a:pt x="493" y="3"/>
                </a:lnTo>
                <a:lnTo>
                  <a:pt x="508" y="4"/>
                </a:lnTo>
                <a:lnTo>
                  <a:pt x="514" y="6"/>
                </a:lnTo>
                <a:lnTo>
                  <a:pt x="514" y="3"/>
                </a:lnTo>
                <a:lnTo>
                  <a:pt x="517" y="1"/>
                </a:lnTo>
                <a:lnTo>
                  <a:pt x="521" y="0"/>
                </a:lnTo>
                <a:lnTo>
                  <a:pt x="527" y="0"/>
                </a:lnTo>
                <a:lnTo>
                  <a:pt x="534" y="1"/>
                </a:lnTo>
                <a:lnTo>
                  <a:pt x="546" y="7"/>
                </a:lnTo>
                <a:lnTo>
                  <a:pt x="550" y="12"/>
                </a:lnTo>
                <a:lnTo>
                  <a:pt x="555" y="7"/>
                </a:lnTo>
                <a:lnTo>
                  <a:pt x="562" y="6"/>
                </a:lnTo>
                <a:lnTo>
                  <a:pt x="569" y="6"/>
                </a:lnTo>
                <a:lnTo>
                  <a:pt x="577" y="7"/>
                </a:lnTo>
                <a:lnTo>
                  <a:pt x="591" y="10"/>
                </a:lnTo>
                <a:lnTo>
                  <a:pt x="597" y="13"/>
                </a:lnTo>
                <a:lnTo>
                  <a:pt x="602" y="12"/>
                </a:lnTo>
                <a:lnTo>
                  <a:pt x="609" y="12"/>
                </a:lnTo>
                <a:lnTo>
                  <a:pt x="628" y="16"/>
                </a:lnTo>
                <a:lnTo>
                  <a:pt x="655" y="25"/>
                </a:lnTo>
                <a:lnTo>
                  <a:pt x="663" y="23"/>
                </a:lnTo>
                <a:lnTo>
                  <a:pt x="672" y="23"/>
                </a:lnTo>
                <a:lnTo>
                  <a:pt x="681" y="26"/>
                </a:lnTo>
                <a:lnTo>
                  <a:pt x="687" y="25"/>
                </a:lnTo>
                <a:lnTo>
                  <a:pt x="696" y="26"/>
                </a:lnTo>
                <a:lnTo>
                  <a:pt x="706" y="28"/>
                </a:lnTo>
                <a:lnTo>
                  <a:pt x="715" y="32"/>
                </a:lnTo>
                <a:lnTo>
                  <a:pt x="732" y="39"/>
                </a:lnTo>
                <a:lnTo>
                  <a:pt x="740" y="44"/>
                </a:lnTo>
                <a:lnTo>
                  <a:pt x="751" y="42"/>
                </a:lnTo>
                <a:lnTo>
                  <a:pt x="760" y="44"/>
                </a:lnTo>
                <a:lnTo>
                  <a:pt x="769" y="47"/>
                </a:lnTo>
                <a:lnTo>
                  <a:pt x="776" y="51"/>
                </a:lnTo>
                <a:lnTo>
                  <a:pt x="785" y="57"/>
                </a:lnTo>
                <a:lnTo>
                  <a:pt x="788" y="61"/>
                </a:lnTo>
                <a:lnTo>
                  <a:pt x="795" y="61"/>
                </a:lnTo>
                <a:lnTo>
                  <a:pt x="804" y="66"/>
                </a:lnTo>
                <a:lnTo>
                  <a:pt x="820" y="75"/>
                </a:lnTo>
                <a:lnTo>
                  <a:pt x="834" y="85"/>
                </a:lnTo>
                <a:lnTo>
                  <a:pt x="839" y="89"/>
                </a:lnTo>
                <a:lnTo>
                  <a:pt x="845" y="91"/>
                </a:lnTo>
                <a:lnTo>
                  <a:pt x="851" y="95"/>
                </a:lnTo>
                <a:lnTo>
                  <a:pt x="857" y="101"/>
                </a:lnTo>
                <a:lnTo>
                  <a:pt x="863" y="107"/>
                </a:lnTo>
                <a:lnTo>
                  <a:pt x="872" y="119"/>
                </a:lnTo>
                <a:lnTo>
                  <a:pt x="875" y="125"/>
                </a:lnTo>
                <a:lnTo>
                  <a:pt x="879" y="129"/>
                </a:lnTo>
                <a:lnTo>
                  <a:pt x="885" y="138"/>
                </a:lnTo>
                <a:lnTo>
                  <a:pt x="898" y="160"/>
                </a:lnTo>
                <a:lnTo>
                  <a:pt x="910" y="183"/>
                </a:lnTo>
                <a:lnTo>
                  <a:pt x="914" y="191"/>
                </a:lnTo>
                <a:lnTo>
                  <a:pt x="919" y="195"/>
                </a:lnTo>
                <a:lnTo>
                  <a:pt x="925" y="202"/>
                </a:lnTo>
                <a:lnTo>
                  <a:pt x="928" y="210"/>
                </a:lnTo>
                <a:lnTo>
                  <a:pt x="929" y="217"/>
                </a:lnTo>
                <a:lnTo>
                  <a:pt x="933" y="220"/>
                </a:lnTo>
                <a:lnTo>
                  <a:pt x="936" y="224"/>
                </a:lnTo>
                <a:lnTo>
                  <a:pt x="942" y="236"/>
                </a:lnTo>
                <a:lnTo>
                  <a:pt x="950" y="251"/>
                </a:lnTo>
                <a:lnTo>
                  <a:pt x="952" y="254"/>
                </a:lnTo>
                <a:lnTo>
                  <a:pt x="957" y="260"/>
                </a:lnTo>
                <a:lnTo>
                  <a:pt x="961" y="271"/>
                </a:lnTo>
                <a:lnTo>
                  <a:pt x="964" y="287"/>
                </a:lnTo>
                <a:lnTo>
                  <a:pt x="969" y="292"/>
                </a:lnTo>
                <a:lnTo>
                  <a:pt x="972" y="296"/>
                </a:lnTo>
                <a:lnTo>
                  <a:pt x="973" y="302"/>
                </a:lnTo>
                <a:lnTo>
                  <a:pt x="973" y="307"/>
                </a:lnTo>
                <a:lnTo>
                  <a:pt x="972" y="317"/>
                </a:lnTo>
                <a:lnTo>
                  <a:pt x="972" y="321"/>
                </a:lnTo>
                <a:lnTo>
                  <a:pt x="974" y="324"/>
                </a:lnTo>
                <a:lnTo>
                  <a:pt x="976" y="330"/>
                </a:lnTo>
                <a:lnTo>
                  <a:pt x="979" y="345"/>
                </a:lnTo>
                <a:lnTo>
                  <a:pt x="980" y="368"/>
                </a:lnTo>
                <a:lnTo>
                  <a:pt x="983" y="373"/>
                </a:lnTo>
                <a:lnTo>
                  <a:pt x="985" y="378"/>
                </a:lnTo>
                <a:lnTo>
                  <a:pt x="985" y="387"/>
                </a:lnTo>
                <a:lnTo>
                  <a:pt x="983" y="395"/>
                </a:lnTo>
                <a:lnTo>
                  <a:pt x="979" y="409"/>
                </a:lnTo>
                <a:lnTo>
                  <a:pt x="977" y="417"/>
                </a:lnTo>
                <a:lnTo>
                  <a:pt x="979" y="420"/>
                </a:lnTo>
                <a:lnTo>
                  <a:pt x="980" y="425"/>
                </a:lnTo>
                <a:lnTo>
                  <a:pt x="979" y="444"/>
                </a:lnTo>
                <a:lnTo>
                  <a:pt x="976" y="469"/>
                </a:lnTo>
                <a:lnTo>
                  <a:pt x="977" y="484"/>
                </a:lnTo>
                <a:lnTo>
                  <a:pt x="977" y="496"/>
                </a:lnTo>
                <a:lnTo>
                  <a:pt x="976" y="509"/>
                </a:lnTo>
                <a:lnTo>
                  <a:pt x="976" y="516"/>
                </a:lnTo>
                <a:lnTo>
                  <a:pt x="976" y="524"/>
                </a:lnTo>
                <a:lnTo>
                  <a:pt x="972" y="540"/>
                </a:lnTo>
                <a:lnTo>
                  <a:pt x="966" y="554"/>
                </a:lnTo>
                <a:lnTo>
                  <a:pt x="963" y="559"/>
                </a:lnTo>
                <a:lnTo>
                  <a:pt x="960" y="553"/>
                </a:lnTo>
                <a:lnTo>
                  <a:pt x="958" y="556"/>
                </a:lnTo>
                <a:lnTo>
                  <a:pt x="961" y="568"/>
                </a:lnTo>
                <a:lnTo>
                  <a:pt x="963" y="587"/>
                </a:lnTo>
                <a:lnTo>
                  <a:pt x="963" y="603"/>
                </a:lnTo>
                <a:lnTo>
                  <a:pt x="960" y="619"/>
                </a:lnTo>
                <a:lnTo>
                  <a:pt x="960" y="626"/>
                </a:lnTo>
                <a:lnTo>
                  <a:pt x="960" y="632"/>
                </a:lnTo>
                <a:lnTo>
                  <a:pt x="955" y="644"/>
                </a:lnTo>
                <a:lnTo>
                  <a:pt x="951" y="651"/>
                </a:lnTo>
                <a:lnTo>
                  <a:pt x="950" y="654"/>
                </a:lnTo>
                <a:lnTo>
                  <a:pt x="950" y="660"/>
                </a:lnTo>
                <a:lnTo>
                  <a:pt x="948" y="666"/>
                </a:lnTo>
                <a:lnTo>
                  <a:pt x="947" y="672"/>
                </a:lnTo>
                <a:lnTo>
                  <a:pt x="944" y="676"/>
                </a:lnTo>
                <a:lnTo>
                  <a:pt x="936" y="684"/>
                </a:lnTo>
                <a:lnTo>
                  <a:pt x="933" y="687"/>
                </a:lnTo>
                <a:lnTo>
                  <a:pt x="933" y="684"/>
                </a:lnTo>
                <a:lnTo>
                  <a:pt x="928" y="701"/>
                </a:lnTo>
                <a:lnTo>
                  <a:pt x="920" y="716"/>
                </a:lnTo>
                <a:lnTo>
                  <a:pt x="919" y="722"/>
                </a:lnTo>
                <a:lnTo>
                  <a:pt x="916" y="728"/>
                </a:lnTo>
                <a:lnTo>
                  <a:pt x="906" y="736"/>
                </a:lnTo>
                <a:lnTo>
                  <a:pt x="897" y="744"/>
                </a:lnTo>
                <a:lnTo>
                  <a:pt x="894" y="747"/>
                </a:lnTo>
                <a:lnTo>
                  <a:pt x="881" y="651"/>
                </a:lnTo>
                <a:lnTo>
                  <a:pt x="872" y="601"/>
                </a:lnTo>
                <a:lnTo>
                  <a:pt x="867" y="565"/>
                </a:lnTo>
                <a:lnTo>
                  <a:pt x="866" y="552"/>
                </a:lnTo>
                <a:lnTo>
                  <a:pt x="866" y="546"/>
                </a:lnTo>
                <a:lnTo>
                  <a:pt x="857" y="491"/>
                </a:lnTo>
                <a:lnTo>
                  <a:pt x="847" y="425"/>
                </a:lnTo>
                <a:lnTo>
                  <a:pt x="851" y="442"/>
                </a:lnTo>
                <a:lnTo>
                  <a:pt x="847" y="425"/>
                </a:lnTo>
                <a:lnTo>
                  <a:pt x="832" y="403"/>
                </a:lnTo>
                <a:lnTo>
                  <a:pt x="817" y="383"/>
                </a:lnTo>
                <a:lnTo>
                  <a:pt x="800" y="359"/>
                </a:lnTo>
                <a:lnTo>
                  <a:pt x="781" y="346"/>
                </a:lnTo>
                <a:lnTo>
                  <a:pt x="759" y="331"/>
                </a:lnTo>
                <a:lnTo>
                  <a:pt x="729" y="317"/>
                </a:lnTo>
                <a:lnTo>
                  <a:pt x="715" y="308"/>
                </a:lnTo>
                <a:lnTo>
                  <a:pt x="697" y="301"/>
                </a:lnTo>
                <a:lnTo>
                  <a:pt x="678" y="295"/>
                </a:lnTo>
                <a:lnTo>
                  <a:pt x="660" y="289"/>
                </a:lnTo>
                <a:lnTo>
                  <a:pt x="640" y="285"/>
                </a:lnTo>
                <a:lnTo>
                  <a:pt x="621" y="283"/>
                </a:lnTo>
                <a:lnTo>
                  <a:pt x="600" y="282"/>
                </a:lnTo>
                <a:lnTo>
                  <a:pt x="581" y="283"/>
                </a:lnTo>
                <a:lnTo>
                  <a:pt x="415" y="280"/>
                </a:lnTo>
                <a:lnTo>
                  <a:pt x="409" y="280"/>
                </a:lnTo>
                <a:lnTo>
                  <a:pt x="393" y="282"/>
                </a:lnTo>
                <a:lnTo>
                  <a:pt x="368" y="286"/>
                </a:lnTo>
                <a:lnTo>
                  <a:pt x="352" y="289"/>
                </a:lnTo>
                <a:lnTo>
                  <a:pt x="336" y="295"/>
                </a:lnTo>
                <a:lnTo>
                  <a:pt x="317" y="301"/>
                </a:lnTo>
                <a:lnTo>
                  <a:pt x="296" y="308"/>
                </a:lnTo>
                <a:lnTo>
                  <a:pt x="276" y="318"/>
                </a:lnTo>
                <a:lnTo>
                  <a:pt x="254" y="330"/>
                </a:lnTo>
                <a:lnTo>
                  <a:pt x="230" y="345"/>
                </a:lnTo>
                <a:lnTo>
                  <a:pt x="207" y="361"/>
                </a:lnTo>
                <a:lnTo>
                  <a:pt x="183" y="380"/>
                </a:lnTo>
                <a:lnTo>
                  <a:pt x="160" y="402"/>
                </a:lnTo>
                <a:lnTo>
                  <a:pt x="157" y="405"/>
                </a:lnTo>
                <a:lnTo>
                  <a:pt x="151" y="412"/>
                </a:lnTo>
                <a:lnTo>
                  <a:pt x="141" y="427"/>
                </a:lnTo>
                <a:lnTo>
                  <a:pt x="128" y="453"/>
                </a:lnTo>
                <a:lnTo>
                  <a:pt x="120" y="471"/>
                </a:lnTo>
                <a:lnTo>
                  <a:pt x="113" y="491"/>
                </a:lnTo>
                <a:lnTo>
                  <a:pt x="104" y="516"/>
                </a:lnTo>
                <a:lnTo>
                  <a:pt x="95" y="546"/>
                </a:lnTo>
                <a:lnTo>
                  <a:pt x="87" y="579"/>
                </a:lnTo>
                <a:lnTo>
                  <a:pt x="78" y="618"/>
                </a:lnTo>
                <a:lnTo>
                  <a:pt x="69" y="662"/>
                </a:lnTo>
                <a:lnTo>
                  <a:pt x="59" y="7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7" name="Freeform 235"/>
          <p:cNvSpPr>
            <a:spLocks/>
          </p:cNvSpPr>
          <p:nvPr/>
        </p:nvSpPr>
        <p:spPr bwMode="auto">
          <a:xfrm>
            <a:off x="4705350" y="4768850"/>
            <a:ext cx="436563" cy="120650"/>
          </a:xfrm>
          <a:custGeom>
            <a:avLst/>
            <a:gdLst>
              <a:gd name="T0" fmla="*/ 3175 w 275"/>
              <a:gd name="T1" fmla="*/ 104775 h 76"/>
              <a:gd name="T2" fmla="*/ 38100 w 275"/>
              <a:gd name="T3" fmla="*/ 80963 h 76"/>
              <a:gd name="T4" fmla="*/ 74613 w 275"/>
              <a:gd name="T5" fmla="*/ 60325 h 76"/>
              <a:gd name="T6" fmla="*/ 123825 w 275"/>
              <a:gd name="T7" fmla="*/ 34925 h 76"/>
              <a:gd name="T8" fmla="*/ 149225 w 275"/>
              <a:gd name="T9" fmla="*/ 25400 h 76"/>
              <a:gd name="T10" fmla="*/ 177800 w 275"/>
              <a:gd name="T11" fmla="*/ 15875 h 76"/>
              <a:gd name="T12" fmla="*/ 204788 w 275"/>
              <a:gd name="T13" fmla="*/ 6350 h 76"/>
              <a:gd name="T14" fmla="*/ 233363 w 275"/>
              <a:gd name="T15" fmla="*/ 1588 h 76"/>
              <a:gd name="T16" fmla="*/ 258763 w 275"/>
              <a:gd name="T17" fmla="*/ 0 h 76"/>
              <a:gd name="T18" fmla="*/ 287338 w 275"/>
              <a:gd name="T19" fmla="*/ 1588 h 76"/>
              <a:gd name="T20" fmla="*/ 312738 w 275"/>
              <a:gd name="T21" fmla="*/ 6350 h 76"/>
              <a:gd name="T22" fmla="*/ 338138 w 275"/>
              <a:gd name="T23" fmla="*/ 19050 h 76"/>
              <a:gd name="T24" fmla="*/ 419100 w 275"/>
              <a:gd name="T25" fmla="*/ 49213 h 76"/>
              <a:gd name="T26" fmla="*/ 436563 w 275"/>
              <a:gd name="T27" fmla="*/ 101600 h 76"/>
              <a:gd name="T28" fmla="*/ 417513 w 275"/>
              <a:gd name="T29" fmla="*/ 95250 h 76"/>
              <a:gd name="T30" fmla="*/ 396875 w 275"/>
              <a:gd name="T31" fmla="*/ 88900 h 76"/>
              <a:gd name="T32" fmla="*/ 368300 w 275"/>
              <a:gd name="T33" fmla="*/ 79375 h 76"/>
              <a:gd name="T34" fmla="*/ 333375 w 275"/>
              <a:gd name="T35" fmla="*/ 74613 h 76"/>
              <a:gd name="T36" fmla="*/ 296863 w 275"/>
              <a:gd name="T37" fmla="*/ 69850 h 76"/>
              <a:gd name="T38" fmla="*/ 254000 w 275"/>
              <a:gd name="T39" fmla="*/ 69850 h 76"/>
              <a:gd name="T40" fmla="*/ 233363 w 275"/>
              <a:gd name="T41" fmla="*/ 71438 h 76"/>
              <a:gd name="T42" fmla="*/ 209550 w 275"/>
              <a:gd name="T43" fmla="*/ 76200 h 76"/>
              <a:gd name="T44" fmla="*/ 63500 w 275"/>
              <a:gd name="T45" fmla="*/ 114300 h 76"/>
              <a:gd name="T46" fmla="*/ 30163 w 275"/>
              <a:gd name="T47" fmla="*/ 120650 h 76"/>
              <a:gd name="T48" fmla="*/ 9525 w 275"/>
              <a:gd name="T49" fmla="*/ 120650 h 76"/>
              <a:gd name="T50" fmla="*/ 3175 w 275"/>
              <a:gd name="T51" fmla="*/ 119063 h 76"/>
              <a:gd name="T52" fmla="*/ 0 w 275"/>
              <a:gd name="T53" fmla="*/ 119063 h 76"/>
              <a:gd name="T54" fmla="*/ 0 w 275"/>
              <a:gd name="T55" fmla="*/ 115888 h 76"/>
              <a:gd name="T56" fmla="*/ 3175 w 275"/>
              <a:gd name="T57" fmla="*/ 104775 h 7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75" h="76">
                <a:moveTo>
                  <a:pt x="2" y="66"/>
                </a:moveTo>
                <a:lnTo>
                  <a:pt x="24" y="51"/>
                </a:lnTo>
                <a:lnTo>
                  <a:pt x="47" y="38"/>
                </a:lnTo>
                <a:lnTo>
                  <a:pt x="78" y="22"/>
                </a:lnTo>
                <a:lnTo>
                  <a:pt x="94" y="16"/>
                </a:lnTo>
                <a:lnTo>
                  <a:pt x="112" y="10"/>
                </a:lnTo>
                <a:lnTo>
                  <a:pt x="129" y="4"/>
                </a:lnTo>
                <a:lnTo>
                  <a:pt x="147" y="1"/>
                </a:lnTo>
                <a:lnTo>
                  <a:pt x="163" y="0"/>
                </a:lnTo>
                <a:lnTo>
                  <a:pt x="181" y="1"/>
                </a:lnTo>
                <a:lnTo>
                  <a:pt x="197" y="4"/>
                </a:lnTo>
                <a:lnTo>
                  <a:pt x="213" y="12"/>
                </a:lnTo>
                <a:lnTo>
                  <a:pt x="264" y="31"/>
                </a:lnTo>
                <a:lnTo>
                  <a:pt x="275" y="64"/>
                </a:lnTo>
                <a:lnTo>
                  <a:pt x="263" y="60"/>
                </a:lnTo>
                <a:lnTo>
                  <a:pt x="250" y="56"/>
                </a:lnTo>
                <a:lnTo>
                  <a:pt x="232" y="50"/>
                </a:lnTo>
                <a:lnTo>
                  <a:pt x="210" y="47"/>
                </a:lnTo>
                <a:lnTo>
                  <a:pt x="187" y="44"/>
                </a:lnTo>
                <a:lnTo>
                  <a:pt x="160" y="44"/>
                </a:lnTo>
                <a:lnTo>
                  <a:pt x="147" y="45"/>
                </a:lnTo>
                <a:lnTo>
                  <a:pt x="132" y="48"/>
                </a:lnTo>
                <a:lnTo>
                  <a:pt x="40" y="72"/>
                </a:lnTo>
                <a:lnTo>
                  <a:pt x="19" y="76"/>
                </a:lnTo>
                <a:lnTo>
                  <a:pt x="6" y="76"/>
                </a:lnTo>
                <a:lnTo>
                  <a:pt x="2" y="75"/>
                </a:lnTo>
                <a:lnTo>
                  <a:pt x="0" y="75"/>
                </a:lnTo>
                <a:lnTo>
                  <a:pt x="0" y="73"/>
                </a:lnTo>
                <a:lnTo>
                  <a:pt x="2" y="6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8" name="Freeform 236"/>
          <p:cNvSpPr>
            <a:spLocks/>
          </p:cNvSpPr>
          <p:nvPr/>
        </p:nvSpPr>
        <p:spPr bwMode="auto">
          <a:xfrm>
            <a:off x="4046538" y="4778375"/>
            <a:ext cx="457200" cy="111125"/>
          </a:xfrm>
          <a:custGeom>
            <a:avLst/>
            <a:gdLst>
              <a:gd name="T0" fmla="*/ 452438 w 288"/>
              <a:gd name="T1" fmla="*/ 84138 h 70"/>
              <a:gd name="T2" fmla="*/ 423863 w 288"/>
              <a:gd name="T3" fmla="*/ 69850 h 70"/>
              <a:gd name="T4" fmla="*/ 392113 w 288"/>
              <a:gd name="T5" fmla="*/ 52388 h 70"/>
              <a:gd name="T6" fmla="*/ 347663 w 288"/>
              <a:gd name="T7" fmla="*/ 34925 h 70"/>
              <a:gd name="T8" fmla="*/ 293688 w 288"/>
              <a:gd name="T9" fmla="*/ 17463 h 70"/>
              <a:gd name="T10" fmla="*/ 265113 w 288"/>
              <a:gd name="T11" fmla="*/ 11113 h 70"/>
              <a:gd name="T12" fmla="*/ 233363 w 288"/>
              <a:gd name="T13" fmla="*/ 6350 h 70"/>
              <a:gd name="T14" fmla="*/ 200025 w 288"/>
              <a:gd name="T15" fmla="*/ 1588 h 70"/>
              <a:gd name="T16" fmla="*/ 165100 w 288"/>
              <a:gd name="T17" fmla="*/ 0 h 70"/>
              <a:gd name="T18" fmla="*/ 128588 w 288"/>
              <a:gd name="T19" fmla="*/ 0 h 70"/>
              <a:gd name="T20" fmla="*/ 90488 w 288"/>
              <a:gd name="T21" fmla="*/ 1588 h 70"/>
              <a:gd name="T22" fmla="*/ 79375 w 288"/>
              <a:gd name="T23" fmla="*/ 9525 h 70"/>
              <a:gd name="T24" fmla="*/ 53975 w 288"/>
              <a:gd name="T25" fmla="*/ 22225 h 70"/>
              <a:gd name="T26" fmla="*/ 39688 w 288"/>
              <a:gd name="T27" fmla="*/ 34925 h 70"/>
              <a:gd name="T28" fmla="*/ 25400 w 288"/>
              <a:gd name="T29" fmla="*/ 49213 h 70"/>
              <a:gd name="T30" fmla="*/ 15875 w 288"/>
              <a:gd name="T31" fmla="*/ 65088 h 70"/>
              <a:gd name="T32" fmla="*/ 9525 w 288"/>
              <a:gd name="T33" fmla="*/ 84138 h 70"/>
              <a:gd name="T34" fmla="*/ 4763 w 288"/>
              <a:gd name="T35" fmla="*/ 90488 h 70"/>
              <a:gd name="T36" fmla="*/ 0 w 288"/>
              <a:gd name="T37" fmla="*/ 95250 h 70"/>
              <a:gd name="T38" fmla="*/ 0 w 288"/>
              <a:gd name="T39" fmla="*/ 100013 h 70"/>
              <a:gd name="T40" fmla="*/ 1588 w 288"/>
              <a:gd name="T41" fmla="*/ 106363 h 70"/>
              <a:gd name="T42" fmla="*/ 9525 w 288"/>
              <a:gd name="T43" fmla="*/ 109538 h 70"/>
              <a:gd name="T44" fmla="*/ 25400 w 288"/>
              <a:gd name="T45" fmla="*/ 109538 h 70"/>
              <a:gd name="T46" fmla="*/ 53975 w 288"/>
              <a:gd name="T47" fmla="*/ 106363 h 70"/>
              <a:gd name="T48" fmla="*/ 60325 w 288"/>
              <a:gd name="T49" fmla="*/ 96838 h 70"/>
              <a:gd name="T50" fmla="*/ 71438 w 288"/>
              <a:gd name="T51" fmla="*/ 87313 h 70"/>
              <a:gd name="T52" fmla="*/ 90488 w 288"/>
              <a:gd name="T53" fmla="*/ 79375 h 70"/>
              <a:gd name="T54" fmla="*/ 114300 w 288"/>
              <a:gd name="T55" fmla="*/ 69850 h 70"/>
              <a:gd name="T56" fmla="*/ 128588 w 288"/>
              <a:gd name="T57" fmla="*/ 66675 h 70"/>
              <a:gd name="T58" fmla="*/ 146050 w 288"/>
              <a:gd name="T59" fmla="*/ 65088 h 70"/>
              <a:gd name="T60" fmla="*/ 165100 w 288"/>
              <a:gd name="T61" fmla="*/ 61913 h 70"/>
              <a:gd name="T62" fmla="*/ 185738 w 288"/>
              <a:gd name="T63" fmla="*/ 65088 h 70"/>
              <a:gd name="T64" fmla="*/ 209550 w 288"/>
              <a:gd name="T65" fmla="*/ 66675 h 70"/>
              <a:gd name="T66" fmla="*/ 234950 w 288"/>
              <a:gd name="T67" fmla="*/ 71438 h 70"/>
              <a:gd name="T68" fmla="*/ 433388 w 288"/>
              <a:gd name="T69" fmla="*/ 104775 h 70"/>
              <a:gd name="T70" fmla="*/ 439738 w 288"/>
              <a:gd name="T71" fmla="*/ 109538 h 70"/>
              <a:gd name="T72" fmla="*/ 444500 w 288"/>
              <a:gd name="T73" fmla="*/ 111125 h 70"/>
              <a:gd name="T74" fmla="*/ 449263 w 288"/>
              <a:gd name="T75" fmla="*/ 109538 h 70"/>
              <a:gd name="T76" fmla="*/ 452438 w 288"/>
              <a:gd name="T77" fmla="*/ 106363 h 70"/>
              <a:gd name="T78" fmla="*/ 457200 w 288"/>
              <a:gd name="T79" fmla="*/ 100013 h 70"/>
              <a:gd name="T80" fmla="*/ 454025 w 288"/>
              <a:gd name="T81" fmla="*/ 92075 h 70"/>
              <a:gd name="T82" fmla="*/ 452438 w 288"/>
              <a:gd name="T83" fmla="*/ 84138 h 7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288" h="70">
                <a:moveTo>
                  <a:pt x="285" y="53"/>
                </a:moveTo>
                <a:lnTo>
                  <a:pt x="267" y="44"/>
                </a:lnTo>
                <a:lnTo>
                  <a:pt x="247" y="33"/>
                </a:lnTo>
                <a:lnTo>
                  <a:pt x="219" y="22"/>
                </a:lnTo>
                <a:lnTo>
                  <a:pt x="185" y="11"/>
                </a:lnTo>
                <a:lnTo>
                  <a:pt x="167" y="7"/>
                </a:lnTo>
                <a:lnTo>
                  <a:pt x="147" y="4"/>
                </a:lnTo>
                <a:lnTo>
                  <a:pt x="126" y="1"/>
                </a:lnTo>
                <a:lnTo>
                  <a:pt x="104" y="0"/>
                </a:lnTo>
                <a:lnTo>
                  <a:pt x="81" y="0"/>
                </a:lnTo>
                <a:lnTo>
                  <a:pt x="57" y="1"/>
                </a:lnTo>
                <a:lnTo>
                  <a:pt x="50" y="6"/>
                </a:lnTo>
                <a:lnTo>
                  <a:pt x="34" y="14"/>
                </a:lnTo>
                <a:lnTo>
                  <a:pt x="25" y="22"/>
                </a:lnTo>
                <a:lnTo>
                  <a:pt x="16" y="31"/>
                </a:lnTo>
                <a:lnTo>
                  <a:pt x="10" y="41"/>
                </a:lnTo>
                <a:lnTo>
                  <a:pt x="6" y="53"/>
                </a:lnTo>
                <a:lnTo>
                  <a:pt x="3" y="57"/>
                </a:lnTo>
                <a:lnTo>
                  <a:pt x="0" y="60"/>
                </a:lnTo>
                <a:lnTo>
                  <a:pt x="0" y="63"/>
                </a:lnTo>
                <a:lnTo>
                  <a:pt x="1" y="67"/>
                </a:lnTo>
                <a:lnTo>
                  <a:pt x="6" y="69"/>
                </a:lnTo>
                <a:lnTo>
                  <a:pt x="16" y="69"/>
                </a:lnTo>
                <a:lnTo>
                  <a:pt x="34" y="67"/>
                </a:lnTo>
                <a:lnTo>
                  <a:pt x="38" y="61"/>
                </a:lnTo>
                <a:lnTo>
                  <a:pt x="45" y="55"/>
                </a:lnTo>
                <a:lnTo>
                  <a:pt x="57" y="50"/>
                </a:lnTo>
                <a:lnTo>
                  <a:pt x="72" y="44"/>
                </a:lnTo>
                <a:lnTo>
                  <a:pt x="81" y="42"/>
                </a:lnTo>
                <a:lnTo>
                  <a:pt x="92" y="41"/>
                </a:lnTo>
                <a:lnTo>
                  <a:pt x="104" y="39"/>
                </a:lnTo>
                <a:lnTo>
                  <a:pt x="117" y="41"/>
                </a:lnTo>
                <a:lnTo>
                  <a:pt x="132" y="42"/>
                </a:lnTo>
                <a:lnTo>
                  <a:pt x="148" y="45"/>
                </a:lnTo>
                <a:lnTo>
                  <a:pt x="273" y="66"/>
                </a:lnTo>
                <a:lnTo>
                  <a:pt x="277" y="69"/>
                </a:lnTo>
                <a:lnTo>
                  <a:pt x="280" y="70"/>
                </a:lnTo>
                <a:lnTo>
                  <a:pt x="283" y="69"/>
                </a:lnTo>
                <a:lnTo>
                  <a:pt x="285" y="67"/>
                </a:lnTo>
                <a:lnTo>
                  <a:pt x="288" y="63"/>
                </a:lnTo>
                <a:lnTo>
                  <a:pt x="286" y="58"/>
                </a:lnTo>
                <a:lnTo>
                  <a:pt x="285" y="5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39" name="Freeform 237"/>
          <p:cNvSpPr>
            <a:spLocks/>
          </p:cNvSpPr>
          <p:nvPr/>
        </p:nvSpPr>
        <p:spPr bwMode="auto">
          <a:xfrm>
            <a:off x="4748213" y="4973638"/>
            <a:ext cx="320675" cy="111125"/>
          </a:xfrm>
          <a:custGeom>
            <a:avLst/>
            <a:gdLst>
              <a:gd name="T0" fmla="*/ 4763 w 202"/>
              <a:gd name="T1" fmla="*/ 90488 h 70"/>
              <a:gd name="T2" fmla="*/ 4763 w 202"/>
              <a:gd name="T3" fmla="*/ 90488 h 70"/>
              <a:gd name="T4" fmla="*/ 11113 w 202"/>
              <a:gd name="T5" fmla="*/ 80963 h 70"/>
              <a:gd name="T6" fmla="*/ 22225 w 202"/>
              <a:gd name="T7" fmla="*/ 69850 h 70"/>
              <a:gd name="T8" fmla="*/ 36513 w 202"/>
              <a:gd name="T9" fmla="*/ 55563 h 70"/>
              <a:gd name="T10" fmla="*/ 36513 w 202"/>
              <a:gd name="T11" fmla="*/ 55563 h 70"/>
              <a:gd name="T12" fmla="*/ 57150 w 202"/>
              <a:gd name="T13" fmla="*/ 41275 h 70"/>
              <a:gd name="T14" fmla="*/ 80963 w 202"/>
              <a:gd name="T15" fmla="*/ 25400 h 70"/>
              <a:gd name="T16" fmla="*/ 111125 w 202"/>
              <a:gd name="T17" fmla="*/ 11113 h 70"/>
              <a:gd name="T18" fmla="*/ 127000 w 202"/>
              <a:gd name="T19" fmla="*/ 6350 h 70"/>
              <a:gd name="T20" fmla="*/ 144463 w 202"/>
              <a:gd name="T21" fmla="*/ 1588 h 70"/>
              <a:gd name="T22" fmla="*/ 161925 w 202"/>
              <a:gd name="T23" fmla="*/ 0 h 70"/>
              <a:gd name="T24" fmla="*/ 184150 w 202"/>
              <a:gd name="T25" fmla="*/ 0 h 70"/>
              <a:gd name="T26" fmla="*/ 204788 w 202"/>
              <a:gd name="T27" fmla="*/ 0 h 70"/>
              <a:gd name="T28" fmla="*/ 225425 w 202"/>
              <a:gd name="T29" fmla="*/ 4763 h 70"/>
              <a:gd name="T30" fmla="*/ 249238 w 202"/>
              <a:gd name="T31" fmla="*/ 9525 h 70"/>
              <a:gd name="T32" fmla="*/ 271463 w 202"/>
              <a:gd name="T33" fmla="*/ 15875 h 70"/>
              <a:gd name="T34" fmla="*/ 295275 w 202"/>
              <a:gd name="T35" fmla="*/ 28575 h 70"/>
              <a:gd name="T36" fmla="*/ 320675 w 202"/>
              <a:gd name="T37" fmla="*/ 39688 h 70"/>
              <a:gd name="T38" fmla="*/ 320675 w 202"/>
              <a:gd name="T39" fmla="*/ 39688 h 70"/>
              <a:gd name="T40" fmla="*/ 314325 w 202"/>
              <a:gd name="T41" fmla="*/ 50800 h 70"/>
              <a:gd name="T42" fmla="*/ 306388 w 202"/>
              <a:gd name="T43" fmla="*/ 63500 h 70"/>
              <a:gd name="T44" fmla="*/ 293688 w 202"/>
              <a:gd name="T45" fmla="*/ 76200 h 70"/>
              <a:gd name="T46" fmla="*/ 276225 w 202"/>
              <a:gd name="T47" fmla="*/ 90488 h 70"/>
              <a:gd name="T48" fmla="*/ 258763 w 202"/>
              <a:gd name="T49" fmla="*/ 103188 h 70"/>
              <a:gd name="T50" fmla="*/ 246063 w 202"/>
              <a:gd name="T51" fmla="*/ 106363 h 70"/>
              <a:gd name="T52" fmla="*/ 231775 w 202"/>
              <a:gd name="T53" fmla="*/ 109538 h 70"/>
              <a:gd name="T54" fmla="*/ 220663 w 202"/>
              <a:gd name="T55" fmla="*/ 111125 h 70"/>
              <a:gd name="T56" fmla="*/ 204788 w 202"/>
              <a:gd name="T57" fmla="*/ 111125 h 70"/>
              <a:gd name="T58" fmla="*/ 204788 w 202"/>
              <a:gd name="T59" fmla="*/ 111125 h 70"/>
              <a:gd name="T60" fmla="*/ 61913 w 202"/>
              <a:gd name="T61" fmla="*/ 103188 h 70"/>
              <a:gd name="T62" fmla="*/ 61913 w 202"/>
              <a:gd name="T63" fmla="*/ 103188 h 70"/>
              <a:gd name="T64" fmla="*/ 50800 w 202"/>
              <a:gd name="T65" fmla="*/ 103188 h 70"/>
              <a:gd name="T66" fmla="*/ 50800 w 202"/>
              <a:gd name="T67" fmla="*/ 103188 h 70"/>
              <a:gd name="T68" fmla="*/ 17463 w 202"/>
              <a:gd name="T69" fmla="*/ 103188 h 70"/>
              <a:gd name="T70" fmla="*/ 17463 w 202"/>
              <a:gd name="T71" fmla="*/ 103188 h 70"/>
              <a:gd name="T72" fmla="*/ 6350 w 202"/>
              <a:gd name="T73" fmla="*/ 103188 h 70"/>
              <a:gd name="T74" fmla="*/ 1588 w 202"/>
              <a:gd name="T75" fmla="*/ 103188 h 70"/>
              <a:gd name="T76" fmla="*/ 0 w 202"/>
              <a:gd name="T77" fmla="*/ 100013 h 70"/>
              <a:gd name="T78" fmla="*/ 0 w 202"/>
              <a:gd name="T79" fmla="*/ 95250 h 70"/>
              <a:gd name="T80" fmla="*/ 4763 w 202"/>
              <a:gd name="T81" fmla="*/ 90488 h 70"/>
              <a:gd name="T82" fmla="*/ 4763 w 202"/>
              <a:gd name="T83" fmla="*/ 90488 h 7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202" h="70">
                <a:moveTo>
                  <a:pt x="3" y="57"/>
                </a:moveTo>
                <a:lnTo>
                  <a:pt x="3" y="57"/>
                </a:lnTo>
                <a:lnTo>
                  <a:pt x="7" y="51"/>
                </a:lnTo>
                <a:lnTo>
                  <a:pt x="14" y="44"/>
                </a:lnTo>
                <a:lnTo>
                  <a:pt x="23" y="35"/>
                </a:lnTo>
                <a:lnTo>
                  <a:pt x="36" y="26"/>
                </a:lnTo>
                <a:lnTo>
                  <a:pt x="51" y="16"/>
                </a:lnTo>
                <a:lnTo>
                  <a:pt x="70" y="7"/>
                </a:lnTo>
                <a:lnTo>
                  <a:pt x="80" y="4"/>
                </a:lnTo>
                <a:lnTo>
                  <a:pt x="91" y="1"/>
                </a:lnTo>
                <a:lnTo>
                  <a:pt x="102" y="0"/>
                </a:lnTo>
                <a:lnTo>
                  <a:pt x="116" y="0"/>
                </a:lnTo>
                <a:lnTo>
                  <a:pt x="129" y="0"/>
                </a:lnTo>
                <a:lnTo>
                  <a:pt x="142" y="3"/>
                </a:lnTo>
                <a:lnTo>
                  <a:pt x="157" y="6"/>
                </a:lnTo>
                <a:lnTo>
                  <a:pt x="171" y="10"/>
                </a:lnTo>
                <a:lnTo>
                  <a:pt x="186" y="18"/>
                </a:lnTo>
                <a:lnTo>
                  <a:pt x="202" y="25"/>
                </a:lnTo>
                <a:lnTo>
                  <a:pt x="198" y="32"/>
                </a:lnTo>
                <a:lnTo>
                  <a:pt x="193" y="40"/>
                </a:lnTo>
                <a:lnTo>
                  <a:pt x="185" y="48"/>
                </a:lnTo>
                <a:lnTo>
                  <a:pt x="174" y="57"/>
                </a:lnTo>
                <a:lnTo>
                  <a:pt x="163" y="65"/>
                </a:lnTo>
                <a:lnTo>
                  <a:pt x="155" y="67"/>
                </a:lnTo>
                <a:lnTo>
                  <a:pt x="146" y="69"/>
                </a:lnTo>
                <a:lnTo>
                  <a:pt x="139" y="70"/>
                </a:lnTo>
                <a:lnTo>
                  <a:pt x="129" y="70"/>
                </a:lnTo>
                <a:lnTo>
                  <a:pt x="39" y="65"/>
                </a:lnTo>
                <a:lnTo>
                  <a:pt x="32" y="65"/>
                </a:lnTo>
                <a:lnTo>
                  <a:pt x="11" y="65"/>
                </a:lnTo>
                <a:lnTo>
                  <a:pt x="4" y="65"/>
                </a:lnTo>
                <a:lnTo>
                  <a:pt x="1" y="65"/>
                </a:lnTo>
                <a:lnTo>
                  <a:pt x="0" y="63"/>
                </a:lnTo>
                <a:lnTo>
                  <a:pt x="0" y="60"/>
                </a:lnTo>
                <a:lnTo>
                  <a:pt x="3" y="5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0" name="Freeform 238"/>
          <p:cNvSpPr>
            <a:spLocks/>
          </p:cNvSpPr>
          <p:nvPr/>
        </p:nvSpPr>
        <p:spPr bwMode="auto">
          <a:xfrm>
            <a:off x="4775200" y="4973638"/>
            <a:ext cx="282575" cy="109537"/>
          </a:xfrm>
          <a:custGeom>
            <a:avLst/>
            <a:gdLst>
              <a:gd name="T0" fmla="*/ 4763 w 178"/>
              <a:gd name="T1" fmla="*/ 65087 h 69"/>
              <a:gd name="T2" fmla="*/ 4763 w 178"/>
              <a:gd name="T3" fmla="*/ 65087 h 69"/>
              <a:gd name="T4" fmla="*/ 3175 w 178"/>
              <a:gd name="T5" fmla="*/ 69850 h 69"/>
              <a:gd name="T6" fmla="*/ 0 w 178"/>
              <a:gd name="T7" fmla="*/ 79375 h 69"/>
              <a:gd name="T8" fmla="*/ 0 w 178"/>
              <a:gd name="T9" fmla="*/ 85725 h 69"/>
              <a:gd name="T10" fmla="*/ 0 w 178"/>
              <a:gd name="T11" fmla="*/ 90487 h 69"/>
              <a:gd name="T12" fmla="*/ 4763 w 178"/>
              <a:gd name="T13" fmla="*/ 95250 h 69"/>
              <a:gd name="T14" fmla="*/ 12700 w 178"/>
              <a:gd name="T15" fmla="*/ 98425 h 69"/>
              <a:gd name="T16" fmla="*/ 87313 w 178"/>
              <a:gd name="T17" fmla="*/ 106362 h 69"/>
              <a:gd name="T18" fmla="*/ 87313 w 178"/>
              <a:gd name="T19" fmla="*/ 106362 h 69"/>
              <a:gd name="T20" fmla="*/ 117475 w 178"/>
              <a:gd name="T21" fmla="*/ 109537 h 69"/>
              <a:gd name="T22" fmla="*/ 147638 w 178"/>
              <a:gd name="T23" fmla="*/ 109537 h 69"/>
              <a:gd name="T24" fmla="*/ 182563 w 178"/>
              <a:gd name="T25" fmla="*/ 109537 h 69"/>
              <a:gd name="T26" fmla="*/ 198438 w 178"/>
              <a:gd name="T27" fmla="*/ 106362 h 69"/>
              <a:gd name="T28" fmla="*/ 217488 w 178"/>
              <a:gd name="T29" fmla="*/ 103187 h 69"/>
              <a:gd name="T30" fmla="*/ 233363 w 178"/>
              <a:gd name="T31" fmla="*/ 98425 h 69"/>
              <a:gd name="T32" fmla="*/ 247650 w 178"/>
              <a:gd name="T33" fmla="*/ 90487 h 69"/>
              <a:gd name="T34" fmla="*/ 261938 w 178"/>
              <a:gd name="T35" fmla="*/ 84137 h 69"/>
              <a:gd name="T36" fmla="*/ 271463 w 178"/>
              <a:gd name="T37" fmla="*/ 71437 h 69"/>
              <a:gd name="T38" fmla="*/ 277813 w 178"/>
              <a:gd name="T39" fmla="*/ 58737 h 69"/>
              <a:gd name="T40" fmla="*/ 282575 w 178"/>
              <a:gd name="T41" fmla="*/ 44450 h 69"/>
              <a:gd name="T42" fmla="*/ 282575 w 178"/>
              <a:gd name="T43" fmla="*/ 44450 h 69"/>
              <a:gd name="T44" fmla="*/ 271463 w 178"/>
              <a:gd name="T45" fmla="*/ 34925 h 69"/>
              <a:gd name="T46" fmla="*/ 258763 w 178"/>
              <a:gd name="T47" fmla="*/ 25400 h 69"/>
              <a:gd name="T48" fmla="*/ 239713 w 178"/>
              <a:gd name="T49" fmla="*/ 15875 h 69"/>
              <a:gd name="T50" fmla="*/ 217488 w 178"/>
              <a:gd name="T51" fmla="*/ 6350 h 69"/>
              <a:gd name="T52" fmla="*/ 184150 w 178"/>
              <a:gd name="T53" fmla="*/ 1587 h 69"/>
              <a:gd name="T54" fmla="*/ 168275 w 178"/>
              <a:gd name="T55" fmla="*/ 0 h 69"/>
              <a:gd name="T56" fmla="*/ 147638 w 178"/>
              <a:gd name="T57" fmla="*/ 1587 h 69"/>
              <a:gd name="T58" fmla="*/ 127000 w 178"/>
              <a:gd name="T59" fmla="*/ 1587 h 69"/>
              <a:gd name="T60" fmla="*/ 103188 w 178"/>
              <a:gd name="T61" fmla="*/ 6350 h 69"/>
              <a:gd name="T62" fmla="*/ 103188 w 178"/>
              <a:gd name="T63" fmla="*/ 6350 h 69"/>
              <a:gd name="T64" fmla="*/ 92075 w 178"/>
              <a:gd name="T65" fmla="*/ 11112 h 69"/>
              <a:gd name="T66" fmla="*/ 60325 w 178"/>
              <a:gd name="T67" fmla="*/ 25400 h 69"/>
              <a:gd name="T68" fmla="*/ 44450 w 178"/>
              <a:gd name="T69" fmla="*/ 33337 h 69"/>
              <a:gd name="T70" fmla="*/ 28575 w 178"/>
              <a:gd name="T71" fmla="*/ 44450 h 69"/>
              <a:gd name="T72" fmla="*/ 14288 w 178"/>
              <a:gd name="T73" fmla="*/ 53975 h 69"/>
              <a:gd name="T74" fmla="*/ 4763 w 178"/>
              <a:gd name="T75" fmla="*/ 65087 h 69"/>
              <a:gd name="T76" fmla="*/ 4763 w 178"/>
              <a:gd name="T77" fmla="*/ 65087 h 6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78" h="69">
                <a:moveTo>
                  <a:pt x="3" y="41"/>
                </a:moveTo>
                <a:lnTo>
                  <a:pt x="3" y="41"/>
                </a:lnTo>
                <a:lnTo>
                  <a:pt x="2" y="44"/>
                </a:lnTo>
                <a:lnTo>
                  <a:pt x="0" y="50"/>
                </a:lnTo>
                <a:lnTo>
                  <a:pt x="0" y="54"/>
                </a:lnTo>
                <a:lnTo>
                  <a:pt x="0" y="57"/>
                </a:lnTo>
                <a:lnTo>
                  <a:pt x="3" y="60"/>
                </a:lnTo>
                <a:lnTo>
                  <a:pt x="8" y="62"/>
                </a:lnTo>
                <a:lnTo>
                  <a:pt x="55" y="67"/>
                </a:lnTo>
                <a:lnTo>
                  <a:pt x="74" y="69"/>
                </a:lnTo>
                <a:lnTo>
                  <a:pt x="93" y="69"/>
                </a:lnTo>
                <a:lnTo>
                  <a:pt x="115" y="69"/>
                </a:lnTo>
                <a:lnTo>
                  <a:pt x="125" y="67"/>
                </a:lnTo>
                <a:lnTo>
                  <a:pt x="137" y="65"/>
                </a:lnTo>
                <a:lnTo>
                  <a:pt x="147" y="62"/>
                </a:lnTo>
                <a:lnTo>
                  <a:pt x="156" y="57"/>
                </a:lnTo>
                <a:lnTo>
                  <a:pt x="165" y="53"/>
                </a:lnTo>
                <a:lnTo>
                  <a:pt x="171" y="45"/>
                </a:lnTo>
                <a:lnTo>
                  <a:pt x="175" y="37"/>
                </a:lnTo>
                <a:lnTo>
                  <a:pt x="178" y="28"/>
                </a:lnTo>
                <a:lnTo>
                  <a:pt x="171" y="22"/>
                </a:lnTo>
                <a:lnTo>
                  <a:pt x="163" y="16"/>
                </a:lnTo>
                <a:lnTo>
                  <a:pt x="151" y="10"/>
                </a:lnTo>
                <a:lnTo>
                  <a:pt x="137" y="4"/>
                </a:lnTo>
                <a:lnTo>
                  <a:pt x="116" y="1"/>
                </a:lnTo>
                <a:lnTo>
                  <a:pt x="106" y="0"/>
                </a:lnTo>
                <a:lnTo>
                  <a:pt x="93" y="1"/>
                </a:lnTo>
                <a:lnTo>
                  <a:pt x="80" y="1"/>
                </a:lnTo>
                <a:lnTo>
                  <a:pt x="65" y="4"/>
                </a:lnTo>
                <a:lnTo>
                  <a:pt x="58" y="7"/>
                </a:lnTo>
                <a:lnTo>
                  <a:pt x="38" y="16"/>
                </a:lnTo>
                <a:lnTo>
                  <a:pt x="28" y="21"/>
                </a:lnTo>
                <a:lnTo>
                  <a:pt x="18" y="28"/>
                </a:lnTo>
                <a:lnTo>
                  <a:pt x="9" y="34"/>
                </a:lnTo>
                <a:lnTo>
                  <a:pt x="3" y="4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1" name="Freeform 239"/>
          <p:cNvSpPr>
            <a:spLocks/>
          </p:cNvSpPr>
          <p:nvPr/>
        </p:nvSpPr>
        <p:spPr bwMode="auto">
          <a:xfrm>
            <a:off x="4873625" y="4973638"/>
            <a:ext cx="111125" cy="98425"/>
          </a:xfrm>
          <a:custGeom>
            <a:avLst/>
            <a:gdLst>
              <a:gd name="T0" fmla="*/ 93663 w 70"/>
              <a:gd name="T1" fmla="*/ 1588 h 62"/>
              <a:gd name="T2" fmla="*/ 93663 w 70"/>
              <a:gd name="T3" fmla="*/ 1588 h 62"/>
              <a:gd name="T4" fmla="*/ 98425 w 70"/>
              <a:gd name="T5" fmla="*/ 4763 h 62"/>
              <a:gd name="T6" fmla="*/ 103188 w 70"/>
              <a:gd name="T7" fmla="*/ 9525 h 62"/>
              <a:gd name="T8" fmla="*/ 109538 w 70"/>
              <a:gd name="T9" fmla="*/ 19050 h 62"/>
              <a:gd name="T10" fmla="*/ 111125 w 70"/>
              <a:gd name="T11" fmla="*/ 30163 h 62"/>
              <a:gd name="T12" fmla="*/ 111125 w 70"/>
              <a:gd name="T13" fmla="*/ 44450 h 62"/>
              <a:gd name="T14" fmla="*/ 111125 w 70"/>
              <a:gd name="T15" fmla="*/ 44450 h 62"/>
              <a:gd name="T16" fmla="*/ 111125 w 70"/>
              <a:gd name="T17" fmla="*/ 55563 h 62"/>
              <a:gd name="T18" fmla="*/ 109538 w 70"/>
              <a:gd name="T19" fmla="*/ 65088 h 62"/>
              <a:gd name="T20" fmla="*/ 103188 w 70"/>
              <a:gd name="T21" fmla="*/ 74613 h 62"/>
              <a:gd name="T22" fmla="*/ 95250 w 70"/>
              <a:gd name="T23" fmla="*/ 80963 h 62"/>
              <a:gd name="T24" fmla="*/ 88900 w 70"/>
              <a:gd name="T25" fmla="*/ 88900 h 62"/>
              <a:gd name="T26" fmla="*/ 79375 w 70"/>
              <a:gd name="T27" fmla="*/ 93663 h 62"/>
              <a:gd name="T28" fmla="*/ 68263 w 70"/>
              <a:gd name="T29" fmla="*/ 98425 h 62"/>
              <a:gd name="T30" fmla="*/ 55563 w 70"/>
              <a:gd name="T31" fmla="*/ 98425 h 62"/>
              <a:gd name="T32" fmla="*/ 55563 w 70"/>
              <a:gd name="T33" fmla="*/ 98425 h 62"/>
              <a:gd name="T34" fmla="*/ 44450 w 70"/>
              <a:gd name="T35" fmla="*/ 98425 h 62"/>
              <a:gd name="T36" fmla="*/ 34925 w 70"/>
              <a:gd name="T37" fmla="*/ 93663 h 62"/>
              <a:gd name="T38" fmla="*/ 25400 w 70"/>
              <a:gd name="T39" fmla="*/ 88900 h 62"/>
              <a:gd name="T40" fmla="*/ 15875 w 70"/>
              <a:gd name="T41" fmla="*/ 80963 h 62"/>
              <a:gd name="T42" fmla="*/ 9525 w 70"/>
              <a:gd name="T43" fmla="*/ 74613 h 62"/>
              <a:gd name="T44" fmla="*/ 4763 w 70"/>
              <a:gd name="T45" fmla="*/ 65088 h 62"/>
              <a:gd name="T46" fmla="*/ 0 w 70"/>
              <a:gd name="T47" fmla="*/ 55563 h 62"/>
              <a:gd name="T48" fmla="*/ 0 w 70"/>
              <a:gd name="T49" fmla="*/ 44450 h 62"/>
              <a:gd name="T50" fmla="*/ 0 w 70"/>
              <a:gd name="T51" fmla="*/ 44450 h 62"/>
              <a:gd name="T52" fmla="*/ 0 w 70"/>
              <a:gd name="T53" fmla="*/ 33338 h 62"/>
              <a:gd name="T54" fmla="*/ 4763 w 70"/>
              <a:gd name="T55" fmla="*/ 23813 h 62"/>
              <a:gd name="T56" fmla="*/ 9525 w 70"/>
              <a:gd name="T57" fmla="*/ 14288 h 62"/>
              <a:gd name="T58" fmla="*/ 15875 w 70"/>
              <a:gd name="T59" fmla="*/ 6350 h 62"/>
              <a:gd name="T60" fmla="*/ 15875 w 70"/>
              <a:gd name="T61" fmla="*/ 6350 h 62"/>
              <a:gd name="T62" fmla="*/ 20638 w 70"/>
              <a:gd name="T63" fmla="*/ 4763 h 62"/>
              <a:gd name="T64" fmla="*/ 30163 w 70"/>
              <a:gd name="T65" fmla="*/ 1588 h 62"/>
              <a:gd name="T66" fmla="*/ 53975 w 70"/>
              <a:gd name="T67" fmla="*/ 0 h 62"/>
              <a:gd name="T68" fmla="*/ 76200 w 70"/>
              <a:gd name="T69" fmla="*/ 0 h 62"/>
              <a:gd name="T70" fmla="*/ 93663 w 70"/>
              <a:gd name="T71" fmla="*/ 1588 h 62"/>
              <a:gd name="T72" fmla="*/ 93663 w 70"/>
              <a:gd name="T73" fmla="*/ 1588 h 62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70" h="62">
                <a:moveTo>
                  <a:pt x="59" y="1"/>
                </a:moveTo>
                <a:lnTo>
                  <a:pt x="59" y="1"/>
                </a:lnTo>
                <a:lnTo>
                  <a:pt x="62" y="3"/>
                </a:lnTo>
                <a:lnTo>
                  <a:pt x="65" y="6"/>
                </a:lnTo>
                <a:lnTo>
                  <a:pt x="69" y="12"/>
                </a:lnTo>
                <a:lnTo>
                  <a:pt x="70" y="19"/>
                </a:lnTo>
                <a:lnTo>
                  <a:pt x="70" y="28"/>
                </a:lnTo>
                <a:lnTo>
                  <a:pt x="70" y="35"/>
                </a:lnTo>
                <a:lnTo>
                  <a:pt x="69" y="41"/>
                </a:lnTo>
                <a:lnTo>
                  <a:pt x="65" y="47"/>
                </a:lnTo>
                <a:lnTo>
                  <a:pt x="60" y="51"/>
                </a:lnTo>
                <a:lnTo>
                  <a:pt x="56" y="56"/>
                </a:lnTo>
                <a:lnTo>
                  <a:pt x="50" y="59"/>
                </a:lnTo>
                <a:lnTo>
                  <a:pt x="43" y="62"/>
                </a:lnTo>
                <a:lnTo>
                  <a:pt x="35" y="62"/>
                </a:lnTo>
                <a:lnTo>
                  <a:pt x="28" y="62"/>
                </a:lnTo>
                <a:lnTo>
                  <a:pt x="22" y="59"/>
                </a:lnTo>
                <a:lnTo>
                  <a:pt x="16" y="56"/>
                </a:lnTo>
                <a:lnTo>
                  <a:pt x="10" y="51"/>
                </a:lnTo>
                <a:lnTo>
                  <a:pt x="6" y="47"/>
                </a:lnTo>
                <a:lnTo>
                  <a:pt x="3" y="41"/>
                </a:lnTo>
                <a:lnTo>
                  <a:pt x="0" y="35"/>
                </a:lnTo>
                <a:lnTo>
                  <a:pt x="0" y="28"/>
                </a:lnTo>
                <a:lnTo>
                  <a:pt x="0" y="21"/>
                </a:lnTo>
                <a:lnTo>
                  <a:pt x="3" y="15"/>
                </a:lnTo>
                <a:lnTo>
                  <a:pt x="6" y="9"/>
                </a:lnTo>
                <a:lnTo>
                  <a:pt x="10" y="4"/>
                </a:lnTo>
                <a:lnTo>
                  <a:pt x="13" y="3"/>
                </a:lnTo>
                <a:lnTo>
                  <a:pt x="19" y="1"/>
                </a:lnTo>
                <a:lnTo>
                  <a:pt x="34" y="0"/>
                </a:lnTo>
                <a:lnTo>
                  <a:pt x="48" y="0"/>
                </a:lnTo>
                <a:lnTo>
                  <a:pt x="59" y="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2" name="Freeform 240"/>
          <p:cNvSpPr>
            <a:spLocks/>
          </p:cNvSpPr>
          <p:nvPr/>
        </p:nvSpPr>
        <p:spPr bwMode="auto">
          <a:xfrm>
            <a:off x="4913313" y="5003800"/>
            <a:ext cx="39687" cy="34925"/>
          </a:xfrm>
          <a:custGeom>
            <a:avLst/>
            <a:gdLst>
              <a:gd name="T0" fmla="*/ 39687 w 25"/>
              <a:gd name="T1" fmla="*/ 19050 h 22"/>
              <a:gd name="T2" fmla="*/ 36512 w 25"/>
              <a:gd name="T3" fmla="*/ 25400 h 22"/>
              <a:gd name="T4" fmla="*/ 31750 w 25"/>
              <a:gd name="T5" fmla="*/ 30163 h 22"/>
              <a:gd name="T6" fmla="*/ 28575 w 25"/>
              <a:gd name="T7" fmla="*/ 34925 h 22"/>
              <a:gd name="T8" fmla="*/ 20637 w 25"/>
              <a:gd name="T9" fmla="*/ 34925 h 22"/>
              <a:gd name="T10" fmla="*/ 11112 w 25"/>
              <a:gd name="T11" fmla="*/ 34925 h 22"/>
              <a:gd name="T12" fmla="*/ 6350 w 25"/>
              <a:gd name="T13" fmla="*/ 30163 h 22"/>
              <a:gd name="T14" fmla="*/ 1587 w 25"/>
              <a:gd name="T15" fmla="*/ 25400 h 22"/>
              <a:gd name="T16" fmla="*/ 0 w 25"/>
              <a:gd name="T17" fmla="*/ 19050 h 22"/>
              <a:gd name="T18" fmla="*/ 1587 w 25"/>
              <a:gd name="T19" fmla="*/ 11113 h 22"/>
              <a:gd name="T20" fmla="*/ 6350 w 25"/>
              <a:gd name="T21" fmla="*/ 4763 h 22"/>
              <a:gd name="T22" fmla="*/ 11112 w 25"/>
              <a:gd name="T23" fmla="*/ 0 h 22"/>
              <a:gd name="T24" fmla="*/ 20637 w 25"/>
              <a:gd name="T25" fmla="*/ 0 h 22"/>
              <a:gd name="T26" fmla="*/ 28575 w 25"/>
              <a:gd name="T27" fmla="*/ 0 h 22"/>
              <a:gd name="T28" fmla="*/ 31750 w 25"/>
              <a:gd name="T29" fmla="*/ 4763 h 22"/>
              <a:gd name="T30" fmla="*/ 36512 w 25"/>
              <a:gd name="T31" fmla="*/ 11113 h 22"/>
              <a:gd name="T32" fmla="*/ 39687 w 25"/>
              <a:gd name="T33" fmla="*/ 19050 h 2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" h="22">
                <a:moveTo>
                  <a:pt x="25" y="12"/>
                </a:moveTo>
                <a:lnTo>
                  <a:pt x="23" y="16"/>
                </a:lnTo>
                <a:lnTo>
                  <a:pt x="20" y="19"/>
                </a:lnTo>
                <a:lnTo>
                  <a:pt x="18" y="22"/>
                </a:lnTo>
                <a:lnTo>
                  <a:pt x="13" y="22"/>
                </a:lnTo>
                <a:lnTo>
                  <a:pt x="7" y="22"/>
                </a:lnTo>
                <a:lnTo>
                  <a:pt x="4" y="19"/>
                </a:lnTo>
                <a:lnTo>
                  <a:pt x="1" y="16"/>
                </a:lnTo>
                <a:lnTo>
                  <a:pt x="0" y="12"/>
                </a:lnTo>
                <a:lnTo>
                  <a:pt x="1" y="7"/>
                </a:lnTo>
                <a:lnTo>
                  <a:pt x="4" y="3"/>
                </a:lnTo>
                <a:lnTo>
                  <a:pt x="7" y="0"/>
                </a:lnTo>
                <a:lnTo>
                  <a:pt x="13" y="0"/>
                </a:lnTo>
                <a:lnTo>
                  <a:pt x="18" y="0"/>
                </a:lnTo>
                <a:lnTo>
                  <a:pt x="20" y="3"/>
                </a:lnTo>
                <a:lnTo>
                  <a:pt x="23" y="7"/>
                </a:lnTo>
                <a:lnTo>
                  <a:pt x="25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3" name="Freeform 241"/>
          <p:cNvSpPr>
            <a:spLocks/>
          </p:cNvSpPr>
          <p:nvPr/>
        </p:nvSpPr>
        <p:spPr bwMode="auto">
          <a:xfrm>
            <a:off x="4733925" y="4933950"/>
            <a:ext cx="368300" cy="123825"/>
          </a:xfrm>
          <a:custGeom>
            <a:avLst/>
            <a:gdLst>
              <a:gd name="T0" fmla="*/ 0 w 232"/>
              <a:gd name="T1" fmla="*/ 123825 h 78"/>
              <a:gd name="T2" fmla="*/ 9525 w 232"/>
              <a:gd name="T3" fmla="*/ 109538 h 78"/>
              <a:gd name="T4" fmla="*/ 30163 w 232"/>
              <a:gd name="T5" fmla="*/ 74613 h 78"/>
              <a:gd name="T6" fmla="*/ 44450 w 232"/>
              <a:gd name="T7" fmla="*/ 55563 h 78"/>
              <a:gd name="T8" fmla="*/ 58738 w 232"/>
              <a:gd name="T9" fmla="*/ 38100 h 78"/>
              <a:gd name="T10" fmla="*/ 74613 w 232"/>
              <a:gd name="T11" fmla="*/ 23813 h 78"/>
              <a:gd name="T12" fmla="*/ 80963 w 232"/>
              <a:gd name="T13" fmla="*/ 19050 h 78"/>
              <a:gd name="T14" fmla="*/ 88900 w 232"/>
              <a:gd name="T15" fmla="*/ 15875 h 78"/>
              <a:gd name="T16" fmla="*/ 123825 w 232"/>
              <a:gd name="T17" fmla="*/ 9525 h 78"/>
              <a:gd name="T18" fmla="*/ 163513 w 232"/>
              <a:gd name="T19" fmla="*/ 1588 h 78"/>
              <a:gd name="T20" fmla="*/ 207963 w 232"/>
              <a:gd name="T21" fmla="*/ 0 h 78"/>
              <a:gd name="T22" fmla="*/ 233363 w 232"/>
              <a:gd name="T23" fmla="*/ 0 h 78"/>
              <a:gd name="T24" fmla="*/ 255588 w 232"/>
              <a:gd name="T25" fmla="*/ 0 h 78"/>
              <a:gd name="T26" fmla="*/ 279400 w 232"/>
              <a:gd name="T27" fmla="*/ 1588 h 78"/>
              <a:gd name="T28" fmla="*/ 303213 w 232"/>
              <a:gd name="T29" fmla="*/ 9525 h 78"/>
              <a:gd name="T30" fmla="*/ 320675 w 232"/>
              <a:gd name="T31" fmla="*/ 15875 h 78"/>
              <a:gd name="T32" fmla="*/ 339725 w 232"/>
              <a:gd name="T33" fmla="*/ 25400 h 78"/>
              <a:gd name="T34" fmla="*/ 355600 w 232"/>
              <a:gd name="T35" fmla="*/ 38100 h 78"/>
              <a:gd name="T36" fmla="*/ 368300 w 232"/>
              <a:gd name="T37" fmla="*/ 53975 h 78"/>
              <a:gd name="T38" fmla="*/ 368300 w 232"/>
              <a:gd name="T39" fmla="*/ 49213 h 78"/>
              <a:gd name="T40" fmla="*/ 363538 w 232"/>
              <a:gd name="T41" fmla="*/ 41275 h 78"/>
              <a:gd name="T42" fmla="*/ 354013 w 232"/>
              <a:gd name="T43" fmla="*/ 33338 h 78"/>
              <a:gd name="T44" fmla="*/ 344488 w 232"/>
              <a:gd name="T45" fmla="*/ 25400 h 78"/>
              <a:gd name="T46" fmla="*/ 334963 w 232"/>
              <a:gd name="T47" fmla="*/ 20638 h 78"/>
              <a:gd name="T48" fmla="*/ 320675 w 232"/>
              <a:gd name="T49" fmla="*/ 15875 h 78"/>
              <a:gd name="T50" fmla="*/ 303213 w 232"/>
              <a:gd name="T51" fmla="*/ 11113 h 78"/>
              <a:gd name="T52" fmla="*/ 280988 w 232"/>
              <a:gd name="T53" fmla="*/ 9525 h 78"/>
              <a:gd name="T54" fmla="*/ 255588 w 232"/>
              <a:gd name="T55" fmla="*/ 6350 h 78"/>
              <a:gd name="T56" fmla="*/ 223838 w 232"/>
              <a:gd name="T57" fmla="*/ 6350 h 78"/>
              <a:gd name="T58" fmla="*/ 188913 w 232"/>
              <a:gd name="T59" fmla="*/ 9525 h 78"/>
              <a:gd name="T60" fmla="*/ 146050 w 232"/>
              <a:gd name="T61" fmla="*/ 11113 h 78"/>
              <a:gd name="T62" fmla="*/ 100013 w 232"/>
              <a:gd name="T63" fmla="*/ 19050 h 78"/>
              <a:gd name="T64" fmla="*/ 90488 w 232"/>
              <a:gd name="T65" fmla="*/ 23813 h 78"/>
              <a:gd name="T66" fmla="*/ 65088 w 232"/>
              <a:gd name="T67" fmla="*/ 41275 h 78"/>
              <a:gd name="T68" fmla="*/ 49213 w 232"/>
              <a:gd name="T69" fmla="*/ 55563 h 78"/>
              <a:gd name="T70" fmla="*/ 31750 w 232"/>
              <a:gd name="T71" fmla="*/ 74613 h 78"/>
              <a:gd name="T72" fmla="*/ 15875 w 232"/>
              <a:gd name="T73" fmla="*/ 98425 h 78"/>
              <a:gd name="T74" fmla="*/ 0 w 232"/>
              <a:gd name="T75" fmla="*/ 123825 h 78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32" h="78">
                <a:moveTo>
                  <a:pt x="0" y="78"/>
                </a:moveTo>
                <a:lnTo>
                  <a:pt x="6" y="69"/>
                </a:lnTo>
                <a:lnTo>
                  <a:pt x="19" y="47"/>
                </a:lnTo>
                <a:lnTo>
                  <a:pt x="28" y="35"/>
                </a:lnTo>
                <a:lnTo>
                  <a:pt x="37" y="24"/>
                </a:lnTo>
                <a:lnTo>
                  <a:pt x="47" y="15"/>
                </a:lnTo>
                <a:lnTo>
                  <a:pt x="51" y="12"/>
                </a:lnTo>
                <a:lnTo>
                  <a:pt x="56" y="10"/>
                </a:lnTo>
                <a:lnTo>
                  <a:pt x="78" y="6"/>
                </a:lnTo>
                <a:lnTo>
                  <a:pt x="103" y="1"/>
                </a:lnTo>
                <a:lnTo>
                  <a:pt x="131" y="0"/>
                </a:lnTo>
                <a:lnTo>
                  <a:pt x="147" y="0"/>
                </a:lnTo>
                <a:lnTo>
                  <a:pt x="161" y="0"/>
                </a:lnTo>
                <a:lnTo>
                  <a:pt x="176" y="1"/>
                </a:lnTo>
                <a:lnTo>
                  <a:pt x="191" y="6"/>
                </a:lnTo>
                <a:lnTo>
                  <a:pt x="202" y="10"/>
                </a:lnTo>
                <a:lnTo>
                  <a:pt x="214" y="16"/>
                </a:lnTo>
                <a:lnTo>
                  <a:pt x="224" y="24"/>
                </a:lnTo>
                <a:lnTo>
                  <a:pt x="232" y="34"/>
                </a:lnTo>
                <a:lnTo>
                  <a:pt x="232" y="31"/>
                </a:lnTo>
                <a:lnTo>
                  <a:pt x="229" y="26"/>
                </a:lnTo>
                <a:lnTo>
                  <a:pt x="223" y="21"/>
                </a:lnTo>
                <a:lnTo>
                  <a:pt x="217" y="16"/>
                </a:lnTo>
                <a:lnTo>
                  <a:pt x="211" y="13"/>
                </a:lnTo>
                <a:lnTo>
                  <a:pt x="202" y="10"/>
                </a:lnTo>
                <a:lnTo>
                  <a:pt x="191" y="7"/>
                </a:lnTo>
                <a:lnTo>
                  <a:pt x="177" y="6"/>
                </a:lnTo>
                <a:lnTo>
                  <a:pt x="161" y="4"/>
                </a:lnTo>
                <a:lnTo>
                  <a:pt x="141" y="4"/>
                </a:lnTo>
                <a:lnTo>
                  <a:pt x="119" y="6"/>
                </a:lnTo>
                <a:lnTo>
                  <a:pt x="92" y="7"/>
                </a:lnTo>
                <a:lnTo>
                  <a:pt x="63" y="12"/>
                </a:lnTo>
                <a:lnTo>
                  <a:pt x="57" y="15"/>
                </a:lnTo>
                <a:lnTo>
                  <a:pt x="41" y="26"/>
                </a:lnTo>
                <a:lnTo>
                  <a:pt x="31" y="35"/>
                </a:lnTo>
                <a:lnTo>
                  <a:pt x="20" y="47"/>
                </a:lnTo>
                <a:lnTo>
                  <a:pt x="10" y="62"/>
                </a:lnTo>
                <a:lnTo>
                  <a:pt x="0" y="7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4" name="Freeform 242"/>
          <p:cNvSpPr>
            <a:spLocks/>
          </p:cNvSpPr>
          <p:nvPr/>
        </p:nvSpPr>
        <p:spPr bwMode="auto">
          <a:xfrm>
            <a:off x="4117975" y="4978400"/>
            <a:ext cx="311150" cy="114300"/>
          </a:xfrm>
          <a:custGeom>
            <a:avLst/>
            <a:gdLst>
              <a:gd name="T0" fmla="*/ 311150 w 196"/>
              <a:gd name="T1" fmla="*/ 84138 h 72"/>
              <a:gd name="T2" fmla="*/ 311150 w 196"/>
              <a:gd name="T3" fmla="*/ 84138 h 72"/>
              <a:gd name="T4" fmla="*/ 301625 w 196"/>
              <a:gd name="T5" fmla="*/ 66675 h 72"/>
              <a:gd name="T6" fmla="*/ 287338 w 196"/>
              <a:gd name="T7" fmla="*/ 50800 h 72"/>
              <a:gd name="T8" fmla="*/ 266700 w 196"/>
              <a:gd name="T9" fmla="*/ 34925 h 72"/>
              <a:gd name="T10" fmla="*/ 254000 w 196"/>
              <a:gd name="T11" fmla="*/ 25400 h 72"/>
              <a:gd name="T12" fmla="*/ 241300 w 196"/>
              <a:gd name="T13" fmla="*/ 19050 h 72"/>
              <a:gd name="T14" fmla="*/ 223838 w 196"/>
              <a:gd name="T15" fmla="*/ 11113 h 72"/>
              <a:gd name="T16" fmla="*/ 207963 w 196"/>
              <a:gd name="T17" fmla="*/ 6350 h 72"/>
              <a:gd name="T18" fmla="*/ 188913 w 196"/>
              <a:gd name="T19" fmla="*/ 1588 h 72"/>
              <a:gd name="T20" fmla="*/ 168275 w 196"/>
              <a:gd name="T21" fmla="*/ 0 h 72"/>
              <a:gd name="T22" fmla="*/ 144463 w 196"/>
              <a:gd name="T23" fmla="*/ 1588 h 72"/>
              <a:gd name="T24" fmla="*/ 122238 w 196"/>
              <a:gd name="T25" fmla="*/ 4763 h 72"/>
              <a:gd name="T26" fmla="*/ 122238 w 196"/>
              <a:gd name="T27" fmla="*/ 4763 h 72"/>
              <a:gd name="T28" fmla="*/ 107950 w 196"/>
              <a:gd name="T29" fmla="*/ 6350 h 72"/>
              <a:gd name="T30" fmla="*/ 77788 w 196"/>
              <a:gd name="T31" fmla="*/ 19050 h 72"/>
              <a:gd name="T32" fmla="*/ 38100 w 196"/>
              <a:gd name="T33" fmla="*/ 31750 h 72"/>
              <a:gd name="T34" fmla="*/ 19050 w 196"/>
              <a:gd name="T35" fmla="*/ 44450 h 72"/>
              <a:gd name="T36" fmla="*/ 0 w 196"/>
              <a:gd name="T37" fmla="*/ 55563 h 72"/>
              <a:gd name="T38" fmla="*/ 0 w 196"/>
              <a:gd name="T39" fmla="*/ 55563 h 72"/>
              <a:gd name="T40" fmla="*/ 7938 w 196"/>
              <a:gd name="T41" fmla="*/ 63500 h 72"/>
              <a:gd name="T42" fmla="*/ 14288 w 196"/>
              <a:gd name="T43" fmla="*/ 71438 h 72"/>
              <a:gd name="T44" fmla="*/ 26988 w 196"/>
              <a:gd name="T45" fmla="*/ 84138 h 72"/>
              <a:gd name="T46" fmla="*/ 39688 w 196"/>
              <a:gd name="T47" fmla="*/ 93663 h 72"/>
              <a:gd name="T48" fmla="*/ 58738 w 196"/>
              <a:gd name="T49" fmla="*/ 101600 h 72"/>
              <a:gd name="T50" fmla="*/ 82550 w 196"/>
              <a:gd name="T51" fmla="*/ 109538 h 72"/>
              <a:gd name="T52" fmla="*/ 106363 w 196"/>
              <a:gd name="T53" fmla="*/ 111125 h 72"/>
              <a:gd name="T54" fmla="*/ 106363 w 196"/>
              <a:gd name="T55" fmla="*/ 111125 h 72"/>
              <a:gd name="T56" fmla="*/ 119063 w 196"/>
              <a:gd name="T57" fmla="*/ 114300 h 72"/>
              <a:gd name="T58" fmla="*/ 157163 w 196"/>
              <a:gd name="T59" fmla="*/ 114300 h 72"/>
              <a:gd name="T60" fmla="*/ 182563 w 196"/>
              <a:gd name="T61" fmla="*/ 114300 h 72"/>
              <a:gd name="T62" fmla="*/ 211138 w 196"/>
              <a:gd name="T63" fmla="*/ 109538 h 72"/>
              <a:gd name="T64" fmla="*/ 238125 w 196"/>
              <a:gd name="T65" fmla="*/ 104775 h 72"/>
              <a:gd name="T66" fmla="*/ 268288 w 196"/>
              <a:gd name="T67" fmla="*/ 95250 h 72"/>
              <a:gd name="T68" fmla="*/ 282575 w 196"/>
              <a:gd name="T69" fmla="*/ 88900 h 72"/>
              <a:gd name="T70" fmla="*/ 282575 w 196"/>
              <a:gd name="T71" fmla="*/ 88900 h 72"/>
              <a:gd name="T72" fmla="*/ 293688 w 196"/>
              <a:gd name="T73" fmla="*/ 90488 h 72"/>
              <a:gd name="T74" fmla="*/ 303213 w 196"/>
              <a:gd name="T75" fmla="*/ 88900 h 72"/>
              <a:gd name="T76" fmla="*/ 307975 w 196"/>
              <a:gd name="T77" fmla="*/ 85725 h 72"/>
              <a:gd name="T78" fmla="*/ 311150 w 196"/>
              <a:gd name="T79" fmla="*/ 84138 h 72"/>
              <a:gd name="T80" fmla="*/ 311150 w 196"/>
              <a:gd name="T81" fmla="*/ 84138 h 7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96" h="72">
                <a:moveTo>
                  <a:pt x="196" y="53"/>
                </a:moveTo>
                <a:lnTo>
                  <a:pt x="196" y="53"/>
                </a:lnTo>
                <a:lnTo>
                  <a:pt x="190" y="42"/>
                </a:lnTo>
                <a:lnTo>
                  <a:pt x="181" y="32"/>
                </a:lnTo>
                <a:lnTo>
                  <a:pt x="168" y="22"/>
                </a:lnTo>
                <a:lnTo>
                  <a:pt x="160" y="16"/>
                </a:lnTo>
                <a:lnTo>
                  <a:pt x="152" y="12"/>
                </a:lnTo>
                <a:lnTo>
                  <a:pt x="141" y="7"/>
                </a:lnTo>
                <a:lnTo>
                  <a:pt x="131" y="4"/>
                </a:lnTo>
                <a:lnTo>
                  <a:pt x="119" y="1"/>
                </a:lnTo>
                <a:lnTo>
                  <a:pt x="106" y="0"/>
                </a:lnTo>
                <a:lnTo>
                  <a:pt x="91" y="1"/>
                </a:lnTo>
                <a:lnTo>
                  <a:pt x="77" y="3"/>
                </a:lnTo>
                <a:lnTo>
                  <a:pt x="68" y="4"/>
                </a:lnTo>
                <a:lnTo>
                  <a:pt x="49" y="12"/>
                </a:lnTo>
                <a:lnTo>
                  <a:pt x="24" y="20"/>
                </a:lnTo>
                <a:lnTo>
                  <a:pt x="12" y="28"/>
                </a:lnTo>
                <a:lnTo>
                  <a:pt x="0" y="35"/>
                </a:lnTo>
                <a:lnTo>
                  <a:pt x="5" y="40"/>
                </a:lnTo>
                <a:lnTo>
                  <a:pt x="9" y="45"/>
                </a:lnTo>
                <a:lnTo>
                  <a:pt x="17" y="53"/>
                </a:lnTo>
                <a:lnTo>
                  <a:pt x="25" y="59"/>
                </a:lnTo>
                <a:lnTo>
                  <a:pt x="37" y="64"/>
                </a:lnTo>
                <a:lnTo>
                  <a:pt x="52" y="69"/>
                </a:lnTo>
                <a:lnTo>
                  <a:pt x="67" y="70"/>
                </a:lnTo>
                <a:lnTo>
                  <a:pt x="75" y="72"/>
                </a:lnTo>
                <a:lnTo>
                  <a:pt x="99" y="72"/>
                </a:lnTo>
                <a:lnTo>
                  <a:pt x="115" y="72"/>
                </a:lnTo>
                <a:lnTo>
                  <a:pt x="133" y="69"/>
                </a:lnTo>
                <a:lnTo>
                  <a:pt x="150" y="66"/>
                </a:lnTo>
                <a:lnTo>
                  <a:pt x="169" y="60"/>
                </a:lnTo>
                <a:lnTo>
                  <a:pt x="178" y="56"/>
                </a:lnTo>
                <a:lnTo>
                  <a:pt x="185" y="57"/>
                </a:lnTo>
                <a:lnTo>
                  <a:pt x="191" y="56"/>
                </a:lnTo>
                <a:lnTo>
                  <a:pt x="194" y="54"/>
                </a:lnTo>
                <a:lnTo>
                  <a:pt x="196" y="5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5" name="Freeform 243"/>
          <p:cNvSpPr>
            <a:spLocks/>
          </p:cNvSpPr>
          <p:nvPr/>
        </p:nvSpPr>
        <p:spPr bwMode="auto">
          <a:xfrm>
            <a:off x="4141788" y="4979988"/>
            <a:ext cx="261937" cy="112712"/>
          </a:xfrm>
          <a:custGeom>
            <a:avLst/>
            <a:gdLst>
              <a:gd name="T0" fmla="*/ 39687 w 165"/>
              <a:gd name="T1" fmla="*/ 23812 h 71"/>
              <a:gd name="T2" fmla="*/ 39687 w 165"/>
              <a:gd name="T3" fmla="*/ 23812 h 71"/>
              <a:gd name="T4" fmla="*/ 30162 w 165"/>
              <a:gd name="T5" fmla="*/ 30162 h 71"/>
              <a:gd name="T6" fmla="*/ 20637 w 165"/>
              <a:gd name="T7" fmla="*/ 34925 h 71"/>
              <a:gd name="T8" fmla="*/ 12700 w 165"/>
              <a:gd name="T9" fmla="*/ 42862 h 71"/>
              <a:gd name="T10" fmla="*/ 4762 w 165"/>
              <a:gd name="T11" fmla="*/ 52387 h 71"/>
              <a:gd name="T12" fmla="*/ 0 w 165"/>
              <a:gd name="T13" fmla="*/ 61912 h 71"/>
              <a:gd name="T14" fmla="*/ 0 w 165"/>
              <a:gd name="T15" fmla="*/ 65087 h 71"/>
              <a:gd name="T16" fmla="*/ 0 w 165"/>
              <a:gd name="T17" fmla="*/ 69850 h 71"/>
              <a:gd name="T18" fmla="*/ 3175 w 165"/>
              <a:gd name="T19" fmla="*/ 77787 h 71"/>
              <a:gd name="T20" fmla="*/ 7937 w 165"/>
              <a:gd name="T21" fmla="*/ 82550 h 71"/>
              <a:gd name="T22" fmla="*/ 7937 w 165"/>
              <a:gd name="T23" fmla="*/ 82550 h 71"/>
              <a:gd name="T24" fmla="*/ 12700 w 165"/>
              <a:gd name="T25" fmla="*/ 87312 h 71"/>
              <a:gd name="T26" fmla="*/ 19050 w 165"/>
              <a:gd name="T27" fmla="*/ 92075 h 71"/>
              <a:gd name="T28" fmla="*/ 30162 w 165"/>
              <a:gd name="T29" fmla="*/ 98425 h 71"/>
              <a:gd name="T30" fmla="*/ 49212 w 165"/>
              <a:gd name="T31" fmla="*/ 103187 h 71"/>
              <a:gd name="T32" fmla="*/ 73025 w 165"/>
              <a:gd name="T33" fmla="*/ 107950 h 71"/>
              <a:gd name="T34" fmla="*/ 107950 w 165"/>
              <a:gd name="T35" fmla="*/ 112712 h 71"/>
              <a:gd name="T36" fmla="*/ 152400 w 165"/>
              <a:gd name="T37" fmla="*/ 112712 h 71"/>
              <a:gd name="T38" fmla="*/ 152400 w 165"/>
              <a:gd name="T39" fmla="*/ 112712 h 71"/>
              <a:gd name="T40" fmla="*/ 195262 w 165"/>
              <a:gd name="T41" fmla="*/ 103187 h 71"/>
              <a:gd name="T42" fmla="*/ 233362 w 165"/>
              <a:gd name="T43" fmla="*/ 96837 h 71"/>
              <a:gd name="T44" fmla="*/ 247650 w 165"/>
              <a:gd name="T45" fmla="*/ 88900 h 71"/>
              <a:gd name="T46" fmla="*/ 258762 w 165"/>
              <a:gd name="T47" fmla="*/ 84137 h 71"/>
              <a:gd name="T48" fmla="*/ 258762 w 165"/>
              <a:gd name="T49" fmla="*/ 84137 h 71"/>
              <a:gd name="T50" fmla="*/ 261937 w 165"/>
              <a:gd name="T51" fmla="*/ 79375 h 71"/>
              <a:gd name="T52" fmla="*/ 261937 w 165"/>
              <a:gd name="T53" fmla="*/ 73025 h 71"/>
              <a:gd name="T54" fmla="*/ 258762 w 165"/>
              <a:gd name="T55" fmla="*/ 65087 h 71"/>
              <a:gd name="T56" fmla="*/ 257175 w 165"/>
              <a:gd name="T57" fmla="*/ 57150 h 71"/>
              <a:gd name="T58" fmla="*/ 252412 w 165"/>
              <a:gd name="T59" fmla="*/ 47625 h 71"/>
              <a:gd name="T60" fmla="*/ 242887 w 165"/>
              <a:gd name="T61" fmla="*/ 38100 h 71"/>
              <a:gd name="T62" fmla="*/ 228600 w 165"/>
              <a:gd name="T63" fmla="*/ 28575 h 71"/>
              <a:gd name="T64" fmla="*/ 228600 w 165"/>
              <a:gd name="T65" fmla="*/ 28575 h 71"/>
              <a:gd name="T66" fmla="*/ 227012 w 165"/>
              <a:gd name="T67" fmla="*/ 28575 h 71"/>
              <a:gd name="T68" fmla="*/ 227012 w 165"/>
              <a:gd name="T69" fmla="*/ 28575 h 71"/>
              <a:gd name="T70" fmla="*/ 209550 w 165"/>
              <a:gd name="T71" fmla="*/ 19050 h 71"/>
              <a:gd name="T72" fmla="*/ 188912 w 165"/>
              <a:gd name="T73" fmla="*/ 9525 h 71"/>
              <a:gd name="T74" fmla="*/ 168275 w 165"/>
              <a:gd name="T75" fmla="*/ 4762 h 71"/>
              <a:gd name="T76" fmla="*/ 144462 w 165"/>
              <a:gd name="T77" fmla="*/ 0 h 71"/>
              <a:gd name="T78" fmla="*/ 119062 w 165"/>
              <a:gd name="T79" fmla="*/ 0 h 71"/>
              <a:gd name="T80" fmla="*/ 93662 w 165"/>
              <a:gd name="T81" fmla="*/ 4762 h 71"/>
              <a:gd name="T82" fmla="*/ 65087 w 165"/>
              <a:gd name="T83" fmla="*/ 12700 h 71"/>
              <a:gd name="T84" fmla="*/ 39687 w 165"/>
              <a:gd name="T85" fmla="*/ 23812 h 71"/>
              <a:gd name="T86" fmla="*/ 39687 w 165"/>
              <a:gd name="T87" fmla="*/ 23812 h 71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65" h="71">
                <a:moveTo>
                  <a:pt x="25" y="15"/>
                </a:moveTo>
                <a:lnTo>
                  <a:pt x="25" y="15"/>
                </a:lnTo>
                <a:lnTo>
                  <a:pt x="19" y="19"/>
                </a:lnTo>
                <a:lnTo>
                  <a:pt x="13" y="22"/>
                </a:lnTo>
                <a:lnTo>
                  <a:pt x="8" y="27"/>
                </a:lnTo>
                <a:lnTo>
                  <a:pt x="3" y="33"/>
                </a:lnTo>
                <a:lnTo>
                  <a:pt x="0" y="39"/>
                </a:lnTo>
                <a:lnTo>
                  <a:pt x="0" y="41"/>
                </a:lnTo>
                <a:lnTo>
                  <a:pt x="0" y="44"/>
                </a:lnTo>
                <a:lnTo>
                  <a:pt x="2" y="49"/>
                </a:lnTo>
                <a:lnTo>
                  <a:pt x="5" y="52"/>
                </a:lnTo>
                <a:lnTo>
                  <a:pt x="8" y="55"/>
                </a:lnTo>
                <a:lnTo>
                  <a:pt x="12" y="58"/>
                </a:lnTo>
                <a:lnTo>
                  <a:pt x="19" y="62"/>
                </a:lnTo>
                <a:lnTo>
                  <a:pt x="31" y="65"/>
                </a:lnTo>
                <a:lnTo>
                  <a:pt x="46" y="68"/>
                </a:lnTo>
                <a:lnTo>
                  <a:pt x="68" y="71"/>
                </a:lnTo>
                <a:lnTo>
                  <a:pt x="96" y="71"/>
                </a:lnTo>
                <a:lnTo>
                  <a:pt x="123" y="65"/>
                </a:lnTo>
                <a:lnTo>
                  <a:pt x="147" y="61"/>
                </a:lnTo>
                <a:lnTo>
                  <a:pt x="156" y="56"/>
                </a:lnTo>
                <a:lnTo>
                  <a:pt x="163" y="53"/>
                </a:lnTo>
                <a:lnTo>
                  <a:pt x="165" y="50"/>
                </a:lnTo>
                <a:lnTo>
                  <a:pt x="165" y="46"/>
                </a:lnTo>
                <a:lnTo>
                  <a:pt x="163" y="41"/>
                </a:lnTo>
                <a:lnTo>
                  <a:pt x="162" y="36"/>
                </a:lnTo>
                <a:lnTo>
                  <a:pt x="159" y="30"/>
                </a:lnTo>
                <a:lnTo>
                  <a:pt x="153" y="24"/>
                </a:lnTo>
                <a:lnTo>
                  <a:pt x="144" y="18"/>
                </a:lnTo>
                <a:lnTo>
                  <a:pt x="143" y="18"/>
                </a:lnTo>
                <a:lnTo>
                  <a:pt x="132" y="12"/>
                </a:lnTo>
                <a:lnTo>
                  <a:pt x="119" y="6"/>
                </a:lnTo>
                <a:lnTo>
                  <a:pt x="106" y="3"/>
                </a:lnTo>
                <a:lnTo>
                  <a:pt x="91" y="0"/>
                </a:lnTo>
                <a:lnTo>
                  <a:pt x="75" y="0"/>
                </a:lnTo>
                <a:lnTo>
                  <a:pt x="59" y="3"/>
                </a:lnTo>
                <a:lnTo>
                  <a:pt x="41" y="8"/>
                </a:lnTo>
                <a:lnTo>
                  <a:pt x="25" y="1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6" name="Freeform 244"/>
          <p:cNvSpPr>
            <a:spLocks/>
          </p:cNvSpPr>
          <p:nvPr/>
        </p:nvSpPr>
        <p:spPr bwMode="auto">
          <a:xfrm>
            <a:off x="4210050" y="4978400"/>
            <a:ext cx="119063" cy="106363"/>
          </a:xfrm>
          <a:custGeom>
            <a:avLst/>
            <a:gdLst>
              <a:gd name="T0" fmla="*/ 95250 w 75"/>
              <a:gd name="T1" fmla="*/ 4763 h 67"/>
              <a:gd name="T2" fmla="*/ 95250 w 75"/>
              <a:gd name="T3" fmla="*/ 4763 h 67"/>
              <a:gd name="T4" fmla="*/ 104775 w 75"/>
              <a:gd name="T5" fmla="*/ 11113 h 67"/>
              <a:gd name="T6" fmla="*/ 111125 w 75"/>
              <a:gd name="T7" fmla="*/ 23813 h 67"/>
              <a:gd name="T8" fmla="*/ 115888 w 75"/>
              <a:gd name="T9" fmla="*/ 34925 h 67"/>
              <a:gd name="T10" fmla="*/ 119063 w 75"/>
              <a:gd name="T11" fmla="*/ 49213 h 67"/>
              <a:gd name="T12" fmla="*/ 119063 w 75"/>
              <a:gd name="T13" fmla="*/ 49213 h 67"/>
              <a:gd name="T14" fmla="*/ 119063 w 75"/>
              <a:gd name="T15" fmla="*/ 60325 h 67"/>
              <a:gd name="T16" fmla="*/ 114300 w 75"/>
              <a:gd name="T17" fmla="*/ 71438 h 67"/>
              <a:gd name="T18" fmla="*/ 109538 w 75"/>
              <a:gd name="T19" fmla="*/ 80963 h 67"/>
              <a:gd name="T20" fmla="*/ 101600 w 75"/>
              <a:gd name="T21" fmla="*/ 90488 h 67"/>
              <a:gd name="T22" fmla="*/ 92075 w 75"/>
              <a:gd name="T23" fmla="*/ 98425 h 67"/>
              <a:gd name="T24" fmla="*/ 84138 w 75"/>
              <a:gd name="T25" fmla="*/ 101600 h 67"/>
              <a:gd name="T26" fmla="*/ 71438 w 75"/>
              <a:gd name="T27" fmla="*/ 104775 h 67"/>
              <a:gd name="T28" fmla="*/ 60325 w 75"/>
              <a:gd name="T29" fmla="*/ 106363 h 67"/>
              <a:gd name="T30" fmla="*/ 60325 w 75"/>
              <a:gd name="T31" fmla="*/ 106363 h 67"/>
              <a:gd name="T32" fmla="*/ 46038 w 75"/>
              <a:gd name="T33" fmla="*/ 104775 h 67"/>
              <a:gd name="T34" fmla="*/ 36513 w 75"/>
              <a:gd name="T35" fmla="*/ 101600 h 67"/>
              <a:gd name="T36" fmla="*/ 25400 w 75"/>
              <a:gd name="T37" fmla="*/ 98425 h 67"/>
              <a:gd name="T38" fmla="*/ 17463 w 75"/>
              <a:gd name="T39" fmla="*/ 90488 h 67"/>
              <a:gd name="T40" fmla="*/ 9525 w 75"/>
              <a:gd name="T41" fmla="*/ 80963 h 67"/>
              <a:gd name="T42" fmla="*/ 4763 w 75"/>
              <a:gd name="T43" fmla="*/ 71438 h 67"/>
              <a:gd name="T44" fmla="*/ 1588 w 75"/>
              <a:gd name="T45" fmla="*/ 60325 h 67"/>
              <a:gd name="T46" fmla="*/ 0 w 75"/>
              <a:gd name="T47" fmla="*/ 49213 h 67"/>
              <a:gd name="T48" fmla="*/ 0 w 75"/>
              <a:gd name="T49" fmla="*/ 49213 h 67"/>
              <a:gd name="T50" fmla="*/ 0 w 75"/>
              <a:gd name="T51" fmla="*/ 39688 h 67"/>
              <a:gd name="T52" fmla="*/ 4763 w 75"/>
              <a:gd name="T53" fmla="*/ 28575 h 67"/>
              <a:gd name="T54" fmla="*/ 9525 w 75"/>
              <a:gd name="T55" fmla="*/ 19050 h 67"/>
              <a:gd name="T56" fmla="*/ 15875 w 75"/>
              <a:gd name="T57" fmla="*/ 11113 h 67"/>
              <a:gd name="T58" fmla="*/ 15875 w 75"/>
              <a:gd name="T59" fmla="*/ 11113 h 67"/>
              <a:gd name="T60" fmla="*/ 22225 w 75"/>
              <a:gd name="T61" fmla="*/ 6350 h 67"/>
              <a:gd name="T62" fmla="*/ 31750 w 75"/>
              <a:gd name="T63" fmla="*/ 4763 h 67"/>
              <a:gd name="T64" fmla="*/ 55563 w 75"/>
              <a:gd name="T65" fmla="*/ 1588 h 67"/>
              <a:gd name="T66" fmla="*/ 79375 w 75"/>
              <a:gd name="T67" fmla="*/ 0 h 67"/>
              <a:gd name="T68" fmla="*/ 87313 w 75"/>
              <a:gd name="T69" fmla="*/ 1588 h 67"/>
              <a:gd name="T70" fmla="*/ 95250 w 75"/>
              <a:gd name="T71" fmla="*/ 4763 h 67"/>
              <a:gd name="T72" fmla="*/ 95250 w 75"/>
              <a:gd name="T73" fmla="*/ 4763 h 67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75" h="67">
                <a:moveTo>
                  <a:pt x="60" y="3"/>
                </a:moveTo>
                <a:lnTo>
                  <a:pt x="60" y="3"/>
                </a:lnTo>
                <a:lnTo>
                  <a:pt x="66" y="7"/>
                </a:lnTo>
                <a:lnTo>
                  <a:pt x="70" y="15"/>
                </a:lnTo>
                <a:lnTo>
                  <a:pt x="73" y="22"/>
                </a:lnTo>
                <a:lnTo>
                  <a:pt x="75" y="31"/>
                </a:lnTo>
                <a:lnTo>
                  <a:pt x="75" y="38"/>
                </a:lnTo>
                <a:lnTo>
                  <a:pt x="72" y="45"/>
                </a:lnTo>
                <a:lnTo>
                  <a:pt x="69" y="51"/>
                </a:lnTo>
                <a:lnTo>
                  <a:pt x="64" y="57"/>
                </a:lnTo>
                <a:lnTo>
                  <a:pt x="58" y="62"/>
                </a:lnTo>
                <a:lnTo>
                  <a:pt x="53" y="64"/>
                </a:lnTo>
                <a:lnTo>
                  <a:pt x="45" y="66"/>
                </a:lnTo>
                <a:lnTo>
                  <a:pt x="38" y="67"/>
                </a:lnTo>
                <a:lnTo>
                  <a:pt x="29" y="66"/>
                </a:lnTo>
                <a:lnTo>
                  <a:pt x="23" y="64"/>
                </a:lnTo>
                <a:lnTo>
                  <a:pt x="16" y="62"/>
                </a:lnTo>
                <a:lnTo>
                  <a:pt x="11" y="57"/>
                </a:lnTo>
                <a:lnTo>
                  <a:pt x="6" y="51"/>
                </a:lnTo>
                <a:lnTo>
                  <a:pt x="3" y="45"/>
                </a:lnTo>
                <a:lnTo>
                  <a:pt x="1" y="38"/>
                </a:lnTo>
                <a:lnTo>
                  <a:pt x="0" y="31"/>
                </a:lnTo>
                <a:lnTo>
                  <a:pt x="0" y="25"/>
                </a:lnTo>
                <a:lnTo>
                  <a:pt x="3" y="18"/>
                </a:lnTo>
                <a:lnTo>
                  <a:pt x="6" y="12"/>
                </a:lnTo>
                <a:lnTo>
                  <a:pt x="10" y="7"/>
                </a:lnTo>
                <a:lnTo>
                  <a:pt x="14" y="4"/>
                </a:lnTo>
                <a:lnTo>
                  <a:pt x="20" y="3"/>
                </a:lnTo>
                <a:lnTo>
                  <a:pt x="35" y="1"/>
                </a:lnTo>
                <a:lnTo>
                  <a:pt x="50" y="0"/>
                </a:lnTo>
                <a:lnTo>
                  <a:pt x="55" y="1"/>
                </a:lnTo>
                <a:lnTo>
                  <a:pt x="60" y="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7" name="Freeform 245"/>
          <p:cNvSpPr>
            <a:spLocks/>
          </p:cNvSpPr>
          <p:nvPr/>
        </p:nvSpPr>
        <p:spPr bwMode="auto">
          <a:xfrm>
            <a:off x="4241800" y="5013325"/>
            <a:ext cx="38100" cy="36513"/>
          </a:xfrm>
          <a:custGeom>
            <a:avLst/>
            <a:gdLst>
              <a:gd name="T0" fmla="*/ 38100 w 24"/>
              <a:gd name="T1" fmla="*/ 19050 h 23"/>
              <a:gd name="T2" fmla="*/ 38100 w 24"/>
              <a:gd name="T3" fmla="*/ 25400 h 23"/>
              <a:gd name="T4" fmla="*/ 33338 w 24"/>
              <a:gd name="T5" fmla="*/ 30163 h 23"/>
              <a:gd name="T6" fmla="*/ 25400 w 24"/>
              <a:gd name="T7" fmla="*/ 34925 h 23"/>
              <a:gd name="T8" fmla="*/ 19050 w 24"/>
              <a:gd name="T9" fmla="*/ 36513 h 23"/>
              <a:gd name="T10" fmla="*/ 12700 w 24"/>
              <a:gd name="T11" fmla="*/ 34925 h 23"/>
              <a:gd name="T12" fmla="*/ 4763 w 24"/>
              <a:gd name="T13" fmla="*/ 30163 h 23"/>
              <a:gd name="T14" fmla="*/ 3175 w 24"/>
              <a:gd name="T15" fmla="*/ 25400 h 23"/>
              <a:gd name="T16" fmla="*/ 0 w 24"/>
              <a:gd name="T17" fmla="*/ 19050 h 23"/>
              <a:gd name="T18" fmla="*/ 3175 w 24"/>
              <a:gd name="T19" fmla="*/ 11113 h 23"/>
              <a:gd name="T20" fmla="*/ 4763 w 24"/>
              <a:gd name="T21" fmla="*/ 4763 h 23"/>
              <a:gd name="T22" fmla="*/ 12700 w 24"/>
              <a:gd name="T23" fmla="*/ 1588 h 23"/>
              <a:gd name="T24" fmla="*/ 19050 w 24"/>
              <a:gd name="T25" fmla="*/ 0 h 23"/>
              <a:gd name="T26" fmla="*/ 25400 w 24"/>
              <a:gd name="T27" fmla="*/ 1588 h 23"/>
              <a:gd name="T28" fmla="*/ 33338 w 24"/>
              <a:gd name="T29" fmla="*/ 4763 h 23"/>
              <a:gd name="T30" fmla="*/ 38100 w 24"/>
              <a:gd name="T31" fmla="*/ 11113 h 23"/>
              <a:gd name="T32" fmla="*/ 38100 w 24"/>
              <a:gd name="T33" fmla="*/ 19050 h 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4" h="23">
                <a:moveTo>
                  <a:pt x="24" y="12"/>
                </a:moveTo>
                <a:lnTo>
                  <a:pt x="24" y="16"/>
                </a:lnTo>
                <a:lnTo>
                  <a:pt x="21" y="19"/>
                </a:lnTo>
                <a:lnTo>
                  <a:pt x="16" y="22"/>
                </a:lnTo>
                <a:lnTo>
                  <a:pt x="12" y="23"/>
                </a:lnTo>
                <a:lnTo>
                  <a:pt x="8" y="22"/>
                </a:lnTo>
                <a:lnTo>
                  <a:pt x="3" y="19"/>
                </a:lnTo>
                <a:lnTo>
                  <a:pt x="2" y="16"/>
                </a:lnTo>
                <a:lnTo>
                  <a:pt x="0" y="12"/>
                </a:lnTo>
                <a:lnTo>
                  <a:pt x="2" y="7"/>
                </a:lnTo>
                <a:lnTo>
                  <a:pt x="3" y="3"/>
                </a:lnTo>
                <a:lnTo>
                  <a:pt x="8" y="1"/>
                </a:lnTo>
                <a:lnTo>
                  <a:pt x="12" y="0"/>
                </a:lnTo>
                <a:lnTo>
                  <a:pt x="16" y="1"/>
                </a:lnTo>
                <a:lnTo>
                  <a:pt x="21" y="3"/>
                </a:lnTo>
                <a:lnTo>
                  <a:pt x="24" y="7"/>
                </a:lnTo>
                <a:lnTo>
                  <a:pt x="24" y="1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8" name="Freeform 246"/>
          <p:cNvSpPr>
            <a:spLocks/>
          </p:cNvSpPr>
          <p:nvPr/>
        </p:nvSpPr>
        <p:spPr bwMode="auto">
          <a:xfrm>
            <a:off x="4095750" y="4933950"/>
            <a:ext cx="374650" cy="98425"/>
          </a:xfrm>
          <a:custGeom>
            <a:avLst/>
            <a:gdLst>
              <a:gd name="T0" fmla="*/ 374650 w 236"/>
              <a:gd name="T1" fmla="*/ 98425 h 62"/>
              <a:gd name="T2" fmla="*/ 363538 w 236"/>
              <a:gd name="T3" fmla="*/ 84138 h 62"/>
              <a:gd name="T4" fmla="*/ 334963 w 236"/>
              <a:gd name="T5" fmla="*/ 53975 h 62"/>
              <a:gd name="T6" fmla="*/ 319088 w 236"/>
              <a:gd name="T7" fmla="*/ 34925 h 62"/>
              <a:gd name="T8" fmla="*/ 303213 w 236"/>
              <a:gd name="T9" fmla="*/ 20638 h 62"/>
              <a:gd name="T10" fmla="*/ 285750 w 236"/>
              <a:gd name="T11" fmla="*/ 9525 h 62"/>
              <a:gd name="T12" fmla="*/ 279400 w 236"/>
              <a:gd name="T13" fmla="*/ 4763 h 62"/>
              <a:gd name="T14" fmla="*/ 269875 w 236"/>
              <a:gd name="T15" fmla="*/ 1588 h 62"/>
              <a:gd name="T16" fmla="*/ 234950 w 236"/>
              <a:gd name="T17" fmla="*/ 0 h 62"/>
              <a:gd name="T18" fmla="*/ 195263 w 236"/>
              <a:gd name="T19" fmla="*/ 0 h 62"/>
              <a:gd name="T20" fmla="*/ 149225 w 236"/>
              <a:gd name="T21" fmla="*/ 1588 h 62"/>
              <a:gd name="T22" fmla="*/ 125413 w 236"/>
              <a:gd name="T23" fmla="*/ 4763 h 62"/>
              <a:gd name="T24" fmla="*/ 101600 w 236"/>
              <a:gd name="T25" fmla="*/ 9525 h 62"/>
              <a:gd name="T26" fmla="*/ 79375 w 236"/>
              <a:gd name="T27" fmla="*/ 15875 h 62"/>
              <a:gd name="T28" fmla="*/ 58738 w 236"/>
              <a:gd name="T29" fmla="*/ 23813 h 62"/>
              <a:gd name="T30" fmla="*/ 39688 w 236"/>
              <a:gd name="T31" fmla="*/ 33338 h 62"/>
              <a:gd name="T32" fmla="*/ 22225 w 236"/>
              <a:gd name="T33" fmla="*/ 44450 h 62"/>
              <a:gd name="T34" fmla="*/ 9525 w 236"/>
              <a:gd name="T35" fmla="*/ 58738 h 62"/>
              <a:gd name="T36" fmla="*/ 0 w 236"/>
              <a:gd name="T37" fmla="*/ 76200 h 62"/>
              <a:gd name="T38" fmla="*/ 0 w 236"/>
              <a:gd name="T39" fmla="*/ 73025 h 62"/>
              <a:gd name="T40" fmla="*/ 1588 w 236"/>
              <a:gd name="T41" fmla="*/ 65088 h 62"/>
              <a:gd name="T42" fmla="*/ 9525 w 236"/>
              <a:gd name="T43" fmla="*/ 53975 h 62"/>
              <a:gd name="T44" fmla="*/ 15875 w 236"/>
              <a:gd name="T45" fmla="*/ 46038 h 62"/>
              <a:gd name="T46" fmla="*/ 26988 w 236"/>
              <a:gd name="T47" fmla="*/ 39688 h 62"/>
              <a:gd name="T48" fmla="*/ 39688 w 236"/>
              <a:gd name="T49" fmla="*/ 34925 h 62"/>
              <a:gd name="T50" fmla="*/ 58738 w 236"/>
              <a:gd name="T51" fmla="*/ 28575 h 62"/>
              <a:gd name="T52" fmla="*/ 79375 w 236"/>
              <a:gd name="T53" fmla="*/ 20638 h 62"/>
              <a:gd name="T54" fmla="*/ 104775 w 236"/>
              <a:gd name="T55" fmla="*/ 15875 h 62"/>
              <a:gd name="T56" fmla="*/ 134938 w 236"/>
              <a:gd name="T57" fmla="*/ 11113 h 62"/>
              <a:gd name="T58" fmla="*/ 169863 w 236"/>
              <a:gd name="T59" fmla="*/ 9525 h 62"/>
              <a:gd name="T60" fmla="*/ 211138 w 236"/>
              <a:gd name="T61" fmla="*/ 6350 h 62"/>
              <a:gd name="T62" fmla="*/ 260350 w 236"/>
              <a:gd name="T63" fmla="*/ 6350 h 62"/>
              <a:gd name="T64" fmla="*/ 269875 w 236"/>
              <a:gd name="T65" fmla="*/ 11113 h 62"/>
              <a:gd name="T66" fmla="*/ 298450 w 236"/>
              <a:gd name="T67" fmla="*/ 25400 h 62"/>
              <a:gd name="T68" fmla="*/ 314325 w 236"/>
              <a:gd name="T69" fmla="*/ 38100 h 62"/>
              <a:gd name="T70" fmla="*/ 334963 w 236"/>
              <a:gd name="T71" fmla="*/ 53975 h 62"/>
              <a:gd name="T72" fmla="*/ 354013 w 236"/>
              <a:gd name="T73" fmla="*/ 74613 h 62"/>
              <a:gd name="T74" fmla="*/ 374650 w 236"/>
              <a:gd name="T75" fmla="*/ 98425 h 6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36" h="62">
                <a:moveTo>
                  <a:pt x="236" y="62"/>
                </a:moveTo>
                <a:lnTo>
                  <a:pt x="229" y="53"/>
                </a:lnTo>
                <a:lnTo>
                  <a:pt x="211" y="34"/>
                </a:lnTo>
                <a:lnTo>
                  <a:pt x="201" y="22"/>
                </a:lnTo>
                <a:lnTo>
                  <a:pt x="191" y="13"/>
                </a:lnTo>
                <a:lnTo>
                  <a:pt x="180" y="6"/>
                </a:lnTo>
                <a:lnTo>
                  <a:pt x="176" y="3"/>
                </a:lnTo>
                <a:lnTo>
                  <a:pt x="170" y="1"/>
                </a:lnTo>
                <a:lnTo>
                  <a:pt x="148" y="0"/>
                </a:lnTo>
                <a:lnTo>
                  <a:pt x="123" y="0"/>
                </a:lnTo>
                <a:lnTo>
                  <a:pt x="94" y="1"/>
                </a:lnTo>
                <a:lnTo>
                  <a:pt x="79" y="3"/>
                </a:lnTo>
                <a:lnTo>
                  <a:pt x="64" y="6"/>
                </a:lnTo>
                <a:lnTo>
                  <a:pt x="50" y="10"/>
                </a:lnTo>
                <a:lnTo>
                  <a:pt x="37" y="15"/>
                </a:lnTo>
                <a:lnTo>
                  <a:pt x="25" y="21"/>
                </a:lnTo>
                <a:lnTo>
                  <a:pt x="14" y="28"/>
                </a:lnTo>
                <a:lnTo>
                  <a:pt x="6" y="37"/>
                </a:lnTo>
                <a:lnTo>
                  <a:pt x="0" y="48"/>
                </a:lnTo>
                <a:lnTo>
                  <a:pt x="0" y="46"/>
                </a:lnTo>
                <a:lnTo>
                  <a:pt x="1" y="41"/>
                </a:lnTo>
                <a:lnTo>
                  <a:pt x="6" y="34"/>
                </a:lnTo>
                <a:lnTo>
                  <a:pt x="10" y="29"/>
                </a:lnTo>
                <a:lnTo>
                  <a:pt x="17" y="25"/>
                </a:lnTo>
                <a:lnTo>
                  <a:pt x="25" y="22"/>
                </a:lnTo>
                <a:lnTo>
                  <a:pt x="37" y="18"/>
                </a:lnTo>
                <a:lnTo>
                  <a:pt x="50" y="13"/>
                </a:lnTo>
                <a:lnTo>
                  <a:pt x="66" y="10"/>
                </a:lnTo>
                <a:lnTo>
                  <a:pt x="85" y="7"/>
                </a:lnTo>
                <a:lnTo>
                  <a:pt x="107" y="6"/>
                </a:lnTo>
                <a:lnTo>
                  <a:pt x="133" y="4"/>
                </a:lnTo>
                <a:lnTo>
                  <a:pt x="164" y="4"/>
                </a:lnTo>
                <a:lnTo>
                  <a:pt x="170" y="7"/>
                </a:lnTo>
                <a:lnTo>
                  <a:pt x="188" y="16"/>
                </a:lnTo>
                <a:lnTo>
                  <a:pt x="198" y="24"/>
                </a:lnTo>
                <a:lnTo>
                  <a:pt x="211" y="34"/>
                </a:lnTo>
                <a:lnTo>
                  <a:pt x="223" y="47"/>
                </a:lnTo>
                <a:lnTo>
                  <a:pt x="236" y="6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49" name="Freeform 247"/>
          <p:cNvSpPr>
            <a:spLocks/>
          </p:cNvSpPr>
          <p:nvPr/>
        </p:nvSpPr>
        <p:spPr bwMode="auto">
          <a:xfrm>
            <a:off x="4106863" y="5767388"/>
            <a:ext cx="992187" cy="601662"/>
          </a:xfrm>
          <a:custGeom>
            <a:avLst/>
            <a:gdLst>
              <a:gd name="T0" fmla="*/ 992187 w 625"/>
              <a:gd name="T1" fmla="*/ 17462 h 379"/>
              <a:gd name="T2" fmla="*/ 981075 w 625"/>
              <a:gd name="T3" fmla="*/ 77787 h 379"/>
              <a:gd name="T4" fmla="*/ 974725 w 625"/>
              <a:gd name="T5" fmla="*/ 144462 h 379"/>
              <a:gd name="T6" fmla="*/ 971550 w 625"/>
              <a:gd name="T7" fmla="*/ 279400 h 379"/>
              <a:gd name="T8" fmla="*/ 979487 w 625"/>
              <a:gd name="T9" fmla="*/ 387350 h 379"/>
              <a:gd name="T10" fmla="*/ 981075 w 625"/>
              <a:gd name="T11" fmla="*/ 428625 h 379"/>
              <a:gd name="T12" fmla="*/ 876300 w 625"/>
              <a:gd name="T13" fmla="*/ 496887 h 379"/>
              <a:gd name="T14" fmla="*/ 776287 w 625"/>
              <a:gd name="T15" fmla="*/ 546100 h 379"/>
              <a:gd name="T16" fmla="*/ 681037 w 625"/>
              <a:gd name="T17" fmla="*/ 577850 h 379"/>
              <a:gd name="T18" fmla="*/ 588962 w 625"/>
              <a:gd name="T19" fmla="*/ 596900 h 379"/>
              <a:gd name="T20" fmla="*/ 506412 w 625"/>
              <a:gd name="T21" fmla="*/ 601662 h 379"/>
              <a:gd name="T22" fmla="*/ 427037 w 625"/>
              <a:gd name="T23" fmla="*/ 595312 h 379"/>
              <a:gd name="T24" fmla="*/ 352425 w 625"/>
              <a:gd name="T25" fmla="*/ 581025 h 379"/>
              <a:gd name="T26" fmla="*/ 287337 w 625"/>
              <a:gd name="T27" fmla="*/ 557212 h 379"/>
              <a:gd name="T28" fmla="*/ 227012 w 625"/>
              <a:gd name="T29" fmla="*/ 531812 h 379"/>
              <a:gd name="T30" fmla="*/ 128587 w 625"/>
              <a:gd name="T31" fmla="*/ 471487 h 379"/>
              <a:gd name="T32" fmla="*/ 60325 w 625"/>
              <a:gd name="T33" fmla="*/ 415925 h 379"/>
              <a:gd name="T34" fmla="*/ 20637 w 625"/>
              <a:gd name="T35" fmla="*/ 373062 h 379"/>
              <a:gd name="T36" fmla="*/ 28575 w 625"/>
              <a:gd name="T37" fmla="*/ 349250 h 379"/>
              <a:gd name="T38" fmla="*/ 33337 w 625"/>
              <a:gd name="T39" fmla="*/ 293687 h 379"/>
              <a:gd name="T40" fmla="*/ 30162 w 625"/>
              <a:gd name="T41" fmla="*/ 203200 h 379"/>
              <a:gd name="T42" fmla="*/ 15875 w 625"/>
              <a:gd name="T43" fmla="*/ 87312 h 379"/>
              <a:gd name="T44" fmla="*/ 0 w 625"/>
              <a:gd name="T45" fmla="*/ 0 h 379"/>
              <a:gd name="T46" fmla="*/ 23812 w 625"/>
              <a:gd name="T47" fmla="*/ 28575 h 379"/>
              <a:gd name="T48" fmla="*/ 119062 w 625"/>
              <a:gd name="T49" fmla="*/ 133350 h 379"/>
              <a:gd name="T50" fmla="*/ 198437 w 625"/>
              <a:gd name="T51" fmla="*/ 204787 h 379"/>
              <a:gd name="T52" fmla="*/ 238125 w 625"/>
              <a:gd name="T53" fmla="*/ 233362 h 379"/>
              <a:gd name="T54" fmla="*/ 263525 w 625"/>
              <a:gd name="T55" fmla="*/ 247650 h 379"/>
              <a:gd name="T56" fmla="*/ 328612 w 625"/>
              <a:gd name="T57" fmla="*/ 279400 h 379"/>
              <a:gd name="T58" fmla="*/ 403225 w 625"/>
              <a:gd name="T59" fmla="*/ 306387 h 379"/>
              <a:gd name="T60" fmla="*/ 461962 w 625"/>
              <a:gd name="T61" fmla="*/ 319087 h 379"/>
              <a:gd name="T62" fmla="*/ 523875 w 625"/>
              <a:gd name="T63" fmla="*/ 327025 h 379"/>
              <a:gd name="T64" fmla="*/ 558800 w 625"/>
              <a:gd name="T65" fmla="*/ 327025 h 379"/>
              <a:gd name="T66" fmla="*/ 612775 w 625"/>
              <a:gd name="T67" fmla="*/ 322262 h 379"/>
              <a:gd name="T68" fmla="*/ 690562 w 625"/>
              <a:gd name="T69" fmla="*/ 301625 h 379"/>
              <a:gd name="T70" fmla="*/ 733425 w 625"/>
              <a:gd name="T71" fmla="*/ 279400 h 379"/>
              <a:gd name="T72" fmla="*/ 777875 w 625"/>
              <a:gd name="T73" fmla="*/ 249237 h 379"/>
              <a:gd name="T74" fmla="*/ 822325 w 625"/>
              <a:gd name="T75" fmla="*/ 207962 h 379"/>
              <a:gd name="T76" fmla="*/ 992187 w 625"/>
              <a:gd name="T77" fmla="*/ 17462 h 37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625" h="379">
                <a:moveTo>
                  <a:pt x="625" y="11"/>
                </a:moveTo>
                <a:lnTo>
                  <a:pt x="625" y="11"/>
                </a:lnTo>
                <a:lnTo>
                  <a:pt x="621" y="30"/>
                </a:lnTo>
                <a:lnTo>
                  <a:pt x="618" y="49"/>
                </a:lnTo>
                <a:lnTo>
                  <a:pt x="615" y="69"/>
                </a:lnTo>
                <a:lnTo>
                  <a:pt x="614" y="91"/>
                </a:lnTo>
                <a:lnTo>
                  <a:pt x="612" y="134"/>
                </a:lnTo>
                <a:lnTo>
                  <a:pt x="612" y="176"/>
                </a:lnTo>
                <a:lnTo>
                  <a:pt x="614" y="213"/>
                </a:lnTo>
                <a:lnTo>
                  <a:pt x="617" y="244"/>
                </a:lnTo>
                <a:lnTo>
                  <a:pt x="618" y="270"/>
                </a:lnTo>
                <a:lnTo>
                  <a:pt x="586" y="294"/>
                </a:lnTo>
                <a:lnTo>
                  <a:pt x="552" y="313"/>
                </a:lnTo>
                <a:lnTo>
                  <a:pt x="520" y="330"/>
                </a:lnTo>
                <a:lnTo>
                  <a:pt x="489" y="344"/>
                </a:lnTo>
                <a:lnTo>
                  <a:pt x="458" y="355"/>
                </a:lnTo>
                <a:lnTo>
                  <a:pt x="429" y="364"/>
                </a:lnTo>
                <a:lnTo>
                  <a:pt x="399" y="372"/>
                </a:lnTo>
                <a:lnTo>
                  <a:pt x="371" y="376"/>
                </a:lnTo>
                <a:lnTo>
                  <a:pt x="344" y="377"/>
                </a:lnTo>
                <a:lnTo>
                  <a:pt x="319" y="379"/>
                </a:lnTo>
                <a:lnTo>
                  <a:pt x="292" y="377"/>
                </a:lnTo>
                <a:lnTo>
                  <a:pt x="269" y="375"/>
                </a:lnTo>
                <a:lnTo>
                  <a:pt x="245" y="370"/>
                </a:lnTo>
                <a:lnTo>
                  <a:pt x="222" y="366"/>
                </a:lnTo>
                <a:lnTo>
                  <a:pt x="201" y="358"/>
                </a:lnTo>
                <a:lnTo>
                  <a:pt x="181" y="351"/>
                </a:lnTo>
                <a:lnTo>
                  <a:pt x="162" y="344"/>
                </a:lnTo>
                <a:lnTo>
                  <a:pt x="143" y="335"/>
                </a:lnTo>
                <a:lnTo>
                  <a:pt x="110" y="316"/>
                </a:lnTo>
                <a:lnTo>
                  <a:pt x="81" y="297"/>
                </a:lnTo>
                <a:lnTo>
                  <a:pt x="57" y="278"/>
                </a:lnTo>
                <a:lnTo>
                  <a:pt x="38" y="262"/>
                </a:lnTo>
                <a:lnTo>
                  <a:pt x="25" y="248"/>
                </a:lnTo>
                <a:lnTo>
                  <a:pt x="13" y="235"/>
                </a:lnTo>
                <a:lnTo>
                  <a:pt x="18" y="220"/>
                </a:lnTo>
                <a:lnTo>
                  <a:pt x="19" y="203"/>
                </a:lnTo>
                <a:lnTo>
                  <a:pt x="21" y="185"/>
                </a:lnTo>
                <a:lnTo>
                  <a:pt x="21" y="166"/>
                </a:lnTo>
                <a:lnTo>
                  <a:pt x="19" y="128"/>
                </a:lnTo>
                <a:lnTo>
                  <a:pt x="15" y="90"/>
                </a:lnTo>
                <a:lnTo>
                  <a:pt x="10" y="55"/>
                </a:lnTo>
                <a:lnTo>
                  <a:pt x="5" y="27"/>
                </a:lnTo>
                <a:lnTo>
                  <a:pt x="0" y="0"/>
                </a:lnTo>
                <a:lnTo>
                  <a:pt x="15" y="18"/>
                </a:lnTo>
                <a:lnTo>
                  <a:pt x="52" y="59"/>
                </a:lnTo>
                <a:lnTo>
                  <a:pt x="75" y="84"/>
                </a:lnTo>
                <a:lnTo>
                  <a:pt x="100" y="107"/>
                </a:lnTo>
                <a:lnTo>
                  <a:pt x="125" y="129"/>
                </a:lnTo>
                <a:lnTo>
                  <a:pt x="138" y="138"/>
                </a:lnTo>
                <a:lnTo>
                  <a:pt x="150" y="147"/>
                </a:lnTo>
                <a:lnTo>
                  <a:pt x="166" y="156"/>
                </a:lnTo>
                <a:lnTo>
                  <a:pt x="184" y="166"/>
                </a:lnTo>
                <a:lnTo>
                  <a:pt x="207" y="176"/>
                </a:lnTo>
                <a:lnTo>
                  <a:pt x="238" y="188"/>
                </a:lnTo>
                <a:lnTo>
                  <a:pt x="254" y="193"/>
                </a:lnTo>
                <a:lnTo>
                  <a:pt x="272" y="197"/>
                </a:lnTo>
                <a:lnTo>
                  <a:pt x="291" y="201"/>
                </a:lnTo>
                <a:lnTo>
                  <a:pt x="310" y="204"/>
                </a:lnTo>
                <a:lnTo>
                  <a:pt x="330" y="206"/>
                </a:lnTo>
                <a:lnTo>
                  <a:pt x="352" y="206"/>
                </a:lnTo>
                <a:lnTo>
                  <a:pt x="369" y="204"/>
                </a:lnTo>
                <a:lnTo>
                  <a:pt x="386" y="203"/>
                </a:lnTo>
                <a:lnTo>
                  <a:pt x="408" y="198"/>
                </a:lnTo>
                <a:lnTo>
                  <a:pt x="435" y="190"/>
                </a:lnTo>
                <a:lnTo>
                  <a:pt x="448" y="184"/>
                </a:lnTo>
                <a:lnTo>
                  <a:pt x="462" y="176"/>
                </a:lnTo>
                <a:lnTo>
                  <a:pt x="477" y="168"/>
                </a:lnTo>
                <a:lnTo>
                  <a:pt x="490" y="157"/>
                </a:lnTo>
                <a:lnTo>
                  <a:pt x="505" y="144"/>
                </a:lnTo>
                <a:lnTo>
                  <a:pt x="518" y="131"/>
                </a:lnTo>
                <a:lnTo>
                  <a:pt x="593" y="55"/>
                </a:lnTo>
                <a:lnTo>
                  <a:pt x="625" y="1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0" name="Freeform 248"/>
          <p:cNvSpPr>
            <a:spLocks/>
          </p:cNvSpPr>
          <p:nvPr/>
        </p:nvSpPr>
        <p:spPr bwMode="auto">
          <a:xfrm>
            <a:off x="3857625" y="4962525"/>
            <a:ext cx="84138" cy="276225"/>
          </a:xfrm>
          <a:custGeom>
            <a:avLst/>
            <a:gdLst>
              <a:gd name="T0" fmla="*/ 44450 w 53"/>
              <a:gd name="T1" fmla="*/ 36513 h 174"/>
              <a:gd name="T2" fmla="*/ 44450 w 53"/>
              <a:gd name="T3" fmla="*/ 36513 h 174"/>
              <a:gd name="T4" fmla="*/ 34925 w 53"/>
              <a:gd name="T5" fmla="*/ 22225 h 174"/>
              <a:gd name="T6" fmla="*/ 25400 w 53"/>
              <a:gd name="T7" fmla="*/ 9525 h 174"/>
              <a:gd name="T8" fmla="*/ 15875 w 53"/>
              <a:gd name="T9" fmla="*/ 1588 h 174"/>
              <a:gd name="T10" fmla="*/ 11113 w 53"/>
              <a:gd name="T11" fmla="*/ 0 h 174"/>
              <a:gd name="T12" fmla="*/ 7938 w 53"/>
              <a:gd name="T13" fmla="*/ 0 h 174"/>
              <a:gd name="T14" fmla="*/ 4763 w 53"/>
              <a:gd name="T15" fmla="*/ 1588 h 174"/>
              <a:gd name="T16" fmla="*/ 3175 w 53"/>
              <a:gd name="T17" fmla="*/ 9525 h 174"/>
              <a:gd name="T18" fmla="*/ 0 w 53"/>
              <a:gd name="T19" fmla="*/ 17463 h 174"/>
              <a:gd name="T20" fmla="*/ 0 w 53"/>
              <a:gd name="T21" fmla="*/ 34925 h 174"/>
              <a:gd name="T22" fmla="*/ 7938 w 53"/>
              <a:gd name="T23" fmla="*/ 79375 h 174"/>
              <a:gd name="T24" fmla="*/ 7938 w 53"/>
              <a:gd name="T25" fmla="*/ 79375 h 174"/>
              <a:gd name="T26" fmla="*/ 11113 w 53"/>
              <a:gd name="T27" fmla="*/ 90488 h 174"/>
              <a:gd name="T28" fmla="*/ 19050 w 53"/>
              <a:gd name="T29" fmla="*/ 120650 h 174"/>
              <a:gd name="T30" fmla="*/ 23813 w 53"/>
              <a:gd name="T31" fmla="*/ 136525 h 174"/>
              <a:gd name="T32" fmla="*/ 25400 w 53"/>
              <a:gd name="T33" fmla="*/ 155575 h 174"/>
              <a:gd name="T34" fmla="*/ 25400 w 53"/>
              <a:gd name="T35" fmla="*/ 171450 h 174"/>
              <a:gd name="T36" fmla="*/ 23813 w 53"/>
              <a:gd name="T37" fmla="*/ 187325 h 174"/>
              <a:gd name="T38" fmla="*/ 23813 w 53"/>
              <a:gd name="T39" fmla="*/ 187325 h 174"/>
              <a:gd name="T40" fmla="*/ 25400 w 53"/>
              <a:gd name="T41" fmla="*/ 204788 h 174"/>
              <a:gd name="T42" fmla="*/ 28575 w 53"/>
              <a:gd name="T43" fmla="*/ 223838 h 174"/>
              <a:gd name="T44" fmla="*/ 33338 w 53"/>
              <a:gd name="T45" fmla="*/ 241300 h 174"/>
              <a:gd name="T46" fmla="*/ 42863 w 53"/>
              <a:gd name="T47" fmla="*/ 258763 h 174"/>
              <a:gd name="T48" fmla="*/ 46038 w 53"/>
              <a:gd name="T49" fmla="*/ 265113 h 174"/>
              <a:gd name="T50" fmla="*/ 50800 w 53"/>
              <a:gd name="T51" fmla="*/ 271463 h 174"/>
              <a:gd name="T52" fmla="*/ 58738 w 53"/>
              <a:gd name="T53" fmla="*/ 274638 h 174"/>
              <a:gd name="T54" fmla="*/ 65088 w 53"/>
              <a:gd name="T55" fmla="*/ 276225 h 174"/>
              <a:gd name="T56" fmla="*/ 74613 w 53"/>
              <a:gd name="T57" fmla="*/ 274638 h 174"/>
              <a:gd name="T58" fmla="*/ 84138 w 53"/>
              <a:gd name="T59" fmla="*/ 269875 h 174"/>
              <a:gd name="T60" fmla="*/ 84138 w 53"/>
              <a:gd name="T61" fmla="*/ 269875 h 174"/>
              <a:gd name="T62" fmla="*/ 68263 w 53"/>
              <a:gd name="T63" fmla="*/ 190500 h 174"/>
              <a:gd name="T64" fmla="*/ 68263 w 53"/>
              <a:gd name="T65" fmla="*/ 190500 h 174"/>
              <a:gd name="T66" fmla="*/ 60325 w 53"/>
              <a:gd name="T67" fmla="*/ 184150 h 174"/>
              <a:gd name="T68" fmla="*/ 49213 w 53"/>
              <a:gd name="T69" fmla="*/ 165100 h 174"/>
              <a:gd name="T70" fmla="*/ 42863 w 53"/>
              <a:gd name="T71" fmla="*/ 152400 h 174"/>
              <a:gd name="T72" fmla="*/ 39688 w 53"/>
              <a:gd name="T73" fmla="*/ 144463 h 174"/>
              <a:gd name="T74" fmla="*/ 39688 w 53"/>
              <a:gd name="T75" fmla="*/ 131763 h 174"/>
              <a:gd name="T76" fmla="*/ 42863 w 53"/>
              <a:gd name="T77" fmla="*/ 122238 h 174"/>
              <a:gd name="T78" fmla="*/ 42863 w 53"/>
              <a:gd name="T79" fmla="*/ 122238 h 174"/>
              <a:gd name="T80" fmla="*/ 50800 w 53"/>
              <a:gd name="T81" fmla="*/ 104775 h 174"/>
              <a:gd name="T82" fmla="*/ 58738 w 53"/>
              <a:gd name="T83" fmla="*/ 87313 h 174"/>
              <a:gd name="T84" fmla="*/ 58738 w 53"/>
              <a:gd name="T85" fmla="*/ 80963 h 174"/>
              <a:gd name="T86" fmla="*/ 58738 w 53"/>
              <a:gd name="T87" fmla="*/ 71438 h 174"/>
              <a:gd name="T88" fmla="*/ 58738 w 53"/>
              <a:gd name="T89" fmla="*/ 71438 h 174"/>
              <a:gd name="T90" fmla="*/ 53975 w 53"/>
              <a:gd name="T91" fmla="*/ 57150 h 174"/>
              <a:gd name="T92" fmla="*/ 50800 w 53"/>
              <a:gd name="T93" fmla="*/ 46038 h 174"/>
              <a:gd name="T94" fmla="*/ 44450 w 53"/>
              <a:gd name="T95" fmla="*/ 36513 h 174"/>
              <a:gd name="T96" fmla="*/ 44450 w 53"/>
              <a:gd name="T97" fmla="*/ 36513 h 17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3" h="174">
                <a:moveTo>
                  <a:pt x="28" y="23"/>
                </a:moveTo>
                <a:lnTo>
                  <a:pt x="28" y="23"/>
                </a:lnTo>
                <a:lnTo>
                  <a:pt x="22" y="14"/>
                </a:lnTo>
                <a:lnTo>
                  <a:pt x="16" y="6"/>
                </a:lnTo>
                <a:lnTo>
                  <a:pt x="10" y="1"/>
                </a:lnTo>
                <a:lnTo>
                  <a:pt x="7" y="0"/>
                </a:lnTo>
                <a:lnTo>
                  <a:pt x="5" y="0"/>
                </a:lnTo>
                <a:lnTo>
                  <a:pt x="3" y="1"/>
                </a:lnTo>
                <a:lnTo>
                  <a:pt x="2" y="6"/>
                </a:lnTo>
                <a:lnTo>
                  <a:pt x="0" y="11"/>
                </a:lnTo>
                <a:lnTo>
                  <a:pt x="0" y="22"/>
                </a:lnTo>
                <a:lnTo>
                  <a:pt x="5" y="50"/>
                </a:lnTo>
                <a:lnTo>
                  <a:pt x="7" y="57"/>
                </a:lnTo>
                <a:lnTo>
                  <a:pt x="12" y="76"/>
                </a:lnTo>
                <a:lnTo>
                  <a:pt x="15" y="86"/>
                </a:lnTo>
                <a:lnTo>
                  <a:pt x="16" y="98"/>
                </a:lnTo>
                <a:lnTo>
                  <a:pt x="16" y="108"/>
                </a:lnTo>
                <a:lnTo>
                  <a:pt x="15" y="118"/>
                </a:lnTo>
                <a:lnTo>
                  <a:pt x="16" y="129"/>
                </a:lnTo>
                <a:lnTo>
                  <a:pt x="18" y="141"/>
                </a:lnTo>
                <a:lnTo>
                  <a:pt x="21" y="152"/>
                </a:lnTo>
                <a:lnTo>
                  <a:pt x="27" y="163"/>
                </a:lnTo>
                <a:lnTo>
                  <a:pt x="29" y="167"/>
                </a:lnTo>
                <a:lnTo>
                  <a:pt x="32" y="171"/>
                </a:lnTo>
                <a:lnTo>
                  <a:pt x="37" y="173"/>
                </a:lnTo>
                <a:lnTo>
                  <a:pt x="41" y="174"/>
                </a:lnTo>
                <a:lnTo>
                  <a:pt x="47" y="173"/>
                </a:lnTo>
                <a:lnTo>
                  <a:pt x="53" y="170"/>
                </a:lnTo>
                <a:lnTo>
                  <a:pt x="43" y="120"/>
                </a:lnTo>
                <a:lnTo>
                  <a:pt x="38" y="116"/>
                </a:lnTo>
                <a:lnTo>
                  <a:pt x="31" y="104"/>
                </a:lnTo>
                <a:lnTo>
                  <a:pt x="27" y="96"/>
                </a:lnTo>
                <a:lnTo>
                  <a:pt x="25" y="91"/>
                </a:lnTo>
                <a:lnTo>
                  <a:pt x="25" y="83"/>
                </a:lnTo>
                <a:lnTo>
                  <a:pt x="27" y="77"/>
                </a:lnTo>
                <a:lnTo>
                  <a:pt x="32" y="66"/>
                </a:lnTo>
                <a:lnTo>
                  <a:pt x="37" y="55"/>
                </a:lnTo>
                <a:lnTo>
                  <a:pt x="37" y="51"/>
                </a:lnTo>
                <a:lnTo>
                  <a:pt x="37" y="45"/>
                </a:lnTo>
                <a:lnTo>
                  <a:pt x="34" y="36"/>
                </a:lnTo>
                <a:lnTo>
                  <a:pt x="32" y="29"/>
                </a:lnTo>
                <a:lnTo>
                  <a:pt x="28" y="2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1" name="Freeform 249"/>
          <p:cNvSpPr>
            <a:spLocks/>
          </p:cNvSpPr>
          <p:nvPr/>
        </p:nvSpPr>
        <p:spPr bwMode="auto">
          <a:xfrm>
            <a:off x="5241925" y="4975225"/>
            <a:ext cx="60325" cy="257175"/>
          </a:xfrm>
          <a:custGeom>
            <a:avLst/>
            <a:gdLst>
              <a:gd name="T0" fmla="*/ 25400 w 38"/>
              <a:gd name="T1" fmla="*/ 53975 h 162"/>
              <a:gd name="T2" fmla="*/ 25400 w 38"/>
              <a:gd name="T3" fmla="*/ 53975 h 162"/>
              <a:gd name="T4" fmla="*/ 30163 w 38"/>
              <a:gd name="T5" fmla="*/ 42863 h 162"/>
              <a:gd name="T6" fmla="*/ 36513 w 38"/>
              <a:gd name="T7" fmla="*/ 19050 h 162"/>
              <a:gd name="T8" fmla="*/ 41275 w 38"/>
              <a:gd name="T9" fmla="*/ 7938 h 162"/>
              <a:gd name="T10" fmla="*/ 49213 w 38"/>
              <a:gd name="T11" fmla="*/ 3175 h 162"/>
              <a:gd name="T12" fmla="*/ 50800 w 38"/>
              <a:gd name="T13" fmla="*/ 0 h 162"/>
              <a:gd name="T14" fmla="*/ 53975 w 38"/>
              <a:gd name="T15" fmla="*/ 3175 h 162"/>
              <a:gd name="T16" fmla="*/ 60325 w 38"/>
              <a:gd name="T17" fmla="*/ 12700 h 162"/>
              <a:gd name="T18" fmla="*/ 60325 w 38"/>
              <a:gd name="T19" fmla="*/ 12700 h 162"/>
              <a:gd name="T20" fmla="*/ 58738 w 38"/>
              <a:gd name="T21" fmla="*/ 57150 h 162"/>
              <a:gd name="T22" fmla="*/ 53975 w 38"/>
              <a:gd name="T23" fmla="*/ 96838 h 162"/>
              <a:gd name="T24" fmla="*/ 49213 w 38"/>
              <a:gd name="T25" fmla="*/ 114300 h 162"/>
              <a:gd name="T26" fmla="*/ 41275 w 38"/>
              <a:gd name="T27" fmla="*/ 131763 h 162"/>
              <a:gd name="T28" fmla="*/ 41275 w 38"/>
              <a:gd name="T29" fmla="*/ 131763 h 162"/>
              <a:gd name="T30" fmla="*/ 44450 w 38"/>
              <a:gd name="T31" fmla="*/ 152400 h 162"/>
              <a:gd name="T32" fmla="*/ 44450 w 38"/>
              <a:gd name="T33" fmla="*/ 196850 h 162"/>
              <a:gd name="T34" fmla="*/ 44450 w 38"/>
              <a:gd name="T35" fmla="*/ 219075 h 162"/>
              <a:gd name="T36" fmla="*/ 39688 w 38"/>
              <a:gd name="T37" fmla="*/ 238125 h 162"/>
              <a:gd name="T38" fmla="*/ 36513 w 38"/>
              <a:gd name="T39" fmla="*/ 247650 h 162"/>
              <a:gd name="T40" fmla="*/ 34925 w 38"/>
              <a:gd name="T41" fmla="*/ 252413 h 162"/>
              <a:gd name="T42" fmla="*/ 30163 w 38"/>
              <a:gd name="T43" fmla="*/ 254000 h 162"/>
              <a:gd name="T44" fmla="*/ 25400 w 38"/>
              <a:gd name="T45" fmla="*/ 254000 h 162"/>
              <a:gd name="T46" fmla="*/ 25400 w 38"/>
              <a:gd name="T47" fmla="*/ 254000 h 162"/>
              <a:gd name="T48" fmla="*/ 23813 w 38"/>
              <a:gd name="T49" fmla="*/ 257175 h 162"/>
              <a:gd name="T50" fmla="*/ 14288 w 38"/>
              <a:gd name="T51" fmla="*/ 257175 h 162"/>
              <a:gd name="T52" fmla="*/ 4763 w 38"/>
              <a:gd name="T53" fmla="*/ 254000 h 162"/>
              <a:gd name="T54" fmla="*/ 1588 w 38"/>
              <a:gd name="T55" fmla="*/ 249238 h 162"/>
              <a:gd name="T56" fmla="*/ 0 w 38"/>
              <a:gd name="T57" fmla="*/ 246063 h 162"/>
              <a:gd name="T58" fmla="*/ 0 w 38"/>
              <a:gd name="T59" fmla="*/ 246063 h 162"/>
              <a:gd name="T60" fmla="*/ 9525 w 38"/>
              <a:gd name="T61" fmla="*/ 219075 h 162"/>
              <a:gd name="T62" fmla="*/ 15875 w 38"/>
              <a:gd name="T63" fmla="*/ 196850 h 162"/>
              <a:gd name="T64" fmla="*/ 20638 w 38"/>
              <a:gd name="T65" fmla="*/ 174625 h 162"/>
              <a:gd name="T66" fmla="*/ 20638 w 38"/>
              <a:gd name="T67" fmla="*/ 174625 h 162"/>
              <a:gd name="T68" fmla="*/ 15875 w 38"/>
              <a:gd name="T69" fmla="*/ 139700 h 162"/>
              <a:gd name="T70" fmla="*/ 14288 w 38"/>
              <a:gd name="T71" fmla="*/ 117475 h 162"/>
              <a:gd name="T72" fmla="*/ 15875 w 38"/>
              <a:gd name="T73" fmla="*/ 109538 h 162"/>
              <a:gd name="T74" fmla="*/ 19050 w 38"/>
              <a:gd name="T75" fmla="*/ 107950 h 162"/>
              <a:gd name="T76" fmla="*/ 20638 w 38"/>
              <a:gd name="T77" fmla="*/ 107950 h 162"/>
              <a:gd name="T78" fmla="*/ 25400 w 38"/>
              <a:gd name="T79" fmla="*/ 53975 h 162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8" h="162">
                <a:moveTo>
                  <a:pt x="16" y="34"/>
                </a:moveTo>
                <a:lnTo>
                  <a:pt x="16" y="34"/>
                </a:lnTo>
                <a:lnTo>
                  <a:pt x="19" y="27"/>
                </a:lnTo>
                <a:lnTo>
                  <a:pt x="23" y="12"/>
                </a:lnTo>
                <a:lnTo>
                  <a:pt x="26" y="5"/>
                </a:lnTo>
                <a:lnTo>
                  <a:pt x="31" y="2"/>
                </a:lnTo>
                <a:lnTo>
                  <a:pt x="32" y="0"/>
                </a:lnTo>
                <a:lnTo>
                  <a:pt x="34" y="2"/>
                </a:lnTo>
                <a:lnTo>
                  <a:pt x="38" y="8"/>
                </a:lnTo>
                <a:lnTo>
                  <a:pt x="37" y="36"/>
                </a:lnTo>
                <a:lnTo>
                  <a:pt x="34" y="61"/>
                </a:lnTo>
                <a:lnTo>
                  <a:pt x="31" y="72"/>
                </a:lnTo>
                <a:lnTo>
                  <a:pt x="26" y="83"/>
                </a:lnTo>
                <a:lnTo>
                  <a:pt x="28" y="96"/>
                </a:lnTo>
                <a:lnTo>
                  <a:pt x="28" y="124"/>
                </a:lnTo>
                <a:lnTo>
                  <a:pt x="28" y="138"/>
                </a:lnTo>
                <a:lnTo>
                  <a:pt x="25" y="150"/>
                </a:lnTo>
                <a:lnTo>
                  <a:pt x="23" y="156"/>
                </a:lnTo>
                <a:lnTo>
                  <a:pt x="22" y="159"/>
                </a:lnTo>
                <a:lnTo>
                  <a:pt x="19" y="160"/>
                </a:lnTo>
                <a:lnTo>
                  <a:pt x="16" y="160"/>
                </a:lnTo>
                <a:lnTo>
                  <a:pt x="15" y="162"/>
                </a:lnTo>
                <a:lnTo>
                  <a:pt x="9" y="162"/>
                </a:lnTo>
                <a:lnTo>
                  <a:pt x="3" y="160"/>
                </a:lnTo>
                <a:lnTo>
                  <a:pt x="1" y="157"/>
                </a:lnTo>
                <a:lnTo>
                  <a:pt x="0" y="155"/>
                </a:lnTo>
                <a:lnTo>
                  <a:pt x="6" y="138"/>
                </a:lnTo>
                <a:lnTo>
                  <a:pt x="10" y="124"/>
                </a:lnTo>
                <a:lnTo>
                  <a:pt x="13" y="110"/>
                </a:lnTo>
                <a:lnTo>
                  <a:pt x="10" y="88"/>
                </a:lnTo>
                <a:lnTo>
                  <a:pt x="9" y="74"/>
                </a:lnTo>
                <a:lnTo>
                  <a:pt x="10" y="69"/>
                </a:lnTo>
                <a:lnTo>
                  <a:pt x="12" y="68"/>
                </a:lnTo>
                <a:lnTo>
                  <a:pt x="13" y="68"/>
                </a:lnTo>
                <a:lnTo>
                  <a:pt x="16" y="3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2" name="Freeform 250"/>
          <p:cNvSpPr>
            <a:spLocks/>
          </p:cNvSpPr>
          <p:nvPr/>
        </p:nvSpPr>
        <p:spPr bwMode="auto">
          <a:xfrm>
            <a:off x="1350963" y="3987800"/>
            <a:ext cx="1773237" cy="2112963"/>
          </a:xfrm>
          <a:custGeom>
            <a:avLst/>
            <a:gdLst>
              <a:gd name="T0" fmla="*/ 766762 w 1117"/>
              <a:gd name="T1" fmla="*/ 68263 h 1331"/>
              <a:gd name="T2" fmla="*/ 922337 w 1117"/>
              <a:gd name="T3" fmla="*/ 17463 h 1331"/>
              <a:gd name="T4" fmla="*/ 1109662 w 1117"/>
              <a:gd name="T5" fmla="*/ 3175 h 1331"/>
              <a:gd name="T6" fmla="*/ 1227137 w 1117"/>
              <a:gd name="T7" fmla="*/ 28575 h 1331"/>
              <a:gd name="T8" fmla="*/ 1349375 w 1117"/>
              <a:gd name="T9" fmla="*/ 84138 h 1331"/>
              <a:gd name="T10" fmla="*/ 1390650 w 1117"/>
              <a:gd name="T11" fmla="*/ 112713 h 1331"/>
              <a:gd name="T12" fmla="*/ 1330325 w 1117"/>
              <a:gd name="T13" fmla="*/ 93663 h 1331"/>
              <a:gd name="T14" fmla="*/ 1284287 w 1117"/>
              <a:gd name="T15" fmla="*/ 95250 h 1331"/>
              <a:gd name="T16" fmla="*/ 1398587 w 1117"/>
              <a:gd name="T17" fmla="*/ 147638 h 1331"/>
              <a:gd name="T18" fmla="*/ 1493837 w 1117"/>
              <a:gd name="T19" fmla="*/ 233363 h 1331"/>
              <a:gd name="T20" fmla="*/ 1560512 w 1117"/>
              <a:gd name="T21" fmla="*/ 333375 h 1331"/>
              <a:gd name="T22" fmla="*/ 1608137 w 1117"/>
              <a:gd name="T23" fmla="*/ 412750 h 1331"/>
              <a:gd name="T24" fmla="*/ 1695450 w 1117"/>
              <a:gd name="T25" fmla="*/ 612775 h 1331"/>
              <a:gd name="T26" fmla="*/ 1754187 w 1117"/>
              <a:gd name="T27" fmla="*/ 882650 h 1331"/>
              <a:gd name="T28" fmla="*/ 1773237 w 1117"/>
              <a:gd name="T29" fmla="*/ 1100138 h 1331"/>
              <a:gd name="T30" fmla="*/ 1757362 w 1117"/>
              <a:gd name="T31" fmla="*/ 1241425 h 1331"/>
              <a:gd name="T32" fmla="*/ 1709737 w 1117"/>
              <a:gd name="T33" fmla="*/ 1433513 h 1331"/>
              <a:gd name="T34" fmla="*/ 1639887 w 1117"/>
              <a:gd name="T35" fmla="*/ 1568450 h 1331"/>
              <a:gd name="T36" fmla="*/ 1603375 w 1117"/>
              <a:gd name="T37" fmla="*/ 1698625 h 1331"/>
              <a:gd name="T38" fmla="*/ 1558925 w 1117"/>
              <a:gd name="T39" fmla="*/ 1863725 h 1331"/>
              <a:gd name="T40" fmla="*/ 1493837 w 1117"/>
              <a:gd name="T41" fmla="*/ 1973263 h 1331"/>
              <a:gd name="T42" fmla="*/ 1425575 w 1117"/>
              <a:gd name="T43" fmla="*/ 2016125 h 1331"/>
              <a:gd name="T44" fmla="*/ 1350962 w 1117"/>
              <a:gd name="T45" fmla="*/ 2038350 h 1331"/>
              <a:gd name="T46" fmla="*/ 1404937 w 1117"/>
              <a:gd name="T47" fmla="*/ 2011363 h 1331"/>
              <a:gd name="T48" fmla="*/ 1439862 w 1117"/>
              <a:gd name="T49" fmla="*/ 1952625 h 1331"/>
              <a:gd name="T50" fmla="*/ 1435100 w 1117"/>
              <a:gd name="T51" fmla="*/ 1843088 h 1331"/>
              <a:gd name="T52" fmla="*/ 1146175 w 1117"/>
              <a:gd name="T53" fmla="*/ 2062163 h 1331"/>
              <a:gd name="T54" fmla="*/ 1027112 w 1117"/>
              <a:gd name="T55" fmla="*/ 2098675 h 1331"/>
              <a:gd name="T56" fmla="*/ 896937 w 1117"/>
              <a:gd name="T57" fmla="*/ 2112963 h 1331"/>
              <a:gd name="T58" fmla="*/ 777875 w 1117"/>
              <a:gd name="T59" fmla="*/ 2081213 h 1331"/>
              <a:gd name="T60" fmla="*/ 733425 w 1117"/>
              <a:gd name="T61" fmla="*/ 2051050 h 1331"/>
              <a:gd name="T62" fmla="*/ 606425 w 1117"/>
              <a:gd name="T63" fmla="*/ 1966913 h 1331"/>
              <a:gd name="T64" fmla="*/ 482600 w 1117"/>
              <a:gd name="T65" fmla="*/ 1854200 h 1331"/>
              <a:gd name="T66" fmla="*/ 388937 w 1117"/>
              <a:gd name="T67" fmla="*/ 1700213 h 1331"/>
              <a:gd name="T68" fmla="*/ 334962 w 1117"/>
              <a:gd name="T69" fmla="*/ 1538288 h 1331"/>
              <a:gd name="T70" fmla="*/ 304800 w 1117"/>
              <a:gd name="T71" fmla="*/ 1568450 h 1331"/>
              <a:gd name="T72" fmla="*/ 268287 w 1117"/>
              <a:gd name="T73" fmla="*/ 1565275 h 1331"/>
              <a:gd name="T74" fmla="*/ 228600 w 1117"/>
              <a:gd name="T75" fmla="*/ 1570038 h 1331"/>
              <a:gd name="T76" fmla="*/ 198437 w 1117"/>
              <a:gd name="T77" fmla="*/ 1609725 h 1331"/>
              <a:gd name="T78" fmla="*/ 144462 w 1117"/>
              <a:gd name="T79" fmla="*/ 1604963 h 1331"/>
              <a:gd name="T80" fmla="*/ 85725 w 1117"/>
              <a:gd name="T81" fmla="*/ 1573213 h 1331"/>
              <a:gd name="T82" fmla="*/ 63500 w 1117"/>
              <a:gd name="T83" fmla="*/ 1503363 h 1331"/>
              <a:gd name="T84" fmla="*/ 1587 w 1117"/>
              <a:gd name="T85" fmla="*/ 1198563 h 1331"/>
              <a:gd name="T86" fmla="*/ 0 w 1117"/>
              <a:gd name="T87" fmla="*/ 1035050 h 1331"/>
              <a:gd name="T88" fmla="*/ 6350 w 1117"/>
              <a:gd name="T89" fmla="*/ 865188 h 1331"/>
              <a:gd name="T90" fmla="*/ 11112 w 1117"/>
              <a:gd name="T91" fmla="*/ 642938 h 1331"/>
              <a:gd name="T92" fmla="*/ 39687 w 1117"/>
              <a:gd name="T93" fmla="*/ 508000 h 1331"/>
              <a:gd name="T94" fmla="*/ 134937 w 1117"/>
              <a:gd name="T95" fmla="*/ 379413 h 1331"/>
              <a:gd name="T96" fmla="*/ 250825 w 1117"/>
              <a:gd name="T97" fmla="*/ 247650 h 1331"/>
              <a:gd name="T98" fmla="*/ 323850 w 1117"/>
              <a:gd name="T99" fmla="*/ 174625 h 1331"/>
              <a:gd name="T100" fmla="*/ 442912 w 1117"/>
              <a:gd name="T101" fmla="*/ 104775 h 1331"/>
              <a:gd name="T102" fmla="*/ 584200 w 1117"/>
              <a:gd name="T103" fmla="*/ 79375 h 1331"/>
              <a:gd name="T104" fmla="*/ 681037 w 1117"/>
              <a:gd name="T105" fmla="*/ 93663 h 1331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1117" h="1331">
                <a:moveTo>
                  <a:pt x="445" y="63"/>
                </a:moveTo>
                <a:lnTo>
                  <a:pt x="445" y="63"/>
                </a:lnTo>
                <a:lnTo>
                  <a:pt x="455" y="58"/>
                </a:lnTo>
                <a:lnTo>
                  <a:pt x="483" y="43"/>
                </a:lnTo>
                <a:lnTo>
                  <a:pt x="502" y="34"/>
                </a:lnTo>
                <a:lnTo>
                  <a:pt x="525" y="25"/>
                </a:lnTo>
                <a:lnTo>
                  <a:pt x="552" y="18"/>
                </a:lnTo>
                <a:lnTo>
                  <a:pt x="581" y="11"/>
                </a:lnTo>
                <a:lnTo>
                  <a:pt x="612" y="5"/>
                </a:lnTo>
                <a:lnTo>
                  <a:pt x="646" y="2"/>
                </a:lnTo>
                <a:lnTo>
                  <a:pt x="681" y="0"/>
                </a:lnTo>
                <a:lnTo>
                  <a:pt x="699" y="2"/>
                </a:lnTo>
                <a:lnTo>
                  <a:pt x="718" y="5"/>
                </a:lnTo>
                <a:lnTo>
                  <a:pt x="735" y="8"/>
                </a:lnTo>
                <a:lnTo>
                  <a:pt x="754" y="12"/>
                </a:lnTo>
                <a:lnTo>
                  <a:pt x="773" y="18"/>
                </a:lnTo>
                <a:lnTo>
                  <a:pt x="792" y="24"/>
                </a:lnTo>
                <a:lnTo>
                  <a:pt x="812" y="33"/>
                </a:lnTo>
                <a:lnTo>
                  <a:pt x="831" y="43"/>
                </a:lnTo>
                <a:lnTo>
                  <a:pt x="850" y="53"/>
                </a:lnTo>
                <a:lnTo>
                  <a:pt x="869" y="66"/>
                </a:lnTo>
                <a:lnTo>
                  <a:pt x="876" y="71"/>
                </a:lnTo>
                <a:lnTo>
                  <a:pt x="872" y="69"/>
                </a:lnTo>
                <a:lnTo>
                  <a:pt x="860" y="63"/>
                </a:lnTo>
                <a:lnTo>
                  <a:pt x="851" y="62"/>
                </a:lnTo>
                <a:lnTo>
                  <a:pt x="838" y="59"/>
                </a:lnTo>
                <a:lnTo>
                  <a:pt x="822" y="59"/>
                </a:lnTo>
                <a:lnTo>
                  <a:pt x="803" y="59"/>
                </a:lnTo>
                <a:lnTo>
                  <a:pt x="809" y="60"/>
                </a:lnTo>
                <a:lnTo>
                  <a:pt x="822" y="63"/>
                </a:lnTo>
                <a:lnTo>
                  <a:pt x="841" y="72"/>
                </a:lnTo>
                <a:lnTo>
                  <a:pt x="867" y="84"/>
                </a:lnTo>
                <a:lnTo>
                  <a:pt x="881" y="93"/>
                </a:lnTo>
                <a:lnTo>
                  <a:pt x="895" y="103"/>
                </a:lnTo>
                <a:lnTo>
                  <a:pt x="910" y="116"/>
                </a:lnTo>
                <a:lnTo>
                  <a:pt x="925" y="131"/>
                </a:lnTo>
                <a:lnTo>
                  <a:pt x="941" y="147"/>
                </a:lnTo>
                <a:lnTo>
                  <a:pt x="955" y="165"/>
                </a:lnTo>
                <a:lnTo>
                  <a:pt x="969" y="187"/>
                </a:lnTo>
                <a:lnTo>
                  <a:pt x="983" y="210"/>
                </a:lnTo>
                <a:lnTo>
                  <a:pt x="1014" y="266"/>
                </a:lnTo>
                <a:lnTo>
                  <a:pt x="1016" y="269"/>
                </a:lnTo>
                <a:lnTo>
                  <a:pt x="1013" y="260"/>
                </a:lnTo>
                <a:lnTo>
                  <a:pt x="989" y="210"/>
                </a:lnTo>
                <a:lnTo>
                  <a:pt x="1062" y="367"/>
                </a:lnTo>
                <a:lnTo>
                  <a:pt x="1068" y="386"/>
                </a:lnTo>
                <a:lnTo>
                  <a:pt x="1080" y="435"/>
                </a:lnTo>
                <a:lnTo>
                  <a:pt x="1095" y="498"/>
                </a:lnTo>
                <a:lnTo>
                  <a:pt x="1101" y="527"/>
                </a:lnTo>
                <a:lnTo>
                  <a:pt x="1105" y="556"/>
                </a:lnTo>
                <a:lnTo>
                  <a:pt x="1111" y="622"/>
                </a:lnTo>
                <a:lnTo>
                  <a:pt x="1115" y="674"/>
                </a:lnTo>
                <a:lnTo>
                  <a:pt x="1117" y="693"/>
                </a:lnTo>
                <a:lnTo>
                  <a:pt x="1117" y="706"/>
                </a:lnTo>
                <a:lnTo>
                  <a:pt x="1112" y="743"/>
                </a:lnTo>
                <a:lnTo>
                  <a:pt x="1107" y="782"/>
                </a:lnTo>
                <a:lnTo>
                  <a:pt x="1098" y="828"/>
                </a:lnTo>
                <a:lnTo>
                  <a:pt x="1092" y="853"/>
                </a:lnTo>
                <a:lnTo>
                  <a:pt x="1084" y="879"/>
                </a:lnTo>
                <a:lnTo>
                  <a:pt x="1077" y="903"/>
                </a:lnTo>
                <a:lnTo>
                  <a:pt x="1068" y="928"/>
                </a:lnTo>
                <a:lnTo>
                  <a:pt x="1058" y="950"/>
                </a:lnTo>
                <a:lnTo>
                  <a:pt x="1046" y="970"/>
                </a:lnTo>
                <a:lnTo>
                  <a:pt x="1033" y="988"/>
                </a:lnTo>
                <a:lnTo>
                  <a:pt x="1020" y="1004"/>
                </a:lnTo>
                <a:lnTo>
                  <a:pt x="1016" y="1035"/>
                </a:lnTo>
                <a:lnTo>
                  <a:pt x="1010" y="1070"/>
                </a:lnTo>
                <a:lnTo>
                  <a:pt x="1001" y="1110"/>
                </a:lnTo>
                <a:lnTo>
                  <a:pt x="996" y="1132"/>
                </a:lnTo>
                <a:lnTo>
                  <a:pt x="989" y="1152"/>
                </a:lnTo>
                <a:lnTo>
                  <a:pt x="982" y="1174"/>
                </a:lnTo>
                <a:lnTo>
                  <a:pt x="973" y="1193"/>
                </a:lnTo>
                <a:lnTo>
                  <a:pt x="964" y="1212"/>
                </a:lnTo>
                <a:lnTo>
                  <a:pt x="952" y="1228"/>
                </a:lnTo>
                <a:lnTo>
                  <a:pt x="941" y="1243"/>
                </a:lnTo>
                <a:lnTo>
                  <a:pt x="927" y="1255"/>
                </a:lnTo>
                <a:lnTo>
                  <a:pt x="919" y="1259"/>
                </a:lnTo>
                <a:lnTo>
                  <a:pt x="898" y="1270"/>
                </a:lnTo>
                <a:lnTo>
                  <a:pt x="872" y="1280"/>
                </a:lnTo>
                <a:lnTo>
                  <a:pt x="860" y="1283"/>
                </a:lnTo>
                <a:lnTo>
                  <a:pt x="851" y="1284"/>
                </a:lnTo>
                <a:lnTo>
                  <a:pt x="854" y="1283"/>
                </a:lnTo>
                <a:lnTo>
                  <a:pt x="864" y="1280"/>
                </a:lnTo>
                <a:lnTo>
                  <a:pt x="878" y="1272"/>
                </a:lnTo>
                <a:lnTo>
                  <a:pt x="885" y="1267"/>
                </a:lnTo>
                <a:lnTo>
                  <a:pt x="892" y="1259"/>
                </a:lnTo>
                <a:lnTo>
                  <a:pt x="898" y="1252"/>
                </a:lnTo>
                <a:lnTo>
                  <a:pt x="903" y="1242"/>
                </a:lnTo>
                <a:lnTo>
                  <a:pt x="907" y="1230"/>
                </a:lnTo>
                <a:lnTo>
                  <a:pt x="910" y="1217"/>
                </a:lnTo>
                <a:lnTo>
                  <a:pt x="910" y="1201"/>
                </a:lnTo>
                <a:lnTo>
                  <a:pt x="908" y="1181"/>
                </a:lnTo>
                <a:lnTo>
                  <a:pt x="904" y="1161"/>
                </a:lnTo>
                <a:lnTo>
                  <a:pt x="897" y="1139"/>
                </a:lnTo>
                <a:lnTo>
                  <a:pt x="841" y="1208"/>
                </a:lnTo>
                <a:lnTo>
                  <a:pt x="722" y="1299"/>
                </a:lnTo>
                <a:lnTo>
                  <a:pt x="715" y="1302"/>
                </a:lnTo>
                <a:lnTo>
                  <a:pt x="696" y="1309"/>
                </a:lnTo>
                <a:lnTo>
                  <a:pt x="665" y="1318"/>
                </a:lnTo>
                <a:lnTo>
                  <a:pt x="647" y="1322"/>
                </a:lnTo>
                <a:lnTo>
                  <a:pt x="628" y="1327"/>
                </a:lnTo>
                <a:lnTo>
                  <a:pt x="608" y="1330"/>
                </a:lnTo>
                <a:lnTo>
                  <a:pt x="586" y="1331"/>
                </a:lnTo>
                <a:lnTo>
                  <a:pt x="565" y="1331"/>
                </a:lnTo>
                <a:lnTo>
                  <a:pt x="543" y="1328"/>
                </a:lnTo>
                <a:lnTo>
                  <a:pt x="521" y="1324"/>
                </a:lnTo>
                <a:lnTo>
                  <a:pt x="500" y="1316"/>
                </a:lnTo>
                <a:lnTo>
                  <a:pt x="490" y="1311"/>
                </a:lnTo>
                <a:lnTo>
                  <a:pt x="481" y="1305"/>
                </a:lnTo>
                <a:lnTo>
                  <a:pt x="473" y="1299"/>
                </a:lnTo>
                <a:lnTo>
                  <a:pt x="462" y="1292"/>
                </a:lnTo>
                <a:lnTo>
                  <a:pt x="455" y="1287"/>
                </a:lnTo>
                <a:lnTo>
                  <a:pt x="431" y="1274"/>
                </a:lnTo>
                <a:lnTo>
                  <a:pt x="399" y="1252"/>
                </a:lnTo>
                <a:lnTo>
                  <a:pt x="382" y="1239"/>
                </a:lnTo>
                <a:lnTo>
                  <a:pt x="362" y="1224"/>
                </a:lnTo>
                <a:lnTo>
                  <a:pt x="342" y="1206"/>
                </a:lnTo>
                <a:lnTo>
                  <a:pt x="323" y="1187"/>
                </a:lnTo>
                <a:lnTo>
                  <a:pt x="304" y="1168"/>
                </a:lnTo>
                <a:lnTo>
                  <a:pt x="286" y="1146"/>
                </a:lnTo>
                <a:lnTo>
                  <a:pt x="270" y="1123"/>
                </a:lnTo>
                <a:lnTo>
                  <a:pt x="255" y="1098"/>
                </a:lnTo>
                <a:lnTo>
                  <a:pt x="245" y="1071"/>
                </a:lnTo>
                <a:lnTo>
                  <a:pt x="241" y="1058"/>
                </a:lnTo>
                <a:lnTo>
                  <a:pt x="238" y="1045"/>
                </a:lnTo>
                <a:lnTo>
                  <a:pt x="211" y="969"/>
                </a:lnTo>
                <a:lnTo>
                  <a:pt x="208" y="975"/>
                </a:lnTo>
                <a:lnTo>
                  <a:pt x="203" y="980"/>
                </a:lnTo>
                <a:lnTo>
                  <a:pt x="197" y="985"/>
                </a:lnTo>
                <a:lnTo>
                  <a:pt x="192" y="988"/>
                </a:lnTo>
                <a:lnTo>
                  <a:pt x="186" y="988"/>
                </a:lnTo>
                <a:lnTo>
                  <a:pt x="182" y="989"/>
                </a:lnTo>
                <a:lnTo>
                  <a:pt x="176" y="988"/>
                </a:lnTo>
                <a:lnTo>
                  <a:pt x="169" y="986"/>
                </a:lnTo>
                <a:lnTo>
                  <a:pt x="163" y="982"/>
                </a:lnTo>
                <a:lnTo>
                  <a:pt x="154" y="976"/>
                </a:lnTo>
                <a:lnTo>
                  <a:pt x="147" y="969"/>
                </a:lnTo>
                <a:lnTo>
                  <a:pt x="144" y="989"/>
                </a:lnTo>
                <a:lnTo>
                  <a:pt x="107" y="986"/>
                </a:lnTo>
                <a:lnTo>
                  <a:pt x="91" y="972"/>
                </a:lnTo>
                <a:lnTo>
                  <a:pt x="120" y="1001"/>
                </a:lnTo>
                <a:lnTo>
                  <a:pt x="125" y="1014"/>
                </a:lnTo>
                <a:lnTo>
                  <a:pt x="114" y="1014"/>
                </a:lnTo>
                <a:lnTo>
                  <a:pt x="103" y="1013"/>
                </a:lnTo>
                <a:lnTo>
                  <a:pt x="91" y="1011"/>
                </a:lnTo>
                <a:lnTo>
                  <a:pt x="78" y="1007"/>
                </a:lnTo>
                <a:lnTo>
                  <a:pt x="65" y="1000"/>
                </a:lnTo>
                <a:lnTo>
                  <a:pt x="59" y="995"/>
                </a:lnTo>
                <a:lnTo>
                  <a:pt x="54" y="991"/>
                </a:lnTo>
                <a:lnTo>
                  <a:pt x="51" y="983"/>
                </a:lnTo>
                <a:lnTo>
                  <a:pt x="48" y="978"/>
                </a:lnTo>
                <a:lnTo>
                  <a:pt x="40" y="947"/>
                </a:lnTo>
                <a:lnTo>
                  <a:pt x="22" y="875"/>
                </a:lnTo>
                <a:lnTo>
                  <a:pt x="13" y="832"/>
                </a:lnTo>
                <a:lnTo>
                  <a:pt x="6" y="791"/>
                </a:lnTo>
                <a:lnTo>
                  <a:pt x="1" y="755"/>
                </a:lnTo>
                <a:lnTo>
                  <a:pt x="0" y="740"/>
                </a:lnTo>
                <a:lnTo>
                  <a:pt x="1" y="727"/>
                </a:lnTo>
                <a:lnTo>
                  <a:pt x="0" y="652"/>
                </a:lnTo>
                <a:lnTo>
                  <a:pt x="1" y="590"/>
                </a:lnTo>
                <a:lnTo>
                  <a:pt x="3" y="564"/>
                </a:lnTo>
                <a:lnTo>
                  <a:pt x="4" y="545"/>
                </a:lnTo>
                <a:lnTo>
                  <a:pt x="4" y="514"/>
                </a:lnTo>
                <a:lnTo>
                  <a:pt x="4" y="483"/>
                </a:lnTo>
                <a:lnTo>
                  <a:pt x="4" y="445"/>
                </a:lnTo>
                <a:lnTo>
                  <a:pt x="7" y="405"/>
                </a:lnTo>
                <a:lnTo>
                  <a:pt x="12" y="366"/>
                </a:lnTo>
                <a:lnTo>
                  <a:pt x="16" y="350"/>
                </a:lnTo>
                <a:lnTo>
                  <a:pt x="21" y="333"/>
                </a:lnTo>
                <a:lnTo>
                  <a:pt x="25" y="320"/>
                </a:lnTo>
                <a:lnTo>
                  <a:pt x="31" y="308"/>
                </a:lnTo>
                <a:lnTo>
                  <a:pt x="47" y="288"/>
                </a:lnTo>
                <a:lnTo>
                  <a:pt x="85" y="239"/>
                </a:lnTo>
                <a:lnTo>
                  <a:pt x="126" y="188"/>
                </a:lnTo>
                <a:lnTo>
                  <a:pt x="145" y="168"/>
                </a:lnTo>
                <a:lnTo>
                  <a:pt x="158" y="156"/>
                </a:lnTo>
                <a:lnTo>
                  <a:pt x="164" y="150"/>
                </a:lnTo>
                <a:lnTo>
                  <a:pt x="179" y="132"/>
                </a:lnTo>
                <a:lnTo>
                  <a:pt x="191" y="122"/>
                </a:lnTo>
                <a:lnTo>
                  <a:pt x="204" y="110"/>
                </a:lnTo>
                <a:lnTo>
                  <a:pt x="220" y="99"/>
                </a:lnTo>
                <a:lnTo>
                  <a:pt x="238" y="87"/>
                </a:lnTo>
                <a:lnTo>
                  <a:pt x="257" y="77"/>
                </a:lnTo>
                <a:lnTo>
                  <a:pt x="279" y="66"/>
                </a:lnTo>
                <a:lnTo>
                  <a:pt x="302" y="59"/>
                </a:lnTo>
                <a:lnTo>
                  <a:pt x="327" y="53"/>
                </a:lnTo>
                <a:lnTo>
                  <a:pt x="355" y="50"/>
                </a:lnTo>
                <a:lnTo>
                  <a:pt x="368" y="50"/>
                </a:lnTo>
                <a:lnTo>
                  <a:pt x="383" y="50"/>
                </a:lnTo>
                <a:lnTo>
                  <a:pt x="398" y="52"/>
                </a:lnTo>
                <a:lnTo>
                  <a:pt x="414" y="55"/>
                </a:lnTo>
                <a:lnTo>
                  <a:pt x="429" y="59"/>
                </a:lnTo>
                <a:lnTo>
                  <a:pt x="445" y="63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53" name="Freeform 251"/>
          <p:cNvSpPr>
            <a:spLocks/>
          </p:cNvSpPr>
          <p:nvPr/>
        </p:nvSpPr>
        <p:spPr bwMode="auto">
          <a:xfrm>
            <a:off x="2101850" y="5272088"/>
            <a:ext cx="365125" cy="190500"/>
          </a:xfrm>
          <a:custGeom>
            <a:avLst/>
            <a:gdLst>
              <a:gd name="T0" fmla="*/ 65088 w 230"/>
              <a:gd name="T1" fmla="*/ 15875 h 120"/>
              <a:gd name="T2" fmla="*/ 60325 w 230"/>
              <a:gd name="T3" fmla="*/ 50800 h 120"/>
              <a:gd name="T4" fmla="*/ 55563 w 230"/>
              <a:gd name="T5" fmla="*/ 55563 h 120"/>
              <a:gd name="T6" fmla="*/ 41275 w 230"/>
              <a:gd name="T7" fmla="*/ 55563 h 120"/>
              <a:gd name="T8" fmla="*/ 22225 w 230"/>
              <a:gd name="T9" fmla="*/ 61913 h 120"/>
              <a:gd name="T10" fmla="*/ 3175 w 230"/>
              <a:gd name="T11" fmla="*/ 85725 h 120"/>
              <a:gd name="T12" fmla="*/ 0 w 230"/>
              <a:gd name="T13" fmla="*/ 106363 h 120"/>
              <a:gd name="T14" fmla="*/ 3175 w 230"/>
              <a:gd name="T15" fmla="*/ 123825 h 120"/>
              <a:gd name="T16" fmla="*/ 15875 w 230"/>
              <a:gd name="T17" fmla="*/ 139700 h 120"/>
              <a:gd name="T18" fmla="*/ 34925 w 230"/>
              <a:gd name="T19" fmla="*/ 146050 h 120"/>
              <a:gd name="T20" fmla="*/ 71438 w 230"/>
              <a:gd name="T21" fmla="*/ 141288 h 120"/>
              <a:gd name="T22" fmla="*/ 100013 w 230"/>
              <a:gd name="T23" fmla="*/ 146050 h 120"/>
              <a:gd name="T24" fmla="*/ 115888 w 230"/>
              <a:gd name="T25" fmla="*/ 160338 h 120"/>
              <a:gd name="T26" fmla="*/ 131763 w 230"/>
              <a:gd name="T27" fmla="*/ 176213 h 120"/>
              <a:gd name="T28" fmla="*/ 160338 w 230"/>
              <a:gd name="T29" fmla="*/ 188913 h 120"/>
              <a:gd name="T30" fmla="*/ 200025 w 230"/>
              <a:gd name="T31" fmla="*/ 184150 h 120"/>
              <a:gd name="T32" fmla="*/ 220663 w 230"/>
              <a:gd name="T33" fmla="*/ 174625 h 120"/>
              <a:gd name="T34" fmla="*/ 231775 w 230"/>
              <a:gd name="T35" fmla="*/ 165100 h 120"/>
              <a:gd name="T36" fmla="*/ 266700 w 230"/>
              <a:gd name="T37" fmla="*/ 141288 h 120"/>
              <a:gd name="T38" fmla="*/ 292100 w 230"/>
              <a:gd name="T39" fmla="*/ 131763 h 120"/>
              <a:gd name="T40" fmla="*/ 319088 w 230"/>
              <a:gd name="T41" fmla="*/ 134938 h 120"/>
              <a:gd name="T42" fmla="*/ 330200 w 230"/>
              <a:gd name="T43" fmla="*/ 136525 h 120"/>
              <a:gd name="T44" fmla="*/ 341313 w 230"/>
              <a:gd name="T45" fmla="*/ 131763 h 120"/>
              <a:gd name="T46" fmla="*/ 354013 w 230"/>
              <a:gd name="T47" fmla="*/ 114300 h 120"/>
              <a:gd name="T48" fmla="*/ 358775 w 230"/>
              <a:gd name="T49" fmla="*/ 85725 h 120"/>
              <a:gd name="T50" fmla="*/ 350838 w 230"/>
              <a:gd name="T51" fmla="*/ 65088 h 120"/>
              <a:gd name="T52" fmla="*/ 331788 w 230"/>
              <a:gd name="T53" fmla="*/ 41275 h 120"/>
              <a:gd name="T54" fmla="*/ 301625 w 230"/>
              <a:gd name="T55" fmla="*/ 25400 h 120"/>
              <a:gd name="T56" fmla="*/ 300038 w 230"/>
              <a:gd name="T57" fmla="*/ 25400 h 120"/>
              <a:gd name="T58" fmla="*/ 315913 w 230"/>
              <a:gd name="T59" fmla="*/ 30163 h 120"/>
              <a:gd name="T60" fmla="*/ 336550 w 230"/>
              <a:gd name="T61" fmla="*/ 49213 h 120"/>
              <a:gd name="T62" fmla="*/ 365125 w 230"/>
              <a:gd name="T63" fmla="*/ 88900 h 120"/>
              <a:gd name="T64" fmla="*/ 358775 w 230"/>
              <a:gd name="T65" fmla="*/ 115888 h 120"/>
              <a:gd name="T66" fmla="*/ 344488 w 230"/>
              <a:gd name="T67" fmla="*/ 134938 h 120"/>
              <a:gd name="T68" fmla="*/ 323850 w 230"/>
              <a:gd name="T69" fmla="*/ 144463 h 120"/>
              <a:gd name="T70" fmla="*/ 209550 w 230"/>
              <a:gd name="T71" fmla="*/ 180975 h 120"/>
              <a:gd name="T72" fmla="*/ 192088 w 230"/>
              <a:gd name="T73" fmla="*/ 188913 h 120"/>
              <a:gd name="T74" fmla="*/ 165100 w 230"/>
              <a:gd name="T75" fmla="*/ 190500 h 120"/>
              <a:gd name="T76" fmla="*/ 130175 w 230"/>
              <a:gd name="T77" fmla="*/ 179388 h 120"/>
              <a:gd name="T78" fmla="*/ 36513 w 230"/>
              <a:gd name="T79" fmla="*/ 150813 h 120"/>
              <a:gd name="T80" fmla="*/ 17463 w 230"/>
              <a:gd name="T81" fmla="*/ 139700 h 120"/>
              <a:gd name="T82" fmla="*/ 7938 w 230"/>
              <a:gd name="T83" fmla="*/ 114300 h 120"/>
              <a:gd name="T84" fmla="*/ 6350 w 230"/>
              <a:gd name="T85" fmla="*/ 92075 h 120"/>
              <a:gd name="T86" fmla="*/ 12700 w 230"/>
              <a:gd name="T87" fmla="*/ 79375 h 120"/>
              <a:gd name="T88" fmla="*/ 26988 w 230"/>
              <a:gd name="T89" fmla="*/ 66675 h 120"/>
              <a:gd name="T90" fmla="*/ 61913 w 230"/>
              <a:gd name="T91" fmla="*/ 55563 h 120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230" h="120">
                <a:moveTo>
                  <a:pt x="44" y="0"/>
                </a:moveTo>
                <a:lnTo>
                  <a:pt x="41" y="10"/>
                </a:lnTo>
                <a:lnTo>
                  <a:pt x="39" y="20"/>
                </a:lnTo>
                <a:lnTo>
                  <a:pt x="38" y="32"/>
                </a:lnTo>
                <a:lnTo>
                  <a:pt x="36" y="35"/>
                </a:lnTo>
                <a:lnTo>
                  <a:pt x="35" y="35"/>
                </a:lnTo>
                <a:lnTo>
                  <a:pt x="30" y="35"/>
                </a:lnTo>
                <a:lnTo>
                  <a:pt x="26" y="35"/>
                </a:lnTo>
                <a:lnTo>
                  <a:pt x="20" y="36"/>
                </a:lnTo>
                <a:lnTo>
                  <a:pt x="14" y="39"/>
                </a:lnTo>
                <a:lnTo>
                  <a:pt x="8" y="47"/>
                </a:lnTo>
                <a:lnTo>
                  <a:pt x="2" y="54"/>
                </a:lnTo>
                <a:lnTo>
                  <a:pt x="0" y="63"/>
                </a:lnTo>
                <a:lnTo>
                  <a:pt x="0" y="67"/>
                </a:lnTo>
                <a:lnTo>
                  <a:pt x="1" y="73"/>
                </a:lnTo>
                <a:lnTo>
                  <a:pt x="2" y="78"/>
                </a:lnTo>
                <a:lnTo>
                  <a:pt x="5" y="83"/>
                </a:lnTo>
                <a:lnTo>
                  <a:pt x="10" y="88"/>
                </a:lnTo>
                <a:lnTo>
                  <a:pt x="16" y="94"/>
                </a:lnTo>
                <a:lnTo>
                  <a:pt x="22" y="92"/>
                </a:lnTo>
                <a:lnTo>
                  <a:pt x="36" y="89"/>
                </a:lnTo>
                <a:lnTo>
                  <a:pt x="45" y="89"/>
                </a:lnTo>
                <a:lnTo>
                  <a:pt x="54" y="89"/>
                </a:lnTo>
                <a:lnTo>
                  <a:pt x="63" y="92"/>
                </a:lnTo>
                <a:lnTo>
                  <a:pt x="70" y="97"/>
                </a:lnTo>
                <a:lnTo>
                  <a:pt x="73" y="101"/>
                </a:lnTo>
                <a:lnTo>
                  <a:pt x="77" y="105"/>
                </a:lnTo>
                <a:lnTo>
                  <a:pt x="83" y="111"/>
                </a:lnTo>
                <a:lnTo>
                  <a:pt x="91" y="116"/>
                </a:lnTo>
                <a:lnTo>
                  <a:pt x="101" y="119"/>
                </a:lnTo>
                <a:lnTo>
                  <a:pt x="113" y="119"/>
                </a:lnTo>
                <a:lnTo>
                  <a:pt x="126" y="116"/>
                </a:lnTo>
                <a:lnTo>
                  <a:pt x="135" y="113"/>
                </a:lnTo>
                <a:lnTo>
                  <a:pt x="139" y="110"/>
                </a:lnTo>
                <a:lnTo>
                  <a:pt x="143" y="107"/>
                </a:lnTo>
                <a:lnTo>
                  <a:pt x="146" y="104"/>
                </a:lnTo>
                <a:lnTo>
                  <a:pt x="155" y="97"/>
                </a:lnTo>
                <a:lnTo>
                  <a:pt x="168" y="89"/>
                </a:lnTo>
                <a:lnTo>
                  <a:pt x="177" y="86"/>
                </a:lnTo>
                <a:lnTo>
                  <a:pt x="184" y="83"/>
                </a:lnTo>
                <a:lnTo>
                  <a:pt x="193" y="83"/>
                </a:lnTo>
                <a:lnTo>
                  <a:pt x="201" y="85"/>
                </a:lnTo>
                <a:lnTo>
                  <a:pt x="205" y="85"/>
                </a:lnTo>
                <a:lnTo>
                  <a:pt x="208" y="86"/>
                </a:lnTo>
                <a:lnTo>
                  <a:pt x="212" y="85"/>
                </a:lnTo>
                <a:lnTo>
                  <a:pt x="215" y="83"/>
                </a:lnTo>
                <a:lnTo>
                  <a:pt x="220" y="79"/>
                </a:lnTo>
                <a:lnTo>
                  <a:pt x="223" y="72"/>
                </a:lnTo>
                <a:lnTo>
                  <a:pt x="226" y="60"/>
                </a:lnTo>
                <a:lnTo>
                  <a:pt x="226" y="54"/>
                </a:lnTo>
                <a:lnTo>
                  <a:pt x="223" y="48"/>
                </a:lnTo>
                <a:lnTo>
                  <a:pt x="221" y="41"/>
                </a:lnTo>
                <a:lnTo>
                  <a:pt x="217" y="34"/>
                </a:lnTo>
                <a:lnTo>
                  <a:pt x="209" y="26"/>
                </a:lnTo>
                <a:lnTo>
                  <a:pt x="202" y="20"/>
                </a:lnTo>
                <a:lnTo>
                  <a:pt x="190" y="16"/>
                </a:lnTo>
                <a:lnTo>
                  <a:pt x="184" y="16"/>
                </a:lnTo>
                <a:lnTo>
                  <a:pt x="189" y="16"/>
                </a:lnTo>
                <a:lnTo>
                  <a:pt x="193" y="16"/>
                </a:lnTo>
                <a:lnTo>
                  <a:pt x="199" y="19"/>
                </a:lnTo>
                <a:lnTo>
                  <a:pt x="205" y="23"/>
                </a:lnTo>
                <a:lnTo>
                  <a:pt x="212" y="31"/>
                </a:lnTo>
                <a:lnTo>
                  <a:pt x="221" y="41"/>
                </a:lnTo>
                <a:lnTo>
                  <a:pt x="230" y="56"/>
                </a:lnTo>
                <a:lnTo>
                  <a:pt x="228" y="61"/>
                </a:lnTo>
                <a:lnTo>
                  <a:pt x="226" y="73"/>
                </a:lnTo>
                <a:lnTo>
                  <a:pt x="221" y="79"/>
                </a:lnTo>
                <a:lnTo>
                  <a:pt x="217" y="85"/>
                </a:lnTo>
                <a:lnTo>
                  <a:pt x="211" y="88"/>
                </a:lnTo>
                <a:lnTo>
                  <a:pt x="204" y="91"/>
                </a:lnTo>
                <a:lnTo>
                  <a:pt x="151" y="107"/>
                </a:lnTo>
                <a:lnTo>
                  <a:pt x="132" y="114"/>
                </a:lnTo>
                <a:lnTo>
                  <a:pt x="127" y="117"/>
                </a:lnTo>
                <a:lnTo>
                  <a:pt x="121" y="119"/>
                </a:lnTo>
                <a:lnTo>
                  <a:pt x="113" y="120"/>
                </a:lnTo>
                <a:lnTo>
                  <a:pt x="104" y="120"/>
                </a:lnTo>
                <a:lnTo>
                  <a:pt x="93" y="119"/>
                </a:lnTo>
                <a:lnTo>
                  <a:pt x="82" y="113"/>
                </a:lnTo>
                <a:lnTo>
                  <a:pt x="70" y="104"/>
                </a:lnTo>
                <a:lnTo>
                  <a:pt x="23" y="95"/>
                </a:lnTo>
                <a:lnTo>
                  <a:pt x="16" y="94"/>
                </a:lnTo>
                <a:lnTo>
                  <a:pt x="11" y="88"/>
                </a:lnTo>
                <a:lnTo>
                  <a:pt x="8" y="80"/>
                </a:lnTo>
                <a:lnTo>
                  <a:pt x="5" y="72"/>
                </a:lnTo>
                <a:lnTo>
                  <a:pt x="4" y="63"/>
                </a:lnTo>
                <a:lnTo>
                  <a:pt x="4" y="58"/>
                </a:lnTo>
                <a:lnTo>
                  <a:pt x="5" y="54"/>
                </a:lnTo>
                <a:lnTo>
                  <a:pt x="8" y="50"/>
                </a:lnTo>
                <a:lnTo>
                  <a:pt x="13" y="45"/>
                </a:lnTo>
                <a:lnTo>
                  <a:pt x="17" y="42"/>
                </a:lnTo>
                <a:lnTo>
                  <a:pt x="24" y="39"/>
                </a:lnTo>
                <a:lnTo>
                  <a:pt x="39" y="35"/>
                </a:lnTo>
                <a:lnTo>
                  <a:pt x="44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4" name="Freeform 252"/>
          <p:cNvSpPr>
            <a:spLocks/>
          </p:cNvSpPr>
          <p:nvPr/>
        </p:nvSpPr>
        <p:spPr bwMode="auto">
          <a:xfrm>
            <a:off x="2017713" y="5595938"/>
            <a:ext cx="530225" cy="55562"/>
          </a:xfrm>
          <a:custGeom>
            <a:avLst/>
            <a:gdLst>
              <a:gd name="T0" fmla="*/ 0 w 334"/>
              <a:gd name="T1" fmla="*/ 31750 h 35"/>
              <a:gd name="T2" fmla="*/ 0 w 334"/>
              <a:gd name="T3" fmla="*/ 31750 h 35"/>
              <a:gd name="T4" fmla="*/ 1588 w 334"/>
              <a:gd name="T5" fmla="*/ 30162 h 35"/>
              <a:gd name="T6" fmla="*/ 1588 w 334"/>
              <a:gd name="T7" fmla="*/ 30162 h 35"/>
              <a:gd name="T8" fmla="*/ 41275 w 334"/>
              <a:gd name="T9" fmla="*/ 20637 h 35"/>
              <a:gd name="T10" fmla="*/ 101600 w 334"/>
              <a:gd name="T11" fmla="*/ 9525 h 35"/>
              <a:gd name="T12" fmla="*/ 134938 w 334"/>
              <a:gd name="T13" fmla="*/ 4762 h 35"/>
              <a:gd name="T14" fmla="*/ 166688 w 334"/>
              <a:gd name="T15" fmla="*/ 4762 h 35"/>
              <a:gd name="T16" fmla="*/ 195263 w 334"/>
              <a:gd name="T17" fmla="*/ 6350 h 35"/>
              <a:gd name="T18" fmla="*/ 206375 w 334"/>
              <a:gd name="T19" fmla="*/ 11112 h 35"/>
              <a:gd name="T20" fmla="*/ 215900 w 334"/>
              <a:gd name="T21" fmla="*/ 15875 h 35"/>
              <a:gd name="T22" fmla="*/ 215900 w 334"/>
              <a:gd name="T23" fmla="*/ 15875 h 35"/>
              <a:gd name="T24" fmla="*/ 215900 w 334"/>
              <a:gd name="T25" fmla="*/ 15875 h 35"/>
              <a:gd name="T26" fmla="*/ 220663 w 334"/>
              <a:gd name="T27" fmla="*/ 17462 h 35"/>
              <a:gd name="T28" fmla="*/ 230188 w 334"/>
              <a:gd name="T29" fmla="*/ 22225 h 35"/>
              <a:gd name="T30" fmla="*/ 249238 w 334"/>
              <a:gd name="T31" fmla="*/ 25400 h 35"/>
              <a:gd name="T32" fmla="*/ 249238 w 334"/>
              <a:gd name="T33" fmla="*/ 25400 h 35"/>
              <a:gd name="T34" fmla="*/ 269875 w 334"/>
              <a:gd name="T35" fmla="*/ 22225 h 35"/>
              <a:gd name="T36" fmla="*/ 285750 w 334"/>
              <a:gd name="T37" fmla="*/ 17462 h 35"/>
              <a:gd name="T38" fmla="*/ 298450 w 334"/>
              <a:gd name="T39" fmla="*/ 14287 h 35"/>
              <a:gd name="T40" fmla="*/ 298450 w 334"/>
              <a:gd name="T41" fmla="*/ 14287 h 35"/>
              <a:gd name="T42" fmla="*/ 298450 w 334"/>
              <a:gd name="T43" fmla="*/ 14287 h 35"/>
              <a:gd name="T44" fmla="*/ 301625 w 334"/>
              <a:gd name="T45" fmla="*/ 9525 h 35"/>
              <a:gd name="T46" fmla="*/ 311150 w 334"/>
              <a:gd name="T47" fmla="*/ 4762 h 35"/>
              <a:gd name="T48" fmla="*/ 330200 w 334"/>
              <a:gd name="T49" fmla="*/ 0 h 35"/>
              <a:gd name="T50" fmla="*/ 355600 w 334"/>
              <a:gd name="T51" fmla="*/ 0 h 35"/>
              <a:gd name="T52" fmla="*/ 395288 w 334"/>
              <a:gd name="T53" fmla="*/ 0 h 35"/>
              <a:gd name="T54" fmla="*/ 446088 w 334"/>
              <a:gd name="T55" fmla="*/ 6350 h 35"/>
              <a:gd name="T56" fmla="*/ 515938 w 334"/>
              <a:gd name="T57" fmla="*/ 17462 h 35"/>
              <a:gd name="T58" fmla="*/ 530225 w 334"/>
              <a:gd name="T59" fmla="*/ 17462 h 35"/>
              <a:gd name="T60" fmla="*/ 530225 w 334"/>
              <a:gd name="T61" fmla="*/ 17462 h 35"/>
              <a:gd name="T62" fmla="*/ 409575 w 334"/>
              <a:gd name="T63" fmla="*/ 39687 h 35"/>
              <a:gd name="T64" fmla="*/ 320675 w 334"/>
              <a:gd name="T65" fmla="*/ 50800 h 35"/>
              <a:gd name="T66" fmla="*/ 288925 w 334"/>
              <a:gd name="T67" fmla="*/ 55562 h 35"/>
              <a:gd name="T68" fmla="*/ 276225 w 334"/>
              <a:gd name="T69" fmla="*/ 53975 h 35"/>
              <a:gd name="T70" fmla="*/ 269875 w 334"/>
              <a:gd name="T71" fmla="*/ 53975 h 35"/>
              <a:gd name="T72" fmla="*/ 269875 w 334"/>
              <a:gd name="T73" fmla="*/ 53975 h 35"/>
              <a:gd name="T74" fmla="*/ 244475 w 334"/>
              <a:gd name="T75" fmla="*/ 53975 h 35"/>
              <a:gd name="T76" fmla="*/ 223838 w 334"/>
              <a:gd name="T77" fmla="*/ 50800 h 35"/>
              <a:gd name="T78" fmla="*/ 215900 w 334"/>
              <a:gd name="T79" fmla="*/ 49212 h 35"/>
              <a:gd name="T80" fmla="*/ 211138 w 334"/>
              <a:gd name="T81" fmla="*/ 46037 h 35"/>
              <a:gd name="T82" fmla="*/ 0 w 334"/>
              <a:gd name="T83" fmla="*/ 31750 h 35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334" h="35">
                <a:moveTo>
                  <a:pt x="0" y="20"/>
                </a:moveTo>
                <a:lnTo>
                  <a:pt x="0" y="20"/>
                </a:lnTo>
                <a:lnTo>
                  <a:pt x="1" y="19"/>
                </a:lnTo>
                <a:lnTo>
                  <a:pt x="26" y="13"/>
                </a:lnTo>
                <a:lnTo>
                  <a:pt x="64" y="6"/>
                </a:lnTo>
                <a:lnTo>
                  <a:pt x="85" y="3"/>
                </a:lnTo>
                <a:lnTo>
                  <a:pt x="105" y="3"/>
                </a:lnTo>
                <a:lnTo>
                  <a:pt x="123" y="4"/>
                </a:lnTo>
                <a:lnTo>
                  <a:pt x="130" y="7"/>
                </a:lnTo>
                <a:lnTo>
                  <a:pt x="136" y="10"/>
                </a:lnTo>
                <a:lnTo>
                  <a:pt x="139" y="11"/>
                </a:lnTo>
                <a:lnTo>
                  <a:pt x="145" y="14"/>
                </a:lnTo>
                <a:lnTo>
                  <a:pt x="157" y="16"/>
                </a:lnTo>
                <a:lnTo>
                  <a:pt x="170" y="14"/>
                </a:lnTo>
                <a:lnTo>
                  <a:pt x="180" y="11"/>
                </a:lnTo>
                <a:lnTo>
                  <a:pt x="188" y="9"/>
                </a:lnTo>
                <a:lnTo>
                  <a:pt x="190" y="6"/>
                </a:lnTo>
                <a:lnTo>
                  <a:pt x="196" y="3"/>
                </a:lnTo>
                <a:lnTo>
                  <a:pt x="208" y="0"/>
                </a:lnTo>
                <a:lnTo>
                  <a:pt x="224" y="0"/>
                </a:lnTo>
                <a:lnTo>
                  <a:pt x="249" y="0"/>
                </a:lnTo>
                <a:lnTo>
                  <a:pt x="281" y="4"/>
                </a:lnTo>
                <a:lnTo>
                  <a:pt x="325" y="11"/>
                </a:lnTo>
                <a:lnTo>
                  <a:pt x="334" y="11"/>
                </a:lnTo>
                <a:lnTo>
                  <a:pt x="258" y="25"/>
                </a:lnTo>
                <a:lnTo>
                  <a:pt x="202" y="32"/>
                </a:lnTo>
                <a:lnTo>
                  <a:pt x="182" y="35"/>
                </a:lnTo>
                <a:lnTo>
                  <a:pt x="174" y="34"/>
                </a:lnTo>
                <a:lnTo>
                  <a:pt x="170" y="34"/>
                </a:lnTo>
                <a:lnTo>
                  <a:pt x="154" y="34"/>
                </a:lnTo>
                <a:lnTo>
                  <a:pt x="141" y="32"/>
                </a:lnTo>
                <a:lnTo>
                  <a:pt x="136" y="31"/>
                </a:lnTo>
                <a:lnTo>
                  <a:pt x="133" y="29"/>
                </a:lnTo>
                <a:lnTo>
                  <a:pt x="0" y="2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5" name="Freeform 253"/>
          <p:cNvSpPr>
            <a:spLocks/>
          </p:cNvSpPr>
          <p:nvPr/>
        </p:nvSpPr>
        <p:spPr bwMode="auto">
          <a:xfrm>
            <a:off x="2024063" y="5618163"/>
            <a:ext cx="527050" cy="117475"/>
          </a:xfrm>
          <a:custGeom>
            <a:avLst/>
            <a:gdLst>
              <a:gd name="T0" fmla="*/ 0 w 332"/>
              <a:gd name="T1" fmla="*/ 14288 h 74"/>
              <a:gd name="T2" fmla="*/ 0 w 332"/>
              <a:gd name="T3" fmla="*/ 14288 h 74"/>
              <a:gd name="T4" fmla="*/ 9525 w 332"/>
              <a:gd name="T5" fmla="*/ 19050 h 74"/>
              <a:gd name="T6" fmla="*/ 39688 w 332"/>
              <a:gd name="T7" fmla="*/ 28575 h 74"/>
              <a:gd name="T8" fmla="*/ 85725 w 332"/>
              <a:gd name="T9" fmla="*/ 39688 h 74"/>
              <a:gd name="T10" fmla="*/ 115888 w 332"/>
              <a:gd name="T11" fmla="*/ 47625 h 74"/>
              <a:gd name="T12" fmla="*/ 149225 w 332"/>
              <a:gd name="T13" fmla="*/ 52388 h 74"/>
              <a:gd name="T14" fmla="*/ 184150 w 332"/>
              <a:gd name="T15" fmla="*/ 57150 h 74"/>
              <a:gd name="T16" fmla="*/ 223838 w 332"/>
              <a:gd name="T17" fmla="*/ 58738 h 74"/>
              <a:gd name="T18" fmla="*/ 265113 w 332"/>
              <a:gd name="T19" fmla="*/ 58738 h 74"/>
              <a:gd name="T20" fmla="*/ 312738 w 332"/>
              <a:gd name="T21" fmla="*/ 57150 h 74"/>
              <a:gd name="T22" fmla="*/ 358775 w 332"/>
              <a:gd name="T23" fmla="*/ 49213 h 74"/>
              <a:gd name="T24" fmla="*/ 409575 w 332"/>
              <a:gd name="T25" fmla="*/ 39688 h 74"/>
              <a:gd name="T26" fmla="*/ 461963 w 332"/>
              <a:gd name="T27" fmla="*/ 26988 h 74"/>
              <a:gd name="T28" fmla="*/ 514350 w 332"/>
              <a:gd name="T29" fmla="*/ 7938 h 74"/>
              <a:gd name="T30" fmla="*/ 527050 w 332"/>
              <a:gd name="T31" fmla="*/ 0 h 74"/>
              <a:gd name="T32" fmla="*/ 527050 w 332"/>
              <a:gd name="T33" fmla="*/ 0 h 74"/>
              <a:gd name="T34" fmla="*/ 498475 w 332"/>
              <a:gd name="T35" fmla="*/ 23813 h 74"/>
              <a:gd name="T36" fmla="*/ 468313 w 332"/>
              <a:gd name="T37" fmla="*/ 47625 h 74"/>
              <a:gd name="T38" fmla="*/ 427038 w 332"/>
              <a:gd name="T39" fmla="*/ 69850 h 74"/>
              <a:gd name="T40" fmla="*/ 403225 w 332"/>
              <a:gd name="T41" fmla="*/ 82550 h 74"/>
              <a:gd name="T42" fmla="*/ 377825 w 332"/>
              <a:gd name="T43" fmla="*/ 93663 h 74"/>
              <a:gd name="T44" fmla="*/ 349250 w 332"/>
              <a:gd name="T45" fmla="*/ 103188 h 74"/>
              <a:gd name="T46" fmla="*/ 322263 w 332"/>
              <a:gd name="T47" fmla="*/ 109538 h 74"/>
              <a:gd name="T48" fmla="*/ 292100 w 332"/>
              <a:gd name="T49" fmla="*/ 114300 h 74"/>
              <a:gd name="T50" fmla="*/ 260350 w 332"/>
              <a:gd name="T51" fmla="*/ 117475 h 74"/>
              <a:gd name="T52" fmla="*/ 230188 w 332"/>
              <a:gd name="T53" fmla="*/ 117475 h 74"/>
              <a:gd name="T54" fmla="*/ 198438 w 332"/>
              <a:gd name="T55" fmla="*/ 109538 h 74"/>
              <a:gd name="T56" fmla="*/ 198438 w 332"/>
              <a:gd name="T57" fmla="*/ 109538 h 74"/>
              <a:gd name="T58" fmla="*/ 177800 w 332"/>
              <a:gd name="T59" fmla="*/ 104775 h 74"/>
              <a:gd name="T60" fmla="*/ 152400 w 332"/>
              <a:gd name="T61" fmla="*/ 101600 h 74"/>
              <a:gd name="T62" fmla="*/ 120650 w 332"/>
              <a:gd name="T63" fmla="*/ 92075 h 74"/>
              <a:gd name="T64" fmla="*/ 88900 w 332"/>
              <a:gd name="T65" fmla="*/ 77788 h 74"/>
              <a:gd name="T66" fmla="*/ 55563 w 332"/>
              <a:gd name="T67" fmla="*/ 61913 h 74"/>
              <a:gd name="T68" fmla="*/ 42863 w 332"/>
              <a:gd name="T69" fmla="*/ 52388 h 74"/>
              <a:gd name="T70" fmla="*/ 25400 w 332"/>
              <a:gd name="T71" fmla="*/ 39688 h 74"/>
              <a:gd name="T72" fmla="*/ 11113 w 332"/>
              <a:gd name="T73" fmla="*/ 28575 h 74"/>
              <a:gd name="T74" fmla="*/ 0 w 332"/>
              <a:gd name="T75" fmla="*/ 14288 h 74"/>
              <a:gd name="T76" fmla="*/ 0 w 332"/>
              <a:gd name="T77" fmla="*/ 14288 h 7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332" h="74">
                <a:moveTo>
                  <a:pt x="0" y="9"/>
                </a:moveTo>
                <a:lnTo>
                  <a:pt x="0" y="9"/>
                </a:lnTo>
                <a:lnTo>
                  <a:pt x="6" y="12"/>
                </a:lnTo>
                <a:lnTo>
                  <a:pt x="25" y="18"/>
                </a:lnTo>
                <a:lnTo>
                  <a:pt x="54" y="25"/>
                </a:lnTo>
                <a:lnTo>
                  <a:pt x="73" y="30"/>
                </a:lnTo>
                <a:lnTo>
                  <a:pt x="94" y="33"/>
                </a:lnTo>
                <a:lnTo>
                  <a:pt x="116" y="36"/>
                </a:lnTo>
                <a:lnTo>
                  <a:pt x="141" y="37"/>
                </a:lnTo>
                <a:lnTo>
                  <a:pt x="167" y="37"/>
                </a:lnTo>
                <a:lnTo>
                  <a:pt x="197" y="36"/>
                </a:lnTo>
                <a:lnTo>
                  <a:pt x="226" y="31"/>
                </a:lnTo>
                <a:lnTo>
                  <a:pt x="258" y="25"/>
                </a:lnTo>
                <a:lnTo>
                  <a:pt x="291" y="17"/>
                </a:lnTo>
                <a:lnTo>
                  <a:pt x="324" y="5"/>
                </a:lnTo>
                <a:lnTo>
                  <a:pt x="332" y="0"/>
                </a:lnTo>
                <a:lnTo>
                  <a:pt x="314" y="15"/>
                </a:lnTo>
                <a:lnTo>
                  <a:pt x="295" y="30"/>
                </a:lnTo>
                <a:lnTo>
                  <a:pt x="269" y="44"/>
                </a:lnTo>
                <a:lnTo>
                  <a:pt x="254" y="52"/>
                </a:lnTo>
                <a:lnTo>
                  <a:pt x="238" y="59"/>
                </a:lnTo>
                <a:lnTo>
                  <a:pt x="220" y="65"/>
                </a:lnTo>
                <a:lnTo>
                  <a:pt x="203" y="69"/>
                </a:lnTo>
                <a:lnTo>
                  <a:pt x="184" y="72"/>
                </a:lnTo>
                <a:lnTo>
                  <a:pt x="164" y="74"/>
                </a:lnTo>
                <a:lnTo>
                  <a:pt x="145" y="74"/>
                </a:lnTo>
                <a:lnTo>
                  <a:pt x="125" y="69"/>
                </a:lnTo>
                <a:lnTo>
                  <a:pt x="112" y="66"/>
                </a:lnTo>
                <a:lnTo>
                  <a:pt x="96" y="64"/>
                </a:lnTo>
                <a:lnTo>
                  <a:pt x="76" y="58"/>
                </a:lnTo>
                <a:lnTo>
                  <a:pt x="56" y="49"/>
                </a:lnTo>
                <a:lnTo>
                  <a:pt x="35" y="39"/>
                </a:lnTo>
                <a:lnTo>
                  <a:pt x="27" y="33"/>
                </a:lnTo>
                <a:lnTo>
                  <a:pt x="16" y="25"/>
                </a:lnTo>
                <a:lnTo>
                  <a:pt x="7" y="18"/>
                </a:lnTo>
                <a:lnTo>
                  <a:pt x="0" y="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6" name="Freeform 254"/>
          <p:cNvSpPr>
            <a:spLocks/>
          </p:cNvSpPr>
          <p:nvPr/>
        </p:nvSpPr>
        <p:spPr bwMode="auto">
          <a:xfrm>
            <a:off x="2411413" y="5002213"/>
            <a:ext cx="293687" cy="92075"/>
          </a:xfrm>
          <a:custGeom>
            <a:avLst/>
            <a:gdLst>
              <a:gd name="T0" fmla="*/ 20637 w 185"/>
              <a:gd name="T1" fmla="*/ 65088 h 58"/>
              <a:gd name="T2" fmla="*/ 20637 w 185"/>
              <a:gd name="T3" fmla="*/ 65088 h 58"/>
              <a:gd name="T4" fmla="*/ 25400 w 185"/>
              <a:gd name="T5" fmla="*/ 60325 h 58"/>
              <a:gd name="T6" fmla="*/ 39687 w 185"/>
              <a:gd name="T7" fmla="*/ 46038 h 58"/>
              <a:gd name="T8" fmla="*/ 60325 w 185"/>
              <a:gd name="T9" fmla="*/ 26988 h 58"/>
              <a:gd name="T10" fmla="*/ 74612 w 185"/>
              <a:gd name="T11" fmla="*/ 17463 h 58"/>
              <a:gd name="T12" fmla="*/ 90487 w 185"/>
              <a:gd name="T13" fmla="*/ 11113 h 58"/>
              <a:gd name="T14" fmla="*/ 109537 w 185"/>
              <a:gd name="T15" fmla="*/ 4763 h 58"/>
              <a:gd name="T16" fmla="*/ 130175 w 185"/>
              <a:gd name="T17" fmla="*/ 0 h 58"/>
              <a:gd name="T18" fmla="*/ 153987 w 185"/>
              <a:gd name="T19" fmla="*/ 0 h 58"/>
              <a:gd name="T20" fmla="*/ 176212 w 185"/>
              <a:gd name="T21" fmla="*/ 1588 h 58"/>
              <a:gd name="T22" fmla="*/ 201612 w 185"/>
              <a:gd name="T23" fmla="*/ 6350 h 58"/>
              <a:gd name="T24" fmla="*/ 230187 w 185"/>
              <a:gd name="T25" fmla="*/ 17463 h 58"/>
              <a:gd name="T26" fmla="*/ 260350 w 185"/>
              <a:gd name="T27" fmla="*/ 31750 h 58"/>
              <a:gd name="T28" fmla="*/ 293687 w 185"/>
              <a:gd name="T29" fmla="*/ 55563 h 58"/>
              <a:gd name="T30" fmla="*/ 293687 w 185"/>
              <a:gd name="T31" fmla="*/ 55563 h 58"/>
              <a:gd name="T32" fmla="*/ 279400 w 185"/>
              <a:gd name="T33" fmla="*/ 60325 h 58"/>
              <a:gd name="T34" fmla="*/ 246062 w 185"/>
              <a:gd name="T35" fmla="*/ 74613 h 58"/>
              <a:gd name="T36" fmla="*/ 204787 w 185"/>
              <a:gd name="T37" fmla="*/ 85725 h 58"/>
              <a:gd name="T38" fmla="*/ 185737 w 185"/>
              <a:gd name="T39" fmla="*/ 90488 h 58"/>
              <a:gd name="T40" fmla="*/ 166687 w 185"/>
              <a:gd name="T41" fmla="*/ 92075 h 58"/>
              <a:gd name="T42" fmla="*/ 166687 w 185"/>
              <a:gd name="T43" fmla="*/ 92075 h 58"/>
              <a:gd name="T44" fmla="*/ 106362 w 185"/>
              <a:gd name="T45" fmla="*/ 90488 h 58"/>
              <a:gd name="T46" fmla="*/ 60325 w 185"/>
              <a:gd name="T47" fmla="*/ 87313 h 58"/>
              <a:gd name="T48" fmla="*/ 41275 w 185"/>
              <a:gd name="T49" fmla="*/ 85725 h 58"/>
              <a:gd name="T50" fmla="*/ 30162 w 185"/>
              <a:gd name="T51" fmla="*/ 82550 h 58"/>
              <a:gd name="T52" fmla="*/ 30162 w 185"/>
              <a:gd name="T53" fmla="*/ 82550 h 58"/>
              <a:gd name="T54" fmla="*/ 15875 w 185"/>
              <a:gd name="T55" fmla="*/ 82550 h 58"/>
              <a:gd name="T56" fmla="*/ 4762 w 185"/>
              <a:gd name="T57" fmla="*/ 82550 h 58"/>
              <a:gd name="T58" fmla="*/ 1587 w 185"/>
              <a:gd name="T59" fmla="*/ 80963 h 58"/>
              <a:gd name="T60" fmla="*/ 0 w 185"/>
              <a:gd name="T61" fmla="*/ 77788 h 58"/>
              <a:gd name="T62" fmla="*/ 0 w 185"/>
              <a:gd name="T63" fmla="*/ 77788 h 58"/>
              <a:gd name="T64" fmla="*/ 4762 w 185"/>
              <a:gd name="T65" fmla="*/ 74613 h 58"/>
              <a:gd name="T66" fmla="*/ 20637 w 185"/>
              <a:gd name="T67" fmla="*/ 65088 h 58"/>
              <a:gd name="T68" fmla="*/ 20637 w 185"/>
              <a:gd name="T69" fmla="*/ 65088 h 5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85" h="58">
                <a:moveTo>
                  <a:pt x="13" y="41"/>
                </a:moveTo>
                <a:lnTo>
                  <a:pt x="13" y="41"/>
                </a:lnTo>
                <a:lnTo>
                  <a:pt x="16" y="38"/>
                </a:lnTo>
                <a:lnTo>
                  <a:pt x="25" y="29"/>
                </a:lnTo>
                <a:lnTo>
                  <a:pt x="38" y="17"/>
                </a:lnTo>
                <a:lnTo>
                  <a:pt x="47" y="11"/>
                </a:lnTo>
                <a:lnTo>
                  <a:pt x="57" y="7"/>
                </a:lnTo>
                <a:lnTo>
                  <a:pt x="69" y="3"/>
                </a:lnTo>
                <a:lnTo>
                  <a:pt x="82" y="0"/>
                </a:lnTo>
                <a:lnTo>
                  <a:pt x="97" y="0"/>
                </a:lnTo>
                <a:lnTo>
                  <a:pt x="111" y="1"/>
                </a:lnTo>
                <a:lnTo>
                  <a:pt x="127" y="4"/>
                </a:lnTo>
                <a:lnTo>
                  <a:pt x="145" y="11"/>
                </a:lnTo>
                <a:lnTo>
                  <a:pt x="164" y="20"/>
                </a:lnTo>
                <a:lnTo>
                  <a:pt x="185" y="35"/>
                </a:lnTo>
                <a:lnTo>
                  <a:pt x="176" y="38"/>
                </a:lnTo>
                <a:lnTo>
                  <a:pt x="155" y="47"/>
                </a:lnTo>
                <a:lnTo>
                  <a:pt x="129" y="54"/>
                </a:lnTo>
                <a:lnTo>
                  <a:pt x="117" y="57"/>
                </a:lnTo>
                <a:lnTo>
                  <a:pt x="105" y="58"/>
                </a:lnTo>
                <a:lnTo>
                  <a:pt x="67" y="57"/>
                </a:lnTo>
                <a:lnTo>
                  <a:pt x="38" y="55"/>
                </a:lnTo>
                <a:lnTo>
                  <a:pt x="26" y="54"/>
                </a:lnTo>
                <a:lnTo>
                  <a:pt x="19" y="52"/>
                </a:lnTo>
                <a:lnTo>
                  <a:pt x="10" y="52"/>
                </a:lnTo>
                <a:lnTo>
                  <a:pt x="3" y="52"/>
                </a:lnTo>
                <a:lnTo>
                  <a:pt x="1" y="51"/>
                </a:lnTo>
                <a:lnTo>
                  <a:pt x="0" y="49"/>
                </a:lnTo>
                <a:lnTo>
                  <a:pt x="3" y="47"/>
                </a:lnTo>
                <a:lnTo>
                  <a:pt x="13" y="4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7" name="Freeform 255"/>
          <p:cNvSpPr>
            <a:spLocks/>
          </p:cNvSpPr>
          <p:nvPr/>
        </p:nvSpPr>
        <p:spPr bwMode="auto">
          <a:xfrm>
            <a:off x="2438400" y="5006975"/>
            <a:ext cx="252413" cy="87313"/>
          </a:xfrm>
          <a:custGeom>
            <a:avLst/>
            <a:gdLst>
              <a:gd name="T0" fmla="*/ 3175 w 159"/>
              <a:gd name="T1" fmla="*/ 57150 h 55"/>
              <a:gd name="T2" fmla="*/ 3175 w 159"/>
              <a:gd name="T3" fmla="*/ 57150 h 55"/>
              <a:gd name="T4" fmla="*/ 0 w 159"/>
              <a:gd name="T5" fmla="*/ 60325 h 55"/>
              <a:gd name="T6" fmla="*/ 0 w 159"/>
              <a:gd name="T7" fmla="*/ 65088 h 55"/>
              <a:gd name="T8" fmla="*/ 3175 w 159"/>
              <a:gd name="T9" fmla="*/ 66675 h 55"/>
              <a:gd name="T10" fmla="*/ 4763 w 159"/>
              <a:gd name="T11" fmla="*/ 69850 h 55"/>
              <a:gd name="T12" fmla="*/ 9525 w 159"/>
              <a:gd name="T13" fmla="*/ 73025 h 55"/>
              <a:gd name="T14" fmla="*/ 17463 w 159"/>
              <a:gd name="T15" fmla="*/ 76200 h 55"/>
              <a:gd name="T16" fmla="*/ 17463 w 159"/>
              <a:gd name="T17" fmla="*/ 76200 h 55"/>
              <a:gd name="T18" fmla="*/ 25400 w 159"/>
              <a:gd name="T19" fmla="*/ 77788 h 55"/>
              <a:gd name="T20" fmla="*/ 19050 w 159"/>
              <a:gd name="T21" fmla="*/ 76200 h 55"/>
              <a:gd name="T22" fmla="*/ 19050 w 159"/>
              <a:gd name="T23" fmla="*/ 76200 h 55"/>
              <a:gd name="T24" fmla="*/ 74613 w 159"/>
              <a:gd name="T25" fmla="*/ 82550 h 55"/>
              <a:gd name="T26" fmla="*/ 117475 w 159"/>
              <a:gd name="T27" fmla="*/ 87313 h 55"/>
              <a:gd name="T28" fmla="*/ 139700 w 159"/>
              <a:gd name="T29" fmla="*/ 87313 h 55"/>
              <a:gd name="T30" fmla="*/ 139700 w 159"/>
              <a:gd name="T31" fmla="*/ 87313 h 55"/>
              <a:gd name="T32" fmla="*/ 161925 w 159"/>
              <a:gd name="T33" fmla="*/ 82550 h 55"/>
              <a:gd name="T34" fmla="*/ 198438 w 159"/>
              <a:gd name="T35" fmla="*/ 73025 h 55"/>
              <a:gd name="T36" fmla="*/ 217488 w 159"/>
              <a:gd name="T37" fmla="*/ 66675 h 55"/>
              <a:gd name="T38" fmla="*/ 236538 w 159"/>
              <a:gd name="T39" fmla="*/ 60325 h 55"/>
              <a:gd name="T40" fmla="*/ 247650 w 159"/>
              <a:gd name="T41" fmla="*/ 50800 h 55"/>
              <a:gd name="T42" fmla="*/ 249238 w 159"/>
              <a:gd name="T43" fmla="*/ 46038 h 55"/>
              <a:gd name="T44" fmla="*/ 252413 w 159"/>
              <a:gd name="T45" fmla="*/ 42863 h 55"/>
              <a:gd name="T46" fmla="*/ 252413 w 159"/>
              <a:gd name="T47" fmla="*/ 42863 h 55"/>
              <a:gd name="T48" fmla="*/ 238125 w 159"/>
              <a:gd name="T49" fmla="*/ 34925 h 55"/>
              <a:gd name="T50" fmla="*/ 223838 w 159"/>
              <a:gd name="T51" fmla="*/ 25400 h 55"/>
              <a:gd name="T52" fmla="*/ 203200 w 159"/>
              <a:gd name="T53" fmla="*/ 15875 h 55"/>
              <a:gd name="T54" fmla="*/ 179388 w 159"/>
              <a:gd name="T55" fmla="*/ 6350 h 55"/>
              <a:gd name="T56" fmla="*/ 153988 w 159"/>
              <a:gd name="T57" fmla="*/ 1588 h 55"/>
              <a:gd name="T58" fmla="*/ 127000 w 159"/>
              <a:gd name="T59" fmla="*/ 0 h 55"/>
              <a:gd name="T60" fmla="*/ 109538 w 159"/>
              <a:gd name="T61" fmla="*/ 0 h 55"/>
              <a:gd name="T62" fmla="*/ 93663 w 159"/>
              <a:gd name="T63" fmla="*/ 1588 h 55"/>
              <a:gd name="T64" fmla="*/ 93663 w 159"/>
              <a:gd name="T65" fmla="*/ 1588 h 55"/>
              <a:gd name="T66" fmla="*/ 82550 w 159"/>
              <a:gd name="T67" fmla="*/ 6350 h 55"/>
              <a:gd name="T68" fmla="*/ 53975 w 159"/>
              <a:gd name="T69" fmla="*/ 15875 h 55"/>
              <a:gd name="T70" fmla="*/ 38100 w 159"/>
              <a:gd name="T71" fmla="*/ 25400 h 55"/>
              <a:gd name="T72" fmla="*/ 22225 w 159"/>
              <a:gd name="T73" fmla="*/ 34925 h 55"/>
              <a:gd name="T74" fmla="*/ 9525 w 159"/>
              <a:gd name="T75" fmla="*/ 42863 h 55"/>
              <a:gd name="T76" fmla="*/ 3175 w 159"/>
              <a:gd name="T77" fmla="*/ 57150 h 55"/>
              <a:gd name="T78" fmla="*/ 3175 w 159"/>
              <a:gd name="T79" fmla="*/ 57150 h 5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59" h="55">
                <a:moveTo>
                  <a:pt x="2" y="36"/>
                </a:moveTo>
                <a:lnTo>
                  <a:pt x="2" y="36"/>
                </a:lnTo>
                <a:lnTo>
                  <a:pt x="0" y="38"/>
                </a:lnTo>
                <a:lnTo>
                  <a:pt x="0" y="41"/>
                </a:lnTo>
                <a:lnTo>
                  <a:pt x="2" y="42"/>
                </a:lnTo>
                <a:lnTo>
                  <a:pt x="3" y="44"/>
                </a:lnTo>
                <a:lnTo>
                  <a:pt x="6" y="46"/>
                </a:lnTo>
                <a:lnTo>
                  <a:pt x="11" y="48"/>
                </a:lnTo>
                <a:lnTo>
                  <a:pt x="16" y="49"/>
                </a:lnTo>
                <a:lnTo>
                  <a:pt x="12" y="48"/>
                </a:lnTo>
                <a:lnTo>
                  <a:pt x="47" y="52"/>
                </a:lnTo>
                <a:lnTo>
                  <a:pt x="74" y="55"/>
                </a:lnTo>
                <a:lnTo>
                  <a:pt x="88" y="55"/>
                </a:lnTo>
                <a:lnTo>
                  <a:pt x="102" y="52"/>
                </a:lnTo>
                <a:lnTo>
                  <a:pt x="125" y="46"/>
                </a:lnTo>
                <a:lnTo>
                  <a:pt x="137" y="42"/>
                </a:lnTo>
                <a:lnTo>
                  <a:pt x="149" y="38"/>
                </a:lnTo>
                <a:lnTo>
                  <a:pt x="156" y="32"/>
                </a:lnTo>
                <a:lnTo>
                  <a:pt x="157" y="29"/>
                </a:lnTo>
                <a:lnTo>
                  <a:pt x="159" y="27"/>
                </a:lnTo>
                <a:lnTo>
                  <a:pt x="150" y="22"/>
                </a:lnTo>
                <a:lnTo>
                  <a:pt x="141" y="16"/>
                </a:lnTo>
                <a:lnTo>
                  <a:pt x="128" y="10"/>
                </a:lnTo>
                <a:lnTo>
                  <a:pt x="113" y="4"/>
                </a:lnTo>
                <a:lnTo>
                  <a:pt x="97" y="1"/>
                </a:lnTo>
                <a:lnTo>
                  <a:pt x="80" y="0"/>
                </a:lnTo>
                <a:lnTo>
                  <a:pt x="69" y="0"/>
                </a:lnTo>
                <a:lnTo>
                  <a:pt x="59" y="1"/>
                </a:lnTo>
                <a:lnTo>
                  <a:pt x="52" y="4"/>
                </a:lnTo>
                <a:lnTo>
                  <a:pt x="34" y="10"/>
                </a:lnTo>
                <a:lnTo>
                  <a:pt x="24" y="16"/>
                </a:lnTo>
                <a:lnTo>
                  <a:pt x="14" y="22"/>
                </a:lnTo>
                <a:lnTo>
                  <a:pt x="6" y="27"/>
                </a:lnTo>
                <a:lnTo>
                  <a:pt x="2" y="36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8" name="Freeform 256"/>
          <p:cNvSpPr>
            <a:spLocks/>
          </p:cNvSpPr>
          <p:nvPr/>
        </p:nvSpPr>
        <p:spPr bwMode="auto">
          <a:xfrm>
            <a:off x="2473325" y="5006975"/>
            <a:ext cx="119063" cy="87313"/>
          </a:xfrm>
          <a:custGeom>
            <a:avLst/>
            <a:gdLst>
              <a:gd name="T0" fmla="*/ 98425 w 75"/>
              <a:gd name="T1" fmla="*/ 1588 h 55"/>
              <a:gd name="T2" fmla="*/ 98425 w 75"/>
              <a:gd name="T3" fmla="*/ 1588 h 55"/>
              <a:gd name="T4" fmla="*/ 107950 w 75"/>
              <a:gd name="T5" fmla="*/ 11113 h 55"/>
              <a:gd name="T6" fmla="*/ 114300 w 75"/>
              <a:gd name="T7" fmla="*/ 20638 h 55"/>
              <a:gd name="T8" fmla="*/ 119063 w 75"/>
              <a:gd name="T9" fmla="*/ 31750 h 55"/>
              <a:gd name="T10" fmla="*/ 119063 w 75"/>
              <a:gd name="T11" fmla="*/ 46038 h 55"/>
              <a:gd name="T12" fmla="*/ 119063 w 75"/>
              <a:gd name="T13" fmla="*/ 46038 h 55"/>
              <a:gd name="T14" fmla="*/ 119063 w 75"/>
              <a:gd name="T15" fmla="*/ 52388 h 55"/>
              <a:gd name="T16" fmla="*/ 114300 w 75"/>
              <a:gd name="T17" fmla="*/ 61913 h 55"/>
              <a:gd name="T18" fmla="*/ 109538 w 75"/>
              <a:gd name="T19" fmla="*/ 69850 h 55"/>
              <a:gd name="T20" fmla="*/ 103188 w 75"/>
              <a:gd name="T21" fmla="*/ 73025 h 55"/>
              <a:gd name="T22" fmla="*/ 93663 w 75"/>
              <a:gd name="T23" fmla="*/ 80963 h 55"/>
              <a:gd name="T24" fmla="*/ 82550 w 75"/>
              <a:gd name="T25" fmla="*/ 82550 h 55"/>
              <a:gd name="T26" fmla="*/ 73025 w 75"/>
              <a:gd name="T27" fmla="*/ 85725 h 55"/>
              <a:gd name="T28" fmla="*/ 58738 w 75"/>
              <a:gd name="T29" fmla="*/ 87313 h 55"/>
              <a:gd name="T30" fmla="*/ 58738 w 75"/>
              <a:gd name="T31" fmla="*/ 87313 h 55"/>
              <a:gd name="T32" fmla="*/ 47625 w 75"/>
              <a:gd name="T33" fmla="*/ 85725 h 55"/>
              <a:gd name="T34" fmla="*/ 34925 w 75"/>
              <a:gd name="T35" fmla="*/ 82550 h 55"/>
              <a:gd name="T36" fmla="*/ 25400 w 75"/>
              <a:gd name="T37" fmla="*/ 77788 h 55"/>
              <a:gd name="T38" fmla="*/ 17463 w 75"/>
              <a:gd name="T39" fmla="*/ 73025 h 55"/>
              <a:gd name="T40" fmla="*/ 9525 w 75"/>
              <a:gd name="T41" fmla="*/ 66675 h 55"/>
              <a:gd name="T42" fmla="*/ 4763 w 75"/>
              <a:gd name="T43" fmla="*/ 60325 h 55"/>
              <a:gd name="T44" fmla="*/ 0 w 75"/>
              <a:gd name="T45" fmla="*/ 52388 h 55"/>
              <a:gd name="T46" fmla="*/ 0 w 75"/>
              <a:gd name="T47" fmla="*/ 42863 h 55"/>
              <a:gd name="T48" fmla="*/ 0 w 75"/>
              <a:gd name="T49" fmla="*/ 42863 h 55"/>
              <a:gd name="T50" fmla="*/ 0 w 75"/>
              <a:gd name="T51" fmla="*/ 34925 h 55"/>
              <a:gd name="T52" fmla="*/ 4763 w 75"/>
              <a:gd name="T53" fmla="*/ 26988 h 55"/>
              <a:gd name="T54" fmla="*/ 12700 w 75"/>
              <a:gd name="T55" fmla="*/ 22225 h 55"/>
              <a:gd name="T56" fmla="*/ 19050 w 75"/>
              <a:gd name="T57" fmla="*/ 15875 h 55"/>
              <a:gd name="T58" fmla="*/ 38100 w 75"/>
              <a:gd name="T59" fmla="*/ 7938 h 55"/>
              <a:gd name="T60" fmla="*/ 60325 w 75"/>
              <a:gd name="T61" fmla="*/ 1588 h 55"/>
              <a:gd name="T62" fmla="*/ 60325 w 75"/>
              <a:gd name="T63" fmla="*/ 1588 h 55"/>
              <a:gd name="T64" fmla="*/ 79375 w 75"/>
              <a:gd name="T65" fmla="*/ 0 h 55"/>
              <a:gd name="T66" fmla="*/ 88900 w 75"/>
              <a:gd name="T67" fmla="*/ 0 h 55"/>
              <a:gd name="T68" fmla="*/ 98425 w 75"/>
              <a:gd name="T69" fmla="*/ 1588 h 55"/>
              <a:gd name="T70" fmla="*/ 98425 w 75"/>
              <a:gd name="T71" fmla="*/ 1588 h 55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75" h="55">
                <a:moveTo>
                  <a:pt x="62" y="1"/>
                </a:moveTo>
                <a:lnTo>
                  <a:pt x="62" y="1"/>
                </a:lnTo>
                <a:lnTo>
                  <a:pt x="68" y="7"/>
                </a:lnTo>
                <a:lnTo>
                  <a:pt x="72" y="13"/>
                </a:lnTo>
                <a:lnTo>
                  <a:pt x="75" y="20"/>
                </a:lnTo>
                <a:lnTo>
                  <a:pt x="75" y="29"/>
                </a:lnTo>
                <a:lnTo>
                  <a:pt x="75" y="33"/>
                </a:lnTo>
                <a:lnTo>
                  <a:pt x="72" y="39"/>
                </a:lnTo>
                <a:lnTo>
                  <a:pt x="69" y="44"/>
                </a:lnTo>
                <a:lnTo>
                  <a:pt x="65" y="46"/>
                </a:lnTo>
                <a:lnTo>
                  <a:pt x="59" y="51"/>
                </a:lnTo>
                <a:lnTo>
                  <a:pt x="52" y="52"/>
                </a:lnTo>
                <a:lnTo>
                  <a:pt x="46" y="54"/>
                </a:lnTo>
                <a:lnTo>
                  <a:pt x="37" y="55"/>
                </a:lnTo>
                <a:lnTo>
                  <a:pt x="30" y="54"/>
                </a:lnTo>
                <a:lnTo>
                  <a:pt x="22" y="52"/>
                </a:lnTo>
                <a:lnTo>
                  <a:pt x="16" y="49"/>
                </a:lnTo>
                <a:lnTo>
                  <a:pt x="11" y="46"/>
                </a:lnTo>
                <a:lnTo>
                  <a:pt x="6" y="42"/>
                </a:lnTo>
                <a:lnTo>
                  <a:pt x="3" y="38"/>
                </a:lnTo>
                <a:lnTo>
                  <a:pt x="0" y="33"/>
                </a:lnTo>
                <a:lnTo>
                  <a:pt x="0" y="27"/>
                </a:lnTo>
                <a:lnTo>
                  <a:pt x="0" y="22"/>
                </a:lnTo>
                <a:lnTo>
                  <a:pt x="3" y="17"/>
                </a:lnTo>
                <a:lnTo>
                  <a:pt x="8" y="14"/>
                </a:lnTo>
                <a:lnTo>
                  <a:pt x="12" y="10"/>
                </a:lnTo>
                <a:lnTo>
                  <a:pt x="24" y="5"/>
                </a:lnTo>
                <a:lnTo>
                  <a:pt x="38" y="1"/>
                </a:lnTo>
                <a:lnTo>
                  <a:pt x="50" y="0"/>
                </a:lnTo>
                <a:lnTo>
                  <a:pt x="56" y="0"/>
                </a:lnTo>
                <a:lnTo>
                  <a:pt x="62" y="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59" name="Freeform 257"/>
          <p:cNvSpPr>
            <a:spLocks/>
          </p:cNvSpPr>
          <p:nvPr/>
        </p:nvSpPr>
        <p:spPr bwMode="auto">
          <a:xfrm>
            <a:off x="2522538" y="5027613"/>
            <a:ext cx="39687" cy="36512"/>
          </a:xfrm>
          <a:custGeom>
            <a:avLst/>
            <a:gdLst>
              <a:gd name="T0" fmla="*/ 39687 w 25"/>
              <a:gd name="T1" fmla="*/ 17462 h 23"/>
              <a:gd name="T2" fmla="*/ 38100 w 25"/>
              <a:gd name="T3" fmla="*/ 26987 h 23"/>
              <a:gd name="T4" fmla="*/ 33337 w 25"/>
              <a:gd name="T5" fmla="*/ 31750 h 23"/>
              <a:gd name="T6" fmla="*/ 25400 w 25"/>
              <a:gd name="T7" fmla="*/ 36512 h 23"/>
              <a:gd name="T8" fmla="*/ 19050 w 25"/>
              <a:gd name="T9" fmla="*/ 36512 h 23"/>
              <a:gd name="T10" fmla="*/ 11112 w 25"/>
              <a:gd name="T11" fmla="*/ 36512 h 23"/>
              <a:gd name="T12" fmla="*/ 4762 w 25"/>
              <a:gd name="T13" fmla="*/ 31750 h 23"/>
              <a:gd name="T14" fmla="*/ 0 w 25"/>
              <a:gd name="T15" fmla="*/ 25400 h 23"/>
              <a:gd name="T16" fmla="*/ 0 w 25"/>
              <a:gd name="T17" fmla="*/ 17462 h 23"/>
              <a:gd name="T18" fmla="*/ 0 w 25"/>
              <a:gd name="T19" fmla="*/ 11112 h 23"/>
              <a:gd name="T20" fmla="*/ 4762 w 25"/>
              <a:gd name="T21" fmla="*/ 4762 h 23"/>
              <a:gd name="T22" fmla="*/ 11112 w 25"/>
              <a:gd name="T23" fmla="*/ 1587 h 23"/>
              <a:gd name="T24" fmla="*/ 19050 w 25"/>
              <a:gd name="T25" fmla="*/ 0 h 23"/>
              <a:gd name="T26" fmla="*/ 28575 w 25"/>
              <a:gd name="T27" fmla="*/ 1587 h 23"/>
              <a:gd name="T28" fmla="*/ 33337 w 25"/>
              <a:gd name="T29" fmla="*/ 6350 h 23"/>
              <a:gd name="T30" fmla="*/ 38100 w 25"/>
              <a:gd name="T31" fmla="*/ 11112 h 23"/>
              <a:gd name="T32" fmla="*/ 39687 w 25"/>
              <a:gd name="T33" fmla="*/ 17462 h 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" h="23">
                <a:moveTo>
                  <a:pt x="25" y="11"/>
                </a:moveTo>
                <a:lnTo>
                  <a:pt x="24" y="17"/>
                </a:lnTo>
                <a:lnTo>
                  <a:pt x="21" y="20"/>
                </a:lnTo>
                <a:lnTo>
                  <a:pt x="16" y="23"/>
                </a:lnTo>
                <a:lnTo>
                  <a:pt x="12" y="23"/>
                </a:lnTo>
                <a:lnTo>
                  <a:pt x="7" y="23"/>
                </a:lnTo>
                <a:lnTo>
                  <a:pt x="3" y="20"/>
                </a:lnTo>
                <a:lnTo>
                  <a:pt x="0" y="16"/>
                </a:lnTo>
                <a:lnTo>
                  <a:pt x="0" y="11"/>
                </a:lnTo>
                <a:lnTo>
                  <a:pt x="0" y="7"/>
                </a:lnTo>
                <a:lnTo>
                  <a:pt x="3" y="3"/>
                </a:lnTo>
                <a:lnTo>
                  <a:pt x="7" y="1"/>
                </a:lnTo>
                <a:lnTo>
                  <a:pt x="12" y="0"/>
                </a:lnTo>
                <a:lnTo>
                  <a:pt x="18" y="1"/>
                </a:lnTo>
                <a:lnTo>
                  <a:pt x="21" y="4"/>
                </a:lnTo>
                <a:lnTo>
                  <a:pt x="24" y="7"/>
                </a:lnTo>
                <a:lnTo>
                  <a:pt x="25" y="1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0" name="Freeform 258"/>
          <p:cNvSpPr>
            <a:spLocks/>
          </p:cNvSpPr>
          <p:nvPr/>
        </p:nvSpPr>
        <p:spPr bwMode="auto">
          <a:xfrm>
            <a:off x="2425700" y="4962525"/>
            <a:ext cx="287338" cy="76200"/>
          </a:xfrm>
          <a:custGeom>
            <a:avLst/>
            <a:gdLst>
              <a:gd name="T0" fmla="*/ 0 w 181"/>
              <a:gd name="T1" fmla="*/ 76200 h 48"/>
              <a:gd name="T2" fmla="*/ 1588 w 181"/>
              <a:gd name="T3" fmla="*/ 76200 h 48"/>
              <a:gd name="T4" fmla="*/ 25400 w 181"/>
              <a:gd name="T5" fmla="*/ 55563 h 48"/>
              <a:gd name="T6" fmla="*/ 42863 w 181"/>
              <a:gd name="T7" fmla="*/ 41275 h 48"/>
              <a:gd name="T8" fmla="*/ 66675 w 181"/>
              <a:gd name="T9" fmla="*/ 26988 h 48"/>
              <a:gd name="T10" fmla="*/ 92075 w 181"/>
              <a:gd name="T11" fmla="*/ 15875 h 48"/>
              <a:gd name="T12" fmla="*/ 120650 w 181"/>
              <a:gd name="T13" fmla="*/ 4763 h 48"/>
              <a:gd name="T14" fmla="*/ 131763 w 181"/>
              <a:gd name="T15" fmla="*/ 1588 h 48"/>
              <a:gd name="T16" fmla="*/ 146050 w 181"/>
              <a:gd name="T17" fmla="*/ 0 h 48"/>
              <a:gd name="T18" fmla="*/ 160338 w 181"/>
              <a:gd name="T19" fmla="*/ 1588 h 48"/>
              <a:gd name="T20" fmla="*/ 174625 w 181"/>
              <a:gd name="T21" fmla="*/ 1588 h 48"/>
              <a:gd name="T22" fmla="*/ 185738 w 181"/>
              <a:gd name="T23" fmla="*/ 4763 h 48"/>
              <a:gd name="T24" fmla="*/ 200025 w 181"/>
              <a:gd name="T25" fmla="*/ 6350 h 48"/>
              <a:gd name="T26" fmla="*/ 215900 w 181"/>
              <a:gd name="T27" fmla="*/ 12700 h 48"/>
              <a:gd name="T28" fmla="*/ 234950 w 181"/>
              <a:gd name="T29" fmla="*/ 20638 h 48"/>
              <a:gd name="T30" fmla="*/ 252413 w 181"/>
              <a:gd name="T31" fmla="*/ 31750 h 48"/>
              <a:gd name="T32" fmla="*/ 271463 w 181"/>
              <a:gd name="T33" fmla="*/ 46038 h 48"/>
              <a:gd name="T34" fmla="*/ 287338 w 181"/>
              <a:gd name="T35" fmla="*/ 65088 h 48"/>
              <a:gd name="T36" fmla="*/ 274638 w 181"/>
              <a:gd name="T37" fmla="*/ 55563 h 48"/>
              <a:gd name="T38" fmla="*/ 260350 w 181"/>
              <a:gd name="T39" fmla="*/ 44450 h 48"/>
              <a:gd name="T40" fmla="*/ 241300 w 181"/>
              <a:gd name="T41" fmla="*/ 31750 h 48"/>
              <a:gd name="T42" fmla="*/ 220663 w 181"/>
              <a:gd name="T43" fmla="*/ 22225 h 48"/>
              <a:gd name="T44" fmla="*/ 195263 w 181"/>
              <a:gd name="T45" fmla="*/ 12700 h 48"/>
              <a:gd name="T46" fmla="*/ 169863 w 181"/>
              <a:gd name="T47" fmla="*/ 6350 h 48"/>
              <a:gd name="T48" fmla="*/ 157163 w 181"/>
              <a:gd name="T49" fmla="*/ 6350 h 48"/>
              <a:gd name="T50" fmla="*/ 144463 w 181"/>
              <a:gd name="T51" fmla="*/ 6350 h 48"/>
              <a:gd name="T52" fmla="*/ 131763 w 181"/>
              <a:gd name="T53" fmla="*/ 9525 h 48"/>
              <a:gd name="T54" fmla="*/ 117475 w 181"/>
              <a:gd name="T55" fmla="*/ 11113 h 48"/>
              <a:gd name="T56" fmla="*/ 100013 w 181"/>
              <a:gd name="T57" fmla="*/ 15875 h 48"/>
              <a:gd name="T58" fmla="*/ 77788 w 181"/>
              <a:gd name="T59" fmla="*/ 25400 h 48"/>
              <a:gd name="T60" fmla="*/ 52388 w 181"/>
              <a:gd name="T61" fmla="*/ 36513 h 48"/>
              <a:gd name="T62" fmla="*/ 26988 w 181"/>
              <a:gd name="T63" fmla="*/ 55563 h 48"/>
              <a:gd name="T64" fmla="*/ 0 w 181"/>
              <a:gd name="T65" fmla="*/ 76200 h 4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81" h="48">
                <a:moveTo>
                  <a:pt x="0" y="48"/>
                </a:moveTo>
                <a:lnTo>
                  <a:pt x="1" y="48"/>
                </a:lnTo>
                <a:lnTo>
                  <a:pt x="16" y="35"/>
                </a:lnTo>
                <a:lnTo>
                  <a:pt x="27" y="26"/>
                </a:lnTo>
                <a:lnTo>
                  <a:pt x="42" y="17"/>
                </a:lnTo>
                <a:lnTo>
                  <a:pt x="58" y="10"/>
                </a:lnTo>
                <a:lnTo>
                  <a:pt x="76" y="3"/>
                </a:lnTo>
                <a:lnTo>
                  <a:pt x="83" y="1"/>
                </a:lnTo>
                <a:lnTo>
                  <a:pt x="92" y="0"/>
                </a:lnTo>
                <a:lnTo>
                  <a:pt x="101" y="1"/>
                </a:lnTo>
                <a:lnTo>
                  <a:pt x="110" y="1"/>
                </a:lnTo>
                <a:lnTo>
                  <a:pt x="117" y="3"/>
                </a:lnTo>
                <a:lnTo>
                  <a:pt x="126" y="4"/>
                </a:lnTo>
                <a:lnTo>
                  <a:pt x="136" y="8"/>
                </a:lnTo>
                <a:lnTo>
                  <a:pt x="148" y="13"/>
                </a:lnTo>
                <a:lnTo>
                  <a:pt x="159" y="20"/>
                </a:lnTo>
                <a:lnTo>
                  <a:pt x="171" y="29"/>
                </a:lnTo>
                <a:lnTo>
                  <a:pt x="181" y="41"/>
                </a:lnTo>
                <a:lnTo>
                  <a:pt x="173" y="35"/>
                </a:lnTo>
                <a:lnTo>
                  <a:pt x="164" y="28"/>
                </a:lnTo>
                <a:lnTo>
                  <a:pt x="152" y="20"/>
                </a:lnTo>
                <a:lnTo>
                  <a:pt x="139" y="14"/>
                </a:lnTo>
                <a:lnTo>
                  <a:pt x="123" y="8"/>
                </a:lnTo>
                <a:lnTo>
                  <a:pt x="107" y="4"/>
                </a:lnTo>
                <a:lnTo>
                  <a:pt x="99" y="4"/>
                </a:lnTo>
                <a:lnTo>
                  <a:pt x="91" y="4"/>
                </a:lnTo>
                <a:lnTo>
                  <a:pt x="83" y="6"/>
                </a:lnTo>
                <a:lnTo>
                  <a:pt x="74" y="7"/>
                </a:lnTo>
                <a:lnTo>
                  <a:pt x="63" y="10"/>
                </a:lnTo>
                <a:lnTo>
                  <a:pt x="49" y="16"/>
                </a:lnTo>
                <a:lnTo>
                  <a:pt x="33" y="23"/>
                </a:lnTo>
                <a:lnTo>
                  <a:pt x="17" y="35"/>
                </a:lnTo>
                <a:lnTo>
                  <a:pt x="0" y="48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1" name="Freeform 259"/>
          <p:cNvSpPr>
            <a:spLocks/>
          </p:cNvSpPr>
          <p:nvPr/>
        </p:nvSpPr>
        <p:spPr bwMode="auto">
          <a:xfrm>
            <a:off x="1812925" y="5033963"/>
            <a:ext cx="280988" cy="98425"/>
          </a:xfrm>
          <a:custGeom>
            <a:avLst/>
            <a:gdLst>
              <a:gd name="T0" fmla="*/ 255588 w 177"/>
              <a:gd name="T1" fmla="*/ 46038 h 62"/>
              <a:gd name="T2" fmla="*/ 255588 w 177"/>
              <a:gd name="T3" fmla="*/ 46038 h 62"/>
              <a:gd name="T4" fmla="*/ 231775 w 177"/>
              <a:gd name="T5" fmla="*/ 30163 h 62"/>
              <a:gd name="T6" fmla="*/ 209550 w 177"/>
              <a:gd name="T7" fmla="*/ 19050 h 62"/>
              <a:gd name="T8" fmla="*/ 192088 w 177"/>
              <a:gd name="T9" fmla="*/ 11113 h 62"/>
              <a:gd name="T10" fmla="*/ 176213 w 177"/>
              <a:gd name="T11" fmla="*/ 7938 h 62"/>
              <a:gd name="T12" fmla="*/ 160338 w 177"/>
              <a:gd name="T13" fmla="*/ 3175 h 62"/>
              <a:gd name="T14" fmla="*/ 141288 w 177"/>
              <a:gd name="T15" fmla="*/ 0 h 62"/>
              <a:gd name="T16" fmla="*/ 120650 w 177"/>
              <a:gd name="T17" fmla="*/ 0 h 62"/>
              <a:gd name="T18" fmla="*/ 100013 w 177"/>
              <a:gd name="T19" fmla="*/ 3175 h 62"/>
              <a:gd name="T20" fmla="*/ 77788 w 177"/>
              <a:gd name="T21" fmla="*/ 7938 h 62"/>
              <a:gd name="T22" fmla="*/ 55563 w 177"/>
              <a:gd name="T23" fmla="*/ 15875 h 62"/>
              <a:gd name="T24" fmla="*/ 34925 w 177"/>
              <a:gd name="T25" fmla="*/ 30163 h 62"/>
              <a:gd name="T26" fmla="*/ 11113 w 177"/>
              <a:gd name="T27" fmla="*/ 46038 h 62"/>
              <a:gd name="T28" fmla="*/ 0 w 177"/>
              <a:gd name="T29" fmla="*/ 68263 h 62"/>
              <a:gd name="T30" fmla="*/ 0 w 177"/>
              <a:gd name="T31" fmla="*/ 68263 h 62"/>
              <a:gd name="T32" fmla="*/ 1588 w 177"/>
              <a:gd name="T33" fmla="*/ 69850 h 62"/>
              <a:gd name="T34" fmla="*/ 7938 w 177"/>
              <a:gd name="T35" fmla="*/ 74613 h 62"/>
              <a:gd name="T36" fmla="*/ 20638 w 177"/>
              <a:gd name="T37" fmla="*/ 80963 h 62"/>
              <a:gd name="T38" fmla="*/ 42863 w 177"/>
              <a:gd name="T39" fmla="*/ 88900 h 62"/>
              <a:gd name="T40" fmla="*/ 74613 w 177"/>
              <a:gd name="T41" fmla="*/ 95250 h 62"/>
              <a:gd name="T42" fmla="*/ 117475 w 177"/>
              <a:gd name="T43" fmla="*/ 98425 h 62"/>
              <a:gd name="T44" fmla="*/ 174625 w 177"/>
              <a:gd name="T45" fmla="*/ 95250 h 62"/>
              <a:gd name="T46" fmla="*/ 244475 w 177"/>
              <a:gd name="T47" fmla="*/ 85725 h 62"/>
              <a:gd name="T48" fmla="*/ 276225 w 177"/>
              <a:gd name="T49" fmla="*/ 74613 h 62"/>
              <a:gd name="T50" fmla="*/ 276225 w 177"/>
              <a:gd name="T51" fmla="*/ 74613 h 62"/>
              <a:gd name="T52" fmla="*/ 279400 w 177"/>
              <a:gd name="T53" fmla="*/ 74613 h 62"/>
              <a:gd name="T54" fmla="*/ 279400 w 177"/>
              <a:gd name="T55" fmla="*/ 73025 h 62"/>
              <a:gd name="T56" fmla="*/ 280988 w 177"/>
              <a:gd name="T57" fmla="*/ 69850 h 62"/>
              <a:gd name="T58" fmla="*/ 279400 w 177"/>
              <a:gd name="T59" fmla="*/ 68263 h 62"/>
              <a:gd name="T60" fmla="*/ 274638 w 177"/>
              <a:gd name="T61" fmla="*/ 60325 h 62"/>
              <a:gd name="T62" fmla="*/ 266700 w 177"/>
              <a:gd name="T63" fmla="*/ 55563 h 62"/>
              <a:gd name="T64" fmla="*/ 255588 w 177"/>
              <a:gd name="T65" fmla="*/ 46038 h 62"/>
              <a:gd name="T66" fmla="*/ 255588 w 177"/>
              <a:gd name="T67" fmla="*/ 46038 h 6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77" h="62">
                <a:moveTo>
                  <a:pt x="161" y="29"/>
                </a:moveTo>
                <a:lnTo>
                  <a:pt x="161" y="29"/>
                </a:lnTo>
                <a:lnTo>
                  <a:pt x="146" y="19"/>
                </a:lnTo>
                <a:lnTo>
                  <a:pt x="132" y="12"/>
                </a:lnTo>
                <a:lnTo>
                  <a:pt x="121" y="7"/>
                </a:lnTo>
                <a:lnTo>
                  <a:pt x="111" y="5"/>
                </a:lnTo>
                <a:lnTo>
                  <a:pt x="101" y="2"/>
                </a:lnTo>
                <a:lnTo>
                  <a:pt x="89" y="0"/>
                </a:lnTo>
                <a:lnTo>
                  <a:pt x="76" y="0"/>
                </a:lnTo>
                <a:lnTo>
                  <a:pt x="63" y="2"/>
                </a:lnTo>
                <a:lnTo>
                  <a:pt x="49" y="5"/>
                </a:lnTo>
                <a:lnTo>
                  <a:pt x="35" y="10"/>
                </a:lnTo>
                <a:lnTo>
                  <a:pt x="22" y="19"/>
                </a:lnTo>
                <a:lnTo>
                  <a:pt x="7" y="29"/>
                </a:lnTo>
                <a:lnTo>
                  <a:pt x="0" y="43"/>
                </a:lnTo>
                <a:lnTo>
                  <a:pt x="1" y="44"/>
                </a:lnTo>
                <a:lnTo>
                  <a:pt x="5" y="47"/>
                </a:lnTo>
                <a:lnTo>
                  <a:pt x="13" y="51"/>
                </a:lnTo>
                <a:lnTo>
                  <a:pt x="27" y="56"/>
                </a:lnTo>
                <a:lnTo>
                  <a:pt x="47" y="60"/>
                </a:lnTo>
                <a:lnTo>
                  <a:pt x="74" y="62"/>
                </a:lnTo>
                <a:lnTo>
                  <a:pt x="110" y="60"/>
                </a:lnTo>
                <a:lnTo>
                  <a:pt x="154" y="54"/>
                </a:lnTo>
                <a:lnTo>
                  <a:pt x="174" y="47"/>
                </a:lnTo>
                <a:lnTo>
                  <a:pt x="176" y="47"/>
                </a:lnTo>
                <a:lnTo>
                  <a:pt x="176" y="46"/>
                </a:lnTo>
                <a:lnTo>
                  <a:pt x="177" y="44"/>
                </a:lnTo>
                <a:lnTo>
                  <a:pt x="176" y="43"/>
                </a:lnTo>
                <a:lnTo>
                  <a:pt x="173" y="38"/>
                </a:lnTo>
                <a:lnTo>
                  <a:pt x="168" y="35"/>
                </a:lnTo>
                <a:lnTo>
                  <a:pt x="161" y="2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2" name="Freeform 260"/>
          <p:cNvSpPr>
            <a:spLocks/>
          </p:cNvSpPr>
          <p:nvPr/>
        </p:nvSpPr>
        <p:spPr bwMode="auto">
          <a:xfrm>
            <a:off x="1833563" y="5037138"/>
            <a:ext cx="236537" cy="95250"/>
          </a:xfrm>
          <a:custGeom>
            <a:avLst/>
            <a:gdLst>
              <a:gd name="T0" fmla="*/ 9525 w 149"/>
              <a:gd name="T1" fmla="*/ 36513 h 60"/>
              <a:gd name="T2" fmla="*/ 9525 w 149"/>
              <a:gd name="T3" fmla="*/ 36513 h 60"/>
              <a:gd name="T4" fmla="*/ 6350 w 149"/>
              <a:gd name="T5" fmla="*/ 41275 h 60"/>
              <a:gd name="T6" fmla="*/ 1587 w 149"/>
              <a:gd name="T7" fmla="*/ 46038 h 60"/>
              <a:gd name="T8" fmla="*/ 0 w 149"/>
              <a:gd name="T9" fmla="*/ 52388 h 60"/>
              <a:gd name="T10" fmla="*/ 0 w 149"/>
              <a:gd name="T11" fmla="*/ 60325 h 60"/>
              <a:gd name="T12" fmla="*/ 4762 w 149"/>
              <a:gd name="T13" fmla="*/ 69850 h 60"/>
              <a:gd name="T14" fmla="*/ 11112 w 149"/>
              <a:gd name="T15" fmla="*/ 77788 h 60"/>
              <a:gd name="T16" fmla="*/ 25400 w 149"/>
              <a:gd name="T17" fmla="*/ 85725 h 60"/>
              <a:gd name="T18" fmla="*/ 25400 w 149"/>
              <a:gd name="T19" fmla="*/ 85725 h 60"/>
              <a:gd name="T20" fmla="*/ 41275 w 149"/>
              <a:gd name="T21" fmla="*/ 87313 h 60"/>
              <a:gd name="T22" fmla="*/ 80962 w 149"/>
              <a:gd name="T23" fmla="*/ 92075 h 60"/>
              <a:gd name="T24" fmla="*/ 106362 w 149"/>
              <a:gd name="T25" fmla="*/ 95250 h 60"/>
              <a:gd name="T26" fmla="*/ 134937 w 149"/>
              <a:gd name="T27" fmla="*/ 95250 h 60"/>
              <a:gd name="T28" fmla="*/ 163512 w 149"/>
              <a:gd name="T29" fmla="*/ 92075 h 60"/>
              <a:gd name="T30" fmla="*/ 188912 w 149"/>
              <a:gd name="T31" fmla="*/ 87313 h 60"/>
              <a:gd name="T32" fmla="*/ 236537 w 149"/>
              <a:gd name="T33" fmla="*/ 77788 h 60"/>
              <a:gd name="T34" fmla="*/ 236537 w 149"/>
              <a:gd name="T35" fmla="*/ 77788 h 60"/>
              <a:gd name="T36" fmla="*/ 236537 w 149"/>
              <a:gd name="T37" fmla="*/ 69850 h 60"/>
              <a:gd name="T38" fmla="*/ 236537 w 149"/>
              <a:gd name="T39" fmla="*/ 57150 h 60"/>
              <a:gd name="T40" fmla="*/ 234950 w 149"/>
              <a:gd name="T41" fmla="*/ 42863 h 60"/>
              <a:gd name="T42" fmla="*/ 234950 w 149"/>
              <a:gd name="T43" fmla="*/ 42863 h 60"/>
              <a:gd name="T44" fmla="*/ 214312 w 149"/>
              <a:gd name="T45" fmla="*/ 30163 h 60"/>
              <a:gd name="T46" fmla="*/ 190500 w 149"/>
              <a:gd name="T47" fmla="*/ 17463 h 60"/>
              <a:gd name="T48" fmla="*/ 160337 w 149"/>
              <a:gd name="T49" fmla="*/ 6350 h 60"/>
              <a:gd name="T50" fmla="*/ 144462 w 149"/>
              <a:gd name="T51" fmla="*/ 1588 h 60"/>
              <a:gd name="T52" fmla="*/ 127000 w 149"/>
              <a:gd name="T53" fmla="*/ 0 h 60"/>
              <a:gd name="T54" fmla="*/ 109537 w 149"/>
              <a:gd name="T55" fmla="*/ 0 h 60"/>
              <a:gd name="T56" fmla="*/ 88900 w 149"/>
              <a:gd name="T57" fmla="*/ 0 h 60"/>
              <a:gd name="T58" fmla="*/ 69850 w 149"/>
              <a:gd name="T59" fmla="*/ 4763 h 60"/>
              <a:gd name="T60" fmla="*/ 49212 w 149"/>
              <a:gd name="T61" fmla="*/ 11113 h 60"/>
              <a:gd name="T62" fmla="*/ 30162 w 149"/>
              <a:gd name="T63" fmla="*/ 22225 h 60"/>
              <a:gd name="T64" fmla="*/ 9525 w 149"/>
              <a:gd name="T65" fmla="*/ 36513 h 60"/>
              <a:gd name="T66" fmla="*/ 9525 w 149"/>
              <a:gd name="T67" fmla="*/ 36513 h 6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49" h="60">
                <a:moveTo>
                  <a:pt x="6" y="23"/>
                </a:moveTo>
                <a:lnTo>
                  <a:pt x="6" y="23"/>
                </a:lnTo>
                <a:lnTo>
                  <a:pt x="4" y="26"/>
                </a:lnTo>
                <a:lnTo>
                  <a:pt x="1" y="29"/>
                </a:lnTo>
                <a:lnTo>
                  <a:pt x="0" y="33"/>
                </a:lnTo>
                <a:lnTo>
                  <a:pt x="0" y="38"/>
                </a:lnTo>
                <a:lnTo>
                  <a:pt x="3" y="44"/>
                </a:lnTo>
                <a:lnTo>
                  <a:pt x="7" y="49"/>
                </a:lnTo>
                <a:lnTo>
                  <a:pt x="16" y="54"/>
                </a:lnTo>
                <a:lnTo>
                  <a:pt x="26" y="55"/>
                </a:lnTo>
                <a:lnTo>
                  <a:pt x="51" y="58"/>
                </a:lnTo>
                <a:lnTo>
                  <a:pt x="67" y="60"/>
                </a:lnTo>
                <a:lnTo>
                  <a:pt x="85" y="60"/>
                </a:lnTo>
                <a:lnTo>
                  <a:pt x="103" y="58"/>
                </a:lnTo>
                <a:lnTo>
                  <a:pt x="119" y="55"/>
                </a:lnTo>
                <a:lnTo>
                  <a:pt x="149" y="49"/>
                </a:lnTo>
                <a:lnTo>
                  <a:pt x="149" y="44"/>
                </a:lnTo>
                <a:lnTo>
                  <a:pt x="149" y="36"/>
                </a:lnTo>
                <a:lnTo>
                  <a:pt x="148" y="27"/>
                </a:lnTo>
                <a:lnTo>
                  <a:pt x="135" y="19"/>
                </a:lnTo>
                <a:lnTo>
                  <a:pt x="120" y="11"/>
                </a:lnTo>
                <a:lnTo>
                  <a:pt x="101" y="4"/>
                </a:lnTo>
                <a:lnTo>
                  <a:pt x="91" y="1"/>
                </a:lnTo>
                <a:lnTo>
                  <a:pt x="80" y="0"/>
                </a:lnTo>
                <a:lnTo>
                  <a:pt x="69" y="0"/>
                </a:lnTo>
                <a:lnTo>
                  <a:pt x="56" y="0"/>
                </a:lnTo>
                <a:lnTo>
                  <a:pt x="44" y="3"/>
                </a:lnTo>
                <a:lnTo>
                  <a:pt x="31" y="7"/>
                </a:lnTo>
                <a:lnTo>
                  <a:pt x="19" y="14"/>
                </a:lnTo>
                <a:lnTo>
                  <a:pt x="6" y="23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3" name="Freeform 261"/>
          <p:cNvSpPr>
            <a:spLocks/>
          </p:cNvSpPr>
          <p:nvPr/>
        </p:nvSpPr>
        <p:spPr bwMode="auto">
          <a:xfrm>
            <a:off x="1887538" y="5033963"/>
            <a:ext cx="117475" cy="98425"/>
          </a:xfrm>
          <a:custGeom>
            <a:avLst/>
            <a:gdLst>
              <a:gd name="T0" fmla="*/ 117475 w 74"/>
              <a:gd name="T1" fmla="*/ 55563 h 62"/>
              <a:gd name="T2" fmla="*/ 117475 w 74"/>
              <a:gd name="T3" fmla="*/ 55563 h 62"/>
              <a:gd name="T4" fmla="*/ 115888 w 74"/>
              <a:gd name="T5" fmla="*/ 65088 h 62"/>
              <a:gd name="T6" fmla="*/ 111125 w 74"/>
              <a:gd name="T7" fmla="*/ 74613 h 62"/>
              <a:gd name="T8" fmla="*/ 104775 w 74"/>
              <a:gd name="T9" fmla="*/ 80963 h 62"/>
              <a:gd name="T10" fmla="*/ 95250 w 74"/>
              <a:gd name="T11" fmla="*/ 88900 h 62"/>
              <a:gd name="T12" fmla="*/ 85725 w 74"/>
              <a:gd name="T13" fmla="*/ 93663 h 62"/>
              <a:gd name="T14" fmla="*/ 76200 w 74"/>
              <a:gd name="T15" fmla="*/ 95250 h 62"/>
              <a:gd name="T16" fmla="*/ 65088 w 74"/>
              <a:gd name="T17" fmla="*/ 98425 h 62"/>
              <a:gd name="T18" fmla="*/ 52388 w 74"/>
              <a:gd name="T19" fmla="*/ 98425 h 62"/>
              <a:gd name="T20" fmla="*/ 52388 w 74"/>
              <a:gd name="T21" fmla="*/ 98425 h 62"/>
              <a:gd name="T22" fmla="*/ 41275 w 74"/>
              <a:gd name="T23" fmla="*/ 95250 h 62"/>
              <a:gd name="T24" fmla="*/ 30163 w 74"/>
              <a:gd name="T25" fmla="*/ 90488 h 62"/>
              <a:gd name="T26" fmla="*/ 20638 w 74"/>
              <a:gd name="T27" fmla="*/ 85725 h 62"/>
              <a:gd name="T28" fmla="*/ 11113 w 74"/>
              <a:gd name="T29" fmla="*/ 79375 h 62"/>
              <a:gd name="T30" fmla="*/ 6350 w 74"/>
              <a:gd name="T31" fmla="*/ 69850 h 62"/>
              <a:gd name="T32" fmla="*/ 1588 w 74"/>
              <a:gd name="T33" fmla="*/ 60325 h 62"/>
              <a:gd name="T34" fmla="*/ 0 w 74"/>
              <a:gd name="T35" fmla="*/ 50800 h 62"/>
              <a:gd name="T36" fmla="*/ 0 w 74"/>
              <a:gd name="T37" fmla="*/ 42863 h 62"/>
              <a:gd name="T38" fmla="*/ 0 w 74"/>
              <a:gd name="T39" fmla="*/ 42863 h 62"/>
              <a:gd name="T40" fmla="*/ 1588 w 74"/>
              <a:gd name="T41" fmla="*/ 33338 h 62"/>
              <a:gd name="T42" fmla="*/ 6350 w 74"/>
              <a:gd name="T43" fmla="*/ 23813 h 62"/>
              <a:gd name="T44" fmla="*/ 11113 w 74"/>
              <a:gd name="T45" fmla="*/ 15875 h 62"/>
              <a:gd name="T46" fmla="*/ 20638 w 74"/>
              <a:gd name="T47" fmla="*/ 9525 h 62"/>
              <a:gd name="T48" fmla="*/ 30163 w 74"/>
              <a:gd name="T49" fmla="*/ 4763 h 62"/>
              <a:gd name="T50" fmla="*/ 38100 w 74"/>
              <a:gd name="T51" fmla="*/ 0 h 62"/>
              <a:gd name="T52" fmla="*/ 50800 w 74"/>
              <a:gd name="T53" fmla="*/ 0 h 62"/>
              <a:gd name="T54" fmla="*/ 65088 w 74"/>
              <a:gd name="T55" fmla="*/ 0 h 62"/>
              <a:gd name="T56" fmla="*/ 65088 w 74"/>
              <a:gd name="T57" fmla="*/ 0 h 62"/>
              <a:gd name="T58" fmla="*/ 76200 w 74"/>
              <a:gd name="T59" fmla="*/ 3175 h 62"/>
              <a:gd name="T60" fmla="*/ 85725 w 74"/>
              <a:gd name="T61" fmla="*/ 7938 h 62"/>
              <a:gd name="T62" fmla="*/ 95250 w 74"/>
              <a:gd name="T63" fmla="*/ 11113 h 62"/>
              <a:gd name="T64" fmla="*/ 104775 w 74"/>
              <a:gd name="T65" fmla="*/ 19050 h 62"/>
              <a:gd name="T66" fmla="*/ 111125 w 74"/>
              <a:gd name="T67" fmla="*/ 28575 h 62"/>
              <a:gd name="T68" fmla="*/ 115888 w 74"/>
              <a:gd name="T69" fmla="*/ 34925 h 62"/>
              <a:gd name="T70" fmla="*/ 117475 w 74"/>
              <a:gd name="T71" fmla="*/ 44450 h 62"/>
              <a:gd name="T72" fmla="*/ 117475 w 74"/>
              <a:gd name="T73" fmla="*/ 55563 h 62"/>
              <a:gd name="T74" fmla="*/ 117475 w 74"/>
              <a:gd name="T75" fmla="*/ 55563 h 6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74" h="62">
                <a:moveTo>
                  <a:pt x="74" y="35"/>
                </a:moveTo>
                <a:lnTo>
                  <a:pt x="74" y="35"/>
                </a:lnTo>
                <a:lnTo>
                  <a:pt x="73" y="41"/>
                </a:lnTo>
                <a:lnTo>
                  <a:pt x="70" y="47"/>
                </a:lnTo>
                <a:lnTo>
                  <a:pt x="66" y="51"/>
                </a:lnTo>
                <a:lnTo>
                  <a:pt x="60" y="56"/>
                </a:lnTo>
                <a:lnTo>
                  <a:pt x="54" y="59"/>
                </a:lnTo>
                <a:lnTo>
                  <a:pt x="48" y="60"/>
                </a:lnTo>
                <a:lnTo>
                  <a:pt x="41" y="62"/>
                </a:lnTo>
                <a:lnTo>
                  <a:pt x="33" y="62"/>
                </a:lnTo>
                <a:lnTo>
                  <a:pt x="26" y="60"/>
                </a:lnTo>
                <a:lnTo>
                  <a:pt x="19" y="57"/>
                </a:lnTo>
                <a:lnTo>
                  <a:pt x="13" y="54"/>
                </a:lnTo>
                <a:lnTo>
                  <a:pt x="7" y="50"/>
                </a:lnTo>
                <a:lnTo>
                  <a:pt x="4" y="44"/>
                </a:lnTo>
                <a:lnTo>
                  <a:pt x="1" y="38"/>
                </a:lnTo>
                <a:lnTo>
                  <a:pt x="0" y="32"/>
                </a:lnTo>
                <a:lnTo>
                  <a:pt x="0" y="27"/>
                </a:lnTo>
                <a:lnTo>
                  <a:pt x="1" y="21"/>
                </a:lnTo>
                <a:lnTo>
                  <a:pt x="4" y="15"/>
                </a:lnTo>
                <a:lnTo>
                  <a:pt x="7" y="10"/>
                </a:lnTo>
                <a:lnTo>
                  <a:pt x="13" y="6"/>
                </a:lnTo>
                <a:lnTo>
                  <a:pt x="19" y="3"/>
                </a:lnTo>
                <a:lnTo>
                  <a:pt x="24" y="0"/>
                </a:lnTo>
                <a:lnTo>
                  <a:pt x="32" y="0"/>
                </a:lnTo>
                <a:lnTo>
                  <a:pt x="41" y="0"/>
                </a:lnTo>
                <a:lnTo>
                  <a:pt x="48" y="2"/>
                </a:lnTo>
                <a:lnTo>
                  <a:pt x="54" y="5"/>
                </a:lnTo>
                <a:lnTo>
                  <a:pt x="60" y="7"/>
                </a:lnTo>
                <a:lnTo>
                  <a:pt x="66" y="12"/>
                </a:lnTo>
                <a:lnTo>
                  <a:pt x="70" y="18"/>
                </a:lnTo>
                <a:lnTo>
                  <a:pt x="73" y="22"/>
                </a:lnTo>
                <a:lnTo>
                  <a:pt x="74" y="28"/>
                </a:lnTo>
                <a:lnTo>
                  <a:pt x="74" y="3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4" name="Freeform 262"/>
          <p:cNvSpPr>
            <a:spLocks/>
          </p:cNvSpPr>
          <p:nvPr/>
        </p:nvSpPr>
        <p:spPr bwMode="auto">
          <a:xfrm>
            <a:off x="1930400" y="5062538"/>
            <a:ext cx="39688" cy="36512"/>
          </a:xfrm>
          <a:custGeom>
            <a:avLst/>
            <a:gdLst>
              <a:gd name="T0" fmla="*/ 39688 w 25"/>
              <a:gd name="T1" fmla="*/ 20637 h 23"/>
              <a:gd name="T2" fmla="*/ 38100 w 25"/>
              <a:gd name="T3" fmla="*/ 26987 h 23"/>
              <a:gd name="T4" fmla="*/ 30163 w 25"/>
              <a:gd name="T5" fmla="*/ 34925 h 23"/>
              <a:gd name="T6" fmla="*/ 26988 w 25"/>
              <a:gd name="T7" fmla="*/ 36512 h 23"/>
              <a:gd name="T8" fmla="*/ 17463 w 25"/>
              <a:gd name="T9" fmla="*/ 36512 h 23"/>
              <a:gd name="T10" fmla="*/ 9525 w 25"/>
              <a:gd name="T11" fmla="*/ 34925 h 23"/>
              <a:gd name="T12" fmla="*/ 4763 w 25"/>
              <a:gd name="T13" fmla="*/ 30162 h 23"/>
              <a:gd name="T14" fmla="*/ 0 w 25"/>
              <a:gd name="T15" fmla="*/ 22225 h 23"/>
              <a:gd name="T16" fmla="*/ 0 w 25"/>
              <a:gd name="T17" fmla="*/ 15875 h 23"/>
              <a:gd name="T18" fmla="*/ 3175 w 25"/>
              <a:gd name="T19" fmla="*/ 9525 h 23"/>
              <a:gd name="T20" fmla="*/ 7938 w 25"/>
              <a:gd name="T21" fmla="*/ 4762 h 23"/>
              <a:gd name="T22" fmla="*/ 14288 w 25"/>
              <a:gd name="T23" fmla="*/ 0 h 23"/>
              <a:gd name="T24" fmla="*/ 22225 w 25"/>
              <a:gd name="T25" fmla="*/ 0 h 23"/>
              <a:gd name="T26" fmla="*/ 28575 w 25"/>
              <a:gd name="T27" fmla="*/ 1587 h 23"/>
              <a:gd name="T28" fmla="*/ 34925 w 25"/>
              <a:gd name="T29" fmla="*/ 6350 h 23"/>
              <a:gd name="T30" fmla="*/ 38100 w 25"/>
              <a:gd name="T31" fmla="*/ 14287 h 23"/>
              <a:gd name="T32" fmla="*/ 39688 w 25"/>
              <a:gd name="T33" fmla="*/ 20637 h 23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" h="23">
                <a:moveTo>
                  <a:pt x="25" y="13"/>
                </a:moveTo>
                <a:lnTo>
                  <a:pt x="24" y="17"/>
                </a:lnTo>
                <a:lnTo>
                  <a:pt x="19" y="22"/>
                </a:lnTo>
                <a:lnTo>
                  <a:pt x="17" y="23"/>
                </a:lnTo>
                <a:lnTo>
                  <a:pt x="11" y="23"/>
                </a:lnTo>
                <a:lnTo>
                  <a:pt x="6" y="22"/>
                </a:lnTo>
                <a:lnTo>
                  <a:pt x="3" y="19"/>
                </a:lnTo>
                <a:lnTo>
                  <a:pt x="0" y="14"/>
                </a:lnTo>
                <a:lnTo>
                  <a:pt x="0" y="10"/>
                </a:lnTo>
                <a:lnTo>
                  <a:pt x="2" y="6"/>
                </a:lnTo>
                <a:lnTo>
                  <a:pt x="5" y="3"/>
                </a:lnTo>
                <a:lnTo>
                  <a:pt x="9" y="0"/>
                </a:lnTo>
                <a:lnTo>
                  <a:pt x="14" y="0"/>
                </a:lnTo>
                <a:lnTo>
                  <a:pt x="18" y="1"/>
                </a:lnTo>
                <a:lnTo>
                  <a:pt x="22" y="4"/>
                </a:lnTo>
                <a:lnTo>
                  <a:pt x="24" y="9"/>
                </a:lnTo>
                <a:lnTo>
                  <a:pt x="25" y="1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5" name="Freeform 263"/>
          <p:cNvSpPr>
            <a:spLocks/>
          </p:cNvSpPr>
          <p:nvPr/>
        </p:nvSpPr>
        <p:spPr bwMode="auto">
          <a:xfrm>
            <a:off x="1778000" y="4992688"/>
            <a:ext cx="330200" cy="74612"/>
          </a:xfrm>
          <a:custGeom>
            <a:avLst/>
            <a:gdLst>
              <a:gd name="T0" fmla="*/ 330200 w 208"/>
              <a:gd name="T1" fmla="*/ 66675 h 47"/>
              <a:gd name="T2" fmla="*/ 325438 w 208"/>
              <a:gd name="T3" fmla="*/ 60325 h 47"/>
              <a:gd name="T4" fmla="*/ 309563 w 208"/>
              <a:gd name="T5" fmla="*/ 46037 h 47"/>
              <a:gd name="T6" fmla="*/ 284163 w 208"/>
              <a:gd name="T7" fmla="*/ 30162 h 47"/>
              <a:gd name="T8" fmla="*/ 266700 w 208"/>
              <a:gd name="T9" fmla="*/ 20637 h 47"/>
              <a:gd name="T10" fmla="*/ 249238 w 208"/>
              <a:gd name="T11" fmla="*/ 11112 h 47"/>
              <a:gd name="T12" fmla="*/ 227013 w 208"/>
              <a:gd name="T13" fmla="*/ 4762 h 47"/>
              <a:gd name="T14" fmla="*/ 204788 w 208"/>
              <a:gd name="T15" fmla="*/ 0 h 47"/>
              <a:gd name="T16" fmla="*/ 179388 w 208"/>
              <a:gd name="T17" fmla="*/ 0 h 47"/>
              <a:gd name="T18" fmla="*/ 152400 w 208"/>
              <a:gd name="T19" fmla="*/ 0 h 47"/>
              <a:gd name="T20" fmla="*/ 122238 w 208"/>
              <a:gd name="T21" fmla="*/ 4762 h 47"/>
              <a:gd name="T22" fmla="*/ 92075 w 208"/>
              <a:gd name="T23" fmla="*/ 14287 h 47"/>
              <a:gd name="T24" fmla="*/ 61913 w 208"/>
              <a:gd name="T25" fmla="*/ 26987 h 47"/>
              <a:gd name="T26" fmla="*/ 26988 w 208"/>
              <a:gd name="T27" fmla="*/ 46037 h 47"/>
              <a:gd name="T28" fmla="*/ 0 w 208"/>
              <a:gd name="T29" fmla="*/ 74612 h 47"/>
              <a:gd name="T30" fmla="*/ 15875 w 208"/>
              <a:gd name="T31" fmla="*/ 61912 h 47"/>
              <a:gd name="T32" fmla="*/ 31750 w 208"/>
              <a:gd name="T33" fmla="*/ 50800 h 47"/>
              <a:gd name="T34" fmla="*/ 55563 w 208"/>
              <a:gd name="T35" fmla="*/ 34925 h 47"/>
              <a:gd name="T36" fmla="*/ 82550 w 208"/>
              <a:gd name="T37" fmla="*/ 22225 h 47"/>
              <a:gd name="T38" fmla="*/ 112713 w 208"/>
              <a:gd name="T39" fmla="*/ 11112 h 47"/>
              <a:gd name="T40" fmla="*/ 131763 w 208"/>
              <a:gd name="T41" fmla="*/ 6350 h 47"/>
              <a:gd name="T42" fmla="*/ 147638 w 208"/>
              <a:gd name="T43" fmla="*/ 4762 h 47"/>
              <a:gd name="T44" fmla="*/ 165100 w 208"/>
              <a:gd name="T45" fmla="*/ 4762 h 47"/>
              <a:gd name="T46" fmla="*/ 182563 w 208"/>
              <a:gd name="T47" fmla="*/ 4762 h 47"/>
              <a:gd name="T48" fmla="*/ 196850 w 208"/>
              <a:gd name="T49" fmla="*/ 6350 h 47"/>
              <a:gd name="T50" fmla="*/ 214313 w 208"/>
              <a:gd name="T51" fmla="*/ 9525 h 47"/>
              <a:gd name="T52" fmla="*/ 231775 w 208"/>
              <a:gd name="T53" fmla="*/ 14287 h 47"/>
              <a:gd name="T54" fmla="*/ 255588 w 208"/>
              <a:gd name="T55" fmla="*/ 20637 h 47"/>
              <a:gd name="T56" fmla="*/ 280988 w 208"/>
              <a:gd name="T57" fmla="*/ 31750 h 47"/>
              <a:gd name="T58" fmla="*/ 306388 w 208"/>
              <a:gd name="T59" fmla="*/ 46037 h 47"/>
              <a:gd name="T60" fmla="*/ 330200 w 208"/>
              <a:gd name="T61" fmla="*/ 66675 h 47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08" h="47">
                <a:moveTo>
                  <a:pt x="208" y="42"/>
                </a:moveTo>
                <a:lnTo>
                  <a:pt x="205" y="38"/>
                </a:lnTo>
                <a:lnTo>
                  <a:pt x="195" y="29"/>
                </a:lnTo>
                <a:lnTo>
                  <a:pt x="179" y="19"/>
                </a:lnTo>
                <a:lnTo>
                  <a:pt x="168" y="13"/>
                </a:lnTo>
                <a:lnTo>
                  <a:pt x="157" y="7"/>
                </a:lnTo>
                <a:lnTo>
                  <a:pt x="143" y="3"/>
                </a:lnTo>
                <a:lnTo>
                  <a:pt x="129" y="0"/>
                </a:lnTo>
                <a:lnTo>
                  <a:pt x="113" y="0"/>
                </a:lnTo>
                <a:lnTo>
                  <a:pt x="96" y="0"/>
                </a:lnTo>
                <a:lnTo>
                  <a:pt x="77" y="3"/>
                </a:lnTo>
                <a:lnTo>
                  <a:pt x="58" y="9"/>
                </a:lnTo>
                <a:lnTo>
                  <a:pt x="39" y="17"/>
                </a:lnTo>
                <a:lnTo>
                  <a:pt x="17" y="29"/>
                </a:lnTo>
                <a:lnTo>
                  <a:pt x="0" y="47"/>
                </a:lnTo>
                <a:lnTo>
                  <a:pt x="10" y="39"/>
                </a:lnTo>
                <a:lnTo>
                  <a:pt x="20" y="32"/>
                </a:lnTo>
                <a:lnTo>
                  <a:pt x="35" y="22"/>
                </a:lnTo>
                <a:lnTo>
                  <a:pt x="52" y="14"/>
                </a:lnTo>
                <a:lnTo>
                  <a:pt x="71" y="7"/>
                </a:lnTo>
                <a:lnTo>
                  <a:pt x="83" y="4"/>
                </a:lnTo>
                <a:lnTo>
                  <a:pt x="93" y="3"/>
                </a:lnTo>
                <a:lnTo>
                  <a:pt x="104" y="3"/>
                </a:lnTo>
                <a:lnTo>
                  <a:pt x="115" y="3"/>
                </a:lnTo>
                <a:lnTo>
                  <a:pt x="124" y="4"/>
                </a:lnTo>
                <a:lnTo>
                  <a:pt x="135" y="6"/>
                </a:lnTo>
                <a:lnTo>
                  <a:pt x="146" y="9"/>
                </a:lnTo>
                <a:lnTo>
                  <a:pt x="161" y="13"/>
                </a:lnTo>
                <a:lnTo>
                  <a:pt x="177" y="20"/>
                </a:lnTo>
                <a:lnTo>
                  <a:pt x="193" y="29"/>
                </a:lnTo>
                <a:lnTo>
                  <a:pt x="208" y="4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6" name="Freeform 264"/>
          <p:cNvSpPr>
            <a:spLocks/>
          </p:cNvSpPr>
          <p:nvPr/>
        </p:nvSpPr>
        <p:spPr bwMode="auto">
          <a:xfrm>
            <a:off x="2398713" y="4852988"/>
            <a:ext cx="382587" cy="80962"/>
          </a:xfrm>
          <a:custGeom>
            <a:avLst/>
            <a:gdLst>
              <a:gd name="T0" fmla="*/ 0 w 241"/>
              <a:gd name="T1" fmla="*/ 74612 h 51"/>
              <a:gd name="T2" fmla="*/ 19050 w 241"/>
              <a:gd name="T3" fmla="*/ 57150 h 51"/>
              <a:gd name="T4" fmla="*/ 39687 w 241"/>
              <a:gd name="T5" fmla="*/ 41275 h 51"/>
              <a:gd name="T6" fmla="*/ 65087 w 241"/>
              <a:gd name="T7" fmla="*/ 25400 h 51"/>
              <a:gd name="T8" fmla="*/ 98425 w 241"/>
              <a:gd name="T9" fmla="*/ 11112 h 51"/>
              <a:gd name="T10" fmla="*/ 117475 w 241"/>
              <a:gd name="T11" fmla="*/ 6350 h 51"/>
              <a:gd name="T12" fmla="*/ 134937 w 241"/>
              <a:gd name="T13" fmla="*/ 1587 h 51"/>
              <a:gd name="T14" fmla="*/ 157162 w 241"/>
              <a:gd name="T15" fmla="*/ 0 h 51"/>
              <a:gd name="T16" fmla="*/ 177800 w 241"/>
              <a:gd name="T17" fmla="*/ 0 h 51"/>
              <a:gd name="T18" fmla="*/ 198437 w 241"/>
              <a:gd name="T19" fmla="*/ 1587 h 51"/>
              <a:gd name="T20" fmla="*/ 222250 w 241"/>
              <a:gd name="T21" fmla="*/ 9525 h 51"/>
              <a:gd name="T22" fmla="*/ 238125 w 241"/>
              <a:gd name="T23" fmla="*/ 11112 h 51"/>
              <a:gd name="T24" fmla="*/ 277812 w 241"/>
              <a:gd name="T25" fmla="*/ 22225 h 51"/>
              <a:gd name="T26" fmla="*/ 328612 w 241"/>
              <a:gd name="T27" fmla="*/ 44450 h 51"/>
              <a:gd name="T28" fmla="*/ 354012 w 241"/>
              <a:gd name="T29" fmla="*/ 55562 h 51"/>
              <a:gd name="T30" fmla="*/ 382587 w 241"/>
              <a:gd name="T31" fmla="*/ 69850 h 51"/>
              <a:gd name="T32" fmla="*/ 352425 w 241"/>
              <a:gd name="T33" fmla="*/ 61912 h 51"/>
              <a:gd name="T34" fmla="*/ 284162 w 241"/>
              <a:gd name="T35" fmla="*/ 46037 h 51"/>
              <a:gd name="T36" fmla="*/ 244475 w 241"/>
              <a:gd name="T37" fmla="*/ 39687 h 51"/>
              <a:gd name="T38" fmla="*/ 206375 w 241"/>
              <a:gd name="T39" fmla="*/ 31750 h 51"/>
              <a:gd name="T40" fmla="*/ 171450 w 241"/>
              <a:gd name="T41" fmla="*/ 30162 h 51"/>
              <a:gd name="T42" fmla="*/ 142875 w 241"/>
              <a:gd name="T43" fmla="*/ 30162 h 51"/>
              <a:gd name="T44" fmla="*/ 134937 w 241"/>
              <a:gd name="T45" fmla="*/ 30162 h 51"/>
              <a:gd name="T46" fmla="*/ 114300 w 241"/>
              <a:gd name="T47" fmla="*/ 36512 h 51"/>
              <a:gd name="T48" fmla="*/ 92075 w 241"/>
              <a:gd name="T49" fmla="*/ 46037 h 51"/>
              <a:gd name="T50" fmla="*/ 52387 w 241"/>
              <a:gd name="T51" fmla="*/ 66675 h 51"/>
              <a:gd name="T52" fmla="*/ 33337 w 241"/>
              <a:gd name="T53" fmla="*/ 76200 h 51"/>
              <a:gd name="T54" fmla="*/ 19050 w 241"/>
              <a:gd name="T55" fmla="*/ 80962 h 51"/>
              <a:gd name="T56" fmla="*/ 12700 w 241"/>
              <a:gd name="T57" fmla="*/ 80962 h 51"/>
              <a:gd name="T58" fmla="*/ 7937 w 241"/>
              <a:gd name="T59" fmla="*/ 80962 h 51"/>
              <a:gd name="T60" fmla="*/ 3175 w 241"/>
              <a:gd name="T61" fmla="*/ 79375 h 51"/>
              <a:gd name="T62" fmla="*/ 0 w 241"/>
              <a:gd name="T63" fmla="*/ 74612 h 5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241" h="51">
                <a:moveTo>
                  <a:pt x="0" y="47"/>
                </a:moveTo>
                <a:lnTo>
                  <a:pt x="12" y="36"/>
                </a:lnTo>
                <a:lnTo>
                  <a:pt x="25" y="26"/>
                </a:lnTo>
                <a:lnTo>
                  <a:pt x="41" y="16"/>
                </a:lnTo>
                <a:lnTo>
                  <a:pt x="62" y="7"/>
                </a:lnTo>
                <a:lnTo>
                  <a:pt x="74" y="4"/>
                </a:lnTo>
                <a:lnTo>
                  <a:pt x="85" y="1"/>
                </a:lnTo>
                <a:lnTo>
                  <a:pt x="99" y="0"/>
                </a:lnTo>
                <a:lnTo>
                  <a:pt x="112" y="0"/>
                </a:lnTo>
                <a:lnTo>
                  <a:pt x="125" y="1"/>
                </a:lnTo>
                <a:lnTo>
                  <a:pt x="140" y="6"/>
                </a:lnTo>
                <a:lnTo>
                  <a:pt x="150" y="7"/>
                </a:lnTo>
                <a:lnTo>
                  <a:pt x="175" y="14"/>
                </a:lnTo>
                <a:lnTo>
                  <a:pt x="207" y="28"/>
                </a:lnTo>
                <a:lnTo>
                  <a:pt x="223" y="35"/>
                </a:lnTo>
                <a:lnTo>
                  <a:pt x="241" y="44"/>
                </a:lnTo>
                <a:lnTo>
                  <a:pt x="222" y="39"/>
                </a:lnTo>
                <a:lnTo>
                  <a:pt x="179" y="29"/>
                </a:lnTo>
                <a:lnTo>
                  <a:pt x="154" y="25"/>
                </a:lnTo>
                <a:lnTo>
                  <a:pt x="130" y="20"/>
                </a:lnTo>
                <a:lnTo>
                  <a:pt x="108" y="19"/>
                </a:lnTo>
                <a:lnTo>
                  <a:pt x="90" y="19"/>
                </a:lnTo>
                <a:lnTo>
                  <a:pt x="85" y="19"/>
                </a:lnTo>
                <a:lnTo>
                  <a:pt x="72" y="23"/>
                </a:lnTo>
                <a:lnTo>
                  <a:pt x="58" y="29"/>
                </a:lnTo>
                <a:lnTo>
                  <a:pt x="33" y="42"/>
                </a:lnTo>
                <a:lnTo>
                  <a:pt x="21" y="48"/>
                </a:lnTo>
                <a:lnTo>
                  <a:pt x="12" y="51"/>
                </a:lnTo>
                <a:lnTo>
                  <a:pt x="8" y="51"/>
                </a:lnTo>
                <a:lnTo>
                  <a:pt x="5" y="51"/>
                </a:lnTo>
                <a:lnTo>
                  <a:pt x="2" y="50"/>
                </a:lnTo>
                <a:lnTo>
                  <a:pt x="0" y="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7" name="Freeform 265"/>
          <p:cNvSpPr>
            <a:spLocks/>
          </p:cNvSpPr>
          <p:nvPr/>
        </p:nvSpPr>
        <p:spPr bwMode="auto">
          <a:xfrm>
            <a:off x="1714500" y="4849813"/>
            <a:ext cx="347663" cy="79375"/>
          </a:xfrm>
          <a:custGeom>
            <a:avLst/>
            <a:gdLst>
              <a:gd name="T0" fmla="*/ 325438 w 219"/>
              <a:gd name="T1" fmla="*/ 23813 h 50"/>
              <a:gd name="T2" fmla="*/ 290513 w 219"/>
              <a:gd name="T3" fmla="*/ 14288 h 50"/>
              <a:gd name="T4" fmla="*/ 254000 w 219"/>
              <a:gd name="T5" fmla="*/ 7938 h 50"/>
              <a:gd name="T6" fmla="*/ 207963 w 219"/>
              <a:gd name="T7" fmla="*/ 0 h 50"/>
              <a:gd name="T8" fmla="*/ 180975 w 219"/>
              <a:gd name="T9" fmla="*/ 0 h 50"/>
              <a:gd name="T10" fmla="*/ 155575 w 219"/>
              <a:gd name="T11" fmla="*/ 0 h 50"/>
              <a:gd name="T12" fmla="*/ 130175 w 219"/>
              <a:gd name="T13" fmla="*/ 3175 h 50"/>
              <a:gd name="T14" fmla="*/ 104775 w 219"/>
              <a:gd name="T15" fmla="*/ 9525 h 50"/>
              <a:gd name="T16" fmla="*/ 79375 w 219"/>
              <a:gd name="T17" fmla="*/ 15875 h 50"/>
              <a:gd name="T18" fmla="*/ 55563 w 219"/>
              <a:gd name="T19" fmla="*/ 28575 h 50"/>
              <a:gd name="T20" fmla="*/ 34925 w 219"/>
              <a:gd name="T21" fmla="*/ 44450 h 50"/>
              <a:gd name="T22" fmla="*/ 15875 w 219"/>
              <a:gd name="T23" fmla="*/ 63500 h 50"/>
              <a:gd name="T24" fmla="*/ 0 w 219"/>
              <a:gd name="T25" fmla="*/ 79375 h 50"/>
              <a:gd name="T26" fmla="*/ 14288 w 219"/>
              <a:gd name="T27" fmla="*/ 73025 h 50"/>
              <a:gd name="T28" fmla="*/ 44450 w 219"/>
              <a:gd name="T29" fmla="*/ 55563 h 50"/>
              <a:gd name="T30" fmla="*/ 66675 w 219"/>
              <a:gd name="T31" fmla="*/ 47625 h 50"/>
              <a:gd name="T32" fmla="*/ 90488 w 219"/>
              <a:gd name="T33" fmla="*/ 39688 h 50"/>
              <a:gd name="T34" fmla="*/ 115888 w 219"/>
              <a:gd name="T35" fmla="*/ 34925 h 50"/>
              <a:gd name="T36" fmla="*/ 141288 w 219"/>
              <a:gd name="T37" fmla="*/ 33338 h 50"/>
              <a:gd name="T38" fmla="*/ 173038 w 219"/>
              <a:gd name="T39" fmla="*/ 38100 h 50"/>
              <a:gd name="T40" fmla="*/ 239713 w 219"/>
              <a:gd name="T41" fmla="*/ 42863 h 50"/>
              <a:gd name="T42" fmla="*/ 277813 w 219"/>
              <a:gd name="T43" fmla="*/ 44450 h 50"/>
              <a:gd name="T44" fmla="*/ 309563 w 219"/>
              <a:gd name="T45" fmla="*/ 44450 h 50"/>
              <a:gd name="T46" fmla="*/ 333375 w 219"/>
              <a:gd name="T47" fmla="*/ 44450 h 50"/>
              <a:gd name="T48" fmla="*/ 342900 w 219"/>
              <a:gd name="T49" fmla="*/ 42863 h 50"/>
              <a:gd name="T50" fmla="*/ 347663 w 219"/>
              <a:gd name="T51" fmla="*/ 39688 h 50"/>
              <a:gd name="T52" fmla="*/ 347663 w 219"/>
              <a:gd name="T53" fmla="*/ 38100 h 50"/>
              <a:gd name="T54" fmla="*/ 344488 w 219"/>
              <a:gd name="T55" fmla="*/ 34925 h 50"/>
              <a:gd name="T56" fmla="*/ 338138 w 219"/>
              <a:gd name="T57" fmla="*/ 30163 h 50"/>
              <a:gd name="T58" fmla="*/ 325438 w 219"/>
              <a:gd name="T59" fmla="*/ 23813 h 50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19" h="50">
                <a:moveTo>
                  <a:pt x="205" y="15"/>
                </a:moveTo>
                <a:lnTo>
                  <a:pt x="183" y="9"/>
                </a:lnTo>
                <a:lnTo>
                  <a:pt x="160" y="5"/>
                </a:lnTo>
                <a:lnTo>
                  <a:pt x="131" y="0"/>
                </a:lnTo>
                <a:lnTo>
                  <a:pt x="114" y="0"/>
                </a:lnTo>
                <a:lnTo>
                  <a:pt x="98" y="0"/>
                </a:lnTo>
                <a:lnTo>
                  <a:pt x="82" y="2"/>
                </a:lnTo>
                <a:lnTo>
                  <a:pt x="66" y="6"/>
                </a:lnTo>
                <a:lnTo>
                  <a:pt x="50" y="10"/>
                </a:lnTo>
                <a:lnTo>
                  <a:pt x="35" y="18"/>
                </a:lnTo>
                <a:lnTo>
                  <a:pt x="22" y="28"/>
                </a:lnTo>
                <a:lnTo>
                  <a:pt x="10" y="40"/>
                </a:lnTo>
                <a:lnTo>
                  <a:pt x="0" y="50"/>
                </a:lnTo>
                <a:lnTo>
                  <a:pt x="9" y="46"/>
                </a:lnTo>
                <a:lnTo>
                  <a:pt x="28" y="35"/>
                </a:lnTo>
                <a:lnTo>
                  <a:pt x="42" y="30"/>
                </a:lnTo>
                <a:lnTo>
                  <a:pt x="57" y="25"/>
                </a:lnTo>
                <a:lnTo>
                  <a:pt x="73" y="22"/>
                </a:lnTo>
                <a:lnTo>
                  <a:pt x="89" y="21"/>
                </a:lnTo>
                <a:lnTo>
                  <a:pt x="109" y="24"/>
                </a:lnTo>
                <a:lnTo>
                  <a:pt x="151" y="27"/>
                </a:lnTo>
                <a:lnTo>
                  <a:pt x="175" y="28"/>
                </a:lnTo>
                <a:lnTo>
                  <a:pt x="195" y="28"/>
                </a:lnTo>
                <a:lnTo>
                  <a:pt x="210" y="28"/>
                </a:lnTo>
                <a:lnTo>
                  <a:pt x="216" y="27"/>
                </a:lnTo>
                <a:lnTo>
                  <a:pt x="219" y="25"/>
                </a:lnTo>
                <a:lnTo>
                  <a:pt x="219" y="24"/>
                </a:lnTo>
                <a:lnTo>
                  <a:pt x="217" y="22"/>
                </a:lnTo>
                <a:lnTo>
                  <a:pt x="213" y="19"/>
                </a:lnTo>
                <a:lnTo>
                  <a:pt x="205" y="1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8" name="Freeform 266"/>
          <p:cNvSpPr>
            <a:spLocks/>
          </p:cNvSpPr>
          <p:nvPr/>
        </p:nvSpPr>
        <p:spPr bwMode="auto">
          <a:xfrm>
            <a:off x="1590675" y="5259388"/>
            <a:ext cx="60325" cy="193675"/>
          </a:xfrm>
          <a:custGeom>
            <a:avLst/>
            <a:gdLst>
              <a:gd name="T0" fmla="*/ 34925 w 38"/>
              <a:gd name="T1" fmla="*/ 0 h 122"/>
              <a:gd name="T2" fmla="*/ 34925 w 38"/>
              <a:gd name="T3" fmla="*/ 0 h 122"/>
              <a:gd name="T4" fmla="*/ 30163 w 38"/>
              <a:gd name="T5" fmla="*/ 17463 h 122"/>
              <a:gd name="T6" fmla="*/ 25400 w 38"/>
              <a:gd name="T7" fmla="*/ 33338 h 122"/>
              <a:gd name="T8" fmla="*/ 23813 w 38"/>
              <a:gd name="T9" fmla="*/ 52388 h 122"/>
              <a:gd name="T10" fmla="*/ 20638 w 38"/>
              <a:gd name="T11" fmla="*/ 74613 h 122"/>
              <a:gd name="T12" fmla="*/ 23813 w 38"/>
              <a:gd name="T13" fmla="*/ 96838 h 122"/>
              <a:gd name="T14" fmla="*/ 25400 w 38"/>
              <a:gd name="T15" fmla="*/ 104775 h 122"/>
              <a:gd name="T16" fmla="*/ 30163 w 38"/>
              <a:gd name="T17" fmla="*/ 114300 h 122"/>
              <a:gd name="T18" fmla="*/ 34925 w 38"/>
              <a:gd name="T19" fmla="*/ 122238 h 122"/>
              <a:gd name="T20" fmla="*/ 42863 w 38"/>
              <a:gd name="T21" fmla="*/ 128588 h 122"/>
              <a:gd name="T22" fmla="*/ 42863 w 38"/>
              <a:gd name="T23" fmla="*/ 128588 h 122"/>
              <a:gd name="T24" fmla="*/ 44450 w 38"/>
              <a:gd name="T25" fmla="*/ 144463 h 122"/>
              <a:gd name="T26" fmla="*/ 49213 w 38"/>
              <a:gd name="T27" fmla="*/ 163513 h 122"/>
              <a:gd name="T28" fmla="*/ 60325 w 38"/>
              <a:gd name="T29" fmla="*/ 187325 h 122"/>
              <a:gd name="T30" fmla="*/ 60325 w 38"/>
              <a:gd name="T31" fmla="*/ 187325 h 122"/>
              <a:gd name="T32" fmla="*/ 58738 w 38"/>
              <a:gd name="T33" fmla="*/ 188913 h 122"/>
              <a:gd name="T34" fmla="*/ 47625 w 38"/>
              <a:gd name="T35" fmla="*/ 193675 h 122"/>
              <a:gd name="T36" fmla="*/ 39688 w 38"/>
              <a:gd name="T37" fmla="*/ 193675 h 122"/>
              <a:gd name="T38" fmla="*/ 30163 w 38"/>
              <a:gd name="T39" fmla="*/ 193675 h 122"/>
              <a:gd name="T40" fmla="*/ 20638 w 38"/>
              <a:gd name="T41" fmla="*/ 188913 h 122"/>
              <a:gd name="T42" fmla="*/ 7938 w 38"/>
              <a:gd name="T43" fmla="*/ 182563 h 122"/>
              <a:gd name="T44" fmla="*/ 7938 w 38"/>
              <a:gd name="T45" fmla="*/ 182563 h 122"/>
              <a:gd name="T46" fmla="*/ 4763 w 38"/>
              <a:gd name="T47" fmla="*/ 153988 h 122"/>
              <a:gd name="T48" fmla="*/ 3175 w 38"/>
              <a:gd name="T49" fmla="*/ 127000 h 122"/>
              <a:gd name="T50" fmla="*/ 0 w 38"/>
              <a:gd name="T51" fmla="*/ 92075 h 122"/>
              <a:gd name="T52" fmla="*/ 3175 w 38"/>
              <a:gd name="T53" fmla="*/ 58738 h 122"/>
              <a:gd name="T54" fmla="*/ 4763 w 38"/>
              <a:gd name="T55" fmla="*/ 44450 h 122"/>
              <a:gd name="T56" fmla="*/ 7938 w 38"/>
              <a:gd name="T57" fmla="*/ 31750 h 122"/>
              <a:gd name="T58" fmla="*/ 11113 w 38"/>
              <a:gd name="T59" fmla="*/ 19050 h 122"/>
              <a:gd name="T60" fmla="*/ 15875 w 38"/>
              <a:gd name="T61" fmla="*/ 9525 h 122"/>
              <a:gd name="T62" fmla="*/ 25400 w 38"/>
              <a:gd name="T63" fmla="*/ 3175 h 122"/>
              <a:gd name="T64" fmla="*/ 34925 w 38"/>
              <a:gd name="T65" fmla="*/ 0 h 122"/>
              <a:gd name="T66" fmla="*/ 34925 w 38"/>
              <a:gd name="T67" fmla="*/ 0 h 122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8" h="122">
                <a:moveTo>
                  <a:pt x="22" y="0"/>
                </a:moveTo>
                <a:lnTo>
                  <a:pt x="22" y="0"/>
                </a:lnTo>
                <a:lnTo>
                  <a:pt x="19" y="11"/>
                </a:lnTo>
                <a:lnTo>
                  <a:pt x="16" y="21"/>
                </a:lnTo>
                <a:lnTo>
                  <a:pt x="15" y="33"/>
                </a:lnTo>
                <a:lnTo>
                  <a:pt x="13" y="47"/>
                </a:lnTo>
                <a:lnTo>
                  <a:pt x="15" y="61"/>
                </a:lnTo>
                <a:lnTo>
                  <a:pt x="16" y="66"/>
                </a:lnTo>
                <a:lnTo>
                  <a:pt x="19" y="72"/>
                </a:lnTo>
                <a:lnTo>
                  <a:pt x="22" y="77"/>
                </a:lnTo>
                <a:lnTo>
                  <a:pt x="27" y="81"/>
                </a:lnTo>
                <a:lnTo>
                  <a:pt x="28" y="91"/>
                </a:lnTo>
                <a:lnTo>
                  <a:pt x="31" y="103"/>
                </a:lnTo>
                <a:lnTo>
                  <a:pt x="38" y="118"/>
                </a:lnTo>
                <a:lnTo>
                  <a:pt x="37" y="119"/>
                </a:lnTo>
                <a:lnTo>
                  <a:pt x="30" y="122"/>
                </a:lnTo>
                <a:lnTo>
                  <a:pt x="25" y="122"/>
                </a:lnTo>
                <a:lnTo>
                  <a:pt x="19" y="122"/>
                </a:lnTo>
                <a:lnTo>
                  <a:pt x="13" y="119"/>
                </a:lnTo>
                <a:lnTo>
                  <a:pt x="5" y="115"/>
                </a:lnTo>
                <a:lnTo>
                  <a:pt x="3" y="97"/>
                </a:lnTo>
                <a:lnTo>
                  <a:pt x="2" y="80"/>
                </a:lnTo>
                <a:lnTo>
                  <a:pt x="0" y="58"/>
                </a:lnTo>
                <a:lnTo>
                  <a:pt x="2" y="37"/>
                </a:lnTo>
                <a:lnTo>
                  <a:pt x="3" y="28"/>
                </a:lnTo>
                <a:lnTo>
                  <a:pt x="5" y="20"/>
                </a:lnTo>
                <a:lnTo>
                  <a:pt x="7" y="12"/>
                </a:lnTo>
                <a:lnTo>
                  <a:pt x="10" y="6"/>
                </a:lnTo>
                <a:lnTo>
                  <a:pt x="16" y="2"/>
                </a:lnTo>
                <a:lnTo>
                  <a:pt x="22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69" name="Freeform 267"/>
          <p:cNvSpPr>
            <a:spLocks/>
          </p:cNvSpPr>
          <p:nvPr/>
        </p:nvSpPr>
        <p:spPr bwMode="auto">
          <a:xfrm>
            <a:off x="2876550" y="5299075"/>
            <a:ext cx="90488" cy="173038"/>
          </a:xfrm>
          <a:custGeom>
            <a:avLst/>
            <a:gdLst>
              <a:gd name="T0" fmla="*/ 12700 w 57"/>
              <a:gd name="T1" fmla="*/ 33338 h 109"/>
              <a:gd name="T2" fmla="*/ 12700 w 57"/>
              <a:gd name="T3" fmla="*/ 33338 h 109"/>
              <a:gd name="T4" fmla="*/ 14288 w 57"/>
              <a:gd name="T5" fmla="*/ 23813 h 109"/>
              <a:gd name="T6" fmla="*/ 19050 w 57"/>
              <a:gd name="T7" fmla="*/ 17463 h 109"/>
              <a:gd name="T8" fmla="*/ 25400 w 57"/>
              <a:gd name="T9" fmla="*/ 12700 h 109"/>
              <a:gd name="T10" fmla="*/ 34925 w 57"/>
              <a:gd name="T11" fmla="*/ 7938 h 109"/>
              <a:gd name="T12" fmla="*/ 49213 w 57"/>
              <a:gd name="T13" fmla="*/ 3175 h 109"/>
              <a:gd name="T14" fmla="*/ 55563 w 57"/>
              <a:gd name="T15" fmla="*/ 0 h 109"/>
              <a:gd name="T16" fmla="*/ 55563 w 57"/>
              <a:gd name="T17" fmla="*/ 0 h 109"/>
              <a:gd name="T18" fmla="*/ 65088 w 57"/>
              <a:gd name="T19" fmla="*/ 7938 h 109"/>
              <a:gd name="T20" fmla="*/ 74613 w 57"/>
              <a:gd name="T21" fmla="*/ 14288 h 109"/>
              <a:gd name="T22" fmla="*/ 82550 w 57"/>
              <a:gd name="T23" fmla="*/ 23813 h 109"/>
              <a:gd name="T24" fmla="*/ 87313 w 57"/>
              <a:gd name="T25" fmla="*/ 33338 h 109"/>
              <a:gd name="T26" fmla="*/ 88900 w 57"/>
              <a:gd name="T27" fmla="*/ 44450 h 109"/>
              <a:gd name="T28" fmla="*/ 90488 w 57"/>
              <a:gd name="T29" fmla="*/ 57150 h 109"/>
              <a:gd name="T30" fmla="*/ 90488 w 57"/>
              <a:gd name="T31" fmla="*/ 79375 h 109"/>
              <a:gd name="T32" fmla="*/ 88900 w 57"/>
              <a:gd name="T33" fmla="*/ 100013 h 109"/>
              <a:gd name="T34" fmla="*/ 87313 w 57"/>
              <a:gd name="T35" fmla="*/ 119063 h 109"/>
              <a:gd name="T36" fmla="*/ 82550 w 57"/>
              <a:gd name="T37" fmla="*/ 138113 h 109"/>
              <a:gd name="T38" fmla="*/ 82550 w 57"/>
              <a:gd name="T39" fmla="*/ 138113 h 109"/>
              <a:gd name="T40" fmla="*/ 73025 w 57"/>
              <a:gd name="T41" fmla="*/ 149225 h 109"/>
              <a:gd name="T42" fmla="*/ 65088 w 57"/>
              <a:gd name="T43" fmla="*/ 157163 h 109"/>
              <a:gd name="T44" fmla="*/ 58738 w 57"/>
              <a:gd name="T45" fmla="*/ 163513 h 109"/>
              <a:gd name="T46" fmla="*/ 49213 w 57"/>
              <a:gd name="T47" fmla="*/ 168275 h 109"/>
              <a:gd name="T48" fmla="*/ 42863 w 57"/>
              <a:gd name="T49" fmla="*/ 171450 h 109"/>
              <a:gd name="T50" fmla="*/ 34925 w 57"/>
              <a:gd name="T51" fmla="*/ 173038 h 109"/>
              <a:gd name="T52" fmla="*/ 23813 w 57"/>
              <a:gd name="T53" fmla="*/ 171450 h 109"/>
              <a:gd name="T54" fmla="*/ 14288 w 57"/>
              <a:gd name="T55" fmla="*/ 166688 h 109"/>
              <a:gd name="T56" fmla="*/ 4763 w 57"/>
              <a:gd name="T57" fmla="*/ 161925 h 109"/>
              <a:gd name="T58" fmla="*/ 0 w 57"/>
              <a:gd name="T59" fmla="*/ 153988 h 109"/>
              <a:gd name="T60" fmla="*/ 0 w 57"/>
              <a:gd name="T61" fmla="*/ 153988 h 109"/>
              <a:gd name="T62" fmla="*/ 12700 w 57"/>
              <a:gd name="T63" fmla="*/ 133350 h 109"/>
              <a:gd name="T64" fmla="*/ 25400 w 57"/>
              <a:gd name="T65" fmla="*/ 114300 h 109"/>
              <a:gd name="T66" fmla="*/ 42863 w 57"/>
              <a:gd name="T67" fmla="*/ 96838 h 109"/>
              <a:gd name="T68" fmla="*/ 42863 w 57"/>
              <a:gd name="T69" fmla="*/ 96838 h 109"/>
              <a:gd name="T70" fmla="*/ 44450 w 57"/>
              <a:gd name="T71" fmla="*/ 79375 h 109"/>
              <a:gd name="T72" fmla="*/ 44450 w 57"/>
              <a:gd name="T73" fmla="*/ 69850 h 109"/>
              <a:gd name="T74" fmla="*/ 39688 w 57"/>
              <a:gd name="T75" fmla="*/ 63500 h 109"/>
              <a:gd name="T76" fmla="*/ 33338 w 57"/>
              <a:gd name="T77" fmla="*/ 58738 h 109"/>
              <a:gd name="T78" fmla="*/ 23813 w 57"/>
              <a:gd name="T79" fmla="*/ 57150 h 109"/>
              <a:gd name="T80" fmla="*/ 15875 w 57"/>
              <a:gd name="T81" fmla="*/ 53975 h 109"/>
              <a:gd name="T82" fmla="*/ 9525 w 57"/>
              <a:gd name="T83" fmla="*/ 53975 h 109"/>
              <a:gd name="T84" fmla="*/ 12700 w 57"/>
              <a:gd name="T85" fmla="*/ 33338 h 10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7" h="109">
                <a:moveTo>
                  <a:pt x="8" y="21"/>
                </a:moveTo>
                <a:lnTo>
                  <a:pt x="8" y="21"/>
                </a:lnTo>
                <a:lnTo>
                  <a:pt x="9" y="15"/>
                </a:lnTo>
                <a:lnTo>
                  <a:pt x="12" y="11"/>
                </a:lnTo>
                <a:lnTo>
                  <a:pt x="16" y="8"/>
                </a:lnTo>
                <a:lnTo>
                  <a:pt x="22" y="5"/>
                </a:lnTo>
                <a:lnTo>
                  <a:pt x="31" y="2"/>
                </a:lnTo>
                <a:lnTo>
                  <a:pt x="35" y="0"/>
                </a:lnTo>
                <a:lnTo>
                  <a:pt x="41" y="5"/>
                </a:lnTo>
                <a:lnTo>
                  <a:pt x="47" y="9"/>
                </a:lnTo>
                <a:lnTo>
                  <a:pt x="52" y="15"/>
                </a:lnTo>
                <a:lnTo>
                  <a:pt x="55" y="21"/>
                </a:lnTo>
                <a:lnTo>
                  <a:pt x="56" y="28"/>
                </a:lnTo>
                <a:lnTo>
                  <a:pt x="57" y="36"/>
                </a:lnTo>
                <a:lnTo>
                  <a:pt x="57" y="50"/>
                </a:lnTo>
                <a:lnTo>
                  <a:pt x="56" y="63"/>
                </a:lnTo>
                <a:lnTo>
                  <a:pt x="55" y="75"/>
                </a:lnTo>
                <a:lnTo>
                  <a:pt x="52" y="87"/>
                </a:lnTo>
                <a:lnTo>
                  <a:pt x="46" y="94"/>
                </a:lnTo>
                <a:lnTo>
                  <a:pt x="41" y="99"/>
                </a:lnTo>
                <a:lnTo>
                  <a:pt x="37" y="103"/>
                </a:lnTo>
                <a:lnTo>
                  <a:pt x="31" y="106"/>
                </a:lnTo>
                <a:lnTo>
                  <a:pt x="27" y="108"/>
                </a:lnTo>
                <a:lnTo>
                  <a:pt x="22" y="109"/>
                </a:lnTo>
                <a:lnTo>
                  <a:pt x="15" y="108"/>
                </a:lnTo>
                <a:lnTo>
                  <a:pt x="9" y="105"/>
                </a:lnTo>
                <a:lnTo>
                  <a:pt x="3" y="102"/>
                </a:lnTo>
                <a:lnTo>
                  <a:pt x="0" y="97"/>
                </a:lnTo>
                <a:lnTo>
                  <a:pt x="8" y="84"/>
                </a:lnTo>
                <a:lnTo>
                  <a:pt x="16" y="72"/>
                </a:lnTo>
                <a:lnTo>
                  <a:pt x="27" y="61"/>
                </a:lnTo>
                <a:lnTo>
                  <a:pt x="28" y="50"/>
                </a:lnTo>
                <a:lnTo>
                  <a:pt x="28" y="44"/>
                </a:lnTo>
                <a:lnTo>
                  <a:pt x="25" y="40"/>
                </a:lnTo>
                <a:lnTo>
                  <a:pt x="21" y="37"/>
                </a:lnTo>
                <a:lnTo>
                  <a:pt x="15" y="36"/>
                </a:lnTo>
                <a:lnTo>
                  <a:pt x="10" y="34"/>
                </a:lnTo>
                <a:lnTo>
                  <a:pt x="6" y="34"/>
                </a:lnTo>
                <a:lnTo>
                  <a:pt x="8" y="21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0" name="Freeform 268"/>
          <p:cNvSpPr>
            <a:spLocks/>
          </p:cNvSpPr>
          <p:nvPr/>
        </p:nvSpPr>
        <p:spPr bwMode="auto">
          <a:xfrm>
            <a:off x="1795463" y="5073650"/>
            <a:ext cx="44450" cy="33338"/>
          </a:xfrm>
          <a:custGeom>
            <a:avLst/>
            <a:gdLst>
              <a:gd name="T0" fmla="*/ 0 w 28"/>
              <a:gd name="T1" fmla="*/ 15875 h 21"/>
              <a:gd name="T2" fmla="*/ 17463 w 28"/>
              <a:gd name="T3" fmla="*/ 11113 h 21"/>
              <a:gd name="T4" fmla="*/ 30163 w 28"/>
              <a:gd name="T5" fmla="*/ 6350 h 21"/>
              <a:gd name="T6" fmla="*/ 44450 w 28"/>
              <a:gd name="T7" fmla="*/ 0 h 21"/>
              <a:gd name="T8" fmla="*/ 22225 w 28"/>
              <a:gd name="T9" fmla="*/ 33338 h 21"/>
              <a:gd name="T10" fmla="*/ 0 w 28"/>
              <a:gd name="T11" fmla="*/ 15875 h 21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" h="21">
                <a:moveTo>
                  <a:pt x="0" y="10"/>
                </a:moveTo>
                <a:lnTo>
                  <a:pt x="11" y="7"/>
                </a:lnTo>
                <a:lnTo>
                  <a:pt x="19" y="4"/>
                </a:lnTo>
                <a:lnTo>
                  <a:pt x="28" y="0"/>
                </a:lnTo>
                <a:lnTo>
                  <a:pt x="14" y="21"/>
                </a:lnTo>
                <a:lnTo>
                  <a:pt x="0" y="1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1" name="Freeform 269"/>
          <p:cNvSpPr>
            <a:spLocks/>
          </p:cNvSpPr>
          <p:nvPr/>
        </p:nvSpPr>
        <p:spPr bwMode="auto">
          <a:xfrm>
            <a:off x="2682875" y="5043488"/>
            <a:ext cx="44450" cy="19050"/>
          </a:xfrm>
          <a:custGeom>
            <a:avLst/>
            <a:gdLst>
              <a:gd name="T0" fmla="*/ 0 w 28"/>
              <a:gd name="T1" fmla="*/ 0 h 12"/>
              <a:gd name="T2" fmla="*/ 17463 w 28"/>
              <a:gd name="T3" fmla="*/ 1588 h 12"/>
              <a:gd name="T4" fmla="*/ 33338 w 28"/>
              <a:gd name="T5" fmla="*/ 1588 h 12"/>
              <a:gd name="T6" fmla="*/ 44450 w 28"/>
              <a:gd name="T7" fmla="*/ 1588 h 12"/>
              <a:gd name="T8" fmla="*/ 26988 w 28"/>
              <a:gd name="T9" fmla="*/ 19050 h 12"/>
              <a:gd name="T10" fmla="*/ 0 w 28"/>
              <a:gd name="T11" fmla="*/ 0 h 1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8" h="12">
                <a:moveTo>
                  <a:pt x="0" y="0"/>
                </a:moveTo>
                <a:lnTo>
                  <a:pt x="11" y="1"/>
                </a:lnTo>
                <a:lnTo>
                  <a:pt x="21" y="1"/>
                </a:lnTo>
                <a:lnTo>
                  <a:pt x="28" y="1"/>
                </a:lnTo>
                <a:lnTo>
                  <a:pt x="17" y="1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2" name="Freeform 270"/>
          <p:cNvSpPr>
            <a:spLocks/>
          </p:cNvSpPr>
          <p:nvPr/>
        </p:nvSpPr>
        <p:spPr bwMode="auto">
          <a:xfrm>
            <a:off x="2741613" y="4100513"/>
            <a:ext cx="4762" cy="1587"/>
          </a:xfrm>
          <a:custGeom>
            <a:avLst/>
            <a:gdLst>
              <a:gd name="T0" fmla="*/ 0 w 3"/>
              <a:gd name="T1" fmla="*/ 0 h 1"/>
              <a:gd name="T2" fmla="*/ 4762 w 3"/>
              <a:gd name="T3" fmla="*/ 1587 h 1"/>
              <a:gd name="T4" fmla="*/ 0 w 3"/>
              <a:gd name="T5" fmla="*/ 0 h 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" h="1">
                <a:moveTo>
                  <a:pt x="0" y="0"/>
                </a:moveTo>
                <a:lnTo>
                  <a:pt x="3" y="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3" name="Freeform 271"/>
          <p:cNvSpPr>
            <a:spLocks/>
          </p:cNvSpPr>
          <p:nvPr/>
        </p:nvSpPr>
        <p:spPr bwMode="auto">
          <a:xfrm>
            <a:off x="2784475" y="4648200"/>
            <a:ext cx="17463" cy="66675"/>
          </a:xfrm>
          <a:custGeom>
            <a:avLst/>
            <a:gdLst>
              <a:gd name="T0" fmla="*/ 0 w 11"/>
              <a:gd name="T1" fmla="*/ 0 h 42"/>
              <a:gd name="T2" fmla="*/ 17463 w 11"/>
              <a:gd name="T3" fmla="*/ 66675 h 42"/>
              <a:gd name="T4" fmla="*/ 15875 w 11"/>
              <a:gd name="T5" fmla="*/ 50800 h 42"/>
              <a:gd name="T6" fmla="*/ 12700 w 11"/>
              <a:gd name="T7" fmla="*/ 34925 h 42"/>
              <a:gd name="T8" fmla="*/ 6350 w 11"/>
              <a:gd name="T9" fmla="*/ 17463 h 42"/>
              <a:gd name="T10" fmla="*/ 0 w 11"/>
              <a:gd name="T11" fmla="*/ 0 h 42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" h="42">
                <a:moveTo>
                  <a:pt x="0" y="0"/>
                </a:moveTo>
                <a:lnTo>
                  <a:pt x="11" y="42"/>
                </a:lnTo>
                <a:lnTo>
                  <a:pt x="10" y="32"/>
                </a:lnTo>
                <a:lnTo>
                  <a:pt x="8" y="22"/>
                </a:lnTo>
                <a:lnTo>
                  <a:pt x="4" y="11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4" name="Freeform 272"/>
          <p:cNvSpPr>
            <a:spLocks/>
          </p:cNvSpPr>
          <p:nvPr/>
        </p:nvSpPr>
        <p:spPr bwMode="auto">
          <a:xfrm>
            <a:off x="2928938" y="4324350"/>
            <a:ext cx="34925" cy="74613"/>
          </a:xfrm>
          <a:custGeom>
            <a:avLst/>
            <a:gdLst>
              <a:gd name="T0" fmla="*/ 34925 w 22"/>
              <a:gd name="T1" fmla="*/ 74613 h 47"/>
              <a:gd name="T2" fmla="*/ 0 w 22"/>
              <a:gd name="T3" fmla="*/ 0 h 47"/>
              <a:gd name="T4" fmla="*/ 34925 w 22"/>
              <a:gd name="T5" fmla="*/ 74613 h 4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" h="47">
                <a:moveTo>
                  <a:pt x="22" y="47"/>
                </a:moveTo>
                <a:lnTo>
                  <a:pt x="0" y="0"/>
                </a:lnTo>
                <a:lnTo>
                  <a:pt x="22" y="4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" name="Freeform 273"/>
          <p:cNvSpPr>
            <a:spLocks/>
          </p:cNvSpPr>
          <p:nvPr/>
        </p:nvSpPr>
        <p:spPr bwMode="auto">
          <a:xfrm>
            <a:off x="1357313" y="3990975"/>
            <a:ext cx="1771650" cy="2030413"/>
          </a:xfrm>
          <a:custGeom>
            <a:avLst/>
            <a:gdLst>
              <a:gd name="T0" fmla="*/ 1736725 w 1116"/>
              <a:gd name="T1" fmla="*/ 787400 h 1279"/>
              <a:gd name="T2" fmla="*/ 1608138 w 1116"/>
              <a:gd name="T3" fmla="*/ 420688 h 1279"/>
              <a:gd name="T4" fmla="*/ 1419225 w 1116"/>
              <a:gd name="T5" fmla="*/ 161925 h 1279"/>
              <a:gd name="T6" fmla="*/ 1298575 w 1116"/>
              <a:gd name="T7" fmla="*/ 90488 h 1279"/>
              <a:gd name="T8" fmla="*/ 1317625 w 1116"/>
              <a:gd name="T9" fmla="*/ 65088 h 1279"/>
              <a:gd name="T10" fmla="*/ 1106488 w 1116"/>
              <a:gd name="T11" fmla="*/ 1588 h 1279"/>
              <a:gd name="T12" fmla="*/ 795338 w 1116"/>
              <a:gd name="T13" fmla="*/ 53975 h 1279"/>
              <a:gd name="T14" fmla="*/ 606425 w 1116"/>
              <a:gd name="T15" fmla="*/ 79375 h 1279"/>
              <a:gd name="T16" fmla="*/ 376238 w 1116"/>
              <a:gd name="T17" fmla="*/ 136525 h 1279"/>
              <a:gd name="T18" fmla="*/ 228600 w 1116"/>
              <a:gd name="T19" fmla="*/ 265113 h 1279"/>
              <a:gd name="T20" fmla="*/ 23813 w 1116"/>
              <a:gd name="T21" fmla="*/ 552450 h 1279"/>
              <a:gd name="T22" fmla="*/ 3175 w 1116"/>
              <a:gd name="T23" fmla="*/ 893763 h 1279"/>
              <a:gd name="T24" fmla="*/ 19050 w 1116"/>
              <a:gd name="T25" fmla="*/ 1320800 h 1279"/>
              <a:gd name="T26" fmla="*/ 101600 w 1116"/>
              <a:gd name="T27" fmla="*/ 1585913 h 1279"/>
              <a:gd name="T28" fmla="*/ 168275 w 1116"/>
              <a:gd name="T29" fmla="*/ 1565275 h 1279"/>
              <a:gd name="T30" fmla="*/ 257175 w 1116"/>
              <a:gd name="T31" fmla="*/ 1825625 h 1279"/>
              <a:gd name="T32" fmla="*/ 357188 w 1116"/>
              <a:gd name="T33" fmla="*/ 1754188 h 1279"/>
              <a:gd name="T34" fmla="*/ 333375 w 1116"/>
              <a:gd name="T35" fmla="*/ 1539875 h 1279"/>
              <a:gd name="T36" fmla="*/ 249238 w 1116"/>
              <a:gd name="T37" fmla="*/ 1557338 h 1279"/>
              <a:gd name="T38" fmla="*/ 242888 w 1116"/>
              <a:gd name="T39" fmla="*/ 1425575 h 1279"/>
              <a:gd name="T40" fmla="*/ 166688 w 1116"/>
              <a:gd name="T41" fmla="*/ 1238250 h 1279"/>
              <a:gd name="T42" fmla="*/ 207963 w 1116"/>
              <a:gd name="T43" fmla="*/ 1308100 h 1279"/>
              <a:gd name="T44" fmla="*/ 266700 w 1116"/>
              <a:gd name="T45" fmla="*/ 1236663 h 1279"/>
              <a:gd name="T46" fmla="*/ 271463 w 1116"/>
              <a:gd name="T47" fmla="*/ 698500 h 1279"/>
              <a:gd name="T48" fmla="*/ 347663 w 1116"/>
              <a:gd name="T49" fmla="*/ 600075 h 1279"/>
              <a:gd name="T50" fmla="*/ 403225 w 1116"/>
              <a:gd name="T51" fmla="*/ 538163 h 1279"/>
              <a:gd name="T52" fmla="*/ 333375 w 1116"/>
              <a:gd name="T53" fmla="*/ 763588 h 1279"/>
              <a:gd name="T54" fmla="*/ 477838 w 1116"/>
              <a:gd name="T55" fmla="*/ 473075 h 1279"/>
              <a:gd name="T56" fmla="*/ 531813 w 1116"/>
              <a:gd name="T57" fmla="*/ 573088 h 1279"/>
              <a:gd name="T58" fmla="*/ 700088 w 1116"/>
              <a:gd name="T59" fmla="*/ 398463 h 1279"/>
              <a:gd name="T60" fmla="*/ 739775 w 1116"/>
              <a:gd name="T61" fmla="*/ 677863 h 1279"/>
              <a:gd name="T62" fmla="*/ 735013 w 1116"/>
              <a:gd name="T63" fmla="*/ 579438 h 1279"/>
              <a:gd name="T64" fmla="*/ 790575 w 1116"/>
              <a:gd name="T65" fmla="*/ 608013 h 1279"/>
              <a:gd name="T66" fmla="*/ 854075 w 1116"/>
              <a:gd name="T67" fmla="*/ 628650 h 1279"/>
              <a:gd name="T68" fmla="*/ 844550 w 1116"/>
              <a:gd name="T69" fmla="*/ 403225 h 1279"/>
              <a:gd name="T70" fmla="*/ 1020763 w 1116"/>
              <a:gd name="T71" fmla="*/ 642938 h 1279"/>
              <a:gd name="T72" fmla="*/ 944563 w 1116"/>
              <a:gd name="T73" fmla="*/ 481013 h 1279"/>
              <a:gd name="T74" fmla="*/ 969963 w 1116"/>
              <a:gd name="T75" fmla="*/ 398463 h 1279"/>
              <a:gd name="T76" fmla="*/ 1114425 w 1116"/>
              <a:gd name="T77" fmla="*/ 520700 h 1279"/>
              <a:gd name="T78" fmla="*/ 1014413 w 1116"/>
              <a:gd name="T79" fmla="*/ 341313 h 1279"/>
              <a:gd name="T80" fmla="*/ 1239838 w 1116"/>
              <a:gd name="T81" fmla="*/ 430213 h 1279"/>
              <a:gd name="T82" fmla="*/ 1408113 w 1116"/>
              <a:gd name="T83" fmla="*/ 622300 h 1279"/>
              <a:gd name="T84" fmla="*/ 1384300 w 1116"/>
              <a:gd name="T85" fmla="*/ 493713 h 1279"/>
              <a:gd name="T86" fmla="*/ 1524000 w 1116"/>
              <a:gd name="T87" fmla="*/ 823913 h 1279"/>
              <a:gd name="T88" fmla="*/ 1538288 w 1116"/>
              <a:gd name="T89" fmla="*/ 962025 h 1279"/>
              <a:gd name="T90" fmla="*/ 1512888 w 1116"/>
              <a:gd name="T91" fmla="*/ 1277938 h 1279"/>
              <a:gd name="T92" fmla="*/ 1544638 w 1116"/>
              <a:gd name="T93" fmla="*/ 1387475 h 1279"/>
              <a:gd name="T94" fmla="*/ 1608138 w 1116"/>
              <a:gd name="T95" fmla="*/ 1230313 h 1279"/>
              <a:gd name="T96" fmla="*/ 1614488 w 1116"/>
              <a:gd name="T97" fmla="*/ 1392238 h 1279"/>
              <a:gd name="T98" fmla="*/ 1682750 w 1116"/>
              <a:gd name="T99" fmla="*/ 1357313 h 1279"/>
              <a:gd name="T100" fmla="*/ 1619250 w 1116"/>
              <a:gd name="T101" fmla="*/ 1509713 h 1279"/>
              <a:gd name="T102" fmla="*/ 1512888 w 1116"/>
              <a:gd name="T103" fmla="*/ 1581150 h 1279"/>
              <a:gd name="T104" fmla="*/ 1430338 w 1116"/>
              <a:gd name="T105" fmla="*/ 1835150 h 1279"/>
              <a:gd name="T106" fmla="*/ 1430338 w 1116"/>
              <a:gd name="T107" fmla="*/ 1970088 h 1279"/>
              <a:gd name="T108" fmla="*/ 1512888 w 1116"/>
              <a:gd name="T109" fmla="*/ 1949450 h 1279"/>
              <a:gd name="T110" fmla="*/ 1601788 w 1116"/>
              <a:gd name="T111" fmla="*/ 1695450 h 1279"/>
              <a:gd name="T112" fmla="*/ 1708150 w 1116"/>
              <a:gd name="T113" fmla="*/ 1431925 h 127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1116" h="1279">
                <a:moveTo>
                  <a:pt x="1116" y="704"/>
                </a:moveTo>
                <a:lnTo>
                  <a:pt x="1116" y="692"/>
                </a:lnTo>
                <a:lnTo>
                  <a:pt x="1114" y="672"/>
                </a:lnTo>
                <a:lnTo>
                  <a:pt x="1111" y="622"/>
                </a:lnTo>
                <a:lnTo>
                  <a:pt x="1104" y="554"/>
                </a:lnTo>
                <a:lnTo>
                  <a:pt x="1100" y="527"/>
                </a:lnTo>
                <a:lnTo>
                  <a:pt x="1094" y="496"/>
                </a:lnTo>
                <a:lnTo>
                  <a:pt x="1080" y="434"/>
                </a:lnTo>
                <a:lnTo>
                  <a:pt x="1067" y="386"/>
                </a:lnTo>
                <a:lnTo>
                  <a:pt x="1061" y="365"/>
                </a:lnTo>
                <a:lnTo>
                  <a:pt x="1012" y="257"/>
                </a:lnTo>
                <a:lnTo>
                  <a:pt x="1014" y="267"/>
                </a:lnTo>
                <a:lnTo>
                  <a:pt x="1014" y="268"/>
                </a:lnTo>
                <a:lnTo>
                  <a:pt x="1013" y="265"/>
                </a:lnTo>
                <a:lnTo>
                  <a:pt x="982" y="208"/>
                </a:lnTo>
                <a:lnTo>
                  <a:pt x="969" y="185"/>
                </a:lnTo>
                <a:lnTo>
                  <a:pt x="954" y="164"/>
                </a:lnTo>
                <a:lnTo>
                  <a:pt x="940" y="145"/>
                </a:lnTo>
                <a:lnTo>
                  <a:pt x="925" y="129"/>
                </a:lnTo>
                <a:lnTo>
                  <a:pt x="909" y="114"/>
                </a:lnTo>
                <a:lnTo>
                  <a:pt x="894" y="102"/>
                </a:lnTo>
                <a:lnTo>
                  <a:pt x="879" y="92"/>
                </a:lnTo>
                <a:lnTo>
                  <a:pt x="866" y="83"/>
                </a:lnTo>
                <a:lnTo>
                  <a:pt x="841" y="70"/>
                </a:lnTo>
                <a:lnTo>
                  <a:pt x="821" y="63"/>
                </a:lnTo>
                <a:lnTo>
                  <a:pt x="808" y="58"/>
                </a:lnTo>
                <a:lnTo>
                  <a:pt x="802" y="57"/>
                </a:lnTo>
                <a:lnTo>
                  <a:pt x="818" y="57"/>
                </a:lnTo>
                <a:lnTo>
                  <a:pt x="832" y="58"/>
                </a:lnTo>
                <a:lnTo>
                  <a:pt x="853" y="61"/>
                </a:lnTo>
                <a:lnTo>
                  <a:pt x="866" y="64"/>
                </a:lnTo>
                <a:lnTo>
                  <a:pt x="872" y="69"/>
                </a:lnTo>
                <a:lnTo>
                  <a:pt x="868" y="66"/>
                </a:lnTo>
                <a:lnTo>
                  <a:pt x="849" y="53"/>
                </a:lnTo>
                <a:lnTo>
                  <a:pt x="830" y="41"/>
                </a:lnTo>
                <a:lnTo>
                  <a:pt x="810" y="31"/>
                </a:lnTo>
                <a:lnTo>
                  <a:pt x="791" y="23"/>
                </a:lnTo>
                <a:lnTo>
                  <a:pt x="772" y="16"/>
                </a:lnTo>
                <a:lnTo>
                  <a:pt x="753" y="10"/>
                </a:lnTo>
                <a:lnTo>
                  <a:pt x="734" y="6"/>
                </a:lnTo>
                <a:lnTo>
                  <a:pt x="717" y="3"/>
                </a:lnTo>
                <a:lnTo>
                  <a:pt x="697" y="1"/>
                </a:lnTo>
                <a:lnTo>
                  <a:pt x="680" y="0"/>
                </a:lnTo>
                <a:lnTo>
                  <a:pt x="645" y="0"/>
                </a:lnTo>
                <a:lnTo>
                  <a:pt x="611" y="3"/>
                </a:lnTo>
                <a:lnTo>
                  <a:pt x="580" y="9"/>
                </a:lnTo>
                <a:lnTo>
                  <a:pt x="551" y="16"/>
                </a:lnTo>
                <a:lnTo>
                  <a:pt x="524" y="25"/>
                </a:lnTo>
                <a:lnTo>
                  <a:pt x="501" y="34"/>
                </a:lnTo>
                <a:lnTo>
                  <a:pt x="482" y="42"/>
                </a:lnTo>
                <a:lnTo>
                  <a:pt x="454" y="56"/>
                </a:lnTo>
                <a:lnTo>
                  <a:pt x="444" y="61"/>
                </a:lnTo>
                <a:lnTo>
                  <a:pt x="427" y="57"/>
                </a:lnTo>
                <a:lnTo>
                  <a:pt x="413" y="53"/>
                </a:lnTo>
                <a:lnTo>
                  <a:pt x="397" y="51"/>
                </a:lnTo>
                <a:lnTo>
                  <a:pt x="382" y="50"/>
                </a:lnTo>
                <a:lnTo>
                  <a:pt x="367" y="48"/>
                </a:lnTo>
                <a:lnTo>
                  <a:pt x="354" y="48"/>
                </a:lnTo>
                <a:lnTo>
                  <a:pt x="328" y="51"/>
                </a:lnTo>
                <a:lnTo>
                  <a:pt x="301" y="57"/>
                </a:lnTo>
                <a:lnTo>
                  <a:pt x="278" y="66"/>
                </a:lnTo>
                <a:lnTo>
                  <a:pt x="256" y="75"/>
                </a:lnTo>
                <a:lnTo>
                  <a:pt x="237" y="86"/>
                </a:lnTo>
                <a:lnTo>
                  <a:pt x="219" y="98"/>
                </a:lnTo>
                <a:lnTo>
                  <a:pt x="203" y="110"/>
                </a:lnTo>
                <a:lnTo>
                  <a:pt x="190" y="122"/>
                </a:lnTo>
                <a:lnTo>
                  <a:pt x="178" y="132"/>
                </a:lnTo>
                <a:lnTo>
                  <a:pt x="163" y="148"/>
                </a:lnTo>
                <a:lnTo>
                  <a:pt x="157" y="154"/>
                </a:lnTo>
                <a:lnTo>
                  <a:pt x="144" y="167"/>
                </a:lnTo>
                <a:lnTo>
                  <a:pt x="127" y="188"/>
                </a:lnTo>
                <a:lnTo>
                  <a:pt x="84" y="239"/>
                </a:lnTo>
                <a:lnTo>
                  <a:pt x="46" y="287"/>
                </a:lnTo>
                <a:lnTo>
                  <a:pt x="31" y="308"/>
                </a:lnTo>
                <a:lnTo>
                  <a:pt x="24" y="318"/>
                </a:lnTo>
                <a:lnTo>
                  <a:pt x="19" y="331"/>
                </a:lnTo>
                <a:lnTo>
                  <a:pt x="15" y="348"/>
                </a:lnTo>
                <a:lnTo>
                  <a:pt x="11" y="365"/>
                </a:lnTo>
                <a:lnTo>
                  <a:pt x="6" y="403"/>
                </a:lnTo>
                <a:lnTo>
                  <a:pt x="3" y="443"/>
                </a:lnTo>
                <a:lnTo>
                  <a:pt x="3" y="481"/>
                </a:lnTo>
                <a:lnTo>
                  <a:pt x="3" y="513"/>
                </a:lnTo>
                <a:lnTo>
                  <a:pt x="5" y="543"/>
                </a:lnTo>
                <a:lnTo>
                  <a:pt x="2" y="563"/>
                </a:lnTo>
                <a:lnTo>
                  <a:pt x="0" y="590"/>
                </a:lnTo>
                <a:lnTo>
                  <a:pt x="0" y="650"/>
                </a:lnTo>
                <a:lnTo>
                  <a:pt x="0" y="726"/>
                </a:lnTo>
                <a:lnTo>
                  <a:pt x="0" y="738"/>
                </a:lnTo>
                <a:lnTo>
                  <a:pt x="0" y="754"/>
                </a:lnTo>
                <a:lnTo>
                  <a:pt x="5" y="791"/>
                </a:lnTo>
                <a:lnTo>
                  <a:pt x="12" y="832"/>
                </a:lnTo>
                <a:lnTo>
                  <a:pt x="21" y="873"/>
                </a:lnTo>
                <a:lnTo>
                  <a:pt x="39" y="945"/>
                </a:lnTo>
                <a:lnTo>
                  <a:pt x="47" y="976"/>
                </a:lnTo>
                <a:lnTo>
                  <a:pt x="50" y="983"/>
                </a:lnTo>
                <a:lnTo>
                  <a:pt x="53" y="989"/>
                </a:lnTo>
                <a:lnTo>
                  <a:pt x="59" y="995"/>
                </a:lnTo>
                <a:lnTo>
                  <a:pt x="64" y="999"/>
                </a:lnTo>
                <a:lnTo>
                  <a:pt x="77" y="1005"/>
                </a:lnTo>
                <a:lnTo>
                  <a:pt x="90" y="1009"/>
                </a:lnTo>
                <a:lnTo>
                  <a:pt x="102" y="1012"/>
                </a:lnTo>
                <a:lnTo>
                  <a:pt x="113" y="1014"/>
                </a:lnTo>
                <a:lnTo>
                  <a:pt x="124" y="1014"/>
                </a:lnTo>
                <a:lnTo>
                  <a:pt x="121" y="999"/>
                </a:lnTo>
                <a:lnTo>
                  <a:pt x="106" y="986"/>
                </a:lnTo>
                <a:lnTo>
                  <a:pt x="144" y="989"/>
                </a:lnTo>
                <a:lnTo>
                  <a:pt x="147" y="1006"/>
                </a:lnTo>
                <a:lnTo>
                  <a:pt x="156" y="1049"/>
                </a:lnTo>
                <a:lnTo>
                  <a:pt x="159" y="1075"/>
                </a:lnTo>
                <a:lnTo>
                  <a:pt x="162" y="1102"/>
                </a:lnTo>
                <a:lnTo>
                  <a:pt x="163" y="1128"/>
                </a:lnTo>
                <a:lnTo>
                  <a:pt x="162" y="1150"/>
                </a:lnTo>
                <a:lnTo>
                  <a:pt x="172" y="1147"/>
                </a:lnTo>
                <a:lnTo>
                  <a:pt x="181" y="1143"/>
                </a:lnTo>
                <a:lnTo>
                  <a:pt x="193" y="1137"/>
                </a:lnTo>
                <a:lnTo>
                  <a:pt x="206" y="1128"/>
                </a:lnTo>
                <a:lnTo>
                  <a:pt x="216" y="1118"/>
                </a:lnTo>
                <a:lnTo>
                  <a:pt x="221" y="1111"/>
                </a:lnTo>
                <a:lnTo>
                  <a:pt x="225" y="1105"/>
                </a:lnTo>
                <a:lnTo>
                  <a:pt x="228" y="1097"/>
                </a:lnTo>
                <a:lnTo>
                  <a:pt x="231" y="1089"/>
                </a:lnTo>
                <a:lnTo>
                  <a:pt x="235" y="1064"/>
                </a:lnTo>
                <a:lnTo>
                  <a:pt x="237" y="1050"/>
                </a:lnTo>
                <a:lnTo>
                  <a:pt x="237" y="1046"/>
                </a:lnTo>
                <a:lnTo>
                  <a:pt x="226" y="1012"/>
                </a:lnTo>
                <a:lnTo>
                  <a:pt x="210" y="970"/>
                </a:lnTo>
                <a:lnTo>
                  <a:pt x="203" y="974"/>
                </a:lnTo>
                <a:lnTo>
                  <a:pt x="194" y="978"/>
                </a:lnTo>
                <a:lnTo>
                  <a:pt x="184" y="983"/>
                </a:lnTo>
                <a:lnTo>
                  <a:pt x="174" y="984"/>
                </a:lnTo>
                <a:lnTo>
                  <a:pt x="168" y="984"/>
                </a:lnTo>
                <a:lnTo>
                  <a:pt x="162" y="984"/>
                </a:lnTo>
                <a:lnTo>
                  <a:pt x="157" y="981"/>
                </a:lnTo>
                <a:lnTo>
                  <a:pt x="153" y="978"/>
                </a:lnTo>
                <a:lnTo>
                  <a:pt x="149" y="974"/>
                </a:lnTo>
                <a:lnTo>
                  <a:pt x="146" y="968"/>
                </a:lnTo>
                <a:lnTo>
                  <a:pt x="146" y="962"/>
                </a:lnTo>
                <a:lnTo>
                  <a:pt x="150" y="934"/>
                </a:lnTo>
                <a:lnTo>
                  <a:pt x="152" y="912"/>
                </a:lnTo>
                <a:lnTo>
                  <a:pt x="153" y="898"/>
                </a:lnTo>
                <a:lnTo>
                  <a:pt x="152" y="893"/>
                </a:lnTo>
                <a:lnTo>
                  <a:pt x="149" y="887"/>
                </a:lnTo>
                <a:lnTo>
                  <a:pt x="138" y="874"/>
                </a:lnTo>
                <a:lnTo>
                  <a:pt x="124" y="860"/>
                </a:lnTo>
                <a:lnTo>
                  <a:pt x="113" y="823"/>
                </a:lnTo>
                <a:lnTo>
                  <a:pt x="106" y="794"/>
                </a:lnTo>
                <a:lnTo>
                  <a:pt x="105" y="780"/>
                </a:lnTo>
                <a:lnTo>
                  <a:pt x="105" y="772"/>
                </a:lnTo>
                <a:lnTo>
                  <a:pt x="105" y="769"/>
                </a:lnTo>
                <a:lnTo>
                  <a:pt x="106" y="767"/>
                </a:lnTo>
                <a:lnTo>
                  <a:pt x="108" y="772"/>
                </a:lnTo>
                <a:lnTo>
                  <a:pt x="116" y="794"/>
                </a:lnTo>
                <a:lnTo>
                  <a:pt x="124" y="810"/>
                </a:lnTo>
                <a:lnTo>
                  <a:pt x="131" y="824"/>
                </a:lnTo>
                <a:lnTo>
                  <a:pt x="141" y="841"/>
                </a:lnTo>
                <a:lnTo>
                  <a:pt x="147" y="846"/>
                </a:lnTo>
                <a:lnTo>
                  <a:pt x="153" y="852"/>
                </a:lnTo>
                <a:lnTo>
                  <a:pt x="150" y="710"/>
                </a:lnTo>
                <a:lnTo>
                  <a:pt x="157" y="744"/>
                </a:lnTo>
                <a:lnTo>
                  <a:pt x="165" y="769"/>
                </a:lnTo>
                <a:lnTo>
                  <a:pt x="168" y="779"/>
                </a:lnTo>
                <a:lnTo>
                  <a:pt x="171" y="786"/>
                </a:lnTo>
                <a:lnTo>
                  <a:pt x="169" y="689"/>
                </a:lnTo>
                <a:lnTo>
                  <a:pt x="165" y="610"/>
                </a:lnTo>
                <a:lnTo>
                  <a:pt x="162" y="550"/>
                </a:lnTo>
                <a:lnTo>
                  <a:pt x="160" y="525"/>
                </a:lnTo>
                <a:lnTo>
                  <a:pt x="160" y="510"/>
                </a:lnTo>
                <a:lnTo>
                  <a:pt x="171" y="440"/>
                </a:lnTo>
                <a:lnTo>
                  <a:pt x="190" y="499"/>
                </a:lnTo>
                <a:lnTo>
                  <a:pt x="191" y="477"/>
                </a:lnTo>
                <a:lnTo>
                  <a:pt x="196" y="453"/>
                </a:lnTo>
                <a:lnTo>
                  <a:pt x="203" y="425"/>
                </a:lnTo>
                <a:lnTo>
                  <a:pt x="207" y="409"/>
                </a:lnTo>
                <a:lnTo>
                  <a:pt x="213" y="393"/>
                </a:lnTo>
                <a:lnTo>
                  <a:pt x="219" y="378"/>
                </a:lnTo>
                <a:lnTo>
                  <a:pt x="228" y="362"/>
                </a:lnTo>
                <a:lnTo>
                  <a:pt x="237" y="348"/>
                </a:lnTo>
                <a:lnTo>
                  <a:pt x="248" y="333"/>
                </a:lnTo>
                <a:lnTo>
                  <a:pt x="260" y="320"/>
                </a:lnTo>
                <a:lnTo>
                  <a:pt x="275" y="308"/>
                </a:lnTo>
                <a:lnTo>
                  <a:pt x="265" y="323"/>
                </a:lnTo>
                <a:lnTo>
                  <a:pt x="254" y="339"/>
                </a:lnTo>
                <a:lnTo>
                  <a:pt x="243" y="361"/>
                </a:lnTo>
                <a:lnTo>
                  <a:pt x="231" y="387"/>
                </a:lnTo>
                <a:lnTo>
                  <a:pt x="221" y="416"/>
                </a:lnTo>
                <a:lnTo>
                  <a:pt x="216" y="431"/>
                </a:lnTo>
                <a:lnTo>
                  <a:pt x="213" y="447"/>
                </a:lnTo>
                <a:lnTo>
                  <a:pt x="212" y="463"/>
                </a:lnTo>
                <a:lnTo>
                  <a:pt x="210" y="481"/>
                </a:lnTo>
                <a:lnTo>
                  <a:pt x="221" y="452"/>
                </a:lnTo>
                <a:lnTo>
                  <a:pt x="232" y="421"/>
                </a:lnTo>
                <a:lnTo>
                  <a:pt x="250" y="384"/>
                </a:lnTo>
                <a:lnTo>
                  <a:pt x="260" y="362"/>
                </a:lnTo>
                <a:lnTo>
                  <a:pt x="272" y="342"/>
                </a:lnTo>
                <a:lnTo>
                  <a:pt x="287" y="320"/>
                </a:lnTo>
                <a:lnTo>
                  <a:pt x="301" y="298"/>
                </a:lnTo>
                <a:lnTo>
                  <a:pt x="317" y="277"/>
                </a:lnTo>
                <a:lnTo>
                  <a:pt x="335" y="255"/>
                </a:lnTo>
                <a:lnTo>
                  <a:pt x="354" y="236"/>
                </a:lnTo>
                <a:lnTo>
                  <a:pt x="375" y="218"/>
                </a:lnTo>
                <a:lnTo>
                  <a:pt x="275" y="438"/>
                </a:lnTo>
                <a:lnTo>
                  <a:pt x="292" y="416"/>
                </a:lnTo>
                <a:lnTo>
                  <a:pt x="335" y="361"/>
                </a:lnTo>
                <a:lnTo>
                  <a:pt x="360" y="327"/>
                </a:lnTo>
                <a:lnTo>
                  <a:pt x="385" y="292"/>
                </a:lnTo>
                <a:lnTo>
                  <a:pt x="407" y="257"/>
                </a:lnTo>
                <a:lnTo>
                  <a:pt x="425" y="224"/>
                </a:lnTo>
                <a:lnTo>
                  <a:pt x="448" y="189"/>
                </a:lnTo>
                <a:lnTo>
                  <a:pt x="444" y="218"/>
                </a:lnTo>
                <a:lnTo>
                  <a:pt x="441" y="251"/>
                </a:lnTo>
                <a:lnTo>
                  <a:pt x="439" y="290"/>
                </a:lnTo>
                <a:lnTo>
                  <a:pt x="441" y="312"/>
                </a:lnTo>
                <a:lnTo>
                  <a:pt x="442" y="334"/>
                </a:lnTo>
                <a:lnTo>
                  <a:pt x="445" y="358"/>
                </a:lnTo>
                <a:lnTo>
                  <a:pt x="451" y="381"/>
                </a:lnTo>
                <a:lnTo>
                  <a:pt x="457" y="405"/>
                </a:lnTo>
                <a:lnTo>
                  <a:pt x="466" y="427"/>
                </a:lnTo>
                <a:lnTo>
                  <a:pt x="476" y="447"/>
                </a:lnTo>
                <a:lnTo>
                  <a:pt x="489" y="468"/>
                </a:lnTo>
                <a:lnTo>
                  <a:pt x="485" y="456"/>
                </a:lnTo>
                <a:lnTo>
                  <a:pt x="479" y="441"/>
                </a:lnTo>
                <a:lnTo>
                  <a:pt x="473" y="421"/>
                </a:lnTo>
                <a:lnTo>
                  <a:pt x="467" y="396"/>
                </a:lnTo>
                <a:lnTo>
                  <a:pt x="463" y="365"/>
                </a:lnTo>
                <a:lnTo>
                  <a:pt x="460" y="331"/>
                </a:lnTo>
                <a:lnTo>
                  <a:pt x="460" y="292"/>
                </a:lnTo>
                <a:lnTo>
                  <a:pt x="464" y="309"/>
                </a:lnTo>
                <a:lnTo>
                  <a:pt x="470" y="327"/>
                </a:lnTo>
                <a:lnTo>
                  <a:pt x="479" y="348"/>
                </a:lnTo>
                <a:lnTo>
                  <a:pt x="491" y="371"/>
                </a:lnTo>
                <a:lnTo>
                  <a:pt x="498" y="383"/>
                </a:lnTo>
                <a:lnTo>
                  <a:pt x="507" y="394"/>
                </a:lnTo>
                <a:lnTo>
                  <a:pt x="516" y="405"/>
                </a:lnTo>
                <a:lnTo>
                  <a:pt x="526" y="415"/>
                </a:lnTo>
                <a:lnTo>
                  <a:pt x="538" y="424"/>
                </a:lnTo>
                <a:lnTo>
                  <a:pt x="551" y="431"/>
                </a:lnTo>
                <a:lnTo>
                  <a:pt x="543" y="415"/>
                </a:lnTo>
                <a:lnTo>
                  <a:pt x="538" y="396"/>
                </a:lnTo>
                <a:lnTo>
                  <a:pt x="532" y="371"/>
                </a:lnTo>
                <a:lnTo>
                  <a:pt x="526" y="343"/>
                </a:lnTo>
                <a:lnTo>
                  <a:pt x="524" y="314"/>
                </a:lnTo>
                <a:lnTo>
                  <a:pt x="524" y="299"/>
                </a:lnTo>
                <a:lnTo>
                  <a:pt x="524" y="283"/>
                </a:lnTo>
                <a:lnTo>
                  <a:pt x="527" y="268"/>
                </a:lnTo>
                <a:lnTo>
                  <a:pt x="532" y="254"/>
                </a:lnTo>
                <a:lnTo>
                  <a:pt x="543" y="276"/>
                </a:lnTo>
                <a:lnTo>
                  <a:pt x="558" y="299"/>
                </a:lnTo>
                <a:lnTo>
                  <a:pt x="577" y="327"/>
                </a:lnTo>
                <a:lnTo>
                  <a:pt x="598" y="355"/>
                </a:lnTo>
                <a:lnTo>
                  <a:pt x="620" y="383"/>
                </a:lnTo>
                <a:lnTo>
                  <a:pt x="631" y="394"/>
                </a:lnTo>
                <a:lnTo>
                  <a:pt x="643" y="405"/>
                </a:lnTo>
                <a:lnTo>
                  <a:pt x="655" y="414"/>
                </a:lnTo>
                <a:lnTo>
                  <a:pt x="667" y="419"/>
                </a:lnTo>
                <a:lnTo>
                  <a:pt x="652" y="399"/>
                </a:lnTo>
                <a:lnTo>
                  <a:pt x="636" y="377"/>
                </a:lnTo>
                <a:lnTo>
                  <a:pt x="620" y="349"/>
                </a:lnTo>
                <a:lnTo>
                  <a:pt x="602" y="320"/>
                </a:lnTo>
                <a:lnTo>
                  <a:pt x="595" y="303"/>
                </a:lnTo>
                <a:lnTo>
                  <a:pt x="589" y="289"/>
                </a:lnTo>
                <a:lnTo>
                  <a:pt x="583" y="274"/>
                </a:lnTo>
                <a:lnTo>
                  <a:pt x="580" y="261"/>
                </a:lnTo>
                <a:lnTo>
                  <a:pt x="579" y="248"/>
                </a:lnTo>
                <a:lnTo>
                  <a:pt x="579" y="236"/>
                </a:lnTo>
                <a:lnTo>
                  <a:pt x="595" y="242"/>
                </a:lnTo>
                <a:lnTo>
                  <a:pt x="611" y="251"/>
                </a:lnTo>
                <a:lnTo>
                  <a:pt x="630" y="262"/>
                </a:lnTo>
                <a:lnTo>
                  <a:pt x="652" y="276"/>
                </a:lnTo>
                <a:lnTo>
                  <a:pt x="662" y="284"/>
                </a:lnTo>
                <a:lnTo>
                  <a:pt x="674" y="295"/>
                </a:lnTo>
                <a:lnTo>
                  <a:pt x="683" y="305"/>
                </a:lnTo>
                <a:lnTo>
                  <a:pt x="693" y="315"/>
                </a:lnTo>
                <a:lnTo>
                  <a:pt x="702" y="328"/>
                </a:lnTo>
                <a:lnTo>
                  <a:pt x="708" y="342"/>
                </a:lnTo>
                <a:lnTo>
                  <a:pt x="696" y="311"/>
                </a:lnTo>
                <a:lnTo>
                  <a:pt x="678" y="276"/>
                </a:lnTo>
                <a:lnTo>
                  <a:pt x="668" y="258"/>
                </a:lnTo>
                <a:lnTo>
                  <a:pt x="658" y="242"/>
                </a:lnTo>
                <a:lnTo>
                  <a:pt x="649" y="227"/>
                </a:lnTo>
                <a:lnTo>
                  <a:pt x="639" y="215"/>
                </a:lnTo>
                <a:lnTo>
                  <a:pt x="728" y="286"/>
                </a:lnTo>
                <a:lnTo>
                  <a:pt x="787" y="333"/>
                </a:lnTo>
                <a:lnTo>
                  <a:pt x="834" y="372"/>
                </a:lnTo>
                <a:lnTo>
                  <a:pt x="828" y="361"/>
                </a:lnTo>
                <a:lnTo>
                  <a:pt x="813" y="330"/>
                </a:lnTo>
                <a:lnTo>
                  <a:pt x="793" y="290"/>
                </a:lnTo>
                <a:lnTo>
                  <a:pt x="781" y="271"/>
                </a:lnTo>
                <a:lnTo>
                  <a:pt x="769" y="255"/>
                </a:lnTo>
                <a:lnTo>
                  <a:pt x="802" y="286"/>
                </a:lnTo>
                <a:lnTo>
                  <a:pt x="819" y="305"/>
                </a:lnTo>
                <a:lnTo>
                  <a:pt x="837" y="326"/>
                </a:lnTo>
                <a:lnTo>
                  <a:pt x="856" y="348"/>
                </a:lnTo>
                <a:lnTo>
                  <a:pt x="872" y="370"/>
                </a:lnTo>
                <a:lnTo>
                  <a:pt x="887" y="392"/>
                </a:lnTo>
                <a:lnTo>
                  <a:pt x="899" y="414"/>
                </a:lnTo>
                <a:lnTo>
                  <a:pt x="887" y="375"/>
                </a:lnTo>
                <a:lnTo>
                  <a:pt x="875" y="336"/>
                </a:lnTo>
                <a:lnTo>
                  <a:pt x="862" y="299"/>
                </a:lnTo>
                <a:lnTo>
                  <a:pt x="856" y="284"/>
                </a:lnTo>
                <a:lnTo>
                  <a:pt x="850" y="274"/>
                </a:lnTo>
                <a:lnTo>
                  <a:pt x="872" y="311"/>
                </a:lnTo>
                <a:lnTo>
                  <a:pt x="890" y="343"/>
                </a:lnTo>
                <a:lnTo>
                  <a:pt x="909" y="381"/>
                </a:lnTo>
                <a:lnTo>
                  <a:pt x="928" y="422"/>
                </a:lnTo>
                <a:lnTo>
                  <a:pt x="944" y="462"/>
                </a:lnTo>
                <a:lnTo>
                  <a:pt x="951" y="483"/>
                </a:lnTo>
                <a:lnTo>
                  <a:pt x="956" y="502"/>
                </a:lnTo>
                <a:lnTo>
                  <a:pt x="960" y="519"/>
                </a:lnTo>
                <a:lnTo>
                  <a:pt x="962" y="535"/>
                </a:lnTo>
                <a:lnTo>
                  <a:pt x="963" y="543"/>
                </a:lnTo>
                <a:lnTo>
                  <a:pt x="967" y="560"/>
                </a:lnTo>
                <a:lnTo>
                  <a:pt x="970" y="572"/>
                </a:lnTo>
                <a:lnTo>
                  <a:pt x="970" y="584"/>
                </a:lnTo>
                <a:lnTo>
                  <a:pt x="970" y="595"/>
                </a:lnTo>
                <a:lnTo>
                  <a:pt x="969" y="606"/>
                </a:lnTo>
                <a:lnTo>
                  <a:pt x="962" y="635"/>
                </a:lnTo>
                <a:lnTo>
                  <a:pt x="956" y="678"/>
                </a:lnTo>
                <a:lnTo>
                  <a:pt x="953" y="700"/>
                </a:lnTo>
                <a:lnTo>
                  <a:pt x="951" y="722"/>
                </a:lnTo>
                <a:lnTo>
                  <a:pt x="951" y="739"/>
                </a:lnTo>
                <a:lnTo>
                  <a:pt x="953" y="754"/>
                </a:lnTo>
                <a:lnTo>
                  <a:pt x="953" y="805"/>
                </a:lnTo>
                <a:lnTo>
                  <a:pt x="951" y="849"/>
                </a:lnTo>
                <a:lnTo>
                  <a:pt x="950" y="893"/>
                </a:lnTo>
                <a:lnTo>
                  <a:pt x="950" y="899"/>
                </a:lnTo>
                <a:lnTo>
                  <a:pt x="954" y="898"/>
                </a:lnTo>
                <a:lnTo>
                  <a:pt x="960" y="893"/>
                </a:lnTo>
                <a:lnTo>
                  <a:pt x="966" y="886"/>
                </a:lnTo>
                <a:lnTo>
                  <a:pt x="973" y="874"/>
                </a:lnTo>
                <a:lnTo>
                  <a:pt x="982" y="858"/>
                </a:lnTo>
                <a:lnTo>
                  <a:pt x="991" y="838"/>
                </a:lnTo>
                <a:lnTo>
                  <a:pt x="1000" y="810"/>
                </a:lnTo>
                <a:lnTo>
                  <a:pt x="1001" y="802"/>
                </a:lnTo>
                <a:lnTo>
                  <a:pt x="1006" y="788"/>
                </a:lnTo>
                <a:lnTo>
                  <a:pt x="1010" y="779"/>
                </a:lnTo>
                <a:lnTo>
                  <a:pt x="1013" y="775"/>
                </a:lnTo>
                <a:lnTo>
                  <a:pt x="1014" y="775"/>
                </a:lnTo>
                <a:lnTo>
                  <a:pt x="1016" y="775"/>
                </a:lnTo>
                <a:lnTo>
                  <a:pt x="1019" y="779"/>
                </a:lnTo>
                <a:lnTo>
                  <a:pt x="1020" y="788"/>
                </a:lnTo>
                <a:lnTo>
                  <a:pt x="1022" y="811"/>
                </a:lnTo>
                <a:lnTo>
                  <a:pt x="1020" y="842"/>
                </a:lnTo>
                <a:lnTo>
                  <a:pt x="1017" y="877"/>
                </a:lnTo>
                <a:lnTo>
                  <a:pt x="1012" y="912"/>
                </a:lnTo>
                <a:lnTo>
                  <a:pt x="1009" y="929"/>
                </a:lnTo>
                <a:lnTo>
                  <a:pt x="1004" y="942"/>
                </a:lnTo>
                <a:lnTo>
                  <a:pt x="1012" y="932"/>
                </a:lnTo>
                <a:lnTo>
                  <a:pt x="1029" y="907"/>
                </a:lnTo>
                <a:lnTo>
                  <a:pt x="1050" y="873"/>
                </a:lnTo>
                <a:lnTo>
                  <a:pt x="1060" y="855"/>
                </a:lnTo>
                <a:lnTo>
                  <a:pt x="1066" y="838"/>
                </a:lnTo>
                <a:lnTo>
                  <a:pt x="1061" y="857"/>
                </a:lnTo>
                <a:lnTo>
                  <a:pt x="1056" y="880"/>
                </a:lnTo>
                <a:lnTo>
                  <a:pt x="1047" y="905"/>
                </a:lnTo>
                <a:lnTo>
                  <a:pt x="1035" y="929"/>
                </a:lnTo>
                <a:lnTo>
                  <a:pt x="1028" y="940"/>
                </a:lnTo>
                <a:lnTo>
                  <a:pt x="1020" y="951"/>
                </a:lnTo>
                <a:lnTo>
                  <a:pt x="1013" y="959"/>
                </a:lnTo>
                <a:lnTo>
                  <a:pt x="1004" y="967"/>
                </a:lnTo>
                <a:lnTo>
                  <a:pt x="994" y="973"/>
                </a:lnTo>
                <a:lnTo>
                  <a:pt x="984" y="976"/>
                </a:lnTo>
                <a:lnTo>
                  <a:pt x="972" y="977"/>
                </a:lnTo>
                <a:lnTo>
                  <a:pt x="960" y="974"/>
                </a:lnTo>
                <a:lnTo>
                  <a:pt x="953" y="996"/>
                </a:lnTo>
                <a:lnTo>
                  <a:pt x="935" y="1047"/>
                </a:lnTo>
                <a:lnTo>
                  <a:pt x="925" y="1075"/>
                </a:lnTo>
                <a:lnTo>
                  <a:pt x="915" y="1102"/>
                </a:lnTo>
                <a:lnTo>
                  <a:pt x="904" y="1124"/>
                </a:lnTo>
                <a:lnTo>
                  <a:pt x="896" y="1140"/>
                </a:lnTo>
                <a:lnTo>
                  <a:pt x="897" y="1144"/>
                </a:lnTo>
                <a:lnTo>
                  <a:pt x="901" y="1156"/>
                </a:lnTo>
                <a:lnTo>
                  <a:pt x="906" y="1174"/>
                </a:lnTo>
                <a:lnTo>
                  <a:pt x="909" y="1184"/>
                </a:lnTo>
                <a:lnTo>
                  <a:pt x="909" y="1194"/>
                </a:lnTo>
                <a:lnTo>
                  <a:pt x="910" y="1206"/>
                </a:lnTo>
                <a:lnTo>
                  <a:pt x="909" y="1218"/>
                </a:lnTo>
                <a:lnTo>
                  <a:pt x="906" y="1229"/>
                </a:lnTo>
                <a:lnTo>
                  <a:pt x="901" y="1241"/>
                </a:lnTo>
                <a:lnTo>
                  <a:pt x="894" y="1251"/>
                </a:lnTo>
                <a:lnTo>
                  <a:pt x="885" y="1262"/>
                </a:lnTo>
                <a:lnTo>
                  <a:pt x="874" y="1270"/>
                </a:lnTo>
                <a:lnTo>
                  <a:pt x="859" y="1279"/>
                </a:lnTo>
                <a:lnTo>
                  <a:pt x="926" y="1253"/>
                </a:lnTo>
                <a:lnTo>
                  <a:pt x="940" y="1243"/>
                </a:lnTo>
                <a:lnTo>
                  <a:pt x="953" y="1228"/>
                </a:lnTo>
                <a:lnTo>
                  <a:pt x="963" y="1212"/>
                </a:lnTo>
                <a:lnTo>
                  <a:pt x="972" y="1193"/>
                </a:lnTo>
                <a:lnTo>
                  <a:pt x="981" y="1172"/>
                </a:lnTo>
                <a:lnTo>
                  <a:pt x="988" y="1152"/>
                </a:lnTo>
                <a:lnTo>
                  <a:pt x="995" y="1130"/>
                </a:lnTo>
                <a:lnTo>
                  <a:pt x="1001" y="1109"/>
                </a:lnTo>
                <a:lnTo>
                  <a:pt x="1009" y="1068"/>
                </a:lnTo>
                <a:lnTo>
                  <a:pt x="1014" y="1034"/>
                </a:lnTo>
                <a:lnTo>
                  <a:pt x="1019" y="1002"/>
                </a:lnTo>
                <a:lnTo>
                  <a:pt x="1032" y="987"/>
                </a:lnTo>
                <a:lnTo>
                  <a:pt x="1045" y="970"/>
                </a:lnTo>
                <a:lnTo>
                  <a:pt x="1057" y="949"/>
                </a:lnTo>
                <a:lnTo>
                  <a:pt x="1067" y="926"/>
                </a:lnTo>
                <a:lnTo>
                  <a:pt x="1076" y="902"/>
                </a:lnTo>
                <a:lnTo>
                  <a:pt x="1083" y="877"/>
                </a:lnTo>
                <a:lnTo>
                  <a:pt x="1091" y="852"/>
                </a:lnTo>
                <a:lnTo>
                  <a:pt x="1097" y="827"/>
                </a:lnTo>
                <a:lnTo>
                  <a:pt x="1105" y="780"/>
                </a:lnTo>
                <a:lnTo>
                  <a:pt x="1111" y="741"/>
                </a:lnTo>
                <a:lnTo>
                  <a:pt x="1116" y="704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6" name="Freeform 274"/>
          <p:cNvSpPr>
            <a:spLocks/>
          </p:cNvSpPr>
          <p:nvPr/>
        </p:nvSpPr>
        <p:spPr bwMode="auto">
          <a:xfrm>
            <a:off x="2481263" y="4533900"/>
            <a:ext cx="11112" cy="26988"/>
          </a:xfrm>
          <a:custGeom>
            <a:avLst/>
            <a:gdLst>
              <a:gd name="T0" fmla="*/ 0 w 7"/>
              <a:gd name="T1" fmla="*/ 0 h 17"/>
              <a:gd name="T2" fmla="*/ 11112 w 7"/>
              <a:gd name="T3" fmla="*/ 26988 h 17"/>
              <a:gd name="T4" fmla="*/ 0 w 7"/>
              <a:gd name="T5" fmla="*/ 0 h 1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7" h="17">
                <a:moveTo>
                  <a:pt x="0" y="0"/>
                </a:moveTo>
                <a:lnTo>
                  <a:pt x="7" y="1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7" name="Freeform 275"/>
          <p:cNvSpPr>
            <a:spLocks/>
          </p:cNvSpPr>
          <p:nvPr/>
        </p:nvSpPr>
        <p:spPr bwMode="auto">
          <a:xfrm>
            <a:off x="2862263" y="5418138"/>
            <a:ext cx="3175" cy="25400"/>
          </a:xfrm>
          <a:custGeom>
            <a:avLst/>
            <a:gdLst>
              <a:gd name="T0" fmla="*/ 3175 w 2"/>
              <a:gd name="T1" fmla="*/ 0 h 16"/>
              <a:gd name="T2" fmla="*/ 0 w 2"/>
              <a:gd name="T3" fmla="*/ 0 h 16"/>
              <a:gd name="T4" fmla="*/ 0 w 2"/>
              <a:gd name="T5" fmla="*/ 25400 h 16"/>
              <a:gd name="T6" fmla="*/ 3175 w 2"/>
              <a:gd name="T7" fmla="*/ 0 h 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" h="16">
                <a:moveTo>
                  <a:pt x="2" y="0"/>
                </a:moveTo>
                <a:lnTo>
                  <a:pt x="0" y="0"/>
                </a:lnTo>
                <a:lnTo>
                  <a:pt x="0" y="16"/>
                </a:lnTo>
                <a:lnTo>
                  <a:pt x="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8" name="Freeform 276"/>
          <p:cNvSpPr>
            <a:spLocks/>
          </p:cNvSpPr>
          <p:nvPr/>
        </p:nvSpPr>
        <p:spPr bwMode="auto">
          <a:xfrm>
            <a:off x="2706688" y="6021388"/>
            <a:ext cx="14287" cy="4762"/>
          </a:xfrm>
          <a:custGeom>
            <a:avLst/>
            <a:gdLst>
              <a:gd name="T0" fmla="*/ 0 w 9"/>
              <a:gd name="T1" fmla="*/ 4762 h 3"/>
              <a:gd name="T2" fmla="*/ 14287 w 9"/>
              <a:gd name="T3" fmla="*/ 0 h 3"/>
              <a:gd name="T4" fmla="*/ 0 w 9"/>
              <a:gd name="T5" fmla="*/ 4762 h 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" h="3">
                <a:moveTo>
                  <a:pt x="0" y="3"/>
                </a:moveTo>
                <a:lnTo>
                  <a:pt x="9" y="0"/>
                </a:lnTo>
                <a:lnTo>
                  <a:pt x="0" y="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9" name="Freeform 277"/>
          <p:cNvSpPr>
            <a:spLocks/>
          </p:cNvSpPr>
          <p:nvPr/>
        </p:nvSpPr>
        <p:spPr bwMode="auto">
          <a:xfrm>
            <a:off x="1820863" y="5835650"/>
            <a:ext cx="895350" cy="587375"/>
          </a:xfrm>
          <a:custGeom>
            <a:avLst/>
            <a:gdLst>
              <a:gd name="T0" fmla="*/ 7938 w 564"/>
              <a:gd name="T1" fmla="*/ 0 h 370"/>
              <a:gd name="T2" fmla="*/ 9525 w 564"/>
              <a:gd name="T3" fmla="*/ 25400 h 370"/>
              <a:gd name="T4" fmla="*/ 19050 w 564"/>
              <a:gd name="T5" fmla="*/ 158750 h 370"/>
              <a:gd name="T6" fmla="*/ 22225 w 564"/>
              <a:gd name="T7" fmla="*/ 274638 h 370"/>
              <a:gd name="T8" fmla="*/ 12700 w 564"/>
              <a:gd name="T9" fmla="*/ 382588 h 370"/>
              <a:gd name="T10" fmla="*/ 0 w 564"/>
              <a:gd name="T11" fmla="*/ 425450 h 370"/>
              <a:gd name="T12" fmla="*/ 17463 w 564"/>
              <a:gd name="T13" fmla="*/ 439738 h 370"/>
              <a:gd name="T14" fmla="*/ 66675 w 564"/>
              <a:gd name="T15" fmla="*/ 474663 h 370"/>
              <a:gd name="T16" fmla="*/ 144463 w 564"/>
              <a:gd name="T17" fmla="*/ 517525 h 370"/>
              <a:gd name="T18" fmla="*/ 252413 w 564"/>
              <a:gd name="T19" fmla="*/ 557213 h 370"/>
              <a:gd name="T20" fmla="*/ 312738 w 564"/>
              <a:gd name="T21" fmla="*/ 573088 h 370"/>
              <a:gd name="T22" fmla="*/ 382588 w 564"/>
              <a:gd name="T23" fmla="*/ 584200 h 370"/>
              <a:gd name="T24" fmla="*/ 455613 w 564"/>
              <a:gd name="T25" fmla="*/ 587375 h 370"/>
              <a:gd name="T26" fmla="*/ 533400 w 564"/>
              <a:gd name="T27" fmla="*/ 584200 h 370"/>
              <a:gd name="T28" fmla="*/ 617538 w 564"/>
              <a:gd name="T29" fmla="*/ 569913 h 370"/>
              <a:gd name="T30" fmla="*/ 706438 w 564"/>
              <a:gd name="T31" fmla="*/ 547688 h 370"/>
              <a:gd name="T32" fmla="*/ 800100 w 564"/>
              <a:gd name="T33" fmla="*/ 512763 h 370"/>
              <a:gd name="T34" fmla="*/ 895350 w 564"/>
              <a:gd name="T35" fmla="*/ 463550 h 370"/>
              <a:gd name="T36" fmla="*/ 885825 w 564"/>
              <a:gd name="T37" fmla="*/ 414338 h 370"/>
              <a:gd name="T38" fmla="*/ 865188 w 564"/>
              <a:gd name="T39" fmla="*/ 304800 h 370"/>
              <a:gd name="T40" fmla="*/ 850900 w 564"/>
              <a:gd name="T41" fmla="*/ 174625 h 370"/>
              <a:gd name="T42" fmla="*/ 854075 w 564"/>
              <a:gd name="T43" fmla="*/ 114300 h 370"/>
              <a:gd name="T44" fmla="*/ 865188 w 564"/>
              <a:gd name="T45" fmla="*/ 69850 h 370"/>
              <a:gd name="T46" fmla="*/ 701675 w 564"/>
              <a:gd name="T47" fmla="*/ 193675 h 370"/>
              <a:gd name="T48" fmla="*/ 661988 w 564"/>
              <a:gd name="T49" fmla="*/ 215900 h 370"/>
              <a:gd name="T50" fmla="*/ 592138 w 564"/>
              <a:gd name="T51" fmla="*/ 244475 h 370"/>
              <a:gd name="T52" fmla="*/ 530225 w 564"/>
              <a:gd name="T53" fmla="*/ 260350 h 370"/>
              <a:gd name="T54" fmla="*/ 460375 w 564"/>
              <a:gd name="T55" fmla="*/ 265113 h 370"/>
              <a:gd name="T56" fmla="*/ 382588 w 564"/>
              <a:gd name="T57" fmla="*/ 255588 h 370"/>
              <a:gd name="T58" fmla="*/ 323850 w 564"/>
              <a:gd name="T59" fmla="*/ 234950 h 370"/>
              <a:gd name="T60" fmla="*/ 284163 w 564"/>
              <a:gd name="T61" fmla="*/ 214313 h 370"/>
              <a:gd name="T62" fmla="*/ 263525 w 564"/>
              <a:gd name="T63" fmla="*/ 203200 h 370"/>
              <a:gd name="T64" fmla="*/ 58738 w 564"/>
              <a:gd name="T65" fmla="*/ 49213 h 370"/>
              <a:gd name="T66" fmla="*/ 7938 w 564"/>
              <a:gd name="T67" fmla="*/ 0 h 37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64" h="370">
                <a:moveTo>
                  <a:pt x="5" y="0"/>
                </a:moveTo>
                <a:lnTo>
                  <a:pt x="5" y="0"/>
                </a:lnTo>
                <a:lnTo>
                  <a:pt x="6" y="16"/>
                </a:lnTo>
                <a:lnTo>
                  <a:pt x="11" y="66"/>
                </a:lnTo>
                <a:lnTo>
                  <a:pt x="12" y="100"/>
                </a:lnTo>
                <a:lnTo>
                  <a:pt x="14" y="136"/>
                </a:lnTo>
                <a:lnTo>
                  <a:pt x="14" y="173"/>
                </a:lnTo>
                <a:lnTo>
                  <a:pt x="12" y="208"/>
                </a:lnTo>
                <a:lnTo>
                  <a:pt x="8" y="241"/>
                </a:lnTo>
                <a:lnTo>
                  <a:pt x="3" y="255"/>
                </a:lnTo>
                <a:lnTo>
                  <a:pt x="0" y="268"/>
                </a:lnTo>
                <a:lnTo>
                  <a:pt x="11" y="277"/>
                </a:lnTo>
                <a:lnTo>
                  <a:pt x="24" y="286"/>
                </a:lnTo>
                <a:lnTo>
                  <a:pt x="42" y="299"/>
                </a:lnTo>
                <a:lnTo>
                  <a:pt x="65" y="312"/>
                </a:lnTo>
                <a:lnTo>
                  <a:pt x="91" y="326"/>
                </a:lnTo>
                <a:lnTo>
                  <a:pt x="122" y="339"/>
                </a:lnTo>
                <a:lnTo>
                  <a:pt x="159" y="351"/>
                </a:lnTo>
                <a:lnTo>
                  <a:pt x="178" y="356"/>
                </a:lnTo>
                <a:lnTo>
                  <a:pt x="197" y="361"/>
                </a:lnTo>
                <a:lnTo>
                  <a:pt x="219" y="365"/>
                </a:lnTo>
                <a:lnTo>
                  <a:pt x="241" y="368"/>
                </a:lnTo>
                <a:lnTo>
                  <a:pt x="263" y="370"/>
                </a:lnTo>
                <a:lnTo>
                  <a:pt x="287" y="370"/>
                </a:lnTo>
                <a:lnTo>
                  <a:pt x="312" y="370"/>
                </a:lnTo>
                <a:lnTo>
                  <a:pt x="336" y="368"/>
                </a:lnTo>
                <a:lnTo>
                  <a:pt x="363" y="365"/>
                </a:lnTo>
                <a:lnTo>
                  <a:pt x="389" y="359"/>
                </a:lnTo>
                <a:lnTo>
                  <a:pt x="417" y="354"/>
                </a:lnTo>
                <a:lnTo>
                  <a:pt x="445" y="345"/>
                </a:lnTo>
                <a:lnTo>
                  <a:pt x="474" y="334"/>
                </a:lnTo>
                <a:lnTo>
                  <a:pt x="504" y="323"/>
                </a:lnTo>
                <a:lnTo>
                  <a:pt x="533" y="308"/>
                </a:lnTo>
                <a:lnTo>
                  <a:pt x="564" y="292"/>
                </a:lnTo>
                <a:lnTo>
                  <a:pt x="558" y="261"/>
                </a:lnTo>
                <a:lnTo>
                  <a:pt x="551" y="230"/>
                </a:lnTo>
                <a:lnTo>
                  <a:pt x="545" y="192"/>
                </a:lnTo>
                <a:lnTo>
                  <a:pt x="539" y="150"/>
                </a:lnTo>
                <a:lnTo>
                  <a:pt x="536" y="110"/>
                </a:lnTo>
                <a:lnTo>
                  <a:pt x="536" y="91"/>
                </a:lnTo>
                <a:lnTo>
                  <a:pt x="538" y="72"/>
                </a:lnTo>
                <a:lnTo>
                  <a:pt x="540" y="57"/>
                </a:lnTo>
                <a:lnTo>
                  <a:pt x="545" y="44"/>
                </a:lnTo>
                <a:lnTo>
                  <a:pt x="442" y="122"/>
                </a:lnTo>
                <a:lnTo>
                  <a:pt x="436" y="126"/>
                </a:lnTo>
                <a:lnTo>
                  <a:pt x="417" y="136"/>
                </a:lnTo>
                <a:lnTo>
                  <a:pt x="389" y="148"/>
                </a:lnTo>
                <a:lnTo>
                  <a:pt x="373" y="154"/>
                </a:lnTo>
                <a:lnTo>
                  <a:pt x="354" y="160"/>
                </a:lnTo>
                <a:lnTo>
                  <a:pt x="334" y="164"/>
                </a:lnTo>
                <a:lnTo>
                  <a:pt x="312" y="167"/>
                </a:lnTo>
                <a:lnTo>
                  <a:pt x="290" y="167"/>
                </a:lnTo>
                <a:lnTo>
                  <a:pt x="265" y="166"/>
                </a:lnTo>
                <a:lnTo>
                  <a:pt x="241" y="161"/>
                </a:lnTo>
                <a:lnTo>
                  <a:pt x="216" y="154"/>
                </a:lnTo>
                <a:lnTo>
                  <a:pt x="204" y="148"/>
                </a:lnTo>
                <a:lnTo>
                  <a:pt x="191" y="142"/>
                </a:lnTo>
                <a:lnTo>
                  <a:pt x="179" y="135"/>
                </a:lnTo>
                <a:lnTo>
                  <a:pt x="166" y="128"/>
                </a:lnTo>
                <a:lnTo>
                  <a:pt x="93" y="73"/>
                </a:lnTo>
                <a:lnTo>
                  <a:pt x="37" y="31"/>
                </a:lnTo>
                <a:lnTo>
                  <a:pt x="17" y="13"/>
                </a:lnTo>
                <a:lnTo>
                  <a:pt x="5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0" name="Freeform 279"/>
          <p:cNvSpPr>
            <a:spLocks/>
          </p:cNvSpPr>
          <p:nvPr/>
        </p:nvSpPr>
        <p:spPr bwMode="auto">
          <a:xfrm>
            <a:off x="7961313" y="4999038"/>
            <a:ext cx="136525" cy="277812"/>
          </a:xfrm>
          <a:custGeom>
            <a:avLst/>
            <a:gdLst>
              <a:gd name="T0" fmla="*/ 0 w 86"/>
              <a:gd name="T1" fmla="*/ 0 h 175"/>
              <a:gd name="T2" fmla="*/ 0 w 86"/>
              <a:gd name="T3" fmla="*/ 0 h 175"/>
              <a:gd name="T4" fmla="*/ 0 w 86"/>
              <a:gd name="T5" fmla="*/ 34925 h 175"/>
              <a:gd name="T6" fmla="*/ 4763 w 86"/>
              <a:gd name="T7" fmla="*/ 73025 h 175"/>
              <a:gd name="T8" fmla="*/ 9525 w 86"/>
              <a:gd name="T9" fmla="*/ 115887 h 175"/>
              <a:gd name="T10" fmla="*/ 17463 w 86"/>
              <a:gd name="T11" fmla="*/ 163512 h 175"/>
              <a:gd name="T12" fmla="*/ 25400 w 86"/>
              <a:gd name="T13" fmla="*/ 185737 h 175"/>
              <a:gd name="T14" fmla="*/ 31750 w 86"/>
              <a:gd name="T15" fmla="*/ 207962 h 175"/>
              <a:gd name="T16" fmla="*/ 41275 w 86"/>
              <a:gd name="T17" fmla="*/ 228600 h 175"/>
              <a:gd name="T18" fmla="*/ 52388 w 86"/>
              <a:gd name="T19" fmla="*/ 247650 h 175"/>
              <a:gd name="T20" fmla="*/ 65088 w 86"/>
              <a:gd name="T21" fmla="*/ 263525 h 175"/>
              <a:gd name="T22" fmla="*/ 79375 w 86"/>
              <a:gd name="T23" fmla="*/ 277812 h 175"/>
              <a:gd name="T24" fmla="*/ 79375 w 86"/>
              <a:gd name="T25" fmla="*/ 277812 h 175"/>
              <a:gd name="T26" fmla="*/ 85725 w 86"/>
              <a:gd name="T27" fmla="*/ 273050 h 175"/>
              <a:gd name="T28" fmla="*/ 100013 w 86"/>
              <a:gd name="T29" fmla="*/ 265112 h 175"/>
              <a:gd name="T30" fmla="*/ 109538 w 86"/>
              <a:gd name="T31" fmla="*/ 258762 h 175"/>
              <a:gd name="T32" fmla="*/ 119063 w 86"/>
              <a:gd name="T33" fmla="*/ 249237 h 175"/>
              <a:gd name="T34" fmla="*/ 127000 w 86"/>
              <a:gd name="T35" fmla="*/ 238125 h 175"/>
              <a:gd name="T36" fmla="*/ 131763 w 86"/>
              <a:gd name="T37" fmla="*/ 225425 h 175"/>
              <a:gd name="T38" fmla="*/ 136525 w 86"/>
              <a:gd name="T39" fmla="*/ 209550 h 175"/>
              <a:gd name="T40" fmla="*/ 134938 w 86"/>
              <a:gd name="T41" fmla="*/ 188912 h 175"/>
              <a:gd name="T42" fmla="*/ 130175 w 86"/>
              <a:gd name="T43" fmla="*/ 168275 h 175"/>
              <a:gd name="T44" fmla="*/ 120650 w 86"/>
              <a:gd name="T45" fmla="*/ 142875 h 175"/>
              <a:gd name="T46" fmla="*/ 104775 w 86"/>
              <a:gd name="T47" fmla="*/ 112712 h 175"/>
              <a:gd name="T48" fmla="*/ 80963 w 86"/>
              <a:gd name="T49" fmla="*/ 79375 h 175"/>
              <a:gd name="T50" fmla="*/ 50800 w 86"/>
              <a:gd name="T51" fmla="*/ 41275 h 175"/>
              <a:gd name="T52" fmla="*/ 11113 w 86"/>
              <a:gd name="T53" fmla="*/ 0 h 175"/>
              <a:gd name="T54" fmla="*/ 0 w 86"/>
              <a:gd name="T55" fmla="*/ 0 h 175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86" h="175">
                <a:moveTo>
                  <a:pt x="0" y="0"/>
                </a:moveTo>
                <a:lnTo>
                  <a:pt x="0" y="0"/>
                </a:lnTo>
                <a:lnTo>
                  <a:pt x="0" y="22"/>
                </a:lnTo>
                <a:lnTo>
                  <a:pt x="3" y="46"/>
                </a:lnTo>
                <a:lnTo>
                  <a:pt x="6" y="73"/>
                </a:lnTo>
                <a:lnTo>
                  <a:pt x="11" y="103"/>
                </a:lnTo>
                <a:lnTo>
                  <a:pt x="16" y="117"/>
                </a:lnTo>
                <a:lnTo>
                  <a:pt x="20" y="131"/>
                </a:lnTo>
                <a:lnTo>
                  <a:pt x="26" y="144"/>
                </a:lnTo>
                <a:lnTo>
                  <a:pt x="33" y="156"/>
                </a:lnTo>
                <a:lnTo>
                  <a:pt x="41" y="166"/>
                </a:lnTo>
                <a:lnTo>
                  <a:pt x="50" y="175"/>
                </a:lnTo>
                <a:lnTo>
                  <a:pt x="54" y="172"/>
                </a:lnTo>
                <a:lnTo>
                  <a:pt x="63" y="167"/>
                </a:lnTo>
                <a:lnTo>
                  <a:pt x="69" y="163"/>
                </a:lnTo>
                <a:lnTo>
                  <a:pt x="75" y="157"/>
                </a:lnTo>
                <a:lnTo>
                  <a:pt x="80" y="150"/>
                </a:lnTo>
                <a:lnTo>
                  <a:pt x="83" y="142"/>
                </a:lnTo>
                <a:lnTo>
                  <a:pt x="86" y="132"/>
                </a:lnTo>
                <a:lnTo>
                  <a:pt x="85" y="119"/>
                </a:lnTo>
                <a:lnTo>
                  <a:pt x="82" y="106"/>
                </a:lnTo>
                <a:lnTo>
                  <a:pt x="76" y="90"/>
                </a:lnTo>
                <a:lnTo>
                  <a:pt x="66" y="71"/>
                </a:lnTo>
                <a:lnTo>
                  <a:pt x="51" y="50"/>
                </a:lnTo>
                <a:lnTo>
                  <a:pt x="32" y="26"/>
                </a:lnTo>
                <a:lnTo>
                  <a:pt x="7" y="0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1" name="Freeform 280"/>
          <p:cNvSpPr>
            <a:spLocks/>
          </p:cNvSpPr>
          <p:nvPr/>
        </p:nvSpPr>
        <p:spPr bwMode="auto">
          <a:xfrm>
            <a:off x="5849938" y="5154613"/>
            <a:ext cx="314325" cy="149225"/>
          </a:xfrm>
          <a:custGeom>
            <a:avLst/>
            <a:gdLst>
              <a:gd name="T0" fmla="*/ 314325 w 198"/>
              <a:gd name="T1" fmla="*/ 0 h 94"/>
              <a:gd name="T2" fmla="*/ 314325 w 198"/>
              <a:gd name="T3" fmla="*/ 0 h 94"/>
              <a:gd name="T4" fmla="*/ 307975 w 198"/>
              <a:gd name="T5" fmla="*/ 9525 h 94"/>
              <a:gd name="T6" fmla="*/ 292100 w 198"/>
              <a:gd name="T7" fmla="*/ 30163 h 94"/>
              <a:gd name="T8" fmla="*/ 265113 w 198"/>
              <a:gd name="T9" fmla="*/ 57150 h 94"/>
              <a:gd name="T10" fmla="*/ 249238 w 198"/>
              <a:gd name="T11" fmla="*/ 68263 h 94"/>
              <a:gd name="T12" fmla="*/ 233363 w 198"/>
              <a:gd name="T13" fmla="*/ 79375 h 94"/>
              <a:gd name="T14" fmla="*/ 212725 w 198"/>
              <a:gd name="T15" fmla="*/ 88900 h 94"/>
              <a:gd name="T16" fmla="*/ 193675 w 198"/>
              <a:gd name="T17" fmla="*/ 96838 h 94"/>
              <a:gd name="T18" fmla="*/ 173038 w 198"/>
              <a:gd name="T19" fmla="*/ 98425 h 94"/>
              <a:gd name="T20" fmla="*/ 149225 w 198"/>
              <a:gd name="T21" fmla="*/ 96838 h 94"/>
              <a:gd name="T22" fmla="*/ 138113 w 198"/>
              <a:gd name="T23" fmla="*/ 93663 h 94"/>
              <a:gd name="T24" fmla="*/ 125413 w 198"/>
              <a:gd name="T25" fmla="*/ 88900 h 94"/>
              <a:gd name="T26" fmla="*/ 114300 w 198"/>
              <a:gd name="T27" fmla="*/ 82550 h 94"/>
              <a:gd name="T28" fmla="*/ 103188 w 198"/>
              <a:gd name="T29" fmla="*/ 74613 h 94"/>
              <a:gd name="T30" fmla="*/ 90488 w 198"/>
              <a:gd name="T31" fmla="*/ 65088 h 94"/>
              <a:gd name="T32" fmla="*/ 79375 w 198"/>
              <a:gd name="T33" fmla="*/ 52388 h 94"/>
              <a:gd name="T34" fmla="*/ 55563 w 198"/>
              <a:gd name="T35" fmla="*/ 23813 h 94"/>
              <a:gd name="T36" fmla="*/ 55563 w 198"/>
              <a:gd name="T37" fmla="*/ 23813 h 94"/>
              <a:gd name="T38" fmla="*/ 39688 w 198"/>
              <a:gd name="T39" fmla="*/ 30163 h 94"/>
              <a:gd name="T40" fmla="*/ 25400 w 198"/>
              <a:gd name="T41" fmla="*/ 38100 h 94"/>
              <a:gd name="T42" fmla="*/ 11113 w 198"/>
              <a:gd name="T43" fmla="*/ 49213 h 94"/>
              <a:gd name="T44" fmla="*/ 6350 w 198"/>
              <a:gd name="T45" fmla="*/ 57150 h 94"/>
              <a:gd name="T46" fmla="*/ 3175 w 198"/>
              <a:gd name="T47" fmla="*/ 63500 h 94"/>
              <a:gd name="T48" fmla="*/ 0 w 198"/>
              <a:gd name="T49" fmla="*/ 73025 h 94"/>
              <a:gd name="T50" fmla="*/ 3175 w 198"/>
              <a:gd name="T51" fmla="*/ 82550 h 94"/>
              <a:gd name="T52" fmla="*/ 6350 w 198"/>
              <a:gd name="T53" fmla="*/ 92075 h 94"/>
              <a:gd name="T54" fmla="*/ 14288 w 198"/>
              <a:gd name="T55" fmla="*/ 100013 h 94"/>
              <a:gd name="T56" fmla="*/ 25400 w 198"/>
              <a:gd name="T57" fmla="*/ 109538 h 94"/>
              <a:gd name="T58" fmla="*/ 42863 w 198"/>
              <a:gd name="T59" fmla="*/ 122238 h 94"/>
              <a:gd name="T60" fmla="*/ 42863 w 198"/>
              <a:gd name="T61" fmla="*/ 122238 h 94"/>
              <a:gd name="T62" fmla="*/ 65088 w 198"/>
              <a:gd name="T63" fmla="*/ 128588 h 94"/>
              <a:gd name="T64" fmla="*/ 90488 w 198"/>
              <a:gd name="T65" fmla="*/ 138113 h 94"/>
              <a:gd name="T66" fmla="*/ 125413 w 198"/>
              <a:gd name="T67" fmla="*/ 144463 h 94"/>
              <a:gd name="T68" fmla="*/ 163513 w 198"/>
              <a:gd name="T69" fmla="*/ 147638 h 94"/>
              <a:gd name="T70" fmla="*/ 182563 w 198"/>
              <a:gd name="T71" fmla="*/ 149225 h 94"/>
              <a:gd name="T72" fmla="*/ 203200 w 198"/>
              <a:gd name="T73" fmla="*/ 147638 h 94"/>
              <a:gd name="T74" fmla="*/ 222250 w 198"/>
              <a:gd name="T75" fmla="*/ 144463 h 94"/>
              <a:gd name="T76" fmla="*/ 239713 w 198"/>
              <a:gd name="T77" fmla="*/ 138113 h 94"/>
              <a:gd name="T78" fmla="*/ 258763 w 198"/>
              <a:gd name="T79" fmla="*/ 131763 h 94"/>
              <a:gd name="T80" fmla="*/ 274638 w 198"/>
              <a:gd name="T81" fmla="*/ 122238 h 94"/>
              <a:gd name="T82" fmla="*/ 314325 w 198"/>
              <a:gd name="T83" fmla="*/ 0 h 94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98" h="94">
                <a:moveTo>
                  <a:pt x="198" y="0"/>
                </a:moveTo>
                <a:lnTo>
                  <a:pt x="198" y="0"/>
                </a:lnTo>
                <a:lnTo>
                  <a:pt x="194" y="6"/>
                </a:lnTo>
                <a:lnTo>
                  <a:pt x="184" y="19"/>
                </a:lnTo>
                <a:lnTo>
                  <a:pt x="167" y="36"/>
                </a:lnTo>
                <a:lnTo>
                  <a:pt x="157" y="43"/>
                </a:lnTo>
                <a:lnTo>
                  <a:pt x="147" y="50"/>
                </a:lnTo>
                <a:lnTo>
                  <a:pt x="134" y="56"/>
                </a:lnTo>
                <a:lnTo>
                  <a:pt x="122" y="61"/>
                </a:lnTo>
                <a:lnTo>
                  <a:pt x="109" y="62"/>
                </a:lnTo>
                <a:lnTo>
                  <a:pt x="94" y="61"/>
                </a:lnTo>
                <a:lnTo>
                  <a:pt x="87" y="59"/>
                </a:lnTo>
                <a:lnTo>
                  <a:pt x="79" y="56"/>
                </a:lnTo>
                <a:lnTo>
                  <a:pt x="72" y="52"/>
                </a:lnTo>
                <a:lnTo>
                  <a:pt x="65" y="47"/>
                </a:lnTo>
                <a:lnTo>
                  <a:pt x="57" y="41"/>
                </a:lnTo>
                <a:lnTo>
                  <a:pt x="50" y="33"/>
                </a:lnTo>
                <a:lnTo>
                  <a:pt x="35" y="15"/>
                </a:lnTo>
                <a:lnTo>
                  <a:pt x="25" y="19"/>
                </a:lnTo>
                <a:lnTo>
                  <a:pt x="16" y="24"/>
                </a:lnTo>
                <a:lnTo>
                  <a:pt x="7" y="31"/>
                </a:lnTo>
                <a:lnTo>
                  <a:pt x="4" y="36"/>
                </a:lnTo>
                <a:lnTo>
                  <a:pt x="2" y="40"/>
                </a:lnTo>
                <a:lnTo>
                  <a:pt x="0" y="46"/>
                </a:lnTo>
                <a:lnTo>
                  <a:pt x="2" y="52"/>
                </a:lnTo>
                <a:lnTo>
                  <a:pt x="4" y="58"/>
                </a:lnTo>
                <a:lnTo>
                  <a:pt x="9" y="63"/>
                </a:lnTo>
                <a:lnTo>
                  <a:pt x="16" y="69"/>
                </a:lnTo>
                <a:lnTo>
                  <a:pt x="27" y="77"/>
                </a:lnTo>
                <a:lnTo>
                  <a:pt x="41" y="81"/>
                </a:lnTo>
                <a:lnTo>
                  <a:pt x="57" y="87"/>
                </a:lnTo>
                <a:lnTo>
                  <a:pt x="79" y="91"/>
                </a:lnTo>
                <a:lnTo>
                  <a:pt x="103" y="93"/>
                </a:lnTo>
                <a:lnTo>
                  <a:pt x="115" y="94"/>
                </a:lnTo>
                <a:lnTo>
                  <a:pt x="128" y="93"/>
                </a:lnTo>
                <a:lnTo>
                  <a:pt x="140" y="91"/>
                </a:lnTo>
                <a:lnTo>
                  <a:pt x="151" y="87"/>
                </a:lnTo>
                <a:lnTo>
                  <a:pt x="163" y="83"/>
                </a:lnTo>
                <a:lnTo>
                  <a:pt x="173" y="77"/>
                </a:lnTo>
                <a:lnTo>
                  <a:pt x="198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2" name="Freeform 281"/>
          <p:cNvSpPr>
            <a:spLocks/>
          </p:cNvSpPr>
          <p:nvPr/>
        </p:nvSpPr>
        <p:spPr bwMode="auto">
          <a:xfrm>
            <a:off x="6049963" y="5443538"/>
            <a:ext cx="114300" cy="92075"/>
          </a:xfrm>
          <a:custGeom>
            <a:avLst/>
            <a:gdLst>
              <a:gd name="T0" fmla="*/ 73025 w 72"/>
              <a:gd name="T1" fmla="*/ 0 h 58"/>
              <a:gd name="T2" fmla="*/ 73025 w 72"/>
              <a:gd name="T3" fmla="*/ 0 h 58"/>
              <a:gd name="T4" fmla="*/ 57150 w 72"/>
              <a:gd name="T5" fmla="*/ 4763 h 58"/>
              <a:gd name="T6" fmla="*/ 39688 w 72"/>
              <a:gd name="T7" fmla="*/ 14288 h 58"/>
              <a:gd name="T8" fmla="*/ 23813 w 72"/>
              <a:gd name="T9" fmla="*/ 23813 h 58"/>
              <a:gd name="T10" fmla="*/ 9525 w 72"/>
              <a:gd name="T11" fmla="*/ 34925 h 58"/>
              <a:gd name="T12" fmla="*/ 4763 w 72"/>
              <a:gd name="T13" fmla="*/ 44450 h 58"/>
              <a:gd name="T14" fmla="*/ 3175 w 72"/>
              <a:gd name="T15" fmla="*/ 52388 h 58"/>
              <a:gd name="T16" fmla="*/ 0 w 72"/>
              <a:gd name="T17" fmla="*/ 60325 h 58"/>
              <a:gd name="T18" fmla="*/ 0 w 72"/>
              <a:gd name="T19" fmla="*/ 68263 h 58"/>
              <a:gd name="T20" fmla="*/ 4763 w 72"/>
              <a:gd name="T21" fmla="*/ 77788 h 58"/>
              <a:gd name="T22" fmla="*/ 12700 w 72"/>
              <a:gd name="T23" fmla="*/ 88900 h 58"/>
              <a:gd name="T24" fmla="*/ 12700 w 72"/>
              <a:gd name="T25" fmla="*/ 88900 h 58"/>
              <a:gd name="T26" fmla="*/ 19050 w 72"/>
              <a:gd name="T27" fmla="*/ 88900 h 58"/>
              <a:gd name="T28" fmla="*/ 23813 w 72"/>
              <a:gd name="T29" fmla="*/ 92075 h 58"/>
              <a:gd name="T30" fmla="*/ 33338 w 72"/>
              <a:gd name="T31" fmla="*/ 92075 h 58"/>
              <a:gd name="T32" fmla="*/ 42863 w 72"/>
              <a:gd name="T33" fmla="*/ 88900 h 58"/>
              <a:gd name="T34" fmla="*/ 52388 w 72"/>
              <a:gd name="T35" fmla="*/ 84138 h 58"/>
              <a:gd name="T36" fmla="*/ 63500 w 72"/>
              <a:gd name="T37" fmla="*/ 74613 h 58"/>
              <a:gd name="T38" fmla="*/ 73025 w 72"/>
              <a:gd name="T39" fmla="*/ 63500 h 58"/>
              <a:gd name="T40" fmla="*/ 73025 w 72"/>
              <a:gd name="T41" fmla="*/ 63500 h 58"/>
              <a:gd name="T42" fmla="*/ 73025 w 72"/>
              <a:gd name="T43" fmla="*/ 53975 h 58"/>
              <a:gd name="T44" fmla="*/ 79375 w 72"/>
              <a:gd name="T45" fmla="*/ 34925 h 58"/>
              <a:gd name="T46" fmla="*/ 84138 w 72"/>
              <a:gd name="T47" fmla="*/ 23813 h 58"/>
              <a:gd name="T48" fmla="*/ 92075 w 72"/>
              <a:gd name="T49" fmla="*/ 14288 h 58"/>
              <a:gd name="T50" fmla="*/ 100013 w 72"/>
              <a:gd name="T51" fmla="*/ 4763 h 58"/>
              <a:gd name="T52" fmla="*/ 114300 w 72"/>
              <a:gd name="T53" fmla="*/ 0 h 58"/>
              <a:gd name="T54" fmla="*/ 73025 w 72"/>
              <a:gd name="T55" fmla="*/ 0 h 58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72" h="58">
                <a:moveTo>
                  <a:pt x="46" y="0"/>
                </a:moveTo>
                <a:lnTo>
                  <a:pt x="46" y="0"/>
                </a:lnTo>
                <a:lnTo>
                  <a:pt x="36" y="3"/>
                </a:lnTo>
                <a:lnTo>
                  <a:pt x="25" y="9"/>
                </a:lnTo>
                <a:lnTo>
                  <a:pt x="15" y="15"/>
                </a:lnTo>
                <a:lnTo>
                  <a:pt x="6" y="22"/>
                </a:lnTo>
                <a:lnTo>
                  <a:pt x="3" y="28"/>
                </a:lnTo>
                <a:lnTo>
                  <a:pt x="2" y="33"/>
                </a:lnTo>
                <a:lnTo>
                  <a:pt x="0" y="38"/>
                </a:lnTo>
                <a:lnTo>
                  <a:pt x="0" y="43"/>
                </a:lnTo>
                <a:lnTo>
                  <a:pt x="3" y="49"/>
                </a:lnTo>
                <a:lnTo>
                  <a:pt x="8" y="56"/>
                </a:lnTo>
                <a:lnTo>
                  <a:pt x="12" y="56"/>
                </a:lnTo>
                <a:lnTo>
                  <a:pt x="15" y="58"/>
                </a:lnTo>
                <a:lnTo>
                  <a:pt x="21" y="58"/>
                </a:lnTo>
                <a:lnTo>
                  <a:pt x="27" y="56"/>
                </a:lnTo>
                <a:lnTo>
                  <a:pt x="33" y="53"/>
                </a:lnTo>
                <a:lnTo>
                  <a:pt x="40" y="47"/>
                </a:lnTo>
                <a:lnTo>
                  <a:pt x="46" y="40"/>
                </a:lnTo>
                <a:lnTo>
                  <a:pt x="46" y="34"/>
                </a:lnTo>
                <a:lnTo>
                  <a:pt x="50" y="22"/>
                </a:lnTo>
                <a:lnTo>
                  <a:pt x="53" y="15"/>
                </a:lnTo>
                <a:lnTo>
                  <a:pt x="58" y="9"/>
                </a:lnTo>
                <a:lnTo>
                  <a:pt x="63" y="3"/>
                </a:lnTo>
                <a:lnTo>
                  <a:pt x="72" y="0"/>
                </a:lnTo>
                <a:lnTo>
                  <a:pt x="46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3" name="Freeform 282"/>
          <p:cNvSpPr>
            <a:spLocks/>
          </p:cNvSpPr>
          <p:nvPr/>
        </p:nvSpPr>
        <p:spPr bwMode="auto">
          <a:xfrm>
            <a:off x="6937375" y="4568825"/>
            <a:ext cx="263525" cy="92075"/>
          </a:xfrm>
          <a:custGeom>
            <a:avLst/>
            <a:gdLst>
              <a:gd name="T0" fmla="*/ 7938 w 166"/>
              <a:gd name="T1" fmla="*/ 0 h 58"/>
              <a:gd name="T2" fmla="*/ 7938 w 166"/>
              <a:gd name="T3" fmla="*/ 0 h 58"/>
              <a:gd name="T4" fmla="*/ 4763 w 166"/>
              <a:gd name="T5" fmla="*/ 4763 h 58"/>
              <a:gd name="T6" fmla="*/ 0 w 166"/>
              <a:gd name="T7" fmla="*/ 15875 h 58"/>
              <a:gd name="T8" fmla="*/ 0 w 166"/>
              <a:gd name="T9" fmla="*/ 22225 h 58"/>
              <a:gd name="T10" fmla="*/ 3175 w 166"/>
              <a:gd name="T11" fmla="*/ 31750 h 58"/>
              <a:gd name="T12" fmla="*/ 4763 w 166"/>
              <a:gd name="T13" fmla="*/ 41275 h 58"/>
              <a:gd name="T14" fmla="*/ 9525 w 166"/>
              <a:gd name="T15" fmla="*/ 50800 h 58"/>
              <a:gd name="T16" fmla="*/ 19050 w 166"/>
              <a:gd name="T17" fmla="*/ 60325 h 58"/>
              <a:gd name="T18" fmla="*/ 33338 w 166"/>
              <a:gd name="T19" fmla="*/ 69850 h 58"/>
              <a:gd name="T20" fmla="*/ 49213 w 166"/>
              <a:gd name="T21" fmla="*/ 76200 h 58"/>
              <a:gd name="T22" fmla="*/ 73025 w 166"/>
              <a:gd name="T23" fmla="*/ 82550 h 58"/>
              <a:gd name="T24" fmla="*/ 101600 w 166"/>
              <a:gd name="T25" fmla="*/ 87313 h 58"/>
              <a:gd name="T26" fmla="*/ 136525 w 166"/>
              <a:gd name="T27" fmla="*/ 90488 h 58"/>
              <a:gd name="T28" fmla="*/ 177800 w 166"/>
              <a:gd name="T29" fmla="*/ 92075 h 58"/>
              <a:gd name="T30" fmla="*/ 227013 w 166"/>
              <a:gd name="T31" fmla="*/ 90488 h 58"/>
              <a:gd name="T32" fmla="*/ 227013 w 166"/>
              <a:gd name="T33" fmla="*/ 90488 h 58"/>
              <a:gd name="T34" fmla="*/ 233363 w 166"/>
              <a:gd name="T35" fmla="*/ 87313 h 58"/>
              <a:gd name="T36" fmla="*/ 246063 w 166"/>
              <a:gd name="T37" fmla="*/ 80963 h 58"/>
              <a:gd name="T38" fmla="*/ 252413 w 166"/>
              <a:gd name="T39" fmla="*/ 74613 h 58"/>
              <a:gd name="T40" fmla="*/ 257175 w 166"/>
              <a:gd name="T41" fmla="*/ 66675 h 58"/>
              <a:gd name="T42" fmla="*/ 261938 w 166"/>
              <a:gd name="T43" fmla="*/ 57150 h 58"/>
              <a:gd name="T44" fmla="*/ 263525 w 166"/>
              <a:gd name="T45" fmla="*/ 46038 h 58"/>
              <a:gd name="T46" fmla="*/ 263525 w 166"/>
              <a:gd name="T47" fmla="*/ 46038 h 58"/>
              <a:gd name="T48" fmla="*/ 231775 w 166"/>
              <a:gd name="T49" fmla="*/ 47625 h 58"/>
              <a:gd name="T50" fmla="*/ 198438 w 166"/>
              <a:gd name="T51" fmla="*/ 47625 h 58"/>
              <a:gd name="T52" fmla="*/ 158750 w 166"/>
              <a:gd name="T53" fmla="*/ 47625 h 58"/>
              <a:gd name="T54" fmla="*/ 114300 w 166"/>
              <a:gd name="T55" fmla="*/ 42863 h 58"/>
              <a:gd name="T56" fmla="*/ 93663 w 166"/>
              <a:gd name="T57" fmla="*/ 41275 h 58"/>
              <a:gd name="T58" fmla="*/ 73025 w 166"/>
              <a:gd name="T59" fmla="*/ 34925 h 58"/>
              <a:gd name="T60" fmla="*/ 53975 w 166"/>
              <a:gd name="T61" fmla="*/ 30163 h 58"/>
              <a:gd name="T62" fmla="*/ 34925 w 166"/>
              <a:gd name="T63" fmla="*/ 20638 h 58"/>
              <a:gd name="T64" fmla="*/ 22225 w 166"/>
              <a:gd name="T65" fmla="*/ 11113 h 58"/>
              <a:gd name="T66" fmla="*/ 7938 w 166"/>
              <a:gd name="T67" fmla="*/ 0 h 58"/>
              <a:gd name="T68" fmla="*/ 7938 w 166"/>
              <a:gd name="T69" fmla="*/ 0 h 5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66" h="58">
                <a:moveTo>
                  <a:pt x="5" y="0"/>
                </a:moveTo>
                <a:lnTo>
                  <a:pt x="5" y="0"/>
                </a:lnTo>
                <a:lnTo>
                  <a:pt x="3" y="3"/>
                </a:lnTo>
                <a:lnTo>
                  <a:pt x="0" y="10"/>
                </a:lnTo>
                <a:lnTo>
                  <a:pt x="0" y="14"/>
                </a:lnTo>
                <a:lnTo>
                  <a:pt x="2" y="20"/>
                </a:lnTo>
                <a:lnTo>
                  <a:pt x="3" y="26"/>
                </a:lnTo>
                <a:lnTo>
                  <a:pt x="6" y="32"/>
                </a:lnTo>
                <a:lnTo>
                  <a:pt x="12" y="38"/>
                </a:lnTo>
                <a:lnTo>
                  <a:pt x="21" y="44"/>
                </a:lnTo>
                <a:lnTo>
                  <a:pt x="31" y="48"/>
                </a:lnTo>
                <a:lnTo>
                  <a:pt x="46" y="52"/>
                </a:lnTo>
                <a:lnTo>
                  <a:pt x="64" y="55"/>
                </a:lnTo>
                <a:lnTo>
                  <a:pt x="86" y="57"/>
                </a:lnTo>
                <a:lnTo>
                  <a:pt x="112" y="58"/>
                </a:lnTo>
                <a:lnTo>
                  <a:pt x="143" y="57"/>
                </a:lnTo>
                <a:lnTo>
                  <a:pt x="147" y="55"/>
                </a:lnTo>
                <a:lnTo>
                  <a:pt x="155" y="51"/>
                </a:lnTo>
                <a:lnTo>
                  <a:pt x="159" y="47"/>
                </a:lnTo>
                <a:lnTo>
                  <a:pt x="162" y="42"/>
                </a:lnTo>
                <a:lnTo>
                  <a:pt x="165" y="36"/>
                </a:lnTo>
                <a:lnTo>
                  <a:pt x="166" y="29"/>
                </a:lnTo>
                <a:lnTo>
                  <a:pt x="146" y="30"/>
                </a:lnTo>
                <a:lnTo>
                  <a:pt x="125" y="30"/>
                </a:lnTo>
                <a:lnTo>
                  <a:pt x="100" y="30"/>
                </a:lnTo>
                <a:lnTo>
                  <a:pt x="72" y="27"/>
                </a:lnTo>
                <a:lnTo>
                  <a:pt x="59" y="26"/>
                </a:lnTo>
                <a:lnTo>
                  <a:pt x="46" y="22"/>
                </a:lnTo>
                <a:lnTo>
                  <a:pt x="34" y="19"/>
                </a:lnTo>
                <a:lnTo>
                  <a:pt x="22" y="13"/>
                </a:lnTo>
                <a:lnTo>
                  <a:pt x="14" y="7"/>
                </a:lnTo>
                <a:lnTo>
                  <a:pt x="5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4" name="Freeform 283"/>
          <p:cNvSpPr>
            <a:spLocks/>
          </p:cNvSpPr>
          <p:nvPr/>
        </p:nvSpPr>
        <p:spPr bwMode="auto">
          <a:xfrm>
            <a:off x="7432675" y="4824413"/>
            <a:ext cx="230188" cy="387350"/>
          </a:xfrm>
          <a:custGeom>
            <a:avLst/>
            <a:gdLst>
              <a:gd name="T0" fmla="*/ 1588 w 145"/>
              <a:gd name="T1" fmla="*/ 23813 h 244"/>
              <a:gd name="T2" fmla="*/ 1588 w 145"/>
              <a:gd name="T3" fmla="*/ 23813 h 244"/>
              <a:gd name="T4" fmla="*/ 0 w 145"/>
              <a:gd name="T5" fmla="*/ 79375 h 244"/>
              <a:gd name="T6" fmla="*/ 1588 w 145"/>
              <a:gd name="T7" fmla="*/ 139700 h 244"/>
              <a:gd name="T8" fmla="*/ 6350 w 145"/>
              <a:gd name="T9" fmla="*/ 204788 h 244"/>
              <a:gd name="T10" fmla="*/ 11113 w 145"/>
              <a:gd name="T11" fmla="*/ 239713 h 244"/>
              <a:gd name="T12" fmla="*/ 15875 w 145"/>
              <a:gd name="T13" fmla="*/ 273050 h 244"/>
              <a:gd name="T14" fmla="*/ 25400 w 145"/>
              <a:gd name="T15" fmla="*/ 303213 h 244"/>
              <a:gd name="T16" fmla="*/ 34925 w 145"/>
              <a:gd name="T17" fmla="*/ 330200 h 244"/>
              <a:gd name="T18" fmla="*/ 46038 w 145"/>
              <a:gd name="T19" fmla="*/ 354013 h 244"/>
              <a:gd name="T20" fmla="*/ 52388 w 145"/>
              <a:gd name="T21" fmla="*/ 363538 h 244"/>
              <a:gd name="T22" fmla="*/ 60325 w 145"/>
              <a:gd name="T23" fmla="*/ 369888 h 244"/>
              <a:gd name="T24" fmla="*/ 66675 w 145"/>
              <a:gd name="T25" fmla="*/ 377825 h 244"/>
              <a:gd name="T26" fmla="*/ 76200 w 145"/>
              <a:gd name="T27" fmla="*/ 382588 h 244"/>
              <a:gd name="T28" fmla="*/ 85725 w 145"/>
              <a:gd name="T29" fmla="*/ 384175 h 244"/>
              <a:gd name="T30" fmla="*/ 95250 w 145"/>
              <a:gd name="T31" fmla="*/ 387350 h 244"/>
              <a:gd name="T32" fmla="*/ 95250 w 145"/>
              <a:gd name="T33" fmla="*/ 387350 h 244"/>
              <a:gd name="T34" fmla="*/ 111125 w 145"/>
              <a:gd name="T35" fmla="*/ 384175 h 244"/>
              <a:gd name="T36" fmla="*/ 144463 w 145"/>
              <a:gd name="T37" fmla="*/ 377825 h 244"/>
              <a:gd name="T38" fmla="*/ 165100 w 145"/>
              <a:gd name="T39" fmla="*/ 373063 h 244"/>
              <a:gd name="T40" fmla="*/ 182563 w 145"/>
              <a:gd name="T41" fmla="*/ 365125 h 244"/>
              <a:gd name="T42" fmla="*/ 200025 w 145"/>
              <a:gd name="T43" fmla="*/ 357188 h 244"/>
              <a:gd name="T44" fmla="*/ 211138 w 145"/>
              <a:gd name="T45" fmla="*/ 347663 h 244"/>
              <a:gd name="T46" fmla="*/ 211138 w 145"/>
              <a:gd name="T47" fmla="*/ 347663 h 244"/>
              <a:gd name="T48" fmla="*/ 230188 w 145"/>
              <a:gd name="T49" fmla="*/ 328613 h 244"/>
              <a:gd name="T50" fmla="*/ 227013 w 145"/>
              <a:gd name="T51" fmla="*/ 330200 h 244"/>
              <a:gd name="T52" fmla="*/ 227013 w 145"/>
              <a:gd name="T53" fmla="*/ 330200 h 244"/>
              <a:gd name="T54" fmla="*/ 222250 w 145"/>
              <a:gd name="T55" fmla="*/ 339725 h 244"/>
              <a:gd name="T56" fmla="*/ 215900 w 145"/>
              <a:gd name="T57" fmla="*/ 344488 h 244"/>
              <a:gd name="T58" fmla="*/ 206375 w 145"/>
              <a:gd name="T59" fmla="*/ 349250 h 244"/>
              <a:gd name="T60" fmla="*/ 201613 w 145"/>
              <a:gd name="T61" fmla="*/ 352425 h 244"/>
              <a:gd name="T62" fmla="*/ 195263 w 145"/>
              <a:gd name="T63" fmla="*/ 349250 h 244"/>
              <a:gd name="T64" fmla="*/ 187325 w 145"/>
              <a:gd name="T65" fmla="*/ 347663 h 244"/>
              <a:gd name="T66" fmla="*/ 180975 w 145"/>
              <a:gd name="T67" fmla="*/ 342900 h 244"/>
              <a:gd name="T68" fmla="*/ 174625 w 145"/>
              <a:gd name="T69" fmla="*/ 333375 h 244"/>
              <a:gd name="T70" fmla="*/ 166688 w 145"/>
              <a:gd name="T71" fmla="*/ 323850 h 244"/>
              <a:gd name="T72" fmla="*/ 157163 w 145"/>
              <a:gd name="T73" fmla="*/ 309563 h 244"/>
              <a:gd name="T74" fmla="*/ 150813 w 145"/>
              <a:gd name="T75" fmla="*/ 290513 h 244"/>
              <a:gd name="T76" fmla="*/ 150813 w 145"/>
              <a:gd name="T77" fmla="*/ 290513 h 244"/>
              <a:gd name="T78" fmla="*/ 144463 w 145"/>
              <a:gd name="T79" fmla="*/ 274638 h 244"/>
              <a:gd name="T80" fmla="*/ 136525 w 145"/>
              <a:gd name="T81" fmla="*/ 254000 h 244"/>
              <a:gd name="T82" fmla="*/ 130175 w 145"/>
              <a:gd name="T83" fmla="*/ 230188 h 244"/>
              <a:gd name="T84" fmla="*/ 125413 w 145"/>
              <a:gd name="T85" fmla="*/ 203200 h 244"/>
              <a:gd name="T86" fmla="*/ 122238 w 145"/>
              <a:gd name="T87" fmla="*/ 174625 h 244"/>
              <a:gd name="T88" fmla="*/ 125413 w 145"/>
              <a:gd name="T89" fmla="*/ 160338 h 244"/>
              <a:gd name="T90" fmla="*/ 127000 w 145"/>
              <a:gd name="T91" fmla="*/ 149225 h 244"/>
              <a:gd name="T92" fmla="*/ 131763 w 145"/>
              <a:gd name="T93" fmla="*/ 134938 h 244"/>
              <a:gd name="T94" fmla="*/ 136525 w 145"/>
              <a:gd name="T95" fmla="*/ 123825 h 244"/>
              <a:gd name="T96" fmla="*/ 136525 w 145"/>
              <a:gd name="T97" fmla="*/ 123825 h 244"/>
              <a:gd name="T98" fmla="*/ 131763 w 145"/>
              <a:gd name="T99" fmla="*/ 111125 h 244"/>
              <a:gd name="T100" fmla="*/ 120650 w 145"/>
              <a:gd name="T101" fmla="*/ 80963 h 244"/>
              <a:gd name="T102" fmla="*/ 104775 w 145"/>
              <a:gd name="T103" fmla="*/ 49213 h 244"/>
              <a:gd name="T104" fmla="*/ 92075 w 145"/>
              <a:gd name="T105" fmla="*/ 34925 h 244"/>
              <a:gd name="T106" fmla="*/ 82550 w 145"/>
              <a:gd name="T107" fmla="*/ 23813 h 244"/>
              <a:gd name="T108" fmla="*/ 57150 w 145"/>
              <a:gd name="T109" fmla="*/ 0 h 244"/>
              <a:gd name="T110" fmla="*/ 1588 w 145"/>
              <a:gd name="T111" fmla="*/ 23813 h 244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45" h="244">
                <a:moveTo>
                  <a:pt x="1" y="15"/>
                </a:moveTo>
                <a:lnTo>
                  <a:pt x="1" y="15"/>
                </a:lnTo>
                <a:lnTo>
                  <a:pt x="0" y="50"/>
                </a:lnTo>
                <a:lnTo>
                  <a:pt x="1" y="88"/>
                </a:lnTo>
                <a:lnTo>
                  <a:pt x="4" y="129"/>
                </a:lnTo>
                <a:lnTo>
                  <a:pt x="7" y="151"/>
                </a:lnTo>
                <a:lnTo>
                  <a:pt x="10" y="172"/>
                </a:lnTo>
                <a:lnTo>
                  <a:pt x="16" y="191"/>
                </a:lnTo>
                <a:lnTo>
                  <a:pt x="22" y="208"/>
                </a:lnTo>
                <a:lnTo>
                  <a:pt x="29" y="223"/>
                </a:lnTo>
                <a:lnTo>
                  <a:pt x="33" y="229"/>
                </a:lnTo>
                <a:lnTo>
                  <a:pt x="38" y="233"/>
                </a:lnTo>
                <a:lnTo>
                  <a:pt x="42" y="238"/>
                </a:lnTo>
                <a:lnTo>
                  <a:pt x="48" y="241"/>
                </a:lnTo>
                <a:lnTo>
                  <a:pt x="54" y="242"/>
                </a:lnTo>
                <a:lnTo>
                  <a:pt x="60" y="244"/>
                </a:lnTo>
                <a:lnTo>
                  <a:pt x="70" y="242"/>
                </a:lnTo>
                <a:lnTo>
                  <a:pt x="91" y="238"/>
                </a:lnTo>
                <a:lnTo>
                  <a:pt x="104" y="235"/>
                </a:lnTo>
                <a:lnTo>
                  <a:pt x="115" y="230"/>
                </a:lnTo>
                <a:lnTo>
                  <a:pt x="126" y="225"/>
                </a:lnTo>
                <a:lnTo>
                  <a:pt x="133" y="219"/>
                </a:lnTo>
                <a:lnTo>
                  <a:pt x="145" y="207"/>
                </a:lnTo>
                <a:lnTo>
                  <a:pt x="143" y="208"/>
                </a:lnTo>
                <a:lnTo>
                  <a:pt x="140" y="214"/>
                </a:lnTo>
                <a:lnTo>
                  <a:pt x="136" y="217"/>
                </a:lnTo>
                <a:lnTo>
                  <a:pt x="130" y="220"/>
                </a:lnTo>
                <a:lnTo>
                  <a:pt x="127" y="222"/>
                </a:lnTo>
                <a:lnTo>
                  <a:pt x="123" y="220"/>
                </a:lnTo>
                <a:lnTo>
                  <a:pt x="118" y="219"/>
                </a:lnTo>
                <a:lnTo>
                  <a:pt x="114" y="216"/>
                </a:lnTo>
                <a:lnTo>
                  <a:pt x="110" y="210"/>
                </a:lnTo>
                <a:lnTo>
                  <a:pt x="105" y="204"/>
                </a:lnTo>
                <a:lnTo>
                  <a:pt x="99" y="195"/>
                </a:lnTo>
                <a:lnTo>
                  <a:pt x="95" y="183"/>
                </a:lnTo>
                <a:lnTo>
                  <a:pt x="91" y="173"/>
                </a:lnTo>
                <a:lnTo>
                  <a:pt x="86" y="160"/>
                </a:lnTo>
                <a:lnTo>
                  <a:pt x="82" y="145"/>
                </a:lnTo>
                <a:lnTo>
                  <a:pt x="79" y="128"/>
                </a:lnTo>
                <a:lnTo>
                  <a:pt x="77" y="110"/>
                </a:lnTo>
                <a:lnTo>
                  <a:pt x="79" y="101"/>
                </a:lnTo>
                <a:lnTo>
                  <a:pt x="80" y="94"/>
                </a:lnTo>
                <a:lnTo>
                  <a:pt x="83" y="85"/>
                </a:lnTo>
                <a:lnTo>
                  <a:pt x="86" y="78"/>
                </a:lnTo>
                <a:lnTo>
                  <a:pt x="83" y="70"/>
                </a:lnTo>
                <a:lnTo>
                  <a:pt x="76" y="51"/>
                </a:lnTo>
                <a:lnTo>
                  <a:pt x="66" y="31"/>
                </a:lnTo>
                <a:lnTo>
                  <a:pt x="58" y="22"/>
                </a:lnTo>
                <a:lnTo>
                  <a:pt x="52" y="15"/>
                </a:lnTo>
                <a:lnTo>
                  <a:pt x="36" y="0"/>
                </a:lnTo>
                <a:lnTo>
                  <a:pt x="1" y="1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5" name="Freeform 284"/>
          <p:cNvSpPr>
            <a:spLocks/>
          </p:cNvSpPr>
          <p:nvPr/>
        </p:nvSpPr>
        <p:spPr bwMode="auto">
          <a:xfrm>
            <a:off x="7234238" y="4725988"/>
            <a:ext cx="120650" cy="98425"/>
          </a:xfrm>
          <a:custGeom>
            <a:avLst/>
            <a:gdLst>
              <a:gd name="T0" fmla="*/ 0 w 76"/>
              <a:gd name="T1" fmla="*/ 0 h 62"/>
              <a:gd name="T2" fmla="*/ 0 w 76"/>
              <a:gd name="T3" fmla="*/ 0 h 62"/>
              <a:gd name="T4" fmla="*/ 4763 w 76"/>
              <a:gd name="T5" fmla="*/ 17463 h 62"/>
              <a:gd name="T6" fmla="*/ 11113 w 76"/>
              <a:gd name="T7" fmla="*/ 34925 h 62"/>
              <a:gd name="T8" fmla="*/ 20638 w 76"/>
              <a:gd name="T9" fmla="*/ 53975 h 62"/>
              <a:gd name="T10" fmla="*/ 26988 w 76"/>
              <a:gd name="T11" fmla="*/ 63500 h 62"/>
              <a:gd name="T12" fmla="*/ 36513 w 76"/>
              <a:gd name="T13" fmla="*/ 73025 h 62"/>
              <a:gd name="T14" fmla="*/ 46038 w 76"/>
              <a:gd name="T15" fmla="*/ 82550 h 62"/>
              <a:gd name="T16" fmla="*/ 57150 w 76"/>
              <a:gd name="T17" fmla="*/ 88900 h 62"/>
              <a:gd name="T18" fmla="*/ 71438 w 76"/>
              <a:gd name="T19" fmla="*/ 93663 h 62"/>
              <a:gd name="T20" fmla="*/ 85725 w 76"/>
              <a:gd name="T21" fmla="*/ 98425 h 62"/>
              <a:gd name="T22" fmla="*/ 104775 w 76"/>
              <a:gd name="T23" fmla="*/ 98425 h 62"/>
              <a:gd name="T24" fmla="*/ 120650 w 76"/>
              <a:gd name="T25" fmla="*/ 98425 h 62"/>
              <a:gd name="T26" fmla="*/ 120650 w 76"/>
              <a:gd name="T27" fmla="*/ 98425 h 62"/>
              <a:gd name="T28" fmla="*/ 114300 w 76"/>
              <a:gd name="T29" fmla="*/ 87313 h 62"/>
              <a:gd name="T30" fmla="*/ 104775 w 76"/>
              <a:gd name="T31" fmla="*/ 74613 h 62"/>
              <a:gd name="T32" fmla="*/ 93663 w 76"/>
              <a:gd name="T33" fmla="*/ 58738 h 62"/>
              <a:gd name="T34" fmla="*/ 74613 w 76"/>
              <a:gd name="T35" fmla="*/ 42863 h 62"/>
              <a:gd name="T36" fmla="*/ 53975 w 76"/>
              <a:gd name="T37" fmla="*/ 26988 h 62"/>
              <a:gd name="T38" fmla="*/ 26988 w 76"/>
              <a:gd name="T39" fmla="*/ 12700 h 62"/>
              <a:gd name="T40" fmla="*/ 0 w 76"/>
              <a:gd name="T41" fmla="*/ 0 h 62"/>
              <a:gd name="T42" fmla="*/ 0 w 76"/>
              <a:gd name="T43" fmla="*/ 0 h 62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76" h="62">
                <a:moveTo>
                  <a:pt x="0" y="0"/>
                </a:moveTo>
                <a:lnTo>
                  <a:pt x="0" y="0"/>
                </a:lnTo>
                <a:lnTo>
                  <a:pt x="3" y="11"/>
                </a:lnTo>
                <a:lnTo>
                  <a:pt x="7" y="22"/>
                </a:lnTo>
                <a:lnTo>
                  <a:pt x="13" y="34"/>
                </a:lnTo>
                <a:lnTo>
                  <a:pt x="17" y="40"/>
                </a:lnTo>
                <a:lnTo>
                  <a:pt x="23" y="46"/>
                </a:lnTo>
                <a:lnTo>
                  <a:pt x="29" y="52"/>
                </a:lnTo>
                <a:lnTo>
                  <a:pt x="36" y="56"/>
                </a:lnTo>
                <a:lnTo>
                  <a:pt x="45" y="59"/>
                </a:lnTo>
                <a:lnTo>
                  <a:pt x="54" y="62"/>
                </a:lnTo>
                <a:lnTo>
                  <a:pt x="66" y="62"/>
                </a:lnTo>
                <a:lnTo>
                  <a:pt x="76" y="62"/>
                </a:lnTo>
                <a:lnTo>
                  <a:pt x="72" y="55"/>
                </a:lnTo>
                <a:lnTo>
                  <a:pt x="66" y="47"/>
                </a:lnTo>
                <a:lnTo>
                  <a:pt x="59" y="37"/>
                </a:lnTo>
                <a:lnTo>
                  <a:pt x="47" y="27"/>
                </a:lnTo>
                <a:lnTo>
                  <a:pt x="34" y="17"/>
                </a:lnTo>
                <a:lnTo>
                  <a:pt x="17" y="8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6" name="Freeform 285"/>
          <p:cNvSpPr>
            <a:spLocks/>
          </p:cNvSpPr>
          <p:nvPr/>
        </p:nvSpPr>
        <p:spPr bwMode="auto">
          <a:xfrm>
            <a:off x="6453188" y="4695825"/>
            <a:ext cx="1300162" cy="1443038"/>
          </a:xfrm>
          <a:custGeom>
            <a:avLst/>
            <a:gdLst>
              <a:gd name="T0" fmla="*/ 123825 w 819"/>
              <a:gd name="T1" fmla="*/ 996950 h 909"/>
              <a:gd name="T2" fmla="*/ 153987 w 819"/>
              <a:gd name="T3" fmla="*/ 1079500 h 909"/>
              <a:gd name="T4" fmla="*/ 452437 w 819"/>
              <a:gd name="T5" fmla="*/ 1395413 h 909"/>
              <a:gd name="T6" fmla="*/ 511175 w 819"/>
              <a:gd name="T7" fmla="*/ 1428750 h 909"/>
              <a:gd name="T8" fmla="*/ 638175 w 819"/>
              <a:gd name="T9" fmla="*/ 1443038 h 909"/>
              <a:gd name="T10" fmla="*/ 738187 w 819"/>
              <a:gd name="T11" fmla="*/ 1428750 h 909"/>
              <a:gd name="T12" fmla="*/ 892175 w 819"/>
              <a:gd name="T13" fmla="*/ 1339850 h 909"/>
              <a:gd name="T14" fmla="*/ 1016000 w 819"/>
              <a:gd name="T15" fmla="*/ 1230313 h 909"/>
              <a:gd name="T16" fmla="*/ 1089025 w 819"/>
              <a:gd name="T17" fmla="*/ 1149350 h 909"/>
              <a:gd name="T18" fmla="*/ 1139825 w 819"/>
              <a:gd name="T19" fmla="*/ 1046163 h 909"/>
              <a:gd name="T20" fmla="*/ 1160462 w 819"/>
              <a:gd name="T21" fmla="*/ 925513 h 909"/>
              <a:gd name="T22" fmla="*/ 1154112 w 819"/>
              <a:gd name="T23" fmla="*/ 914400 h 909"/>
              <a:gd name="T24" fmla="*/ 1165225 w 819"/>
              <a:gd name="T25" fmla="*/ 939800 h 909"/>
              <a:gd name="T26" fmla="*/ 1211262 w 819"/>
              <a:gd name="T27" fmla="*/ 939800 h 909"/>
              <a:gd name="T28" fmla="*/ 1263650 w 819"/>
              <a:gd name="T29" fmla="*/ 860425 h 909"/>
              <a:gd name="T30" fmla="*/ 1279525 w 819"/>
              <a:gd name="T31" fmla="*/ 804863 h 909"/>
              <a:gd name="T32" fmla="*/ 1300162 w 819"/>
              <a:gd name="T33" fmla="*/ 696913 h 909"/>
              <a:gd name="T34" fmla="*/ 1244600 w 819"/>
              <a:gd name="T35" fmla="*/ 625475 h 909"/>
              <a:gd name="T36" fmla="*/ 1214437 w 819"/>
              <a:gd name="T37" fmla="*/ 576263 h 909"/>
              <a:gd name="T38" fmla="*/ 1195387 w 819"/>
              <a:gd name="T39" fmla="*/ 501650 h 909"/>
              <a:gd name="T40" fmla="*/ 1092200 w 819"/>
              <a:gd name="T41" fmla="*/ 573088 h 909"/>
              <a:gd name="T42" fmla="*/ 1030287 w 819"/>
              <a:gd name="T43" fmla="*/ 582613 h 909"/>
              <a:gd name="T44" fmla="*/ 995362 w 819"/>
              <a:gd name="T45" fmla="*/ 558800 h 909"/>
              <a:gd name="T46" fmla="*/ 969962 w 819"/>
              <a:gd name="T47" fmla="*/ 503238 h 909"/>
              <a:gd name="T48" fmla="*/ 962025 w 819"/>
              <a:gd name="T49" fmla="*/ 427038 h 909"/>
              <a:gd name="T50" fmla="*/ 952500 w 819"/>
              <a:gd name="T51" fmla="*/ 254000 h 909"/>
              <a:gd name="T52" fmla="*/ 922337 w 819"/>
              <a:gd name="T53" fmla="*/ 177800 h 909"/>
              <a:gd name="T54" fmla="*/ 842962 w 819"/>
              <a:gd name="T55" fmla="*/ 153988 h 909"/>
              <a:gd name="T56" fmla="*/ 762000 w 819"/>
              <a:gd name="T57" fmla="*/ 107950 h 909"/>
              <a:gd name="T58" fmla="*/ 708025 w 819"/>
              <a:gd name="T59" fmla="*/ 92075 h 909"/>
              <a:gd name="T60" fmla="*/ 552450 w 819"/>
              <a:gd name="T61" fmla="*/ 87313 h 909"/>
              <a:gd name="T62" fmla="*/ 444500 w 819"/>
              <a:gd name="T63" fmla="*/ 42863 h 909"/>
              <a:gd name="T64" fmla="*/ 392112 w 819"/>
              <a:gd name="T65" fmla="*/ 0 h 909"/>
              <a:gd name="T66" fmla="*/ 333375 w 819"/>
              <a:gd name="T67" fmla="*/ 19050 h 909"/>
              <a:gd name="T68" fmla="*/ 309562 w 819"/>
              <a:gd name="T69" fmla="*/ 53975 h 909"/>
              <a:gd name="T70" fmla="*/ 309562 w 819"/>
              <a:gd name="T71" fmla="*/ 100013 h 909"/>
              <a:gd name="T72" fmla="*/ 288925 w 819"/>
              <a:gd name="T73" fmla="*/ 152400 h 909"/>
              <a:gd name="T74" fmla="*/ 244475 w 819"/>
              <a:gd name="T75" fmla="*/ 163513 h 909"/>
              <a:gd name="T76" fmla="*/ 203200 w 819"/>
              <a:gd name="T77" fmla="*/ 158750 h 909"/>
              <a:gd name="T78" fmla="*/ 157162 w 819"/>
              <a:gd name="T79" fmla="*/ 128588 h 909"/>
              <a:gd name="T80" fmla="*/ 133350 w 819"/>
              <a:gd name="T81" fmla="*/ 58738 h 909"/>
              <a:gd name="T82" fmla="*/ 138112 w 819"/>
              <a:gd name="T83" fmla="*/ 30163 h 909"/>
              <a:gd name="T84" fmla="*/ 152400 w 819"/>
              <a:gd name="T85" fmla="*/ 223838 h 909"/>
              <a:gd name="T86" fmla="*/ 160337 w 819"/>
              <a:gd name="T87" fmla="*/ 301625 h 909"/>
              <a:gd name="T88" fmla="*/ 134937 w 819"/>
              <a:gd name="T89" fmla="*/ 412750 h 909"/>
              <a:gd name="T90" fmla="*/ 104775 w 819"/>
              <a:gd name="T91" fmla="*/ 458788 h 909"/>
              <a:gd name="T92" fmla="*/ 77787 w 819"/>
              <a:gd name="T93" fmla="*/ 477838 h 909"/>
              <a:gd name="T94" fmla="*/ 50800 w 819"/>
              <a:gd name="T95" fmla="*/ 511175 h 909"/>
              <a:gd name="T96" fmla="*/ 14287 w 819"/>
              <a:gd name="T97" fmla="*/ 587375 h 909"/>
              <a:gd name="T98" fmla="*/ 4762 w 819"/>
              <a:gd name="T99" fmla="*/ 681038 h 909"/>
              <a:gd name="T100" fmla="*/ 4762 w 819"/>
              <a:gd name="T101" fmla="*/ 782638 h 909"/>
              <a:gd name="T102" fmla="*/ 7937 w 819"/>
              <a:gd name="T103" fmla="*/ 860425 h 909"/>
              <a:gd name="T104" fmla="*/ 34925 w 819"/>
              <a:gd name="T105" fmla="*/ 896938 h 909"/>
              <a:gd name="T106" fmla="*/ 82550 w 819"/>
              <a:gd name="T107" fmla="*/ 914400 h 909"/>
              <a:gd name="T108" fmla="*/ 107950 w 819"/>
              <a:gd name="T109" fmla="*/ 906463 h 909"/>
              <a:gd name="T110" fmla="*/ 125412 w 819"/>
              <a:gd name="T111" fmla="*/ 841375 h 909"/>
              <a:gd name="T112" fmla="*/ 117475 w 819"/>
              <a:gd name="T113" fmla="*/ 890588 h 909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819" h="909">
                <a:moveTo>
                  <a:pt x="72" y="578"/>
                </a:moveTo>
                <a:lnTo>
                  <a:pt x="72" y="578"/>
                </a:lnTo>
                <a:lnTo>
                  <a:pt x="74" y="600"/>
                </a:lnTo>
                <a:lnTo>
                  <a:pt x="78" y="628"/>
                </a:lnTo>
                <a:lnTo>
                  <a:pt x="81" y="642"/>
                </a:lnTo>
                <a:lnTo>
                  <a:pt x="85" y="656"/>
                </a:lnTo>
                <a:lnTo>
                  <a:pt x="90" y="669"/>
                </a:lnTo>
                <a:lnTo>
                  <a:pt x="97" y="680"/>
                </a:lnTo>
                <a:lnTo>
                  <a:pt x="219" y="822"/>
                </a:lnTo>
                <a:lnTo>
                  <a:pt x="257" y="856"/>
                </a:lnTo>
                <a:lnTo>
                  <a:pt x="285" y="879"/>
                </a:lnTo>
                <a:lnTo>
                  <a:pt x="302" y="894"/>
                </a:lnTo>
                <a:lnTo>
                  <a:pt x="308" y="897"/>
                </a:lnTo>
                <a:lnTo>
                  <a:pt x="322" y="900"/>
                </a:lnTo>
                <a:lnTo>
                  <a:pt x="338" y="903"/>
                </a:lnTo>
                <a:lnTo>
                  <a:pt x="358" y="906"/>
                </a:lnTo>
                <a:lnTo>
                  <a:pt x="379" y="907"/>
                </a:lnTo>
                <a:lnTo>
                  <a:pt x="402" y="909"/>
                </a:lnTo>
                <a:lnTo>
                  <a:pt x="426" y="907"/>
                </a:lnTo>
                <a:lnTo>
                  <a:pt x="448" y="906"/>
                </a:lnTo>
                <a:lnTo>
                  <a:pt x="465" y="900"/>
                </a:lnTo>
                <a:lnTo>
                  <a:pt x="486" y="891"/>
                </a:lnTo>
                <a:lnTo>
                  <a:pt x="512" y="876"/>
                </a:lnTo>
                <a:lnTo>
                  <a:pt x="545" y="857"/>
                </a:lnTo>
                <a:lnTo>
                  <a:pt x="562" y="844"/>
                </a:lnTo>
                <a:lnTo>
                  <a:pt x="581" y="831"/>
                </a:lnTo>
                <a:lnTo>
                  <a:pt x="600" y="815"/>
                </a:lnTo>
                <a:lnTo>
                  <a:pt x="619" y="796"/>
                </a:lnTo>
                <a:lnTo>
                  <a:pt x="640" y="775"/>
                </a:lnTo>
                <a:lnTo>
                  <a:pt x="661" y="752"/>
                </a:lnTo>
                <a:lnTo>
                  <a:pt x="672" y="738"/>
                </a:lnTo>
                <a:lnTo>
                  <a:pt x="686" y="724"/>
                </a:lnTo>
                <a:lnTo>
                  <a:pt x="699" y="702"/>
                </a:lnTo>
                <a:lnTo>
                  <a:pt x="706" y="689"/>
                </a:lnTo>
                <a:lnTo>
                  <a:pt x="712" y="674"/>
                </a:lnTo>
                <a:lnTo>
                  <a:pt x="718" y="659"/>
                </a:lnTo>
                <a:lnTo>
                  <a:pt x="724" y="642"/>
                </a:lnTo>
                <a:lnTo>
                  <a:pt x="728" y="622"/>
                </a:lnTo>
                <a:lnTo>
                  <a:pt x="731" y="603"/>
                </a:lnTo>
                <a:lnTo>
                  <a:pt x="731" y="583"/>
                </a:lnTo>
                <a:lnTo>
                  <a:pt x="731" y="561"/>
                </a:lnTo>
                <a:lnTo>
                  <a:pt x="728" y="568"/>
                </a:lnTo>
                <a:lnTo>
                  <a:pt x="727" y="576"/>
                </a:lnTo>
                <a:lnTo>
                  <a:pt x="727" y="583"/>
                </a:lnTo>
                <a:lnTo>
                  <a:pt x="728" y="587"/>
                </a:lnTo>
                <a:lnTo>
                  <a:pt x="731" y="590"/>
                </a:lnTo>
                <a:lnTo>
                  <a:pt x="734" y="592"/>
                </a:lnTo>
                <a:lnTo>
                  <a:pt x="738" y="593"/>
                </a:lnTo>
                <a:lnTo>
                  <a:pt x="746" y="595"/>
                </a:lnTo>
                <a:lnTo>
                  <a:pt x="753" y="593"/>
                </a:lnTo>
                <a:lnTo>
                  <a:pt x="763" y="592"/>
                </a:lnTo>
                <a:lnTo>
                  <a:pt x="776" y="587"/>
                </a:lnTo>
                <a:lnTo>
                  <a:pt x="787" y="565"/>
                </a:lnTo>
                <a:lnTo>
                  <a:pt x="796" y="542"/>
                </a:lnTo>
                <a:lnTo>
                  <a:pt x="800" y="529"/>
                </a:lnTo>
                <a:lnTo>
                  <a:pt x="804" y="514"/>
                </a:lnTo>
                <a:lnTo>
                  <a:pt x="806" y="507"/>
                </a:lnTo>
                <a:lnTo>
                  <a:pt x="812" y="485"/>
                </a:lnTo>
                <a:lnTo>
                  <a:pt x="815" y="471"/>
                </a:lnTo>
                <a:lnTo>
                  <a:pt x="818" y="455"/>
                </a:lnTo>
                <a:lnTo>
                  <a:pt x="819" y="439"/>
                </a:lnTo>
                <a:lnTo>
                  <a:pt x="818" y="421"/>
                </a:lnTo>
                <a:lnTo>
                  <a:pt x="787" y="395"/>
                </a:lnTo>
                <a:lnTo>
                  <a:pt x="784" y="394"/>
                </a:lnTo>
                <a:lnTo>
                  <a:pt x="776" y="386"/>
                </a:lnTo>
                <a:lnTo>
                  <a:pt x="769" y="376"/>
                </a:lnTo>
                <a:lnTo>
                  <a:pt x="766" y="370"/>
                </a:lnTo>
                <a:lnTo>
                  <a:pt x="765" y="363"/>
                </a:lnTo>
                <a:lnTo>
                  <a:pt x="759" y="310"/>
                </a:lnTo>
                <a:lnTo>
                  <a:pt x="753" y="316"/>
                </a:lnTo>
                <a:lnTo>
                  <a:pt x="737" y="329"/>
                </a:lnTo>
                <a:lnTo>
                  <a:pt x="715" y="347"/>
                </a:lnTo>
                <a:lnTo>
                  <a:pt x="703" y="354"/>
                </a:lnTo>
                <a:lnTo>
                  <a:pt x="688" y="361"/>
                </a:lnTo>
                <a:lnTo>
                  <a:pt x="675" y="366"/>
                </a:lnTo>
                <a:lnTo>
                  <a:pt x="662" y="367"/>
                </a:lnTo>
                <a:lnTo>
                  <a:pt x="656" y="367"/>
                </a:lnTo>
                <a:lnTo>
                  <a:pt x="649" y="367"/>
                </a:lnTo>
                <a:lnTo>
                  <a:pt x="643" y="364"/>
                </a:lnTo>
                <a:lnTo>
                  <a:pt x="637" y="361"/>
                </a:lnTo>
                <a:lnTo>
                  <a:pt x="631" y="357"/>
                </a:lnTo>
                <a:lnTo>
                  <a:pt x="627" y="352"/>
                </a:lnTo>
                <a:lnTo>
                  <a:pt x="622" y="345"/>
                </a:lnTo>
                <a:lnTo>
                  <a:pt x="618" y="338"/>
                </a:lnTo>
                <a:lnTo>
                  <a:pt x="614" y="328"/>
                </a:lnTo>
                <a:lnTo>
                  <a:pt x="611" y="317"/>
                </a:lnTo>
                <a:lnTo>
                  <a:pt x="608" y="304"/>
                </a:lnTo>
                <a:lnTo>
                  <a:pt x="606" y="289"/>
                </a:lnTo>
                <a:lnTo>
                  <a:pt x="606" y="269"/>
                </a:lnTo>
                <a:lnTo>
                  <a:pt x="608" y="245"/>
                </a:lnTo>
                <a:lnTo>
                  <a:pt x="608" y="219"/>
                </a:lnTo>
                <a:lnTo>
                  <a:pt x="605" y="190"/>
                </a:lnTo>
                <a:lnTo>
                  <a:pt x="600" y="160"/>
                </a:lnTo>
                <a:lnTo>
                  <a:pt x="597" y="146"/>
                </a:lnTo>
                <a:lnTo>
                  <a:pt x="593" y="134"/>
                </a:lnTo>
                <a:lnTo>
                  <a:pt x="587" y="122"/>
                </a:lnTo>
                <a:lnTo>
                  <a:pt x="581" y="112"/>
                </a:lnTo>
                <a:lnTo>
                  <a:pt x="565" y="107"/>
                </a:lnTo>
                <a:lnTo>
                  <a:pt x="549" y="103"/>
                </a:lnTo>
                <a:lnTo>
                  <a:pt x="531" y="97"/>
                </a:lnTo>
                <a:lnTo>
                  <a:pt x="511" y="90"/>
                </a:lnTo>
                <a:lnTo>
                  <a:pt x="495" y="80"/>
                </a:lnTo>
                <a:lnTo>
                  <a:pt x="486" y="74"/>
                </a:lnTo>
                <a:lnTo>
                  <a:pt x="480" y="68"/>
                </a:lnTo>
                <a:lnTo>
                  <a:pt x="476" y="62"/>
                </a:lnTo>
                <a:lnTo>
                  <a:pt x="473" y="55"/>
                </a:lnTo>
                <a:lnTo>
                  <a:pt x="446" y="58"/>
                </a:lnTo>
                <a:lnTo>
                  <a:pt x="418" y="59"/>
                </a:lnTo>
                <a:lnTo>
                  <a:pt x="385" y="59"/>
                </a:lnTo>
                <a:lnTo>
                  <a:pt x="367" y="56"/>
                </a:lnTo>
                <a:lnTo>
                  <a:pt x="348" y="55"/>
                </a:lnTo>
                <a:lnTo>
                  <a:pt x="330" y="50"/>
                </a:lnTo>
                <a:lnTo>
                  <a:pt x="313" y="44"/>
                </a:lnTo>
                <a:lnTo>
                  <a:pt x="297" y="37"/>
                </a:lnTo>
                <a:lnTo>
                  <a:pt x="280" y="27"/>
                </a:lnTo>
                <a:lnTo>
                  <a:pt x="267" y="15"/>
                </a:lnTo>
                <a:lnTo>
                  <a:pt x="257" y="2"/>
                </a:lnTo>
                <a:lnTo>
                  <a:pt x="247" y="0"/>
                </a:lnTo>
                <a:lnTo>
                  <a:pt x="238" y="2"/>
                </a:lnTo>
                <a:lnTo>
                  <a:pt x="226" y="5"/>
                </a:lnTo>
                <a:lnTo>
                  <a:pt x="216" y="9"/>
                </a:lnTo>
                <a:lnTo>
                  <a:pt x="210" y="12"/>
                </a:lnTo>
                <a:lnTo>
                  <a:pt x="206" y="16"/>
                </a:lnTo>
                <a:lnTo>
                  <a:pt x="201" y="21"/>
                </a:lnTo>
                <a:lnTo>
                  <a:pt x="198" y="27"/>
                </a:lnTo>
                <a:lnTo>
                  <a:pt x="195" y="34"/>
                </a:lnTo>
                <a:lnTo>
                  <a:pt x="195" y="41"/>
                </a:lnTo>
                <a:lnTo>
                  <a:pt x="195" y="53"/>
                </a:lnTo>
                <a:lnTo>
                  <a:pt x="195" y="63"/>
                </a:lnTo>
                <a:lnTo>
                  <a:pt x="194" y="75"/>
                </a:lnTo>
                <a:lnTo>
                  <a:pt x="189" y="87"/>
                </a:lnTo>
                <a:lnTo>
                  <a:pt x="187" y="91"/>
                </a:lnTo>
                <a:lnTo>
                  <a:pt x="182" y="96"/>
                </a:lnTo>
                <a:lnTo>
                  <a:pt x="176" y="100"/>
                </a:lnTo>
                <a:lnTo>
                  <a:pt x="170" y="103"/>
                </a:lnTo>
                <a:lnTo>
                  <a:pt x="163" y="103"/>
                </a:lnTo>
                <a:lnTo>
                  <a:pt x="154" y="103"/>
                </a:lnTo>
                <a:lnTo>
                  <a:pt x="150" y="103"/>
                </a:lnTo>
                <a:lnTo>
                  <a:pt x="141" y="103"/>
                </a:lnTo>
                <a:lnTo>
                  <a:pt x="128" y="100"/>
                </a:lnTo>
                <a:lnTo>
                  <a:pt x="121" y="97"/>
                </a:lnTo>
                <a:lnTo>
                  <a:pt x="113" y="93"/>
                </a:lnTo>
                <a:lnTo>
                  <a:pt x="106" y="88"/>
                </a:lnTo>
                <a:lnTo>
                  <a:pt x="99" y="81"/>
                </a:lnTo>
                <a:lnTo>
                  <a:pt x="93" y="72"/>
                </a:lnTo>
                <a:lnTo>
                  <a:pt x="88" y="63"/>
                </a:lnTo>
                <a:lnTo>
                  <a:pt x="85" y="50"/>
                </a:lnTo>
                <a:lnTo>
                  <a:pt x="84" y="37"/>
                </a:lnTo>
                <a:lnTo>
                  <a:pt x="84" y="21"/>
                </a:lnTo>
                <a:lnTo>
                  <a:pt x="87" y="2"/>
                </a:lnTo>
                <a:lnTo>
                  <a:pt x="87" y="19"/>
                </a:lnTo>
                <a:lnTo>
                  <a:pt x="88" y="63"/>
                </a:lnTo>
                <a:lnTo>
                  <a:pt x="90" y="90"/>
                </a:lnTo>
                <a:lnTo>
                  <a:pt x="93" y="116"/>
                </a:lnTo>
                <a:lnTo>
                  <a:pt x="96" y="141"/>
                </a:lnTo>
                <a:lnTo>
                  <a:pt x="101" y="163"/>
                </a:lnTo>
                <a:lnTo>
                  <a:pt x="101" y="175"/>
                </a:lnTo>
                <a:lnTo>
                  <a:pt x="101" y="190"/>
                </a:lnTo>
                <a:lnTo>
                  <a:pt x="99" y="207"/>
                </a:lnTo>
                <a:lnTo>
                  <a:pt x="96" y="228"/>
                </a:lnTo>
                <a:lnTo>
                  <a:pt x="90" y="250"/>
                </a:lnTo>
                <a:lnTo>
                  <a:pt x="85" y="260"/>
                </a:lnTo>
                <a:lnTo>
                  <a:pt x="79" y="270"/>
                </a:lnTo>
                <a:lnTo>
                  <a:pt x="74" y="281"/>
                </a:lnTo>
                <a:lnTo>
                  <a:pt x="66" y="289"/>
                </a:lnTo>
                <a:lnTo>
                  <a:pt x="47" y="310"/>
                </a:lnTo>
                <a:lnTo>
                  <a:pt x="46" y="311"/>
                </a:lnTo>
                <a:lnTo>
                  <a:pt x="46" y="310"/>
                </a:lnTo>
                <a:lnTo>
                  <a:pt x="49" y="301"/>
                </a:lnTo>
                <a:lnTo>
                  <a:pt x="50" y="300"/>
                </a:lnTo>
                <a:lnTo>
                  <a:pt x="47" y="303"/>
                </a:lnTo>
                <a:lnTo>
                  <a:pt x="32" y="322"/>
                </a:lnTo>
                <a:lnTo>
                  <a:pt x="25" y="333"/>
                </a:lnTo>
                <a:lnTo>
                  <a:pt x="19" y="345"/>
                </a:lnTo>
                <a:lnTo>
                  <a:pt x="13" y="358"/>
                </a:lnTo>
                <a:lnTo>
                  <a:pt x="9" y="370"/>
                </a:lnTo>
                <a:lnTo>
                  <a:pt x="6" y="383"/>
                </a:lnTo>
                <a:lnTo>
                  <a:pt x="5" y="395"/>
                </a:lnTo>
                <a:lnTo>
                  <a:pt x="3" y="429"/>
                </a:lnTo>
                <a:lnTo>
                  <a:pt x="3" y="458"/>
                </a:lnTo>
                <a:lnTo>
                  <a:pt x="5" y="482"/>
                </a:lnTo>
                <a:lnTo>
                  <a:pt x="3" y="493"/>
                </a:lnTo>
                <a:lnTo>
                  <a:pt x="0" y="505"/>
                </a:lnTo>
                <a:lnTo>
                  <a:pt x="0" y="518"/>
                </a:lnTo>
                <a:lnTo>
                  <a:pt x="2" y="534"/>
                </a:lnTo>
                <a:lnTo>
                  <a:pt x="5" y="542"/>
                </a:lnTo>
                <a:lnTo>
                  <a:pt x="6" y="549"/>
                </a:lnTo>
                <a:lnTo>
                  <a:pt x="10" y="555"/>
                </a:lnTo>
                <a:lnTo>
                  <a:pt x="16" y="561"/>
                </a:lnTo>
                <a:lnTo>
                  <a:pt x="22" y="565"/>
                </a:lnTo>
                <a:lnTo>
                  <a:pt x="30" y="570"/>
                </a:lnTo>
                <a:lnTo>
                  <a:pt x="41" y="573"/>
                </a:lnTo>
                <a:lnTo>
                  <a:pt x="52" y="576"/>
                </a:lnTo>
                <a:lnTo>
                  <a:pt x="63" y="576"/>
                </a:lnTo>
                <a:lnTo>
                  <a:pt x="66" y="574"/>
                </a:lnTo>
                <a:lnTo>
                  <a:pt x="68" y="571"/>
                </a:lnTo>
                <a:lnTo>
                  <a:pt x="72" y="565"/>
                </a:lnTo>
                <a:lnTo>
                  <a:pt x="75" y="558"/>
                </a:lnTo>
                <a:lnTo>
                  <a:pt x="78" y="546"/>
                </a:lnTo>
                <a:lnTo>
                  <a:pt x="79" y="530"/>
                </a:lnTo>
                <a:lnTo>
                  <a:pt x="79" y="509"/>
                </a:lnTo>
                <a:lnTo>
                  <a:pt x="76" y="537"/>
                </a:lnTo>
                <a:lnTo>
                  <a:pt x="74" y="561"/>
                </a:lnTo>
                <a:lnTo>
                  <a:pt x="72" y="578"/>
                </a:lnTo>
                <a:close/>
              </a:path>
            </a:pathLst>
          </a:custGeom>
          <a:solidFill>
            <a:schemeClr val="bg1"/>
          </a:solidFill>
          <a:ln w="9525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187" name="Freeform 286"/>
          <p:cNvSpPr>
            <a:spLocks/>
          </p:cNvSpPr>
          <p:nvPr/>
        </p:nvSpPr>
        <p:spPr bwMode="auto">
          <a:xfrm>
            <a:off x="7250113" y="5248275"/>
            <a:ext cx="274637" cy="109538"/>
          </a:xfrm>
          <a:custGeom>
            <a:avLst/>
            <a:gdLst>
              <a:gd name="T0" fmla="*/ 0 w 173"/>
              <a:gd name="T1" fmla="*/ 77788 h 69"/>
              <a:gd name="T2" fmla="*/ 0 w 173"/>
              <a:gd name="T3" fmla="*/ 77788 h 69"/>
              <a:gd name="T4" fmla="*/ 9525 w 173"/>
              <a:gd name="T5" fmla="*/ 60325 h 69"/>
              <a:gd name="T6" fmla="*/ 23812 w 173"/>
              <a:gd name="T7" fmla="*/ 44450 h 69"/>
              <a:gd name="T8" fmla="*/ 39687 w 173"/>
              <a:gd name="T9" fmla="*/ 28575 h 69"/>
              <a:gd name="T10" fmla="*/ 50800 w 173"/>
              <a:gd name="T11" fmla="*/ 19050 h 69"/>
              <a:gd name="T12" fmla="*/ 63500 w 173"/>
              <a:gd name="T13" fmla="*/ 11113 h 69"/>
              <a:gd name="T14" fmla="*/ 77787 w 173"/>
              <a:gd name="T15" fmla="*/ 6350 h 69"/>
              <a:gd name="T16" fmla="*/ 90487 w 173"/>
              <a:gd name="T17" fmla="*/ 3175 h 69"/>
              <a:gd name="T18" fmla="*/ 107950 w 173"/>
              <a:gd name="T19" fmla="*/ 0 h 69"/>
              <a:gd name="T20" fmla="*/ 125412 w 173"/>
              <a:gd name="T21" fmla="*/ 0 h 69"/>
              <a:gd name="T22" fmla="*/ 144462 w 173"/>
              <a:gd name="T23" fmla="*/ 3175 h 69"/>
              <a:gd name="T24" fmla="*/ 165100 w 173"/>
              <a:gd name="T25" fmla="*/ 9525 h 69"/>
              <a:gd name="T26" fmla="*/ 274637 w 173"/>
              <a:gd name="T27" fmla="*/ 77788 h 69"/>
              <a:gd name="T28" fmla="*/ 209550 w 173"/>
              <a:gd name="T29" fmla="*/ 77788 h 69"/>
              <a:gd name="T30" fmla="*/ 209550 w 173"/>
              <a:gd name="T31" fmla="*/ 77788 h 69"/>
              <a:gd name="T32" fmla="*/ 193675 w 173"/>
              <a:gd name="T33" fmla="*/ 85725 h 69"/>
              <a:gd name="T34" fmla="*/ 174625 w 173"/>
              <a:gd name="T35" fmla="*/ 93663 h 69"/>
              <a:gd name="T36" fmla="*/ 149225 w 173"/>
              <a:gd name="T37" fmla="*/ 103188 h 69"/>
              <a:gd name="T38" fmla="*/ 123825 w 173"/>
              <a:gd name="T39" fmla="*/ 107950 h 69"/>
              <a:gd name="T40" fmla="*/ 95250 w 173"/>
              <a:gd name="T41" fmla="*/ 109538 h 69"/>
              <a:gd name="T42" fmla="*/ 80962 w 173"/>
              <a:gd name="T43" fmla="*/ 107950 h 69"/>
              <a:gd name="T44" fmla="*/ 69850 w 173"/>
              <a:gd name="T45" fmla="*/ 104775 h 69"/>
              <a:gd name="T46" fmla="*/ 55562 w 173"/>
              <a:gd name="T47" fmla="*/ 100013 h 69"/>
              <a:gd name="T48" fmla="*/ 44450 w 173"/>
              <a:gd name="T49" fmla="*/ 93663 h 69"/>
              <a:gd name="T50" fmla="*/ 44450 w 173"/>
              <a:gd name="T51" fmla="*/ 93663 h 69"/>
              <a:gd name="T52" fmla="*/ 39687 w 173"/>
              <a:gd name="T53" fmla="*/ 93663 h 69"/>
              <a:gd name="T54" fmla="*/ 25400 w 173"/>
              <a:gd name="T55" fmla="*/ 93663 h 69"/>
              <a:gd name="T56" fmla="*/ 19050 w 173"/>
              <a:gd name="T57" fmla="*/ 93663 h 69"/>
              <a:gd name="T58" fmla="*/ 11112 w 173"/>
              <a:gd name="T59" fmla="*/ 90488 h 69"/>
              <a:gd name="T60" fmla="*/ 4762 w 173"/>
              <a:gd name="T61" fmla="*/ 84138 h 69"/>
              <a:gd name="T62" fmla="*/ 0 w 173"/>
              <a:gd name="T63" fmla="*/ 77788 h 69"/>
              <a:gd name="T64" fmla="*/ 0 w 173"/>
              <a:gd name="T65" fmla="*/ 77788 h 6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173" h="69">
                <a:moveTo>
                  <a:pt x="0" y="49"/>
                </a:moveTo>
                <a:lnTo>
                  <a:pt x="0" y="49"/>
                </a:lnTo>
                <a:lnTo>
                  <a:pt x="6" y="38"/>
                </a:lnTo>
                <a:lnTo>
                  <a:pt x="15" y="28"/>
                </a:lnTo>
                <a:lnTo>
                  <a:pt x="25" y="18"/>
                </a:lnTo>
                <a:lnTo>
                  <a:pt x="32" y="12"/>
                </a:lnTo>
                <a:lnTo>
                  <a:pt x="40" y="7"/>
                </a:lnTo>
                <a:lnTo>
                  <a:pt x="49" y="4"/>
                </a:lnTo>
                <a:lnTo>
                  <a:pt x="57" y="2"/>
                </a:lnTo>
                <a:lnTo>
                  <a:pt x="68" y="0"/>
                </a:lnTo>
                <a:lnTo>
                  <a:pt x="79" y="0"/>
                </a:lnTo>
                <a:lnTo>
                  <a:pt x="91" y="2"/>
                </a:lnTo>
                <a:lnTo>
                  <a:pt x="104" y="6"/>
                </a:lnTo>
                <a:lnTo>
                  <a:pt x="173" y="49"/>
                </a:lnTo>
                <a:lnTo>
                  <a:pt x="132" y="49"/>
                </a:lnTo>
                <a:lnTo>
                  <a:pt x="122" y="54"/>
                </a:lnTo>
                <a:lnTo>
                  <a:pt x="110" y="59"/>
                </a:lnTo>
                <a:lnTo>
                  <a:pt x="94" y="65"/>
                </a:lnTo>
                <a:lnTo>
                  <a:pt x="78" y="68"/>
                </a:lnTo>
                <a:lnTo>
                  <a:pt x="60" y="69"/>
                </a:lnTo>
                <a:lnTo>
                  <a:pt x="51" y="68"/>
                </a:lnTo>
                <a:lnTo>
                  <a:pt x="44" y="66"/>
                </a:lnTo>
                <a:lnTo>
                  <a:pt x="35" y="63"/>
                </a:lnTo>
                <a:lnTo>
                  <a:pt x="28" y="59"/>
                </a:lnTo>
                <a:lnTo>
                  <a:pt x="25" y="59"/>
                </a:lnTo>
                <a:lnTo>
                  <a:pt x="16" y="59"/>
                </a:lnTo>
                <a:lnTo>
                  <a:pt x="12" y="59"/>
                </a:lnTo>
                <a:lnTo>
                  <a:pt x="7" y="57"/>
                </a:lnTo>
                <a:lnTo>
                  <a:pt x="3" y="53"/>
                </a:lnTo>
                <a:lnTo>
                  <a:pt x="0" y="4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8" name="Freeform 287"/>
          <p:cNvSpPr>
            <a:spLocks/>
          </p:cNvSpPr>
          <p:nvPr/>
        </p:nvSpPr>
        <p:spPr bwMode="auto">
          <a:xfrm>
            <a:off x="6705600" y="5222875"/>
            <a:ext cx="279400" cy="111125"/>
          </a:xfrm>
          <a:custGeom>
            <a:avLst/>
            <a:gdLst>
              <a:gd name="T0" fmla="*/ 271463 w 176"/>
              <a:gd name="T1" fmla="*/ 90488 h 70"/>
              <a:gd name="T2" fmla="*/ 271463 w 176"/>
              <a:gd name="T3" fmla="*/ 90488 h 70"/>
              <a:gd name="T4" fmla="*/ 269875 w 176"/>
              <a:gd name="T5" fmla="*/ 84138 h 70"/>
              <a:gd name="T6" fmla="*/ 263525 w 176"/>
              <a:gd name="T7" fmla="*/ 65088 h 70"/>
              <a:gd name="T8" fmla="*/ 255588 w 176"/>
              <a:gd name="T9" fmla="*/ 53975 h 70"/>
              <a:gd name="T10" fmla="*/ 249238 w 176"/>
              <a:gd name="T11" fmla="*/ 41275 h 70"/>
              <a:gd name="T12" fmla="*/ 239713 w 176"/>
              <a:gd name="T13" fmla="*/ 30163 h 70"/>
              <a:gd name="T14" fmla="*/ 225425 w 176"/>
              <a:gd name="T15" fmla="*/ 20638 h 70"/>
              <a:gd name="T16" fmla="*/ 211138 w 176"/>
              <a:gd name="T17" fmla="*/ 11113 h 70"/>
              <a:gd name="T18" fmla="*/ 192088 w 176"/>
              <a:gd name="T19" fmla="*/ 4763 h 70"/>
              <a:gd name="T20" fmla="*/ 171450 w 176"/>
              <a:gd name="T21" fmla="*/ 0 h 70"/>
              <a:gd name="T22" fmla="*/ 146050 w 176"/>
              <a:gd name="T23" fmla="*/ 0 h 70"/>
              <a:gd name="T24" fmla="*/ 119063 w 176"/>
              <a:gd name="T25" fmla="*/ 4763 h 70"/>
              <a:gd name="T26" fmla="*/ 85725 w 176"/>
              <a:gd name="T27" fmla="*/ 14288 h 70"/>
              <a:gd name="T28" fmla="*/ 50800 w 176"/>
              <a:gd name="T29" fmla="*/ 30163 h 70"/>
              <a:gd name="T30" fmla="*/ 9525 w 176"/>
              <a:gd name="T31" fmla="*/ 50800 h 70"/>
              <a:gd name="T32" fmla="*/ 0 w 176"/>
              <a:gd name="T33" fmla="*/ 76200 h 70"/>
              <a:gd name="T34" fmla="*/ 52388 w 176"/>
              <a:gd name="T35" fmla="*/ 76200 h 70"/>
              <a:gd name="T36" fmla="*/ 52388 w 176"/>
              <a:gd name="T37" fmla="*/ 76200 h 70"/>
              <a:gd name="T38" fmla="*/ 65088 w 176"/>
              <a:gd name="T39" fmla="*/ 84138 h 70"/>
              <a:gd name="T40" fmla="*/ 79375 w 176"/>
              <a:gd name="T41" fmla="*/ 93663 h 70"/>
              <a:gd name="T42" fmla="*/ 96838 w 176"/>
              <a:gd name="T43" fmla="*/ 100013 h 70"/>
              <a:gd name="T44" fmla="*/ 122238 w 176"/>
              <a:gd name="T45" fmla="*/ 106363 h 70"/>
              <a:gd name="T46" fmla="*/ 155575 w 176"/>
              <a:gd name="T47" fmla="*/ 111125 h 70"/>
              <a:gd name="T48" fmla="*/ 195263 w 176"/>
              <a:gd name="T49" fmla="*/ 109538 h 70"/>
              <a:gd name="T50" fmla="*/ 215900 w 176"/>
              <a:gd name="T51" fmla="*/ 106363 h 70"/>
              <a:gd name="T52" fmla="*/ 239713 w 176"/>
              <a:gd name="T53" fmla="*/ 104775 h 70"/>
              <a:gd name="T54" fmla="*/ 239713 w 176"/>
              <a:gd name="T55" fmla="*/ 104775 h 70"/>
              <a:gd name="T56" fmla="*/ 249238 w 176"/>
              <a:gd name="T57" fmla="*/ 106363 h 70"/>
              <a:gd name="T58" fmla="*/ 258763 w 176"/>
              <a:gd name="T59" fmla="*/ 109538 h 70"/>
              <a:gd name="T60" fmla="*/ 271463 w 176"/>
              <a:gd name="T61" fmla="*/ 111125 h 70"/>
              <a:gd name="T62" fmla="*/ 271463 w 176"/>
              <a:gd name="T63" fmla="*/ 111125 h 70"/>
              <a:gd name="T64" fmla="*/ 276225 w 176"/>
              <a:gd name="T65" fmla="*/ 109538 h 70"/>
              <a:gd name="T66" fmla="*/ 279400 w 176"/>
              <a:gd name="T67" fmla="*/ 106363 h 70"/>
              <a:gd name="T68" fmla="*/ 279400 w 176"/>
              <a:gd name="T69" fmla="*/ 104775 h 70"/>
              <a:gd name="T70" fmla="*/ 279400 w 176"/>
              <a:gd name="T71" fmla="*/ 100013 h 70"/>
              <a:gd name="T72" fmla="*/ 274638 w 176"/>
              <a:gd name="T73" fmla="*/ 93663 h 70"/>
              <a:gd name="T74" fmla="*/ 271463 w 176"/>
              <a:gd name="T75" fmla="*/ 90488 h 70"/>
              <a:gd name="T76" fmla="*/ 271463 w 176"/>
              <a:gd name="T77" fmla="*/ 90488 h 70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176" h="70">
                <a:moveTo>
                  <a:pt x="171" y="57"/>
                </a:moveTo>
                <a:lnTo>
                  <a:pt x="171" y="57"/>
                </a:lnTo>
                <a:lnTo>
                  <a:pt x="170" y="53"/>
                </a:lnTo>
                <a:lnTo>
                  <a:pt x="166" y="41"/>
                </a:lnTo>
                <a:lnTo>
                  <a:pt x="161" y="34"/>
                </a:lnTo>
                <a:lnTo>
                  <a:pt x="157" y="26"/>
                </a:lnTo>
                <a:lnTo>
                  <a:pt x="151" y="19"/>
                </a:lnTo>
                <a:lnTo>
                  <a:pt x="142" y="13"/>
                </a:lnTo>
                <a:lnTo>
                  <a:pt x="133" y="7"/>
                </a:lnTo>
                <a:lnTo>
                  <a:pt x="121" y="3"/>
                </a:lnTo>
                <a:lnTo>
                  <a:pt x="108" y="0"/>
                </a:lnTo>
                <a:lnTo>
                  <a:pt x="92" y="0"/>
                </a:lnTo>
                <a:lnTo>
                  <a:pt x="75" y="3"/>
                </a:lnTo>
                <a:lnTo>
                  <a:pt x="54" y="9"/>
                </a:lnTo>
                <a:lnTo>
                  <a:pt x="32" y="19"/>
                </a:lnTo>
                <a:lnTo>
                  <a:pt x="6" y="32"/>
                </a:lnTo>
                <a:lnTo>
                  <a:pt x="0" y="48"/>
                </a:lnTo>
                <a:lnTo>
                  <a:pt x="33" y="48"/>
                </a:lnTo>
                <a:lnTo>
                  <a:pt x="41" y="53"/>
                </a:lnTo>
                <a:lnTo>
                  <a:pt x="50" y="59"/>
                </a:lnTo>
                <a:lnTo>
                  <a:pt x="61" y="63"/>
                </a:lnTo>
                <a:lnTo>
                  <a:pt x="77" y="67"/>
                </a:lnTo>
                <a:lnTo>
                  <a:pt x="98" y="70"/>
                </a:lnTo>
                <a:lnTo>
                  <a:pt x="123" y="69"/>
                </a:lnTo>
                <a:lnTo>
                  <a:pt x="136" y="67"/>
                </a:lnTo>
                <a:lnTo>
                  <a:pt x="151" y="66"/>
                </a:lnTo>
                <a:lnTo>
                  <a:pt x="157" y="67"/>
                </a:lnTo>
                <a:lnTo>
                  <a:pt x="163" y="69"/>
                </a:lnTo>
                <a:lnTo>
                  <a:pt x="171" y="70"/>
                </a:lnTo>
                <a:lnTo>
                  <a:pt x="174" y="69"/>
                </a:lnTo>
                <a:lnTo>
                  <a:pt x="176" y="67"/>
                </a:lnTo>
                <a:lnTo>
                  <a:pt x="176" y="66"/>
                </a:lnTo>
                <a:lnTo>
                  <a:pt x="176" y="63"/>
                </a:lnTo>
                <a:lnTo>
                  <a:pt x="173" y="59"/>
                </a:lnTo>
                <a:lnTo>
                  <a:pt x="171" y="5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89" name="Freeform 288"/>
          <p:cNvSpPr>
            <a:spLocks/>
          </p:cNvSpPr>
          <p:nvPr/>
        </p:nvSpPr>
        <p:spPr bwMode="auto">
          <a:xfrm>
            <a:off x="6751638" y="5229225"/>
            <a:ext cx="220662" cy="103188"/>
          </a:xfrm>
          <a:custGeom>
            <a:avLst/>
            <a:gdLst>
              <a:gd name="T0" fmla="*/ 0 w 139"/>
              <a:gd name="T1" fmla="*/ 30163 h 65"/>
              <a:gd name="T2" fmla="*/ 0 w 139"/>
              <a:gd name="T3" fmla="*/ 30163 h 65"/>
              <a:gd name="T4" fmla="*/ 1587 w 139"/>
              <a:gd name="T5" fmla="*/ 44450 h 65"/>
              <a:gd name="T6" fmla="*/ 4762 w 139"/>
              <a:gd name="T7" fmla="*/ 57150 h 65"/>
              <a:gd name="T8" fmla="*/ 6350 w 139"/>
              <a:gd name="T9" fmla="*/ 63500 h 65"/>
              <a:gd name="T10" fmla="*/ 11112 w 139"/>
              <a:gd name="T11" fmla="*/ 68263 h 65"/>
              <a:gd name="T12" fmla="*/ 11112 w 139"/>
              <a:gd name="T13" fmla="*/ 68263 h 65"/>
              <a:gd name="T14" fmla="*/ 19050 w 139"/>
              <a:gd name="T15" fmla="*/ 73025 h 65"/>
              <a:gd name="T16" fmla="*/ 14287 w 139"/>
              <a:gd name="T17" fmla="*/ 68263 h 65"/>
              <a:gd name="T18" fmla="*/ 14287 w 139"/>
              <a:gd name="T19" fmla="*/ 68263 h 65"/>
              <a:gd name="T20" fmla="*/ 23812 w 139"/>
              <a:gd name="T21" fmla="*/ 77788 h 65"/>
              <a:gd name="T22" fmla="*/ 34925 w 139"/>
              <a:gd name="T23" fmla="*/ 84138 h 65"/>
              <a:gd name="T24" fmla="*/ 53975 w 139"/>
              <a:gd name="T25" fmla="*/ 93663 h 65"/>
              <a:gd name="T26" fmla="*/ 76200 w 139"/>
              <a:gd name="T27" fmla="*/ 100013 h 65"/>
              <a:gd name="T28" fmla="*/ 109537 w 139"/>
              <a:gd name="T29" fmla="*/ 103188 h 65"/>
              <a:gd name="T30" fmla="*/ 125412 w 139"/>
              <a:gd name="T31" fmla="*/ 103188 h 65"/>
              <a:gd name="T32" fmla="*/ 146050 w 139"/>
              <a:gd name="T33" fmla="*/ 103188 h 65"/>
              <a:gd name="T34" fmla="*/ 169862 w 139"/>
              <a:gd name="T35" fmla="*/ 100013 h 65"/>
              <a:gd name="T36" fmla="*/ 193675 w 139"/>
              <a:gd name="T37" fmla="*/ 96838 h 65"/>
              <a:gd name="T38" fmla="*/ 193675 w 139"/>
              <a:gd name="T39" fmla="*/ 96838 h 65"/>
              <a:gd name="T40" fmla="*/ 198437 w 139"/>
              <a:gd name="T41" fmla="*/ 96838 h 65"/>
              <a:gd name="T42" fmla="*/ 209550 w 139"/>
              <a:gd name="T43" fmla="*/ 93663 h 65"/>
              <a:gd name="T44" fmla="*/ 214312 w 139"/>
              <a:gd name="T45" fmla="*/ 92075 h 65"/>
              <a:gd name="T46" fmla="*/ 219075 w 139"/>
              <a:gd name="T47" fmla="*/ 87313 h 65"/>
              <a:gd name="T48" fmla="*/ 220662 w 139"/>
              <a:gd name="T49" fmla="*/ 82550 h 65"/>
              <a:gd name="T50" fmla="*/ 220662 w 139"/>
              <a:gd name="T51" fmla="*/ 74613 h 65"/>
              <a:gd name="T52" fmla="*/ 220662 w 139"/>
              <a:gd name="T53" fmla="*/ 74613 h 65"/>
              <a:gd name="T54" fmla="*/ 217487 w 139"/>
              <a:gd name="T55" fmla="*/ 63500 h 65"/>
              <a:gd name="T56" fmla="*/ 209550 w 139"/>
              <a:gd name="T57" fmla="*/ 49213 h 65"/>
              <a:gd name="T58" fmla="*/ 200025 w 139"/>
              <a:gd name="T59" fmla="*/ 34925 h 65"/>
              <a:gd name="T60" fmla="*/ 184150 w 139"/>
              <a:gd name="T61" fmla="*/ 22225 h 65"/>
              <a:gd name="T62" fmla="*/ 165100 w 139"/>
              <a:gd name="T63" fmla="*/ 9525 h 65"/>
              <a:gd name="T64" fmla="*/ 153987 w 139"/>
              <a:gd name="T65" fmla="*/ 4763 h 65"/>
              <a:gd name="T66" fmla="*/ 142875 w 139"/>
              <a:gd name="T67" fmla="*/ 3175 h 65"/>
              <a:gd name="T68" fmla="*/ 128587 w 139"/>
              <a:gd name="T69" fmla="*/ 0 h 65"/>
              <a:gd name="T70" fmla="*/ 114300 w 139"/>
              <a:gd name="T71" fmla="*/ 0 h 65"/>
              <a:gd name="T72" fmla="*/ 114300 w 139"/>
              <a:gd name="T73" fmla="*/ 0 h 65"/>
              <a:gd name="T74" fmla="*/ 98425 w 139"/>
              <a:gd name="T75" fmla="*/ 0 h 65"/>
              <a:gd name="T76" fmla="*/ 63500 w 139"/>
              <a:gd name="T77" fmla="*/ 7938 h 65"/>
              <a:gd name="T78" fmla="*/ 44450 w 139"/>
              <a:gd name="T79" fmla="*/ 9525 h 65"/>
              <a:gd name="T80" fmla="*/ 25400 w 139"/>
              <a:gd name="T81" fmla="*/ 17463 h 65"/>
              <a:gd name="T82" fmla="*/ 9525 w 139"/>
              <a:gd name="T83" fmla="*/ 22225 h 65"/>
              <a:gd name="T84" fmla="*/ 4762 w 139"/>
              <a:gd name="T85" fmla="*/ 25400 h 65"/>
              <a:gd name="T86" fmla="*/ 0 w 139"/>
              <a:gd name="T87" fmla="*/ 30163 h 65"/>
              <a:gd name="T88" fmla="*/ 0 w 139"/>
              <a:gd name="T89" fmla="*/ 30163 h 65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39" h="65">
                <a:moveTo>
                  <a:pt x="0" y="19"/>
                </a:moveTo>
                <a:lnTo>
                  <a:pt x="0" y="19"/>
                </a:lnTo>
                <a:lnTo>
                  <a:pt x="1" y="28"/>
                </a:lnTo>
                <a:lnTo>
                  <a:pt x="3" y="36"/>
                </a:lnTo>
                <a:lnTo>
                  <a:pt x="4" y="40"/>
                </a:lnTo>
                <a:lnTo>
                  <a:pt x="7" y="43"/>
                </a:lnTo>
                <a:lnTo>
                  <a:pt x="12" y="46"/>
                </a:lnTo>
                <a:lnTo>
                  <a:pt x="9" y="43"/>
                </a:lnTo>
                <a:lnTo>
                  <a:pt x="15" y="49"/>
                </a:lnTo>
                <a:lnTo>
                  <a:pt x="22" y="53"/>
                </a:lnTo>
                <a:lnTo>
                  <a:pt x="34" y="59"/>
                </a:lnTo>
                <a:lnTo>
                  <a:pt x="48" y="63"/>
                </a:lnTo>
                <a:lnTo>
                  <a:pt x="69" y="65"/>
                </a:lnTo>
                <a:lnTo>
                  <a:pt x="79" y="65"/>
                </a:lnTo>
                <a:lnTo>
                  <a:pt x="92" y="65"/>
                </a:lnTo>
                <a:lnTo>
                  <a:pt x="107" y="63"/>
                </a:lnTo>
                <a:lnTo>
                  <a:pt x="122" y="61"/>
                </a:lnTo>
                <a:lnTo>
                  <a:pt x="125" y="61"/>
                </a:lnTo>
                <a:lnTo>
                  <a:pt x="132" y="59"/>
                </a:lnTo>
                <a:lnTo>
                  <a:pt x="135" y="58"/>
                </a:lnTo>
                <a:lnTo>
                  <a:pt x="138" y="55"/>
                </a:lnTo>
                <a:lnTo>
                  <a:pt x="139" y="52"/>
                </a:lnTo>
                <a:lnTo>
                  <a:pt x="139" y="47"/>
                </a:lnTo>
                <a:lnTo>
                  <a:pt x="137" y="40"/>
                </a:lnTo>
                <a:lnTo>
                  <a:pt x="132" y="31"/>
                </a:lnTo>
                <a:lnTo>
                  <a:pt x="126" y="22"/>
                </a:lnTo>
                <a:lnTo>
                  <a:pt x="116" y="14"/>
                </a:lnTo>
                <a:lnTo>
                  <a:pt x="104" y="6"/>
                </a:lnTo>
                <a:lnTo>
                  <a:pt x="97" y="3"/>
                </a:lnTo>
                <a:lnTo>
                  <a:pt x="90" y="2"/>
                </a:lnTo>
                <a:lnTo>
                  <a:pt x="81" y="0"/>
                </a:lnTo>
                <a:lnTo>
                  <a:pt x="72" y="0"/>
                </a:lnTo>
                <a:lnTo>
                  <a:pt x="62" y="0"/>
                </a:lnTo>
                <a:lnTo>
                  <a:pt x="40" y="5"/>
                </a:lnTo>
                <a:lnTo>
                  <a:pt x="28" y="6"/>
                </a:lnTo>
                <a:lnTo>
                  <a:pt x="16" y="11"/>
                </a:lnTo>
                <a:lnTo>
                  <a:pt x="6" y="14"/>
                </a:lnTo>
                <a:lnTo>
                  <a:pt x="3" y="16"/>
                </a:lnTo>
                <a:lnTo>
                  <a:pt x="0" y="1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0" name="Freeform 289"/>
          <p:cNvSpPr>
            <a:spLocks/>
          </p:cNvSpPr>
          <p:nvPr/>
        </p:nvSpPr>
        <p:spPr bwMode="auto">
          <a:xfrm>
            <a:off x="6791325" y="5229225"/>
            <a:ext cx="149225" cy="98425"/>
          </a:xfrm>
          <a:custGeom>
            <a:avLst/>
            <a:gdLst>
              <a:gd name="T0" fmla="*/ 1588 w 94"/>
              <a:gd name="T1" fmla="*/ 23813 h 62"/>
              <a:gd name="T2" fmla="*/ 1588 w 94"/>
              <a:gd name="T3" fmla="*/ 23813 h 62"/>
              <a:gd name="T4" fmla="*/ 0 w 94"/>
              <a:gd name="T5" fmla="*/ 38100 h 62"/>
              <a:gd name="T6" fmla="*/ 1588 w 94"/>
              <a:gd name="T7" fmla="*/ 49213 h 62"/>
              <a:gd name="T8" fmla="*/ 4763 w 94"/>
              <a:gd name="T9" fmla="*/ 63500 h 62"/>
              <a:gd name="T10" fmla="*/ 11113 w 94"/>
              <a:gd name="T11" fmla="*/ 77788 h 62"/>
              <a:gd name="T12" fmla="*/ 19050 w 94"/>
              <a:gd name="T13" fmla="*/ 84138 h 62"/>
              <a:gd name="T14" fmla="*/ 25400 w 94"/>
              <a:gd name="T15" fmla="*/ 88900 h 62"/>
              <a:gd name="T16" fmla="*/ 33338 w 94"/>
              <a:gd name="T17" fmla="*/ 93663 h 62"/>
              <a:gd name="T18" fmla="*/ 41275 w 94"/>
              <a:gd name="T19" fmla="*/ 96838 h 62"/>
              <a:gd name="T20" fmla="*/ 53975 w 94"/>
              <a:gd name="T21" fmla="*/ 98425 h 62"/>
              <a:gd name="T22" fmla="*/ 68263 w 94"/>
              <a:gd name="T23" fmla="*/ 98425 h 62"/>
              <a:gd name="T24" fmla="*/ 68263 w 94"/>
              <a:gd name="T25" fmla="*/ 98425 h 62"/>
              <a:gd name="T26" fmla="*/ 79375 w 94"/>
              <a:gd name="T27" fmla="*/ 98425 h 62"/>
              <a:gd name="T28" fmla="*/ 90488 w 94"/>
              <a:gd name="T29" fmla="*/ 96838 h 62"/>
              <a:gd name="T30" fmla="*/ 103188 w 94"/>
              <a:gd name="T31" fmla="*/ 92075 h 62"/>
              <a:gd name="T32" fmla="*/ 115888 w 94"/>
              <a:gd name="T33" fmla="*/ 84138 h 62"/>
              <a:gd name="T34" fmla="*/ 130175 w 94"/>
              <a:gd name="T35" fmla="*/ 73025 h 62"/>
              <a:gd name="T36" fmla="*/ 138113 w 94"/>
              <a:gd name="T37" fmla="*/ 63500 h 62"/>
              <a:gd name="T38" fmla="*/ 141288 w 94"/>
              <a:gd name="T39" fmla="*/ 53975 h 62"/>
              <a:gd name="T40" fmla="*/ 146050 w 94"/>
              <a:gd name="T41" fmla="*/ 42863 h 62"/>
              <a:gd name="T42" fmla="*/ 149225 w 94"/>
              <a:gd name="T43" fmla="*/ 30163 h 62"/>
              <a:gd name="T44" fmla="*/ 149225 w 94"/>
              <a:gd name="T45" fmla="*/ 30163 h 62"/>
              <a:gd name="T46" fmla="*/ 146050 w 94"/>
              <a:gd name="T47" fmla="*/ 23813 h 62"/>
              <a:gd name="T48" fmla="*/ 141288 w 94"/>
              <a:gd name="T49" fmla="*/ 19050 h 62"/>
              <a:gd name="T50" fmla="*/ 133350 w 94"/>
              <a:gd name="T51" fmla="*/ 12700 h 62"/>
              <a:gd name="T52" fmla="*/ 120650 w 94"/>
              <a:gd name="T53" fmla="*/ 7938 h 62"/>
              <a:gd name="T54" fmla="*/ 106363 w 94"/>
              <a:gd name="T55" fmla="*/ 3175 h 62"/>
              <a:gd name="T56" fmla="*/ 85725 w 94"/>
              <a:gd name="T57" fmla="*/ 0 h 62"/>
              <a:gd name="T58" fmla="*/ 63500 w 94"/>
              <a:gd name="T59" fmla="*/ 0 h 62"/>
              <a:gd name="T60" fmla="*/ 63500 w 94"/>
              <a:gd name="T61" fmla="*/ 0 h 62"/>
              <a:gd name="T62" fmla="*/ 53975 w 94"/>
              <a:gd name="T63" fmla="*/ 3175 h 62"/>
              <a:gd name="T64" fmla="*/ 33338 w 94"/>
              <a:gd name="T65" fmla="*/ 4763 h 62"/>
              <a:gd name="T66" fmla="*/ 20638 w 94"/>
              <a:gd name="T67" fmla="*/ 9525 h 62"/>
              <a:gd name="T68" fmla="*/ 11113 w 94"/>
              <a:gd name="T69" fmla="*/ 12700 h 62"/>
              <a:gd name="T70" fmla="*/ 4763 w 94"/>
              <a:gd name="T71" fmla="*/ 19050 h 62"/>
              <a:gd name="T72" fmla="*/ 1588 w 94"/>
              <a:gd name="T73" fmla="*/ 23813 h 62"/>
              <a:gd name="T74" fmla="*/ 1588 w 94"/>
              <a:gd name="T75" fmla="*/ 23813 h 62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94" h="62">
                <a:moveTo>
                  <a:pt x="1" y="15"/>
                </a:moveTo>
                <a:lnTo>
                  <a:pt x="1" y="15"/>
                </a:lnTo>
                <a:lnTo>
                  <a:pt x="0" y="24"/>
                </a:lnTo>
                <a:lnTo>
                  <a:pt x="1" y="31"/>
                </a:lnTo>
                <a:lnTo>
                  <a:pt x="3" y="40"/>
                </a:lnTo>
                <a:lnTo>
                  <a:pt x="7" y="49"/>
                </a:lnTo>
                <a:lnTo>
                  <a:pt x="12" y="53"/>
                </a:lnTo>
                <a:lnTo>
                  <a:pt x="16" y="56"/>
                </a:lnTo>
                <a:lnTo>
                  <a:pt x="21" y="59"/>
                </a:lnTo>
                <a:lnTo>
                  <a:pt x="26" y="61"/>
                </a:lnTo>
                <a:lnTo>
                  <a:pt x="34" y="62"/>
                </a:lnTo>
                <a:lnTo>
                  <a:pt x="43" y="62"/>
                </a:lnTo>
                <a:lnTo>
                  <a:pt x="50" y="62"/>
                </a:lnTo>
                <a:lnTo>
                  <a:pt x="57" y="61"/>
                </a:lnTo>
                <a:lnTo>
                  <a:pt x="65" y="58"/>
                </a:lnTo>
                <a:lnTo>
                  <a:pt x="73" y="53"/>
                </a:lnTo>
                <a:lnTo>
                  <a:pt x="82" y="46"/>
                </a:lnTo>
                <a:lnTo>
                  <a:pt x="87" y="40"/>
                </a:lnTo>
                <a:lnTo>
                  <a:pt x="89" y="34"/>
                </a:lnTo>
                <a:lnTo>
                  <a:pt x="92" y="27"/>
                </a:lnTo>
                <a:lnTo>
                  <a:pt x="94" y="19"/>
                </a:lnTo>
                <a:lnTo>
                  <a:pt x="92" y="15"/>
                </a:lnTo>
                <a:lnTo>
                  <a:pt x="89" y="12"/>
                </a:lnTo>
                <a:lnTo>
                  <a:pt x="84" y="8"/>
                </a:lnTo>
                <a:lnTo>
                  <a:pt x="76" y="5"/>
                </a:lnTo>
                <a:lnTo>
                  <a:pt x="67" y="2"/>
                </a:lnTo>
                <a:lnTo>
                  <a:pt x="54" y="0"/>
                </a:lnTo>
                <a:lnTo>
                  <a:pt x="40" y="0"/>
                </a:lnTo>
                <a:lnTo>
                  <a:pt x="34" y="2"/>
                </a:lnTo>
                <a:lnTo>
                  <a:pt x="21" y="3"/>
                </a:lnTo>
                <a:lnTo>
                  <a:pt x="13" y="6"/>
                </a:lnTo>
                <a:lnTo>
                  <a:pt x="7" y="8"/>
                </a:lnTo>
                <a:lnTo>
                  <a:pt x="3" y="12"/>
                </a:lnTo>
                <a:lnTo>
                  <a:pt x="1" y="1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1" name="Freeform 290"/>
          <p:cNvSpPr>
            <a:spLocks/>
          </p:cNvSpPr>
          <p:nvPr/>
        </p:nvSpPr>
        <p:spPr bwMode="auto">
          <a:xfrm>
            <a:off x="7275513" y="5251450"/>
            <a:ext cx="193675" cy="106363"/>
          </a:xfrm>
          <a:custGeom>
            <a:avLst/>
            <a:gdLst>
              <a:gd name="T0" fmla="*/ 15875 w 122"/>
              <a:gd name="T1" fmla="*/ 22225 h 67"/>
              <a:gd name="T2" fmla="*/ 15875 w 122"/>
              <a:gd name="T3" fmla="*/ 22225 h 67"/>
              <a:gd name="T4" fmla="*/ 9525 w 122"/>
              <a:gd name="T5" fmla="*/ 31750 h 67"/>
              <a:gd name="T6" fmla="*/ 3175 w 122"/>
              <a:gd name="T7" fmla="*/ 41275 h 67"/>
              <a:gd name="T8" fmla="*/ 3175 w 122"/>
              <a:gd name="T9" fmla="*/ 41275 h 67"/>
              <a:gd name="T10" fmla="*/ 0 w 122"/>
              <a:gd name="T11" fmla="*/ 46038 h 67"/>
              <a:gd name="T12" fmla="*/ 0 w 122"/>
              <a:gd name="T13" fmla="*/ 57150 h 67"/>
              <a:gd name="T14" fmla="*/ 0 w 122"/>
              <a:gd name="T15" fmla="*/ 66675 h 67"/>
              <a:gd name="T16" fmla="*/ 3175 w 122"/>
              <a:gd name="T17" fmla="*/ 74613 h 67"/>
              <a:gd name="T18" fmla="*/ 9525 w 122"/>
              <a:gd name="T19" fmla="*/ 80963 h 67"/>
              <a:gd name="T20" fmla="*/ 19050 w 122"/>
              <a:gd name="T21" fmla="*/ 87313 h 67"/>
              <a:gd name="T22" fmla="*/ 19050 w 122"/>
              <a:gd name="T23" fmla="*/ 87313 h 67"/>
              <a:gd name="T24" fmla="*/ 23813 w 122"/>
              <a:gd name="T25" fmla="*/ 95250 h 67"/>
              <a:gd name="T26" fmla="*/ 34925 w 122"/>
              <a:gd name="T27" fmla="*/ 100013 h 67"/>
              <a:gd name="T28" fmla="*/ 49213 w 122"/>
              <a:gd name="T29" fmla="*/ 104775 h 67"/>
              <a:gd name="T30" fmla="*/ 73025 w 122"/>
              <a:gd name="T31" fmla="*/ 106363 h 67"/>
              <a:gd name="T32" fmla="*/ 100013 w 122"/>
              <a:gd name="T33" fmla="*/ 104775 h 67"/>
              <a:gd name="T34" fmla="*/ 119063 w 122"/>
              <a:gd name="T35" fmla="*/ 100013 h 67"/>
              <a:gd name="T36" fmla="*/ 138113 w 122"/>
              <a:gd name="T37" fmla="*/ 92075 h 67"/>
              <a:gd name="T38" fmla="*/ 160338 w 122"/>
              <a:gd name="T39" fmla="*/ 85725 h 67"/>
              <a:gd name="T40" fmla="*/ 184150 w 122"/>
              <a:gd name="T41" fmla="*/ 74613 h 67"/>
              <a:gd name="T42" fmla="*/ 184150 w 122"/>
              <a:gd name="T43" fmla="*/ 74613 h 67"/>
              <a:gd name="T44" fmla="*/ 187325 w 122"/>
              <a:gd name="T45" fmla="*/ 71438 h 67"/>
              <a:gd name="T46" fmla="*/ 192088 w 122"/>
              <a:gd name="T47" fmla="*/ 66675 h 67"/>
              <a:gd name="T48" fmla="*/ 193675 w 122"/>
              <a:gd name="T49" fmla="*/ 57150 h 67"/>
              <a:gd name="T50" fmla="*/ 193675 w 122"/>
              <a:gd name="T51" fmla="*/ 42863 h 67"/>
              <a:gd name="T52" fmla="*/ 193675 w 122"/>
              <a:gd name="T53" fmla="*/ 42863 h 67"/>
              <a:gd name="T54" fmla="*/ 184150 w 122"/>
              <a:gd name="T55" fmla="*/ 36513 h 67"/>
              <a:gd name="T56" fmla="*/ 174625 w 122"/>
              <a:gd name="T57" fmla="*/ 30163 h 67"/>
              <a:gd name="T58" fmla="*/ 163513 w 122"/>
              <a:gd name="T59" fmla="*/ 20638 h 67"/>
              <a:gd name="T60" fmla="*/ 149225 w 122"/>
              <a:gd name="T61" fmla="*/ 11113 h 67"/>
              <a:gd name="T62" fmla="*/ 130175 w 122"/>
              <a:gd name="T63" fmla="*/ 3175 h 67"/>
              <a:gd name="T64" fmla="*/ 109538 w 122"/>
              <a:gd name="T65" fmla="*/ 0 h 67"/>
              <a:gd name="T66" fmla="*/ 88900 w 122"/>
              <a:gd name="T67" fmla="*/ 0 h 67"/>
              <a:gd name="T68" fmla="*/ 88900 w 122"/>
              <a:gd name="T69" fmla="*/ 0 h 67"/>
              <a:gd name="T70" fmla="*/ 82550 w 122"/>
              <a:gd name="T71" fmla="*/ 0 h 67"/>
              <a:gd name="T72" fmla="*/ 63500 w 122"/>
              <a:gd name="T73" fmla="*/ 1588 h 67"/>
              <a:gd name="T74" fmla="*/ 52388 w 122"/>
              <a:gd name="T75" fmla="*/ 3175 h 67"/>
              <a:gd name="T76" fmla="*/ 39688 w 122"/>
              <a:gd name="T77" fmla="*/ 7938 h 67"/>
              <a:gd name="T78" fmla="*/ 28575 w 122"/>
              <a:gd name="T79" fmla="*/ 12700 h 67"/>
              <a:gd name="T80" fmla="*/ 15875 w 122"/>
              <a:gd name="T81" fmla="*/ 22225 h 67"/>
              <a:gd name="T82" fmla="*/ 15875 w 122"/>
              <a:gd name="T83" fmla="*/ 22225 h 6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22" h="67">
                <a:moveTo>
                  <a:pt x="10" y="14"/>
                </a:moveTo>
                <a:lnTo>
                  <a:pt x="10" y="14"/>
                </a:lnTo>
                <a:lnTo>
                  <a:pt x="6" y="20"/>
                </a:lnTo>
                <a:lnTo>
                  <a:pt x="2" y="26"/>
                </a:lnTo>
                <a:lnTo>
                  <a:pt x="0" y="29"/>
                </a:lnTo>
                <a:lnTo>
                  <a:pt x="0" y="36"/>
                </a:lnTo>
                <a:lnTo>
                  <a:pt x="0" y="42"/>
                </a:lnTo>
                <a:lnTo>
                  <a:pt x="2" y="47"/>
                </a:lnTo>
                <a:lnTo>
                  <a:pt x="6" y="51"/>
                </a:lnTo>
                <a:lnTo>
                  <a:pt x="12" y="55"/>
                </a:lnTo>
                <a:lnTo>
                  <a:pt x="15" y="60"/>
                </a:lnTo>
                <a:lnTo>
                  <a:pt x="22" y="63"/>
                </a:lnTo>
                <a:lnTo>
                  <a:pt x="31" y="66"/>
                </a:lnTo>
                <a:lnTo>
                  <a:pt x="46" y="67"/>
                </a:lnTo>
                <a:lnTo>
                  <a:pt x="63" y="66"/>
                </a:lnTo>
                <a:lnTo>
                  <a:pt x="75" y="63"/>
                </a:lnTo>
                <a:lnTo>
                  <a:pt x="87" y="58"/>
                </a:lnTo>
                <a:lnTo>
                  <a:pt x="101" y="54"/>
                </a:lnTo>
                <a:lnTo>
                  <a:pt x="116" y="47"/>
                </a:lnTo>
                <a:lnTo>
                  <a:pt x="118" y="45"/>
                </a:lnTo>
                <a:lnTo>
                  <a:pt x="121" y="42"/>
                </a:lnTo>
                <a:lnTo>
                  <a:pt x="122" y="36"/>
                </a:lnTo>
                <a:lnTo>
                  <a:pt x="122" y="27"/>
                </a:lnTo>
                <a:lnTo>
                  <a:pt x="116" y="23"/>
                </a:lnTo>
                <a:lnTo>
                  <a:pt x="110" y="19"/>
                </a:lnTo>
                <a:lnTo>
                  <a:pt x="103" y="13"/>
                </a:lnTo>
                <a:lnTo>
                  <a:pt x="94" y="7"/>
                </a:lnTo>
                <a:lnTo>
                  <a:pt x="82" y="2"/>
                </a:lnTo>
                <a:lnTo>
                  <a:pt x="69" y="0"/>
                </a:lnTo>
                <a:lnTo>
                  <a:pt x="56" y="0"/>
                </a:lnTo>
                <a:lnTo>
                  <a:pt x="52" y="0"/>
                </a:lnTo>
                <a:lnTo>
                  <a:pt x="40" y="1"/>
                </a:lnTo>
                <a:lnTo>
                  <a:pt x="33" y="2"/>
                </a:lnTo>
                <a:lnTo>
                  <a:pt x="25" y="5"/>
                </a:lnTo>
                <a:lnTo>
                  <a:pt x="18" y="8"/>
                </a:lnTo>
                <a:lnTo>
                  <a:pt x="10" y="14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2" name="Freeform 291"/>
          <p:cNvSpPr>
            <a:spLocks/>
          </p:cNvSpPr>
          <p:nvPr/>
        </p:nvSpPr>
        <p:spPr bwMode="auto">
          <a:xfrm>
            <a:off x="7294563" y="5251450"/>
            <a:ext cx="134937" cy="100013"/>
          </a:xfrm>
          <a:custGeom>
            <a:avLst/>
            <a:gdLst>
              <a:gd name="T0" fmla="*/ 1587 w 85"/>
              <a:gd name="T1" fmla="*/ 26988 h 63"/>
              <a:gd name="T2" fmla="*/ 1587 w 85"/>
              <a:gd name="T3" fmla="*/ 26988 h 63"/>
              <a:gd name="T4" fmla="*/ 0 w 85"/>
              <a:gd name="T5" fmla="*/ 36513 h 63"/>
              <a:gd name="T6" fmla="*/ 0 w 85"/>
              <a:gd name="T7" fmla="*/ 46038 h 63"/>
              <a:gd name="T8" fmla="*/ 1587 w 85"/>
              <a:gd name="T9" fmla="*/ 60325 h 63"/>
              <a:gd name="T10" fmla="*/ 6350 w 85"/>
              <a:gd name="T11" fmla="*/ 71438 h 63"/>
              <a:gd name="T12" fmla="*/ 15875 w 85"/>
              <a:gd name="T13" fmla="*/ 82550 h 63"/>
              <a:gd name="T14" fmla="*/ 20637 w 85"/>
              <a:gd name="T15" fmla="*/ 87313 h 63"/>
              <a:gd name="T16" fmla="*/ 28575 w 85"/>
              <a:gd name="T17" fmla="*/ 92075 h 63"/>
              <a:gd name="T18" fmla="*/ 36512 w 85"/>
              <a:gd name="T19" fmla="*/ 95250 h 63"/>
              <a:gd name="T20" fmla="*/ 46037 w 85"/>
              <a:gd name="T21" fmla="*/ 96838 h 63"/>
              <a:gd name="T22" fmla="*/ 46037 w 85"/>
              <a:gd name="T23" fmla="*/ 96838 h 63"/>
              <a:gd name="T24" fmla="*/ 55562 w 85"/>
              <a:gd name="T25" fmla="*/ 100013 h 63"/>
              <a:gd name="T26" fmla="*/ 79375 w 85"/>
              <a:gd name="T27" fmla="*/ 96838 h 63"/>
              <a:gd name="T28" fmla="*/ 90487 w 85"/>
              <a:gd name="T29" fmla="*/ 95250 h 63"/>
              <a:gd name="T30" fmla="*/ 104775 w 85"/>
              <a:gd name="T31" fmla="*/ 87313 h 63"/>
              <a:gd name="T32" fmla="*/ 115887 w 85"/>
              <a:gd name="T33" fmla="*/ 80963 h 63"/>
              <a:gd name="T34" fmla="*/ 128587 w 85"/>
              <a:gd name="T35" fmla="*/ 71438 h 63"/>
              <a:gd name="T36" fmla="*/ 128587 w 85"/>
              <a:gd name="T37" fmla="*/ 71438 h 63"/>
              <a:gd name="T38" fmla="*/ 130175 w 85"/>
              <a:gd name="T39" fmla="*/ 65088 h 63"/>
              <a:gd name="T40" fmla="*/ 134937 w 85"/>
              <a:gd name="T41" fmla="*/ 47625 h 63"/>
              <a:gd name="T42" fmla="*/ 134937 w 85"/>
              <a:gd name="T43" fmla="*/ 38100 h 63"/>
              <a:gd name="T44" fmla="*/ 134937 w 85"/>
              <a:gd name="T45" fmla="*/ 30163 h 63"/>
              <a:gd name="T46" fmla="*/ 133350 w 85"/>
              <a:gd name="T47" fmla="*/ 22225 h 63"/>
              <a:gd name="T48" fmla="*/ 128587 w 85"/>
              <a:gd name="T49" fmla="*/ 15875 h 63"/>
              <a:gd name="T50" fmla="*/ 128587 w 85"/>
              <a:gd name="T51" fmla="*/ 15875 h 63"/>
              <a:gd name="T52" fmla="*/ 115887 w 85"/>
              <a:gd name="T53" fmla="*/ 7938 h 63"/>
              <a:gd name="T54" fmla="*/ 103187 w 85"/>
              <a:gd name="T55" fmla="*/ 3175 h 63"/>
              <a:gd name="T56" fmla="*/ 85725 w 85"/>
              <a:gd name="T57" fmla="*/ 0 h 63"/>
              <a:gd name="T58" fmla="*/ 65087 w 85"/>
              <a:gd name="T59" fmla="*/ 0 h 63"/>
              <a:gd name="T60" fmla="*/ 44450 w 85"/>
              <a:gd name="T61" fmla="*/ 1588 h 63"/>
              <a:gd name="T62" fmla="*/ 34925 w 85"/>
              <a:gd name="T63" fmla="*/ 3175 h 63"/>
              <a:gd name="T64" fmla="*/ 23812 w 85"/>
              <a:gd name="T65" fmla="*/ 11113 h 63"/>
              <a:gd name="T66" fmla="*/ 11112 w 85"/>
              <a:gd name="T67" fmla="*/ 17463 h 63"/>
              <a:gd name="T68" fmla="*/ 1587 w 85"/>
              <a:gd name="T69" fmla="*/ 26988 h 63"/>
              <a:gd name="T70" fmla="*/ 1587 w 85"/>
              <a:gd name="T71" fmla="*/ 26988 h 6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5" h="63">
                <a:moveTo>
                  <a:pt x="1" y="17"/>
                </a:moveTo>
                <a:lnTo>
                  <a:pt x="1" y="17"/>
                </a:lnTo>
                <a:lnTo>
                  <a:pt x="0" y="23"/>
                </a:lnTo>
                <a:lnTo>
                  <a:pt x="0" y="29"/>
                </a:lnTo>
                <a:lnTo>
                  <a:pt x="1" y="38"/>
                </a:lnTo>
                <a:lnTo>
                  <a:pt x="4" y="45"/>
                </a:lnTo>
                <a:lnTo>
                  <a:pt x="10" y="52"/>
                </a:lnTo>
                <a:lnTo>
                  <a:pt x="13" y="55"/>
                </a:lnTo>
                <a:lnTo>
                  <a:pt x="18" y="58"/>
                </a:lnTo>
                <a:lnTo>
                  <a:pt x="23" y="60"/>
                </a:lnTo>
                <a:lnTo>
                  <a:pt x="29" y="61"/>
                </a:lnTo>
                <a:lnTo>
                  <a:pt x="35" y="63"/>
                </a:lnTo>
                <a:lnTo>
                  <a:pt x="50" y="61"/>
                </a:lnTo>
                <a:lnTo>
                  <a:pt x="57" y="60"/>
                </a:lnTo>
                <a:lnTo>
                  <a:pt x="66" y="55"/>
                </a:lnTo>
                <a:lnTo>
                  <a:pt x="73" y="51"/>
                </a:lnTo>
                <a:lnTo>
                  <a:pt x="81" y="45"/>
                </a:lnTo>
                <a:lnTo>
                  <a:pt x="82" y="41"/>
                </a:lnTo>
                <a:lnTo>
                  <a:pt x="85" y="30"/>
                </a:lnTo>
                <a:lnTo>
                  <a:pt x="85" y="24"/>
                </a:lnTo>
                <a:lnTo>
                  <a:pt x="85" y="19"/>
                </a:lnTo>
                <a:lnTo>
                  <a:pt x="84" y="14"/>
                </a:lnTo>
                <a:lnTo>
                  <a:pt x="81" y="10"/>
                </a:lnTo>
                <a:lnTo>
                  <a:pt x="73" y="5"/>
                </a:lnTo>
                <a:lnTo>
                  <a:pt x="65" y="2"/>
                </a:lnTo>
                <a:lnTo>
                  <a:pt x="54" y="0"/>
                </a:lnTo>
                <a:lnTo>
                  <a:pt x="41" y="0"/>
                </a:lnTo>
                <a:lnTo>
                  <a:pt x="28" y="1"/>
                </a:lnTo>
                <a:lnTo>
                  <a:pt x="22" y="2"/>
                </a:lnTo>
                <a:lnTo>
                  <a:pt x="15" y="7"/>
                </a:lnTo>
                <a:lnTo>
                  <a:pt x="7" y="11"/>
                </a:lnTo>
                <a:lnTo>
                  <a:pt x="1" y="17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3" name="Freeform 292"/>
          <p:cNvSpPr>
            <a:spLocks/>
          </p:cNvSpPr>
          <p:nvPr/>
        </p:nvSpPr>
        <p:spPr bwMode="auto">
          <a:xfrm>
            <a:off x="7335838" y="5273675"/>
            <a:ext cx="53975" cy="49213"/>
          </a:xfrm>
          <a:custGeom>
            <a:avLst/>
            <a:gdLst>
              <a:gd name="T0" fmla="*/ 53975 w 34"/>
              <a:gd name="T1" fmla="*/ 25400 h 31"/>
              <a:gd name="T2" fmla="*/ 52388 w 34"/>
              <a:gd name="T3" fmla="*/ 34925 h 31"/>
              <a:gd name="T4" fmla="*/ 47625 w 34"/>
              <a:gd name="T5" fmla="*/ 42863 h 31"/>
              <a:gd name="T6" fmla="*/ 38100 w 34"/>
              <a:gd name="T7" fmla="*/ 47625 h 31"/>
              <a:gd name="T8" fmla="*/ 28575 w 34"/>
              <a:gd name="T9" fmla="*/ 49213 h 31"/>
              <a:gd name="T10" fmla="*/ 17463 w 34"/>
              <a:gd name="T11" fmla="*/ 47625 h 31"/>
              <a:gd name="T12" fmla="*/ 9525 w 34"/>
              <a:gd name="T13" fmla="*/ 42863 h 31"/>
              <a:gd name="T14" fmla="*/ 3175 w 34"/>
              <a:gd name="T15" fmla="*/ 34925 h 31"/>
              <a:gd name="T16" fmla="*/ 0 w 34"/>
              <a:gd name="T17" fmla="*/ 25400 h 31"/>
              <a:gd name="T18" fmla="*/ 3175 w 34"/>
              <a:gd name="T19" fmla="*/ 15875 h 31"/>
              <a:gd name="T20" fmla="*/ 9525 w 34"/>
              <a:gd name="T21" fmla="*/ 7938 h 31"/>
              <a:gd name="T22" fmla="*/ 17463 w 34"/>
              <a:gd name="T23" fmla="*/ 3175 h 31"/>
              <a:gd name="T24" fmla="*/ 28575 w 34"/>
              <a:gd name="T25" fmla="*/ 0 h 31"/>
              <a:gd name="T26" fmla="*/ 38100 w 34"/>
              <a:gd name="T27" fmla="*/ 3175 h 31"/>
              <a:gd name="T28" fmla="*/ 47625 w 34"/>
              <a:gd name="T29" fmla="*/ 7938 h 31"/>
              <a:gd name="T30" fmla="*/ 52388 w 34"/>
              <a:gd name="T31" fmla="*/ 15875 h 31"/>
              <a:gd name="T32" fmla="*/ 53975 w 34"/>
              <a:gd name="T33" fmla="*/ 25400 h 31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4" h="31">
                <a:moveTo>
                  <a:pt x="34" y="16"/>
                </a:moveTo>
                <a:lnTo>
                  <a:pt x="33" y="22"/>
                </a:lnTo>
                <a:lnTo>
                  <a:pt x="30" y="27"/>
                </a:lnTo>
                <a:lnTo>
                  <a:pt x="24" y="30"/>
                </a:lnTo>
                <a:lnTo>
                  <a:pt x="18" y="31"/>
                </a:lnTo>
                <a:lnTo>
                  <a:pt x="11" y="30"/>
                </a:lnTo>
                <a:lnTo>
                  <a:pt x="6" y="27"/>
                </a:lnTo>
                <a:lnTo>
                  <a:pt x="2" y="22"/>
                </a:lnTo>
                <a:lnTo>
                  <a:pt x="0" y="16"/>
                </a:lnTo>
                <a:lnTo>
                  <a:pt x="2" y="10"/>
                </a:lnTo>
                <a:lnTo>
                  <a:pt x="6" y="5"/>
                </a:lnTo>
                <a:lnTo>
                  <a:pt x="11" y="2"/>
                </a:lnTo>
                <a:lnTo>
                  <a:pt x="18" y="0"/>
                </a:lnTo>
                <a:lnTo>
                  <a:pt x="24" y="2"/>
                </a:lnTo>
                <a:lnTo>
                  <a:pt x="30" y="5"/>
                </a:lnTo>
                <a:lnTo>
                  <a:pt x="33" y="10"/>
                </a:lnTo>
                <a:lnTo>
                  <a:pt x="34" y="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4" name="Freeform 293"/>
          <p:cNvSpPr>
            <a:spLocks/>
          </p:cNvSpPr>
          <p:nvPr/>
        </p:nvSpPr>
        <p:spPr bwMode="auto">
          <a:xfrm>
            <a:off x="6621463" y="5122863"/>
            <a:ext cx="390525" cy="71437"/>
          </a:xfrm>
          <a:custGeom>
            <a:avLst/>
            <a:gdLst>
              <a:gd name="T0" fmla="*/ 390525 w 246"/>
              <a:gd name="T1" fmla="*/ 66675 h 45"/>
              <a:gd name="T2" fmla="*/ 390525 w 246"/>
              <a:gd name="T3" fmla="*/ 66675 h 45"/>
              <a:gd name="T4" fmla="*/ 390525 w 246"/>
              <a:gd name="T5" fmla="*/ 65087 h 45"/>
              <a:gd name="T6" fmla="*/ 388938 w 246"/>
              <a:gd name="T7" fmla="*/ 58737 h 45"/>
              <a:gd name="T8" fmla="*/ 382588 w 246"/>
              <a:gd name="T9" fmla="*/ 46037 h 45"/>
              <a:gd name="T10" fmla="*/ 368300 w 246"/>
              <a:gd name="T11" fmla="*/ 31750 h 45"/>
              <a:gd name="T12" fmla="*/ 355600 w 246"/>
              <a:gd name="T13" fmla="*/ 26987 h 45"/>
              <a:gd name="T14" fmla="*/ 344488 w 246"/>
              <a:gd name="T15" fmla="*/ 20637 h 45"/>
              <a:gd name="T16" fmla="*/ 328613 w 246"/>
              <a:gd name="T17" fmla="*/ 15875 h 45"/>
              <a:gd name="T18" fmla="*/ 309563 w 246"/>
              <a:gd name="T19" fmla="*/ 11112 h 45"/>
              <a:gd name="T20" fmla="*/ 288925 w 246"/>
              <a:gd name="T21" fmla="*/ 6350 h 45"/>
              <a:gd name="T22" fmla="*/ 263525 w 246"/>
              <a:gd name="T23" fmla="*/ 1587 h 45"/>
              <a:gd name="T24" fmla="*/ 233363 w 246"/>
              <a:gd name="T25" fmla="*/ 1587 h 45"/>
              <a:gd name="T26" fmla="*/ 200025 w 246"/>
              <a:gd name="T27" fmla="*/ 0 h 45"/>
              <a:gd name="T28" fmla="*/ 200025 w 246"/>
              <a:gd name="T29" fmla="*/ 0 h 45"/>
              <a:gd name="T30" fmla="*/ 125413 w 246"/>
              <a:gd name="T31" fmla="*/ 9525 h 45"/>
              <a:gd name="T32" fmla="*/ 65088 w 246"/>
              <a:gd name="T33" fmla="*/ 20637 h 45"/>
              <a:gd name="T34" fmla="*/ 39688 w 246"/>
              <a:gd name="T35" fmla="*/ 26987 h 45"/>
              <a:gd name="T36" fmla="*/ 19050 w 246"/>
              <a:gd name="T37" fmla="*/ 34925 h 45"/>
              <a:gd name="T38" fmla="*/ 0 w 246"/>
              <a:gd name="T39" fmla="*/ 49212 h 45"/>
              <a:gd name="T40" fmla="*/ 0 w 246"/>
              <a:gd name="T41" fmla="*/ 49212 h 45"/>
              <a:gd name="T42" fmla="*/ 88900 w 246"/>
              <a:gd name="T43" fmla="*/ 39687 h 45"/>
              <a:gd name="T44" fmla="*/ 158750 w 246"/>
              <a:gd name="T45" fmla="*/ 31750 h 45"/>
              <a:gd name="T46" fmla="*/ 188913 w 246"/>
              <a:gd name="T47" fmla="*/ 31750 h 45"/>
              <a:gd name="T48" fmla="*/ 209550 w 246"/>
              <a:gd name="T49" fmla="*/ 34925 h 45"/>
              <a:gd name="T50" fmla="*/ 209550 w 246"/>
              <a:gd name="T51" fmla="*/ 34925 h 45"/>
              <a:gd name="T52" fmla="*/ 225425 w 246"/>
              <a:gd name="T53" fmla="*/ 34925 h 45"/>
              <a:gd name="T54" fmla="*/ 260350 w 246"/>
              <a:gd name="T55" fmla="*/ 36512 h 45"/>
              <a:gd name="T56" fmla="*/ 279400 w 246"/>
              <a:gd name="T57" fmla="*/ 39687 h 45"/>
              <a:gd name="T58" fmla="*/ 298450 w 246"/>
              <a:gd name="T59" fmla="*/ 41275 h 45"/>
              <a:gd name="T60" fmla="*/ 314325 w 246"/>
              <a:gd name="T61" fmla="*/ 49212 h 45"/>
              <a:gd name="T62" fmla="*/ 323850 w 246"/>
              <a:gd name="T63" fmla="*/ 55562 h 45"/>
              <a:gd name="T64" fmla="*/ 323850 w 246"/>
              <a:gd name="T65" fmla="*/ 55562 h 45"/>
              <a:gd name="T66" fmla="*/ 328613 w 246"/>
              <a:gd name="T67" fmla="*/ 58737 h 45"/>
              <a:gd name="T68" fmla="*/ 342900 w 246"/>
              <a:gd name="T69" fmla="*/ 65087 h 45"/>
              <a:gd name="T70" fmla="*/ 350838 w 246"/>
              <a:gd name="T71" fmla="*/ 69850 h 45"/>
              <a:gd name="T72" fmla="*/ 363538 w 246"/>
              <a:gd name="T73" fmla="*/ 71437 h 45"/>
              <a:gd name="T74" fmla="*/ 377825 w 246"/>
              <a:gd name="T75" fmla="*/ 71437 h 45"/>
              <a:gd name="T76" fmla="*/ 390525 w 246"/>
              <a:gd name="T77" fmla="*/ 66675 h 45"/>
              <a:gd name="T78" fmla="*/ 390525 w 246"/>
              <a:gd name="T79" fmla="*/ 66675 h 4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46" h="45">
                <a:moveTo>
                  <a:pt x="246" y="42"/>
                </a:moveTo>
                <a:lnTo>
                  <a:pt x="246" y="42"/>
                </a:lnTo>
                <a:lnTo>
                  <a:pt x="246" y="41"/>
                </a:lnTo>
                <a:lnTo>
                  <a:pt x="245" y="37"/>
                </a:lnTo>
                <a:lnTo>
                  <a:pt x="241" y="29"/>
                </a:lnTo>
                <a:lnTo>
                  <a:pt x="232" y="20"/>
                </a:lnTo>
                <a:lnTo>
                  <a:pt x="224" y="17"/>
                </a:lnTo>
                <a:lnTo>
                  <a:pt x="217" y="13"/>
                </a:lnTo>
                <a:lnTo>
                  <a:pt x="207" y="10"/>
                </a:lnTo>
                <a:lnTo>
                  <a:pt x="195" y="7"/>
                </a:lnTo>
                <a:lnTo>
                  <a:pt x="182" y="4"/>
                </a:lnTo>
                <a:lnTo>
                  <a:pt x="166" y="1"/>
                </a:lnTo>
                <a:lnTo>
                  <a:pt x="147" y="1"/>
                </a:lnTo>
                <a:lnTo>
                  <a:pt x="126" y="0"/>
                </a:lnTo>
                <a:lnTo>
                  <a:pt x="79" y="6"/>
                </a:lnTo>
                <a:lnTo>
                  <a:pt x="41" y="13"/>
                </a:lnTo>
                <a:lnTo>
                  <a:pt x="25" y="17"/>
                </a:lnTo>
                <a:lnTo>
                  <a:pt x="12" y="22"/>
                </a:lnTo>
                <a:lnTo>
                  <a:pt x="0" y="31"/>
                </a:lnTo>
                <a:lnTo>
                  <a:pt x="56" y="25"/>
                </a:lnTo>
                <a:lnTo>
                  <a:pt x="100" y="20"/>
                </a:lnTo>
                <a:lnTo>
                  <a:pt x="119" y="20"/>
                </a:lnTo>
                <a:lnTo>
                  <a:pt x="132" y="22"/>
                </a:lnTo>
                <a:lnTo>
                  <a:pt x="142" y="22"/>
                </a:lnTo>
                <a:lnTo>
                  <a:pt x="164" y="23"/>
                </a:lnTo>
                <a:lnTo>
                  <a:pt x="176" y="25"/>
                </a:lnTo>
                <a:lnTo>
                  <a:pt x="188" y="26"/>
                </a:lnTo>
                <a:lnTo>
                  <a:pt x="198" y="31"/>
                </a:lnTo>
                <a:lnTo>
                  <a:pt x="204" y="35"/>
                </a:lnTo>
                <a:lnTo>
                  <a:pt x="207" y="37"/>
                </a:lnTo>
                <a:lnTo>
                  <a:pt x="216" y="41"/>
                </a:lnTo>
                <a:lnTo>
                  <a:pt x="221" y="44"/>
                </a:lnTo>
                <a:lnTo>
                  <a:pt x="229" y="45"/>
                </a:lnTo>
                <a:lnTo>
                  <a:pt x="238" y="45"/>
                </a:lnTo>
                <a:lnTo>
                  <a:pt x="246" y="42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5" name="Freeform 294"/>
          <p:cNvSpPr>
            <a:spLocks/>
          </p:cNvSpPr>
          <p:nvPr/>
        </p:nvSpPr>
        <p:spPr bwMode="auto">
          <a:xfrm>
            <a:off x="7205663" y="5148263"/>
            <a:ext cx="209550" cy="65087"/>
          </a:xfrm>
          <a:custGeom>
            <a:avLst/>
            <a:gdLst>
              <a:gd name="T0" fmla="*/ 15875 w 132"/>
              <a:gd name="T1" fmla="*/ 46037 h 41"/>
              <a:gd name="T2" fmla="*/ 15875 w 132"/>
              <a:gd name="T3" fmla="*/ 46037 h 41"/>
              <a:gd name="T4" fmla="*/ 42863 w 132"/>
              <a:gd name="T5" fmla="*/ 36512 h 41"/>
              <a:gd name="T6" fmla="*/ 98425 w 132"/>
              <a:gd name="T7" fmla="*/ 15875 h 41"/>
              <a:gd name="T8" fmla="*/ 130175 w 132"/>
              <a:gd name="T9" fmla="*/ 6350 h 41"/>
              <a:gd name="T10" fmla="*/ 163513 w 132"/>
              <a:gd name="T11" fmla="*/ 1587 h 41"/>
              <a:gd name="T12" fmla="*/ 177800 w 132"/>
              <a:gd name="T13" fmla="*/ 0 h 41"/>
              <a:gd name="T14" fmla="*/ 188913 w 132"/>
              <a:gd name="T15" fmla="*/ 0 h 41"/>
              <a:gd name="T16" fmla="*/ 200025 w 132"/>
              <a:gd name="T17" fmla="*/ 1587 h 41"/>
              <a:gd name="T18" fmla="*/ 209550 w 132"/>
              <a:gd name="T19" fmla="*/ 6350 h 41"/>
              <a:gd name="T20" fmla="*/ 209550 w 132"/>
              <a:gd name="T21" fmla="*/ 46037 h 41"/>
              <a:gd name="T22" fmla="*/ 58738 w 132"/>
              <a:gd name="T23" fmla="*/ 63500 h 41"/>
              <a:gd name="T24" fmla="*/ 58738 w 132"/>
              <a:gd name="T25" fmla="*/ 63500 h 41"/>
              <a:gd name="T26" fmla="*/ 44450 w 132"/>
              <a:gd name="T27" fmla="*/ 65087 h 41"/>
              <a:gd name="T28" fmla="*/ 15875 w 132"/>
              <a:gd name="T29" fmla="*/ 63500 h 41"/>
              <a:gd name="T30" fmla="*/ 7938 w 132"/>
              <a:gd name="T31" fmla="*/ 60325 h 41"/>
              <a:gd name="T32" fmla="*/ 0 w 132"/>
              <a:gd name="T33" fmla="*/ 58737 h 41"/>
              <a:gd name="T34" fmla="*/ 0 w 132"/>
              <a:gd name="T35" fmla="*/ 55562 h 41"/>
              <a:gd name="T36" fmla="*/ 3175 w 132"/>
              <a:gd name="T37" fmla="*/ 53975 h 41"/>
              <a:gd name="T38" fmla="*/ 15875 w 132"/>
              <a:gd name="T39" fmla="*/ 46037 h 41"/>
              <a:gd name="T40" fmla="*/ 15875 w 132"/>
              <a:gd name="T41" fmla="*/ 46037 h 4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132" h="41">
                <a:moveTo>
                  <a:pt x="10" y="29"/>
                </a:moveTo>
                <a:lnTo>
                  <a:pt x="10" y="29"/>
                </a:lnTo>
                <a:lnTo>
                  <a:pt x="27" y="23"/>
                </a:lnTo>
                <a:lnTo>
                  <a:pt x="62" y="10"/>
                </a:lnTo>
                <a:lnTo>
                  <a:pt x="82" y="4"/>
                </a:lnTo>
                <a:lnTo>
                  <a:pt x="103" y="1"/>
                </a:lnTo>
                <a:lnTo>
                  <a:pt x="112" y="0"/>
                </a:lnTo>
                <a:lnTo>
                  <a:pt x="119" y="0"/>
                </a:lnTo>
                <a:lnTo>
                  <a:pt x="126" y="1"/>
                </a:lnTo>
                <a:lnTo>
                  <a:pt x="132" y="4"/>
                </a:lnTo>
                <a:lnTo>
                  <a:pt x="132" y="29"/>
                </a:lnTo>
                <a:lnTo>
                  <a:pt x="37" y="40"/>
                </a:lnTo>
                <a:lnTo>
                  <a:pt x="28" y="41"/>
                </a:lnTo>
                <a:lnTo>
                  <a:pt x="10" y="40"/>
                </a:lnTo>
                <a:lnTo>
                  <a:pt x="5" y="38"/>
                </a:lnTo>
                <a:lnTo>
                  <a:pt x="0" y="37"/>
                </a:lnTo>
                <a:lnTo>
                  <a:pt x="0" y="35"/>
                </a:lnTo>
                <a:lnTo>
                  <a:pt x="2" y="34"/>
                </a:lnTo>
                <a:lnTo>
                  <a:pt x="10" y="29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6" name="Freeform 295"/>
          <p:cNvSpPr>
            <a:spLocks/>
          </p:cNvSpPr>
          <p:nvPr/>
        </p:nvSpPr>
        <p:spPr bwMode="auto">
          <a:xfrm>
            <a:off x="7469188" y="5148263"/>
            <a:ext cx="119062" cy="58737"/>
          </a:xfrm>
          <a:custGeom>
            <a:avLst/>
            <a:gdLst>
              <a:gd name="T0" fmla="*/ 0 w 75"/>
              <a:gd name="T1" fmla="*/ 0 h 37"/>
              <a:gd name="T2" fmla="*/ 0 w 75"/>
              <a:gd name="T3" fmla="*/ 0 h 37"/>
              <a:gd name="T4" fmla="*/ 1587 w 75"/>
              <a:gd name="T5" fmla="*/ 9525 h 37"/>
              <a:gd name="T6" fmla="*/ 6350 w 75"/>
              <a:gd name="T7" fmla="*/ 28575 h 37"/>
              <a:gd name="T8" fmla="*/ 11112 w 75"/>
              <a:gd name="T9" fmla="*/ 39687 h 37"/>
              <a:gd name="T10" fmla="*/ 19050 w 75"/>
              <a:gd name="T11" fmla="*/ 49212 h 37"/>
              <a:gd name="T12" fmla="*/ 28575 w 75"/>
              <a:gd name="T13" fmla="*/ 55562 h 37"/>
              <a:gd name="T14" fmla="*/ 36512 w 75"/>
              <a:gd name="T15" fmla="*/ 58737 h 37"/>
              <a:gd name="T16" fmla="*/ 36512 w 75"/>
              <a:gd name="T17" fmla="*/ 58737 h 37"/>
              <a:gd name="T18" fmla="*/ 69850 w 75"/>
              <a:gd name="T19" fmla="*/ 58737 h 37"/>
              <a:gd name="T20" fmla="*/ 95250 w 75"/>
              <a:gd name="T21" fmla="*/ 55562 h 37"/>
              <a:gd name="T22" fmla="*/ 119062 w 75"/>
              <a:gd name="T23" fmla="*/ 50800 h 37"/>
              <a:gd name="T24" fmla="*/ 119062 w 75"/>
              <a:gd name="T25" fmla="*/ 50800 h 37"/>
              <a:gd name="T26" fmla="*/ 114300 w 75"/>
              <a:gd name="T27" fmla="*/ 41275 h 37"/>
              <a:gd name="T28" fmla="*/ 107950 w 75"/>
              <a:gd name="T29" fmla="*/ 34925 h 37"/>
              <a:gd name="T30" fmla="*/ 95250 w 75"/>
              <a:gd name="T31" fmla="*/ 25400 h 37"/>
              <a:gd name="T32" fmla="*/ 80962 w 75"/>
              <a:gd name="T33" fmla="*/ 15875 h 37"/>
              <a:gd name="T34" fmla="*/ 60325 w 75"/>
              <a:gd name="T35" fmla="*/ 6350 h 37"/>
              <a:gd name="T36" fmla="*/ 33337 w 75"/>
              <a:gd name="T37" fmla="*/ 1587 h 37"/>
              <a:gd name="T38" fmla="*/ 0 w 75"/>
              <a:gd name="T39" fmla="*/ 0 h 37"/>
              <a:gd name="T40" fmla="*/ 0 w 75"/>
              <a:gd name="T41" fmla="*/ 0 h 37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75" h="37">
                <a:moveTo>
                  <a:pt x="0" y="0"/>
                </a:moveTo>
                <a:lnTo>
                  <a:pt x="0" y="0"/>
                </a:lnTo>
                <a:lnTo>
                  <a:pt x="1" y="6"/>
                </a:lnTo>
                <a:lnTo>
                  <a:pt x="4" y="18"/>
                </a:lnTo>
                <a:lnTo>
                  <a:pt x="7" y="25"/>
                </a:lnTo>
                <a:lnTo>
                  <a:pt x="12" y="31"/>
                </a:lnTo>
                <a:lnTo>
                  <a:pt x="18" y="35"/>
                </a:lnTo>
                <a:lnTo>
                  <a:pt x="23" y="37"/>
                </a:lnTo>
                <a:lnTo>
                  <a:pt x="44" y="37"/>
                </a:lnTo>
                <a:lnTo>
                  <a:pt x="60" y="35"/>
                </a:lnTo>
                <a:lnTo>
                  <a:pt x="75" y="32"/>
                </a:lnTo>
                <a:lnTo>
                  <a:pt x="72" y="26"/>
                </a:lnTo>
                <a:lnTo>
                  <a:pt x="68" y="22"/>
                </a:lnTo>
                <a:lnTo>
                  <a:pt x="60" y="16"/>
                </a:lnTo>
                <a:lnTo>
                  <a:pt x="51" y="10"/>
                </a:lnTo>
                <a:lnTo>
                  <a:pt x="38" y="4"/>
                </a:lnTo>
                <a:lnTo>
                  <a:pt x="21" y="1"/>
                </a:lnTo>
                <a:lnTo>
                  <a:pt x="0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7" name="Freeform 296"/>
          <p:cNvSpPr>
            <a:spLocks/>
          </p:cNvSpPr>
          <p:nvPr/>
        </p:nvSpPr>
        <p:spPr bwMode="auto">
          <a:xfrm>
            <a:off x="6946900" y="5537200"/>
            <a:ext cx="319088" cy="123825"/>
          </a:xfrm>
          <a:custGeom>
            <a:avLst/>
            <a:gdLst>
              <a:gd name="T0" fmla="*/ 47625 w 201"/>
              <a:gd name="T1" fmla="*/ 0 h 78"/>
              <a:gd name="T2" fmla="*/ 22225 w 201"/>
              <a:gd name="T3" fmla="*/ 23813 h 78"/>
              <a:gd name="T4" fmla="*/ 3175 w 201"/>
              <a:gd name="T5" fmla="*/ 53975 h 78"/>
              <a:gd name="T6" fmla="*/ 0 w 201"/>
              <a:gd name="T7" fmla="*/ 73025 h 78"/>
              <a:gd name="T8" fmla="*/ 9525 w 201"/>
              <a:gd name="T9" fmla="*/ 88900 h 78"/>
              <a:gd name="T10" fmla="*/ 38100 w 201"/>
              <a:gd name="T11" fmla="*/ 100013 h 78"/>
              <a:gd name="T12" fmla="*/ 65088 w 201"/>
              <a:gd name="T13" fmla="*/ 93663 h 78"/>
              <a:gd name="T14" fmla="*/ 77788 w 201"/>
              <a:gd name="T15" fmla="*/ 84138 h 78"/>
              <a:gd name="T16" fmla="*/ 98425 w 201"/>
              <a:gd name="T17" fmla="*/ 80963 h 78"/>
              <a:gd name="T18" fmla="*/ 123825 w 201"/>
              <a:gd name="T19" fmla="*/ 100013 h 78"/>
              <a:gd name="T20" fmla="*/ 130175 w 201"/>
              <a:gd name="T21" fmla="*/ 111125 h 78"/>
              <a:gd name="T22" fmla="*/ 144463 w 201"/>
              <a:gd name="T23" fmla="*/ 120650 h 78"/>
              <a:gd name="T24" fmla="*/ 174625 w 201"/>
              <a:gd name="T25" fmla="*/ 123825 h 78"/>
              <a:gd name="T26" fmla="*/ 209550 w 201"/>
              <a:gd name="T27" fmla="*/ 114300 h 78"/>
              <a:gd name="T28" fmla="*/ 219075 w 201"/>
              <a:gd name="T29" fmla="*/ 100013 h 78"/>
              <a:gd name="T30" fmla="*/ 236538 w 201"/>
              <a:gd name="T31" fmla="*/ 93663 h 78"/>
              <a:gd name="T32" fmla="*/ 257175 w 201"/>
              <a:gd name="T33" fmla="*/ 100013 h 78"/>
              <a:gd name="T34" fmla="*/ 282575 w 201"/>
              <a:gd name="T35" fmla="*/ 109538 h 78"/>
              <a:gd name="T36" fmla="*/ 307975 w 201"/>
              <a:gd name="T37" fmla="*/ 95250 h 78"/>
              <a:gd name="T38" fmla="*/ 317500 w 201"/>
              <a:gd name="T39" fmla="*/ 80963 h 78"/>
              <a:gd name="T40" fmla="*/ 319088 w 201"/>
              <a:gd name="T41" fmla="*/ 65088 h 78"/>
              <a:gd name="T42" fmla="*/ 312738 w 201"/>
              <a:gd name="T43" fmla="*/ 44450 h 78"/>
              <a:gd name="T44" fmla="*/ 293688 w 201"/>
              <a:gd name="T45" fmla="*/ 15875 h 78"/>
              <a:gd name="T46" fmla="*/ 309563 w 201"/>
              <a:gd name="T47" fmla="*/ 38100 h 78"/>
              <a:gd name="T48" fmla="*/ 317500 w 201"/>
              <a:gd name="T49" fmla="*/ 58738 h 78"/>
              <a:gd name="T50" fmla="*/ 317500 w 201"/>
              <a:gd name="T51" fmla="*/ 74613 h 78"/>
              <a:gd name="T52" fmla="*/ 306388 w 201"/>
              <a:gd name="T53" fmla="*/ 90488 h 78"/>
              <a:gd name="T54" fmla="*/ 284163 w 201"/>
              <a:gd name="T55" fmla="*/ 107950 h 78"/>
              <a:gd name="T56" fmla="*/ 204788 w 201"/>
              <a:gd name="T57" fmla="*/ 123825 h 78"/>
              <a:gd name="T58" fmla="*/ 93663 w 201"/>
              <a:gd name="T59" fmla="*/ 109538 h 78"/>
              <a:gd name="T60" fmla="*/ 60325 w 201"/>
              <a:gd name="T61" fmla="*/ 100013 h 78"/>
              <a:gd name="T62" fmla="*/ 39688 w 201"/>
              <a:gd name="T63" fmla="*/ 104775 h 78"/>
              <a:gd name="T64" fmla="*/ 22225 w 201"/>
              <a:gd name="T65" fmla="*/ 100013 h 78"/>
              <a:gd name="T66" fmla="*/ 7938 w 201"/>
              <a:gd name="T67" fmla="*/ 85725 h 78"/>
              <a:gd name="T68" fmla="*/ 4763 w 201"/>
              <a:gd name="T69" fmla="*/ 76200 h 78"/>
              <a:gd name="T70" fmla="*/ 12700 w 201"/>
              <a:gd name="T71" fmla="*/ 49213 h 78"/>
              <a:gd name="T72" fmla="*/ 38100 w 201"/>
              <a:gd name="T73" fmla="*/ 11113 h 78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201" h="78">
                <a:moveTo>
                  <a:pt x="28" y="1"/>
                </a:moveTo>
                <a:lnTo>
                  <a:pt x="30" y="0"/>
                </a:lnTo>
                <a:lnTo>
                  <a:pt x="22" y="6"/>
                </a:lnTo>
                <a:lnTo>
                  <a:pt x="14" y="15"/>
                </a:lnTo>
                <a:lnTo>
                  <a:pt x="5" y="28"/>
                </a:lnTo>
                <a:lnTo>
                  <a:pt x="2" y="34"/>
                </a:lnTo>
                <a:lnTo>
                  <a:pt x="0" y="40"/>
                </a:lnTo>
                <a:lnTo>
                  <a:pt x="0" y="46"/>
                </a:lnTo>
                <a:lnTo>
                  <a:pt x="2" y="51"/>
                </a:lnTo>
                <a:lnTo>
                  <a:pt x="6" y="56"/>
                </a:lnTo>
                <a:lnTo>
                  <a:pt x="14" y="60"/>
                </a:lnTo>
                <a:lnTo>
                  <a:pt x="24" y="63"/>
                </a:lnTo>
                <a:lnTo>
                  <a:pt x="38" y="63"/>
                </a:lnTo>
                <a:lnTo>
                  <a:pt x="41" y="59"/>
                </a:lnTo>
                <a:lnTo>
                  <a:pt x="44" y="56"/>
                </a:lnTo>
                <a:lnTo>
                  <a:pt x="49" y="53"/>
                </a:lnTo>
                <a:lnTo>
                  <a:pt x="55" y="50"/>
                </a:lnTo>
                <a:lnTo>
                  <a:pt x="62" y="51"/>
                </a:lnTo>
                <a:lnTo>
                  <a:pt x="69" y="56"/>
                </a:lnTo>
                <a:lnTo>
                  <a:pt x="78" y="63"/>
                </a:lnTo>
                <a:lnTo>
                  <a:pt x="80" y="68"/>
                </a:lnTo>
                <a:lnTo>
                  <a:pt x="82" y="70"/>
                </a:lnTo>
                <a:lnTo>
                  <a:pt x="85" y="73"/>
                </a:lnTo>
                <a:lnTo>
                  <a:pt x="91" y="76"/>
                </a:lnTo>
                <a:lnTo>
                  <a:pt x="100" y="78"/>
                </a:lnTo>
                <a:lnTo>
                  <a:pt x="110" y="78"/>
                </a:lnTo>
                <a:lnTo>
                  <a:pt x="124" y="75"/>
                </a:lnTo>
                <a:lnTo>
                  <a:pt x="132" y="72"/>
                </a:lnTo>
                <a:lnTo>
                  <a:pt x="135" y="68"/>
                </a:lnTo>
                <a:lnTo>
                  <a:pt x="138" y="63"/>
                </a:lnTo>
                <a:lnTo>
                  <a:pt x="143" y="60"/>
                </a:lnTo>
                <a:lnTo>
                  <a:pt x="149" y="59"/>
                </a:lnTo>
                <a:lnTo>
                  <a:pt x="154" y="59"/>
                </a:lnTo>
                <a:lnTo>
                  <a:pt x="162" y="63"/>
                </a:lnTo>
                <a:lnTo>
                  <a:pt x="169" y="72"/>
                </a:lnTo>
                <a:lnTo>
                  <a:pt x="178" y="69"/>
                </a:lnTo>
                <a:lnTo>
                  <a:pt x="187" y="66"/>
                </a:lnTo>
                <a:lnTo>
                  <a:pt x="194" y="60"/>
                </a:lnTo>
                <a:lnTo>
                  <a:pt x="197" y="56"/>
                </a:lnTo>
                <a:lnTo>
                  <a:pt x="200" y="51"/>
                </a:lnTo>
                <a:lnTo>
                  <a:pt x="201" y="47"/>
                </a:lnTo>
                <a:lnTo>
                  <a:pt x="201" y="41"/>
                </a:lnTo>
                <a:lnTo>
                  <a:pt x="200" y="35"/>
                </a:lnTo>
                <a:lnTo>
                  <a:pt x="197" y="28"/>
                </a:lnTo>
                <a:lnTo>
                  <a:pt x="193" y="19"/>
                </a:lnTo>
                <a:lnTo>
                  <a:pt x="185" y="10"/>
                </a:lnTo>
                <a:lnTo>
                  <a:pt x="191" y="16"/>
                </a:lnTo>
                <a:lnTo>
                  <a:pt x="195" y="24"/>
                </a:lnTo>
                <a:lnTo>
                  <a:pt x="200" y="32"/>
                </a:lnTo>
                <a:lnTo>
                  <a:pt x="200" y="37"/>
                </a:lnTo>
                <a:lnTo>
                  <a:pt x="200" y="41"/>
                </a:lnTo>
                <a:lnTo>
                  <a:pt x="200" y="47"/>
                </a:lnTo>
                <a:lnTo>
                  <a:pt x="197" y="51"/>
                </a:lnTo>
                <a:lnTo>
                  <a:pt x="193" y="57"/>
                </a:lnTo>
                <a:lnTo>
                  <a:pt x="187" y="62"/>
                </a:lnTo>
                <a:lnTo>
                  <a:pt x="179" y="68"/>
                </a:lnTo>
                <a:lnTo>
                  <a:pt x="169" y="72"/>
                </a:lnTo>
                <a:lnTo>
                  <a:pt x="129" y="78"/>
                </a:lnTo>
                <a:lnTo>
                  <a:pt x="90" y="73"/>
                </a:lnTo>
                <a:lnTo>
                  <a:pt x="59" y="69"/>
                </a:lnTo>
                <a:lnTo>
                  <a:pt x="47" y="66"/>
                </a:lnTo>
                <a:lnTo>
                  <a:pt x="38" y="63"/>
                </a:lnTo>
                <a:lnTo>
                  <a:pt x="34" y="65"/>
                </a:lnTo>
                <a:lnTo>
                  <a:pt x="25" y="66"/>
                </a:lnTo>
                <a:lnTo>
                  <a:pt x="19" y="65"/>
                </a:lnTo>
                <a:lnTo>
                  <a:pt x="14" y="63"/>
                </a:lnTo>
                <a:lnTo>
                  <a:pt x="9" y="60"/>
                </a:lnTo>
                <a:lnTo>
                  <a:pt x="5" y="54"/>
                </a:lnTo>
                <a:lnTo>
                  <a:pt x="3" y="51"/>
                </a:lnTo>
                <a:lnTo>
                  <a:pt x="3" y="48"/>
                </a:lnTo>
                <a:lnTo>
                  <a:pt x="5" y="40"/>
                </a:lnTo>
                <a:lnTo>
                  <a:pt x="8" y="31"/>
                </a:lnTo>
                <a:lnTo>
                  <a:pt x="14" y="22"/>
                </a:lnTo>
                <a:lnTo>
                  <a:pt x="24" y="7"/>
                </a:lnTo>
                <a:lnTo>
                  <a:pt x="28" y="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8" name="Freeform 297"/>
          <p:cNvSpPr>
            <a:spLocks/>
          </p:cNvSpPr>
          <p:nvPr/>
        </p:nvSpPr>
        <p:spPr bwMode="auto">
          <a:xfrm>
            <a:off x="6486525" y="5238750"/>
            <a:ext cx="57150" cy="239713"/>
          </a:xfrm>
          <a:custGeom>
            <a:avLst/>
            <a:gdLst>
              <a:gd name="T0" fmla="*/ 14288 w 36"/>
              <a:gd name="T1" fmla="*/ 39688 h 151"/>
              <a:gd name="T2" fmla="*/ 14288 w 36"/>
              <a:gd name="T3" fmla="*/ 39688 h 151"/>
              <a:gd name="T4" fmla="*/ 14288 w 36"/>
              <a:gd name="T5" fmla="*/ 60325 h 151"/>
              <a:gd name="T6" fmla="*/ 14288 w 36"/>
              <a:gd name="T7" fmla="*/ 112713 h 151"/>
              <a:gd name="T8" fmla="*/ 14288 w 36"/>
              <a:gd name="T9" fmla="*/ 112713 h 151"/>
              <a:gd name="T10" fmla="*/ 11113 w 36"/>
              <a:gd name="T11" fmla="*/ 119063 h 151"/>
              <a:gd name="T12" fmla="*/ 6350 w 36"/>
              <a:gd name="T13" fmla="*/ 130175 h 151"/>
              <a:gd name="T14" fmla="*/ 1588 w 36"/>
              <a:gd name="T15" fmla="*/ 142875 h 151"/>
              <a:gd name="T16" fmla="*/ 0 w 36"/>
              <a:gd name="T17" fmla="*/ 157163 h 151"/>
              <a:gd name="T18" fmla="*/ 1588 w 36"/>
              <a:gd name="T19" fmla="*/ 173038 h 151"/>
              <a:gd name="T20" fmla="*/ 4763 w 36"/>
              <a:gd name="T21" fmla="*/ 188913 h 151"/>
              <a:gd name="T22" fmla="*/ 14288 w 36"/>
              <a:gd name="T23" fmla="*/ 204788 h 151"/>
              <a:gd name="T24" fmla="*/ 14288 w 36"/>
              <a:gd name="T25" fmla="*/ 204788 h 151"/>
              <a:gd name="T26" fmla="*/ 20638 w 36"/>
              <a:gd name="T27" fmla="*/ 212725 h 151"/>
              <a:gd name="T28" fmla="*/ 31750 w 36"/>
              <a:gd name="T29" fmla="*/ 228600 h 151"/>
              <a:gd name="T30" fmla="*/ 39688 w 36"/>
              <a:gd name="T31" fmla="*/ 234950 h 151"/>
              <a:gd name="T32" fmla="*/ 46038 w 36"/>
              <a:gd name="T33" fmla="*/ 239713 h 151"/>
              <a:gd name="T34" fmla="*/ 50800 w 36"/>
              <a:gd name="T35" fmla="*/ 239713 h 151"/>
              <a:gd name="T36" fmla="*/ 52388 w 36"/>
              <a:gd name="T37" fmla="*/ 238125 h 151"/>
              <a:gd name="T38" fmla="*/ 55563 w 36"/>
              <a:gd name="T39" fmla="*/ 234950 h 151"/>
              <a:gd name="T40" fmla="*/ 57150 w 36"/>
              <a:gd name="T41" fmla="*/ 230188 h 151"/>
              <a:gd name="T42" fmla="*/ 57150 w 36"/>
              <a:gd name="T43" fmla="*/ 230188 h 151"/>
              <a:gd name="T44" fmla="*/ 52388 w 36"/>
              <a:gd name="T45" fmla="*/ 195263 h 151"/>
              <a:gd name="T46" fmla="*/ 50800 w 36"/>
              <a:gd name="T47" fmla="*/ 165100 h 151"/>
              <a:gd name="T48" fmla="*/ 49213 w 36"/>
              <a:gd name="T49" fmla="*/ 139700 h 151"/>
              <a:gd name="T50" fmla="*/ 49213 w 36"/>
              <a:gd name="T51" fmla="*/ 139700 h 151"/>
              <a:gd name="T52" fmla="*/ 46038 w 36"/>
              <a:gd name="T53" fmla="*/ 53975 h 151"/>
              <a:gd name="T54" fmla="*/ 46038 w 36"/>
              <a:gd name="T55" fmla="*/ 53975 h 151"/>
              <a:gd name="T56" fmla="*/ 49213 w 36"/>
              <a:gd name="T57" fmla="*/ 47625 h 151"/>
              <a:gd name="T58" fmla="*/ 52388 w 36"/>
              <a:gd name="T59" fmla="*/ 38100 h 151"/>
              <a:gd name="T60" fmla="*/ 57150 w 36"/>
              <a:gd name="T61" fmla="*/ 25400 h 151"/>
              <a:gd name="T62" fmla="*/ 57150 w 36"/>
              <a:gd name="T63" fmla="*/ 25400 h 151"/>
              <a:gd name="T64" fmla="*/ 52388 w 36"/>
              <a:gd name="T65" fmla="*/ 15875 h 151"/>
              <a:gd name="T66" fmla="*/ 49213 w 36"/>
              <a:gd name="T67" fmla="*/ 12700 h 151"/>
              <a:gd name="T68" fmla="*/ 44450 w 36"/>
              <a:gd name="T69" fmla="*/ 4763 h 151"/>
              <a:gd name="T70" fmla="*/ 36513 w 36"/>
              <a:gd name="T71" fmla="*/ 3175 h 151"/>
              <a:gd name="T72" fmla="*/ 31750 w 36"/>
              <a:gd name="T73" fmla="*/ 0 h 151"/>
              <a:gd name="T74" fmla="*/ 30163 w 36"/>
              <a:gd name="T75" fmla="*/ 3175 h 151"/>
              <a:gd name="T76" fmla="*/ 22225 w 36"/>
              <a:gd name="T77" fmla="*/ 9525 h 151"/>
              <a:gd name="T78" fmla="*/ 14288 w 36"/>
              <a:gd name="T79" fmla="*/ 25400 h 151"/>
              <a:gd name="T80" fmla="*/ 14288 w 36"/>
              <a:gd name="T81" fmla="*/ 39688 h 151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36" h="151">
                <a:moveTo>
                  <a:pt x="9" y="25"/>
                </a:moveTo>
                <a:lnTo>
                  <a:pt x="9" y="25"/>
                </a:lnTo>
                <a:lnTo>
                  <a:pt x="9" y="38"/>
                </a:lnTo>
                <a:lnTo>
                  <a:pt x="9" y="71"/>
                </a:lnTo>
                <a:lnTo>
                  <a:pt x="7" y="75"/>
                </a:lnTo>
                <a:lnTo>
                  <a:pt x="4" y="82"/>
                </a:lnTo>
                <a:lnTo>
                  <a:pt x="1" y="90"/>
                </a:lnTo>
                <a:lnTo>
                  <a:pt x="0" y="99"/>
                </a:lnTo>
                <a:lnTo>
                  <a:pt x="1" y="109"/>
                </a:lnTo>
                <a:lnTo>
                  <a:pt x="3" y="119"/>
                </a:lnTo>
                <a:lnTo>
                  <a:pt x="9" y="129"/>
                </a:lnTo>
                <a:lnTo>
                  <a:pt x="13" y="134"/>
                </a:lnTo>
                <a:lnTo>
                  <a:pt x="20" y="144"/>
                </a:lnTo>
                <a:lnTo>
                  <a:pt x="25" y="148"/>
                </a:lnTo>
                <a:lnTo>
                  <a:pt x="29" y="151"/>
                </a:lnTo>
                <a:lnTo>
                  <a:pt x="32" y="151"/>
                </a:lnTo>
                <a:lnTo>
                  <a:pt x="33" y="150"/>
                </a:lnTo>
                <a:lnTo>
                  <a:pt x="35" y="148"/>
                </a:lnTo>
                <a:lnTo>
                  <a:pt x="36" y="145"/>
                </a:lnTo>
                <a:lnTo>
                  <a:pt x="33" y="123"/>
                </a:lnTo>
                <a:lnTo>
                  <a:pt x="32" y="104"/>
                </a:lnTo>
                <a:lnTo>
                  <a:pt x="31" y="88"/>
                </a:lnTo>
                <a:lnTo>
                  <a:pt x="29" y="34"/>
                </a:lnTo>
                <a:lnTo>
                  <a:pt x="31" y="30"/>
                </a:lnTo>
                <a:lnTo>
                  <a:pt x="33" y="24"/>
                </a:lnTo>
                <a:lnTo>
                  <a:pt x="36" y="16"/>
                </a:lnTo>
                <a:lnTo>
                  <a:pt x="33" y="10"/>
                </a:lnTo>
                <a:lnTo>
                  <a:pt x="31" y="8"/>
                </a:lnTo>
                <a:lnTo>
                  <a:pt x="28" y="3"/>
                </a:lnTo>
                <a:lnTo>
                  <a:pt x="23" y="2"/>
                </a:lnTo>
                <a:lnTo>
                  <a:pt x="20" y="0"/>
                </a:lnTo>
                <a:lnTo>
                  <a:pt x="19" y="2"/>
                </a:lnTo>
                <a:lnTo>
                  <a:pt x="14" y="6"/>
                </a:lnTo>
                <a:lnTo>
                  <a:pt x="9" y="16"/>
                </a:lnTo>
                <a:lnTo>
                  <a:pt x="9" y="2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99" name="Freeform 298"/>
          <p:cNvSpPr>
            <a:spLocks/>
          </p:cNvSpPr>
          <p:nvPr/>
        </p:nvSpPr>
        <p:spPr bwMode="auto">
          <a:xfrm>
            <a:off x="7653338" y="5272088"/>
            <a:ext cx="63500" cy="239712"/>
          </a:xfrm>
          <a:custGeom>
            <a:avLst/>
            <a:gdLst>
              <a:gd name="T0" fmla="*/ 4763 w 40"/>
              <a:gd name="T1" fmla="*/ 55562 h 151"/>
              <a:gd name="T2" fmla="*/ 4763 w 40"/>
              <a:gd name="T3" fmla="*/ 55562 h 151"/>
              <a:gd name="T4" fmla="*/ 1588 w 40"/>
              <a:gd name="T5" fmla="*/ 92075 h 151"/>
              <a:gd name="T6" fmla="*/ 1588 w 40"/>
              <a:gd name="T7" fmla="*/ 123825 h 151"/>
              <a:gd name="T8" fmla="*/ 4763 w 40"/>
              <a:gd name="T9" fmla="*/ 146050 h 151"/>
              <a:gd name="T10" fmla="*/ 4763 w 40"/>
              <a:gd name="T11" fmla="*/ 146050 h 151"/>
              <a:gd name="T12" fmla="*/ 0 w 40"/>
              <a:gd name="T13" fmla="*/ 179387 h 151"/>
              <a:gd name="T14" fmla="*/ 0 w 40"/>
              <a:gd name="T15" fmla="*/ 209550 h 151"/>
              <a:gd name="T16" fmla="*/ 1588 w 40"/>
              <a:gd name="T17" fmla="*/ 239712 h 151"/>
              <a:gd name="T18" fmla="*/ 1588 w 40"/>
              <a:gd name="T19" fmla="*/ 239712 h 151"/>
              <a:gd name="T20" fmla="*/ 6350 w 40"/>
              <a:gd name="T21" fmla="*/ 239712 h 151"/>
              <a:gd name="T22" fmla="*/ 9525 w 40"/>
              <a:gd name="T23" fmla="*/ 236537 h 151"/>
              <a:gd name="T24" fmla="*/ 15875 w 40"/>
              <a:gd name="T25" fmla="*/ 234950 h 151"/>
              <a:gd name="T26" fmla="*/ 20638 w 40"/>
              <a:gd name="T27" fmla="*/ 228600 h 151"/>
              <a:gd name="T28" fmla="*/ 30163 w 40"/>
              <a:gd name="T29" fmla="*/ 215900 h 151"/>
              <a:gd name="T30" fmla="*/ 36513 w 40"/>
              <a:gd name="T31" fmla="*/ 200025 h 151"/>
              <a:gd name="T32" fmla="*/ 46038 w 40"/>
              <a:gd name="T33" fmla="*/ 179387 h 151"/>
              <a:gd name="T34" fmla="*/ 46038 w 40"/>
              <a:gd name="T35" fmla="*/ 179387 h 151"/>
              <a:gd name="T36" fmla="*/ 55563 w 40"/>
              <a:gd name="T37" fmla="*/ 150812 h 151"/>
              <a:gd name="T38" fmla="*/ 60325 w 40"/>
              <a:gd name="T39" fmla="*/ 127000 h 151"/>
              <a:gd name="T40" fmla="*/ 63500 w 40"/>
              <a:gd name="T41" fmla="*/ 109537 h 151"/>
              <a:gd name="T42" fmla="*/ 63500 w 40"/>
              <a:gd name="T43" fmla="*/ 109537 h 151"/>
              <a:gd name="T44" fmla="*/ 63500 w 40"/>
              <a:gd name="T45" fmla="*/ 88900 h 151"/>
              <a:gd name="T46" fmla="*/ 63500 w 40"/>
              <a:gd name="T47" fmla="*/ 88900 h 151"/>
              <a:gd name="T48" fmla="*/ 39688 w 40"/>
              <a:gd name="T49" fmla="*/ 53975 h 151"/>
              <a:gd name="T50" fmla="*/ 23813 w 40"/>
              <a:gd name="T51" fmla="*/ 22225 h 151"/>
              <a:gd name="T52" fmla="*/ 15875 w 40"/>
              <a:gd name="T53" fmla="*/ 9525 h 151"/>
              <a:gd name="T54" fmla="*/ 14288 w 40"/>
              <a:gd name="T55" fmla="*/ 0 h 151"/>
              <a:gd name="T56" fmla="*/ 4763 w 40"/>
              <a:gd name="T57" fmla="*/ 55562 h 15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0" h="151">
                <a:moveTo>
                  <a:pt x="3" y="35"/>
                </a:moveTo>
                <a:lnTo>
                  <a:pt x="3" y="35"/>
                </a:lnTo>
                <a:lnTo>
                  <a:pt x="1" y="58"/>
                </a:lnTo>
                <a:lnTo>
                  <a:pt x="1" y="78"/>
                </a:lnTo>
                <a:lnTo>
                  <a:pt x="3" y="92"/>
                </a:lnTo>
                <a:lnTo>
                  <a:pt x="0" y="113"/>
                </a:lnTo>
                <a:lnTo>
                  <a:pt x="0" y="132"/>
                </a:lnTo>
                <a:lnTo>
                  <a:pt x="1" y="151"/>
                </a:lnTo>
                <a:lnTo>
                  <a:pt x="4" y="151"/>
                </a:lnTo>
                <a:lnTo>
                  <a:pt x="6" y="149"/>
                </a:lnTo>
                <a:lnTo>
                  <a:pt x="10" y="148"/>
                </a:lnTo>
                <a:lnTo>
                  <a:pt x="13" y="144"/>
                </a:lnTo>
                <a:lnTo>
                  <a:pt x="19" y="136"/>
                </a:lnTo>
                <a:lnTo>
                  <a:pt x="23" y="126"/>
                </a:lnTo>
                <a:lnTo>
                  <a:pt x="29" y="113"/>
                </a:lnTo>
                <a:lnTo>
                  <a:pt x="35" y="95"/>
                </a:lnTo>
                <a:lnTo>
                  <a:pt x="38" y="80"/>
                </a:lnTo>
                <a:lnTo>
                  <a:pt x="40" y="69"/>
                </a:lnTo>
                <a:lnTo>
                  <a:pt x="40" y="56"/>
                </a:lnTo>
                <a:lnTo>
                  <a:pt x="25" y="34"/>
                </a:lnTo>
                <a:lnTo>
                  <a:pt x="15" y="14"/>
                </a:lnTo>
                <a:lnTo>
                  <a:pt x="10" y="6"/>
                </a:lnTo>
                <a:lnTo>
                  <a:pt x="9" y="0"/>
                </a:lnTo>
                <a:lnTo>
                  <a:pt x="3" y="3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0" name="Freeform 299"/>
          <p:cNvSpPr>
            <a:spLocks/>
          </p:cNvSpPr>
          <p:nvPr/>
        </p:nvSpPr>
        <p:spPr bwMode="auto">
          <a:xfrm>
            <a:off x="6900863" y="5784850"/>
            <a:ext cx="403225" cy="47625"/>
          </a:xfrm>
          <a:custGeom>
            <a:avLst/>
            <a:gdLst>
              <a:gd name="T0" fmla="*/ 0 w 254"/>
              <a:gd name="T1" fmla="*/ 25400 h 30"/>
              <a:gd name="T2" fmla="*/ 0 w 254"/>
              <a:gd name="T3" fmla="*/ 25400 h 30"/>
              <a:gd name="T4" fmla="*/ 53975 w 254"/>
              <a:gd name="T5" fmla="*/ 11113 h 30"/>
              <a:gd name="T6" fmla="*/ 98425 w 254"/>
              <a:gd name="T7" fmla="*/ 1588 h 30"/>
              <a:gd name="T8" fmla="*/ 114300 w 254"/>
              <a:gd name="T9" fmla="*/ 0 h 30"/>
              <a:gd name="T10" fmla="*/ 125413 w 254"/>
              <a:gd name="T11" fmla="*/ 1588 h 30"/>
              <a:gd name="T12" fmla="*/ 125413 w 254"/>
              <a:gd name="T13" fmla="*/ 1588 h 30"/>
              <a:gd name="T14" fmla="*/ 150813 w 254"/>
              <a:gd name="T15" fmla="*/ 6350 h 30"/>
              <a:gd name="T16" fmla="*/ 173038 w 254"/>
              <a:gd name="T17" fmla="*/ 11113 h 30"/>
              <a:gd name="T18" fmla="*/ 185738 w 254"/>
              <a:gd name="T19" fmla="*/ 12700 h 30"/>
              <a:gd name="T20" fmla="*/ 185738 w 254"/>
              <a:gd name="T21" fmla="*/ 12700 h 30"/>
              <a:gd name="T22" fmla="*/ 203200 w 254"/>
              <a:gd name="T23" fmla="*/ 6350 h 30"/>
              <a:gd name="T24" fmla="*/ 219075 w 254"/>
              <a:gd name="T25" fmla="*/ 1588 h 30"/>
              <a:gd name="T26" fmla="*/ 242888 w 254"/>
              <a:gd name="T27" fmla="*/ 1588 h 30"/>
              <a:gd name="T28" fmla="*/ 242888 w 254"/>
              <a:gd name="T29" fmla="*/ 1588 h 30"/>
              <a:gd name="T30" fmla="*/ 295275 w 254"/>
              <a:gd name="T31" fmla="*/ 7938 h 30"/>
              <a:gd name="T32" fmla="*/ 342900 w 254"/>
              <a:gd name="T33" fmla="*/ 11113 h 30"/>
              <a:gd name="T34" fmla="*/ 360363 w 254"/>
              <a:gd name="T35" fmla="*/ 12700 h 30"/>
              <a:gd name="T36" fmla="*/ 377825 w 254"/>
              <a:gd name="T37" fmla="*/ 11113 h 30"/>
              <a:gd name="T38" fmla="*/ 403225 w 254"/>
              <a:gd name="T39" fmla="*/ 11113 h 30"/>
              <a:gd name="T40" fmla="*/ 403225 w 254"/>
              <a:gd name="T41" fmla="*/ 11113 h 30"/>
              <a:gd name="T42" fmla="*/ 379413 w 254"/>
              <a:gd name="T43" fmla="*/ 17463 h 30"/>
              <a:gd name="T44" fmla="*/ 320675 w 254"/>
              <a:gd name="T45" fmla="*/ 31750 h 30"/>
              <a:gd name="T46" fmla="*/ 288925 w 254"/>
              <a:gd name="T47" fmla="*/ 39688 h 30"/>
              <a:gd name="T48" fmla="*/ 255588 w 254"/>
              <a:gd name="T49" fmla="*/ 46038 h 30"/>
              <a:gd name="T50" fmla="*/ 225425 w 254"/>
              <a:gd name="T51" fmla="*/ 47625 h 30"/>
              <a:gd name="T52" fmla="*/ 203200 w 254"/>
              <a:gd name="T53" fmla="*/ 47625 h 30"/>
              <a:gd name="T54" fmla="*/ 203200 w 254"/>
              <a:gd name="T55" fmla="*/ 47625 h 30"/>
              <a:gd name="T56" fmla="*/ 184150 w 254"/>
              <a:gd name="T57" fmla="*/ 47625 h 30"/>
              <a:gd name="T58" fmla="*/ 169863 w 254"/>
              <a:gd name="T59" fmla="*/ 47625 h 30"/>
              <a:gd name="T60" fmla="*/ 163513 w 254"/>
              <a:gd name="T61" fmla="*/ 46038 h 30"/>
              <a:gd name="T62" fmla="*/ 158750 w 254"/>
              <a:gd name="T63" fmla="*/ 42863 h 30"/>
              <a:gd name="T64" fmla="*/ 158750 w 254"/>
              <a:gd name="T65" fmla="*/ 42863 h 30"/>
              <a:gd name="T66" fmla="*/ 141288 w 254"/>
              <a:gd name="T67" fmla="*/ 46038 h 30"/>
              <a:gd name="T68" fmla="*/ 100013 w 254"/>
              <a:gd name="T69" fmla="*/ 42863 h 30"/>
              <a:gd name="T70" fmla="*/ 74613 w 254"/>
              <a:gd name="T71" fmla="*/ 41275 h 30"/>
              <a:gd name="T72" fmla="*/ 46038 w 254"/>
              <a:gd name="T73" fmla="*/ 39688 h 30"/>
              <a:gd name="T74" fmla="*/ 20638 w 254"/>
              <a:gd name="T75" fmla="*/ 31750 h 30"/>
              <a:gd name="T76" fmla="*/ 0 w 254"/>
              <a:gd name="T77" fmla="*/ 25400 h 30"/>
              <a:gd name="T78" fmla="*/ 0 w 254"/>
              <a:gd name="T79" fmla="*/ 25400 h 3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54" h="30">
                <a:moveTo>
                  <a:pt x="0" y="16"/>
                </a:moveTo>
                <a:lnTo>
                  <a:pt x="0" y="16"/>
                </a:lnTo>
                <a:lnTo>
                  <a:pt x="34" y="7"/>
                </a:lnTo>
                <a:lnTo>
                  <a:pt x="62" y="1"/>
                </a:lnTo>
                <a:lnTo>
                  <a:pt x="72" y="0"/>
                </a:lnTo>
                <a:lnTo>
                  <a:pt x="79" y="1"/>
                </a:lnTo>
                <a:lnTo>
                  <a:pt x="95" y="4"/>
                </a:lnTo>
                <a:lnTo>
                  <a:pt x="109" y="7"/>
                </a:lnTo>
                <a:lnTo>
                  <a:pt x="117" y="8"/>
                </a:lnTo>
                <a:lnTo>
                  <a:pt x="128" y="4"/>
                </a:lnTo>
                <a:lnTo>
                  <a:pt x="138" y="1"/>
                </a:lnTo>
                <a:lnTo>
                  <a:pt x="153" y="1"/>
                </a:lnTo>
                <a:lnTo>
                  <a:pt x="186" y="5"/>
                </a:lnTo>
                <a:lnTo>
                  <a:pt x="216" y="7"/>
                </a:lnTo>
                <a:lnTo>
                  <a:pt x="227" y="8"/>
                </a:lnTo>
                <a:lnTo>
                  <a:pt x="238" y="7"/>
                </a:lnTo>
                <a:lnTo>
                  <a:pt x="254" y="7"/>
                </a:lnTo>
                <a:lnTo>
                  <a:pt x="239" y="11"/>
                </a:lnTo>
                <a:lnTo>
                  <a:pt x="202" y="20"/>
                </a:lnTo>
                <a:lnTo>
                  <a:pt x="182" y="25"/>
                </a:lnTo>
                <a:lnTo>
                  <a:pt x="161" y="29"/>
                </a:lnTo>
                <a:lnTo>
                  <a:pt x="142" y="30"/>
                </a:lnTo>
                <a:lnTo>
                  <a:pt x="128" y="30"/>
                </a:lnTo>
                <a:lnTo>
                  <a:pt x="116" y="30"/>
                </a:lnTo>
                <a:lnTo>
                  <a:pt x="107" y="30"/>
                </a:lnTo>
                <a:lnTo>
                  <a:pt x="103" y="29"/>
                </a:lnTo>
                <a:lnTo>
                  <a:pt x="100" y="27"/>
                </a:lnTo>
                <a:lnTo>
                  <a:pt x="89" y="29"/>
                </a:lnTo>
                <a:lnTo>
                  <a:pt x="63" y="27"/>
                </a:lnTo>
                <a:lnTo>
                  <a:pt x="47" y="26"/>
                </a:lnTo>
                <a:lnTo>
                  <a:pt x="29" y="25"/>
                </a:lnTo>
                <a:lnTo>
                  <a:pt x="13" y="20"/>
                </a:lnTo>
                <a:lnTo>
                  <a:pt x="0" y="16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1" name="Freeform 300"/>
          <p:cNvSpPr>
            <a:spLocks/>
          </p:cNvSpPr>
          <p:nvPr/>
        </p:nvSpPr>
        <p:spPr bwMode="auto">
          <a:xfrm>
            <a:off x="6900863" y="5811838"/>
            <a:ext cx="393700" cy="112712"/>
          </a:xfrm>
          <a:custGeom>
            <a:avLst/>
            <a:gdLst>
              <a:gd name="T0" fmla="*/ 0 w 248"/>
              <a:gd name="T1" fmla="*/ 7937 h 71"/>
              <a:gd name="T2" fmla="*/ 0 w 248"/>
              <a:gd name="T3" fmla="*/ 7937 h 71"/>
              <a:gd name="T4" fmla="*/ 6350 w 248"/>
              <a:gd name="T5" fmla="*/ 12700 h 71"/>
              <a:gd name="T6" fmla="*/ 28575 w 248"/>
              <a:gd name="T7" fmla="*/ 20637 h 71"/>
              <a:gd name="T8" fmla="*/ 63500 w 248"/>
              <a:gd name="T9" fmla="*/ 34925 h 71"/>
              <a:gd name="T10" fmla="*/ 85725 w 248"/>
              <a:gd name="T11" fmla="*/ 42862 h 71"/>
              <a:gd name="T12" fmla="*/ 109538 w 248"/>
              <a:gd name="T13" fmla="*/ 47625 h 71"/>
              <a:gd name="T14" fmla="*/ 138113 w 248"/>
              <a:gd name="T15" fmla="*/ 50800 h 71"/>
              <a:gd name="T16" fmla="*/ 168275 w 248"/>
              <a:gd name="T17" fmla="*/ 50800 h 71"/>
              <a:gd name="T18" fmla="*/ 200025 w 248"/>
              <a:gd name="T19" fmla="*/ 50800 h 71"/>
              <a:gd name="T20" fmla="*/ 234950 w 248"/>
              <a:gd name="T21" fmla="*/ 49212 h 71"/>
              <a:gd name="T22" fmla="*/ 273050 w 248"/>
              <a:gd name="T23" fmla="*/ 42862 h 71"/>
              <a:gd name="T24" fmla="*/ 309563 w 248"/>
              <a:gd name="T25" fmla="*/ 33337 h 71"/>
              <a:gd name="T26" fmla="*/ 352425 w 248"/>
              <a:gd name="T27" fmla="*/ 19050 h 71"/>
              <a:gd name="T28" fmla="*/ 393700 w 248"/>
              <a:gd name="T29" fmla="*/ 0 h 71"/>
              <a:gd name="T30" fmla="*/ 393700 w 248"/>
              <a:gd name="T31" fmla="*/ 0 h 71"/>
              <a:gd name="T32" fmla="*/ 382588 w 248"/>
              <a:gd name="T33" fmla="*/ 15875 h 71"/>
              <a:gd name="T34" fmla="*/ 368300 w 248"/>
              <a:gd name="T35" fmla="*/ 33337 h 71"/>
              <a:gd name="T36" fmla="*/ 344488 w 248"/>
              <a:gd name="T37" fmla="*/ 53975 h 71"/>
              <a:gd name="T38" fmla="*/ 317500 w 248"/>
              <a:gd name="T39" fmla="*/ 73025 h 71"/>
              <a:gd name="T40" fmla="*/ 300038 w 248"/>
              <a:gd name="T41" fmla="*/ 82550 h 71"/>
              <a:gd name="T42" fmla="*/ 284163 w 248"/>
              <a:gd name="T43" fmla="*/ 90487 h 71"/>
              <a:gd name="T44" fmla="*/ 263525 w 248"/>
              <a:gd name="T45" fmla="*/ 98425 h 71"/>
              <a:gd name="T46" fmla="*/ 242888 w 248"/>
              <a:gd name="T47" fmla="*/ 104775 h 71"/>
              <a:gd name="T48" fmla="*/ 219075 w 248"/>
              <a:gd name="T49" fmla="*/ 107950 h 71"/>
              <a:gd name="T50" fmla="*/ 193675 w 248"/>
              <a:gd name="T51" fmla="*/ 109537 h 71"/>
              <a:gd name="T52" fmla="*/ 193675 w 248"/>
              <a:gd name="T53" fmla="*/ 109537 h 71"/>
              <a:gd name="T54" fmla="*/ 176213 w 248"/>
              <a:gd name="T55" fmla="*/ 112712 h 71"/>
              <a:gd name="T56" fmla="*/ 158750 w 248"/>
              <a:gd name="T57" fmla="*/ 112712 h 71"/>
              <a:gd name="T58" fmla="*/ 134938 w 248"/>
              <a:gd name="T59" fmla="*/ 107950 h 71"/>
              <a:gd name="T60" fmla="*/ 104775 w 248"/>
              <a:gd name="T61" fmla="*/ 95250 h 71"/>
              <a:gd name="T62" fmla="*/ 90488 w 248"/>
              <a:gd name="T63" fmla="*/ 85725 h 71"/>
              <a:gd name="T64" fmla="*/ 71438 w 248"/>
              <a:gd name="T65" fmla="*/ 77787 h 71"/>
              <a:gd name="T66" fmla="*/ 55563 w 248"/>
              <a:gd name="T67" fmla="*/ 63500 h 71"/>
              <a:gd name="T68" fmla="*/ 36513 w 248"/>
              <a:gd name="T69" fmla="*/ 47625 h 71"/>
              <a:gd name="T70" fmla="*/ 19050 w 248"/>
              <a:gd name="T71" fmla="*/ 28575 h 71"/>
              <a:gd name="T72" fmla="*/ 0 w 248"/>
              <a:gd name="T73" fmla="*/ 7937 h 71"/>
              <a:gd name="T74" fmla="*/ 0 w 248"/>
              <a:gd name="T75" fmla="*/ 7937 h 71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248" h="71">
                <a:moveTo>
                  <a:pt x="0" y="5"/>
                </a:moveTo>
                <a:lnTo>
                  <a:pt x="0" y="5"/>
                </a:lnTo>
                <a:lnTo>
                  <a:pt x="4" y="8"/>
                </a:lnTo>
                <a:lnTo>
                  <a:pt x="18" y="13"/>
                </a:lnTo>
                <a:lnTo>
                  <a:pt x="40" y="22"/>
                </a:lnTo>
                <a:lnTo>
                  <a:pt x="54" y="27"/>
                </a:lnTo>
                <a:lnTo>
                  <a:pt x="69" y="30"/>
                </a:lnTo>
                <a:lnTo>
                  <a:pt x="87" y="32"/>
                </a:lnTo>
                <a:lnTo>
                  <a:pt x="106" y="32"/>
                </a:lnTo>
                <a:lnTo>
                  <a:pt x="126" y="32"/>
                </a:lnTo>
                <a:lnTo>
                  <a:pt x="148" y="31"/>
                </a:lnTo>
                <a:lnTo>
                  <a:pt x="172" y="27"/>
                </a:lnTo>
                <a:lnTo>
                  <a:pt x="195" y="21"/>
                </a:lnTo>
                <a:lnTo>
                  <a:pt x="222" y="12"/>
                </a:lnTo>
                <a:lnTo>
                  <a:pt x="248" y="0"/>
                </a:lnTo>
                <a:lnTo>
                  <a:pt x="241" y="10"/>
                </a:lnTo>
                <a:lnTo>
                  <a:pt x="232" y="21"/>
                </a:lnTo>
                <a:lnTo>
                  <a:pt x="217" y="34"/>
                </a:lnTo>
                <a:lnTo>
                  <a:pt x="200" y="46"/>
                </a:lnTo>
                <a:lnTo>
                  <a:pt x="189" y="52"/>
                </a:lnTo>
                <a:lnTo>
                  <a:pt x="179" y="57"/>
                </a:lnTo>
                <a:lnTo>
                  <a:pt x="166" y="62"/>
                </a:lnTo>
                <a:lnTo>
                  <a:pt x="153" y="66"/>
                </a:lnTo>
                <a:lnTo>
                  <a:pt x="138" y="68"/>
                </a:lnTo>
                <a:lnTo>
                  <a:pt x="122" y="69"/>
                </a:lnTo>
                <a:lnTo>
                  <a:pt x="111" y="71"/>
                </a:lnTo>
                <a:lnTo>
                  <a:pt x="100" y="71"/>
                </a:lnTo>
                <a:lnTo>
                  <a:pt x="85" y="68"/>
                </a:lnTo>
                <a:lnTo>
                  <a:pt x="66" y="60"/>
                </a:lnTo>
                <a:lnTo>
                  <a:pt x="57" y="54"/>
                </a:lnTo>
                <a:lnTo>
                  <a:pt x="45" y="49"/>
                </a:lnTo>
                <a:lnTo>
                  <a:pt x="35" y="40"/>
                </a:lnTo>
                <a:lnTo>
                  <a:pt x="23" y="30"/>
                </a:lnTo>
                <a:lnTo>
                  <a:pt x="12" y="18"/>
                </a:lnTo>
                <a:lnTo>
                  <a:pt x="0" y="5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2" name="Freeform 301"/>
          <p:cNvSpPr>
            <a:spLocks/>
          </p:cNvSpPr>
          <p:nvPr/>
        </p:nvSpPr>
        <p:spPr bwMode="auto">
          <a:xfrm>
            <a:off x="6665913" y="5910263"/>
            <a:ext cx="819150" cy="460375"/>
          </a:xfrm>
          <a:custGeom>
            <a:avLst/>
            <a:gdLst>
              <a:gd name="T0" fmla="*/ 819150 w 516"/>
              <a:gd name="T1" fmla="*/ 0 h 290"/>
              <a:gd name="T2" fmla="*/ 819150 w 516"/>
              <a:gd name="T3" fmla="*/ 0 h 290"/>
              <a:gd name="T4" fmla="*/ 803275 w 516"/>
              <a:gd name="T5" fmla="*/ 61913 h 290"/>
              <a:gd name="T6" fmla="*/ 803275 w 516"/>
              <a:gd name="T7" fmla="*/ 61913 h 290"/>
              <a:gd name="T8" fmla="*/ 798513 w 516"/>
              <a:gd name="T9" fmla="*/ 95250 h 290"/>
              <a:gd name="T10" fmla="*/ 796925 w 516"/>
              <a:gd name="T11" fmla="*/ 136525 h 290"/>
              <a:gd name="T12" fmla="*/ 796925 w 516"/>
              <a:gd name="T13" fmla="*/ 185738 h 290"/>
              <a:gd name="T14" fmla="*/ 796925 w 516"/>
              <a:gd name="T15" fmla="*/ 236538 h 290"/>
              <a:gd name="T16" fmla="*/ 801688 w 516"/>
              <a:gd name="T17" fmla="*/ 325438 h 290"/>
              <a:gd name="T18" fmla="*/ 803275 w 516"/>
              <a:gd name="T19" fmla="*/ 363538 h 290"/>
              <a:gd name="T20" fmla="*/ 803275 w 516"/>
              <a:gd name="T21" fmla="*/ 363538 h 290"/>
              <a:gd name="T22" fmla="*/ 768350 w 516"/>
              <a:gd name="T23" fmla="*/ 381000 h 290"/>
              <a:gd name="T24" fmla="*/ 731838 w 516"/>
              <a:gd name="T25" fmla="*/ 398463 h 290"/>
              <a:gd name="T26" fmla="*/ 696913 w 516"/>
              <a:gd name="T27" fmla="*/ 412750 h 290"/>
              <a:gd name="T28" fmla="*/ 658813 w 516"/>
              <a:gd name="T29" fmla="*/ 425450 h 290"/>
              <a:gd name="T30" fmla="*/ 623888 w 516"/>
              <a:gd name="T31" fmla="*/ 434975 h 290"/>
              <a:gd name="T32" fmla="*/ 588963 w 516"/>
              <a:gd name="T33" fmla="*/ 444500 h 290"/>
              <a:gd name="T34" fmla="*/ 552450 w 516"/>
              <a:gd name="T35" fmla="*/ 449263 h 290"/>
              <a:gd name="T36" fmla="*/ 517525 w 516"/>
              <a:gd name="T37" fmla="*/ 454025 h 290"/>
              <a:gd name="T38" fmla="*/ 482600 w 516"/>
              <a:gd name="T39" fmla="*/ 458788 h 290"/>
              <a:gd name="T40" fmla="*/ 449263 w 516"/>
              <a:gd name="T41" fmla="*/ 460375 h 290"/>
              <a:gd name="T42" fmla="*/ 381000 w 516"/>
              <a:gd name="T43" fmla="*/ 458788 h 290"/>
              <a:gd name="T44" fmla="*/ 319088 w 516"/>
              <a:gd name="T45" fmla="*/ 454025 h 290"/>
              <a:gd name="T46" fmla="*/ 258763 w 516"/>
              <a:gd name="T47" fmla="*/ 447675 h 290"/>
              <a:gd name="T48" fmla="*/ 204788 w 516"/>
              <a:gd name="T49" fmla="*/ 434975 h 290"/>
              <a:gd name="T50" fmla="*/ 153988 w 516"/>
              <a:gd name="T51" fmla="*/ 423863 h 290"/>
              <a:gd name="T52" fmla="*/ 109538 w 516"/>
              <a:gd name="T53" fmla="*/ 412750 h 290"/>
              <a:gd name="T54" fmla="*/ 71438 w 516"/>
              <a:gd name="T55" fmla="*/ 398463 h 290"/>
              <a:gd name="T56" fmla="*/ 17463 w 516"/>
              <a:gd name="T57" fmla="*/ 379413 h 290"/>
              <a:gd name="T58" fmla="*/ 0 w 516"/>
              <a:gd name="T59" fmla="*/ 369888 h 290"/>
              <a:gd name="T60" fmla="*/ 0 w 516"/>
              <a:gd name="T61" fmla="*/ 369888 h 290"/>
              <a:gd name="T62" fmla="*/ 11113 w 516"/>
              <a:gd name="T63" fmla="*/ 349250 h 290"/>
              <a:gd name="T64" fmla="*/ 20638 w 516"/>
              <a:gd name="T65" fmla="*/ 325438 h 290"/>
              <a:gd name="T66" fmla="*/ 26988 w 516"/>
              <a:gd name="T67" fmla="*/ 300038 h 290"/>
              <a:gd name="T68" fmla="*/ 34925 w 516"/>
              <a:gd name="T69" fmla="*/ 271463 h 290"/>
              <a:gd name="T70" fmla="*/ 41275 w 516"/>
              <a:gd name="T71" fmla="*/ 211138 h 290"/>
              <a:gd name="T72" fmla="*/ 46038 w 516"/>
              <a:gd name="T73" fmla="*/ 149225 h 290"/>
              <a:gd name="T74" fmla="*/ 49213 w 516"/>
              <a:gd name="T75" fmla="*/ 90488 h 290"/>
              <a:gd name="T76" fmla="*/ 49213 w 516"/>
              <a:gd name="T77" fmla="*/ 44450 h 290"/>
              <a:gd name="T78" fmla="*/ 46038 w 516"/>
              <a:gd name="T79" fmla="*/ 0 h 290"/>
              <a:gd name="T80" fmla="*/ 46038 w 516"/>
              <a:gd name="T81" fmla="*/ 0 h 290"/>
              <a:gd name="T82" fmla="*/ 61913 w 516"/>
              <a:gd name="T83" fmla="*/ 15875 h 290"/>
              <a:gd name="T84" fmla="*/ 92075 w 516"/>
              <a:gd name="T85" fmla="*/ 44450 h 290"/>
              <a:gd name="T86" fmla="*/ 171450 w 516"/>
              <a:gd name="T87" fmla="*/ 115888 h 290"/>
              <a:gd name="T88" fmla="*/ 284163 w 516"/>
              <a:gd name="T89" fmla="*/ 211138 h 290"/>
              <a:gd name="T90" fmla="*/ 284163 w 516"/>
              <a:gd name="T91" fmla="*/ 211138 h 290"/>
              <a:gd name="T92" fmla="*/ 293688 w 516"/>
              <a:gd name="T93" fmla="*/ 215900 h 290"/>
              <a:gd name="T94" fmla="*/ 306388 w 516"/>
              <a:gd name="T95" fmla="*/ 220663 h 290"/>
              <a:gd name="T96" fmla="*/ 339725 w 516"/>
              <a:gd name="T97" fmla="*/ 225425 h 290"/>
              <a:gd name="T98" fmla="*/ 379413 w 516"/>
              <a:gd name="T99" fmla="*/ 225425 h 290"/>
              <a:gd name="T100" fmla="*/ 419100 w 516"/>
              <a:gd name="T101" fmla="*/ 225425 h 290"/>
              <a:gd name="T102" fmla="*/ 488950 w 516"/>
              <a:gd name="T103" fmla="*/ 219075 h 290"/>
              <a:gd name="T104" fmla="*/ 519113 w 516"/>
              <a:gd name="T105" fmla="*/ 215900 h 290"/>
              <a:gd name="T106" fmla="*/ 674688 w 516"/>
              <a:gd name="T107" fmla="*/ 141288 h 290"/>
              <a:gd name="T108" fmla="*/ 819150 w 516"/>
              <a:gd name="T109" fmla="*/ 0 h 290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16" h="290">
                <a:moveTo>
                  <a:pt x="516" y="0"/>
                </a:moveTo>
                <a:lnTo>
                  <a:pt x="516" y="0"/>
                </a:lnTo>
                <a:lnTo>
                  <a:pt x="506" y="39"/>
                </a:lnTo>
                <a:lnTo>
                  <a:pt x="503" y="60"/>
                </a:lnTo>
                <a:lnTo>
                  <a:pt x="502" y="86"/>
                </a:lnTo>
                <a:lnTo>
                  <a:pt x="502" y="117"/>
                </a:lnTo>
                <a:lnTo>
                  <a:pt x="502" y="149"/>
                </a:lnTo>
                <a:lnTo>
                  <a:pt x="505" y="205"/>
                </a:lnTo>
                <a:lnTo>
                  <a:pt x="506" y="229"/>
                </a:lnTo>
                <a:lnTo>
                  <a:pt x="484" y="240"/>
                </a:lnTo>
                <a:lnTo>
                  <a:pt x="461" y="251"/>
                </a:lnTo>
                <a:lnTo>
                  <a:pt x="439" y="260"/>
                </a:lnTo>
                <a:lnTo>
                  <a:pt x="415" y="268"/>
                </a:lnTo>
                <a:lnTo>
                  <a:pt x="393" y="274"/>
                </a:lnTo>
                <a:lnTo>
                  <a:pt x="371" y="280"/>
                </a:lnTo>
                <a:lnTo>
                  <a:pt x="348" y="283"/>
                </a:lnTo>
                <a:lnTo>
                  <a:pt x="326" y="286"/>
                </a:lnTo>
                <a:lnTo>
                  <a:pt x="304" y="289"/>
                </a:lnTo>
                <a:lnTo>
                  <a:pt x="283" y="290"/>
                </a:lnTo>
                <a:lnTo>
                  <a:pt x="240" y="289"/>
                </a:lnTo>
                <a:lnTo>
                  <a:pt x="201" y="286"/>
                </a:lnTo>
                <a:lnTo>
                  <a:pt x="163" y="282"/>
                </a:lnTo>
                <a:lnTo>
                  <a:pt x="129" y="274"/>
                </a:lnTo>
                <a:lnTo>
                  <a:pt x="97" y="267"/>
                </a:lnTo>
                <a:lnTo>
                  <a:pt x="69" y="260"/>
                </a:lnTo>
                <a:lnTo>
                  <a:pt x="45" y="251"/>
                </a:lnTo>
                <a:lnTo>
                  <a:pt x="11" y="239"/>
                </a:lnTo>
                <a:lnTo>
                  <a:pt x="0" y="233"/>
                </a:lnTo>
                <a:lnTo>
                  <a:pt x="7" y="220"/>
                </a:lnTo>
                <a:lnTo>
                  <a:pt x="13" y="205"/>
                </a:lnTo>
                <a:lnTo>
                  <a:pt x="17" y="189"/>
                </a:lnTo>
                <a:lnTo>
                  <a:pt x="22" y="171"/>
                </a:lnTo>
                <a:lnTo>
                  <a:pt x="26" y="133"/>
                </a:lnTo>
                <a:lnTo>
                  <a:pt x="29" y="94"/>
                </a:lnTo>
                <a:lnTo>
                  <a:pt x="31" y="57"/>
                </a:lnTo>
                <a:lnTo>
                  <a:pt x="31" y="28"/>
                </a:lnTo>
                <a:lnTo>
                  <a:pt x="29" y="0"/>
                </a:lnTo>
                <a:lnTo>
                  <a:pt x="39" y="10"/>
                </a:lnTo>
                <a:lnTo>
                  <a:pt x="58" y="28"/>
                </a:lnTo>
                <a:lnTo>
                  <a:pt x="108" y="73"/>
                </a:lnTo>
                <a:lnTo>
                  <a:pt x="179" y="133"/>
                </a:lnTo>
                <a:lnTo>
                  <a:pt x="185" y="136"/>
                </a:lnTo>
                <a:lnTo>
                  <a:pt x="193" y="139"/>
                </a:lnTo>
                <a:lnTo>
                  <a:pt x="214" y="142"/>
                </a:lnTo>
                <a:lnTo>
                  <a:pt x="239" y="142"/>
                </a:lnTo>
                <a:lnTo>
                  <a:pt x="264" y="142"/>
                </a:lnTo>
                <a:lnTo>
                  <a:pt x="308" y="138"/>
                </a:lnTo>
                <a:lnTo>
                  <a:pt x="327" y="136"/>
                </a:lnTo>
                <a:lnTo>
                  <a:pt x="425" y="89"/>
                </a:lnTo>
                <a:lnTo>
                  <a:pt x="516" y="0"/>
                </a:lnTo>
                <a:close/>
              </a:path>
            </a:pathLst>
          </a:custGeom>
          <a:noFill/>
          <a:ln w="9525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3" name="Freeform 302"/>
          <p:cNvSpPr>
            <a:spLocks/>
          </p:cNvSpPr>
          <p:nvPr/>
        </p:nvSpPr>
        <p:spPr bwMode="auto">
          <a:xfrm>
            <a:off x="6726238" y="5187950"/>
            <a:ext cx="284162" cy="88900"/>
          </a:xfrm>
          <a:custGeom>
            <a:avLst/>
            <a:gdLst>
              <a:gd name="T0" fmla="*/ 284162 w 179"/>
              <a:gd name="T1" fmla="*/ 88900 h 56"/>
              <a:gd name="T2" fmla="*/ 280987 w 179"/>
              <a:gd name="T3" fmla="*/ 84138 h 56"/>
              <a:gd name="T4" fmla="*/ 274637 w 179"/>
              <a:gd name="T5" fmla="*/ 69850 h 56"/>
              <a:gd name="T6" fmla="*/ 263525 w 179"/>
              <a:gd name="T7" fmla="*/ 53975 h 56"/>
              <a:gd name="T8" fmla="*/ 254000 w 179"/>
              <a:gd name="T9" fmla="*/ 44450 h 56"/>
              <a:gd name="T10" fmla="*/ 242887 w 179"/>
              <a:gd name="T11" fmla="*/ 34925 h 56"/>
              <a:gd name="T12" fmla="*/ 228600 w 179"/>
              <a:gd name="T13" fmla="*/ 28575 h 56"/>
              <a:gd name="T14" fmla="*/ 211137 w 179"/>
              <a:gd name="T15" fmla="*/ 19050 h 56"/>
              <a:gd name="T16" fmla="*/ 190500 w 179"/>
              <a:gd name="T17" fmla="*/ 11113 h 56"/>
              <a:gd name="T18" fmla="*/ 169862 w 179"/>
              <a:gd name="T19" fmla="*/ 6350 h 56"/>
              <a:gd name="T20" fmla="*/ 144462 w 179"/>
              <a:gd name="T21" fmla="*/ 1588 h 56"/>
              <a:gd name="T22" fmla="*/ 115887 w 179"/>
              <a:gd name="T23" fmla="*/ 0 h 56"/>
              <a:gd name="T24" fmla="*/ 84137 w 179"/>
              <a:gd name="T25" fmla="*/ 0 h 56"/>
              <a:gd name="T26" fmla="*/ 46037 w 179"/>
              <a:gd name="T27" fmla="*/ 4763 h 56"/>
              <a:gd name="T28" fmla="*/ 0 w 179"/>
              <a:gd name="T29" fmla="*/ 23813 h 56"/>
              <a:gd name="T30" fmla="*/ 31750 w 179"/>
              <a:gd name="T31" fmla="*/ 14288 h 56"/>
              <a:gd name="T32" fmla="*/ 66675 w 179"/>
              <a:gd name="T33" fmla="*/ 9525 h 56"/>
              <a:gd name="T34" fmla="*/ 109537 w 179"/>
              <a:gd name="T35" fmla="*/ 6350 h 56"/>
              <a:gd name="T36" fmla="*/ 130175 w 179"/>
              <a:gd name="T37" fmla="*/ 6350 h 56"/>
              <a:gd name="T38" fmla="*/ 153987 w 179"/>
              <a:gd name="T39" fmla="*/ 9525 h 56"/>
              <a:gd name="T40" fmla="*/ 176212 w 179"/>
              <a:gd name="T41" fmla="*/ 15875 h 56"/>
              <a:gd name="T42" fmla="*/ 200025 w 179"/>
              <a:gd name="T43" fmla="*/ 23813 h 56"/>
              <a:gd name="T44" fmla="*/ 223837 w 179"/>
              <a:gd name="T45" fmla="*/ 31750 h 56"/>
              <a:gd name="T46" fmla="*/ 244475 w 179"/>
              <a:gd name="T47" fmla="*/ 49213 h 56"/>
              <a:gd name="T48" fmla="*/ 265112 w 179"/>
              <a:gd name="T49" fmla="*/ 65088 h 56"/>
              <a:gd name="T50" fmla="*/ 284162 w 179"/>
              <a:gd name="T51" fmla="*/ 88900 h 5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79" h="56">
                <a:moveTo>
                  <a:pt x="179" y="56"/>
                </a:moveTo>
                <a:lnTo>
                  <a:pt x="177" y="53"/>
                </a:lnTo>
                <a:lnTo>
                  <a:pt x="173" y="44"/>
                </a:lnTo>
                <a:lnTo>
                  <a:pt x="166" y="34"/>
                </a:lnTo>
                <a:lnTo>
                  <a:pt x="160" y="28"/>
                </a:lnTo>
                <a:lnTo>
                  <a:pt x="153" y="22"/>
                </a:lnTo>
                <a:lnTo>
                  <a:pt x="144" y="18"/>
                </a:lnTo>
                <a:lnTo>
                  <a:pt x="133" y="12"/>
                </a:lnTo>
                <a:lnTo>
                  <a:pt x="120" y="7"/>
                </a:lnTo>
                <a:lnTo>
                  <a:pt x="107" y="4"/>
                </a:lnTo>
                <a:lnTo>
                  <a:pt x="91" y="1"/>
                </a:lnTo>
                <a:lnTo>
                  <a:pt x="73" y="0"/>
                </a:lnTo>
                <a:lnTo>
                  <a:pt x="53" y="0"/>
                </a:lnTo>
                <a:lnTo>
                  <a:pt x="29" y="3"/>
                </a:lnTo>
                <a:lnTo>
                  <a:pt x="0" y="15"/>
                </a:lnTo>
                <a:lnTo>
                  <a:pt x="20" y="9"/>
                </a:lnTo>
                <a:lnTo>
                  <a:pt x="42" y="6"/>
                </a:lnTo>
                <a:lnTo>
                  <a:pt x="69" y="4"/>
                </a:lnTo>
                <a:lnTo>
                  <a:pt x="82" y="4"/>
                </a:lnTo>
                <a:lnTo>
                  <a:pt x="97" y="6"/>
                </a:lnTo>
                <a:lnTo>
                  <a:pt x="111" y="10"/>
                </a:lnTo>
                <a:lnTo>
                  <a:pt x="126" y="15"/>
                </a:lnTo>
                <a:lnTo>
                  <a:pt x="141" y="20"/>
                </a:lnTo>
                <a:lnTo>
                  <a:pt x="154" y="31"/>
                </a:lnTo>
                <a:lnTo>
                  <a:pt x="167" y="41"/>
                </a:lnTo>
                <a:lnTo>
                  <a:pt x="179" y="5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4" name="Freeform 303"/>
          <p:cNvSpPr>
            <a:spLocks/>
          </p:cNvSpPr>
          <p:nvPr/>
        </p:nvSpPr>
        <p:spPr bwMode="auto">
          <a:xfrm>
            <a:off x="7245350" y="5216525"/>
            <a:ext cx="184150" cy="65088"/>
          </a:xfrm>
          <a:custGeom>
            <a:avLst/>
            <a:gdLst>
              <a:gd name="T0" fmla="*/ 0 w 116"/>
              <a:gd name="T1" fmla="*/ 65088 h 41"/>
              <a:gd name="T2" fmla="*/ 9525 w 116"/>
              <a:gd name="T3" fmla="*/ 52388 h 41"/>
              <a:gd name="T4" fmla="*/ 20638 w 116"/>
              <a:gd name="T5" fmla="*/ 41275 h 41"/>
              <a:gd name="T6" fmla="*/ 39688 w 116"/>
              <a:gd name="T7" fmla="*/ 30163 h 41"/>
              <a:gd name="T8" fmla="*/ 63500 w 116"/>
              <a:gd name="T9" fmla="*/ 15875 h 41"/>
              <a:gd name="T10" fmla="*/ 79375 w 116"/>
              <a:gd name="T11" fmla="*/ 11113 h 41"/>
              <a:gd name="T12" fmla="*/ 95250 w 116"/>
              <a:gd name="T13" fmla="*/ 6350 h 41"/>
              <a:gd name="T14" fmla="*/ 114300 w 116"/>
              <a:gd name="T15" fmla="*/ 1588 h 41"/>
              <a:gd name="T16" fmla="*/ 134938 w 116"/>
              <a:gd name="T17" fmla="*/ 0 h 41"/>
              <a:gd name="T18" fmla="*/ 158750 w 116"/>
              <a:gd name="T19" fmla="*/ 0 h 41"/>
              <a:gd name="T20" fmla="*/ 184150 w 116"/>
              <a:gd name="T21" fmla="*/ 0 h 41"/>
              <a:gd name="T22" fmla="*/ 165100 w 116"/>
              <a:gd name="T23" fmla="*/ 0 h 41"/>
              <a:gd name="T24" fmla="*/ 144463 w 116"/>
              <a:gd name="T25" fmla="*/ 1588 h 41"/>
              <a:gd name="T26" fmla="*/ 119063 w 116"/>
              <a:gd name="T27" fmla="*/ 3175 h 41"/>
              <a:gd name="T28" fmla="*/ 90488 w 116"/>
              <a:gd name="T29" fmla="*/ 12700 h 41"/>
              <a:gd name="T30" fmla="*/ 60325 w 116"/>
              <a:gd name="T31" fmla="*/ 25400 h 41"/>
              <a:gd name="T32" fmla="*/ 44450 w 116"/>
              <a:gd name="T33" fmla="*/ 31750 h 41"/>
              <a:gd name="T34" fmla="*/ 28575 w 116"/>
              <a:gd name="T35" fmla="*/ 41275 h 41"/>
              <a:gd name="T36" fmla="*/ 14288 w 116"/>
              <a:gd name="T37" fmla="*/ 52388 h 41"/>
              <a:gd name="T38" fmla="*/ 0 w 116"/>
              <a:gd name="T39" fmla="*/ 65088 h 4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16" h="41">
                <a:moveTo>
                  <a:pt x="0" y="41"/>
                </a:moveTo>
                <a:lnTo>
                  <a:pt x="6" y="33"/>
                </a:lnTo>
                <a:lnTo>
                  <a:pt x="13" y="26"/>
                </a:lnTo>
                <a:lnTo>
                  <a:pt x="25" y="19"/>
                </a:lnTo>
                <a:lnTo>
                  <a:pt x="40" y="10"/>
                </a:lnTo>
                <a:lnTo>
                  <a:pt x="50" y="7"/>
                </a:lnTo>
                <a:lnTo>
                  <a:pt x="60" y="4"/>
                </a:lnTo>
                <a:lnTo>
                  <a:pt x="72" y="1"/>
                </a:lnTo>
                <a:lnTo>
                  <a:pt x="85" y="0"/>
                </a:lnTo>
                <a:lnTo>
                  <a:pt x="100" y="0"/>
                </a:lnTo>
                <a:lnTo>
                  <a:pt x="116" y="0"/>
                </a:lnTo>
                <a:lnTo>
                  <a:pt x="104" y="0"/>
                </a:lnTo>
                <a:lnTo>
                  <a:pt x="91" y="1"/>
                </a:lnTo>
                <a:lnTo>
                  <a:pt x="75" y="2"/>
                </a:lnTo>
                <a:lnTo>
                  <a:pt x="57" y="8"/>
                </a:lnTo>
                <a:lnTo>
                  <a:pt x="38" y="16"/>
                </a:lnTo>
                <a:lnTo>
                  <a:pt x="28" y="20"/>
                </a:lnTo>
                <a:lnTo>
                  <a:pt x="18" y="26"/>
                </a:lnTo>
                <a:lnTo>
                  <a:pt x="9" y="33"/>
                </a:lnTo>
                <a:lnTo>
                  <a:pt x="0" y="4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5" name="Freeform 304"/>
          <p:cNvSpPr>
            <a:spLocks/>
          </p:cNvSpPr>
          <p:nvPr/>
        </p:nvSpPr>
        <p:spPr bwMode="auto">
          <a:xfrm>
            <a:off x="6842125" y="5251450"/>
            <a:ext cx="52388" cy="50800"/>
          </a:xfrm>
          <a:custGeom>
            <a:avLst/>
            <a:gdLst>
              <a:gd name="T0" fmla="*/ 52388 w 33"/>
              <a:gd name="T1" fmla="*/ 25400 h 32"/>
              <a:gd name="T2" fmla="*/ 52388 w 33"/>
              <a:gd name="T3" fmla="*/ 34925 h 32"/>
              <a:gd name="T4" fmla="*/ 44450 w 33"/>
              <a:gd name="T5" fmla="*/ 42863 h 32"/>
              <a:gd name="T6" fmla="*/ 34925 w 33"/>
              <a:gd name="T7" fmla="*/ 47625 h 32"/>
              <a:gd name="T8" fmla="*/ 25400 w 33"/>
              <a:gd name="T9" fmla="*/ 50800 h 32"/>
              <a:gd name="T10" fmla="*/ 17463 w 33"/>
              <a:gd name="T11" fmla="*/ 47625 h 32"/>
              <a:gd name="T12" fmla="*/ 7938 w 33"/>
              <a:gd name="T13" fmla="*/ 42863 h 32"/>
              <a:gd name="T14" fmla="*/ 0 w 33"/>
              <a:gd name="T15" fmla="*/ 34925 h 32"/>
              <a:gd name="T16" fmla="*/ 0 w 33"/>
              <a:gd name="T17" fmla="*/ 25400 h 32"/>
              <a:gd name="T18" fmla="*/ 0 w 33"/>
              <a:gd name="T19" fmla="*/ 15875 h 32"/>
              <a:gd name="T20" fmla="*/ 7938 w 33"/>
              <a:gd name="T21" fmla="*/ 6350 h 32"/>
              <a:gd name="T22" fmla="*/ 17463 w 33"/>
              <a:gd name="T23" fmla="*/ 1588 h 32"/>
              <a:gd name="T24" fmla="*/ 25400 w 33"/>
              <a:gd name="T25" fmla="*/ 0 h 32"/>
              <a:gd name="T26" fmla="*/ 34925 w 33"/>
              <a:gd name="T27" fmla="*/ 1588 h 32"/>
              <a:gd name="T28" fmla="*/ 44450 w 33"/>
              <a:gd name="T29" fmla="*/ 6350 h 32"/>
              <a:gd name="T30" fmla="*/ 52388 w 33"/>
              <a:gd name="T31" fmla="*/ 15875 h 32"/>
              <a:gd name="T32" fmla="*/ 52388 w 33"/>
              <a:gd name="T33" fmla="*/ 25400 h 32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3" h="32">
                <a:moveTo>
                  <a:pt x="33" y="16"/>
                </a:moveTo>
                <a:lnTo>
                  <a:pt x="33" y="22"/>
                </a:lnTo>
                <a:lnTo>
                  <a:pt x="28" y="27"/>
                </a:lnTo>
                <a:lnTo>
                  <a:pt x="22" y="30"/>
                </a:lnTo>
                <a:lnTo>
                  <a:pt x="16" y="32"/>
                </a:lnTo>
                <a:lnTo>
                  <a:pt x="11" y="30"/>
                </a:lnTo>
                <a:lnTo>
                  <a:pt x="5" y="27"/>
                </a:lnTo>
                <a:lnTo>
                  <a:pt x="0" y="22"/>
                </a:lnTo>
                <a:lnTo>
                  <a:pt x="0" y="16"/>
                </a:lnTo>
                <a:lnTo>
                  <a:pt x="0" y="10"/>
                </a:lnTo>
                <a:lnTo>
                  <a:pt x="5" y="4"/>
                </a:lnTo>
                <a:lnTo>
                  <a:pt x="11" y="1"/>
                </a:lnTo>
                <a:lnTo>
                  <a:pt x="16" y="0"/>
                </a:lnTo>
                <a:lnTo>
                  <a:pt x="22" y="1"/>
                </a:lnTo>
                <a:lnTo>
                  <a:pt x="28" y="4"/>
                </a:lnTo>
                <a:lnTo>
                  <a:pt x="33" y="10"/>
                </a:lnTo>
                <a:lnTo>
                  <a:pt x="33" y="1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6" name="Freeform 305"/>
          <p:cNvSpPr>
            <a:spLocks/>
          </p:cNvSpPr>
          <p:nvPr/>
        </p:nvSpPr>
        <p:spPr bwMode="auto">
          <a:xfrm>
            <a:off x="7410450" y="5727700"/>
            <a:ext cx="17463" cy="84138"/>
          </a:xfrm>
          <a:custGeom>
            <a:avLst/>
            <a:gdLst>
              <a:gd name="T0" fmla="*/ 7938 w 11"/>
              <a:gd name="T1" fmla="*/ 0 h 53"/>
              <a:gd name="T2" fmla="*/ 7938 w 11"/>
              <a:gd name="T3" fmla="*/ 0 h 53"/>
              <a:gd name="T4" fmla="*/ 9525 w 11"/>
              <a:gd name="T5" fmla="*/ 12700 h 53"/>
              <a:gd name="T6" fmla="*/ 14288 w 11"/>
              <a:gd name="T7" fmla="*/ 39688 h 53"/>
              <a:gd name="T8" fmla="*/ 17463 w 11"/>
              <a:gd name="T9" fmla="*/ 53975 h 53"/>
              <a:gd name="T10" fmla="*/ 17463 w 11"/>
              <a:gd name="T11" fmla="*/ 68263 h 53"/>
              <a:gd name="T12" fmla="*/ 12700 w 11"/>
              <a:gd name="T13" fmla="*/ 77788 h 53"/>
              <a:gd name="T14" fmla="*/ 9525 w 11"/>
              <a:gd name="T15" fmla="*/ 82550 h 53"/>
              <a:gd name="T16" fmla="*/ 7938 w 11"/>
              <a:gd name="T17" fmla="*/ 84138 h 53"/>
              <a:gd name="T18" fmla="*/ 7938 w 11"/>
              <a:gd name="T19" fmla="*/ 84138 h 53"/>
              <a:gd name="T20" fmla="*/ 0 w 11"/>
              <a:gd name="T21" fmla="*/ 84138 h 53"/>
              <a:gd name="T22" fmla="*/ 0 w 11"/>
              <a:gd name="T23" fmla="*/ 79375 h 53"/>
              <a:gd name="T24" fmla="*/ 7938 w 11"/>
              <a:gd name="T25" fmla="*/ 61913 h 53"/>
              <a:gd name="T26" fmla="*/ 9525 w 11"/>
              <a:gd name="T27" fmla="*/ 49213 h 53"/>
              <a:gd name="T28" fmla="*/ 12700 w 11"/>
              <a:gd name="T29" fmla="*/ 33338 h 53"/>
              <a:gd name="T30" fmla="*/ 12700 w 11"/>
              <a:gd name="T31" fmla="*/ 17463 h 53"/>
              <a:gd name="T32" fmla="*/ 9525 w 11"/>
              <a:gd name="T33" fmla="*/ 9525 h 53"/>
              <a:gd name="T34" fmla="*/ 7938 w 11"/>
              <a:gd name="T35" fmla="*/ 0 h 53"/>
              <a:gd name="T36" fmla="*/ 7938 w 11"/>
              <a:gd name="T37" fmla="*/ 0 h 53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11" h="53">
                <a:moveTo>
                  <a:pt x="5" y="0"/>
                </a:moveTo>
                <a:lnTo>
                  <a:pt x="5" y="0"/>
                </a:lnTo>
                <a:lnTo>
                  <a:pt x="6" y="8"/>
                </a:lnTo>
                <a:lnTo>
                  <a:pt x="9" y="25"/>
                </a:lnTo>
                <a:lnTo>
                  <a:pt x="11" y="34"/>
                </a:lnTo>
                <a:lnTo>
                  <a:pt x="11" y="43"/>
                </a:lnTo>
                <a:lnTo>
                  <a:pt x="8" y="49"/>
                </a:lnTo>
                <a:lnTo>
                  <a:pt x="6" y="52"/>
                </a:lnTo>
                <a:lnTo>
                  <a:pt x="5" y="53"/>
                </a:lnTo>
                <a:lnTo>
                  <a:pt x="0" y="53"/>
                </a:lnTo>
                <a:lnTo>
                  <a:pt x="0" y="50"/>
                </a:lnTo>
                <a:lnTo>
                  <a:pt x="5" y="39"/>
                </a:lnTo>
                <a:lnTo>
                  <a:pt x="6" y="31"/>
                </a:lnTo>
                <a:lnTo>
                  <a:pt x="8" y="21"/>
                </a:lnTo>
                <a:lnTo>
                  <a:pt x="8" y="11"/>
                </a:lnTo>
                <a:lnTo>
                  <a:pt x="6" y="6"/>
                </a:lnTo>
                <a:lnTo>
                  <a:pt x="5" y="0"/>
                </a:lnTo>
                <a:close/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7" name="Freeform 306"/>
          <p:cNvSpPr>
            <a:spLocks/>
          </p:cNvSpPr>
          <p:nvPr/>
        </p:nvSpPr>
        <p:spPr bwMode="auto">
          <a:xfrm>
            <a:off x="6792913" y="5727700"/>
            <a:ext cx="26987" cy="87313"/>
          </a:xfrm>
          <a:custGeom>
            <a:avLst/>
            <a:gdLst>
              <a:gd name="T0" fmla="*/ 12700 w 17"/>
              <a:gd name="T1" fmla="*/ 0 h 55"/>
              <a:gd name="T2" fmla="*/ 12700 w 17"/>
              <a:gd name="T3" fmla="*/ 0 h 55"/>
              <a:gd name="T4" fmla="*/ 9525 w 17"/>
              <a:gd name="T5" fmla="*/ 9525 h 55"/>
              <a:gd name="T6" fmla="*/ 12700 w 17"/>
              <a:gd name="T7" fmla="*/ 33338 h 55"/>
              <a:gd name="T8" fmla="*/ 17462 w 17"/>
              <a:gd name="T9" fmla="*/ 61913 h 55"/>
              <a:gd name="T10" fmla="*/ 22225 w 17"/>
              <a:gd name="T11" fmla="*/ 74613 h 55"/>
              <a:gd name="T12" fmla="*/ 26987 w 17"/>
              <a:gd name="T13" fmla="*/ 87313 h 55"/>
              <a:gd name="T14" fmla="*/ 26987 w 17"/>
              <a:gd name="T15" fmla="*/ 87313 h 55"/>
              <a:gd name="T16" fmla="*/ 22225 w 17"/>
              <a:gd name="T17" fmla="*/ 77788 h 55"/>
              <a:gd name="T18" fmla="*/ 14287 w 17"/>
              <a:gd name="T19" fmla="*/ 69850 h 55"/>
              <a:gd name="T20" fmla="*/ 7937 w 17"/>
              <a:gd name="T21" fmla="*/ 58738 h 55"/>
              <a:gd name="T22" fmla="*/ 3175 w 17"/>
              <a:gd name="T23" fmla="*/ 44450 h 55"/>
              <a:gd name="T24" fmla="*/ 0 w 17"/>
              <a:gd name="T25" fmla="*/ 30163 h 55"/>
              <a:gd name="T26" fmla="*/ 3175 w 17"/>
              <a:gd name="T27" fmla="*/ 17463 h 55"/>
              <a:gd name="T28" fmla="*/ 7937 w 17"/>
              <a:gd name="T29" fmla="*/ 7938 h 55"/>
              <a:gd name="T30" fmla="*/ 12700 w 17"/>
              <a:gd name="T31" fmla="*/ 0 h 55"/>
              <a:gd name="T32" fmla="*/ 12700 w 17"/>
              <a:gd name="T33" fmla="*/ 0 h 55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7" h="55">
                <a:moveTo>
                  <a:pt x="8" y="0"/>
                </a:moveTo>
                <a:lnTo>
                  <a:pt x="8" y="0"/>
                </a:lnTo>
                <a:lnTo>
                  <a:pt x="6" y="6"/>
                </a:lnTo>
                <a:lnTo>
                  <a:pt x="8" y="21"/>
                </a:lnTo>
                <a:lnTo>
                  <a:pt x="11" y="39"/>
                </a:lnTo>
                <a:lnTo>
                  <a:pt x="14" y="47"/>
                </a:lnTo>
                <a:lnTo>
                  <a:pt x="17" y="55"/>
                </a:lnTo>
                <a:lnTo>
                  <a:pt x="14" y="49"/>
                </a:lnTo>
                <a:lnTo>
                  <a:pt x="9" y="44"/>
                </a:lnTo>
                <a:lnTo>
                  <a:pt x="5" y="37"/>
                </a:lnTo>
                <a:lnTo>
                  <a:pt x="2" y="28"/>
                </a:lnTo>
                <a:lnTo>
                  <a:pt x="0" y="19"/>
                </a:lnTo>
                <a:lnTo>
                  <a:pt x="2" y="11"/>
                </a:lnTo>
                <a:lnTo>
                  <a:pt x="5" y="5"/>
                </a:lnTo>
                <a:lnTo>
                  <a:pt x="8" y="0"/>
                </a:lnTo>
                <a:close/>
              </a:path>
            </a:pathLst>
          </a:custGeom>
          <a:noFill/>
          <a:ln w="476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08" name="Freeform 308"/>
          <p:cNvSpPr>
            <a:spLocks/>
          </p:cNvSpPr>
          <p:nvPr/>
        </p:nvSpPr>
        <p:spPr bwMode="auto">
          <a:xfrm>
            <a:off x="6103938" y="1182688"/>
            <a:ext cx="1833562" cy="2592387"/>
          </a:xfrm>
          <a:custGeom>
            <a:avLst/>
            <a:gdLst>
              <a:gd name="T0" fmla="*/ 311668 w 1459"/>
              <a:gd name="T1" fmla="*/ 2452903 h 2063"/>
              <a:gd name="T2" fmla="*/ 324235 w 1459"/>
              <a:gd name="T3" fmla="*/ 2474266 h 2063"/>
              <a:gd name="T4" fmla="*/ 218670 w 1459"/>
              <a:gd name="T5" fmla="*/ 2432797 h 2063"/>
              <a:gd name="T6" fmla="*/ 183482 w 1459"/>
              <a:gd name="T7" fmla="*/ 2391329 h 2063"/>
              <a:gd name="T8" fmla="*/ 90484 w 1459"/>
              <a:gd name="T9" fmla="*/ 2210377 h 2063"/>
              <a:gd name="T10" fmla="*/ 36445 w 1459"/>
              <a:gd name="T11" fmla="*/ 2019373 h 2063"/>
              <a:gd name="T12" fmla="*/ 3770 w 1459"/>
              <a:gd name="T13" fmla="*/ 1756741 h 2063"/>
              <a:gd name="T14" fmla="*/ 7540 w 1459"/>
              <a:gd name="T15" fmla="*/ 1407404 h 2063"/>
              <a:gd name="T16" fmla="*/ 50269 w 1459"/>
              <a:gd name="T17" fmla="*/ 1024137 h 2063"/>
              <a:gd name="T18" fmla="*/ 128186 w 1459"/>
              <a:gd name="T19" fmla="*/ 637101 h 2063"/>
              <a:gd name="T20" fmla="*/ 180968 w 1459"/>
              <a:gd name="T21" fmla="*/ 503901 h 2063"/>
              <a:gd name="T22" fmla="*/ 245061 w 1459"/>
              <a:gd name="T23" fmla="*/ 414681 h 2063"/>
              <a:gd name="T24" fmla="*/ 432313 w 1459"/>
              <a:gd name="T25" fmla="*/ 191005 h 2063"/>
              <a:gd name="T26" fmla="*/ 575580 w 1459"/>
              <a:gd name="T27" fmla="*/ 80423 h 2063"/>
              <a:gd name="T28" fmla="*/ 677375 w 1459"/>
              <a:gd name="T29" fmla="*/ 47751 h 2063"/>
              <a:gd name="T30" fmla="*/ 791737 w 1459"/>
              <a:gd name="T31" fmla="*/ 13823 h 2063"/>
              <a:gd name="T32" fmla="*/ 999096 w 1459"/>
              <a:gd name="T33" fmla="*/ 5026 h 2063"/>
              <a:gd name="T34" fmla="*/ 1114715 w 1459"/>
              <a:gd name="T35" fmla="*/ 36442 h 2063"/>
              <a:gd name="T36" fmla="*/ 1224050 w 1459"/>
              <a:gd name="T37" fmla="*/ 105555 h 2063"/>
              <a:gd name="T38" fmla="*/ 1301967 w 1459"/>
              <a:gd name="T39" fmla="*/ 164616 h 2063"/>
              <a:gd name="T40" fmla="*/ 1431410 w 1459"/>
              <a:gd name="T41" fmla="*/ 321692 h 2063"/>
              <a:gd name="T42" fmla="*/ 1539488 w 1459"/>
              <a:gd name="T43" fmla="*/ 557935 h 2063"/>
              <a:gd name="T44" fmla="*/ 1623689 w 1459"/>
              <a:gd name="T45" fmla="*/ 829363 h 2063"/>
              <a:gd name="T46" fmla="*/ 1764442 w 1459"/>
              <a:gd name="T47" fmla="*/ 1394837 h 2063"/>
              <a:gd name="T48" fmla="*/ 1823508 w 1459"/>
              <a:gd name="T49" fmla="*/ 1794439 h 2063"/>
              <a:gd name="T50" fmla="*/ 1832305 w 1459"/>
              <a:gd name="T51" fmla="*/ 2116132 h 2063"/>
              <a:gd name="T52" fmla="*/ 1822251 w 1459"/>
              <a:gd name="T53" fmla="*/ 2240536 h 2063"/>
              <a:gd name="T54" fmla="*/ 1775753 w 1459"/>
              <a:gd name="T55" fmla="*/ 2382533 h 2063"/>
              <a:gd name="T56" fmla="*/ 1701606 w 1459"/>
              <a:gd name="T57" fmla="*/ 2490602 h 2063"/>
              <a:gd name="T58" fmla="*/ 1736794 w 1459"/>
              <a:gd name="T59" fmla="*/ 2363684 h 2063"/>
              <a:gd name="T60" fmla="*/ 1731767 w 1459"/>
              <a:gd name="T61" fmla="*/ 2302110 h 2063"/>
              <a:gd name="T62" fmla="*/ 1663904 w 1459"/>
              <a:gd name="T63" fmla="*/ 2357401 h 2063"/>
              <a:gd name="T64" fmla="*/ 1638770 w 1459"/>
              <a:gd name="T65" fmla="*/ 2425258 h 2063"/>
              <a:gd name="T66" fmla="*/ 1459058 w 1459"/>
              <a:gd name="T67" fmla="*/ 2508194 h 2063"/>
              <a:gd name="T68" fmla="*/ 1485449 w 1459"/>
              <a:gd name="T69" fmla="*/ 2413948 h 2063"/>
              <a:gd name="T70" fmla="*/ 1422613 w 1459"/>
              <a:gd name="T71" fmla="*/ 2540866 h 2063"/>
              <a:gd name="T72" fmla="*/ 1379884 w 1459"/>
              <a:gd name="T73" fmla="*/ 2581078 h 2063"/>
              <a:gd name="T74" fmla="*/ 1312021 w 1459"/>
              <a:gd name="T75" fmla="*/ 2591130 h 2063"/>
              <a:gd name="T76" fmla="*/ 1358520 w 1459"/>
              <a:gd name="T77" fmla="*/ 2530813 h 2063"/>
              <a:gd name="T78" fmla="*/ 1420099 w 1459"/>
              <a:gd name="T79" fmla="*/ 2418975 h 2063"/>
              <a:gd name="T80" fmla="*/ 1367317 w 1459"/>
              <a:gd name="T81" fmla="*/ 2465469 h 2063"/>
              <a:gd name="T82" fmla="*/ 1259239 w 1459"/>
              <a:gd name="T83" fmla="*/ 2537096 h 2063"/>
              <a:gd name="T84" fmla="*/ 1185092 w 1459"/>
              <a:gd name="T85" fmla="*/ 2542123 h 2063"/>
              <a:gd name="T86" fmla="*/ 1136080 w 1459"/>
              <a:gd name="T87" fmla="*/ 2518247 h 2063"/>
              <a:gd name="T88" fmla="*/ 1193889 w 1459"/>
              <a:gd name="T89" fmla="*/ 2474266 h 2063"/>
              <a:gd name="T90" fmla="*/ 1224050 w 1459"/>
              <a:gd name="T91" fmla="*/ 2396356 h 2063"/>
              <a:gd name="T92" fmla="*/ 1215253 w 1459"/>
              <a:gd name="T93" fmla="*/ 2391329 h 2063"/>
              <a:gd name="T94" fmla="*/ 1136080 w 1459"/>
              <a:gd name="T95" fmla="*/ 2471752 h 2063"/>
              <a:gd name="T96" fmla="*/ 1149904 w 1459"/>
              <a:gd name="T97" fmla="*/ 1957799 h 2063"/>
              <a:gd name="T98" fmla="*/ 1136080 w 1459"/>
              <a:gd name="T99" fmla="*/ 1872349 h 2063"/>
              <a:gd name="T100" fmla="*/ 1056906 w 1459"/>
              <a:gd name="T101" fmla="*/ 1947746 h 2063"/>
              <a:gd name="T102" fmla="*/ 902329 w 1459"/>
              <a:gd name="T103" fmla="*/ 1996754 h 2063"/>
              <a:gd name="T104" fmla="*/ 799277 w 1459"/>
              <a:gd name="T105" fmla="*/ 1990471 h 2063"/>
              <a:gd name="T106" fmla="*/ 718847 w 1459"/>
              <a:gd name="T107" fmla="*/ 1954029 h 2063"/>
              <a:gd name="T108" fmla="*/ 682402 w 1459"/>
              <a:gd name="T109" fmla="*/ 1999267 h 2063"/>
              <a:gd name="T110" fmla="*/ 625849 w 1459"/>
              <a:gd name="T111" fmla="*/ 2176449 h 2063"/>
              <a:gd name="T112" fmla="*/ 506460 w 1459"/>
              <a:gd name="T113" fmla="*/ 2408922 h 2063"/>
              <a:gd name="T114" fmla="*/ 417233 w 1459"/>
              <a:gd name="T115" fmla="*/ 2462956 h 2063"/>
              <a:gd name="T116" fmla="*/ 344343 w 1459"/>
              <a:gd name="T117" fmla="*/ 2466726 h 206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459" h="2063">
                <a:moveTo>
                  <a:pt x="258" y="1948"/>
                </a:moveTo>
                <a:lnTo>
                  <a:pt x="258" y="1948"/>
                </a:lnTo>
                <a:lnTo>
                  <a:pt x="254" y="1950"/>
                </a:lnTo>
                <a:lnTo>
                  <a:pt x="251" y="1950"/>
                </a:lnTo>
                <a:lnTo>
                  <a:pt x="248" y="1952"/>
                </a:lnTo>
                <a:lnTo>
                  <a:pt x="247" y="1955"/>
                </a:lnTo>
                <a:lnTo>
                  <a:pt x="247" y="1959"/>
                </a:lnTo>
                <a:lnTo>
                  <a:pt x="251" y="1963"/>
                </a:lnTo>
                <a:lnTo>
                  <a:pt x="258" y="1969"/>
                </a:lnTo>
                <a:lnTo>
                  <a:pt x="244" y="1966"/>
                </a:lnTo>
                <a:lnTo>
                  <a:pt x="215" y="1958"/>
                </a:lnTo>
                <a:lnTo>
                  <a:pt x="200" y="1951"/>
                </a:lnTo>
                <a:lnTo>
                  <a:pt x="185" y="1944"/>
                </a:lnTo>
                <a:lnTo>
                  <a:pt x="174" y="1936"/>
                </a:lnTo>
                <a:lnTo>
                  <a:pt x="170" y="1932"/>
                </a:lnTo>
                <a:lnTo>
                  <a:pt x="167" y="1928"/>
                </a:lnTo>
                <a:lnTo>
                  <a:pt x="157" y="1917"/>
                </a:lnTo>
                <a:lnTo>
                  <a:pt x="146" y="1903"/>
                </a:lnTo>
                <a:lnTo>
                  <a:pt x="132" y="1884"/>
                </a:lnTo>
                <a:lnTo>
                  <a:pt x="115" y="1858"/>
                </a:lnTo>
                <a:lnTo>
                  <a:pt x="99" y="1824"/>
                </a:lnTo>
                <a:lnTo>
                  <a:pt x="80" y="1783"/>
                </a:lnTo>
                <a:lnTo>
                  <a:pt x="72" y="1759"/>
                </a:lnTo>
                <a:lnTo>
                  <a:pt x="62" y="1733"/>
                </a:lnTo>
                <a:lnTo>
                  <a:pt x="54" y="1704"/>
                </a:lnTo>
                <a:lnTo>
                  <a:pt x="44" y="1674"/>
                </a:lnTo>
                <a:lnTo>
                  <a:pt x="37" y="1643"/>
                </a:lnTo>
                <a:lnTo>
                  <a:pt x="29" y="1607"/>
                </a:lnTo>
                <a:lnTo>
                  <a:pt x="22" y="1570"/>
                </a:lnTo>
                <a:lnTo>
                  <a:pt x="17" y="1531"/>
                </a:lnTo>
                <a:lnTo>
                  <a:pt x="11" y="1490"/>
                </a:lnTo>
                <a:lnTo>
                  <a:pt x="7" y="1444"/>
                </a:lnTo>
                <a:lnTo>
                  <a:pt x="3" y="1398"/>
                </a:lnTo>
                <a:lnTo>
                  <a:pt x="2" y="1347"/>
                </a:lnTo>
                <a:lnTo>
                  <a:pt x="0" y="1295"/>
                </a:lnTo>
                <a:lnTo>
                  <a:pt x="0" y="1239"/>
                </a:lnTo>
                <a:lnTo>
                  <a:pt x="2" y="1181"/>
                </a:lnTo>
                <a:lnTo>
                  <a:pt x="6" y="1120"/>
                </a:lnTo>
                <a:lnTo>
                  <a:pt x="10" y="1056"/>
                </a:lnTo>
                <a:lnTo>
                  <a:pt x="17" y="988"/>
                </a:lnTo>
                <a:lnTo>
                  <a:pt x="28" y="904"/>
                </a:lnTo>
                <a:lnTo>
                  <a:pt x="40" y="815"/>
                </a:lnTo>
                <a:lnTo>
                  <a:pt x="57" y="712"/>
                </a:lnTo>
                <a:lnTo>
                  <a:pt x="67" y="659"/>
                </a:lnTo>
                <a:lnTo>
                  <a:pt x="78" y="605"/>
                </a:lnTo>
                <a:lnTo>
                  <a:pt x="89" y="554"/>
                </a:lnTo>
                <a:lnTo>
                  <a:pt x="102" y="507"/>
                </a:lnTo>
                <a:lnTo>
                  <a:pt x="115" y="464"/>
                </a:lnTo>
                <a:lnTo>
                  <a:pt x="122" y="446"/>
                </a:lnTo>
                <a:lnTo>
                  <a:pt x="129" y="429"/>
                </a:lnTo>
                <a:lnTo>
                  <a:pt x="137" y="413"/>
                </a:lnTo>
                <a:lnTo>
                  <a:pt x="144" y="401"/>
                </a:lnTo>
                <a:lnTo>
                  <a:pt x="152" y="390"/>
                </a:lnTo>
                <a:lnTo>
                  <a:pt x="159" y="383"/>
                </a:lnTo>
                <a:lnTo>
                  <a:pt x="169" y="368"/>
                </a:lnTo>
                <a:lnTo>
                  <a:pt x="195" y="330"/>
                </a:lnTo>
                <a:lnTo>
                  <a:pt x="235" y="277"/>
                </a:lnTo>
                <a:lnTo>
                  <a:pt x="259" y="246"/>
                </a:lnTo>
                <a:lnTo>
                  <a:pt x="285" y="215"/>
                </a:lnTo>
                <a:lnTo>
                  <a:pt x="314" y="183"/>
                </a:lnTo>
                <a:lnTo>
                  <a:pt x="344" y="152"/>
                </a:lnTo>
                <a:lnTo>
                  <a:pt x="376" y="123"/>
                </a:lnTo>
                <a:lnTo>
                  <a:pt x="409" y="97"/>
                </a:lnTo>
                <a:lnTo>
                  <a:pt x="425" y="85"/>
                </a:lnTo>
                <a:lnTo>
                  <a:pt x="441" y="74"/>
                </a:lnTo>
                <a:lnTo>
                  <a:pt x="458" y="64"/>
                </a:lnTo>
                <a:lnTo>
                  <a:pt x="474" y="56"/>
                </a:lnTo>
                <a:lnTo>
                  <a:pt x="491" y="49"/>
                </a:lnTo>
                <a:lnTo>
                  <a:pt x="507" y="44"/>
                </a:lnTo>
                <a:lnTo>
                  <a:pt x="524" y="40"/>
                </a:lnTo>
                <a:lnTo>
                  <a:pt x="539" y="38"/>
                </a:lnTo>
                <a:lnTo>
                  <a:pt x="551" y="34"/>
                </a:lnTo>
                <a:lnTo>
                  <a:pt x="583" y="23"/>
                </a:lnTo>
                <a:lnTo>
                  <a:pt x="604" y="18"/>
                </a:lnTo>
                <a:lnTo>
                  <a:pt x="630" y="11"/>
                </a:lnTo>
                <a:lnTo>
                  <a:pt x="659" y="7"/>
                </a:lnTo>
                <a:lnTo>
                  <a:pt x="691" y="3"/>
                </a:lnTo>
                <a:lnTo>
                  <a:pt x="724" y="0"/>
                </a:lnTo>
                <a:lnTo>
                  <a:pt x="759" y="0"/>
                </a:lnTo>
                <a:lnTo>
                  <a:pt x="795" y="4"/>
                </a:lnTo>
                <a:lnTo>
                  <a:pt x="813" y="7"/>
                </a:lnTo>
                <a:lnTo>
                  <a:pt x="832" y="11"/>
                </a:lnTo>
                <a:lnTo>
                  <a:pt x="850" y="15"/>
                </a:lnTo>
                <a:lnTo>
                  <a:pt x="869" y="22"/>
                </a:lnTo>
                <a:lnTo>
                  <a:pt x="887" y="29"/>
                </a:lnTo>
                <a:lnTo>
                  <a:pt x="904" y="37"/>
                </a:lnTo>
                <a:lnTo>
                  <a:pt x="922" y="47"/>
                </a:lnTo>
                <a:lnTo>
                  <a:pt x="940" y="58"/>
                </a:lnTo>
                <a:lnTo>
                  <a:pt x="958" y="70"/>
                </a:lnTo>
                <a:lnTo>
                  <a:pt x="974" y="84"/>
                </a:lnTo>
                <a:lnTo>
                  <a:pt x="982" y="89"/>
                </a:lnTo>
                <a:lnTo>
                  <a:pt x="1004" y="104"/>
                </a:lnTo>
                <a:lnTo>
                  <a:pt x="1018" y="116"/>
                </a:lnTo>
                <a:lnTo>
                  <a:pt x="1036" y="131"/>
                </a:lnTo>
                <a:lnTo>
                  <a:pt x="1054" y="149"/>
                </a:lnTo>
                <a:lnTo>
                  <a:pt x="1074" y="171"/>
                </a:lnTo>
                <a:lnTo>
                  <a:pt x="1095" y="196"/>
                </a:lnTo>
                <a:lnTo>
                  <a:pt x="1117" y="223"/>
                </a:lnTo>
                <a:lnTo>
                  <a:pt x="1139" y="256"/>
                </a:lnTo>
                <a:lnTo>
                  <a:pt x="1159" y="290"/>
                </a:lnTo>
                <a:lnTo>
                  <a:pt x="1180" y="330"/>
                </a:lnTo>
                <a:lnTo>
                  <a:pt x="1199" y="372"/>
                </a:lnTo>
                <a:lnTo>
                  <a:pt x="1217" y="419"/>
                </a:lnTo>
                <a:lnTo>
                  <a:pt x="1225" y="444"/>
                </a:lnTo>
                <a:lnTo>
                  <a:pt x="1232" y="470"/>
                </a:lnTo>
                <a:lnTo>
                  <a:pt x="1243" y="504"/>
                </a:lnTo>
                <a:lnTo>
                  <a:pt x="1273" y="596"/>
                </a:lnTo>
                <a:lnTo>
                  <a:pt x="1292" y="660"/>
                </a:lnTo>
                <a:lnTo>
                  <a:pt x="1314" y="735"/>
                </a:lnTo>
                <a:lnTo>
                  <a:pt x="1337" y="819"/>
                </a:lnTo>
                <a:lnTo>
                  <a:pt x="1361" y="910"/>
                </a:lnTo>
                <a:lnTo>
                  <a:pt x="1382" y="1008"/>
                </a:lnTo>
                <a:lnTo>
                  <a:pt x="1404" y="1110"/>
                </a:lnTo>
                <a:lnTo>
                  <a:pt x="1424" y="1214"/>
                </a:lnTo>
                <a:lnTo>
                  <a:pt x="1432" y="1268"/>
                </a:lnTo>
                <a:lnTo>
                  <a:pt x="1439" y="1321"/>
                </a:lnTo>
                <a:lnTo>
                  <a:pt x="1445" y="1375"/>
                </a:lnTo>
                <a:lnTo>
                  <a:pt x="1451" y="1428"/>
                </a:lnTo>
                <a:lnTo>
                  <a:pt x="1455" y="1480"/>
                </a:lnTo>
                <a:lnTo>
                  <a:pt x="1458" y="1532"/>
                </a:lnTo>
                <a:lnTo>
                  <a:pt x="1459" y="1584"/>
                </a:lnTo>
                <a:lnTo>
                  <a:pt x="1459" y="1635"/>
                </a:lnTo>
                <a:lnTo>
                  <a:pt x="1458" y="1684"/>
                </a:lnTo>
                <a:lnTo>
                  <a:pt x="1455" y="1732"/>
                </a:lnTo>
                <a:lnTo>
                  <a:pt x="1455" y="1739"/>
                </a:lnTo>
                <a:lnTo>
                  <a:pt x="1454" y="1756"/>
                </a:lnTo>
                <a:lnTo>
                  <a:pt x="1450" y="1783"/>
                </a:lnTo>
                <a:lnTo>
                  <a:pt x="1441" y="1815"/>
                </a:lnTo>
                <a:lnTo>
                  <a:pt x="1437" y="1835"/>
                </a:lnTo>
                <a:lnTo>
                  <a:pt x="1430" y="1854"/>
                </a:lnTo>
                <a:lnTo>
                  <a:pt x="1422" y="1874"/>
                </a:lnTo>
                <a:lnTo>
                  <a:pt x="1413" y="1896"/>
                </a:lnTo>
                <a:lnTo>
                  <a:pt x="1400" y="1918"/>
                </a:lnTo>
                <a:lnTo>
                  <a:pt x="1387" y="1940"/>
                </a:lnTo>
                <a:lnTo>
                  <a:pt x="1371" y="1962"/>
                </a:lnTo>
                <a:lnTo>
                  <a:pt x="1354" y="1982"/>
                </a:lnTo>
                <a:lnTo>
                  <a:pt x="1361" y="1967"/>
                </a:lnTo>
                <a:lnTo>
                  <a:pt x="1366" y="1951"/>
                </a:lnTo>
                <a:lnTo>
                  <a:pt x="1373" y="1930"/>
                </a:lnTo>
                <a:lnTo>
                  <a:pt x="1378" y="1906"/>
                </a:lnTo>
                <a:lnTo>
                  <a:pt x="1382" y="1881"/>
                </a:lnTo>
                <a:lnTo>
                  <a:pt x="1382" y="1869"/>
                </a:lnTo>
                <a:lnTo>
                  <a:pt x="1382" y="1855"/>
                </a:lnTo>
                <a:lnTo>
                  <a:pt x="1381" y="1843"/>
                </a:lnTo>
                <a:lnTo>
                  <a:pt x="1378" y="1832"/>
                </a:lnTo>
                <a:lnTo>
                  <a:pt x="1367" y="1837"/>
                </a:lnTo>
                <a:lnTo>
                  <a:pt x="1356" y="1844"/>
                </a:lnTo>
                <a:lnTo>
                  <a:pt x="1343" y="1854"/>
                </a:lnTo>
                <a:lnTo>
                  <a:pt x="1329" y="1867"/>
                </a:lnTo>
                <a:lnTo>
                  <a:pt x="1324" y="1876"/>
                </a:lnTo>
                <a:lnTo>
                  <a:pt x="1318" y="1884"/>
                </a:lnTo>
                <a:lnTo>
                  <a:pt x="1313" y="1895"/>
                </a:lnTo>
                <a:lnTo>
                  <a:pt x="1308" y="1906"/>
                </a:lnTo>
                <a:lnTo>
                  <a:pt x="1306" y="1918"/>
                </a:lnTo>
                <a:lnTo>
                  <a:pt x="1304" y="1930"/>
                </a:lnTo>
                <a:lnTo>
                  <a:pt x="1302" y="1982"/>
                </a:lnTo>
                <a:lnTo>
                  <a:pt x="1137" y="2045"/>
                </a:lnTo>
                <a:lnTo>
                  <a:pt x="1145" y="2030"/>
                </a:lnTo>
                <a:lnTo>
                  <a:pt x="1161" y="1996"/>
                </a:lnTo>
                <a:lnTo>
                  <a:pt x="1169" y="1976"/>
                </a:lnTo>
                <a:lnTo>
                  <a:pt x="1176" y="1955"/>
                </a:lnTo>
                <a:lnTo>
                  <a:pt x="1181" y="1936"/>
                </a:lnTo>
                <a:lnTo>
                  <a:pt x="1182" y="1921"/>
                </a:lnTo>
                <a:lnTo>
                  <a:pt x="1177" y="1933"/>
                </a:lnTo>
                <a:lnTo>
                  <a:pt x="1163" y="1966"/>
                </a:lnTo>
                <a:lnTo>
                  <a:pt x="1154" y="1985"/>
                </a:lnTo>
                <a:lnTo>
                  <a:pt x="1143" y="2004"/>
                </a:lnTo>
                <a:lnTo>
                  <a:pt x="1132" y="2022"/>
                </a:lnTo>
                <a:lnTo>
                  <a:pt x="1119" y="2037"/>
                </a:lnTo>
                <a:lnTo>
                  <a:pt x="1110" y="2045"/>
                </a:lnTo>
                <a:lnTo>
                  <a:pt x="1098" y="2054"/>
                </a:lnTo>
                <a:lnTo>
                  <a:pt x="1084" y="2059"/>
                </a:lnTo>
                <a:lnTo>
                  <a:pt x="1072" y="2062"/>
                </a:lnTo>
                <a:lnTo>
                  <a:pt x="1061" y="2063"/>
                </a:lnTo>
                <a:lnTo>
                  <a:pt x="1051" y="2062"/>
                </a:lnTo>
                <a:lnTo>
                  <a:pt x="1044" y="2062"/>
                </a:lnTo>
                <a:lnTo>
                  <a:pt x="1037" y="2059"/>
                </a:lnTo>
                <a:lnTo>
                  <a:pt x="1050" y="2047"/>
                </a:lnTo>
                <a:lnTo>
                  <a:pt x="1065" y="2033"/>
                </a:lnTo>
                <a:lnTo>
                  <a:pt x="1081" y="2014"/>
                </a:lnTo>
                <a:lnTo>
                  <a:pt x="1098" y="1991"/>
                </a:lnTo>
                <a:lnTo>
                  <a:pt x="1114" y="1966"/>
                </a:lnTo>
                <a:lnTo>
                  <a:pt x="1121" y="1952"/>
                </a:lnTo>
                <a:lnTo>
                  <a:pt x="1126" y="1939"/>
                </a:lnTo>
                <a:lnTo>
                  <a:pt x="1130" y="1925"/>
                </a:lnTo>
                <a:lnTo>
                  <a:pt x="1135" y="1910"/>
                </a:lnTo>
                <a:lnTo>
                  <a:pt x="1129" y="1918"/>
                </a:lnTo>
                <a:lnTo>
                  <a:pt x="1113" y="1936"/>
                </a:lnTo>
                <a:lnTo>
                  <a:pt x="1088" y="1962"/>
                </a:lnTo>
                <a:lnTo>
                  <a:pt x="1073" y="1976"/>
                </a:lnTo>
                <a:lnTo>
                  <a:pt x="1056" y="1988"/>
                </a:lnTo>
                <a:lnTo>
                  <a:pt x="1039" y="2000"/>
                </a:lnTo>
                <a:lnTo>
                  <a:pt x="1021" y="2011"/>
                </a:lnTo>
                <a:lnTo>
                  <a:pt x="1002" y="2019"/>
                </a:lnTo>
                <a:lnTo>
                  <a:pt x="981" y="2025"/>
                </a:lnTo>
                <a:lnTo>
                  <a:pt x="972" y="2026"/>
                </a:lnTo>
                <a:lnTo>
                  <a:pt x="962" y="2026"/>
                </a:lnTo>
                <a:lnTo>
                  <a:pt x="952" y="2026"/>
                </a:lnTo>
                <a:lnTo>
                  <a:pt x="943" y="2023"/>
                </a:lnTo>
                <a:lnTo>
                  <a:pt x="933" y="2021"/>
                </a:lnTo>
                <a:lnTo>
                  <a:pt x="924" y="2017"/>
                </a:lnTo>
                <a:lnTo>
                  <a:pt x="914" y="2011"/>
                </a:lnTo>
                <a:lnTo>
                  <a:pt x="904" y="2004"/>
                </a:lnTo>
                <a:lnTo>
                  <a:pt x="913" y="2002"/>
                </a:lnTo>
                <a:lnTo>
                  <a:pt x="921" y="1997"/>
                </a:lnTo>
                <a:lnTo>
                  <a:pt x="932" y="1989"/>
                </a:lnTo>
                <a:lnTo>
                  <a:pt x="943" y="1977"/>
                </a:lnTo>
                <a:lnTo>
                  <a:pt x="950" y="1969"/>
                </a:lnTo>
                <a:lnTo>
                  <a:pt x="955" y="1960"/>
                </a:lnTo>
                <a:lnTo>
                  <a:pt x="961" y="1950"/>
                </a:lnTo>
                <a:lnTo>
                  <a:pt x="965" y="1937"/>
                </a:lnTo>
                <a:lnTo>
                  <a:pt x="970" y="1922"/>
                </a:lnTo>
                <a:lnTo>
                  <a:pt x="974" y="1907"/>
                </a:lnTo>
                <a:lnTo>
                  <a:pt x="984" y="1863"/>
                </a:lnTo>
                <a:lnTo>
                  <a:pt x="978" y="1889"/>
                </a:lnTo>
                <a:lnTo>
                  <a:pt x="967" y="1903"/>
                </a:lnTo>
                <a:lnTo>
                  <a:pt x="955" y="1918"/>
                </a:lnTo>
                <a:lnTo>
                  <a:pt x="941" y="1934"/>
                </a:lnTo>
                <a:lnTo>
                  <a:pt x="926" y="1950"/>
                </a:lnTo>
                <a:lnTo>
                  <a:pt x="911" y="1963"/>
                </a:lnTo>
                <a:lnTo>
                  <a:pt x="904" y="1967"/>
                </a:lnTo>
                <a:lnTo>
                  <a:pt x="896" y="1970"/>
                </a:lnTo>
                <a:lnTo>
                  <a:pt x="891" y="1971"/>
                </a:lnTo>
                <a:lnTo>
                  <a:pt x="885" y="1971"/>
                </a:lnTo>
                <a:lnTo>
                  <a:pt x="773" y="1892"/>
                </a:lnTo>
                <a:lnTo>
                  <a:pt x="915" y="1558"/>
                </a:lnTo>
                <a:lnTo>
                  <a:pt x="922" y="1458"/>
                </a:lnTo>
                <a:lnTo>
                  <a:pt x="919" y="1464"/>
                </a:lnTo>
                <a:lnTo>
                  <a:pt x="911" y="1479"/>
                </a:lnTo>
                <a:lnTo>
                  <a:pt x="904" y="1490"/>
                </a:lnTo>
                <a:lnTo>
                  <a:pt x="896" y="1500"/>
                </a:lnTo>
                <a:lnTo>
                  <a:pt x="885" y="1513"/>
                </a:lnTo>
                <a:lnTo>
                  <a:pt x="873" y="1525"/>
                </a:lnTo>
                <a:lnTo>
                  <a:pt x="858" y="1537"/>
                </a:lnTo>
                <a:lnTo>
                  <a:pt x="841" y="1550"/>
                </a:lnTo>
                <a:lnTo>
                  <a:pt x="822" y="1561"/>
                </a:lnTo>
                <a:lnTo>
                  <a:pt x="800" y="1570"/>
                </a:lnTo>
                <a:lnTo>
                  <a:pt x="776" y="1579"/>
                </a:lnTo>
                <a:lnTo>
                  <a:pt x="748" y="1585"/>
                </a:lnTo>
                <a:lnTo>
                  <a:pt x="718" y="1589"/>
                </a:lnTo>
                <a:lnTo>
                  <a:pt x="685" y="1589"/>
                </a:lnTo>
                <a:lnTo>
                  <a:pt x="672" y="1589"/>
                </a:lnTo>
                <a:lnTo>
                  <a:pt x="655" y="1587"/>
                </a:lnTo>
                <a:lnTo>
                  <a:pt x="636" y="1584"/>
                </a:lnTo>
                <a:lnTo>
                  <a:pt x="615" y="1577"/>
                </a:lnTo>
                <a:lnTo>
                  <a:pt x="604" y="1573"/>
                </a:lnTo>
                <a:lnTo>
                  <a:pt x="593" y="1568"/>
                </a:lnTo>
                <a:lnTo>
                  <a:pt x="583" y="1562"/>
                </a:lnTo>
                <a:lnTo>
                  <a:pt x="572" y="1555"/>
                </a:lnTo>
                <a:lnTo>
                  <a:pt x="562" y="1547"/>
                </a:lnTo>
                <a:lnTo>
                  <a:pt x="554" y="1537"/>
                </a:lnTo>
                <a:lnTo>
                  <a:pt x="548" y="1563"/>
                </a:lnTo>
                <a:lnTo>
                  <a:pt x="543" y="1591"/>
                </a:lnTo>
                <a:lnTo>
                  <a:pt x="535" y="1624"/>
                </a:lnTo>
                <a:lnTo>
                  <a:pt x="525" y="1661"/>
                </a:lnTo>
                <a:lnTo>
                  <a:pt x="513" y="1698"/>
                </a:lnTo>
                <a:lnTo>
                  <a:pt x="504" y="1715"/>
                </a:lnTo>
                <a:lnTo>
                  <a:pt x="498" y="1732"/>
                </a:lnTo>
                <a:lnTo>
                  <a:pt x="489" y="1747"/>
                </a:lnTo>
                <a:lnTo>
                  <a:pt x="480" y="1761"/>
                </a:lnTo>
                <a:lnTo>
                  <a:pt x="417" y="1871"/>
                </a:lnTo>
                <a:lnTo>
                  <a:pt x="410" y="1795"/>
                </a:lnTo>
                <a:lnTo>
                  <a:pt x="403" y="1917"/>
                </a:lnTo>
                <a:lnTo>
                  <a:pt x="385" y="1930"/>
                </a:lnTo>
                <a:lnTo>
                  <a:pt x="367" y="1943"/>
                </a:lnTo>
                <a:lnTo>
                  <a:pt x="344" y="1955"/>
                </a:lnTo>
                <a:lnTo>
                  <a:pt x="332" y="1960"/>
                </a:lnTo>
                <a:lnTo>
                  <a:pt x="320" y="1965"/>
                </a:lnTo>
                <a:lnTo>
                  <a:pt x="307" y="1967"/>
                </a:lnTo>
                <a:lnTo>
                  <a:pt x="296" y="1969"/>
                </a:lnTo>
                <a:lnTo>
                  <a:pt x="284" y="1967"/>
                </a:lnTo>
                <a:lnTo>
                  <a:pt x="274" y="1963"/>
                </a:lnTo>
                <a:lnTo>
                  <a:pt x="265" y="1958"/>
                </a:lnTo>
                <a:lnTo>
                  <a:pt x="261" y="1954"/>
                </a:lnTo>
                <a:lnTo>
                  <a:pt x="258" y="1948"/>
                </a:lnTo>
                <a:close/>
              </a:path>
            </a:pathLst>
          </a:custGeom>
          <a:solidFill>
            <a:srgbClr val="000000"/>
          </a:solidFill>
          <a:ln w="7938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09" name="Freeform 309"/>
          <p:cNvSpPr>
            <a:spLocks/>
          </p:cNvSpPr>
          <p:nvPr/>
        </p:nvSpPr>
        <p:spPr bwMode="auto">
          <a:xfrm>
            <a:off x="6408738" y="1657350"/>
            <a:ext cx="1060450" cy="1520825"/>
          </a:xfrm>
          <a:custGeom>
            <a:avLst/>
            <a:gdLst>
              <a:gd name="T0" fmla="*/ 172339 w 843"/>
              <a:gd name="T1" fmla="*/ 6284 h 1210"/>
              <a:gd name="T2" fmla="*/ 142148 w 843"/>
              <a:gd name="T3" fmla="*/ 41477 h 1210"/>
              <a:gd name="T4" fmla="*/ 94346 w 843"/>
              <a:gd name="T5" fmla="*/ 108092 h 1210"/>
              <a:gd name="T6" fmla="*/ 61639 w 843"/>
              <a:gd name="T7" fmla="*/ 168422 h 1210"/>
              <a:gd name="T8" fmla="*/ 33965 w 843"/>
              <a:gd name="T9" fmla="*/ 235037 h 1210"/>
              <a:gd name="T10" fmla="*/ 15095 w 843"/>
              <a:gd name="T11" fmla="*/ 312963 h 1210"/>
              <a:gd name="T12" fmla="*/ 10064 w 843"/>
              <a:gd name="T13" fmla="*/ 353183 h 1210"/>
              <a:gd name="T14" fmla="*/ 10064 w 843"/>
              <a:gd name="T15" fmla="*/ 392147 h 1210"/>
              <a:gd name="T16" fmla="*/ 15095 w 843"/>
              <a:gd name="T17" fmla="*/ 434881 h 1210"/>
              <a:gd name="T18" fmla="*/ 10064 w 843"/>
              <a:gd name="T19" fmla="*/ 461275 h 1210"/>
              <a:gd name="T20" fmla="*/ 2516 w 843"/>
              <a:gd name="T21" fmla="*/ 531660 h 1210"/>
              <a:gd name="T22" fmla="*/ 0 w 843"/>
              <a:gd name="T23" fmla="*/ 622156 h 1210"/>
              <a:gd name="T24" fmla="*/ 5032 w 843"/>
              <a:gd name="T25" fmla="*/ 695055 h 1210"/>
              <a:gd name="T26" fmla="*/ 10064 w 843"/>
              <a:gd name="T27" fmla="*/ 718935 h 1210"/>
              <a:gd name="T28" fmla="*/ 18869 w 843"/>
              <a:gd name="T29" fmla="*/ 788064 h 1210"/>
              <a:gd name="T30" fmla="*/ 40254 w 843"/>
              <a:gd name="T31" fmla="*/ 906211 h 1210"/>
              <a:gd name="T32" fmla="*/ 65413 w 843"/>
              <a:gd name="T33" fmla="*/ 999220 h 1210"/>
              <a:gd name="T34" fmla="*/ 99378 w 843"/>
              <a:gd name="T35" fmla="*/ 1096000 h 1210"/>
              <a:gd name="T36" fmla="*/ 144664 w 843"/>
              <a:gd name="T37" fmla="*/ 1187752 h 1210"/>
              <a:gd name="T38" fmla="*/ 169823 w 843"/>
              <a:gd name="T39" fmla="*/ 1226715 h 1210"/>
              <a:gd name="T40" fmla="*/ 201272 w 843"/>
              <a:gd name="T41" fmla="*/ 1260651 h 1210"/>
              <a:gd name="T42" fmla="*/ 233978 w 843"/>
              <a:gd name="T43" fmla="*/ 1292073 h 1210"/>
              <a:gd name="T44" fmla="*/ 387448 w 843"/>
              <a:gd name="T45" fmla="*/ 1456724 h 1210"/>
              <a:gd name="T46" fmla="*/ 397512 w 843"/>
              <a:gd name="T47" fmla="*/ 1469293 h 1210"/>
              <a:gd name="T48" fmla="*/ 436508 w 843"/>
              <a:gd name="T49" fmla="*/ 1493174 h 1210"/>
              <a:gd name="T50" fmla="*/ 466699 w 843"/>
              <a:gd name="T51" fmla="*/ 1505742 h 1210"/>
              <a:gd name="T52" fmla="*/ 505695 w 843"/>
              <a:gd name="T53" fmla="*/ 1515797 h 1210"/>
              <a:gd name="T54" fmla="*/ 552239 w 843"/>
              <a:gd name="T55" fmla="*/ 1520825 h 1210"/>
              <a:gd name="T56" fmla="*/ 608847 w 843"/>
              <a:gd name="T57" fmla="*/ 1520825 h 1210"/>
              <a:gd name="T58" fmla="*/ 616394 w 843"/>
              <a:gd name="T59" fmla="*/ 1519568 h 1210"/>
              <a:gd name="T60" fmla="*/ 669228 w 843"/>
              <a:gd name="T61" fmla="*/ 1509513 h 1210"/>
              <a:gd name="T62" fmla="*/ 705709 w 843"/>
              <a:gd name="T63" fmla="*/ 1495687 h 1210"/>
              <a:gd name="T64" fmla="*/ 747221 w 843"/>
              <a:gd name="T65" fmla="*/ 1474320 h 1210"/>
              <a:gd name="T66" fmla="*/ 787475 w 843"/>
              <a:gd name="T67" fmla="*/ 1445412 h 1210"/>
              <a:gd name="T68" fmla="*/ 822698 w 843"/>
              <a:gd name="T69" fmla="*/ 1407706 h 1210"/>
              <a:gd name="T70" fmla="*/ 850373 w 843"/>
              <a:gd name="T71" fmla="*/ 1357431 h 1210"/>
              <a:gd name="T72" fmla="*/ 859178 w 843"/>
              <a:gd name="T73" fmla="*/ 1348632 h 1210"/>
              <a:gd name="T74" fmla="*/ 896917 w 843"/>
              <a:gd name="T75" fmla="*/ 1310926 h 1210"/>
              <a:gd name="T76" fmla="*/ 933397 w 843"/>
              <a:gd name="T77" fmla="*/ 1268192 h 1210"/>
              <a:gd name="T78" fmla="*/ 971136 w 843"/>
              <a:gd name="T79" fmla="*/ 1212889 h 1210"/>
              <a:gd name="T80" fmla="*/ 1007616 w 843"/>
              <a:gd name="T81" fmla="*/ 1143761 h 1210"/>
              <a:gd name="T82" fmla="*/ 1039065 w 843"/>
              <a:gd name="T83" fmla="*/ 1064578 h 1210"/>
              <a:gd name="T84" fmla="*/ 1057934 w 843"/>
              <a:gd name="T85" fmla="*/ 974082 h 1210"/>
              <a:gd name="T86" fmla="*/ 1060450 w 843"/>
              <a:gd name="T87" fmla="*/ 923807 h 1210"/>
              <a:gd name="T88" fmla="*/ 1051644 w 843"/>
              <a:gd name="T89" fmla="*/ 862220 h 1210"/>
              <a:gd name="T90" fmla="*/ 1026485 w 843"/>
              <a:gd name="T91" fmla="*/ 715165 h 1210"/>
              <a:gd name="T92" fmla="*/ 997553 w 843"/>
              <a:gd name="T93" fmla="*/ 589477 h 1210"/>
              <a:gd name="T94" fmla="*/ 972394 w 843"/>
              <a:gd name="T95" fmla="*/ 512807 h 1210"/>
              <a:gd name="T96" fmla="*/ 943461 w 843"/>
              <a:gd name="T97" fmla="*/ 448706 h 1210"/>
              <a:gd name="T98" fmla="*/ 929623 w 843"/>
              <a:gd name="T99" fmla="*/ 426082 h 1210"/>
              <a:gd name="T100" fmla="*/ 734642 w 843"/>
              <a:gd name="T101" fmla="*/ 307936 h 1210"/>
              <a:gd name="T102" fmla="*/ 589978 w 843"/>
              <a:gd name="T103" fmla="*/ 216183 h 1210"/>
              <a:gd name="T104" fmla="*/ 518274 w 843"/>
              <a:gd name="T105" fmla="*/ 164651 h 1210"/>
              <a:gd name="T106" fmla="*/ 504437 w 843"/>
              <a:gd name="T107" fmla="*/ 154596 h 1210"/>
              <a:gd name="T108" fmla="*/ 478020 w 843"/>
              <a:gd name="T109" fmla="*/ 125688 h 1210"/>
              <a:gd name="T110" fmla="*/ 426444 w 843"/>
              <a:gd name="T111" fmla="*/ 80440 h 1210"/>
              <a:gd name="T112" fmla="*/ 382416 w 843"/>
              <a:gd name="T113" fmla="*/ 50275 h 1210"/>
              <a:gd name="T114" fmla="*/ 328324 w 843"/>
              <a:gd name="T115" fmla="*/ 22624 h 1210"/>
              <a:gd name="T116" fmla="*/ 270459 w 843"/>
              <a:gd name="T117" fmla="*/ 5028 h 1210"/>
              <a:gd name="T118" fmla="*/ 221399 w 843"/>
              <a:gd name="T119" fmla="*/ 0 h 1210"/>
              <a:gd name="T120" fmla="*/ 188692 w 843"/>
              <a:gd name="T121" fmla="*/ 3771 h 1210"/>
              <a:gd name="T122" fmla="*/ 172339 w 843"/>
              <a:gd name="T123" fmla="*/ 6284 h 121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843" h="1210">
                <a:moveTo>
                  <a:pt x="137" y="5"/>
                </a:moveTo>
                <a:lnTo>
                  <a:pt x="137" y="5"/>
                </a:lnTo>
                <a:lnTo>
                  <a:pt x="130" y="12"/>
                </a:lnTo>
                <a:lnTo>
                  <a:pt x="113" y="33"/>
                </a:lnTo>
                <a:lnTo>
                  <a:pt x="89" y="66"/>
                </a:lnTo>
                <a:lnTo>
                  <a:pt x="75" y="86"/>
                </a:lnTo>
                <a:lnTo>
                  <a:pt x="63" y="109"/>
                </a:lnTo>
                <a:lnTo>
                  <a:pt x="49" y="134"/>
                </a:lnTo>
                <a:lnTo>
                  <a:pt x="38" y="160"/>
                </a:lnTo>
                <a:lnTo>
                  <a:pt x="27" y="187"/>
                </a:lnTo>
                <a:lnTo>
                  <a:pt x="17" y="218"/>
                </a:lnTo>
                <a:lnTo>
                  <a:pt x="12" y="249"/>
                </a:lnTo>
                <a:lnTo>
                  <a:pt x="9" y="264"/>
                </a:lnTo>
                <a:lnTo>
                  <a:pt x="8" y="281"/>
                </a:lnTo>
                <a:lnTo>
                  <a:pt x="8" y="297"/>
                </a:lnTo>
                <a:lnTo>
                  <a:pt x="8" y="312"/>
                </a:lnTo>
                <a:lnTo>
                  <a:pt x="9" y="328"/>
                </a:lnTo>
                <a:lnTo>
                  <a:pt x="12" y="346"/>
                </a:lnTo>
                <a:lnTo>
                  <a:pt x="8" y="367"/>
                </a:lnTo>
                <a:lnTo>
                  <a:pt x="5" y="391"/>
                </a:lnTo>
                <a:lnTo>
                  <a:pt x="2" y="423"/>
                </a:lnTo>
                <a:lnTo>
                  <a:pt x="1" y="457"/>
                </a:lnTo>
                <a:lnTo>
                  <a:pt x="0" y="495"/>
                </a:lnTo>
                <a:lnTo>
                  <a:pt x="2" y="534"/>
                </a:lnTo>
                <a:lnTo>
                  <a:pt x="4" y="553"/>
                </a:lnTo>
                <a:lnTo>
                  <a:pt x="8" y="572"/>
                </a:lnTo>
                <a:lnTo>
                  <a:pt x="9" y="587"/>
                </a:lnTo>
                <a:lnTo>
                  <a:pt x="15" y="627"/>
                </a:lnTo>
                <a:lnTo>
                  <a:pt x="26" y="687"/>
                </a:lnTo>
                <a:lnTo>
                  <a:pt x="32" y="721"/>
                </a:lnTo>
                <a:lnTo>
                  <a:pt x="42" y="758"/>
                </a:lnTo>
                <a:lnTo>
                  <a:pt x="52" y="795"/>
                </a:lnTo>
                <a:lnTo>
                  <a:pt x="65" y="835"/>
                </a:lnTo>
                <a:lnTo>
                  <a:pt x="79" y="872"/>
                </a:lnTo>
                <a:lnTo>
                  <a:pt x="95" y="909"/>
                </a:lnTo>
                <a:lnTo>
                  <a:pt x="115" y="945"/>
                </a:lnTo>
                <a:lnTo>
                  <a:pt x="126" y="961"/>
                </a:lnTo>
                <a:lnTo>
                  <a:pt x="135" y="976"/>
                </a:lnTo>
                <a:lnTo>
                  <a:pt x="147" y="991"/>
                </a:lnTo>
                <a:lnTo>
                  <a:pt x="160" y="1003"/>
                </a:lnTo>
                <a:lnTo>
                  <a:pt x="172" y="1017"/>
                </a:lnTo>
                <a:lnTo>
                  <a:pt x="186" y="1028"/>
                </a:lnTo>
                <a:lnTo>
                  <a:pt x="308" y="1159"/>
                </a:lnTo>
                <a:lnTo>
                  <a:pt x="309" y="1162"/>
                </a:lnTo>
                <a:lnTo>
                  <a:pt x="316" y="1169"/>
                </a:lnTo>
                <a:lnTo>
                  <a:pt x="330" y="1177"/>
                </a:lnTo>
                <a:lnTo>
                  <a:pt x="347" y="1188"/>
                </a:lnTo>
                <a:lnTo>
                  <a:pt x="358" y="1192"/>
                </a:lnTo>
                <a:lnTo>
                  <a:pt x="371" y="1198"/>
                </a:lnTo>
                <a:lnTo>
                  <a:pt x="386" y="1202"/>
                </a:lnTo>
                <a:lnTo>
                  <a:pt x="402" y="1206"/>
                </a:lnTo>
                <a:lnTo>
                  <a:pt x="420" y="1209"/>
                </a:lnTo>
                <a:lnTo>
                  <a:pt x="439" y="1210"/>
                </a:lnTo>
                <a:lnTo>
                  <a:pt x="461" y="1210"/>
                </a:lnTo>
                <a:lnTo>
                  <a:pt x="484" y="1210"/>
                </a:lnTo>
                <a:lnTo>
                  <a:pt x="490" y="1209"/>
                </a:lnTo>
                <a:lnTo>
                  <a:pt x="508" y="1206"/>
                </a:lnTo>
                <a:lnTo>
                  <a:pt x="532" y="1201"/>
                </a:lnTo>
                <a:lnTo>
                  <a:pt x="546" y="1195"/>
                </a:lnTo>
                <a:lnTo>
                  <a:pt x="561" y="1190"/>
                </a:lnTo>
                <a:lnTo>
                  <a:pt x="578" y="1181"/>
                </a:lnTo>
                <a:lnTo>
                  <a:pt x="594" y="1173"/>
                </a:lnTo>
                <a:lnTo>
                  <a:pt x="610" y="1162"/>
                </a:lnTo>
                <a:lnTo>
                  <a:pt x="626" y="1150"/>
                </a:lnTo>
                <a:lnTo>
                  <a:pt x="641" y="1136"/>
                </a:lnTo>
                <a:lnTo>
                  <a:pt x="654" y="1120"/>
                </a:lnTo>
                <a:lnTo>
                  <a:pt x="665" y="1101"/>
                </a:lnTo>
                <a:lnTo>
                  <a:pt x="676" y="1080"/>
                </a:lnTo>
                <a:lnTo>
                  <a:pt x="683" y="1073"/>
                </a:lnTo>
                <a:lnTo>
                  <a:pt x="701" y="1057"/>
                </a:lnTo>
                <a:lnTo>
                  <a:pt x="713" y="1043"/>
                </a:lnTo>
                <a:lnTo>
                  <a:pt x="727" y="1028"/>
                </a:lnTo>
                <a:lnTo>
                  <a:pt x="742" y="1009"/>
                </a:lnTo>
                <a:lnTo>
                  <a:pt x="757" y="988"/>
                </a:lnTo>
                <a:lnTo>
                  <a:pt x="772" y="965"/>
                </a:lnTo>
                <a:lnTo>
                  <a:pt x="787" y="939"/>
                </a:lnTo>
                <a:lnTo>
                  <a:pt x="801" y="910"/>
                </a:lnTo>
                <a:lnTo>
                  <a:pt x="815" y="880"/>
                </a:lnTo>
                <a:lnTo>
                  <a:pt x="826" y="847"/>
                </a:lnTo>
                <a:lnTo>
                  <a:pt x="834" y="812"/>
                </a:lnTo>
                <a:lnTo>
                  <a:pt x="841" y="775"/>
                </a:lnTo>
                <a:lnTo>
                  <a:pt x="842" y="756"/>
                </a:lnTo>
                <a:lnTo>
                  <a:pt x="843" y="735"/>
                </a:lnTo>
                <a:lnTo>
                  <a:pt x="836" y="686"/>
                </a:lnTo>
                <a:lnTo>
                  <a:pt x="828" y="632"/>
                </a:lnTo>
                <a:lnTo>
                  <a:pt x="816" y="569"/>
                </a:lnTo>
                <a:lnTo>
                  <a:pt x="801" y="502"/>
                </a:lnTo>
                <a:lnTo>
                  <a:pt x="793" y="469"/>
                </a:lnTo>
                <a:lnTo>
                  <a:pt x="783" y="438"/>
                </a:lnTo>
                <a:lnTo>
                  <a:pt x="773" y="408"/>
                </a:lnTo>
                <a:lnTo>
                  <a:pt x="762" y="380"/>
                </a:lnTo>
                <a:lnTo>
                  <a:pt x="750" y="357"/>
                </a:lnTo>
                <a:lnTo>
                  <a:pt x="739" y="339"/>
                </a:lnTo>
                <a:lnTo>
                  <a:pt x="691" y="311"/>
                </a:lnTo>
                <a:lnTo>
                  <a:pt x="584" y="245"/>
                </a:lnTo>
                <a:lnTo>
                  <a:pt x="524" y="208"/>
                </a:lnTo>
                <a:lnTo>
                  <a:pt x="469" y="172"/>
                </a:lnTo>
                <a:lnTo>
                  <a:pt x="427" y="144"/>
                </a:lnTo>
                <a:lnTo>
                  <a:pt x="412" y="131"/>
                </a:lnTo>
                <a:lnTo>
                  <a:pt x="401" y="123"/>
                </a:lnTo>
                <a:lnTo>
                  <a:pt x="395" y="116"/>
                </a:lnTo>
                <a:lnTo>
                  <a:pt x="380" y="100"/>
                </a:lnTo>
                <a:lnTo>
                  <a:pt x="356" y="78"/>
                </a:lnTo>
                <a:lnTo>
                  <a:pt x="339" y="64"/>
                </a:lnTo>
                <a:lnTo>
                  <a:pt x="323" y="52"/>
                </a:lnTo>
                <a:lnTo>
                  <a:pt x="304" y="40"/>
                </a:lnTo>
                <a:lnTo>
                  <a:pt x="283" y="29"/>
                </a:lnTo>
                <a:lnTo>
                  <a:pt x="261" y="18"/>
                </a:lnTo>
                <a:lnTo>
                  <a:pt x="238" y="9"/>
                </a:lnTo>
                <a:lnTo>
                  <a:pt x="215" y="4"/>
                </a:lnTo>
                <a:lnTo>
                  <a:pt x="189" y="1"/>
                </a:lnTo>
                <a:lnTo>
                  <a:pt x="176" y="0"/>
                </a:lnTo>
                <a:lnTo>
                  <a:pt x="163" y="1"/>
                </a:lnTo>
                <a:lnTo>
                  <a:pt x="150" y="3"/>
                </a:lnTo>
                <a:lnTo>
                  <a:pt x="137" y="5"/>
                </a:lnTo>
                <a:close/>
              </a:path>
            </a:pathLst>
          </a:custGeom>
          <a:solidFill>
            <a:schemeClr val="bg1"/>
          </a:solidFill>
          <a:ln w="6350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0" name="Line 310"/>
          <p:cNvSpPr>
            <a:spLocks noChangeShapeType="1"/>
          </p:cNvSpPr>
          <p:nvPr/>
        </p:nvSpPr>
        <p:spPr bwMode="auto">
          <a:xfrm>
            <a:off x="6284913" y="2776538"/>
            <a:ext cx="1587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11" name="Freeform 311"/>
          <p:cNvSpPr>
            <a:spLocks/>
          </p:cNvSpPr>
          <p:nvPr/>
        </p:nvSpPr>
        <p:spPr bwMode="auto">
          <a:xfrm>
            <a:off x="6483350" y="2095500"/>
            <a:ext cx="317500" cy="96838"/>
          </a:xfrm>
          <a:custGeom>
            <a:avLst/>
            <a:gdLst>
              <a:gd name="T0" fmla="*/ 11339 w 252"/>
              <a:gd name="T1" fmla="*/ 96838 h 77"/>
              <a:gd name="T2" fmla="*/ 23938 w 252"/>
              <a:gd name="T3" fmla="*/ 85519 h 77"/>
              <a:gd name="T4" fmla="*/ 37798 w 252"/>
              <a:gd name="T5" fmla="*/ 77973 h 77"/>
              <a:gd name="T6" fmla="*/ 54177 w 252"/>
              <a:gd name="T7" fmla="*/ 66655 h 77"/>
              <a:gd name="T8" fmla="*/ 75595 w 252"/>
              <a:gd name="T9" fmla="*/ 56594 h 77"/>
              <a:gd name="T10" fmla="*/ 100794 w 252"/>
              <a:gd name="T11" fmla="*/ 50305 h 77"/>
              <a:gd name="T12" fmla="*/ 113393 w 252"/>
              <a:gd name="T13" fmla="*/ 46533 h 77"/>
              <a:gd name="T14" fmla="*/ 127252 w 252"/>
              <a:gd name="T15" fmla="*/ 46533 h 77"/>
              <a:gd name="T16" fmla="*/ 141111 w 252"/>
              <a:gd name="T17" fmla="*/ 46533 h 77"/>
              <a:gd name="T18" fmla="*/ 156230 w 252"/>
              <a:gd name="T19" fmla="*/ 47790 h 77"/>
              <a:gd name="T20" fmla="*/ 225526 w 252"/>
              <a:gd name="T21" fmla="*/ 52821 h 77"/>
              <a:gd name="T22" fmla="*/ 277183 w 252"/>
              <a:gd name="T23" fmla="*/ 60367 h 77"/>
              <a:gd name="T24" fmla="*/ 298601 w 252"/>
              <a:gd name="T25" fmla="*/ 64139 h 77"/>
              <a:gd name="T26" fmla="*/ 308681 w 252"/>
              <a:gd name="T27" fmla="*/ 69170 h 77"/>
              <a:gd name="T28" fmla="*/ 309940 w 252"/>
              <a:gd name="T29" fmla="*/ 66655 h 77"/>
              <a:gd name="T30" fmla="*/ 313720 w 252"/>
              <a:gd name="T31" fmla="*/ 61624 h 77"/>
              <a:gd name="T32" fmla="*/ 317500 w 252"/>
              <a:gd name="T33" fmla="*/ 55336 h 77"/>
              <a:gd name="T34" fmla="*/ 317500 w 252"/>
              <a:gd name="T35" fmla="*/ 51563 h 77"/>
              <a:gd name="T36" fmla="*/ 317500 w 252"/>
              <a:gd name="T37" fmla="*/ 46533 h 77"/>
              <a:gd name="T38" fmla="*/ 313720 w 252"/>
              <a:gd name="T39" fmla="*/ 42760 h 77"/>
              <a:gd name="T40" fmla="*/ 308681 w 252"/>
              <a:gd name="T41" fmla="*/ 36471 h 77"/>
              <a:gd name="T42" fmla="*/ 303641 w 252"/>
              <a:gd name="T43" fmla="*/ 31441 h 77"/>
              <a:gd name="T44" fmla="*/ 292302 w 252"/>
              <a:gd name="T45" fmla="*/ 26410 h 77"/>
              <a:gd name="T46" fmla="*/ 280962 w 252"/>
              <a:gd name="T47" fmla="*/ 18865 h 77"/>
              <a:gd name="T48" fmla="*/ 265843 w 252"/>
              <a:gd name="T49" fmla="*/ 12576 h 77"/>
              <a:gd name="T50" fmla="*/ 244425 w 252"/>
              <a:gd name="T51" fmla="*/ 6288 h 77"/>
              <a:gd name="T52" fmla="*/ 221746 w 252"/>
              <a:gd name="T53" fmla="*/ 0 h 77"/>
              <a:gd name="T54" fmla="*/ 192768 w 252"/>
              <a:gd name="T55" fmla="*/ 1258 h 77"/>
              <a:gd name="T56" fmla="*/ 161270 w 252"/>
              <a:gd name="T57" fmla="*/ 3773 h 77"/>
              <a:gd name="T58" fmla="*/ 125992 w 252"/>
              <a:gd name="T59" fmla="*/ 8803 h 77"/>
              <a:gd name="T60" fmla="*/ 86935 w 252"/>
              <a:gd name="T61" fmla="*/ 18865 h 77"/>
              <a:gd name="T62" fmla="*/ 68036 w 252"/>
              <a:gd name="T63" fmla="*/ 23895 h 77"/>
              <a:gd name="T64" fmla="*/ 51657 w 252"/>
              <a:gd name="T65" fmla="*/ 31441 h 77"/>
              <a:gd name="T66" fmla="*/ 35278 w 252"/>
              <a:gd name="T67" fmla="*/ 38987 h 77"/>
              <a:gd name="T68" fmla="*/ 23938 w 252"/>
              <a:gd name="T69" fmla="*/ 47790 h 77"/>
              <a:gd name="T70" fmla="*/ 13859 w 252"/>
              <a:gd name="T71" fmla="*/ 59109 h 77"/>
              <a:gd name="T72" fmla="*/ 5040 w 252"/>
              <a:gd name="T73" fmla="*/ 70428 h 77"/>
              <a:gd name="T74" fmla="*/ 2520 w 252"/>
              <a:gd name="T75" fmla="*/ 75458 h 77"/>
              <a:gd name="T76" fmla="*/ 0 w 252"/>
              <a:gd name="T77" fmla="*/ 84262 h 77"/>
              <a:gd name="T78" fmla="*/ 0 w 252"/>
              <a:gd name="T79" fmla="*/ 89292 h 77"/>
              <a:gd name="T80" fmla="*/ 1260 w 252"/>
              <a:gd name="T81" fmla="*/ 94323 h 77"/>
              <a:gd name="T82" fmla="*/ 5040 w 252"/>
              <a:gd name="T83" fmla="*/ 96838 h 77"/>
              <a:gd name="T84" fmla="*/ 11339 w 252"/>
              <a:gd name="T85" fmla="*/ 96838 h 7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52" h="77">
                <a:moveTo>
                  <a:pt x="9" y="77"/>
                </a:moveTo>
                <a:lnTo>
                  <a:pt x="19" y="68"/>
                </a:lnTo>
                <a:lnTo>
                  <a:pt x="30" y="62"/>
                </a:lnTo>
                <a:lnTo>
                  <a:pt x="43" y="53"/>
                </a:lnTo>
                <a:lnTo>
                  <a:pt x="60" y="45"/>
                </a:lnTo>
                <a:lnTo>
                  <a:pt x="80" y="40"/>
                </a:lnTo>
                <a:lnTo>
                  <a:pt x="90" y="37"/>
                </a:lnTo>
                <a:lnTo>
                  <a:pt x="101" y="37"/>
                </a:lnTo>
                <a:lnTo>
                  <a:pt x="112" y="37"/>
                </a:lnTo>
                <a:lnTo>
                  <a:pt x="124" y="38"/>
                </a:lnTo>
                <a:lnTo>
                  <a:pt x="179" y="42"/>
                </a:lnTo>
                <a:lnTo>
                  <a:pt x="220" y="48"/>
                </a:lnTo>
                <a:lnTo>
                  <a:pt x="237" y="51"/>
                </a:lnTo>
                <a:lnTo>
                  <a:pt x="245" y="55"/>
                </a:lnTo>
                <a:lnTo>
                  <a:pt x="246" y="53"/>
                </a:lnTo>
                <a:lnTo>
                  <a:pt x="249" y="49"/>
                </a:lnTo>
                <a:lnTo>
                  <a:pt x="252" y="44"/>
                </a:lnTo>
                <a:lnTo>
                  <a:pt x="252" y="41"/>
                </a:lnTo>
                <a:lnTo>
                  <a:pt x="252" y="37"/>
                </a:lnTo>
                <a:lnTo>
                  <a:pt x="249" y="34"/>
                </a:lnTo>
                <a:lnTo>
                  <a:pt x="245" y="29"/>
                </a:lnTo>
                <a:lnTo>
                  <a:pt x="241" y="25"/>
                </a:lnTo>
                <a:lnTo>
                  <a:pt x="232" y="21"/>
                </a:lnTo>
                <a:lnTo>
                  <a:pt x="223" y="15"/>
                </a:lnTo>
                <a:lnTo>
                  <a:pt x="211" y="10"/>
                </a:lnTo>
                <a:lnTo>
                  <a:pt x="194" y="5"/>
                </a:lnTo>
                <a:lnTo>
                  <a:pt x="176" y="0"/>
                </a:lnTo>
                <a:lnTo>
                  <a:pt x="153" y="1"/>
                </a:lnTo>
                <a:lnTo>
                  <a:pt x="128" y="3"/>
                </a:lnTo>
                <a:lnTo>
                  <a:pt x="100" y="7"/>
                </a:lnTo>
                <a:lnTo>
                  <a:pt x="69" y="15"/>
                </a:lnTo>
                <a:lnTo>
                  <a:pt x="54" y="19"/>
                </a:lnTo>
                <a:lnTo>
                  <a:pt x="41" y="25"/>
                </a:lnTo>
                <a:lnTo>
                  <a:pt x="28" y="31"/>
                </a:lnTo>
                <a:lnTo>
                  <a:pt x="19" y="38"/>
                </a:lnTo>
                <a:lnTo>
                  <a:pt x="11" y="47"/>
                </a:lnTo>
                <a:lnTo>
                  <a:pt x="4" y="56"/>
                </a:lnTo>
                <a:lnTo>
                  <a:pt x="2" y="60"/>
                </a:lnTo>
                <a:lnTo>
                  <a:pt x="0" y="67"/>
                </a:lnTo>
                <a:lnTo>
                  <a:pt x="0" y="71"/>
                </a:lnTo>
                <a:lnTo>
                  <a:pt x="1" y="75"/>
                </a:lnTo>
                <a:lnTo>
                  <a:pt x="4" y="77"/>
                </a:lnTo>
                <a:lnTo>
                  <a:pt x="9" y="77"/>
                </a:lnTo>
                <a:close/>
              </a:path>
            </a:pathLst>
          </a:custGeom>
          <a:solidFill>
            <a:srgbClr val="000000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2" name="Freeform 312"/>
          <p:cNvSpPr>
            <a:spLocks/>
          </p:cNvSpPr>
          <p:nvPr/>
        </p:nvSpPr>
        <p:spPr bwMode="auto">
          <a:xfrm>
            <a:off x="7010400" y="2084388"/>
            <a:ext cx="320675" cy="53975"/>
          </a:xfrm>
          <a:custGeom>
            <a:avLst/>
            <a:gdLst>
              <a:gd name="T0" fmla="*/ 0 w 256"/>
              <a:gd name="T1" fmla="*/ 42935 h 44"/>
              <a:gd name="T2" fmla="*/ 2505 w 256"/>
              <a:gd name="T3" fmla="*/ 34348 h 44"/>
              <a:gd name="T4" fmla="*/ 10021 w 256"/>
              <a:gd name="T5" fmla="*/ 26988 h 44"/>
              <a:gd name="T6" fmla="*/ 20042 w 256"/>
              <a:gd name="T7" fmla="*/ 18401 h 44"/>
              <a:gd name="T8" fmla="*/ 36326 w 256"/>
              <a:gd name="T9" fmla="*/ 12267 h 44"/>
              <a:gd name="T10" fmla="*/ 55116 w 256"/>
              <a:gd name="T11" fmla="*/ 4907 h 44"/>
              <a:gd name="T12" fmla="*/ 66390 w 256"/>
              <a:gd name="T13" fmla="*/ 2453 h 44"/>
              <a:gd name="T14" fmla="*/ 78916 w 256"/>
              <a:gd name="T15" fmla="*/ 2453 h 44"/>
              <a:gd name="T16" fmla="*/ 92695 w 256"/>
              <a:gd name="T17" fmla="*/ 0 h 44"/>
              <a:gd name="T18" fmla="*/ 107727 w 256"/>
              <a:gd name="T19" fmla="*/ 0 h 44"/>
              <a:gd name="T20" fmla="*/ 126516 w 256"/>
              <a:gd name="T21" fmla="*/ 0 h 44"/>
              <a:gd name="T22" fmla="*/ 147811 w 256"/>
              <a:gd name="T23" fmla="*/ 2453 h 44"/>
              <a:gd name="T24" fmla="*/ 172864 w 256"/>
              <a:gd name="T25" fmla="*/ 3680 h 44"/>
              <a:gd name="T26" fmla="*/ 205432 w 256"/>
              <a:gd name="T27" fmla="*/ 7360 h 44"/>
              <a:gd name="T28" fmla="*/ 241759 w 256"/>
              <a:gd name="T29" fmla="*/ 13494 h 44"/>
              <a:gd name="T30" fmla="*/ 279338 w 256"/>
              <a:gd name="T31" fmla="*/ 22081 h 44"/>
              <a:gd name="T32" fmla="*/ 320675 w 256"/>
              <a:gd name="T33" fmla="*/ 34348 h 44"/>
              <a:gd name="T34" fmla="*/ 293117 w 256"/>
              <a:gd name="T35" fmla="*/ 31894 h 44"/>
              <a:gd name="T36" fmla="*/ 231738 w 256"/>
              <a:gd name="T37" fmla="*/ 30668 h 44"/>
              <a:gd name="T38" fmla="*/ 161590 w 256"/>
              <a:gd name="T39" fmla="*/ 30668 h 44"/>
              <a:gd name="T40" fmla="*/ 134032 w 256"/>
              <a:gd name="T41" fmla="*/ 30668 h 44"/>
              <a:gd name="T42" fmla="*/ 112737 w 256"/>
              <a:gd name="T43" fmla="*/ 34348 h 44"/>
              <a:gd name="T44" fmla="*/ 22547 w 256"/>
              <a:gd name="T45" fmla="*/ 53975 h 44"/>
              <a:gd name="T46" fmla="*/ 18790 w 256"/>
              <a:gd name="T47" fmla="*/ 53975 h 44"/>
              <a:gd name="T48" fmla="*/ 10021 w 256"/>
              <a:gd name="T49" fmla="*/ 52748 h 44"/>
              <a:gd name="T50" fmla="*/ 6263 w 256"/>
              <a:gd name="T51" fmla="*/ 52748 h 44"/>
              <a:gd name="T52" fmla="*/ 1253 w 256"/>
              <a:gd name="T53" fmla="*/ 49068 h 44"/>
              <a:gd name="T54" fmla="*/ 0 w 256"/>
              <a:gd name="T55" fmla="*/ 45388 h 44"/>
              <a:gd name="T56" fmla="*/ 0 w 256"/>
              <a:gd name="T57" fmla="*/ 42935 h 44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256" h="44">
                <a:moveTo>
                  <a:pt x="0" y="35"/>
                </a:moveTo>
                <a:lnTo>
                  <a:pt x="2" y="28"/>
                </a:lnTo>
                <a:lnTo>
                  <a:pt x="8" y="22"/>
                </a:lnTo>
                <a:lnTo>
                  <a:pt x="16" y="15"/>
                </a:lnTo>
                <a:lnTo>
                  <a:pt x="29" y="10"/>
                </a:lnTo>
                <a:lnTo>
                  <a:pt x="44" y="4"/>
                </a:lnTo>
                <a:lnTo>
                  <a:pt x="53" y="2"/>
                </a:lnTo>
                <a:lnTo>
                  <a:pt x="63" y="2"/>
                </a:lnTo>
                <a:lnTo>
                  <a:pt x="74" y="0"/>
                </a:lnTo>
                <a:lnTo>
                  <a:pt x="86" y="0"/>
                </a:lnTo>
                <a:lnTo>
                  <a:pt x="101" y="0"/>
                </a:lnTo>
                <a:lnTo>
                  <a:pt x="118" y="2"/>
                </a:lnTo>
                <a:lnTo>
                  <a:pt x="138" y="3"/>
                </a:lnTo>
                <a:lnTo>
                  <a:pt x="164" y="6"/>
                </a:lnTo>
                <a:lnTo>
                  <a:pt x="193" y="11"/>
                </a:lnTo>
                <a:lnTo>
                  <a:pt x="223" y="18"/>
                </a:lnTo>
                <a:lnTo>
                  <a:pt x="256" y="28"/>
                </a:lnTo>
                <a:lnTo>
                  <a:pt x="234" y="26"/>
                </a:lnTo>
                <a:lnTo>
                  <a:pt x="185" y="25"/>
                </a:lnTo>
                <a:lnTo>
                  <a:pt x="129" y="25"/>
                </a:lnTo>
                <a:lnTo>
                  <a:pt x="107" y="25"/>
                </a:lnTo>
                <a:lnTo>
                  <a:pt x="90" y="28"/>
                </a:lnTo>
                <a:lnTo>
                  <a:pt x="18" y="44"/>
                </a:lnTo>
                <a:lnTo>
                  <a:pt x="15" y="44"/>
                </a:lnTo>
                <a:lnTo>
                  <a:pt x="8" y="43"/>
                </a:lnTo>
                <a:lnTo>
                  <a:pt x="5" y="43"/>
                </a:lnTo>
                <a:lnTo>
                  <a:pt x="1" y="40"/>
                </a:lnTo>
                <a:lnTo>
                  <a:pt x="0" y="37"/>
                </a:lnTo>
                <a:lnTo>
                  <a:pt x="0" y="35"/>
                </a:lnTo>
                <a:close/>
              </a:path>
            </a:pathLst>
          </a:custGeom>
          <a:solidFill>
            <a:srgbClr val="000000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13" name="Freeform 313"/>
          <p:cNvSpPr>
            <a:spLocks/>
          </p:cNvSpPr>
          <p:nvPr/>
        </p:nvSpPr>
        <p:spPr bwMode="auto">
          <a:xfrm>
            <a:off x="6530975" y="2251075"/>
            <a:ext cx="242888" cy="92075"/>
          </a:xfrm>
          <a:custGeom>
            <a:avLst/>
            <a:gdLst>
              <a:gd name="T0" fmla="*/ 241630 w 193"/>
              <a:gd name="T1" fmla="*/ 69372 h 73"/>
              <a:gd name="T2" fmla="*/ 241630 w 193"/>
              <a:gd name="T3" fmla="*/ 69372 h 73"/>
              <a:gd name="T4" fmla="*/ 236596 w 193"/>
              <a:gd name="T5" fmla="*/ 61804 h 73"/>
              <a:gd name="T6" fmla="*/ 220235 w 193"/>
              <a:gd name="T7" fmla="*/ 45407 h 73"/>
              <a:gd name="T8" fmla="*/ 220235 w 193"/>
              <a:gd name="T9" fmla="*/ 45407 h 73"/>
              <a:gd name="T10" fmla="*/ 210167 w 193"/>
              <a:gd name="T11" fmla="*/ 36578 h 73"/>
              <a:gd name="T12" fmla="*/ 196324 w 193"/>
              <a:gd name="T13" fmla="*/ 26487 h 73"/>
              <a:gd name="T14" fmla="*/ 181222 w 193"/>
              <a:gd name="T15" fmla="*/ 17658 h 73"/>
              <a:gd name="T16" fmla="*/ 164862 w 193"/>
              <a:gd name="T17" fmla="*/ 8829 h 73"/>
              <a:gd name="T18" fmla="*/ 148501 w 193"/>
              <a:gd name="T19" fmla="*/ 3784 h 73"/>
              <a:gd name="T20" fmla="*/ 129624 w 193"/>
              <a:gd name="T21" fmla="*/ 0 h 73"/>
              <a:gd name="T22" fmla="*/ 110747 w 193"/>
              <a:gd name="T23" fmla="*/ 0 h 73"/>
              <a:gd name="T24" fmla="*/ 91870 w 193"/>
              <a:gd name="T25" fmla="*/ 3784 h 73"/>
              <a:gd name="T26" fmla="*/ 91870 w 193"/>
              <a:gd name="T27" fmla="*/ 3784 h 73"/>
              <a:gd name="T28" fmla="*/ 80543 w 193"/>
              <a:gd name="T29" fmla="*/ 7568 h 73"/>
              <a:gd name="T30" fmla="*/ 55373 w 193"/>
              <a:gd name="T31" fmla="*/ 18920 h 73"/>
              <a:gd name="T32" fmla="*/ 39013 w 193"/>
              <a:gd name="T33" fmla="*/ 27749 h 73"/>
              <a:gd name="T34" fmla="*/ 23911 w 193"/>
              <a:gd name="T35" fmla="*/ 37839 h 73"/>
              <a:gd name="T36" fmla="*/ 10068 w 193"/>
              <a:gd name="T37" fmla="*/ 49191 h 73"/>
              <a:gd name="T38" fmla="*/ 0 w 193"/>
              <a:gd name="T39" fmla="*/ 60542 h 73"/>
              <a:gd name="T40" fmla="*/ 0 w 193"/>
              <a:gd name="T41" fmla="*/ 60542 h 73"/>
              <a:gd name="T42" fmla="*/ 10068 w 193"/>
              <a:gd name="T43" fmla="*/ 68110 h 73"/>
              <a:gd name="T44" fmla="*/ 23911 w 193"/>
              <a:gd name="T45" fmla="*/ 74417 h 73"/>
              <a:gd name="T46" fmla="*/ 42789 w 193"/>
              <a:gd name="T47" fmla="*/ 81985 h 73"/>
              <a:gd name="T48" fmla="*/ 69217 w 193"/>
              <a:gd name="T49" fmla="*/ 88291 h 73"/>
              <a:gd name="T50" fmla="*/ 84319 w 193"/>
              <a:gd name="T51" fmla="*/ 89552 h 73"/>
              <a:gd name="T52" fmla="*/ 101937 w 193"/>
              <a:gd name="T53" fmla="*/ 92075 h 73"/>
              <a:gd name="T54" fmla="*/ 120815 w 193"/>
              <a:gd name="T55" fmla="*/ 92075 h 73"/>
              <a:gd name="T56" fmla="*/ 140951 w 193"/>
              <a:gd name="T57" fmla="*/ 89552 h 73"/>
              <a:gd name="T58" fmla="*/ 163603 w 193"/>
              <a:gd name="T59" fmla="*/ 88291 h 73"/>
              <a:gd name="T60" fmla="*/ 187515 w 193"/>
              <a:gd name="T61" fmla="*/ 83246 h 73"/>
              <a:gd name="T62" fmla="*/ 187515 w 193"/>
              <a:gd name="T63" fmla="*/ 83246 h 73"/>
              <a:gd name="T64" fmla="*/ 201358 w 193"/>
              <a:gd name="T65" fmla="*/ 81985 h 73"/>
              <a:gd name="T66" fmla="*/ 201358 w 193"/>
              <a:gd name="T67" fmla="*/ 81985 h 73"/>
              <a:gd name="T68" fmla="*/ 211426 w 193"/>
              <a:gd name="T69" fmla="*/ 78201 h 73"/>
              <a:gd name="T70" fmla="*/ 220235 w 193"/>
              <a:gd name="T71" fmla="*/ 75678 h 73"/>
              <a:gd name="T72" fmla="*/ 229045 w 193"/>
              <a:gd name="T73" fmla="*/ 78201 h 73"/>
              <a:gd name="T74" fmla="*/ 229045 w 193"/>
              <a:gd name="T75" fmla="*/ 78201 h 73"/>
              <a:gd name="T76" fmla="*/ 237854 w 193"/>
              <a:gd name="T77" fmla="*/ 75678 h 73"/>
              <a:gd name="T78" fmla="*/ 242888 w 193"/>
              <a:gd name="T79" fmla="*/ 74417 h 73"/>
              <a:gd name="T80" fmla="*/ 242888 w 193"/>
              <a:gd name="T81" fmla="*/ 70633 h 73"/>
              <a:gd name="T82" fmla="*/ 241630 w 193"/>
              <a:gd name="T83" fmla="*/ 69372 h 73"/>
              <a:gd name="T84" fmla="*/ 241630 w 193"/>
              <a:gd name="T85" fmla="*/ 69372 h 7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93" h="73">
                <a:moveTo>
                  <a:pt x="192" y="55"/>
                </a:moveTo>
                <a:lnTo>
                  <a:pt x="192" y="55"/>
                </a:lnTo>
                <a:lnTo>
                  <a:pt x="188" y="49"/>
                </a:lnTo>
                <a:lnTo>
                  <a:pt x="175" y="36"/>
                </a:lnTo>
                <a:lnTo>
                  <a:pt x="167" y="29"/>
                </a:lnTo>
                <a:lnTo>
                  <a:pt x="156" y="21"/>
                </a:lnTo>
                <a:lnTo>
                  <a:pt x="144" y="14"/>
                </a:lnTo>
                <a:lnTo>
                  <a:pt x="131" y="7"/>
                </a:lnTo>
                <a:lnTo>
                  <a:pt x="118" y="3"/>
                </a:lnTo>
                <a:lnTo>
                  <a:pt x="103" y="0"/>
                </a:lnTo>
                <a:lnTo>
                  <a:pt x="88" y="0"/>
                </a:lnTo>
                <a:lnTo>
                  <a:pt x="73" y="3"/>
                </a:lnTo>
                <a:lnTo>
                  <a:pt x="64" y="6"/>
                </a:lnTo>
                <a:lnTo>
                  <a:pt x="44" y="15"/>
                </a:lnTo>
                <a:lnTo>
                  <a:pt x="31" y="22"/>
                </a:lnTo>
                <a:lnTo>
                  <a:pt x="19" y="30"/>
                </a:lnTo>
                <a:lnTo>
                  <a:pt x="8" y="39"/>
                </a:lnTo>
                <a:lnTo>
                  <a:pt x="0" y="48"/>
                </a:lnTo>
                <a:lnTo>
                  <a:pt x="8" y="54"/>
                </a:lnTo>
                <a:lnTo>
                  <a:pt x="19" y="59"/>
                </a:lnTo>
                <a:lnTo>
                  <a:pt x="34" y="65"/>
                </a:lnTo>
                <a:lnTo>
                  <a:pt x="55" y="70"/>
                </a:lnTo>
                <a:lnTo>
                  <a:pt x="67" y="71"/>
                </a:lnTo>
                <a:lnTo>
                  <a:pt x="81" y="73"/>
                </a:lnTo>
                <a:lnTo>
                  <a:pt x="96" y="73"/>
                </a:lnTo>
                <a:lnTo>
                  <a:pt x="112" y="71"/>
                </a:lnTo>
                <a:lnTo>
                  <a:pt x="130" y="70"/>
                </a:lnTo>
                <a:lnTo>
                  <a:pt x="149" y="66"/>
                </a:lnTo>
                <a:lnTo>
                  <a:pt x="160" y="65"/>
                </a:lnTo>
                <a:lnTo>
                  <a:pt x="168" y="62"/>
                </a:lnTo>
                <a:lnTo>
                  <a:pt x="175" y="60"/>
                </a:lnTo>
                <a:lnTo>
                  <a:pt x="182" y="62"/>
                </a:lnTo>
                <a:lnTo>
                  <a:pt x="189" y="60"/>
                </a:lnTo>
                <a:lnTo>
                  <a:pt x="193" y="59"/>
                </a:lnTo>
                <a:lnTo>
                  <a:pt x="193" y="56"/>
                </a:lnTo>
                <a:lnTo>
                  <a:pt x="192" y="55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14" name="Freeform 314"/>
          <p:cNvSpPr>
            <a:spLocks/>
          </p:cNvSpPr>
          <p:nvPr/>
        </p:nvSpPr>
        <p:spPr bwMode="auto">
          <a:xfrm>
            <a:off x="6540500" y="2251075"/>
            <a:ext cx="200025" cy="92075"/>
          </a:xfrm>
          <a:custGeom>
            <a:avLst/>
            <a:gdLst>
              <a:gd name="T0" fmla="*/ 191219 w 159"/>
              <a:gd name="T1" fmla="*/ 27749 h 73"/>
              <a:gd name="T2" fmla="*/ 191219 w 159"/>
              <a:gd name="T3" fmla="*/ 27749 h 73"/>
              <a:gd name="T4" fmla="*/ 194993 w 159"/>
              <a:gd name="T5" fmla="*/ 36578 h 73"/>
              <a:gd name="T6" fmla="*/ 198767 w 159"/>
              <a:gd name="T7" fmla="*/ 42884 h 73"/>
              <a:gd name="T8" fmla="*/ 200025 w 159"/>
              <a:gd name="T9" fmla="*/ 54236 h 73"/>
              <a:gd name="T10" fmla="*/ 198767 w 159"/>
              <a:gd name="T11" fmla="*/ 61804 h 73"/>
              <a:gd name="T12" fmla="*/ 196251 w 159"/>
              <a:gd name="T13" fmla="*/ 68110 h 73"/>
              <a:gd name="T14" fmla="*/ 193735 w 159"/>
              <a:gd name="T15" fmla="*/ 73155 h 73"/>
              <a:gd name="T16" fmla="*/ 187445 w 159"/>
              <a:gd name="T17" fmla="*/ 75678 h 73"/>
              <a:gd name="T18" fmla="*/ 182413 w 159"/>
              <a:gd name="T19" fmla="*/ 79462 h 73"/>
              <a:gd name="T20" fmla="*/ 174865 w 159"/>
              <a:gd name="T21" fmla="*/ 83246 h 73"/>
              <a:gd name="T22" fmla="*/ 163542 w 159"/>
              <a:gd name="T23" fmla="*/ 87030 h 73"/>
              <a:gd name="T24" fmla="*/ 163542 w 159"/>
              <a:gd name="T25" fmla="*/ 87030 h 73"/>
              <a:gd name="T26" fmla="*/ 144672 w 159"/>
              <a:gd name="T27" fmla="*/ 88291 h 73"/>
              <a:gd name="T28" fmla="*/ 124544 w 159"/>
              <a:gd name="T29" fmla="*/ 89552 h 73"/>
              <a:gd name="T30" fmla="*/ 100642 w 159"/>
              <a:gd name="T31" fmla="*/ 92075 h 73"/>
              <a:gd name="T32" fmla="*/ 72965 w 159"/>
              <a:gd name="T33" fmla="*/ 89552 h 73"/>
              <a:gd name="T34" fmla="*/ 46547 w 159"/>
              <a:gd name="T35" fmla="*/ 87030 h 73"/>
              <a:gd name="T36" fmla="*/ 32708 w 159"/>
              <a:gd name="T37" fmla="*/ 83246 h 73"/>
              <a:gd name="T38" fmla="*/ 21386 w 159"/>
              <a:gd name="T39" fmla="*/ 79462 h 73"/>
              <a:gd name="T40" fmla="*/ 10064 w 159"/>
              <a:gd name="T41" fmla="*/ 74417 h 73"/>
              <a:gd name="T42" fmla="*/ 0 w 159"/>
              <a:gd name="T43" fmla="*/ 68110 h 73"/>
              <a:gd name="T44" fmla="*/ 0 w 159"/>
              <a:gd name="T45" fmla="*/ 68110 h 73"/>
              <a:gd name="T46" fmla="*/ 0 w 159"/>
              <a:gd name="T47" fmla="*/ 64326 h 73"/>
              <a:gd name="T48" fmla="*/ 3774 w 159"/>
              <a:gd name="T49" fmla="*/ 54236 h 73"/>
              <a:gd name="T50" fmla="*/ 10064 w 159"/>
              <a:gd name="T51" fmla="*/ 41623 h 73"/>
              <a:gd name="T52" fmla="*/ 16354 w 159"/>
              <a:gd name="T53" fmla="*/ 36578 h 73"/>
              <a:gd name="T54" fmla="*/ 21386 w 159"/>
              <a:gd name="T55" fmla="*/ 32794 h 73"/>
              <a:gd name="T56" fmla="*/ 21386 w 159"/>
              <a:gd name="T57" fmla="*/ 32794 h 73"/>
              <a:gd name="T58" fmla="*/ 23902 w 159"/>
              <a:gd name="T59" fmla="*/ 29010 h 73"/>
              <a:gd name="T60" fmla="*/ 32708 w 159"/>
              <a:gd name="T61" fmla="*/ 22703 h 73"/>
              <a:gd name="T62" fmla="*/ 49063 w 159"/>
              <a:gd name="T63" fmla="*/ 13874 h 73"/>
              <a:gd name="T64" fmla="*/ 69191 w 159"/>
              <a:gd name="T65" fmla="*/ 5045 h 73"/>
              <a:gd name="T66" fmla="*/ 81771 w 159"/>
              <a:gd name="T67" fmla="*/ 3784 h 73"/>
              <a:gd name="T68" fmla="*/ 93093 w 159"/>
              <a:gd name="T69" fmla="*/ 2523 h 73"/>
              <a:gd name="T70" fmla="*/ 106932 w 159"/>
              <a:gd name="T71" fmla="*/ 0 h 73"/>
              <a:gd name="T72" fmla="*/ 122028 w 159"/>
              <a:gd name="T73" fmla="*/ 2523 h 73"/>
              <a:gd name="T74" fmla="*/ 138382 w 159"/>
              <a:gd name="T75" fmla="*/ 5045 h 73"/>
              <a:gd name="T76" fmla="*/ 154736 w 159"/>
              <a:gd name="T77" fmla="*/ 10090 h 73"/>
              <a:gd name="T78" fmla="*/ 172349 w 159"/>
              <a:gd name="T79" fmla="*/ 17658 h 73"/>
              <a:gd name="T80" fmla="*/ 191219 w 159"/>
              <a:gd name="T81" fmla="*/ 27749 h 73"/>
              <a:gd name="T82" fmla="*/ 191219 w 159"/>
              <a:gd name="T83" fmla="*/ 27749 h 73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59" h="73">
                <a:moveTo>
                  <a:pt x="152" y="22"/>
                </a:moveTo>
                <a:lnTo>
                  <a:pt x="152" y="22"/>
                </a:lnTo>
                <a:lnTo>
                  <a:pt x="155" y="29"/>
                </a:lnTo>
                <a:lnTo>
                  <a:pt x="158" y="34"/>
                </a:lnTo>
                <a:lnTo>
                  <a:pt x="159" y="43"/>
                </a:lnTo>
                <a:lnTo>
                  <a:pt x="158" y="49"/>
                </a:lnTo>
                <a:lnTo>
                  <a:pt x="156" y="54"/>
                </a:lnTo>
                <a:lnTo>
                  <a:pt x="154" y="58"/>
                </a:lnTo>
                <a:lnTo>
                  <a:pt x="149" y="60"/>
                </a:lnTo>
                <a:lnTo>
                  <a:pt x="145" y="63"/>
                </a:lnTo>
                <a:lnTo>
                  <a:pt x="139" y="66"/>
                </a:lnTo>
                <a:lnTo>
                  <a:pt x="130" y="69"/>
                </a:lnTo>
                <a:lnTo>
                  <a:pt x="115" y="70"/>
                </a:lnTo>
                <a:lnTo>
                  <a:pt x="99" y="71"/>
                </a:lnTo>
                <a:lnTo>
                  <a:pt x="80" y="73"/>
                </a:lnTo>
                <a:lnTo>
                  <a:pt x="58" y="71"/>
                </a:lnTo>
                <a:lnTo>
                  <a:pt x="37" y="69"/>
                </a:lnTo>
                <a:lnTo>
                  <a:pt x="26" y="66"/>
                </a:lnTo>
                <a:lnTo>
                  <a:pt x="17" y="63"/>
                </a:lnTo>
                <a:lnTo>
                  <a:pt x="8" y="59"/>
                </a:lnTo>
                <a:lnTo>
                  <a:pt x="0" y="54"/>
                </a:lnTo>
                <a:lnTo>
                  <a:pt x="0" y="51"/>
                </a:lnTo>
                <a:lnTo>
                  <a:pt x="3" y="43"/>
                </a:lnTo>
                <a:lnTo>
                  <a:pt x="8" y="33"/>
                </a:lnTo>
                <a:lnTo>
                  <a:pt x="13" y="29"/>
                </a:lnTo>
                <a:lnTo>
                  <a:pt x="17" y="26"/>
                </a:lnTo>
                <a:lnTo>
                  <a:pt x="19" y="23"/>
                </a:lnTo>
                <a:lnTo>
                  <a:pt x="26" y="18"/>
                </a:lnTo>
                <a:lnTo>
                  <a:pt x="39" y="11"/>
                </a:lnTo>
                <a:lnTo>
                  <a:pt x="55" y="4"/>
                </a:lnTo>
                <a:lnTo>
                  <a:pt x="65" y="3"/>
                </a:lnTo>
                <a:lnTo>
                  <a:pt x="74" y="2"/>
                </a:lnTo>
                <a:lnTo>
                  <a:pt x="85" y="0"/>
                </a:lnTo>
                <a:lnTo>
                  <a:pt x="97" y="2"/>
                </a:lnTo>
                <a:lnTo>
                  <a:pt x="110" y="4"/>
                </a:lnTo>
                <a:lnTo>
                  <a:pt x="123" y="8"/>
                </a:lnTo>
                <a:lnTo>
                  <a:pt x="137" y="14"/>
                </a:lnTo>
                <a:lnTo>
                  <a:pt x="152" y="22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15" name="Freeform 315"/>
          <p:cNvSpPr>
            <a:spLocks/>
          </p:cNvSpPr>
          <p:nvPr/>
        </p:nvSpPr>
        <p:spPr bwMode="auto">
          <a:xfrm>
            <a:off x="6632575" y="2255838"/>
            <a:ext cx="107950" cy="84137"/>
          </a:xfrm>
          <a:custGeom>
            <a:avLst/>
            <a:gdLst>
              <a:gd name="T0" fmla="*/ 106695 w 86"/>
              <a:gd name="T1" fmla="*/ 36418 h 67"/>
              <a:gd name="T2" fmla="*/ 106695 w 86"/>
              <a:gd name="T3" fmla="*/ 36418 h 67"/>
              <a:gd name="T4" fmla="*/ 107950 w 86"/>
              <a:gd name="T5" fmla="*/ 45208 h 67"/>
              <a:gd name="T6" fmla="*/ 106695 w 86"/>
              <a:gd name="T7" fmla="*/ 53998 h 67"/>
              <a:gd name="T8" fmla="*/ 104184 w 86"/>
              <a:gd name="T9" fmla="*/ 59021 h 67"/>
              <a:gd name="T10" fmla="*/ 101674 w 86"/>
              <a:gd name="T11" fmla="*/ 65300 h 67"/>
              <a:gd name="T12" fmla="*/ 95398 w 86"/>
              <a:gd name="T13" fmla="*/ 70323 h 67"/>
              <a:gd name="T14" fmla="*/ 90377 w 86"/>
              <a:gd name="T15" fmla="*/ 74091 h 67"/>
              <a:gd name="T16" fmla="*/ 80335 w 86"/>
              <a:gd name="T17" fmla="*/ 79114 h 67"/>
              <a:gd name="T18" fmla="*/ 69038 w 86"/>
              <a:gd name="T19" fmla="*/ 82881 h 67"/>
              <a:gd name="T20" fmla="*/ 56485 w 86"/>
              <a:gd name="T21" fmla="*/ 82881 h 67"/>
              <a:gd name="T22" fmla="*/ 42678 w 86"/>
              <a:gd name="T23" fmla="*/ 84137 h 67"/>
              <a:gd name="T24" fmla="*/ 42678 w 86"/>
              <a:gd name="T25" fmla="*/ 84137 h 67"/>
              <a:gd name="T26" fmla="*/ 33891 w 86"/>
              <a:gd name="T27" fmla="*/ 82881 h 67"/>
              <a:gd name="T28" fmla="*/ 25105 w 86"/>
              <a:gd name="T29" fmla="*/ 81625 h 67"/>
              <a:gd name="T30" fmla="*/ 16318 w 86"/>
              <a:gd name="T31" fmla="*/ 77858 h 67"/>
              <a:gd name="T32" fmla="*/ 11297 w 86"/>
              <a:gd name="T33" fmla="*/ 72835 h 67"/>
              <a:gd name="T34" fmla="*/ 6276 w 86"/>
              <a:gd name="T35" fmla="*/ 65300 h 67"/>
              <a:gd name="T36" fmla="*/ 3766 w 86"/>
              <a:gd name="T37" fmla="*/ 59021 h 67"/>
              <a:gd name="T38" fmla="*/ 1255 w 86"/>
              <a:gd name="T39" fmla="*/ 50231 h 67"/>
              <a:gd name="T40" fmla="*/ 0 w 86"/>
              <a:gd name="T41" fmla="*/ 41441 h 67"/>
              <a:gd name="T42" fmla="*/ 0 w 86"/>
              <a:gd name="T43" fmla="*/ 41441 h 67"/>
              <a:gd name="T44" fmla="*/ 1255 w 86"/>
              <a:gd name="T45" fmla="*/ 31394 h 67"/>
              <a:gd name="T46" fmla="*/ 5021 w 86"/>
              <a:gd name="T47" fmla="*/ 22604 h 67"/>
              <a:gd name="T48" fmla="*/ 11297 w 86"/>
              <a:gd name="T49" fmla="*/ 16325 h 67"/>
              <a:gd name="T50" fmla="*/ 18828 w 86"/>
              <a:gd name="T51" fmla="*/ 8790 h 67"/>
              <a:gd name="T52" fmla="*/ 27615 w 86"/>
              <a:gd name="T53" fmla="*/ 5023 h 67"/>
              <a:gd name="T54" fmla="*/ 37657 w 86"/>
              <a:gd name="T55" fmla="*/ 2512 h 67"/>
              <a:gd name="T56" fmla="*/ 46444 w 86"/>
              <a:gd name="T57" fmla="*/ 0 h 67"/>
              <a:gd name="T58" fmla="*/ 56485 w 86"/>
              <a:gd name="T59" fmla="*/ 2512 h 67"/>
              <a:gd name="T60" fmla="*/ 56485 w 86"/>
              <a:gd name="T61" fmla="*/ 2512 h 67"/>
              <a:gd name="T62" fmla="*/ 69038 w 86"/>
              <a:gd name="T63" fmla="*/ 5023 h 67"/>
              <a:gd name="T64" fmla="*/ 79080 w 86"/>
              <a:gd name="T65" fmla="*/ 8790 h 67"/>
              <a:gd name="T66" fmla="*/ 87866 w 86"/>
              <a:gd name="T67" fmla="*/ 13814 h 67"/>
              <a:gd name="T68" fmla="*/ 94142 w 86"/>
              <a:gd name="T69" fmla="*/ 18837 h 67"/>
              <a:gd name="T70" fmla="*/ 102929 w 86"/>
              <a:gd name="T71" fmla="*/ 27627 h 67"/>
              <a:gd name="T72" fmla="*/ 106695 w 86"/>
              <a:gd name="T73" fmla="*/ 32650 h 67"/>
              <a:gd name="T74" fmla="*/ 106695 w 86"/>
              <a:gd name="T75" fmla="*/ 36418 h 67"/>
              <a:gd name="T76" fmla="*/ 106695 w 86"/>
              <a:gd name="T77" fmla="*/ 36418 h 67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86" h="67">
                <a:moveTo>
                  <a:pt x="85" y="29"/>
                </a:moveTo>
                <a:lnTo>
                  <a:pt x="85" y="29"/>
                </a:lnTo>
                <a:lnTo>
                  <a:pt x="86" y="36"/>
                </a:lnTo>
                <a:lnTo>
                  <a:pt x="85" y="43"/>
                </a:lnTo>
                <a:lnTo>
                  <a:pt x="83" y="47"/>
                </a:lnTo>
                <a:lnTo>
                  <a:pt x="81" y="52"/>
                </a:lnTo>
                <a:lnTo>
                  <a:pt x="76" y="56"/>
                </a:lnTo>
                <a:lnTo>
                  <a:pt x="72" y="59"/>
                </a:lnTo>
                <a:lnTo>
                  <a:pt x="64" y="63"/>
                </a:lnTo>
                <a:lnTo>
                  <a:pt x="55" y="66"/>
                </a:lnTo>
                <a:lnTo>
                  <a:pt x="45" y="66"/>
                </a:lnTo>
                <a:lnTo>
                  <a:pt x="34" y="67"/>
                </a:lnTo>
                <a:lnTo>
                  <a:pt x="27" y="66"/>
                </a:lnTo>
                <a:lnTo>
                  <a:pt x="20" y="65"/>
                </a:lnTo>
                <a:lnTo>
                  <a:pt x="13" y="62"/>
                </a:lnTo>
                <a:lnTo>
                  <a:pt x="9" y="58"/>
                </a:lnTo>
                <a:lnTo>
                  <a:pt x="5" y="52"/>
                </a:lnTo>
                <a:lnTo>
                  <a:pt x="3" y="47"/>
                </a:lnTo>
                <a:lnTo>
                  <a:pt x="1" y="40"/>
                </a:lnTo>
                <a:lnTo>
                  <a:pt x="0" y="33"/>
                </a:lnTo>
                <a:lnTo>
                  <a:pt x="1" y="25"/>
                </a:lnTo>
                <a:lnTo>
                  <a:pt x="4" y="18"/>
                </a:lnTo>
                <a:lnTo>
                  <a:pt x="9" y="13"/>
                </a:lnTo>
                <a:lnTo>
                  <a:pt x="15" y="7"/>
                </a:lnTo>
                <a:lnTo>
                  <a:pt x="22" y="4"/>
                </a:lnTo>
                <a:lnTo>
                  <a:pt x="30" y="2"/>
                </a:lnTo>
                <a:lnTo>
                  <a:pt x="37" y="0"/>
                </a:lnTo>
                <a:lnTo>
                  <a:pt x="45" y="2"/>
                </a:lnTo>
                <a:lnTo>
                  <a:pt x="55" y="4"/>
                </a:lnTo>
                <a:lnTo>
                  <a:pt x="63" y="7"/>
                </a:lnTo>
                <a:lnTo>
                  <a:pt x="70" y="11"/>
                </a:lnTo>
                <a:lnTo>
                  <a:pt x="75" y="15"/>
                </a:lnTo>
                <a:lnTo>
                  <a:pt x="82" y="22"/>
                </a:lnTo>
                <a:lnTo>
                  <a:pt x="85" y="26"/>
                </a:lnTo>
                <a:lnTo>
                  <a:pt x="85" y="29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16" name="Freeform 316"/>
          <p:cNvSpPr>
            <a:spLocks/>
          </p:cNvSpPr>
          <p:nvPr/>
        </p:nvSpPr>
        <p:spPr bwMode="auto">
          <a:xfrm>
            <a:off x="7053263" y="2235200"/>
            <a:ext cx="257175" cy="90488"/>
          </a:xfrm>
          <a:custGeom>
            <a:avLst/>
            <a:gdLst>
              <a:gd name="T0" fmla="*/ 15054 w 205"/>
              <a:gd name="T1" fmla="*/ 55298 h 72"/>
              <a:gd name="T2" fmla="*/ 15054 w 205"/>
              <a:gd name="T3" fmla="*/ 55298 h 72"/>
              <a:gd name="T4" fmla="*/ 17563 w 205"/>
              <a:gd name="T5" fmla="*/ 50271 h 72"/>
              <a:gd name="T6" fmla="*/ 26345 w 205"/>
              <a:gd name="T7" fmla="*/ 38960 h 72"/>
              <a:gd name="T8" fmla="*/ 26345 w 205"/>
              <a:gd name="T9" fmla="*/ 38960 h 72"/>
              <a:gd name="T10" fmla="*/ 31363 w 205"/>
              <a:gd name="T11" fmla="*/ 33933 h 72"/>
              <a:gd name="T12" fmla="*/ 31363 w 205"/>
              <a:gd name="T13" fmla="*/ 33933 h 72"/>
              <a:gd name="T14" fmla="*/ 41399 w 205"/>
              <a:gd name="T15" fmla="*/ 25136 h 72"/>
              <a:gd name="T16" fmla="*/ 52690 w 205"/>
              <a:gd name="T17" fmla="*/ 18852 h 72"/>
              <a:gd name="T18" fmla="*/ 70253 w 205"/>
              <a:gd name="T19" fmla="*/ 11311 h 72"/>
              <a:gd name="T20" fmla="*/ 89070 w 205"/>
              <a:gd name="T21" fmla="*/ 5027 h 72"/>
              <a:gd name="T22" fmla="*/ 111652 w 205"/>
              <a:gd name="T23" fmla="*/ 1257 h 72"/>
              <a:gd name="T24" fmla="*/ 137996 w 205"/>
              <a:gd name="T25" fmla="*/ 0 h 72"/>
              <a:gd name="T26" fmla="*/ 166850 w 205"/>
              <a:gd name="T27" fmla="*/ 3770 h 72"/>
              <a:gd name="T28" fmla="*/ 200722 w 205"/>
              <a:gd name="T29" fmla="*/ 10054 h 72"/>
              <a:gd name="T30" fmla="*/ 200722 w 205"/>
              <a:gd name="T31" fmla="*/ 10054 h 72"/>
              <a:gd name="T32" fmla="*/ 208249 w 205"/>
              <a:gd name="T33" fmla="*/ 13825 h 72"/>
              <a:gd name="T34" fmla="*/ 223303 w 205"/>
              <a:gd name="T35" fmla="*/ 22622 h 72"/>
              <a:gd name="T36" fmla="*/ 233339 w 205"/>
              <a:gd name="T37" fmla="*/ 28906 h 72"/>
              <a:gd name="T38" fmla="*/ 242121 w 205"/>
              <a:gd name="T39" fmla="*/ 37703 h 72"/>
              <a:gd name="T40" fmla="*/ 250902 w 205"/>
              <a:gd name="T41" fmla="*/ 46501 h 72"/>
              <a:gd name="T42" fmla="*/ 257175 w 205"/>
              <a:gd name="T43" fmla="*/ 55298 h 72"/>
              <a:gd name="T44" fmla="*/ 257175 w 205"/>
              <a:gd name="T45" fmla="*/ 55298 h 72"/>
              <a:gd name="T46" fmla="*/ 242121 w 205"/>
              <a:gd name="T47" fmla="*/ 64096 h 72"/>
              <a:gd name="T48" fmla="*/ 223303 w 205"/>
              <a:gd name="T49" fmla="*/ 70380 h 72"/>
              <a:gd name="T50" fmla="*/ 200722 w 205"/>
              <a:gd name="T51" fmla="*/ 79177 h 72"/>
              <a:gd name="T52" fmla="*/ 176886 w 205"/>
              <a:gd name="T53" fmla="*/ 84204 h 72"/>
              <a:gd name="T54" fmla="*/ 153050 w 205"/>
              <a:gd name="T55" fmla="*/ 89231 h 72"/>
              <a:gd name="T56" fmla="*/ 129215 w 205"/>
              <a:gd name="T57" fmla="*/ 90488 h 72"/>
              <a:gd name="T58" fmla="*/ 105379 w 205"/>
              <a:gd name="T59" fmla="*/ 89231 h 72"/>
              <a:gd name="T60" fmla="*/ 92834 w 205"/>
              <a:gd name="T61" fmla="*/ 85461 h 72"/>
              <a:gd name="T62" fmla="*/ 82798 w 205"/>
              <a:gd name="T63" fmla="*/ 82947 h 72"/>
              <a:gd name="T64" fmla="*/ 31363 w 205"/>
              <a:gd name="T65" fmla="*/ 71636 h 72"/>
              <a:gd name="T66" fmla="*/ 31363 w 205"/>
              <a:gd name="T67" fmla="*/ 71636 h 72"/>
              <a:gd name="T68" fmla="*/ 17563 w 205"/>
              <a:gd name="T69" fmla="*/ 71636 h 72"/>
              <a:gd name="T70" fmla="*/ 6273 w 205"/>
              <a:gd name="T71" fmla="*/ 71636 h 72"/>
              <a:gd name="T72" fmla="*/ 1255 w 205"/>
              <a:gd name="T73" fmla="*/ 70380 h 72"/>
              <a:gd name="T74" fmla="*/ 0 w 205"/>
              <a:gd name="T75" fmla="*/ 69123 h 72"/>
              <a:gd name="T76" fmla="*/ 0 w 205"/>
              <a:gd name="T77" fmla="*/ 69123 h 72"/>
              <a:gd name="T78" fmla="*/ 3764 w 205"/>
              <a:gd name="T79" fmla="*/ 64096 h 72"/>
              <a:gd name="T80" fmla="*/ 8782 w 205"/>
              <a:gd name="T81" fmla="*/ 60325 h 72"/>
              <a:gd name="T82" fmla="*/ 15054 w 205"/>
              <a:gd name="T83" fmla="*/ 55298 h 72"/>
              <a:gd name="T84" fmla="*/ 15054 w 205"/>
              <a:gd name="T85" fmla="*/ 55298 h 7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05" h="72">
                <a:moveTo>
                  <a:pt x="12" y="44"/>
                </a:moveTo>
                <a:lnTo>
                  <a:pt x="12" y="44"/>
                </a:lnTo>
                <a:lnTo>
                  <a:pt x="14" y="40"/>
                </a:lnTo>
                <a:lnTo>
                  <a:pt x="21" y="31"/>
                </a:lnTo>
                <a:lnTo>
                  <a:pt x="25" y="27"/>
                </a:lnTo>
                <a:lnTo>
                  <a:pt x="33" y="20"/>
                </a:lnTo>
                <a:lnTo>
                  <a:pt x="42" y="15"/>
                </a:lnTo>
                <a:lnTo>
                  <a:pt x="56" y="9"/>
                </a:lnTo>
                <a:lnTo>
                  <a:pt x="71" y="4"/>
                </a:lnTo>
                <a:lnTo>
                  <a:pt x="89" y="1"/>
                </a:lnTo>
                <a:lnTo>
                  <a:pt x="110" y="0"/>
                </a:lnTo>
                <a:lnTo>
                  <a:pt x="133" y="3"/>
                </a:lnTo>
                <a:lnTo>
                  <a:pt x="160" y="8"/>
                </a:lnTo>
                <a:lnTo>
                  <a:pt x="166" y="11"/>
                </a:lnTo>
                <a:lnTo>
                  <a:pt x="178" y="18"/>
                </a:lnTo>
                <a:lnTo>
                  <a:pt x="186" y="23"/>
                </a:lnTo>
                <a:lnTo>
                  <a:pt x="193" y="30"/>
                </a:lnTo>
                <a:lnTo>
                  <a:pt x="200" y="37"/>
                </a:lnTo>
                <a:lnTo>
                  <a:pt x="205" y="44"/>
                </a:lnTo>
                <a:lnTo>
                  <a:pt x="193" y="51"/>
                </a:lnTo>
                <a:lnTo>
                  <a:pt x="178" y="56"/>
                </a:lnTo>
                <a:lnTo>
                  <a:pt x="160" y="63"/>
                </a:lnTo>
                <a:lnTo>
                  <a:pt x="141" y="67"/>
                </a:lnTo>
                <a:lnTo>
                  <a:pt x="122" y="71"/>
                </a:lnTo>
                <a:lnTo>
                  <a:pt x="103" y="72"/>
                </a:lnTo>
                <a:lnTo>
                  <a:pt x="84" y="71"/>
                </a:lnTo>
                <a:lnTo>
                  <a:pt x="74" y="68"/>
                </a:lnTo>
                <a:lnTo>
                  <a:pt x="66" y="66"/>
                </a:lnTo>
                <a:lnTo>
                  <a:pt x="25" y="57"/>
                </a:lnTo>
                <a:lnTo>
                  <a:pt x="14" y="57"/>
                </a:lnTo>
                <a:lnTo>
                  <a:pt x="5" y="57"/>
                </a:lnTo>
                <a:lnTo>
                  <a:pt x="1" y="56"/>
                </a:lnTo>
                <a:lnTo>
                  <a:pt x="0" y="55"/>
                </a:lnTo>
                <a:lnTo>
                  <a:pt x="3" y="51"/>
                </a:lnTo>
                <a:lnTo>
                  <a:pt x="7" y="48"/>
                </a:lnTo>
                <a:lnTo>
                  <a:pt x="12" y="44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17" name="Freeform 317"/>
          <p:cNvSpPr>
            <a:spLocks/>
          </p:cNvSpPr>
          <p:nvPr/>
        </p:nvSpPr>
        <p:spPr bwMode="auto">
          <a:xfrm>
            <a:off x="7072313" y="2236788"/>
            <a:ext cx="222250" cy="88900"/>
          </a:xfrm>
          <a:custGeom>
            <a:avLst/>
            <a:gdLst>
              <a:gd name="T0" fmla="*/ 1256 w 177"/>
              <a:gd name="T1" fmla="*/ 42572 h 71"/>
              <a:gd name="T2" fmla="*/ 1256 w 177"/>
              <a:gd name="T3" fmla="*/ 42572 h 71"/>
              <a:gd name="T4" fmla="*/ 0 w 177"/>
              <a:gd name="T5" fmla="*/ 48832 h 71"/>
              <a:gd name="T6" fmla="*/ 0 w 177"/>
              <a:gd name="T7" fmla="*/ 51337 h 71"/>
              <a:gd name="T8" fmla="*/ 0 w 177"/>
              <a:gd name="T9" fmla="*/ 56345 h 71"/>
              <a:gd name="T10" fmla="*/ 1256 w 177"/>
              <a:gd name="T11" fmla="*/ 60101 h 71"/>
              <a:gd name="T12" fmla="*/ 5023 w 177"/>
              <a:gd name="T13" fmla="*/ 65110 h 71"/>
              <a:gd name="T14" fmla="*/ 12556 w 177"/>
              <a:gd name="T15" fmla="*/ 70118 h 71"/>
              <a:gd name="T16" fmla="*/ 22602 w 177"/>
              <a:gd name="T17" fmla="*/ 72623 h 71"/>
              <a:gd name="T18" fmla="*/ 22602 w 177"/>
              <a:gd name="T19" fmla="*/ 72623 h 71"/>
              <a:gd name="T20" fmla="*/ 47715 w 177"/>
              <a:gd name="T21" fmla="*/ 78883 h 71"/>
              <a:gd name="T22" fmla="*/ 70316 w 177"/>
              <a:gd name="T23" fmla="*/ 82639 h 71"/>
              <a:gd name="T24" fmla="*/ 110497 w 177"/>
              <a:gd name="T25" fmla="*/ 88900 h 71"/>
              <a:gd name="T26" fmla="*/ 110497 w 177"/>
              <a:gd name="T27" fmla="*/ 88900 h 71"/>
              <a:gd name="T28" fmla="*/ 125565 w 177"/>
              <a:gd name="T29" fmla="*/ 86396 h 71"/>
              <a:gd name="T30" fmla="*/ 163234 w 177"/>
              <a:gd name="T31" fmla="*/ 81387 h 71"/>
              <a:gd name="T32" fmla="*/ 184581 w 177"/>
              <a:gd name="T33" fmla="*/ 75127 h 71"/>
              <a:gd name="T34" fmla="*/ 200904 w 177"/>
              <a:gd name="T35" fmla="*/ 70118 h 71"/>
              <a:gd name="T36" fmla="*/ 214716 w 177"/>
              <a:gd name="T37" fmla="*/ 65110 h 71"/>
              <a:gd name="T38" fmla="*/ 218483 w 177"/>
              <a:gd name="T39" fmla="*/ 62606 h 71"/>
              <a:gd name="T40" fmla="*/ 222250 w 177"/>
              <a:gd name="T41" fmla="*/ 60101 h 71"/>
              <a:gd name="T42" fmla="*/ 222250 w 177"/>
              <a:gd name="T43" fmla="*/ 60101 h 71"/>
              <a:gd name="T44" fmla="*/ 222250 w 177"/>
              <a:gd name="T45" fmla="*/ 55093 h 71"/>
              <a:gd name="T46" fmla="*/ 222250 w 177"/>
              <a:gd name="T47" fmla="*/ 51337 h 71"/>
              <a:gd name="T48" fmla="*/ 219739 w 177"/>
              <a:gd name="T49" fmla="*/ 46328 h 71"/>
              <a:gd name="T50" fmla="*/ 217227 w 177"/>
              <a:gd name="T51" fmla="*/ 37563 h 71"/>
              <a:gd name="T52" fmla="*/ 209694 w 177"/>
              <a:gd name="T53" fmla="*/ 30051 h 71"/>
              <a:gd name="T54" fmla="*/ 198393 w 177"/>
              <a:gd name="T55" fmla="*/ 18782 h 71"/>
              <a:gd name="T56" fmla="*/ 182069 w 177"/>
              <a:gd name="T57" fmla="*/ 8765 h 71"/>
              <a:gd name="T58" fmla="*/ 182069 w 177"/>
              <a:gd name="T59" fmla="*/ 8765 h 71"/>
              <a:gd name="T60" fmla="*/ 161979 w 177"/>
              <a:gd name="T61" fmla="*/ 3756 h 71"/>
              <a:gd name="T62" fmla="*/ 140633 w 177"/>
              <a:gd name="T63" fmla="*/ 2504 h 71"/>
              <a:gd name="T64" fmla="*/ 115520 w 177"/>
              <a:gd name="T65" fmla="*/ 0 h 71"/>
              <a:gd name="T66" fmla="*/ 100452 w 177"/>
              <a:gd name="T67" fmla="*/ 0 h 71"/>
              <a:gd name="T68" fmla="*/ 86640 w 177"/>
              <a:gd name="T69" fmla="*/ 2504 h 71"/>
              <a:gd name="T70" fmla="*/ 70316 w 177"/>
              <a:gd name="T71" fmla="*/ 5008 h 71"/>
              <a:gd name="T72" fmla="*/ 55249 w 177"/>
              <a:gd name="T73" fmla="*/ 8765 h 71"/>
              <a:gd name="T74" fmla="*/ 41436 w 177"/>
              <a:gd name="T75" fmla="*/ 16277 h 71"/>
              <a:gd name="T76" fmla="*/ 27624 w 177"/>
              <a:gd name="T77" fmla="*/ 22538 h 71"/>
              <a:gd name="T78" fmla="*/ 13812 w 177"/>
              <a:gd name="T79" fmla="*/ 32555 h 71"/>
              <a:gd name="T80" fmla="*/ 1256 w 177"/>
              <a:gd name="T81" fmla="*/ 42572 h 71"/>
              <a:gd name="T82" fmla="*/ 1256 w 177"/>
              <a:gd name="T83" fmla="*/ 42572 h 71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177" h="71">
                <a:moveTo>
                  <a:pt x="1" y="34"/>
                </a:moveTo>
                <a:lnTo>
                  <a:pt x="1" y="34"/>
                </a:lnTo>
                <a:lnTo>
                  <a:pt x="0" y="39"/>
                </a:lnTo>
                <a:lnTo>
                  <a:pt x="0" y="41"/>
                </a:lnTo>
                <a:lnTo>
                  <a:pt x="0" y="45"/>
                </a:lnTo>
                <a:lnTo>
                  <a:pt x="1" y="48"/>
                </a:lnTo>
                <a:lnTo>
                  <a:pt x="4" y="52"/>
                </a:lnTo>
                <a:lnTo>
                  <a:pt x="10" y="56"/>
                </a:lnTo>
                <a:lnTo>
                  <a:pt x="18" y="58"/>
                </a:lnTo>
                <a:lnTo>
                  <a:pt x="38" y="63"/>
                </a:lnTo>
                <a:lnTo>
                  <a:pt x="56" y="66"/>
                </a:lnTo>
                <a:lnTo>
                  <a:pt x="88" y="71"/>
                </a:lnTo>
                <a:lnTo>
                  <a:pt x="100" y="69"/>
                </a:lnTo>
                <a:lnTo>
                  <a:pt x="130" y="65"/>
                </a:lnTo>
                <a:lnTo>
                  <a:pt x="147" y="60"/>
                </a:lnTo>
                <a:lnTo>
                  <a:pt x="160" y="56"/>
                </a:lnTo>
                <a:lnTo>
                  <a:pt x="171" y="52"/>
                </a:lnTo>
                <a:lnTo>
                  <a:pt x="174" y="50"/>
                </a:lnTo>
                <a:lnTo>
                  <a:pt x="177" y="48"/>
                </a:lnTo>
                <a:lnTo>
                  <a:pt x="177" y="44"/>
                </a:lnTo>
                <a:lnTo>
                  <a:pt x="177" y="41"/>
                </a:lnTo>
                <a:lnTo>
                  <a:pt x="175" y="37"/>
                </a:lnTo>
                <a:lnTo>
                  <a:pt x="173" y="30"/>
                </a:lnTo>
                <a:lnTo>
                  <a:pt x="167" y="24"/>
                </a:lnTo>
                <a:lnTo>
                  <a:pt x="158" y="15"/>
                </a:lnTo>
                <a:lnTo>
                  <a:pt x="145" y="7"/>
                </a:lnTo>
                <a:lnTo>
                  <a:pt x="129" y="3"/>
                </a:lnTo>
                <a:lnTo>
                  <a:pt x="112" y="2"/>
                </a:lnTo>
                <a:lnTo>
                  <a:pt x="92" y="0"/>
                </a:lnTo>
                <a:lnTo>
                  <a:pt x="80" y="0"/>
                </a:lnTo>
                <a:lnTo>
                  <a:pt x="69" y="2"/>
                </a:lnTo>
                <a:lnTo>
                  <a:pt x="56" y="4"/>
                </a:lnTo>
                <a:lnTo>
                  <a:pt x="44" y="7"/>
                </a:lnTo>
                <a:lnTo>
                  <a:pt x="33" y="13"/>
                </a:lnTo>
                <a:lnTo>
                  <a:pt x="22" y="18"/>
                </a:lnTo>
                <a:lnTo>
                  <a:pt x="11" y="26"/>
                </a:lnTo>
                <a:lnTo>
                  <a:pt x="1" y="34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18" name="Freeform 318"/>
          <p:cNvSpPr>
            <a:spLocks/>
          </p:cNvSpPr>
          <p:nvPr/>
        </p:nvSpPr>
        <p:spPr bwMode="auto">
          <a:xfrm>
            <a:off x="7126288" y="2239963"/>
            <a:ext cx="95250" cy="84137"/>
          </a:xfrm>
          <a:custGeom>
            <a:avLst/>
            <a:gdLst>
              <a:gd name="T0" fmla="*/ 93980 w 75"/>
              <a:gd name="T1" fmla="*/ 28046 h 66"/>
              <a:gd name="T2" fmla="*/ 93980 w 75"/>
              <a:gd name="T3" fmla="*/ 28046 h 66"/>
              <a:gd name="T4" fmla="*/ 95250 w 75"/>
              <a:gd name="T5" fmla="*/ 39519 h 66"/>
              <a:gd name="T6" fmla="*/ 93980 w 75"/>
              <a:gd name="T7" fmla="*/ 50992 h 66"/>
              <a:gd name="T8" fmla="*/ 90170 w 75"/>
              <a:gd name="T9" fmla="*/ 59916 h 66"/>
              <a:gd name="T10" fmla="*/ 85090 w 75"/>
              <a:gd name="T11" fmla="*/ 67565 h 66"/>
              <a:gd name="T12" fmla="*/ 76200 w 75"/>
              <a:gd name="T13" fmla="*/ 75213 h 66"/>
              <a:gd name="T14" fmla="*/ 67310 w 75"/>
              <a:gd name="T15" fmla="*/ 79038 h 66"/>
              <a:gd name="T16" fmla="*/ 57150 w 75"/>
              <a:gd name="T17" fmla="*/ 81587 h 66"/>
              <a:gd name="T18" fmla="*/ 46990 w 75"/>
              <a:gd name="T19" fmla="*/ 84137 h 66"/>
              <a:gd name="T20" fmla="*/ 46990 w 75"/>
              <a:gd name="T21" fmla="*/ 84137 h 66"/>
              <a:gd name="T22" fmla="*/ 38100 w 75"/>
              <a:gd name="T23" fmla="*/ 81587 h 66"/>
              <a:gd name="T24" fmla="*/ 29210 w 75"/>
              <a:gd name="T25" fmla="*/ 79038 h 66"/>
              <a:gd name="T26" fmla="*/ 20320 w 75"/>
              <a:gd name="T27" fmla="*/ 75213 h 66"/>
              <a:gd name="T28" fmla="*/ 13970 w 75"/>
              <a:gd name="T29" fmla="*/ 70114 h 66"/>
              <a:gd name="T30" fmla="*/ 8890 w 75"/>
              <a:gd name="T31" fmla="*/ 62465 h 66"/>
              <a:gd name="T32" fmla="*/ 3810 w 75"/>
              <a:gd name="T33" fmla="*/ 53542 h 66"/>
              <a:gd name="T34" fmla="*/ 1270 w 75"/>
              <a:gd name="T35" fmla="*/ 45893 h 66"/>
              <a:gd name="T36" fmla="*/ 0 w 75"/>
              <a:gd name="T37" fmla="*/ 34420 h 66"/>
              <a:gd name="T38" fmla="*/ 0 w 75"/>
              <a:gd name="T39" fmla="*/ 34420 h 66"/>
              <a:gd name="T40" fmla="*/ 1270 w 75"/>
              <a:gd name="T41" fmla="*/ 26771 h 66"/>
              <a:gd name="T42" fmla="*/ 3810 w 75"/>
              <a:gd name="T43" fmla="*/ 19122 h 66"/>
              <a:gd name="T44" fmla="*/ 8890 w 75"/>
              <a:gd name="T45" fmla="*/ 12748 h 66"/>
              <a:gd name="T46" fmla="*/ 13970 w 75"/>
              <a:gd name="T47" fmla="*/ 6374 h 66"/>
              <a:gd name="T48" fmla="*/ 20320 w 75"/>
              <a:gd name="T49" fmla="*/ 3824 h 66"/>
              <a:gd name="T50" fmla="*/ 29210 w 75"/>
              <a:gd name="T51" fmla="*/ 1275 h 66"/>
              <a:gd name="T52" fmla="*/ 38100 w 75"/>
              <a:gd name="T53" fmla="*/ 0 h 66"/>
              <a:gd name="T54" fmla="*/ 46990 w 75"/>
              <a:gd name="T55" fmla="*/ 0 h 66"/>
              <a:gd name="T56" fmla="*/ 46990 w 75"/>
              <a:gd name="T57" fmla="*/ 0 h 66"/>
              <a:gd name="T58" fmla="*/ 64770 w 75"/>
              <a:gd name="T59" fmla="*/ 0 h 66"/>
              <a:gd name="T60" fmla="*/ 71120 w 75"/>
              <a:gd name="T61" fmla="*/ 0 h 66"/>
              <a:gd name="T62" fmla="*/ 76200 w 75"/>
              <a:gd name="T63" fmla="*/ 3824 h 66"/>
              <a:gd name="T64" fmla="*/ 81280 w 75"/>
              <a:gd name="T65" fmla="*/ 6374 h 66"/>
              <a:gd name="T66" fmla="*/ 85090 w 75"/>
              <a:gd name="T67" fmla="*/ 10198 h 66"/>
              <a:gd name="T68" fmla="*/ 88900 w 75"/>
              <a:gd name="T69" fmla="*/ 17847 h 66"/>
              <a:gd name="T70" fmla="*/ 93980 w 75"/>
              <a:gd name="T71" fmla="*/ 28046 h 66"/>
              <a:gd name="T72" fmla="*/ 93980 w 75"/>
              <a:gd name="T73" fmla="*/ 28046 h 6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75" h="66">
                <a:moveTo>
                  <a:pt x="74" y="22"/>
                </a:moveTo>
                <a:lnTo>
                  <a:pt x="74" y="22"/>
                </a:lnTo>
                <a:lnTo>
                  <a:pt x="75" y="31"/>
                </a:lnTo>
                <a:lnTo>
                  <a:pt x="74" y="40"/>
                </a:lnTo>
                <a:lnTo>
                  <a:pt x="71" y="47"/>
                </a:lnTo>
                <a:lnTo>
                  <a:pt x="67" y="53"/>
                </a:lnTo>
                <a:lnTo>
                  <a:pt x="60" y="59"/>
                </a:lnTo>
                <a:lnTo>
                  <a:pt x="53" y="62"/>
                </a:lnTo>
                <a:lnTo>
                  <a:pt x="45" y="64"/>
                </a:lnTo>
                <a:lnTo>
                  <a:pt x="37" y="66"/>
                </a:lnTo>
                <a:lnTo>
                  <a:pt x="30" y="64"/>
                </a:lnTo>
                <a:lnTo>
                  <a:pt x="23" y="62"/>
                </a:lnTo>
                <a:lnTo>
                  <a:pt x="16" y="59"/>
                </a:lnTo>
                <a:lnTo>
                  <a:pt x="11" y="55"/>
                </a:lnTo>
                <a:lnTo>
                  <a:pt x="7" y="49"/>
                </a:lnTo>
                <a:lnTo>
                  <a:pt x="3" y="42"/>
                </a:lnTo>
                <a:lnTo>
                  <a:pt x="1" y="36"/>
                </a:lnTo>
                <a:lnTo>
                  <a:pt x="0" y="27"/>
                </a:lnTo>
                <a:lnTo>
                  <a:pt x="1" y="21"/>
                </a:lnTo>
                <a:lnTo>
                  <a:pt x="3" y="15"/>
                </a:lnTo>
                <a:lnTo>
                  <a:pt x="7" y="10"/>
                </a:lnTo>
                <a:lnTo>
                  <a:pt x="11" y="5"/>
                </a:lnTo>
                <a:lnTo>
                  <a:pt x="16" y="3"/>
                </a:lnTo>
                <a:lnTo>
                  <a:pt x="23" y="1"/>
                </a:lnTo>
                <a:lnTo>
                  <a:pt x="30" y="0"/>
                </a:lnTo>
                <a:lnTo>
                  <a:pt x="37" y="0"/>
                </a:lnTo>
                <a:lnTo>
                  <a:pt x="51" y="0"/>
                </a:lnTo>
                <a:lnTo>
                  <a:pt x="56" y="0"/>
                </a:lnTo>
                <a:lnTo>
                  <a:pt x="60" y="3"/>
                </a:lnTo>
                <a:lnTo>
                  <a:pt x="64" y="5"/>
                </a:lnTo>
                <a:lnTo>
                  <a:pt x="67" y="8"/>
                </a:lnTo>
                <a:lnTo>
                  <a:pt x="70" y="14"/>
                </a:lnTo>
                <a:lnTo>
                  <a:pt x="74" y="22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19" name="Freeform 319"/>
          <p:cNvSpPr>
            <a:spLocks/>
          </p:cNvSpPr>
          <p:nvPr/>
        </p:nvSpPr>
        <p:spPr bwMode="auto">
          <a:xfrm>
            <a:off x="6783388" y="2438400"/>
            <a:ext cx="301625" cy="260350"/>
          </a:xfrm>
          <a:custGeom>
            <a:avLst/>
            <a:gdLst>
              <a:gd name="T0" fmla="*/ 54041 w 240"/>
              <a:gd name="T1" fmla="*/ 41505 h 207"/>
              <a:gd name="T2" fmla="*/ 45244 w 240"/>
              <a:gd name="T3" fmla="*/ 90557 h 207"/>
              <a:gd name="T4" fmla="*/ 37703 w 240"/>
              <a:gd name="T5" fmla="*/ 111938 h 207"/>
              <a:gd name="T6" fmla="*/ 18852 w 240"/>
              <a:gd name="T7" fmla="*/ 143381 h 207"/>
              <a:gd name="T8" fmla="*/ 8797 w 240"/>
              <a:gd name="T9" fmla="*/ 174824 h 207"/>
              <a:gd name="T10" fmla="*/ 7541 w 240"/>
              <a:gd name="T11" fmla="*/ 194948 h 207"/>
              <a:gd name="T12" fmla="*/ 12568 w 240"/>
              <a:gd name="T13" fmla="*/ 213814 h 207"/>
              <a:gd name="T14" fmla="*/ 27649 w 240"/>
              <a:gd name="T15" fmla="*/ 231422 h 207"/>
              <a:gd name="T16" fmla="*/ 40217 w 240"/>
              <a:gd name="T17" fmla="*/ 237711 h 207"/>
              <a:gd name="T18" fmla="*/ 49014 w 240"/>
              <a:gd name="T19" fmla="*/ 240226 h 207"/>
              <a:gd name="T20" fmla="*/ 77920 w 240"/>
              <a:gd name="T21" fmla="*/ 242742 h 207"/>
              <a:gd name="T22" fmla="*/ 109339 w 240"/>
              <a:gd name="T23" fmla="*/ 246515 h 207"/>
              <a:gd name="T24" fmla="*/ 120650 w 240"/>
              <a:gd name="T25" fmla="*/ 254061 h 207"/>
              <a:gd name="T26" fmla="*/ 139502 w 240"/>
              <a:gd name="T27" fmla="*/ 259092 h 207"/>
              <a:gd name="T28" fmla="*/ 167151 w 240"/>
              <a:gd name="T29" fmla="*/ 255319 h 207"/>
              <a:gd name="T30" fmla="*/ 188516 w 240"/>
              <a:gd name="T31" fmla="*/ 246515 h 207"/>
              <a:gd name="T32" fmla="*/ 196056 w 240"/>
              <a:gd name="T33" fmla="*/ 226391 h 207"/>
              <a:gd name="T34" fmla="*/ 213651 w 240"/>
              <a:gd name="T35" fmla="*/ 202494 h 207"/>
              <a:gd name="T36" fmla="*/ 231246 w 240"/>
              <a:gd name="T37" fmla="*/ 188659 h 207"/>
              <a:gd name="T38" fmla="*/ 246327 w 240"/>
              <a:gd name="T39" fmla="*/ 184886 h 207"/>
              <a:gd name="T40" fmla="*/ 258895 w 240"/>
              <a:gd name="T41" fmla="*/ 186144 h 207"/>
              <a:gd name="T42" fmla="*/ 265179 w 240"/>
              <a:gd name="T43" fmla="*/ 193690 h 207"/>
              <a:gd name="T44" fmla="*/ 265179 w 240"/>
              <a:gd name="T45" fmla="*/ 203752 h 207"/>
              <a:gd name="T46" fmla="*/ 253868 w 240"/>
              <a:gd name="T47" fmla="*/ 218845 h 207"/>
              <a:gd name="T48" fmla="*/ 263922 w 240"/>
              <a:gd name="T49" fmla="*/ 212556 h 207"/>
              <a:gd name="T50" fmla="*/ 281517 w 240"/>
              <a:gd name="T51" fmla="*/ 203752 h 207"/>
              <a:gd name="T52" fmla="*/ 296598 w 240"/>
              <a:gd name="T53" fmla="*/ 186144 h 207"/>
              <a:gd name="T54" fmla="*/ 300368 w 240"/>
              <a:gd name="T55" fmla="*/ 174824 h 207"/>
              <a:gd name="T56" fmla="*/ 300368 w 240"/>
              <a:gd name="T57" fmla="*/ 158474 h 207"/>
              <a:gd name="T58" fmla="*/ 291571 w 240"/>
              <a:gd name="T59" fmla="*/ 133319 h 207"/>
              <a:gd name="T60" fmla="*/ 272719 w 240"/>
              <a:gd name="T61" fmla="*/ 100618 h 207"/>
              <a:gd name="T62" fmla="*/ 277746 w 240"/>
              <a:gd name="T63" fmla="*/ 115711 h 207"/>
              <a:gd name="T64" fmla="*/ 289057 w 240"/>
              <a:gd name="T65" fmla="*/ 139608 h 207"/>
              <a:gd name="T66" fmla="*/ 295341 w 240"/>
              <a:gd name="T67" fmla="*/ 160989 h 207"/>
              <a:gd name="T68" fmla="*/ 295341 w 240"/>
              <a:gd name="T69" fmla="*/ 177340 h 207"/>
              <a:gd name="T70" fmla="*/ 286544 w 240"/>
              <a:gd name="T71" fmla="*/ 191175 h 207"/>
              <a:gd name="T72" fmla="*/ 272719 w 240"/>
              <a:gd name="T73" fmla="*/ 205010 h 207"/>
              <a:gd name="T74" fmla="*/ 272719 w 240"/>
              <a:gd name="T75" fmla="*/ 203752 h 207"/>
              <a:gd name="T76" fmla="*/ 272719 w 240"/>
              <a:gd name="T77" fmla="*/ 205010 h 207"/>
              <a:gd name="T78" fmla="*/ 240043 w 240"/>
              <a:gd name="T79" fmla="*/ 226391 h 207"/>
              <a:gd name="T80" fmla="*/ 208624 w 240"/>
              <a:gd name="T81" fmla="*/ 240226 h 207"/>
              <a:gd name="T82" fmla="*/ 189772 w 240"/>
              <a:gd name="T83" fmla="*/ 241484 h 207"/>
              <a:gd name="T84" fmla="*/ 177205 w 240"/>
              <a:gd name="T85" fmla="*/ 254061 h 207"/>
              <a:gd name="T86" fmla="*/ 157096 w 240"/>
              <a:gd name="T87" fmla="*/ 260350 h 207"/>
              <a:gd name="T88" fmla="*/ 134474 w 240"/>
              <a:gd name="T89" fmla="*/ 260350 h 207"/>
              <a:gd name="T90" fmla="*/ 116880 w 240"/>
              <a:gd name="T91" fmla="*/ 251546 h 207"/>
              <a:gd name="T92" fmla="*/ 105569 w 240"/>
              <a:gd name="T93" fmla="*/ 237711 h 207"/>
              <a:gd name="T94" fmla="*/ 93001 w 240"/>
              <a:gd name="T95" fmla="*/ 221360 h 207"/>
              <a:gd name="T96" fmla="*/ 76663 w 240"/>
              <a:gd name="T97" fmla="*/ 203752 h 207"/>
              <a:gd name="T98" fmla="*/ 59068 w 240"/>
              <a:gd name="T99" fmla="*/ 198721 h 207"/>
              <a:gd name="T100" fmla="*/ 50271 w 240"/>
              <a:gd name="T101" fmla="*/ 199979 h 207"/>
              <a:gd name="T102" fmla="*/ 37703 w 240"/>
              <a:gd name="T103" fmla="*/ 208783 h 207"/>
              <a:gd name="T104" fmla="*/ 35190 w 240"/>
              <a:gd name="T105" fmla="*/ 222618 h 207"/>
              <a:gd name="T106" fmla="*/ 32676 w 240"/>
              <a:gd name="T107" fmla="*/ 231422 h 207"/>
              <a:gd name="T108" fmla="*/ 13824 w 240"/>
              <a:gd name="T109" fmla="*/ 217587 h 207"/>
              <a:gd name="T110" fmla="*/ 5027 w 240"/>
              <a:gd name="T111" fmla="*/ 205010 h 207"/>
              <a:gd name="T112" fmla="*/ 0 w 240"/>
              <a:gd name="T113" fmla="*/ 189917 h 207"/>
              <a:gd name="T114" fmla="*/ 3770 w 240"/>
              <a:gd name="T115" fmla="*/ 169793 h 207"/>
              <a:gd name="T116" fmla="*/ 16338 w 240"/>
              <a:gd name="T117" fmla="*/ 147154 h 207"/>
              <a:gd name="T118" fmla="*/ 40217 w 240"/>
              <a:gd name="T119" fmla="*/ 119484 h 207"/>
              <a:gd name="T120" fmla="*/ 51528 w 240"/>
              <a:gd name="T121" fmla="*/ 84268 h 207"/>
              <a:gd name="T122" fmla="*/ 59068 w 240"/>
              <a:gd name="T123" fmla="*/ 46536 h 207"/>
              <a:gd name="T124" fmla="*/ 59068 w 240"/>
              <a:gd name="T125" fmla="*/ 0 h 20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240" h="207">
                <a:moveTo>
                  <a:pt x="47" y="0"/>
                </a:moveTo>
                <a:lnTo>
                  <a:pt x="43" y="33"/>
                </a:lnTo>
                <a:lnTo>
                  <a:pt x="39" y="57"/>
                </a:lnTo>
                <a:lnTo>
                  <a:pt x="36" y="72"/>
                </a:lnTo>
                <a:lnTo>
                  <a:pt x="32" y="84"/>
                </a:lnTo>
                <a:lnTo>
                  <a:pt x="30" y="89"/>
                </a:lnTo>
                <a:lnTo>
                  <a:pt x="22" y="102"/>
                </a:lnTo>
                <a:lnTo>
                  <a:pt x="15" y="114"/>
                </a:lnTo>
                <a:lnTo>
                  <a:pt x="10" y="130"/>
                </a:lnTo>
                <a:lnTo>
                  <a:pt x="7" y="139"/>
                </a:lnTo>
                <a:lnTo>
                  <a:pt x="6" y="147"/>
                </a:lnTo>
                <a:lnTo>
                  <a:pt x="6" y="155"/>
                </a:lnTo>
                <a:lnTo>
                  <a:pt x="7" y="162"/>
                </a:lnTo>
                <a:lnTo>
                  <a:pt x="10" y="170"/>
                </a:lnTo>
                <a:lnTo>
                  <a:pt x="15" y="177"/>
                </a:lnTo>
                <a:lnTo>
                  <a:pt x="22" y="184"/>
                </a:lnTo>
                <a:lnTo>
                  <a:pt x="32" y="188"/>
                </a:lnTo>
                <a:lnTo>
                  <a:pt x="32" y="189"/>
                </a:lnTo>
                <a:lnTo>
                  <a:pt x="33" y="189"/>
                </a:lnTo>
                <a:lnTo>
                  <a:pt x="39" y="191"/>
                </a:lnTo>
                <a:lnTo>
                  <a:pt x="51" y="192"/>
                </a:lnTo>
                <a:lnTo>
                  <a:pt x="62" y="193"/>
                </a:lnTo>
                <a:lnTo>
                  <a:pt x="74" y="193"/>
                </a:lnTo>
                <a:lnTo>
                  <a:pt x="87" y="196"/>
                </a:lnTo>
                <a:lnTo>
                  <a:pt x="91" y="199"/>
                </a:lnTo>
                <a:lnTo>
                  <a:pt x="96" y="202"/>
                </a:lnTo>
                <a:lnTo>
                  <a:pt x="103" y="204"/>
                </a:lnTo>
                <a:lnTo>
                  <a:pt x="111" y="206"/>
                </a:lnTo>
                <a:lnTo>
                  <a:pt x="122" y="206"/>
                </a:lnTo>
                <a:lnTo>
                  <a:pt x="133" y="203"/>
                </a:lnTo>
                <a:lnTo>
                  <a:pt x="147" y="198"/>
                </a:lnTo>
                <a:lnTo>
                  <a:pt x="150" y="196"/>
                </a:lnTo>
                <a:lnTo>
                  <a:pt x="154" y="188"/>
                </a:lnTo>
                <a:lnTo>
                  <a:pt x="156" y="180"/>
                </a:lnTo>
                <a:lnTo>
                  <a:pt x="163" y="170"/>
                </a:lnTo>
                <a:lnTo>
                  <a:pt x="170" y="161"/>
                </a:lnTo>
                <a:lnTo>
                  <a:pt x="180" y="154"/>
                </a:lnTo>
                <a:lnTo>
                  <a:pt x="184" y="150"/>
                </a:lnTo>
                <a:lnTo>
                  <a:pt x="191" y="148"/>
                </a:lnTo>
                <a:lnTo>
                  <a:pt x="196" y="147"/>
                </a:lnTo>
                <a:lnTo>
                  <a:pt x="203" y="147"/>
                </a:lnTo>
                <a:lnTo>
                  <a:pt x="206" y="148"/>
                </a:lnTo>
                <a:lnTo>
                  <a:pt x="210" y="151"/>
                </a:lnTo>
                <a:lnTo>
                  <a:pt x="211" y="154"/>
                </a:lnTo>
                <a:lnTo>
                  <a:pt x="213" y="158"/>
                </a:lnTo>
                <a:lnTo>
                  <a:pt x="211" y="162"/>
                </a:lnTo>
                <a:lnTo>
                  <a:pt x="207" y="167"/>
                </a:lnTo>
                <a:lnTo>
                  <a:pt x="202" y="174"/>
                </a:lnTo>
                <a:lnTo>
                  <a:pt x="204" y="170"/>
                </a:lnTo>
                <a:lnTo>
                  <a:pt x="210" y="169"/>
                </a:lnTo>
                <a:lnTo>
                  <a:pt x="217" y="166"/>
                </a:lnTo>
                <a:lnTo>
                  <a:pt x="224" y="162"/>
                </a:lnTo>
                <a:lnTo>
                  <a:pt x="230" y="156"/>
                </a:lnTo>
                <a:lnTo>
                  <a:pt x="236" y="148"/>
                </a:lnTo>
                <a:lnTo>
                  <a:pt x="237" y="144"/>
                </a:lnTo>
                <a:lnTo>
                  <a:pt x="239" y="139"/>
                </a:lnTo>
                <a:lnTo>
                  <a:pt x="240" y="133"/>
                </a:lnTo>
                <a:lnTo>
                  <a:pt x="239" y="126"/>
                </a:lnTo>
                <a:lnTo>
                  <a:pt x="237" y="117"/>
                </a:lnTo>
                <a:lnTo>
                  <a:pt x="232" y="106"/>
                </a:lnTo>
                <a:lnTo>
                  <a:pt x="225" y="92"/>
                </a:lnTo>
                <a:lnTo>
                  <a:pt x="217" y="80"/>
                </a:lnTo>
                <a:lnTo>
                  <a:pt x="207" y="59"/>
                </a:lnTo>
                <a:lnTo>
                  <a:pt x="221" y="92"/>
                </a:lnTo>
                <a:lnTo>
                  <a:pt x="226" y="102"/>
                </a:lnTo>
                <a:lnTo>
                  <a:pt x="230" y="111"/>
                </a:lnTo>
                <a:lnTo>
                  <a:pt x="235" y="122"/>
                </a:lnTo>
                <a:lnTo>
                  <a:pt x="235" y="128"/>
                </a:lnTo>
                <a:lnTo>
                  <a:pt x="235" y="135"/>
                </a:lnTo>
                <a:lnTo>
                  <a:pt x="235" y="141"/>
                </a:lnTo>
                <a:lnTo>
                  <a:pt x="232" y="147"/>
                </a:lnTo>
                <a:lnTo>
                  <a:pt x="228" y="152"/>
                </a:lnTo>
                <a:lnTo>
                  <a:pt x="224" y="158"/>
                </a:lnTo>
                <a:lnTo>
                  <a:pt x="217" y="163"/>
                </a:lnTo>
                <a:lnTo>
                  <a:pt x="207" y="167"/>
                </a:lnTo>
                <a:lnTo>
                  <a:pt x="217" y="162"/>
                </a:lnTo>
                <a:lnTo>
                  <a:pt x="218" y="162"/>
                </a:lnTo>
                <a:lnTo>
                  <a:pt x="217" y="163"/>
                </a:lnTo>
                <a:lnTo>
                  <a:pt x="202" y="174"/>
                </a:lnTo>
                <a:lnTo>
                  <a:pt x="191" y="180"/>
                </a:lnTo>
                <a:lnTo>
                  <a:pt x="181" y="185"/>
                </a:lnTo>
                <a:lnTo>
                  <a:pt x="166" y="191"/>
                </a:lnTo>
                <a:lnTo>
                  <a:pt x="155" y="192"/>
                </a:lnTo>
                <a:lnTo>
                  <a:pt x="151" y="192"/>
                </a:lnTo>
                <a:lnTo>
                  <a:pt x="147" y="198"/>
                </a:lnTo>
                <a:lnTo>
                  <a:pt x="141" y="202"/>
                </a:lnTo>
                <a:lnTo>
                  <a:pt x="133" y="204"/>
                </a:lnTo>
                <a:lnTo>
                  <a:pt x="125" y="207"/>
                </a:lnTo>
                <a:lnTo>
                  <a:pt x="113" y="207"/>
                </a:lnTo>
                <a:lnTo>
                  <a:pt x="107" y="207"/>
                </a:lnTo>
                <a:lnTo>
                  <a:pt x="100" y="204"/>
                </a:lnTo>
                <a:lnTo>
                  <a:pt x="93" y="200"/>
                </a:lnTo>
                <a:lnTo>
                  <a:pt x="87" y="196"/>
                </a:lnTo>
                <a:lnTo>
                  <a:pt x="84" y="189"/>
                </a:lnTo>
                <a:lnTo>
                  <a:pt x="80" y="182"/>
                </a:lnTo>
                <a:lnTo>
                  <a:pt x="74" y="176"/>
                </a:lnTo>
                <a:lnTo>
                  <a:pt x="69" y="169"/>
                </a:lnTo>
                <a:lnTo>
                  <a:pt x="61" y="162"/>
                </a:lnTo>
                <a:lnTo>
                  <a:pt x="52" y="158"/>
                </a:lnTo>
                <a:lnTo>
                  <a:pt x="47" y="158"/>
                </a:lnTo>
                <a:lnTo>
                  <a:pt x="43" y="158"/>
                </a:lnTo>
                <a:lnTo>
                  <a:pt x="40" y="159"/>
                </a:lnTo>
                <a:lnTo>
                  <a:pt x="33" y="163"/>
                </a:lnTo>
                <a:lnTo>
                  <a:pt x="30" y="166"/>
                </a:lnTo>
                <a:lnTo>
                  <a:pt x="29" y="172"/>
                </a:lnTo>
                <a:lnTo>
                  <a:pt x="28" y="177"/>
                </a:lnTo>
                <a:lnTo>
                  <a:pt x="29" y="185"/>
                </a:lnTo>
                <a:lnTo>
                  <a:pt x="26" y="184"/>
                </a:lnTo>
                <a:lnTo>
                  <a:pt x="19" y="180"/>
                </a:lnTo>
                <a:lnTo>
                  <a:pt x="11" y="173"/>
                </a:lnTo>
                <a:lnTo>
                  <a:pt x="7" y="169"/>
                </a:lnTo>
                <a:lnTo>
                  <a:pt x="4" y="163"/>
                </a:lnTo>
                <a:lnTo>
                  <a:pt x="2" y="158"/>
                </a:lnTo>
                <a:lnTo>
                  <a:pt x="0" y="151"/>
                </a:lnTo>
                <a:lnTo>
                  <a:pt x="0" y="143"/>
                </a:lnTo>
                <a:lnTo>
                  <a:pt x="3" y="135"/>
                </a:lnTo>
                <a:lnTo>
                  <a:pt x="6" y="126"/>
                </a:lnTo>
                <a:lnTo>
                  <a:pt x="13" y="117"/>
                </a:lnTo>
                <a:lnTo>
                  <a:pt x="21" y="106"/>
                </a:lnTo>
                <a:lnTo>
                  <a:pt x="32" y="95"/>
                </a:lnTo>
                <a:lnTo>
                  <a:pt x="35" y="88"/>
                </a:lnTo>
                <a:lnTo>
                  <a:pt x="41" y="67"/>
                </a:lnTo>
                <a:lnTo>
                  <a:pt x="44" y="54"/>
                </a:lnTo>
                <a:lnTo>
                  <a:pt x="47" y="37"/>
                </a:lnTo>
                <a:lnTo>
                  <a:pt x="47" y="20"/>
                </a:lnTo>
                <a:lnTo>
                  <a:pt x="4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6350" cmpd="sng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20" name="Freeform 320"/>
          <p:cNvSpPr>
            <a:spLocks/>
          </p:cNvSpPr>
          <p:nvPr/>
        </p:nvSpPr>
        <p:spPr bwMode="auto">
          <a:xfrm>
            <a:off x="6731000" y="2776538"/>
            <a:ext cx="434975" cy="55562"/>
          </a:xfrm>
          <a:custGeom>
            <a:avLst/>
            <a:gdLst>
              <a:gd name="T0" fmla="*/ 0 w 346"/>
              <a:gd name="T1" fmla="*/ 17679 h 44"/>
              <a:gd name="T2" fmla="*/ 22629 w 346"/>
              <a:gd name="T3" fmla="*/ 12628 h 44"/>
              <a:gd name="T4" fmla="*/ 79201 w 346"/>
              <a:gd name="T5" fmla="*/ 5051 h 44"/>
              <a:gd name="T6" fmla="*/ 111887 w 346"/>
              <a:gd name="T7" fmla="*/ 3788 h 44"/>
              <a:gd name="T8" fmla="*/ 143315 w 346"/>
              <a:gd name="T9" fmla="*/ 1263 h 44"/>
              <a:gd name="T10" fmla="*/ 169716 w 346"/>
              <a:gd name="T11" fmla="*/ 5051 h 44"/>
              <a:gd name="T12" fmla="*/ 182287 w 346"/>
              <a:gd name="T13" fmla="*/ 7577 h 44"/>
              <a:gd name="T14" fmla="*/ 192344 w 346"/>
              <a:gd name="T15" fmla="*/ 10102 h 44"/>
              <a:gd name="T16" fmla="*/ 211202 w 346"/>
              <a:gd name="T17" fmla="*/ 22730 h 44"/>
              <a:gd name="T18" fmla="*/ 213716 w 346"/>
              <a:gd name="T19" fmla="*/ 23993 h 44"/>
              <a:gd name="T20" fmla="*/ 209945 w 346"/>
              <a:gd name="T21" fmla="*/ 22730 h 44"/>
              <a:gd name="T22" fmla="*/ 208687 w 346"/>
              <a:gd name="T23" fmla="*/ 21467 h 44"/>
              <a:gd name="T24" fmla="*/ 209945 w 346"/>
              <a:gd name="T25" fmla="*/ 18942 h 44"/>
              <a:gd name="T26" fmla="*/ 214973 w 346"/>
              <a:gd name="T27" fmla="*/ 17679 h 44"/>
              <a:gd name="T28" fmla="*/ 227545 w 346"/>
              <a:gd name="T29" fmla="*/ 10102 h 44"/>
              <a:gd name="T30" fmla="*/ 237602 w 346"/>
              <a:gd name="T31" fmla="*/ 5051 h 44"/>
              <a:gd name="T32" fmla="*/ 247659 w 346"/>
              <a:gd name="T33" fmla="*/ 1263 h 44"/>
              <a:gd name="T34" fmla="*/ 274059 w 346"/>
              <a:gd name="T35" fmla="*/ 0 h 44"/>
              <a:gd name="T36" fmla="*/ 320574 w 346"/>
              <a:gd name="T37" fmla="*/ 0 h 44"/>
              <a:gd name="T38" fmla="*/ 404803 w 346"/>
              <a:gd name="T39" fmla="*/ 1263 h 44"/>
              <a:gd name="T40" fmla="*/ 434975 w 346"/>
              <a:gd name="T41" fmla="*/ 0 h 44"/>
              <a:gd name="T42" fmla="*/ 344460 w 346"/>
              <a:gd name="T43" fmla="*/ 26518 h 44"/>
              <a:gd name="T44" fmla="*/ 276574 w 346"/>
              <a:gd name="T45" fmla="*/ 42934 h 44"/>
              <a:gd name="T46" fmla="*/ 236345 w 346"/>
              <a:gd name="T47" fmla="*/ 51774 h 44"/>
              <a:gd name="T48" fmla="*/ 223773 w 346"/>
              <a:gd name="T49" fmla="*/ 55562 h 44"/>
              <a:gd name="T50" fmla="*/ 211202 w 346"/>
              <a:gd name="T51" fmla="*/ 55562 h 44"/>
              <a:gd name="T52" fmla="*/ 204916 w 346"/>
              <a:gd name="T53" fmla="*/ 54299 h 44"/>
              <a:gd name="T54" fmla="*/ 199887 w 346"/>
              <a:gd name="T55" fmla="*/ 51774 h 44"/>
              <a:gd name="T56" fmla="*/ 173487 w 346"/>
              <a:gd name="T57" fmla="*/ 50511 h 44"/>
              <a:gd name="T58" fmla="*/ 113144 w 346"/>
              <a:gd name="T59" fmla="*/ 41672 h 44"/>
              <a:gd name="T60" fmla="*/ 79201 w 346"/>
              <a:gd name="T61" fmla="*/ 36620 h 44"/>
              <a:gd name="T62" fmla="*/ 46515 w 346"/>
              <a:gd name="T63" fmla="*/ 31569 h 44"/>
              <a:gd name="T64" fmla="*/ 18857 w 346"/>
              <a:gd name="T65" fmla="*/ 23993 h 44"/>
              <a:gd name="T66" fmla="*/ 0 w 346"/>
              <a:gd name="T67" fmla="*/ 17679 h 44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346" h="44">
                <a:moveTo>
                  <a:pt x="0" y="14"/>
                </a:moveTo>
                <a:lnTo>
                  <a:pt x="18" y="10"/>
                </a:lnTo>
                <a:lnTo>
                  <a:pt x="63" y="4"/>
                </a:lnTo>
                <a:lnTo>
                  <a:pt x="89" y="3"/>
                </a:lnTo>
                <a:lnTo>
                  <a:pt x="114" y="1"/>
                </a:lnTo>
                <a:lnTo>
                  <a:pt x="135" y="4"/>
                </a:lnTo>
                <a:lnTo>
                  <a:pt x="145" y="6"/>
                </a:lnTo>
                <a:lnTo>
                  <a:pt x="153" y="8"/>
                </a:lnTo>
                <a:lnTo>
                  <a:pt x="168" y="18"/>
                </a:lnTo>
                <a:lnTo>
                  <a:pt x="170" y="19"/>
                </a:lnTo>
                <a:lnTo>
                  <a:pt x="167" y="18"/>
                </a:lnTo>
                <a:lnTo>
                  <a:pt x="166" y="17"/>
                </a:lnTo>
                <a:lnTo>
                  <a:pt x="167" y="15"/>
                </a:lnTo>
                <a:lnTo>
                  <a:pt x="171" y="14"/>
                </a:lnTo>
                <a:lnTo>
                  <a:pt x="181" y="8"/>
                </a:lnTo>
                <a:lnTo>
                  <a:pt x="189" y="4"/>
                </a:lnTo>
                <a:lnTo>
                  <a:pt x="197" y="1"/>
                </a:lnTo>
                <a:lnTo>
                  <a:pt x="218" y="0"/>
                </a:lnTo>
                <a:lnTo>
                  <a:pt x="255" y="0"/>
                </a:lnTo>
                <a:lnTo>
                  <a:pt x="322" y="1"/>
                </a:lnTo>
                <a:lnTo>
                  <a:pt x="346" y="0"/>
                </a:lnTo>
                <a:lnTo>
                  <a:pt x="274" y="21"/>
                </a:lnTo>
                <a:lnTo>
                  <a:pt x="220" y="34"/>
                </a:lnTo>
                <a:lnTo>
                  <a:pt x="188" y="41"/>
                </a:lnTo>
                <a:lnTo>
                  <a:pt x="178" y="44"/>
                </a:lnTo>
                <a:lnTo>
                  <a:pt x="168" y="44"/>
                </a:lnTo>
                <a:lnTo>
                  <a:pt x="163" y="43"/>
                </a:lnTo>
                <a:lnTo>
                  <a:pt x="159" y="41"/>
                </a:lnTo>
                <a:lnTo>
                  <a:pt x="138" y="40"/>
                </a:lnTo>
                <a:lnTo>
                  <a:pt x="90" y="33"/>
                </a:lnTo>
                <a:lnTo>
                  <a:pt x="63" y="29"/>
                </a:lnTo>
                <a:lnTo>
                  <a:pt x="37" y="25"/>
                </a:lnTo>
                <a:lnTo>
                  <a:pt x="15" y="19"/>
                </a:lnTo>
                <a:lnTo>
                  <a:pt x="0" y="14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21" name="Freeform 322"/>
          <p:cNvSpPr>
            <a:spLocks/>
          </p:cNvSpPr>
          <p:nvPr/>
        </p:nvSpPr>
        <p:spPr bwMode="auto">
          <a:xfrm>
            <a:off x="6727825" y="2773363"/>
            <a:ext cx="434975" cy="55562"/>
          </a:xfrm>
          <a:custGeom>
            <a:avLst/>
            <a:gdLst>
              <a:gd name="T0" fmla="*/ 0 w 347"/>
              <a:gd name="T1" fmla="*/ 17679 h 44"/>
              <a:gd name="T2" fmla="*/ 0 w 347"/>
              <a:gd name="T3" fmla="*/ 17679 h 44"/>
              <a:gd name="T4" fmla="*/ 22564 w 347"/>
              <a:gd name="T5" fmla="*/ 12628 h 44"/>
              <a:gd name="T6" fmla="*/ 78972 w 347"/>
              <a:gd name="T7" fmla="*/ 5051 h 44"/>
              <a:gd name="T8" fmla="*/ 111564 w 347"/>
              <a:gd name="T9" fmla="*/ 3788 h 44"/>
              <a:gd name="T10" fmla="*/ 142902 w 347"/>
              <a:gd name="T11" fmla="*/ 2526 h 44"/>
              <a:gd name="T12" fmla="*/ 170480 w 347"/>
              <a:gd name="T13" fmla="*/ 5051 h 44"/>
              <a:gd name="T14" fmla="*/ 181762 w 347"/>
              <a:gd name="T15" fmla="*/ 7577 h 44"/>
              <a:gd name="T16" fmla="*/ 193044 w 347"/>
              <a:gd name="T17" fmla="*/ 11365 h 44"/>
              <a:gd name="T18" fmla="*/ 193044 w 347"/>
              <a:gd name="T19" fmla="*/ 11365 h 44"/>
              <a:gd name="T20" fmla="*/ 211847 w 347"/>
              <a:gd name="T21" fmla="*/ 22730 h 44"/>
              <a:gd name="T22" fmla="*/ 213100 w 347"/>
              <a:gd name="T23" fmla="*/ 25255 h 44"/>
              <a:gd name="T24" fmla="*/ 213100 w 347"/>
              <a:gd name="T25" fmla="*/ 25255 h 44"/>
              <a:gd name="T26" fmla="*/ 209340 w 347"/>
              <a:gd name="T27" fmla="*/ 22730 h 44"/>
              <a:gd name="T28" fmla="*/ 208086 w 347"/>
              <a:gd name="T29" fmla="*/ 21467 h 44"/>
              <a:gd name="T30" fmla="*/ 209340 w 347"/>
              <a:gd name="T31" fmla="*/ 18942 h 44"/>
              <a:gd name="T32" fmla="*/ 214354 w 347"/>
              <a:gd name="T33" fmla="*/ 17679 h 44"/>
              <a:gd name="T34" fmla="*/ 214354 w 347"/>
              <a:gd name="T35" fmla="*/ 17679 h 44"/>
              <a:gd name="T36" fmla="*/ 226889 w 347"/>
              <a:gd name="T37" fmla="*/ 11365 h 44"/>
              <a:gd name="T38" fmla="*/ 236917 w 347"/>
              <a:gd name="T39" fmla="*/ 5051 h 44"/>
              <a:gd name="T40" fmla="*/ 246945 w 347"/>
              <a:gd name="T41" fmla="*/ 2526 h 44"/>
              <a:gd name="T42" fmla="*/ 246945 w 347"/>
              <a:gd name="T43" fmla="*/ 2526 h 44"/>
              <a:gd name="T44" fmla="*/ 273270 w 347"/>
              <a:gd name="T45" fmla="*/ 0 h 44"/>
              <a:gd name="T46" fmla="*/ 319650 w 347"/>
              <a:gd name="T47" fmla="*/ 0 h 44"/>
              <a:gd name="T48" fmla="*/ 403637 w 347"/>
              <a:gd name="T49" fmla="*/ 2526 h 44"/>
              <a:gd name="T50" fmla="*/ 434975 w 347"/>
              <a:gd name="T51" fmla="*/ 0 h 44"/>
              <a:gd name="T52" fmla="*/ 434975 w 347"/>
              <a:gd name="T53" fmla="*/ 0 h 44"/>
              <a:gd name="T54" fmla="*/ 343467 w 347"/>
              <a:gd name="T55" fmla="*/ 26518 h 44"/>
              <a:gd name="T56" fmla="*/ 277030 w 347"/>
              <a:gd name="T57" fmla="*/ 44197 h 44"/>
              <a:gd name="T58" fmla="*/ 235664 w 347"/>
              <a:gd name="T59" fmla="*/ 51774 h 44"/>
              <a:gd name="T60" fmla="*/ 235664 w 347"/>
              <a:gd name="T61" fmla="*/ 51774 h 44"/>
              <a:gd name="T62" fmla="*/ 223128 w 347"/>
              <a:gd name="T63" fmla="*/ 55562 h 44"/>
              <a:gd name="T64" fmla="*/ 211847 w 347"/>
              <a:gd name="T65" fmla="*/ 55562 h 44"/>
              <a:gd name="T66" fmla="*/ 204325 w 347"/>
              <a:gd name="T67" fmla="*/ 54299 h 44"/>
              <a:gd name="T68" fmla="*/ 199311 w 347"/>
              <a:gd name="T69" fmla="*/ 51774 h 44"/>
              <a:gd name="T70" fmla="*/ 199311 w 347"/>
              <a:gd name="T71" fmla="*/ 51774 h 44"/>
              <a:gd name="T72" fmla="*/ 172987 w 347"/>
              <a:gd name="T73" fmla="*/ 50511 h 44"/>
              <a:gd name="T74" fmla="*/ 114071 w 347"/>
              <a:gd name="T75" fmla="*/ 41672 h 44"/>
              <a:gd name="T76" fmla="*/ 78972 w 347"/>
              <a:gd name="T77" fmla="*/ 36620 h 44"/>
              <a:gd name="T78" fmla="*/ 46381 w 347"/>
              <a:gd name="T79" fmla="*/ 31569 h 44"/>
              <a:gd name="T80" fmla="*/ 18803 w 347"/>
              <a:gd name="T81" fmla="*/ 25255 h 44"/>
              <a:gd name="T82" fmla="*/ 0 w 347"/>
              <a:gd name="T83" fmla="*/ 17679 h 44"/>
              <a:gd name="T84" fmla="*/ 0 w 347"/>
              <a:gd name="T85" fmla="*/ 17679 h 4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47" h="44">
                <a:moveTo>
                  <a:pt x="0" y="14"/>
                </a:moveTo>
                <a:lnTo>
                  <a:pt x="0" y="14"/>
                </a:lnTo>
                <a:lnTo>
                  <a:pt x="18" y="10"/>
                </a:lnTo>
                <a:lnTo>
                  <a:pt x="63" y="4"/>
                </a:lnTo>
                <a:lnTo>
                  <a:pt x="89" y="3"/>
                </a:lnTo>
                <a:lnTo>
                  <a:pt x="114" y="2"/>
                </a:lnTo>
                <a:lnTo>
                  <a:pt x="136" y="4"/>
                </a:lnTo>
                <a:lnTo>
                  <a:pt x="145" y="6"/>
                </a:lnTo>
                <a:lnTo>
                  <a:pt x="154" y="9"/>
                </a:lnTo>
                <a:lnTo>
                  <a:pt x="169" y="18"/>
                </a:lnTo>
                <a:lnTo>
                  <a:pt x="170" y="20"/>
                </a:lnTo>
                <a:lnTo>
                  <a:pt x="167" y="18"/>
                </a:lnTo>
                <a:lnTo>
                  <a:pt x="166" y="17"/>
                </a:lnTo>
                <a:lnTo>
                  <a:pt x="167" y="15"/>
                </a:lnTo>
                <a:lnTo>
                  <a:pt x="171" y="14"/>
                </a:lnTo>
                <a:lnTo>
                  <a:pt x="181" y="9"/>
                </a:lnTo>
                <a:lnTo>
                  <a:pt x="189" y="4"/>
                </a:lnTo>
                <a:lnTo>
                  <a:pt x="197" y="2"/>
                </a:lnTo>
                <a:lnTo>
                  <a:pt x="218" y="0"/>
                </a:lnTo>
                <a:lnTo>
                  <a:pt x="255" y="0"/>
                </a:lnTo>
                <a:lnTo>
                  <a:pt x="322" y="2"/>
                </a:lnTo>
                <a:lnTo>
                  <a:pt x="347" y="0"/>
                </a:lnTo>
                <a:lnTo>
                  <a:pt x="274" y="21"/>
                </a:lnTo>
                <a:lnTo>
                  <a:pt x="221" y="35"/>
                </a:lnTo>
                <a:lnTo>
                  <a:pt x="188" y="41"/>
                </a:lnTo>
                <a:lnTo>
                  <a:pt x="178" y="44"/>
                </a:lnTo>
                <a:lnTo>
                  <a:pt x="169" y="44"/>
                </a:lnTo>
                <a:lnTo>
                  <a:pt x="163" y="43"/>
                </a:lnTo>
                <a:lnTo>
                  <a:pt x="159" y="41"/>
                </a:lnTo>
                <a:lnTo>
                  <a:pt x="138" y="40"/>
                </a:lnTo>
                <a:lnTo>
                  <a:pt x="91" y="33"/>
                </a:lnTo>
                <a:lnTo>
                  <a:pt x="63" y="29"/>
                </a:lnTo>
                <a:lnTo>
                  <a:pt x="37" y="25"/>
                </a:lnTo>
                <a:lnTo>
                  <a:pt x="15" y="20"/>
                </a:lnTo>
                <a:lnTo>
                  <a:pt x="0" y="14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22" name="Freeform 323"/>
          <p:cNvSpPr>
            <a:spLocks/>
          </p:cNvSpPr>
          <p:nvPr/>
        </p:nvSpPr>
        <p:spPr bwMode="auto">
          <a:xfrm>
            <a:off x="6731000" y="2784475"/>
            <a:ext cx="434975" cy="119063"/>
          </a:xfrm>
          <a:custGeom>
            <a:avLst/>
            <a:gdLst>
              <a:gd name="T0" fmla="*/ 0 w 346"/>
              <a:gd name="T1" fmla="*/ 16293 h 95"/>
              <a:gd name="T2" fmla="*/ 32686 w 346"/>
              <a:gd name="T3" fmla="*/ 25066 h 95"/>
              <a:gd name="T4" fmla="*/ 108115 w 346"/>
              <a:gd name="T5" fmla="*/ 42612 h 95"/>
              <a:gd name="T6" fmla="*/ 150858 w 346"/>
              <a:gd name="T7" fmla="*/ 48878 h 95"/>
              <a:gd name="T8" fmla="*/ 191087 w 346"/>
              <a:gd name="T9" fmla="*/ 56398 h 95"/>
              <a:gd name="T10" fmla="*/ 208687 w 346"/>
              <a:gd name="T11" fmla="*/ 56398 h 95"/>
              <a:gd name="T12" fmla="*/ 223773 w 346"/>
              <a:gd name="T13" fmla="*/ 56398 h 95"/>
              <a:gd name="T14" fmla="*/ 236345 w 346"/>
              <a:gd name="T15" fmla="*/ 56398 h 95"/>
              <a:gd name="T16" fmla="*/ 243888 w 346"/>
              <a:gd name="T17" fmla="*/ 52638 h 95"/>
              <a:gd name="T18" fmla="*/ 334403 w 346"/>
              <a:gd name="T19" fmla="*/ 28826 h 95"/>
              <a:gd name="T20" fmla="*/ 399775 w 346"/>
              <a:gd name="T21" fmla="*/ 11280 h 95"/>
              <a:gd name="T22" fmla="*/ 434975 w 346"/>
              <a:gd name="T23" fmla="*/ 0 h 95"/>
              <a:gd name="T24" fmla="*/ 421146 w 346"/>
              <a:gd name="T25" fmla="*/ 16293 h 95"/>
              <a:gd name="T26" fmla="*/ 406060 w 346"/>
              <a:gd name="T27" fmla="*/ 35092 h 95"/>
              <a:gd name="T28" fmla="*/ 383432 w 346"/>
              <a:gd name="T29" fmla="*/ 56398 h 95"/>
              <a:gd name="T30" fmla="*/ 372117 w 346"/>
              <a:gd name="T31" fmla="*/ 66425 h 95"/>
              <a:gd name="T32" fmla="*/ 355774 w 346"/>
              <a:gd name="T33" fmla="*/ 78958 h 95"/>
              <a:gd name="T34" fmla="*/ 340689 w 346"/>
              <a:gd name="T35" fmla="*/ 86477 h 95"/>
              <a:gd name="T36" fmla="*/ 323088 w 346"/>
              <a:gd name="T37" fmla="*/ 97757 h 95"/>
              <a:gd name="T38" fmla="*/ 306745 w 346"/>
              <a:gd name="T39" fmla="*/ 105277 h 95"/>
              <a:gd name="T40" fmla="*/ 285374 w 346"/>
              <a:gd name="T41" fmla="*/ 112797 h 95"/>
              <a:gd name="T42" fmla="*/ 265259 w 346"/>
              <a:gd name="T43" fmla="*/ 116556 h 95"/>
              <a:gd name="T44" fmla="*/ 243888 w 346"/>
              <a:gd name="T45" fmla="*/ 119063 h 95"/>
              <a:gd name="T46" fmla="*/ 237602 w 346"/>
              <a:gd name="T47" fmla="*/ 119063 h 95"/>
              <a:gd name="T48" fmla="*/ 222516 w 346"/>
              <a:gd name="T49" fmla="*/ 119063 h 95"/>
              <a:gd name="T50" fmla="*/ 196116 w 346"/>
              <a:gd name="T51" fmla="*/ 117810 h 95"/>
              <a:gd name="T52" fmla="*/ 163430 w 346"/>
              <a:gd name="T53" fmla="*/ 112797 h 95"/>
              <a:gd name="T54" fmla="*/ 144573 w 346"/>
              <a:gd name="T55" fmla="*/ 107783 h 95"/>
              <a:gd name="T56" fmla="*/ 125715 w 346"/>
              <a:gd name="T57" fmla="*/ 100264 h 95"/>
              <a:gd name="T58" fmla="*/ 104344 w 346"/>
              <a:gd name="T59" fmla="*/ 92744 h 95"/>
              <a:gd name="T60" fmla="*/ 84229 w 346"/>
              <a:gd name="T61" fmla="*/ 81464 h 95"/>
              <a:gd name="T62" fmla="*/ 64115 w 346"/>
              <a:gd name="T63" fmla="*/ 70185 h 95"/>
              <a:gd name="T64" fmla="*/ 41486 w 346"/>
              <a:gd name="T65" fmla="*/ 53892 h 95"/>
              <a:gd name="T66" fmla="*/ 20114 w 346"/>
              <a:gd name="T67" fmla="*/ 37599 h 95"/>
              <a:gd name="T68" fmla="*/ 0 w 346"/>
              <a:gd name="T69" fmla="*/ 16293 h 9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346" h="95">
                <a:moveTo>
                  <a:pt x="0" y="13"/>
                </a:moveTo>
                <a:lnTo>
                  <a:pt x="26" y="20"/>
                </a:lnTo>
                <a:lnTo>
                  <a:pt x="86" y="34"/>
                </a:lnTo>
                <a:lnTo>
                  <a:pt x="120" y="39"/>
                </a:lnTo>
                <a:lnTo>
                  <a:pt x="152" y="45"/>
                </a:lnTo>
                <a:lnTo>
                  <a:pt x="166" y="45"/>
                </a:lnTo>
                <a:lnTo>
                  <a:pt x="178" y="45"/>
                </a:lnTo>
                <a:lnTo>
                  <a:pt x="188" y="45"/>
                </a:lnTo>
                <a:lnTo>
                  <a:pt x="194" y="42"/>
                </a:lnTo>
                <a:lnTo>
                  <a:pt x="266" y="23"/>
                </a:lnTo>
                <a:lnTo>
                  <a:pt x="318" y="9"/>
                </a:lnTo>
                <a:lnTo>
                  <a:pt x="346" y="0"/>
                </a:lnTo>
                <a:lnTo>
                  <a:pt x="335" y="13"/>
                </a:lnTo>
                <a:lnTo>
                  <a:pt x="323" y="28"/>
                </a:lnTo>
                <a:lnTo>
                  <a:pt x="305" y="45"/>
                </a:lnTo>
                <a:lnTo>
                  <a:pt x="296" y="53"/>
                </a:lnTo>
                <a:lnTo>
                  <a:pt x="283" y="63"/>
                </a:lnTo>
                <a:lnTo>
                  <a:pt x="271" y="69"/>
                </a:lnTo>
                <a:lnTo>
                  <a:pt x="257" y="78"/>
                </a:lnTo>
                <a:lnTo>
                  <a:pt x="244" y="84"/>
                </a:lnTo>
                <a:lnTo>
                  <a:pt x="227" y="90"/>
                </a:lnTo>
                <a:lnTo>
                  <a:pt x="211" y="93"/>
                </a:lnTo>
                <a:lnTo>
                  <a:pt x="194" y="95"/>
                </a:lnTo>
                <a:lnTo>
                  <a:pt x="189" y="95"/>
                </a:lnTo>
                <a:lnTo>
                  <a:pt x="177" y="95"/>
                </a:lnTo>
                <a:lnTo>
                  <a:pt x="156" y="94"/>
                </a:lnTo>
                <a:lnTo>
                  <a:pt x="130" y="90"/>
                </a:lnTo>
                <a:lnTo>
                  <a:pt x="115" y="86"/>
                </a:lnTo>
                <a:lnTo>
                  <a:pt x="100" y="80"/>
                </a:lnTo>
                <a:lnTo>
                  <a:pt x="83" y="74"/>
                </a:lnTo>
                <a:lnTo>
                  <a:pt x="67" y="65"/>
                </a:lnTo>
                <a:lnTo>
                  <a:pt x="51" y="56"/>
                </a:lnTo>
                <a:lnTo>
                  <a:pt x="33" y="43"/>
                </a:lnTo>
                <a:lnTo>
                  <a:pt x="16" y="30"/>
                </a:lnTo>
                <a:lnTo>
                  <a:pt x="0" y="13"/>
                </a:lnTo>
                <a:close/>
              </a:path>
            </a:pathLst>
          </a:custGeom>
          <a:solidFill>
            <a:srgbClr val="FFFFFF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23" name="Freeform 324"/>
          <p:cNvSpPr>
            <a:spLocks/>
          </p:cNvSpPr>
          <p:nvPr/>
        </p:nvSpPr>
        <p:spPr bwMode="auto">
          <a:xfrm>
            <a:off x="6667500" y="2278063"/>
            <a:ext cx="46038" cy="47625"/>
          </a:xfrm>
          <a:custGeom>
            <a:avLst/>
            <a:gdLst>
              <a:gd name="T0" fmla="*/ 46038 w 37"/>
              <a:gd name="T1" fmla="*/ 23169 h 37"/>
              <a:gd name="T2" fmla="*/ 44794 w 37"/>
              <a:gd name="T3" fmla="*/ 33466 h 37"/>
              <a:gd name="T4" fmla="*/ 39817 w 37"/>
              <a:gd name="T5" fmla="*/ 41189 h 37"/>
              <a:gd name="T6" fmla="*/ 32351 w 37"/>
              <a:gd name="T7" fmla="*/ 46338 h 37"/>
              <a:gd name="T8" fmla="*/ 22397 w 37"/>
              <a:gd name="T9" fmla="*/ 47625 h 37"/>
              <a:gd name="T10" fmla="*/ 13687 w 37"/>
              <a:gd name="T11" fmla="*/ 46338 h 37"/>
              <a:gd name="T12" fmla="*/ 7466 w 37"/>
              <a:gd name="T13" fmla="*/ 41189 h 37"/>
              <a:gd name="T14" fmla="*/ 2489 w 37"/>
              <a:gd name="T15" fmla="*/ 33466 h 37"/>
              <a:gd name="T16" fmla="*/ 0 w 37"/>
              <a:gd name="T17" fmla="*/ 23169 h 37"/>
              <a:gd name="T18" fmla="*/ 2489 w 37"/>
              <a:gd name="T19" fmla="*/ 14159 h 37"/>
              <a:gd name="T20" fmla="*/ 7466 w 37"/>
              <a:gd name="T21" fmla="*/ 7723 h 37"/>
              <a:gd name="T22" fmla="*/ 13687 w 37"/>
              <a:gd name="T23" fmla="*/ 1287 h 37"/>
              <a:gd name="T24" fmla="*/ 22397 w 37"/>
              <a:gd name="T25" fmla="*/ 0 h 37"/>
              <a:gd name="T26" fmla="*/ 32351 w 37"/>
              <a:gd name="T27" fmla="*/ 1287 h 37"/>
              <a:gd name="T28" fmla="*/ 39817 w 37"/>
              <a:gd name="T29" fmla="*/ 7723 h 37"/>
              <a:gd name="T30" fmla="*/ 44794 w 37"/>
              <a:gd name="T31" fmla="*/ 14159 h 37"/>
              <a:gd name="T32" fmla="*/ 46038 w 37"/>
              <a:gd name="T33" fmla="*/ 23169 h 3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7" h="37">
                <a:moveTo>
                  <a:pt x="37" y="18"/>
                </a:moveTo>
                <a:lnTo>
                  <a:pt x="36" y="26"/>
                </a:lnTo>
                <a:lnTo>
                  <a:pt x="32" y="32"/>
                </a:lnTo>
                <a:lnTo>
                  <a:pt x="26" y="36"/>
                </a:lnTo>
                <a:lnTo>
                  <a:pt x="18" y="37"/>
                </a:lnTo>
                <a:lnTo>
                  <a:pt x="11" y="36"/>
                </a:lnTo>
                <a:lnTo>
                  <a:pt x="6" y="32"/>
                </a:lnTo>
                <a:lnTo>
                  <a:pt x="2" y="26"/>
                </a:lnTo>
                <a:lnTo>
                  <a:pt x="0" y="18"/>
                </a:lnTo>
                <a:lnTo>
                  <a:pt x="2" y="11"/>
                </a:lnTo>
                <a:lnTo>
                  <a:pt x="6" y="6"/>
                </a:lnTo>
                <a:lnTo>
                  <a:pt x="11" y="1"/>
                </a:lnTo>
                <a:lnTo>
                  <a:pt x="18" y="0"/>
                </a:lnTo>
                <a:lnTo>
                  <a:pt x="26" y="1"/>
                </a:lnTo>
                <a:lnTo>
                  <a:pt x="32" y="6"/>
                </a:lnTo>
                <a:lnTo>
                  <a:pt x="36" y="11"/>
                </a:lnTo>
                <a:lnTo>
                  <a:pt x="37" y="18"/>
                </a:lnTo>
                <a:close/>
              </a:path>
            </a:pathLst>
          </a:custGeom>
          <a:solidFill>
            <a:srgbClr val="000000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24" name="Freeform 325"/>
          <p:cNvSpPr>
            <a:spLocks/>
          </p:cNvSpPr>
          <p:nvPr/>
        </p:nvSpPr>
        <p:spPr bwMode="auto">
          <a:xfrm>
            <a:off x="7151688" y="2259013"/>
            <a:ext cx="49212" cy="46037"/>
          </a:xfrm>
          <a:custGeom>
            <a:avLst/>
            <a:gdLst>
              <a:gd name="T0" fmla="*/ 49212 w 39"/>
              <a:gd name="T1" fmla="*/ 21152 h 37"/>
              <a:gd name="T2" fmla="*/ 46688 w 39"/>
              <a:gd name="T3" fmla="*/ 32350 h 37"/>
              <a:gd name="T4" fmla="*/ 41641 w 39"/>
              <a:gd name="T5" fmla="*/ 38572 h 37"/>
              <a:gd name="T6" fmla="*/ 32808 w 39"/>
              <a:gd name="T7" fmla="*/ 43549 h 37"/>
              <a:gd name="T8" fmla="*/ 25237 w 39"/>
              <a:gd name="T9" fmla="*/ 46037 h 37"/>
              <a:gd name="T10" fmla="*/ 16404 w 39"/>
              <a:gd name="T11" fmla="*/ 43549 h 37"/>
              <a:gd name="T12" fmla="*/ 7571 w 39"/>
              <a:gd name="T13" fmla="*/ 38572 h 37"/>
              <a:gd name="T14" fmla="*/ 3786 w 39"/>
              <a:gd name="T15" fmla="*/ 32350 h 37"/>
              <a:gd name="T16" fmla="*/ 0 w 39"/>
              <a:gd name="T17" fmla="*/ 21152 h 37"/>
              <a:gd name="T18" fmla="*/ 3786 w 39"/>
              <a:gd name="T19" fmla="*/ 13687 h 37"/>
              <a:gd name="T20" fmla="*/ 7571 w 39"/>
              <a:gd name="T21" fmla="*/ 6221 h 37"/>
              <a:gd name="T22" fmla="*/ 16404 w 39"/>
              <a:gd name="T23" fmla="*/ 1244 h 37"/>
              <a:gd name="T24" fmla="*/ 25237 w 39"/>
              <a:gd name="T25" fmla="*/ 0 h 37"/>
              <a:gd name="T26" fmla="*/ 32808 w 39"/>
              <a:gd name="T27" fmla="*/ 1244 h 37"/>
              <a:gd name="T28" fmla="*/ 41641 w 39"/>
              <a:gd name="T29" fmla="*/ 6221 h 37"/>
              <a:gd name="T30" fmla="*/ 46688 w 39"/>
              <a:gd name="T31" fmla="*/ 13687 h 37"/>
              <a:gd name="T32" fmla="*/ 49212 w 39"/>
              <a:gd name="T33" fmla="*/ 21152 h 37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39" h="37">
                <a:moveTo>
                  <a:pt x="39" y="17"/>
                </a:moveTo>
                <a:lnTo>
                  <a:pt x="37" y="26"/>
                </a:lnTo>
                <a:lnTo>
                  <a:pt x="33" y="31"/>
                </a:lnTo>
                <a:lnTo>
                  <a:pt x="26" y="35"/>
                </a:lnTo>
                <a:lnTo>
                  <a:pt x="20" y="37"/>
                </a:lnTo>
                <a:lnTo>
                  <a:pt x="13" y="35"/>
                </a:lnTo>
                <a:lnTo>
                  <a:pt x="6" y="31"/>
                </a:lnTo>
                <a:lnTo>
                  <a:pt x="3" y="26"/>
                </a:lnTo>
                <a:lnTo>
                  <a:pt x="0" y="17"/>
                </a:lnTo>
                <a:lnTo>
                  <a:pt x="3" y="11"/>
                </a:lnTo>
                <a:lnTo>
                  <a:pt x="6" y="5"/>
                </a:lnTo>
                <a:lnTo>
                  <a:pt x="13" y="1"/>
                </a:lnTo>
                <a:lnTo>
                  <a:pt x="20" y="0"/>
                </a:lnTo>
                <a:lnTo>
                  <a:pt x="26" y="1"/>
                </a:lnTo>
                <a:lnTo>
                  <a:pt x="33" y="5"/>
                </a:lnTo>
                <a:lnTo>
                  <a:pt x="37" y="11"/>
                </a:lnTo>
                <a:lnTo>
                  <a:pt x="39" y="17"/>
                </a:lnTo>
                <a:close/>
              </a:path>
            </a:pathLst>
          </a:custGeom>
          <a:solidFill>
            <a:srgbClr val="000000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25" name="Freeform 327"/>
          <p:cNvSpPr>
            <a:spLocks/>
          </p:cNvSpPr>
          <p:nvPr/>
        </p:nvSpPr>
        <p:spPr bwMode="auto">
          <a:xfrm>
            <a:off x="6629400" y="3014663"/>
            <a:ext cx="633413" cy="654050"/>
          </a:xfrm>
          <a:custGeom>
            <a:avLst/>
            <a:gdLst>
              <a:gd name="T0" fmla="*/ 446154 w 504"/>
              <a:gd name="T1" fmla="*/ 547138 h 520"/>
              <a:gd name="T2" fmla="*/ 624616 w 504"/>
              <a:gd name="T3" fmla="*/ 127037 h 520"/>
              <a:gd name="T4" fmla="*/ 633413 w 504"/>
              <a:gd name="T5" fmla="*/ 0 h 520"/>
              <a:gd name="T6" fmla="*/ 633413 w 504"/>
              <a:gd name="T7" fmla="*/ 0 h 520"/>
              <a:gd name="T8" fmla="*/ 629643 w 504"/>
              <a:gd name="T9" fmla="*/ 7547 h 520"/>
              <a:gd name="T10" fmla="*/ 619589 w 504"/>
              <a:gd name="T11" fmla="*/ 23898 h 520"/>
              <a:gd name="T12" fmla="*/ 601994 w 504"/>
              <a:gd name="T13" fmla="*/ 47796 h 520"/>
              <a:gd name="T14" fmla="*/ 590683 w 504"/>
              <a:gd name="T15" fmla="*/ 60374 h 520"/>
              <a:gd name="T16" fmla="*/ 576858 w 504"/>
              <a:gd name="T17" fmla="*/ 75467 h 520"/>
              <a:gd name="T18" fmla="*/ 561777 w 504"/>
              <a:gd name="T19" fmla="*/ 89303 h 520"/>
              <a:gd name="T20" fmla="*/ 545439 w 504"/>
              <a:gd name="T21" fmla="*/ 103139 h 520"/>
              <a:gd name="T22" fmla="*/ 526587 w 504"/>
              <a:gd name="T23" fmla="*/ 116974 h 520"/>
              <a:gd name="T24" fmla="*/ 506479 w 504"/>
              <a:gd name="T25" fmla="*/ 130810 h 520"/>
              <a:gd name="T26" fmla="*/ 483857 w 504"/>
              <a:gd name="T27" fmla="*/ 140872 h 520"/>
              <a:gd name="T28" fmla="*/ 457465 w 504"/>
              <a:gd name="T29" fmla="*/ 152192 h 520"/>
              <a:gd name="T30" fmla="*/ 432330 w 504"/>
              <a:gd name="T31" fmla="*/ 158481 h 520"/>
              <a:gd name="T32" fmla="*/ 404681 w 504"/>
              <a:gd name="T33" fmla="*/ 163513 h 520"/>
              <a:gd name="T34" fmla="*/ 404681 w 504"/>
              <a:gd name="T35" fmla="*/ 163513 h 520"/>
              <a:gd name="T36" fmla="*/ 399653 w 504"/>
              <a:gd name="T37" fmla="*/ 163513 h 520"/>
              <a:gd name="T38" fmla="*/ 387086 w 504"/>
              <a:gd name="T39" fmla="*/ 167286 h 520"/>
              <a:gd name="T40" fmla="*/ 366977 w 504"/>
              <a:gd name="T41" fmla="*/ 171059 h 520"/>
              <a:gd name="T42" fmla="*/ 338072 w 504"/>
              <a:gd name="T43" fmla="*/ 171059 h 520"/>
              <a:gd name="T44" fmla="*/ 321734 w 504"/>
              <a:gd name="T45" fmla="*/ 168544 h 520"/>
              <a:gd name="T46" fmla="*/ 302882 w 504"/>
              <a:gd name="T47" fmla="*/ 164770 h 520"/>
              <a:gd name="T48" fmla="*/ 284030 w 504"/>
              <a:gd name="T49" fmla="*/ 159739 h 520"/>
              <a:gd name="T50" fmla="*/ 263922 w 504"/>
              <a:gd name="T51" fmla="*/ 153450 h 520"/>
              <a:gd name="T52" fmla="*/ 242557 w 504"/>
              <a:gd name="T53" fmla="*/ 144646 h 520"/>
              <a:gd name="T54" fmla="*/ 218678 w 504"/>
              <a:gd name="T55" fmla="*/ 132068 h 520"/>
              <a:gd name="T56" fmla="*/ 194800 w 504"/>
              <a:gd name="T57" fmla="*/ 119490 h 520"/>
              <a:gd name="T58" fmla="*/ 170921 w 504"/>
              <a:gd name="T59" fmla="*/ 101881 h 520"/>
              <a:gd name="T60" fmla="*/ 170921 w 504"/>
              <a:gd name="T61" fmla="*/ 101881 h 520"/>
              <a:gd name="T62" fmla="*/ 163380 w 504"/>
              <a:gd name="T63" fmla="*/ 130810 h 520"/>
              <a:gd name="T64" fmla="*/ 145786 w 504"/>
              <a:gd name="T65" fmla="*/ 201246 h 520"/>
              <a:gd name="T66" fmla="*/ 135731 w 504"/>
              <a:gd name="T67" fmla="*/ 241495 h 520"/>
              <a:gd name="T68" fmla="*/ 125677 w 504"/>
              <a:gd name="T69" fmla="*/ 279229 h 520"/>
              <a:gd name="T70" fmla="*/ 115623 w 504"/>
              <a:gd name="T71" fmla="*/ 311932 h 520"/>
              <a:gd name="T72" fmla="*/ 105569 w 504"/>
              <a:gd name="T73" fmla="*/ 335830 h 520"/>
              <a:gd name="T74" fmla="*/ 0 w 504"/>
              <a:gd name="T75" fmla="*/ 521982 h 520"/>
              <a:gd name="T76" fmla="*/ 0 w 504"/>
              <a:gd name="T77" fmla="*/ 521982 h 520"/>
              <a:gd name="T78" fmla="*/ 8797 w 504"/>
              <a:gd name="T79" fmla="*/ 528271 h 520"/>
              <a:gd name="T80" fmla="*/ 37703 w 504"/>
              <a:gd name="T81" fmla="*/ 549654 h 520"/>
              <a:gd name="T82" fmla="*/ 60325 w 504"/>
              <a:gd name="T83" fmla="*/ 560974 h 520"/>
              <a:gd name="T84" fmla="*/ 86717 w 504"/>
              <a:gd name="T85" fmla="*/ 574809 h 520"/>
              <a:gd name="T86" fmla="*/ 115623 w 504"/>
              <a:gd name="T87" fmla="*/ 591161 h 520"/>
              <a:gd name="T88" fmla="*/ 152069 w 504"/>
              <a:gd name="T89" fmla="*/ 604996 h 520"/>
              <a:gd name="T90" fmla="*/ 191029 w 504"/>
              <a:gd name="T91" fmla="*/ 618832 h 520"/>
              <a:gd name="T92" fmla="*/ 233760 w 504"/>
              <a:gd name="T93" fmla="*/ 630152 h 520"/>
              <a:gd name="T94" fmla="*/ 282774 w 504"/>
              <a:gd name="T95" fmla="*/ 640214 h 520"/>
              <a:gd name="T96" fmla="*/ 335558 w 504"/>
              <a:gd name="T97" fmla="*/ 649019 h 520"/>
              <a:gd name="T98" fmla="*/ 390856 w 504"/>
              <a:gd name="T99" fmla="*/ 654050 h 520"/>
              <a:gd name="T100" fmla="*/ 422275 w 504"/>
              <a:gd name="T101" fmla="*/ 654050 h 520"/>
              <a:gd name="T102" fmla="*/ 452438 w 504"/>
              <a:gd name="T103" fmla="*/ 654050 h 520"/>
              <a:gd name="T104" fmla="*/ 483857 w 504"/>
              <a:gd name="T105" fmla="*/ 654050 h 520"/>
              <a:gd name="T106" fmla="*/ 516533 w 504"/>
              <a:gd name="T107" fmla="*/ 651534 h 520"/>
              <a:gd name="T108" fmla="*/ 550466 w 504"/>
              <a:gd name="T109" fmla="*/ 647761 h 520"/>
              <a:gd name="T110" fmla="*/ 585656 w 504"/>
              <a:gd name="T111" fmla="*/ 642730 h 520"/>
              <a:gd name="T112" fmla="*/ 446154 w 504"/>
              <a:gd name="T113" fmla="*/ 547138 h 5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504" h="520">
                <a:moveTo>
                  <a:pt x="355" y="435"/>
                </a:moveTo>
                <a:lnTo>
                  <a:pt x="497" y="101"/>
                </a:lnTo>
                <a:lnTo>
                  <a:pt x="504" y="0"/>
                </a:lnTo>
                <a:lnTo>
                  <a:pt x="501" y="6"/>
                </a:lnTo>
                <a:lnTo>
                  <a:pt x="493" y="19"/>
                </a:lnTo>
                <a:lnTo>
                  <a:pt x="479" y="38"/>
                </a:lnTo>
                <a:lnTo>
                  <a:pt x="470" y="48"/>
                </a:lnTo>
                <a:lnTo>
                  <a:pt x="459" y="60"/>
                </a:lnTo>
                <a:lnTo>
                  <a:pt x="447" y="71"/>
                </a:lnTo>
                <a:lnTo>
                  <a:pt x="434" y="82"/>
                </a:lnTo>
                <a:lnTo>
                  <a:pt x="419" y="93"/>
                </a:lnTo>
                <a:lnTo>
                  <a:pt x="403" y="104"/>
                </a:lnTo>
                <a:lnTo>
                  <a:pt x="385" y="112"/>
                </a:lnTo>
                <a:lnTo>
                  <a:pt x="364" y="121"/>
                </a:lnTo>
                <a:lnTo>
                  <a:pt x="344" y="126"/>
                </a:lnTo>
                <a:lnTo>
                  <a:pt x="322" y="130"/>
                </a:lnTo>
                <a:lnTo>
                  <a:pt x="318" y="130"/>
                </a:lnTo>
                <a:lnTo>
                  <a:pt x="308" y="133"/>
                </a:lnTo>
                <a:lnTo>
                  <a:pt x="292" y="136"/>
                </a:lnTo>
                <a:lnTo>
                  <a:pt x="269" y="136"/>
                </a:lnTo>
                <a:lnTo>
                  <a:pt x="256" y="134"/>
                </a:lnTo>
                <a:lnTo>
                  <a:pt x="241" y="131"/>
                </a:lnTo>
                <a:lnTo>
                  <a:pt x="226" y="127"/>
                </a:lnTo>
                <a:lnTo>
                  <a:pt x="210" y="122"/>
                </a:lnTo>
                <a:lnTo>
                  <a:pt x="193" y="115"/>
                </a:lnTo>
                <a:lnTo>
                  <a:pt x="174" y="105"/>
                </a:lnTo>
                <a:lnTo>
                  <a:pt x="155" y="95"/>
                </a:lnTo>
                <a:lnTo>
                  <a:pt x="136" y="81"/>
                </a:lnTo>
                <a:lnTo>
                  <a:pt x="130" y="104"/>
                </a:lnTo>
                <a:lnTo>
                  <a:pt x="116" y="160"/>
                </a:lnTo>
                <a:lnTo>
                  <a:pt x="108" y="192"/>
                </a:lnTo>
                <a:lnTo>
                  <a:pt x="100" y="222"/>
                </a:lnTo>
                <a:lnTo>
                  <a:pt x="92" y="248"/>
                </a:lnTo>
                <a:lnTo>
                  <a:pt x="84" y="267"/>
                </a:lnTo>
                <a:lnTo>
                  <a:pt x="0" y="415"/>
                </a:lnTo>
                <a:lnTo>
                  <a:pt x="7" y="420"/>
                </a:lnTo>
                <a:lnTo>
                  <a:pt x="30" y="437"/>
                </a:lnTo>
                <a:lnTo>
                  <a:pt x="48" y="446"/>
                </a:lnTo>
                <a:lnTo>
                  <a:pt x="69" y="457"/>
                </a:lnTo>
                <a:lnTo>
                  <a:pt x="92" y="470"/>
                </a:lnTo>
                <a:lnTo>
                  <a:pt x="121" y="481"/>
                </a:lnTo>
                <a:lnTo>
                  <a:pt x="152" y="492"/>
                </a:lnTo>
                <a:lnTo>
                  <a:pt x="186" y="501"/>
                </a:lnTo>
                <a:lnTo>
                  <a:pt x="225" y="509"/>
                </a:lnTo>
                <a:lnTo>
                  <a:pt x="267" y="516"/>
                </a:lnTo>
                <a:lnTo>
                  <a:pt x="311" y="520"/>
                </a:lnTo>
                <a:lnTo>
                  <a:pt x="336" y="520"/>
                </a:lnTo>
                <a:lnTo>
                  <a:pt x="360" y="520"/>
                </a:lnTo>
                <a:lnTo>
                  <a:pt x="385" y="520"/>
                </a:lnTo>
                <a:lnTo>
                  <a:pt x="411" y="518"/>
                </a:lnTo>
                <a:lnTo>
                  <a:pt x="438" y="515"/>
                </a:lnTo>
                <a:lnTo>
                  <a:pt x="466" y="511"/>
                </a:lnTo>
                <a:lnTo>
                  <a:pt x="355" y="435"/>
                </a:lnTo>
                <a:close/>
              </a:path>
            </a:pathLst>
          </a:custGeom>
          <a:noFill/>
          <a:ln w="6350" cmpd="sng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26" name="Freeform 328"/>
          <p:cNvSpPr>
            <a:spLocks/>
          </p:cNvSpPr>
          <p:nvPr/>
        </p:nvSpPr>
        <p:spPr bwMode="auto">
          <a:xfrm>
            <a:off x="6503988" y="2251075"/>
            <a:ext cx="279400" cy="63500"/>
          </a:xfrm>
          <a:custGeom>
            <a:avLst/>
            <a:gdLst>
              <a:gd name="T0" fmla="*/ 33829 w 223"/>
              <a:gd name="T1" fmla="*/ 46069 h 51"/>
              <a:gd name="T2" fmla="*/ 63899 w 223"/>
              <a:gd name="T3" fmla="*/ 31127 h 51"/>
              <a:gd name="T4" fmla="*/ 92716 w 223"/>
              <a:gd name="T5" fmla="*/ 16186 h 51"/>
              <a:gd name="T6" fmla="*/ 124039 w 223"/>
              <a:gd name="T7" fmla="*/ 3735 h 51"/>
              <a:gd name="T8" fmla="*/ 139074 w 223"/>
              <a:gd name="T9" fmla="*/ 0 h 51"/>
              <a:gd name="T10" fmla="*/ 156614 w 223"/>
              <a:gd name="T11" fmla="*/ 0 h 51"/>
              <a:gd name="T12" fmla="*/ 179167 w 223"/>
              <a:gd name="T13" fmla="*/ 0 h 51"/>
              <a:gd name="T14" fmla="*/ 191696 w 223"/>
              <a:gd name="T15" fmla="*/ 3735 h 51"/>
              <a:gd name="T16" fmla="*/ 204225 w 223"/>
              <a:gd name="T17" fmla="*/ 4980 h 51"/>
              <a:gd name="T18" fmla="*/ 218007 w 223"/>
              <a:gd name="T19" fmla="*/ 9961 h 51"/>
              <a:gd name="T20" fmla="*/ 230536 w 223"/>
              <a:gd name="T21" fmla="*/ 17431 h 51"/>
              <a:gd name="T22" fmla="*/ 244318 w 223"/>
              <a:gd name="T23" fmla="*/ 23657 h 51"/>
              <a:gd name="T24" fmla="*/ 255595 w 223"/>
              <a:gd name="T25" fmla="*/ 34863 h 51"/>
              <a:gd name="T26" fmla="*/ 268124 w 223"/>
              <a:gd name="T27" fmla="*/ 44824 h 51"/>
              <a:gd name="T28" fmla="*/ 279400 w 223"/>
              <a:gd name="T29" fmla="*/ 58520 h 51"/>
              <a:gd name="T30" fmla="*/ 278147 w 223"/>
              <a:gd name="T31" fmla="*/ 54784 h 51"/>
              <a:gd name="T32" fmla="*/ 270630 w 223"/>
              <a:gd name="T33" fmla="*/ 44824 h 51"/>
              <a:gd name="T34" fmla="*/ 259353 w 223"/>
              <a:gd name="T35" fmla="*/ 31127 h 51"/>
              <a:gd name="T36" fmla="*/ 250583 w 223"/>
              <a:gd name="T37" fmla="*/ 23657 h 51"/>
              <a:gd name="T38" fmla="*/ 238054 w 223"/>
              <a:gd name="T39" fmla="*/ 17431 h 51"/>
              <a:gd name="T40" fmla="*/ 226778 w 223"/>
              <a:gd name="T41" fmla="*/ 12451 h 51"/>
              <a:gd name="T42" fmla="*/ 212996 w 223"/>
              <a:gd name="T43" fmla="*/ 7471 h 51"/>
              <a:gd name="T44" fmla="*/ 197961 w 223"/>
              <a:gd name="T45" fmla="*/ 3735 h 51"/>
              <a:gd name="T46" fmla="*/ 179167 w 223"/>
              <a:gd name="T47" fmla="*/ 2490 h 51"/>
              <a:gd name="T48" fmla="*/ 157867 w 223"/>
              <a:gd name="T49" fmla="*/ 3735 h 51"/>
              <a:gd name="T50" fmla="*/ 134062 w 223"/>
              <a:gd name="T51" fmla="*/ 7471 h 51"/>
              <a:gd name="T52" fmla="*/ 107751 w 223"/>
              <a:gd name="T53" fmla="*/ 12451 h 51"/>
              <a:gd name="T54" fmla="*/ 80187 w 223"/>
              <a:gd name="T55" fmla="*/ 22412 h 51"/>
              <a:gd name="T56" fmla="*/ 60140 w 223"/>
              <a:gd name="T57" fmla="*/ 36108 h 51"/>
              <a:gd name="T58" fmla="*/ 42599 w 223"/>
              <a:gd name="T59" fmla="*/ 49804 h 51"/>
              <a:gd name="T60" fmla="*/ 28817 w 223"/>
              <a:gd name="T61" fmla="*/ 63500 h 51"/>
              <a:gd name="T62" fmla="*/ 17541 w 223"/>
              <a:gd name="T63" fmla="*/ 59765 h 51"/>
              <a:gd name="T64" fmla="*/ 7517 w 223"/>
              <a:gd name="T65" fmla="*/ 54784 h 51"/>
              <a:gd name="T66" fmla="*/ 0 w 223"/>
              <a:gd name="T67" fmla="*/ 48559 h 51"/>
              <a:gd name="T68" fmla="*/ 31323 w 223"/>
              <a:gd name="T69" fmla="*/ 48559 h 51"/>
              <a:gd name="T70" fmla="*/ 33829 w 223"/>
              <a:gd name="T71" fmla="*/ 46069 h 51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23" h="51">
                <a:moveTo>
                  <a:pt x="27" y="37"/>
                </a:moveTo>
                <a:lnTo>
                  <a:pt x="51" y="25"/>
                </a:lnTo>
                <a:lnTo>
                  <a:pt x="74" y="13"/>
                </a:lnTo>
                <a:lnTo>
                  <a:pt x="99" y="3"/>
                </a:lnTo>
                <a:lnTo>
                  <a:pt x="111" y="0"/>
                </a:lnTo>
                <a:lnTo>
                  <a:pt x="125" y="0"/>
                </a:lnTo>
                <a:lnTo>
                  <a:pt x="143" y="0"/>
                </a:lnTo>
                <a:lnTo>
                  <a:pt x="153" y="3"/>
                </a:lnTo>
                <a:lnTo>
                  <a:pt x="163" y="4"/>
                </a:lnTo>
                <a:lnTo>
                  <a:pt x="174" y="8"/>
                </a:lnTo>
                <a:lnTo>
                  <a:pt x="184" y="14"/>
                </a:lnTo>
                <a:lnTo>
                  <a:pt x="195" y="19"/>
                </a:lnTo>
                <a:lnTo>
                  <a:pt x="204" y="28"/>
                </a:lnTo>
                <a:lnTo>
                  <a:pt x="214" y="36"/>
                </a:lnTo>
                <a:lnTo>
                  <a:pt x="223" y="47"/>
                </a:lnTo>
                <a:lnTo>
                  <a:pt x="222" y="44"/>
                </a:lnTo>
                <a:lnTo>
                  <a:pt x="216" y="36"/>
                </a:lnTo>
                <a:lnTo>
                  <a:pt x="207" y="25"/>
                </a:lnTo>
                <a:lnTo>
                  <a:pt x="200" y="19"/>
                </a:lnTo>
                <a:lnTo>
                  <a:pt x="190" y="14"/>
                </a:lnTo>
                <a:lnTo>
                  <a:pt x="181" y="10"/>
                </a:lnTo>
                <a:lnTo>
                  <a:pt x="170" y="6"/>
                </a:lnTo>
                <a:lnTo>
                  <a:pt x="158" y="3"/>
                </a:lnTo>
                <a:lnTo>
                  <a:pt x="143" y="2"/>
                </a:lnTo>
                <a:lnTo>
                  <a:pt x="126" y="3"/>
                </a:lnTo>
                <a:lnTo>
                  <a:pt x="107" y="6"/>
                </a:lnTo>
                <a:lnTo>
                  <a:pt x="86" y="10"/>
                </a:lnTo>
                <a:lnTo>
                  <a:pt x="64" y="18"/>
                </a:lnTo>
                <a:lnTo>
                  <a:pt x="48" y="29"/>
                </a:lnTo>
                <a:lnTo>
                  <a:pt x="34" y="40"/>
                </a:lnTo>
                <a:lnTo>
                  <a:pt x="23" y="51"/>
                </a:lnTo>
                <a:lnTo>
                  <a:pt x="14" y="48"/>
                </a:lnTo>
                <a:lnTo>
                  <a:pt x="6" y="44"/>
                </a:lnTo>
                <a:lnTo>
                  <a:pt x="0" y="39"/>
                </a:lnTo>
                <a:lnTo>
                  <a:pt x="25" y="39"/>
                </a:lnTo>
                <a:lnTo>
                  <a:pt x="27" y="37"/>
                </a:lnTo>
                <a:close/>
              </a:path>
            </a:pathLst>
          </a:custGeom>
          <a:solidFill>
            <a:srgbClr val="000000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3227" name="Freeform 329"/>
          <p:cNvSpPr>
            <a:spLocks/>
          </p:cNvSpPr>
          <p:nvPr/>
        </p:nvSpPr>
        <p:spPr bwMode="auto">
          <a:xfrm>
            <a:off x="7062788" y="2222500"/>
            <a:ext cx="282575" cy="66675"/>
          </a:xfrm>
          <a:custGeom>
            <a:avLst/>
            <a:gdLst>
              <a:gd name="T0" fmla="*/ 247410 w 225"/>
              <a:gd name="T1" fmla="*/ 50006 h 52"/>
              <a:gd name="T2" fmla="*/ 218525 w 225"/>
              <a:gd name="T3" fmla="*/ 32055 h 52"/>
              <a:gd name="T4" fmla="*/ 189639 w 225"/>
              <a:gd name="T5" fmla="*/ 17951 h 52"/>
              <a:gd name="T6" fmla="*/ 158242 w 225"/>
              <a:gd name="T7" fmla="*/ 3847 h 52"/>
              <a:gd name="T8" fmla="*/ 143171 w 225"/>
              <a:gd name="T9" fmla="*/ 2564 h 52"/>
              <a:gd name="T10" fmla="*/ 124333 w 225"/>
              <a:gd name="T11" fmla="*/ 0 h 52"/>
              <a:gd name="T12" fmla="*/ 101727 w 225"/>
              <a:gd name="T13" fmla="*/ 2564 h 52"/>
              <a:gd name="T14" fmla="*/ 89168 w 225"/>
              <a:gd name="T15" fmla="*/ 3847 h 52"/>
              <a:gd name="T16" fmla="*/ 77865 w 225"/>
              <a:gd name="T17" fmla="*/ 7693 h 52"/>
              <a:gd name="T18" fmla="*/ 64050 w 225"/>
              <a:gd name="T19" fmla="*/ 12822 h 52"/>
              <a:gd name="T20" fmla="*/ 50236 w 225"/>
              <a:gd name="T21" fmla="*/ 17951 h 52"/>
              <a:gd name="T22" fmla="*/ 37677 w 225"/>
              <a:gd name="T23" fmla="*/ 26926 h 52"/>
              <a:gd name="T24" fmla="*/ 23862 w 225"/>
              <a:gd name="T25" fmla="*/ 35902 h 52"/>
              <a:gd name="T26" fmla="*/ 12559 w 225"/>
              <a:gd name="T27" fmla="*/ 47442 h 52"/>
              <a:gd name="T28" fmla="*/ 0 w 225"/>
              <a:gd name="T29" fmla="*/ 61546 h 52"/>
              <a:gd name="T30" fmla="*/ 3768 w 225"/>
              <a:gd name="T31" fmla="*/ 57700 h 52"/>
              <a:gd name="T32" fmla="*/ 10047 w 225"/>
              <a:gd name="T33" fmla="*/ 47442 h 52"/>
              <a:gd name="T34" fmla="*/ 22606 w 225"/>
              <a:gd name="T35" fmla="*/ 33338 h 52"/>
              <a:gd name="T36" fmla="*/ 31397 w 225"/>
              <a:gd name="T37" fmla="*/ 26926 h 52"/>
              <a:gd name="T38" fmla="*/ 41444 w 225"/>
              <a:gd name="T39" fmla="*/ 19233 h 52"/>
              <a:gd name="T40" fmla="*/ 54003 w 225"/>
              <a:gd name="T41" fmla="*/ 12822 h 52"/>
              <a:gd name="T42" fmla="*/ 69074 w 225"/>
              <a:gd name="T43" fmla="*/ 8975 h 52"/>
              <a:gd name="T44" fmla="*/ 84145 w 225"/>
              <a:gd name="T45" fmla="*/ 5129 h 52"/>
              <a:gd name="T46" fmla="*/ 102983 w 225"/>
              <a:gd name="T47" fmla="*/ 3847 h 52"/>
              <a:gd name="T48" fmla="*/ 124333 w 225"/>
              <a:gd name="T49" fmla="*/ 3847 h 52"/>
              <a:gd name="T50" fmla="*/ 146939 w 225"/>
              <a:gd name="T51" fmla="*/ 7693 h 52"/>
              <a:gd name="T52" fmla="*/ 172057 w 225"/>
              <a:gd name="T53" fmla="*/ 14104 h 52"/>
              <a:gd name="T54" fmla="*/ 200942 w 225"/>
              <a:gd name="T55" fmla="*/ 23080 h 52"/>
              <a:gd name="T56" fmla="*/ 222292 w 225"/>
              <a:gd name="T57" fmla="*/ 38466 h 52"/>
              <a:gd name="T58" fmla="*/ 239875 w 225"/>
              <a:gd name="T59" fmla="*/ 52571 h 52"/>
              <a:gd name="T60" fmla="*/ 251178 w 225"/>
              <a:gd name="T61" fmla="*/ 66675 h 52"/>
              <a:gd name="T62" fmla="*/ 263737 w 225"/>
              <a:gd name="T63" fmla="*/ 61546 h 52"/>
              <a:gd name="T64" fmla="*/ 273784 w 225"/>
              <a:gd name="T65" fmla="*/ 56417 h 52"/>
              <a:gd name="T66" fmla="*/ 282575 w 225"/>
              <a:gd name="T67" fmla="*/ 51288 h 52"/>
              <a:gd name="T68" fmla="*/ 249922 w 225"/>
              <a:gd name="T69" fmla="*/ 51288 h 52"/>
              <a:gd name="T70" fmla="*/ 247410 w 225"/>
              <a:gd name="T71" fmla="*/ 50006 h 5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25" h="52">
                <a:moveTo>
                  <a:pt x="197" y="39"/>
                </a:moveTo>
                <a:lnTo>
                  <a:pt x="174" y="25"/>
                </a:lnTo>
                <a:lnTo>
                  <a:pt x="151" y="14"/>
                </a:lnTo>
                <a:lnTo>
                  <a:pt x="126" y="3"/>
                </a:lnTo>
                <a:lnTo>
                  <a:pt x="114" y="2"/>
                </a:lnTo>
                <a:lnTo>
                  <a:pt x="99" y="0"/>
                </a:lnTo>
                <a:lnTo>
                  <a:pt x="81" y="2"/>
                </a:lnTo>
                <a:lnTo>
                  <a:pt x="71" y="3"/>
                </a:lnTo>
                <a:lnTo>
                  <a:pt x="62" y="6"/>
                </a:lnTo>
                <a:lnTo>
                  <a:pt x="51" y="10"/>
                </a:lnTo>
                <a:lnTo>
                  <a:pt x="40" y="14"/>
                </a:lnTo>
                <a:lnTo>
                  <a:pt x="30" y="21"/>
                </a:lnTo>
                <a:lnTo>
                  <a:pt x="19" y="28"/>
                </a:lnTo>
                <a:lnTo>
                  <a:pt x="10" y="37"/>
                </a:lnTo>
                <a:lnTo>
                  <a:pt x="0" y="48"/>
                </a:lnTo>
                <a:lnTo>
                  <a:pt x="3" y="45"/>
                </a:lnTo>
                <a:lnTo>
                  <a:pt x="8" y="37"/>
                </a:lnTo>
                <a:lnTo>
                  <a:pt x="18" y="26"/>
                </a:lnTo>
                <a:lnTo>
                  <a:pt x="25" y="21"/>
                </a:lnTo>
                <a:lnTo>
                  <a:pt x="33" y="15"/>
                </a:lnTo>
                <a:lnTo>
                  <a:pt x="43" y="10"/>
                </a:lnTo>
                <a:lnTo>
                  <a:pt x="55" y="7"/>
                </a:lnTo>
                <a:lnTo>
                  <a:pt x="67" y="4"/>
                </a:lnTo>
                <a:lnTo>
                  <a:pt x="82" y="3"/>
                </a:lnTo>
                <a:lnTo>
                  <a:pt x="99" y="3"/>
                </a:lnTo>
                <a:lnTo>
                  <a:pt x="117" y="6"/>
                </a:lnTo>
                <a:lnTo>
                  <a:pt x="137" y="11"/>
                </a:lnTo>
                <a:lnTo>
                  <a:pt x="160" y="18"/>
                </a:lnTo>
                <a:lnTo>
                  <a:pt x="177" y="30"/>
                </a:lnTo>
                <a:lnTo>
                  <a:pt x="191" y="41"/>
                </a:lnTo>
                <a:lnTo>
                  <a:pt x="200" y="52"/>
                </a:lnTo>
                <a:lnTo>
                  <a:pt x="210" y="48"/>
                </a:lnTo>
                <a:lnTo>
                  <a:pt x="218" y="44"/>
                </a:lnTo>
                <a:lnTo>
                  <a:pt x="225" y="40"/>
                </a:lnTo>
                <a:lnTo>
                  <a:pt x="199" y="40"/>
                </a:lnTo>
                <a:lnTo>
                  <a:pt x="197" y="39"/>
                </a:lnTo>
                <a:close/>
              </a:path>
            </a:pathLst>
          </a:custGeom>
          <a:solidFill>
            <a:srgbClr val="000000"/>
          </a:solidFill>
          <a:ln w="6350" cmpd="sng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11"/>
          <p:cNvSpPr>
            <a:spLocks/>
          </p:cNvSpPr>
          <p:nvPr/>
        </p:nvSpPr>
        <p:spPr bwMode="auto">
          <a:xfrm>
            <a:off x="2660650" y="506413"/>
            <a:ext cx="4246563" cy="5062537"/>
          </a:xfrm>
          <a:custGeom>
            <a:avLst/>
            <a:gdLst>
              <a:gd name="T0" fmla="*/ 1833563 w 2675"/>
              <a:gd name="T1" fmla="*/ 163512 h 3189"/>
              <a:gd name="T2" fmla="*/ 2206625 w 2675"/>
              <a:gd name="T3" fmla="*/ 38100 h 3189"/>
              <a:gd name="T4" fmla="*/ 2519363 w 2675"/>
              <a:gd name="T5" fmla="*/ 0 h 3189"/>
              <a:gd name="T6" fmla="*/ 2868613 w 2675"/>
              <a:gd name="T7" fmla="*/ 42862 h 3189"/>
              <a:gd name="T8" fmla="*/ 3230563 w 2675"/>
              <a:gd name="T9" fmla="*/ 203200 h 3189"/>
              <a:gd name="T10" fmla="*/ 3316288 w 2675"/>
              <a:gd name="T11" fmla="*/ 260350 h 3189"/>
              <a:gd name="T12" fmla="*/ 3127375 w 2675"/>
              <a:gd name="T13" fmla="*/ 222250 h 3189"/>
              <a:gd name="T14" fmla="*/ 3155950 w 2675"/>
              <a:gd name="T15" fmla="*/ 254000 h 3189"/>
              <a:gd name="T16" fmla="*/ 3402013 w 2675"/>
              <a:gd name="T17" fmla="*/ 393700 h 3189"/>
              <a:gd name="T18" fmla="*/ 3657600 w 2675"/>
              <a:gd name="T19" fmla="*/ 666750 h 3189"/>
              <a:gd name="T20" fmla="*/ 3814763 w 2675"/>
              <a:gd name="T21" fmla="*/ 942975 h 3189"/>
              <a:gd name="T22" fmla="*/ 3851275 w 2675"/>
              <a:gd name="T23" fmla="*/ 989012 h 3189"/>
              <a:gd name="T24" fmla="*/ 4060825 w 2675"/>
              <a:gd name="T25" fmla="*/ 1470025 h 3189"/>
              <a:gd name="T26" fmla="*/ 4198938 w 2675"/>
              <a:gd name="T27" fmla="*/ 2112962 h 3189"/>
              <a:gd name="T28" fmla="*/ 4243388 w 2675"/>
              <a:gd name="T29" fmla="*/ 2686050 h 3189"/>
              <a:gd name="T30" fmla="*/ 4189413 w 2675"/>
              <a:gd name="T31" fmla="*/ 3059112 h 3189"/>
              <a:gd name="T32" fmla="*/ 4059238 w 2675"/>
              <a:gd name="T33" fmla="*/ 3525837 h 3189"/>
              <a:gd name="T34" fmla="*/ 3952875 w 2675"/>
              <a:gd name="T35" fmla="*/ 3727450 h 3189"/>
              <a:gd name="T36" fmla="*/ 3873500 w 2675"/>
              <a:gd name="T37" fmla="*/ 3849687 h 3189"/>
              <a:gd name="T38" fmla="*/ 3786188 w 2675"/>
              <a:gd name="T39" fmla="*/ 4302125 h 3189"/>
              <a:gd name="T40" fmla="*/ 3662363 w 2675"/>
              <a:gd name="T41" fmla="*/ 4610100 h 3189"/>
              <a:gd name="T42" fmla="*/ 3552825 w 2675"/>
              <a:gd name="T43" fmla="*/ 4752975 h 3189"/>
              <a:gd name="T44" fmla="*/ 3363913 w 2675"/>
              <a:gd name="T45" fmla="*/ 4849812 h 3189"/>
              <a:gd name="T46" fmla="*/ 3233738 w 2675"/>
              <a:gd name="T47" fmla="*/ 4883150 h 3189"/>
              <a:gd name="T48" fmla="*/ 3338513 w 2675"/>
              <a:gd name="T49" fmla="*/ 4838700 h 3189"/>
              <a:gd name="T50" fmla="*/ 3432175 w 2675"/>
              <a:gd name="T51" fmla="*/ 4721225 h 3189"/>
              <a:gd name="T52" fmla="*/ 3460750 w 2675"/>
              <a:gd name="T53" fmla="*/ 4595812 h 3189"/>
              <a:gd name="T54" fmla="*/ 3435350 w 2675"/>
              <a:gd name="T55" fmla="*/ 4416425 h 3189"/>
              <a:gd name="T56" fmla="*/ 2746375 w 2675"/>
              <a:gd name="T57" fmla="*/ 4937125 h 3189"/>
              <a:gd name="T58" fmla="*/ 2459038 w 2675"/>
              <a:gd name="T59" fmla="*/ 5030787 h 3189"/>
              <a:gd name="T60" fmla="*/ 2146300 w 2675"/>
              <a:gd name="T61" fmla="*/ 5062537 h 3189"/>
              <a:gd name="T62" fmla="*/ 1941513 w 2675"/>
              <a:gd name="T63" fmla="*/ 5019675 h 3189"/>
              <a:gd name="T64" fmla="*/ 1758950 w 2675"/>
              <a:gd name="T65" fmla="*/ 4908550 h 3189"/>
              <a:gd name="T66" fmla="*/ 1519238 w 2675"/>
              <a:gd name="T67" fmla="*/ 4764087 h 3189"/>
              <a:gd name="T68" fmla="*/ 1189038 w 2675"/>
              <a:gd name="T69" fmla="*/ 4481512 h 3189"/>
              <a:gd name="T70" fmla="*/ 1023938 w 2675"/>
              <a:gd name="T71" fmla="*/ 4271962 h 3189"/>
              <a:gd name="T72" fmla="*/ 914400 w 2675"/>
              <a:gd name="T73" fmla="*/ 4025900 h 3189"/>
              <a:gd name="T74" fmla="*/ 788988 w 2675"/>
              <a:gd name="T75" fmla="*/ 3708400 h 3189"/>
              <a:gd name="T76" fmla="*/ 708025 w 2675"/>
              <a:gd name="T77" fmla="*/ 3759200 h 3189"/>
              <a:gd name="T78" fmla="*/ 585788 w 2675"/>
              <a:gd name="T79" fmla="*/ 3713162 h 3189"/>
              <a:gd name="T80" fmla="*/ 458788 w 2675"/>
              <a:gd name="T81" fmla="*/ 3803650 h 3189"/>
              <a:gd name="T82" fmla="*/ 341313 w 2675"/>
              <a:gd name="T83" fmla="*/ 3844925 h 3189"/>
              <a:gd name="T84" fmla="*/ 225425 w 2675"/>
              <a:gd name="T85" fmla="*/ 3787775 h 3189"/>
              <a:gd name="T86" fmla="*/ 150813 w 2675"/>
              <a:gd name="T87" fmla="*/ 3598862 h 3189"/>
              <a:gd name="T88" fmla="*/ 20638 w 2675"/>
              <a:gd name="T89" fmla="*/ 3009900 h 3189"/>
              <a:gd name="T90" fmla="*/ 3175 w 2675"/>
              <a:gd name="T91" fmla="*/ 2762250 h 3189"/>
              <a:gd name="T92" fmla="*/ 7938 w 2675"/>
              <a:gd name="T93" fmla="*/ 2144712 h 3189"/>
              <a:gd name="T94" fmla="*/ 17463 w 2675"/>
              <a:gd name="T95" fmla="*/ 1692275 h 3189"/>
              <a:gd name="T96" fmla="*/ 57150 w 2675"/>
              <a:gd name="T97" fmla="*/ 1327150 h 3189"/>
              <a:gd name="T98" fmla="*/ 119063 w 2675"/>
              <a:gd name="T99" fmla="*/ 1173162 h 3189"/>
              <a:gd name="T100" fmla="*/ 481013 w 2675"/>
              <a:gd name="T101" fmla="*/ 715962 h 3189"/>
              <a:gd name="T102" fmla="*/ 623888 w 2675"/>
              <a:gd name="T103" fmla="*/ 566737 h 3189"/>
              <a:gd name="T104" fmla="*/ 833438 w 2675"/>
              <a:gd name="T105" fmla="*/ 376237 h 3189"/>
              <a:gd name="T106" fmla="*/ 1058863 w 2675"/>
              <a:gd name="T107" fmla="*/ 250825 h 3189"/>
              <a:gd name="T108" fmla="*/ 1295400 w 2675"/>
              <a:gd name="T109" fmla="*/ 192087 h 3189"/>
              <a:gd name="T110" fmla="*/ 1571625 w 2675"/>
              <a:gd name="T111" fmla="*/ 206375 h 3189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2675" h="3189">
                <a:moveTo>
                  <a:pt x="1065" y="151"/>
                </a:moveTo>
                <a:lnTo>
                  <a:pt x="1065" y="151"/>
                </a:lnTo>
                <a:lnTo>
                  <a:pt x="1088" y="137"/>
                </a:lnTo>
                <a:lnTo>
                  <a:pt x="1117" y="121"/>
                </a:lnTo>
                <a:lnTo>
                  <a:pt x="1155" y="103"/>
                </a:lnTo>
                <a:lnTo>
                  <a:pt x="1203" y="81"/>
                </a:lnTo>
                <a:lnTo>
                  <a:pt x="1259" y="61"/>
                </a:lnTo>
                <a:lnTo>
                  <a:pt x="1321" y="42"/>
                </a:lnTo>
                <a:lnTo>
                  <a:pt x="1355" y="31"/>
                </a:lnTo>
                <a:lnTo>
                  <a:pt x="1390" y="24"/>
                </a:lnTo>
                <a:lnTo>
                  <a:pt x="1427" y="17"/>
                </a:lnTo>
                <a:lnTo>
                  <a:pt x="1465" y="9"/>
                </a:lnTo>
                <a:lnTo>
                  <a:pt x="1504" y="6"/>
                </a:lnTo>
                <a:lnTo>
                  <a:pt x="1545" y="2"/>
                </a:lnTo>
                <a:lnTo>
                  <a:pt x="1587" y="0"/>
                </a:lnTo>
                <a:lnTo>
                  <a:pt x="1630" y="2"/>
                </a:lnTo>
                <a:lnTo>
                  <a:pt x="1673" y="4"/>
                </a:lnTo>
                <a:lnTo>
                  <a:pt x="1718" y="9"/>
                </a:lnTo>
                <a:lnTo>
                  <a:pt x="1761" y="17"/>
                </a:lnTo>
                <a:lnTo>
                  <a:pt x="1807" y="27"/>
                </a:lnTo>
                <a:lnTo>
                  <a:pt x="1852" y="42"/>
                </a:lnTo>
                <a:lnTo>
                  <a:pt x="1897" y="58"/>
                </a:lnTo>
                <a:lnTo>
                  <a:pt x="1944" y="78"/>
                </a:lnTo>
                <a:lnTo>
                  <a:pt x="1990" y="101"/>
                </a:lnTo>
                <a:lnTo>
                  <a:pt x="2035" y="128"/>
                </a:lnTo>
                <a:lnTo>
                  <a:pt x="2082" y="158"/>
                </a:lnTo>
                <a:lnTo>
                  <a:pt x="2096" y="169"/>
                </a:lnTo>
                <a:lnTo>
                  <a:pt x="2089" y="164"/>
                </a:lnTo>
                <a:lnTo>
                  <a:pt x="2078" y="158"/>
                </a:lnTo>
                <a:lnTo>
                  <a:pt x="2060" y="153"/>
                </a:lnTo>
                <a:lnTo>
                  <a:pt x="2039" y="147"/>
                </a:lnTo>
                <a:lnTo>
                  <a:pt x="2008" y="142"/>
                </a:lnTo>
                <a:lnTo>
                  <a:pt x="1970" y="140"/>
                </a:lnTo>
                <a:lnTo>
                  <a:pt x="1924" y="140"/>
                </a:lnTo>
                <a:lnTo>
                  <a:pt x="1935" y="142"/>
                </a:lnTo>
                <a:lnTo>
                  <a:pt x="1967" y="153"/>
                </a:lnTo>
                <a:lnTo>
                  <a:pt x="1988" y="160"/>
                </a:lnTo>
                <a:lnTo>
                  <a:pt x="2015" y="171"/>
                </a:lnTo>
                <a:lnTo>
                  <a:pt x="2044" y="185"/>
                </a:lnTo>
                <a:lnTo>
                  <a:pt x="2074" y="201"/>
                </a:lnTo>
                <a:lnTo>
                  <a:pt x="2108" y="223"/>
                </a:lnTo>
                <a:lnTo>
                  <a:pt x="2143" y="248"/>
                </a:lnTo>
                <a:lnTo>
                  <a:pt x="2178" y="277"/>
                </a:lnTo>
                <a:lnTo>
                  <a:pt x="2216" y="311"/>
                </a:lnTo>
                <a:lnTo>
                  <a:pt x="2252" y="350"/>
                </a:lnTo>
                <a:lnTo>
                  <a:pt x="2286" y="395"/>
                </a:lnTo>
                <a:lnTo>
                  <a:pt x="2304" y="420"/>
                </a:lnTo>
                <a:lnTo>
                  <a:pt x="2322" y="445"/>
                </a:lnTo>
                <a:lnTo>
                  <a:pt x="2338" y="474"/>
                </a:lnTo>
                <a:lnTo>
                  <a:pt x="2354" y="503"/>
                </a:lnTo>
                <a:lnTo>
                  <a:pt x="2403" y="594"/>
                </a:lnTo>
                <a:lnTo>
                  <a:pt x="2428" y="637"/>
                </a:lnTo>
                <a:lnTo>
                  <a:pt x="2433" y="644"/>
                </a:lnTo>
                <a:lnTo>
                  <a:pt x="2433" y="642"/>
                </a:lnTo>
                <a:lnTo>
                  <a:pt x="2426" y="623"/>
                </a:lnTo>
                <a:lnTo>
                  <a:pt x="2392" y="549"/>
                </a:lnTo>
                <a:lnTo>
                  <a:pt x="2370" y="504"/>
                </a:lnTo>
                <a:lnTo>
                  <a:pt x="2544" y="879"/>
                </a:lnTo>
                <a:lnTo>
                  <a:pt x="2558" y="926"/>
                </a:lnTo>
                <a:lnTo>
                  <a:pt x="2589" y="1042"/>
                </a:lnTo>
                <a:lnTo>
                  <a:pt x="2605" y="1114"/>
                </a:lnTo>
                <a:lnTo>
                  <a:pt x="2621" y="1189"/>
                </a:lnTo>
                <a:lnTo>
                  <a:pt x="2636" y="1265"/>
                </a:lnTo>
                <a:lnTo>
                  <a:pt x="2645" y="1331"/>
                </a:lnTo>
                <a:lnTo>
                  <a:pt x="2662" y="1491"/>
                </a:lnTo>
                <a:lnTo>
                  <a:pt x="2671" y="1613"/>
                </a:lnTo>
                <a:lnTo>
                  <a:pt x="2675" y="1661"/>
                </a:lnTo>
                <a:lnTo>
                  <a:pt x="2673" y="1692"/>
                </a:lnTo>
                <a:lnTo>
                  <a:pt x="2671" y="1715"/>
                </a:lnTo>
                <a:lnTo>
                  <a:pt x="2664" y="1780"/>
                </a:lnTo>
                <a:lnTo>
                  <a:pt x="2650" y="1873"/>
                </a:lnTo>
                <a:lnTo>
                  <a:pt x="2639" y="1927"/>
                </a:lnTo>
                <a:lnTo>
                  <a:pt x="2628" y="1984"/>
                </a:lnTo>
                <a:lnTo>
                  <a:pt x="2614" y="2045"/>
                </a:lnTo>
                <a:lnTo>
                  <a:pt x="2598" y="2104"/>
                </a:lnTo>
                <a:lnTo>
                  <a:pt x="2578" y="2163"/>
                </a:lnTo>
                <a:lnTo>
                  <a:pt x="2557" y="2221"/>
                </a:lnTo>
                <a:lnTo>
                  <a:pt x="2544" y="2249"/>
                </a:lnTo>
                <a:lnTo>
                  <a:pt x="2532" y="2276"/>
                </a:lnTo>
                <a:lnTo>
                  <a:pt x="2519" y="2301"/>
                </a:lnTo>
                <a:lnTo>
                  <a:pt x="2505" y="2325"/>
                </a:lnTo>
                <a:lnTo>
                  <a:pt x="2490" y="2348"/>
                </a:lnTo>
                <a:lnTo>
                  <a:pt x="2474" y="2368"/>
                </a:lnTo>
                <a:lnTo>
                  <a:pt x="2458" y="2388"/>
                </a:lnTo>
                <a:lnTo>
                  <a:pt x="2442" y="2404"/>
                </a:lnTo>
                <a:lnTo>
                  <a:pt x="2440" y="2425"/>
                </a:lnTo>
                <a:lnTo>
                  <a:pt x="2433" y="2481"/>
                </a:lnTo>
                <a:lnTo>
                  <a:pt x="2419" y="2561"/>
                </a:lnTo>
                <a:lnTo>
                  <a:pt x="2410" y="2608"/>
                </a:lnTo>
                <a:lnTo>
                  <a:pt x="2399" y="2658"/>
                </a:lnTo>
                <a:lnTo>
                  <a:pt x="2385" y="2710"/>
                </a:lnTo>
                <a:lnTo>
                  <a:pt x="2368" y="2761"/>
                </a:lnTo>
                <a:lnTo>
                  <a:pt x="2351" y="2813"/>
                </a:lnTo>
                <a:lnTo>
                  <a:pt x="2331" y="2859"/>
                </a:lnTo>
                <a:lnTo>
                  <a:pt x="2320" y="2883"/>
                </a:lnTo>
                <a:lnTo>
                  <a:pt x="2307" y="2904"/>
                </a:lnTo>
                <a:lnTo>
                  <a:pt x="2295" y="2926"/>
                </a:lnTo>
                <a:lnTo>
                  <a:pt x="2282" y="2945"/>
                </a:lnTo>
                <a:lnTo>
                  <a:pt x="2268" y="2963"/>
                </a:lnTo>
                <a:lnTo>
                  <a:pt x="2254" y="2979"/>
                </a:lnTo>
                <a:lnTo>
                  <a:pt x="2238" y="2994"/>
                </a:lnTo>
                <a:lnTo>
                  <a:pt x="2221" y="3006"/>
                </a:lnTo>
                <a:lnTo>
                  <a:pt x="2200" y="3017"/>
                </a:lnTo>
                <a:lnTo>
                  <a:pt x="2150" y="3042"/>
                </a:lnTo>
                <a:lnTo>
                  <a:pt x="2119" y="3055"/>
                </a:lnTo>
                <a:lnTo>
                  <a:pt x="2089" y="3065"/>
                </a:lnTo>
                <a:lnTo>
                  <a:pt x="2060" y="3073"/>
                </a:lnTo>
                <a:lnTo>
                  <a:pt x="2048" y="3074"/>
                </a:lnTo>
                <a:lnTo>
                  <a:pt x="2037" y="3076"/>
                </a:lnTo>
                <a:lnTo>
                  <a:pt x="2046" y="3073"/>
                </a:lnTo>
                <a:lnTo>
                  <a:pt x="2056" y="3071"/>
                </a:lnTo>
                <a:lnTo>
                  <a:pt x="2071" y="3065"/>
                </a:lnTo>
                <a:lnTo>
                  <a:pt x="2085" y="3058"/>
                </a:lnTo>
                <a:lnTo>
                  <a:pt x="2103" y="3048"/>
                </a:lnTo>
                <a:lnTo>
                  <a:pt x="2119" y="3035"/>
                </a:lnTo>
                <a:lnTo>
                  <a:pt x="2135" y="3019"/>
                </a:lnTo>
                <a:lnTo>
                  <a:pt x="2150" y="2999"/>
                </a:lnTo>
                <a:lnTo>
                  <a:pt x="2157" y="2987"/>
                </a:lnTo>
                <a:lnTo>
                  <a:pt x="2162" y="2974"/>
                </a:lnTo>
                <a:lnTo>
                  <a:pt x="2168" y="2961"/>
                </a:lnTo>
                <a:lnTo>
                  <a:pt x="2173" y="2947"/>
                </a:lnTo>
                <a:lnTo>
                  <a:pt x="2177" y="2931"/>
                </a:lnTo>
                <a:lnTo>
                  <a:pt x="2178" y="2913"/>
                </a:lnTo>
                <a:lnTo>
                  <a:pt x="2180" y="2895"/>
                </a:lnTo>
                <a:lnTo>
                  <a:pt x="2180" y="2875"/>
                </a:lnTo>
                <a:lnTo>
                  <a:pt x="2178" y="2854"/>
                </a:lnTo>
                <a:lnTo>
                  <a:pt x="2175" y="2832"/>
                </a:lnTo>
                <a:lnTo>
                  <a:pt x="2171" y="2807"/>
                </a:lnTo>
                <a:lnTo>
                  <a:pt x="2164" y="2782"/>
                </a:lnTo>
                <a:lnTo>
                  <a:pt x="2157" y="2755"/>
                </a:lnTo>
                <a:lnTo>
                  <a:pt x="2146" y="2726"/>
                </a:lnTo>
                <a:lnTo>
                  <a:pt x="2013" y="2891"/>
                </a:lnTo>
                <a:lnTo>
                  <a:pt x="1730" y="3110"/>
                </a:lnTo>
                <a:lnTo>
                  <a:pt x="1712" y="3117"/>
                </a:lnTo>
                <a:lnTo>
                  <a:pt x="1664" y="3137"/>
                </a:lnTo>
                <a:lnTo>
                  <a:pt x="1630" y="3148"/>
                </a:lnTo>
                <a:lnTo>
                  <a:pt x="1592" y="3159"/>
                </a:lnTo>
                <a:lnTo>
                  <a:pt x="1549" y="3169"/>
                </a:lnTo>
                <a:lnTo>
                  <a:pt x="1502" y="3178"/>
                </a:lnTo>
                <a:lnTo>
                  <a:pt x="1454" y="3186"/>
                </a:lnTo>
                <a:lnTo>
                  <a:pt x="1402" y="3189"/>
                </a:lnTo>
                <a:lnTo>
                  <a:pt x="1377" y="3189"/>
                </a:lnTo>
                <a:lnTo>
                  <a:pt x="1352" y="3189"/>
                </a:lnTo>
                <a:lnTo>
                  <a:pt x="1325" y="3186"/>
                </a:lnTo>
                <a:lnTo>
                  <a:pt x="1300" y="3182"/>
                </a:lnTo>
                <a:lnTo>
                  <a:pt x="1273" y="3178"/>
                </a:lnTo>
                <a:lnTo>
                  <a:pt x="1248" y="3171"/>
                </a:lnTo>
                <a:lnTo>
                  <a:pt x="1223" y="3162"/>
                </a:lnTo>
                <a:lnTo>
                  <a:pt x="1199" y="3153"/>
                </a:lnTo>
                <a:lnTo>
                  <a:pt x="1174" y="3141"/>
                </a:lnTo>
                <a:lnTo>
                  <a:pt x="1151" y="3128"/>
                </a:lnTo>
                <a:lnTo>
                  <a:pt x="1130" y="3112"/>
                </a:lnTo>
                <a:lnTo>
                  <a:pt x="1108" y="3092"/>
                </a:lnTo>
                <a:lnTo>
                  <a:pt x="1088" y="3083"/>
                </a:lnTo>
                <a:lnTo>
                  <a:pt x="1035" y="3051"/>
                </a:lnTo>
                <a:lnTo>
                  <a:pt x="999" y="3028"/>
                </a:lnTo>
                <a:lnTo>
                  <a:pt x="957" y="3001"/>
                </a:lnTo>
                <a:lnTo>
                  <a:pt x="913" y="2969"/>
                </a:lnTo>
                <a:lnTo>
                  <a:pt x="866" y="2933"/>
                </a:lnTo>
                <a:lnTo>
                  <a:pt x="819" y="2891"/>
                </a:lnTo>
                <a:lnTo>
                  <a:pt x="771" y="2847"/>
                </a:lnTo>
                <a:lnTo>
                  <a:pt x="749" y="2823"/>
                </a:lnTo>
                <a:lnTo>
                  <a:pt x="726" y="2798"/>
                </a:lnTo>
                <a:lnTo>
                  <a:pt x="705" y="2771"/>
                </a:lnTo>
                <a:lnTo>
                  <a:pt x="683" y="2746"/>
                </a:lnTo>
                <a:lnTo>
                  <a:pt x="663" y="2718"/>
                </a:lnTo>
                <a:lnTo>
                  <a:pt x="645" y="2691"/>
                </a:lnTo>
                <a:lnTo>
                  <a:pt x="628" y="2660"/>
                </a:lnTo>
                <a:lnTo>
                  <a:pt x="613" y="2631"/>
                </a:lnTo>
                <a:lnTo>
                  <a:pt x="599" y="2599"/>
                </a:lnTo>
                <a:lnTo>
                  <a:pt x="586" y="2569"/>
                </a:lnTo>
                <a:lnTo>
                  <a:pt x="576" y="2536"/>
                </a:lnTo>
                <a:lnTo>
                  <a:pt x="568" y="2502"/>
                </a:lnTo>
                <a:lnTo>
                  <a:pt x="507" y="2319"/>
                </a:lnTo>
                <a:lnTo>
                  <a:pt x="504" y="2323"/>
                </a:lnTo>
                <a:lnTo>
                  <a:pt x="497" y="2336"/>
                </a:lnTo>
                <a:lnTo>
                  <a:pt x="486" y="2348"/>
                </a:lnTo>
                <a:lnTo>
                  <a:pt x="479" y="2355"/>
                </a:lnTo>
                <a:lnTo>
                  <a:pt x="470" y="2361"/>
                </a:lnTo>
                <a:lnTo>
                  <a:pt x="459" y="2366"/>
                </a:lnTo>
                <a:lnTo>
                  <a:pt x="446" y="2368"/>
                </a:lnTo>
                <a:lnTo>
                  <a:pt x="434" y="2368"/>
                </a:lnTo>
                <a:lnTo>
                  <a:pt x="420" y="2366"/>
                </a:lnTo>
                <a:lnTo>
                  <a:pt x="405" y="2361"/>
                </a:lnTo>
                <a:lnTo>
                  <a:pt x="387" y="2352"/>
                </a:lnTo>
                <a:lnTo>
                  <a:pt x="369" y="2339"/>
                </a:lnTo>
                <a:lnTo>
                  <a:pt x="351" y="2321"/>
                </a:lnTo>
                <a:lnTo>
                  <a:pt x="346" y="2371"/>
                </a:lnTo>
                <a:lnTo>
                  <a:pt x="256" y="2364"/>
                </a:lnTo>
                <a:lnTo>
                  <a:pt x="219" y="2328"/>
                </a:lnTo>
                <a:lnTo>
                  <a:pt x="289" y="2396"/>
                </a:lnTo>
                <a:lnTo>
                  <a:pt x="298" y="2431"/>
                </a:lnTo>
                <a:lnTo>
                  <a:pt x="273" y="2431"/>
                </a:lnTo>
                <a:lnTo>
                  <a:pt x="246" y="2429"/>
                </a:lnTo>
                <a:lnTo>
                  <a:pt x="215" y="2422"/>
                </a:lnTo>
                <a:lnTo>
                  <a:pt x="199" y="2418"/>
                </a:lnTo>
                <a:lnTo>
                  <a:pt x="185" y="2413"/>
                </a:lnTo>
                <a:lnTo>
                  <a:pt x="169" y="2404"/>
                </a:lnTo>
                <a:lnTo>
                  <a:pt x="154" y="2395"/>
                </a:lnTo>
                <a:lnTo>
                  <a:pt x="142" y="2386"/>
                </a:lnTo>
                <a:lnTo>
                  <a:pt x="131" y="2371"/>
                </a:lnTo>
                <a:lnTo>
                  <a:pt x="122" y="2357"/>
                </a:lnTo>
                <a:lnTo>
                  <a:pt x="115" y="2341"/>
                </a:lnTo>
                <a:lnTo>
                  <a:pt x="95" y="2267"/>
                </a:lnTo>
                <a:lnTo>
                  <a:pt x="75" y="2188"/>
                </a:lnTo>
                <a:lnTo>
                  <a:pt x="52" y="2095"/>
                </a:lnTo>
                <a:lnTo>
                  <a:pt x="30" y="1995"/>
                </a:lnTo>
                <a:lnTo>
                  <a:pt x="22" y="1945"/>
                </a:lnTo>
                <a:lnTo>
                  <a:pt x="13" y="1896"/>
                </a:lnTo>
                <a:lnTo>
                  <a:pt x="7" y="1849"/>
                </a:lnTo>
                <a:lnTo>
                  <a:pt x="2" y="1808"/>
                </a:lnTo>
                <a:lnTo>
                  <a:pt x="2" y="1772"/>
                </a:lnTo>
                <a:lnTo>
                  <a:pt x="2" y="1740"/>
                </a:lnTo>
                <a:lnTo>
                  <a:pt x="2" y="1686"/>
                </a:lnTo>
                <a:lnTo>
                  <a:pt x="0" y="1559"/>
                </a:lnTo>
                <a:lnTo>
                  <a:pt x="2" y="1485"/>
                </a:lnTo>
                <a:lnTo>
                  <a:pt x="4" y="1414"/>
                </a:lnTo>
                <a:lnTo>
                  <a:pt x="5" y="1351"/>
                </a:lnTo>
                <a:lnTo>
                  <a:pt x="11" y="1302"/>
                </a:lnTo>
                <a:lnTo>
                  <a:pt x="9" y="1231"/>
                </a:lnTo>
                <a:lnTo>
                  <a:pt x="9" y="1155"/>
                </a:lnTo>
                <a:lnTo>
                  <a:pt x="11" y="1066"/>
                </a:lnTo>
                <a:lnTo>
                  <a:pt x="13" y="1017"/>
                </a:lnTo>
                <a:lnTo>
                  <a:pt x="16" y="969"/>
                </a:lnTo>
                <a:lnTo>
                  <a:pt x="22" y="922"/>
                </a:lnTo>
                <a:lnTo>
                  <a:pt x="29" y="877"/>
                </a:lnTo>
                <a:lnTo>
                  <a:pt x="36" y="836"/>
                </a:lnTo>
                <a:lnTo>
                  <a:pt x="47" y="798"/>
                </a:lnTo>
                <a:lnTo>
                  <a:pt x="54" y="781"/>
                </a:lnTo>
                <a:lnTo>
                  <a:pt x="59" y="766"/>
                </a:lnTo>
                <a:lnTo>
                  <a:pt x="66" y="752"/>
                </a:lnTo>
                <a:lnTo>
                  <a:pt x="75" y="739"/>
                </a:lnTo>
                <a:lnTo>
                  <a:pt x="113" y="689"/>
                </a:lnTo>
                <a:lnTo>
                  <a:pt x="203" y="574"/>
                </a:lnTo>
                <a:lnTo>
                  <a:pt x="253" y="510"/>
                </a:lnTo>
                <a:lnTo>
                  <a:pt x="303" y="451"/>
                </a:lnTo>
                <a:lnTo>
                  <a:pt x="346" y="402"/>
                </a:lnTo>
                <a:lnTo>
                  <a:pt x="364" y="384"/>
                </a:lnTo>
                <a:lnTo>
                  <a:pt x="378" y="372"/>
                </a:lnTo>
                <a:lnTo>
                  <a:pt x="393" y="357"/>
                </a:lnTo>
                <a:lnTo>
                  <a:pt x="407" y="339"/>
                </a:lnTo>
                <a:lnTo>
                  <a:pt x="429" y="318"/>
                </a:lnTo>
                <a:lnTo>
                  <a:pt x="455" y="293"/>
                </a:lnTo>
                <a:lnTo>
                  <a:pt x="488" y="264"/>
                </a:lnTo>
                <a:lnTo>
                  <a:pt x="525" y="237"/>
                </a:lnTo>
                <a:lnTo>
                  <a:pt x="568" y="208"/>
                </a:lnTo>
                <a:lnTo>
                  <a:pt x="592" y="196"/>
                </a:lnTo>
                <a:lnTo>
                  <a:pt x="615" y="182"/>
                </a:lnTo>
                <a:lnTo>
                  <a:pt x="640" y="171"/>
                </a:lnTo>
                <a:lnTo>
                  <a:pt x="667" y="158"/>
                </a:lnTo>
                <a:lnTo>
                  <a:pt x="696" y="149"/>
                </a:lnTo>
                <a:lnTo>
                  <a:pt x="724" y="140"/>
                </a:lnTo>
                <a:lnTo>
                  <a:pt x="753" y="131"/>
                </a:lnTo>
                <a:lnTo>
                  <a:pt x="784" y="126"/>
                </a:lnTo>
                <a:lnTo>
                  <a:pt x="816" y="121"/>
                </a:lnTo>
                <a:lnTo>
                  <a:pt x="850" y="119"/>
                </a:lnTo>
                <a:lnTo>
                  <a:pt x="882" y="119"/>
                </a:lnTo>
                <a:lnTo>
                  <a:pt x="918" y="119"/>
                </a:lnTo>
                <a:lnTo>
                  <a:pt x="954" y="124"/>
                </a:lnTo>
                <a:lnTo>
                  <a:pt x="990" y="130"/>
                </a:lnTo>
                <a:lnTo>
                  <a:pt x="1027" y="138"/>
                </a:lnTo>
                <a:lnTo>
                  <a:pt x="1065" y="15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3" name="Freeform 12"/>
          <p:cNvSpPr>
            <a:spLocks/>
          </p:cNvSpPr>
          <p:nvPr/>
        </p:nvSpPr>
        <p:spPr bwMode="auto">
          <a:xfrm>
            <a:off x="4451350" y="3576638"/>
            <a:ext cx="876300" cy="460375"/>
          </a:xfrm>
          <a:custGeom>
            <a:avLst/>
            <a:gdLst>
              <a:gd name="T0" fmla="*/ 147638 w 552"/>
              <a:gd name="T1" fmla="*/ 76200 h 290"/>
              <a:gd name="T2" fmla="*/ 141288 w 552"/>
              <a:gd name="T3" fmla="*/ 130175 h 290"/>
              <a:gd name="T4" fmla="*/ 130175 w 552"/>
              <a:gd name="T5" fmla="*/ 136525 h 290"/>
              <a:gd name="T6" fmla="*/ 87313 w 552"/>
              <a:gd name="T7" fmla="*/ 133350 h 290"/>
              <a:gd name="T8" fmla="*/ 42863 w 552"/>
              <a:gd name="T9" fmla="*/ 165100 h 290"/>
              <a:gd name="T10" fmla="*/ 11113 w 552"/>
              <a:gd name="T11" fmla="*/ 204788 h 290"/>
              <a:gd name="T12" fmla="*/ 0 w 552"/>
              <a:gd name="T13" fmla="*/ 258763 h 290"/>
              <a:gd name="T14" fmla="*/ 22225 w 552"/>
              <a:gd name="T15" fmla="*/ 319088 h 290"/>
              <a:gd name="T16" fmla="*/ 85725 w 552"/>
              <a:gd name="T17" fmla="*/ 349250 h 290"/>
              <a:gd name="T18" fmla="*/ 173038 w 552"/>
              <a:gd name="T19" fmla="*/ 338138 h 290"/>
              <a:gd name="T20" fmla="*/ 241300 w 552"/>
              <a:gd name="T21" fmla="*/ 349250 h 290"/>
              <a:gd name="T22" fmla="*/ 277813 w 552"/>
              <a:gd name="T23" fmla="*/ 387350 h 290"/>
              <a:gd name="T24" fmla="*/ 330200 w 552"/>
              <a:gd name="T25" fmla="*/ 431800 h 290"/>
              <a:gd name="T26" fmla="*/ 384175 w 552"/>
              <a:gd name="T27" fmla="*/ 449263 h 290"/>
              <a:gd name="T28" fmla="*/ 452438 w 552"/>
              <a:gd name="T29" fmla="*/ 446088 h 290"/>
              <a:gd name="T30" fmla="*/ 531813 w 552"/>
              <a:gd name="T31" fmla="*/ 420688 h 290"/>
              <a:gd name="T32" fmla="*/ 593725 w 552"/>
              <a:gd name="T33" fmla="*/ 369888 h 290"/>
              <a:gd name="T34" fmla="*/ 674688 w 552"/>
              <a:gd name="T35" fmla="*/ 327025 h 290"/>
              <a:gd name="T36" fmla="*/ 750888 w 552"/>
              <a:gd name="T37" fmla="*/ 319088 h 290"/>
              <a:gd name="T38" fmla="*/ 790575 w 552"/>
              <a:gd name="T39" fmla="*/ 327025 h 290"/>
              <a:gd name="T40" fmla="*/ 822325 w 552"/>
              <a:gd name="T41" fmla="*/ 319088 h 290"/>
              <a:gd name="T42" fmla="*/ 844550 w 552"/>
              <a:gd name="T43" fmla="*/ 287338 h 290"/>
              <a:gd name="T44" fmla="*/ 858838 w 552"/>
              <a:gd name="T45" fmla="*/ 230188 h 290"/>
              <a:gd name="T46" fmla="*/ 839788 w 552"/>
              <a:gd name="T47" fmla="*/ 155575 h 290"/>
              <a:gd name="T48" fmla="*/ 800100 w 552"/>
              <a:gd name="T49" fmla="*/ 100013 h 290"/>
              <a:gd name="T50" fmla="*/ 747713 w 552"/>
              <a:gd name="T51" fmla="*/ 68263 h 290"/>
              <a:gd name="T52" fmla="*/ 708025 w 552"/>
              <a:gd name="T53" fmla="*/ 58738 h 290"/>
              <a:gd name="T54" fmla="*/ 757238 w 552"/>
              <a:gd name="T55" fmla="*/ 71438 h 290"/>
              <a:gd name="T56" fmla="*/ 811213 w 552"/>
              <a:gd name="T57" fmla="*/ 115888 h 290"/>
              <a:gd name="T58" fmla="*/ 858838 w 552"/>
              <a:gd name="T59" fmla="*/ 182563 h 290"/>
              <a:gd name="T60" fmla="*/ 868363 w 552"/>
              <a:gd name="T61" fmla="*/ 255588 h 290"/>
              <a:gd name="T62" fmla="*/ 836613 w 552"/>
              <a:gd name="T63" fmla="*/ 312738 h 290"/>
              <a:gd name="T64" fmla="*/ 801688 w 552"/>
              <a:gd name="T65" fmla="*/ 338138 h 290"/>
              <a:gd name="T66" fmla="*/ 574675 w 552"/>
              <a:gd name="T67" fmla="*/ 409575 h 290"/>
              <a:gd name="T68" fmla="*/ 460375 w 552"/>
              <a:gd name="T69" fmla="*/ 452438 h 290"/>
              <a:gd name="T70" fmla="*/ 395288 w 552"/>
              <a:gd name="T71" fmla="*/ 460375 h 290"/>
              <a:gd name="T72" fmla="*/ 333375 w 552"/>
              <a:gd name="T73" fmla="*/ 444500 h 290"/>
              <a:gd name="T74" fmla="*/ 263525 w 552"/>
              <a:gd name="T75" fmla="*/ 395288 h 290"/>
              <a:gd name="T76" fmla="*/ 44450 w 552"/>
              <a:gd name="T77" fmla="*/ 333375 h 290"/>
              <a:gd name="T78" fmla="*/ 17463 w 552"/>
              <a:gd name="T79" fmla="*/ 258763 h 290"/>
              <a:gd name="T80" fmla="*/ 25400 w 552"/>
              <a:gd name="T81" fmla="*/ 207963 h 290"/>
              <a:gd name="T82" fmla="*/ 68263 w 552"/>
              <a:gd name="T83" fmla="*/ 161925 h 290"/>
              <a:gd name="T84" fmla="*/ 169863 w 552"/>
              <a:gd name="T85" fmla="*/ 0 h 290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52" h="290">
                <a:moveTo>
                  <a:pt x="107" y="0"/>
                </a:moveTo>
                <a:lnTo>
                  <a:pt x="98" y="23"/>
                </a:lnTo>
                <a:lnTo>
                  <a:pt x="93" y="48"/>
                </a:lnTo>
                <a:lnTo>
                  <a:pt x="91" y="64"/>
                </a:lnTo>
                <a:lnTo>
                  <a:pt x="89" y="79"/>
                </a:lnTo>
                <a:lnTo>
                  <a:pt x="89" y="82"/>
                </a:lnTo>
                <a:lnTo>
                  <a:pt x="88" y="86"/>
                </a:lnTo>
                <a:lnTo>
                  <a:pt x="86" y="86"/>
                </a:lnTo>
                <a:lnTo>
                  <a:pt x="82" y="86"/>
                </a:lnTo>
                <a:lnTo>
                  <a:pt x="73" y="84"/>
                </a:lnTo>
                <a:lnTo>
                  <a:pt x="62" y="82"/>
                </a:lnTo>
                <a:lnTo>
                  <a:pt x="55" y="84"/>
                </a:lnTo>
                <a:lnTo>
                  <a:pt x="50" y="86"/>
                </a:lnTo>
                <a:lnTo>
                  <a:pt x="34" y="97"/>
                </a:lnTo>
                <a:lnTo>
                  <a:pt x="27" y="104"/>
                </a:lnTo>
                <a:lnTo>
                  <a:pt x="19" y="111"/>
                </a:lnTo>
                <a:lnTo>
                  <a:pt x="12" y="120"/>
                </a:lnTo>
                <a:lnTo>
                  <a:pt x="7" y="129"/>
                </a:lnTo>
                <a:lnTo>
                  <a:pt x="3" y="140"/>
                </a:lnTo>
                <a:lnTo>
                  <a:pt x="2" y="150"/>
                </a:lnTo>
                <a:lnTo>
                  <a:pt x="0" y="163"/>
                </a:lnTo>
                <a:lnTo>
                  <a:pt x="2" y="176"/>
                </a:lnTo>
                <a:lnTo>
                  <a:pt x="7" y="188"/>
                </a:lnTo>
                <a:lnTo>
                  <a:pt x="14" y="201"/>
                </a:lnTo>
                <a:lnTo>
                  <a:pt x="25" y="213"/>
                </a:lnTo>
                <a:lnTo>
                  <a:pt x="39" y="226"/>
                </a:lnTo>
                <a:lnTo>
                  <a:pt x="54" y="220"/>
                </a:lnTo>
                <a:lnTo>
                  <a:pt x="70" y="217"/>
                </a:lnTo>
                <a:lnTo>
                  <a:pt x="88" y="215"/>
                </a:lnTo>
                <a:lnTo>
                  <a:pt x="109" y="213"/>
                </a:lnTo>
                <a:lnTo>
                  <a:pt x="131" y="215"/>
                </a:lnTo>
                <a:lnTo>
                  <a:pt x="141" y="219"/>
                </a:lnTo>
                <a:lnTo>
                  <a:pt x="152" y="220"/>
                </a:lnTo>
                <a:lnTo>
                  <a:pt x="161" y="226"/>
                </a:lnTo>
                <a:lnTo>
                  <a:pt x="168" y="233"/>
                </a:lnTo>
                <a:lnTo>
                  <a:pt x="175" y="244"/>
                </a:lnTo>
                <a:lnTo>
                  <a:pt x="186" y="254"/>
                </a:lnTo>
                <a:lnTo>
                  <a:pt x="201" y="267"/>
                </a:lnTo>
                <a:lnTo>
                  <a:pt x="208" y="272"/>
                </a:lnTo>
                <a:lnTo>
                  <a:pt x="218" y="276"/>
                </a:lnTo>
                <a:lnTo>
                  <a:pt x="229" y="281"/>
                </a:lnTo>
                <a:lnTo>
                  <a:pt x="242" y="283"/>
                </a:lnTo>
                <a:lnTo>
                  <a:pt x="254" y="285"/>
                </a:lnTo>
                <a:lnTo>
                  <a:pt x="269" y="285"/>
                </a:lnTo>
                <a:lnTo>
                  <a:pt x="285" y="281"/>
                </a:lnTo>
                <a:lnTo>
                  <a:pt x="303" y="278"/>
                </a:lnTo>
                <a:lnTo>
                  <a:pt x="324" y="269"/>
                </a:lnTo>
                <a:lnTo>
                  <a:pt x="335" y="265"/>
                </a:lnTo>
                <a:lnTo>
                  <a:pt x="342" y="258"/>
                </a:lnTo>
                <a:lnTo>
                  <a:pt x="349" y="251"/>
                </a:lnTo>
                <a:lnTo>
                  <a:pt x="374" y="233"/>
                </a:lnTo>
                <a:lnTo>
                  <a:pt x="389" y="222"/>
                </a:lnTo>
                <a:lnTo>
                  <a:pt x="405" y="215"/>
                </a:lnTo>
                <a:lnTo>
                  <a:pt x="425" y="206"/>
                </a:lnTo>
                <a:lnTo>
                  <a:pt x="443" y="202"/>
                </a:lnTo>
                <a:lnTo>
                  <a:pt x="462" y="201"/>
                </a:lnTo>
                <a:lnTo>
                  <a:pt x="473" y="201"/>
                </a:lnTo>
                <a:lnTo>
                  <a:pt x="482" y="202"/>
                </a:lnTo>
                <a:lnTo>
                  <a:pt x="491" y="206"/>
                </a:lnTo>
                <a:lnTo>
                  <a:pt x="498" y="206"/>
                </a:lnTo>
                <a:lnTo>
                  <a:pt x="507" y="206"/>
                </a:lnTo>
                <a:lnTo>
                  <a:pt x="513" y="202"/>
                </a:lnTo>
                <a:lnTo>
                  <a:pt x="518" y="201"/>
                </a:lnTo>
                <a:lnTo>
                  <a:pt x="523" y="195"/>
                </a:lnTo>
                <a:lnTo>
                  <a:pt x="527" y="190"/>
                </a:lnTo>
                <a:lnTo>
                  <a:pt x="532" y="181"/>
                </a:lnTo>
                <a:lnTo>
                  <a:pt x="536" y="172"/>
                </a:lnTo>
                <a:lnTo>
                  <a:pt x="539" y="159"/>
                </a:lnTo>
                <a:lnTo>
                  <a:pt x="541" y="145"/>
                </a:lnTo>
                <a:lnTo>
                  <a:pt x="539" y="131"/>
                </a:lnTo>
                <a:lnTo>
                  <a:pt x="536" y="116"/>
                </a:lnTo>
                <a:lnTo>
                  <a:pt x="529" y="98"/>
                </a:lnTo>
                <a:lnTo>
                  <a:pt x="518" y="80"/>
                </a:lnTo>
                <a:lnTo>
                  <a:pt x="513" y="72"/>
                </a:lnTo>
                <a:lnTo>
                  <a:pt x="504" y="63"/>
                </a:lnTo>
                <a:lnTo>
                  <a:pt x="495" y="55"/>
                </a:lnTo>
                <a:lnTo>
                  <a:pt x="484" y="48"/>
                </a:lnTo>
                <a:lnTo>
                  <a:pt x="471" y="43"/>
                </a:lnTo>
                <a:lnTo>
                  <a:pt x="457" y="39"/>
                </a:lnTo>
                <a:lnTo>
                  <a:pt x="444" y="37"/>
                </a:lnTo>
                <a:lnTo>
                  <a:pt x="446" y="37"/>
                </a:lnTo>
                <a:lnTo>
                  <a:pt x="453" y="37"/>
                </a:lnTo>
                <a:lnTo>
                  <a:pt x="462" y="39"/>
                </a:lnTo>
                <a:lnTo>
                  <a:pt x="477" y="45"/>
                </a:lnTo>
                <a:lnTo>
                  <a:pt x="493" y="55"/>
                </a:lnTo>
                <a:lnTo>
                  <a:pt x="502" y="63"/>
                </a:lnTo>
                <a:lnTo>
                  <a:pt x="511" y="73"/>
                </a:lnTo>
                <a:lnTo>
                  <a:pt x="521" y="84"/>
                </a:lnTo>
                <a:lnTo>
                  <a:pt x="530" y="98"/>
                </a:lnTo>
                <a:lnTo>
                  <a:pt x="541" y="115"/>
                </a:lnTo>
                <a:lnTo>
                  <a:pt x="552" y="134"/>
                </a:lnTo>
                <a:lnTo>
                  <a:pt x="550" y="147"/>
                </a:lnTo>
                <a:lnTo>
                  <a:pt x="547" y="161"/>
                </a:lnTo>
                <a:lnTo>
                  <a:pt x="541" y="176"/>
                </a:lnTo>
                <a:lnTo>
                  <a:pt x="532" y="190"/>
                </a:lnTo>
                <a:lnTo>
                  <a:pt x="527" y="197"/>
                </a:lnTo>
                <a:lnTo>
                  <a:pt x="521" y="202"/>
                </a:lnTo>
                <a:lnTo>
                  <a:pt x="514" y="208"/>
                </a:lnTo>
                <a:lnTo>
                  <a:pt x="505" y="213"/>
                </a:lnTo>
                <a:lnTo>
                  <a:pt x="496" y="215"/>
                </a:lnTo>
                <a:lnTo>
                  <a:pt x="487" y="217"/>
                </a:lnTo>
                <a:lnTo>
                  <a:pt x="362" y="258"/>
                </a:lnTo>
                <a:lnTo>
                  <a:pt x="317" y="272"/>
                </a:lnTo>
                <a:lnTo>
                  <a:pt x="305" y="280"/>
                </a:lnTo>
                <a:lnTo>
                  <a:pt x="290" y="285"/>
                </a:lnTo>
                <a:lnTo>
                  <a:pt x="272" y="289"/>
                </a:lnTo>
                <a:lnTo>
                  <a:pt x="260" y="290"/>
                </a:lnTo>
                <a:lnTo>
                  <a:pt x="249" y="290"/>
                </a:lnTo>
                <a:lnTo>
                  <a:pt x="236" y="289"/>
                </a:lnTo>
                <a:lnTo>
                  <a:pt x="224" y="285"/>
                </a:lnTo>
                <a:lnTo>
                  <a:pt x="210" y="280"/>
                </a:lnTo>
                <a:lnTo>
                  <a:pt x="195" y="272"/>
                </a:lnTo>
                <a:lnTo>
                  <a:pt x="181" y="262"/>
                </a:lnTo>
                <a:lnTo>
                  <a:pt x="166" y="249"/>
                </a:lnTo>
                <a:lnTo>
                  <a:pt x="55" y="229"/>
                </a:lnTo>
                <a:lnTo>
                  <a:pt x="39" y="226"/>
                </a:lnTo>
                <a:lnTo>
                  <a:pt x="28" y="210"/>
                </a:lnTo>
                <a:lnTo>
                  <a:pt x="19" y="193"/>
                </a:lnTo>
                <a:lnTo>
                  <a:pt x="12" y="174"/>
                </a:lnTo>
                <a:lnTo>
                  <a:pt x="11" y="163"/>
                </a:lnTo>
                <a:lnTo>
                  <a:pt x="11" y="152"/>
                </a:lnTo>
                <a:lnTo>
                  <a:pt x="12" y="141"/>
                </a:lnTo>
                <a:lnTo>
                  <a:pt x="16" y="131"/>
                </a:lnTo>
                <a:lnTo>
                  <a:pt x="21" y="120"/>
                </a:lnTo>
                <a:lnTo>
                  <a:pt x="30" y="111"/>
                </a:lnTo>
                <a:lnTo>
                  <a:pt x="43" y="102"/>
                </a:lnTo>
                <a:lnTo>
                  <a:pt x="59" y="95"/>
                </a:lnTo>
                <a:lnTo>
                  <a:pt x="93" y="86"/>
                </a:lnTo>
                <a:lnTo>
                  <a:pt x="107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4" name="Freeform 13"/>
          <p:cNvSpPr>
            <a:spLocks/>
          </p:cNvSpPr>
          <p:nvPr/>
        </p:nvSpPr>
        <p:spPr bwMode="auto">
          <a:xfrm>
            <a:off x="4254500" y="4356100"/>
            <a:ext cx="1271588" cy="133350"/>
          </a:xfrm>
          <a:custGeom>
            <a:avLst/>
            <a:gdLst>
              <a:gd name="T0" fmla="*/ 0 w 801"/>
              <a:gd name="T1" fmla="*/ 77788 h 84"/>
              <a:gd name="T2" fmla="*/ 0 w 801"/>
              <a:gd name="T3" fmla="*/ 77788 h 84"/>
              <a:gd name="T4" fmla="*/ 7938 w 801"/>
              <a:gd name="T5" fmla="*/ 74613 h 84"/>
              <a:gd name="T6" fmla="*/ 7938 w 801"/>
              <a:gd name="T7" fmla="*/ 74613 h 84"/>
              <a:gd name="T8" fmla="*/ 100013 w 801"/>
              <a:gd name="T9" fmla="*/ 53975 h 84"/>
              <a:gd name="T10" fmla="*/ 168275 w 801"/>
              <a:gd name="T11" fmla="*/ 36513 h 84"/>
              <a:gd name="T12" fmla="*/ 244475 w 801"/>
              <a:gd name="T13" fmla="*/ 25400 h 84"/>
              <a:gd name="T14" fmla="*/ 327025 w 801"/>
              <a:gd name="T15" fmla="*/ 14288 h 84"/>
              <a:gd name="T16" fmla="*/ 365125 w 801"/>
              <a:gd name="T17" fmla="*/ 14288 h 84"/>
              <a:gd name="T18" fmla="*/ 401638 w 801"/>
              <a:gd name="T19" fmla="*/ 11113 h 84"/>
              <a:gd name="T20" fmla="*/ 434975 w 801"/>
              <a:gd name="T21" fmla="*/ 14288 h 84"/>
              <a:gd name="T22" fmla="*/ 466725 w 801"/>
              <a:gd name="T23" fmla="*/ 20638 h 84"/>
              <a:gd name="T24" fmla="*/ 495300 w 801"/>
              <a:gd name="T25" fmla="*/ 28575 h 84"/>
              <a:gd name="T26" fmla="*/ 517525 w 801"/>
              <a:gd name="T27" fmla="*/ 39688 h 84"/>
              <a:gd name="T28" fmla="*/ 517525 w 801"/>
              <a:gd name="T29" fmla="*/ 39688 h 84"/>
              <a:gd name="T30" fmla="*/ 520700 w 801"/>
              <a:gd name="T31" fmla="*/ 42863 h 84"/>
              <a:gd name="T32" fmla="*/ 530225 w 801"/>
              <a:gd name="T33" fmla="*/ 49213 h 84"/>
              <a:gd name="T34" fmla="*/ 555625 w 801"/>
              <a:gd name="T35" fmla="*/ 57150 h 84"/>
              <a:gd name="T36" fmla="*/ 574675 w 801"/>
              <a:gd name="T37" fmla="*/ 60325 h 84"/>
              <a:gd name="T38" fmla="*/ 600075 w 801"/>
              <a:gd name="T39" fmla="*/ 60325 h 84"/>
              <a:gd name="T40" fmla="*/ 600075 w 801"/>
              <a:gd name="T41" fmla="*/ 60325 h 84"/>
              <a:gd name="T42" fmla="*/ 652463 w 801"/>
              <a:gd name="T43" fmla="*/ 57150 h 84"/>
              <a:gd name="T44" fmla="*/ 688975 w 801"/>
              <a:gd name="T45" fmla="*/ 49213 h 84"/>
              <a:gd name="T46" fmla="*/ 706438 w 801"/>
              <a:gd name="T47" fmla="*/ 42863 h 84"/>
              <a:gd name="T48" fmla="*/ 717550 w 801"/>
              <a:gd name="T49" fmla="*/ 36513 h 84"/>
              <a:gd name="T50" fmla="*/ 717550 w 801"/>
              <a:gd name="T51" fmla="*/ 36513 h 84"/>
              <a:gd name="T52" fmla="*/ 717550 w 801"/>
              <a:gd name="T53" fmla="*/ 34925 h 84"/>
              <a:gd name="T54" fmla="*/ 728663 w 801"/>
              <a:gd name="T55" fmla="*/ 25400 h 84"/>
              <a:gd name="T56" fmla="*/ 736600 w 801"/>
              <a:gd name="T57" fmla="*/ 20638 h 84"/>
              <a:gd name="T58" fmla="*/ 750888 w 801"/>
              <a:gd name="T59" fmla="*/ 14288 h 84"/>
              <a:gd name="T60" fmla="*/ 768350 w 801"/>
              <a:gd name="T61" fmla="*/ 9525 h 84"/>
              <a:gd name="T62" fmla="*/ 790575 w 801"/>
              <a:gd name="T63" fmla="*/ 3175 h 84"/>
              <a:gd name="T64" fmla="*/ 819150 w 801"/>
              <a:gd name="T65" fmla="*/ 0 h 84"/>
              <a:gd name="T66" fmla="*/ 854075 w 801"/>
              <a:gd name="T67" fmla="*/ 0 h 84"/>
              <a:gd name="T68" fmla="*/ 896938 w 801"/>
              <a:gd name="T69" fmla="*/ 0 h 84"/>
              <a:gd name="T70" fmla="*/ 947738 w 801"/>
              <a:gd name="T71" fmla="*/ 3175 h 84"/>
              <a:gd name="T72" fmla="*/ 1008063 w 801"/>
              <a:gd name="T73" fmla="*/ 9525 h 84"/>
              <a:gd name="T74" fmla="*/ 1076325 w 801"/>
              <a:gd name="T75" fmla="*/ 17463 h 84"/>
              <a:gd name="T76" fmla="*/ 1152525 w 801"/>
              <a:gd name="T77" fmla="*/ 28575 h 84"/>
              <a:gd name="T78" fmla="*/ 1241425 w 801"/>
              <a:gd name="T79" fmla="*/ 46038 h 84"/>
              <a:gd name="T80" fmla="*/ 1271588 w 801"/>
              <a:gd name="T81" fmla="*/ 49213 h 84"/>
              <a:gd name="T82" fmla="*/ 1271588 w 801"/>
              <a:gd name="T83" fmla="*/ 49213 h 84"/>
              <a:gd name="T84" fmla="*/ 1184275 w 801"/>
              <a:gd name="T85" fmla="*/ 63500 h 84"/>
              <a:gd name="T86" fmla="*/ 984250 w 801"/>
              <a:gd name="T87" fmla="*/ 96838 h 84"/>
              <a:gd name="T88" fmla="*/ 873125 w 801"/>
              <a:gd name="T89" fmla="*/ 114300 h 84"/>
              <a:gd name="T90" fmla="*/ 774700 w 801"/>
              <a:gd name="T91" fmla="*/ 128588 h 84"/>
              <a:gd name="T92" fmla="*/ 695325 w 801"/>
              <a:gd name="T93" fmla="*/ 133350 h 84"/>
              <a:gd name="T94" fmla="*/ 666750 w 801"/>
              <a:gd name="T95" fmla="*/ 133350 h 84"/>
              <a:gd name="T96" fmla="*/ 646113 w 801"/>
              <a:gd name="T97" fmla="*/ 131763 h 84"/>
              <a:gd name="T98" fmla="*/ 646113 w 801"/>
              <a:gd name="T99" fmla="*/ 131763 h 84"/>
              <a:gd name="T100" fmla="*/ 628650 w 801"/>
              <a:gd name="T101" fmla="*/ 131763 h 84"/>
              <a:gd name="T102" fmla="*/ 585788 w 801"/>
              <a:gd name="T103" fmla="*/ 131763 h 84"/>
              <a:gd name="T104" fmla="*/ 563563 w 801"/>
              <a:gd name="T105" fmla="*/ 128588 h 84"/>
              <a:gd name="T106" fmla="*/ 541338 w 801"/>
              <a:gd name="T107" fmla="*/ 125413 h 84"/>
              <a:gd name="T108" fmla="*/ 520700 w 801"/>
              <a:gd name="T109" fmla="*/ 122238 h 84"/>
              <a:gd name="T110" fmla="*/ 506413 w 801"/>
              <a:gd name="T111" fmla="*/ 114300 h 84"/>
              <a:gd name="T112" fmla="*/ 0 w 801"/>
              <a:gd name="T113" fmla="*/ 77788 h 84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801" h="84">
                <a:moveTo>
                  <a:pt x="0" y="49"/>
                </a:moveTo>
                <a:lnTo>
                  <a:pt x="0" y="49"/>
                </a:lnTo>
                <a:lnTo>
                  <a:pt x="5" y="47"/>
                </a:lnTo>
                <a:lnTo>
                  <a:pt x="63" y="34"/>
                </a:lnTo>
                <a:lnTo>
                  <a:pt x="106" y="23"/>
                </a:lnTo>
                <a:lnTo>
                  <a:pt x="154" y="16"/>
                </a:lnTo>
                <a:lnTo>
                  <a:pt x="206" y="9"/>
                </a:lnTo>
                <a:lnTo>
                  <a:pt x="230" y="9"/>
                </a:lnTo>
                <a:lnTo>
                  <a:pt x="253" y="7"/>
                </a:lnTo>
                <a:lnTo>
                  <a:pt x="274" y="9"/>
                </a:lnTo>
                <a:lnTo>
                  <a:pt x="294" y="13"/>
                </a:lnTo>
                <a:lnTo>
                  <a:pt x="312" y="18"/>
                </a:lnTo>
                <a:lnTo>
                  <a:pt x="326" y="25"/>
                </a:lnTo>
                <a:lnTo>
                  <a:pt x="328" y="27"/>
                </a:lnTo>
                <a:lnTo>
                  <a:pt x="334" y="31"/>
                </a:lnTo>
                <a:lnTo>
                  <a:pt x="350" y="36"/>
                </a:lnTo>
                <a:lnTo>
                  <a:pt x="362" y="38"/>
                </a:lnTo>
                <a:lnTo>
                  <a:pt x="378" y="38"/>
                </a:lnTo>
                <a:lnTo>
                  <a:pt x="411" y="36"/>
                </a:lnTo>
                <a:lnTo>
                  <a:pt x="434" y="31"/>
                </a:lnTo>
                <a:lnTo>
                  <a:pt x="445" y="27"/>
                </a:lnTo>
                <a:lnTo>
                  <a:pt x="452" y="23"/>
                </a:lnTo>
                <a:lnTo>
                  <a:pt x="452" y="22"/>
                </a:lnTo>
                <a:lnTo>
                  <a:pt x="459" y="16"/>
                </a:lnTo>
                <a:lnTo>
                  <a:pt x="464" y="13"/>
                </a:lnTo>
                <a:lnTo>
                  <a:pt x="473" y="9"/>
                </a:lnTo>
                <a:lnTo>
                  <a:pt x="484" y="6"/>
                </a:lnTo>
                <a:lnTo>
                  <a:pt x="498" y="2"/>
                </a:lnTo>
                <a:lnTo>
                  <a:pt x="516" y="0"/>
                </a:lnTo>
                <a:lnTo>
                  <a:pt x="538" y="0"/>
                </a:lnTo>
                <a:lnTo>
                  <a:pt x="565" y="0"/>
                </a:lnTo>
                <a:lnTo>
                  <a:pt x="597" y="2"/>
                </a:lnTo>
                <a:lnTo>
                  <a:pt x="635" y="6"/>
                </a:lnTo>
                <a:lnTo>
                  <a:pt x="678" y="11"/>
                </a:lnTo>
                <a:lnTo>
                  <a:pt x="726" y="18"/>
                </a:lnTo>
                <a:lnTo>
                  <a:pt x="782" y="29"/>
                </a:lnTo>
                <a:lnTo>
                  <a:pt x="801" y="31"/>
                </a:lnTo>
                <a:lnTo>
                  <a:pt x="746" y="40"/>
                </a:lnTo>
                <a:lnTo>
                  <a:pt x="620" y="61"/>
                </a:lnTo>
                <a:lnTo>
                  <a:pt x="550" y="72"/>
                </a:lnTo>
                <a:lnTo>
                  <a:pt x="488" y="81"/>
                </a:lnTo>
                <a:lnTo>
                  <a:pt x="438" y="84"/>
                </a:lnTo>
                <a:lnTo>
                  <a:pt x="420" y="84"/>
                </a:lnTo>
                <a:lnTo>
                  <a:pt x="407" y="83"/>
                </a:lnTo>
                <a:lnTo>
                  <a:pt x="396" y="83"/>
                </a:lnTo>
                <a:lnTo>
                  <a:pt x="369" y="83"/>
                </a:lnTo>
                <a:lnTo>
                  <a:pt x="355" y="81"/>
                </a:lnTo>
                <a:lnTo>
                  <a:pt x="341" y="79"/>
                </a:lnTo>
                <a:lnTo>
                  <a:pt x="328" y="77"/>
                </a:lnTo>
                <a:lnTo>
                  <a:pt x="319" y="72"/>
                </a:lnTo>
                <a:lnTo>
                  <a:pt x="0" y="49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5" name="Freeform 14"/>
          <p:cNvSpPr>
            <a:spLocks/>
          </p:cNvSpPr>
          <p:nvPr/>
        </p:nvSpPr>
        <p:spPr bwMode="auto">
          <a:xfrm>
            <a:off x="4271963" y="4416425"/>
            <a:ext cx="1263650" cy="279400"/>
          </a:xfrm>
          <a:custGeom>
            <a:avLst/>
            <a:gdLst>
              <a:gd name="T0" fmla="*/ 0 w 796"/>
              <a:gd name="T1" fmla="*/ 28575 h 176"/>
              <a:gd name="T2" fmla="*/ 0 w 796"/>
              <a:gd name="T3" fmla="*/ 28575 h 176"/>
              <a:gd name="T4" fmla="*/ 25400 w 796"/>
              <a:gd name="T5" fmla="*/ 39688 h 176"/>
              <a:gd name="T6" fmla="*/ 96838 w 796"/>
              <a:gd name="T7" fmla="*/ 65088 h 176"/>
              <a:gd name="T8" fmla="*/ 147638 w 796"/>
              <a:gd name="T9" fmla="*/ 79375 h 176"/>
              <a:gd name="T10" fmla="*/ 207963 w 796"/>
              <a:gd name="T11" fmla="*/ 93663 h 176"/>
              <a:gd name="T12" fmla="*/ 276225 w 796"/>
              <a:gd name="T13" fmla="*/ 107950 h 176"/>
              <a:gd name="T14" fmla="*/ 355600 w 796"/>
              <a:gd name="T15" fmla="*/ 122238 h 176"/>
              <a:gd name="T16" fmla="*/ 442913 w 796"/>
              <a:gd name="T17" fmla="*/ 130175 h 176"/>
              <a:gd name="T18" fmla="*/ 538163 w 796"/>
              <a:gd name="T19" fmla="*/ 136525 h 176"/>
              <a:gd name="T20" fmla="*/ 636588 w 796"/>
              <a:gd name="T21" fmla="*/ 136525 h 176"/>
              <a:gd name="T22" fmla="*/ 746125 w 796"/>
              <a:gd name="T23" fmla="*/ 128588 h 176"/>
              <a:gd name="T24" fmla="*/ 801688 w 796"/>
              <a:gd name="T25" fmla="*/ 122238 h 176"/>
              <a:gd name="T26" fmla="*/ 858838 w 796"/>
              <a:gd name="T27" fmla="*/ 114300 h 176"/>
              <a:gd name="T28" fmla="*/ 919163 w 796"/>
              <a:gd name="T29" fmla="*/ 104775 h 176"/>
              <a:gd name="T30" fmla="*/ 979488 w 796"/>
              <a:gd name="T31" fmla="*/ 90488 h 176"/>
              <a:gd name="T32" fmla="*/ 1041400 w 796"/>
              <a:gd name="T33" fmla="*/ 76200 h 176"/>
              <a:gd name="T34" fmla="*/ 1103313 w 796"/>
              <a:gd name="T35" fmla="*/ 60325 h 176"/>
              <a:gd name="T36" fmla="*/ 1169988 w 796"/>
              <a:gd name="T37" fmla="*/ 39688 h 176"/>
              <a:gd name="T38" fmla="*/ 1231900 w 796"/>
              <a:gd name="T39" fmla="*/ 14288 h 176"/>
              <a:gd name="T40" fmla="*/ 1263650 w 796"/>
              <a:gd name="T41" fmla="*/ 0 h 176"/>
              <a:gd name="T42" fmla="*/ 1263650 w 796"/>
              <a:gd name="T43" fmla="*/ 0 h 176"/>
              <a:gd name="T44" fmla="*/ 1246188 w 796"/>
              <a:gd name="T45" fmla="*/ 17463 h 176"/>
              <a:gd name="T46" fmla="*/ 1198563 w 796"/>
              <a:gd name="T47" fmla="*/ 53975 h 176"/>
              <a:gd name="T48" fmla="*/ 1160463 w 796"/>
              <a:gd name="T49" fmla="*/ 79375 h 176"/>
              <a:gd name="T50" fmla="*/ 1120775 w 796"/>
              <a:gd name="T51" fmla="*/ 107950 h 176"/>
              <a:gd name="T52" fmla="*/ 1076325 w 796"/>
              <a:gd name="T53" fmla="*/ 136525 h 176"/>
              <a:gd name="T54" fmla="*/ 1020763 w 796"/>
              <a:gd name="T55" fmla="*/ 168275 h 176"/>
              <a:gd name="T56" fmla="*/ 965200 w 796"/>
              <a:gd name="T57" fmla="*/ 196850 h 176"/>
              <a:gd name="T58" fmla="*/ 904875 w 796"/>
              <a:gd name="T59" fmla="*/ 222250 h 176"/>
              <a:gd name="T60" fmla="*/ 839788 w 796"/>
              <a:gd name="T61" fmla="*/ 244475 h 176"/>
              <a:gd name="T62" fmla="*/ 771525 w 796"/>
              <a:gd name="T63" fmla="*/ 261938 h 176"/>
              <a:gd name="T64" fmla="*/ 736600 w 796"/>
              <a:gd name="T65" fmla="*/ 266700 h 176"/>
              <a:gd name="T66" fmla="*/ 700088 w 796"/>
              <a:gd name="T67" fmla="*/ 273050 h 176"/>
              <a:gd name="T68" fmla="*/ 663575 w 796"/>
              <a:gd name="T69" fmla="*/ 276225 h 176"/>
              <a:gd name="T70" fmla="*/ 625475 w 796"/>
              <a:gd name="T71" fmla="*/ 279400 h 176"/>
              <a:gd name="T72" fmla="*/ 588963 w 796"/>
              <a:gd name="T73" fmla="*/ 276225 h 176"/>
              <a:gd name="T74" fmla="*/ 552450 w 796"/>
              <a:gd name="T75" fmla="*/ 273050 h 176"/>
              <a:gd name="T76" fmla="*/ 514350 w 796"/>
              <a:gd name="T77" fmla="*/ 266700 h 176"/>
              <a:gd name="T78" fmla="*/ 474663 w 796"/>
              <a:gd name="T79" fmla="*/ 261938 h 176"/>
              <a:gd name="T80" fmla="*/ 474663 w 796"/>
              <a:gd name="T81" fmla="*/ 261938 h 176"/>
              <a:gd name="T82" fmla="*/ 420688 w 796"/>
              <a:gd name="T83" fmla="*/ 250825 h 176"/>
              <a:gd name="T84" fmla="*/ 363538 w 796"/>
              <a:gd name="T85" fmla="*/ 236538 h 176"/>
              <a:gd name="T86" fmla="*/ 292100 w 796"/>
              <a:gd name="T87" fmla="*/ 212725 h 176"/>
              <a:gd name="T88" fmla="*/ 252413 w 796"/>
              <a:gd name="T89" fmla="*/ 198438 h 176"/>
              <a:gd name="T90" fmla="*/ 215900 w 796"/>
              <a:gd name="T91" fmla="*/ 184150 h 176"/>
              <a:gd name="T92" fmla="*/ 176213 w 796"/>
              <a:gd name="T93" fmla="*/ 165100 h 176"/>
              <a:gd name="T94" fmla="*/ 136525 w 796"/>
              <a:gd name="T95" fmla="*/ 142875 h 176"/>
              <a:gd name="T96" fmla="*/ 100013 w 796"/>
              <a:gd name="T97" fmla="*/ 119063 h 176"/>
              <a:gd name="T98" fmla="*/ 61913 w 796"/>
              <a:gd name="T99" fmla="*/ 93663 h 176"/>
              <a:gd name="T100" fmla="*/ 31750 w 796"/>
              <a:gd name="T101" fmla="*/ 61913 h 176"/>
              <a:gd name="T102" fmla="*/ 0 w 796"/>
              <a:gd name="T103" fmla="*/ 28575 h 176"/>
              <a:gd name="T104" fmla="*/ 0 w 796"/>
              <a:gd name="T105" fmla="*/ 28575 h 17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796" h="176">
                <a:moveTo>
                  <a:pt x="0" y="18"/>
                </a:moveTo>
                <a:lnTo>
                  <a:pt x="0" y="18"/>
                </a:lnTo>
                <a:lnTo>
                  <a:pt x="16" y="25"/>
                </a:lnTo>
                <a:lnTo>
                  <a:pt x="61" y="41"/>
                </a:lnTo>
                <a:lnTo>
                  <a:pt x="93" y="50"/>
                </a:lnTo>
                <a:lnTo>
                  <a:pt x="131" y="59"/>
                </a:lnTo>
                <a:lnTo>
                  <a:pt x="174" y="68"/>
                </a:lnTo>
                <a:lnTo>
                  <a:pt x="224" y="77"/>
                </a:lnTo>
                <a:lnTo>
                  <a:pt x="279" y="82"/>
                </a:lnTo>
                <a:lnTo>
                  <a:pt x="339" y="86"/>
                </a:lnTo>
                <a:lnTo>
                  <a:pt x="401" y="86"/>
                </a:lnTo>
                <a:lnTo>
                  <a:pt x="470" y="81"/>
                </a:lnTo>
                <a:lnTo>
                  <a:pt x="505" y="77"/>
                </a:lnTo>
                <a:lnTo>
                  <a:pt x="541" y="72"/>
                </a:lnTo>
                <a:lnTo>
                  <a:pt x="579" y="66"/>
                </a:lnTo>
                <a:lnTo>
                  <a:pt x="617" y="57"/>
                </a:lnTo>
                <a:lnTo>
                  <a:pt x="656" y="48"/>
                </a:lnTo>
                <a:lnTo>
                  <a:pt x="695" y="38"/>
                </a:lnTo>
                <a:lnTo>
                  <a:pt x="737" y="25"/>
                </a:lnTo>
                <a:lnTo>
                  <a:pt x="776" y="9"/>
                </a:lnTo>
                <a:lnTo>
                  <a:pt x="796" y="0"/>
                </a:lnTo>
                <a:lnTo>
                  <a:pt x="785" y="11"/>
                </a:lnTo>
                <a:lnTo>
                  <a:pt x="755" y="34"/>
                </a:lnTo>
                <a:lnTo>
                  <a:pt x="731" y="50"/>
                </a:lnTo>
                <a:lnTo>
                  <a:pt x="706" y="68"/>
                </a:lnTo>
                <a:lnTo>
                  <a:pt x="678" y="86"/>
                </a:lnTo>
                <a:lnTo>
                  <a:pt x="643" y="106"/>
                </a:lnTo>
                <a:lnTo>
                  <a:pt x="608" y="124"/>
                </a:lnTo>
                <a:lnTo>
                  <a:pt x="570" y="140"/>
                </a:lnTo>
                <a:lnTo>
                  <a:pt x="529" y="154"/>
                </a:lnTo>
                <a:lnTo>
                  <a:pt x="486" y="165"/>
                </a:lnTo>
                <a:lnTo>
                  <a:pt x="464" y="168"/>
                </a:lnTo>
                <a:lnTo>
                  <a:pt x="441" y="172"/>
                </a:lnTo>
                <a:lnTo>
                  <a:pt x="418" y="174"/>
                </a:lnTo>
                <a:lnTo>
                  <a:pt x="394" y="176"/>
                </a:lnTo>
                <a:lnTo>
                  <a:pt x="371" y="174"/>
                </a:lnTo>
                <a:lnTo>
                  <a:pt x="348" y="172"/>
                </a:lnTo>
                <a:lnTo>
                  <a:pt x="324" y="168"/>
                </a:lnTo>
                <a:lnTo>
                  <a:pt x="299" y="165"/>
                </a:lnTo>
                <a:lnTo>
                  <a:pt x="265" y="158"/>
                </a:lnTo>
                <a:lnTo>
                  <a:pt x="229" y="149"/>
                </a:lnTo>
                <a:lnTo>
                  <a:pt x="184" y="134"/>
                </a:lnTo>
                <a:lnTo>
                  <a:pt x="159" y="125"/>
                </a:lnTo>
                <a:lnTo>
                  <a:pt x="136" y="116"/>
                </a:lnTo>
                <a:lnTo>
                  <a:pt x="111" y="104"/>
                </a:lnTo>
                <a:lnTo>
                  <a:pt x="86" y="90"/>
                </a:lnTo>
                <a:lnTo>
                  <a:pt x="63" y="75"/>
                </a:lnTo>
                <a:lnTo>
                  <a:pt x="39" y="59"/>
                </a:lnTo>
                <a:lnTo>
                  <a:pt x="20" y="39"/>
                </a:lnTo>
                <a:lnTo>
                  <a:pt x="0" y="18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6" name="Freeform 15"/>
          <p:cNvSpPr>
            <a:spLocks/>
          </p:cNvSpPr>
          <p:nvPr/>
        </p:nvSpPr>
        <p:spPr bwMode="auto">
          <a:xfrm>
            <a:off x="5195888" y="2932113"/>
            <a:ext cx="703262" cy="225425"/>
          </a:xfrm>
          <a:custGeom>
            <a:avLst/>
            <a:gdLst>
              <a:gd name="T0" fmla="*/ 55562 w 443"/>
              <a:gd name="T1" fmla="*/ 160338 h 142"/>
              <a:gd name="T2" fmla="*/ 55562 w 443"/>
              <a:gd name="T3" fmla="*/ 160338 h 142"/>
              <a:gd name="T4" fmla="*/ 63500 w 443"/>
              <a:gd name="T5" fmla="*/ 146050 h 142"/>
              <a:gd name="T6" fmla="*/ 96837 w 443"/>
              <a:gd name="T7" fmla="*/ 111125 h 142"/>
              <a:gd name="T8" fmla="*/ 120650 w 443"/>
              <a:gd name="T9" fmla="*/ 92075 h 142"/>
              <a:gd name="T10" fmla="*/ 149225 w 443"/>
              <a:gd name="T11" fmla="*/ 68263 h 142"/>
              <a:gd name="T12" fmla="*/ 182562 w 443"/>
              <a:gd name="T13" fmla="*/ 49213 h 142"/>
              <a:gd name="T14" fmla="*/ 222250 w 443"/>
              <a:gd name="T15" fmla="*/ 28575 h 142"/>
              <a:gd name="T16" fmla="*/ 265112 w 443"/>
              <a:gd name="T17" fmla="*/ 14288 h 142"/>
              <a:gd name="T18" fmla="*/ 290512 w 443"/>
              <a:gd name="T19" fmla="*/ 9525 h 142"/>
              <a:gd name="T20" fmla="*/ 317500 w 443"/>
              <a:gd name="T21" fmla="*/ 3175 h 142"/>
              <a:gd name="T22" fmla="*/ 342900 w 443"/>
              <a:gd name="T23" fmla="*/ 3175 h 142"/>
              <a:gd name="T24" fmla="*/ 368300 w 443"/>
              <a:gd name="T25" fmla="*/ 0 h 142"/>
              <a:gd name="T26" fmla="*/ 396875 w 443"/>
              <a:gd name="T27" fmla="*/ 3175 h 142"/>
              <a:gd name="T28" fmla="*/ 427037 w 443"/>
              <a:gd name="T29" fmla="*/ 6350 h 142"/>
              <a:gd name="T30" fmla="*/ 458787 w 443"/>
              <a:gd name="T31" fmla="*/ 12700 h 142"/>
              <a:gd name="T32" fmla="*/ 490537 w 443"/>
              <a:gd name="T33" fmla="*/ 20638 h 142"/>
              <a:gd name="T34" fmla="*/ 522287 w 443"/>
              <a:gd name="T35" fmla="*/ 31750 h 142"/>
              <a:gd name="T36" fmla="*/ 555625 w 443"/>
              <a:gd name="T37" fmla="*/ 46038 h 142"/>
              <a:gd name="T38" fmla="*/ 592137 w 443"/>
              <a:gd name="T39" fmla="*/ 63500 h 142"/>
              <a:gd name="T40" fmla="*/ 627062 w 443"/>
              <a:gd name="T41" fmla="*/ 82550 h 142"/>
              <a:gd name="T42" fmla="*/ 666750 w 443"/>
              <a:gd name="T43" fmla="*/ 106363 h 142"/>
              <a:gd name="T44" fmla="*/ 703262 w 443"/>
              <a:gd name="T45" fmla="*/ 134938 h 142"/>
              <a:gd name="T46" fmla="*/ 703262 w 443"/>
              <a:gd name="T47" fmla="*/ 134938 h 142"/>
              <a:gd name="T48" fmla="*/ 673100 w 443"/>
              <a:gd name="T49" fmla="*/ 149225 h 142"/>
              <a:gd name="T50" fmla="*/ 595312 w 443"/>
              <a:gd name="T51" fmla="*/ 177800 h 142"/>
              <a:gd name="T52" fmla="*/ 547687 w 443"/>
              <a:gd name="T53" fmla="*/ 193675 h 142"/>
              <a:gd name="T54" fmla="*/ 495300 w 443"/>
              <a:gd name="T55" fmla="*/ 211138 h 142"/>
              <a:gd name="T56" fmla="*/ 447675 w 443"/>
              <a:gd name="T57" fmla="*/ 222250 h 142"/>
              <a:gd name="T58" fmla="*/ 401637 w 443"/>
              <a:gd name="T59" fmla="*/ 225425 h 142"/>
              <a:gd name="T60" fmla="*/ 401637 w 443"/>
              <a:gd name="T61" fmla="*/ 225425 h 142"/>
              <a:gd name="T62" fmla="*/ 257175 w 443"/>
              <a:gd name="T63" fmla="*/ 220663 h 142"/>
              <a:gd name="T64" fmla="*/ 149225 w 443"/>
              <a:gd name="T65" fmla="*/ 214313 h 142"/>
              <a:gd name="T66" fmla="*/ 103187 w 443"/>
              <a:gd name="T67" fmla="*/ 207963 h 142"/>
              <a:gd name="T68" fmla="*/ 77787 w 443"/>
              <a:gd name="T69" fmla="*/ 203200 h 142"/>
              <a:gd name="T70" fmla="*/ 77787 w 443"/>
              <a:gd name="T71" fmla="*/ 203200 h 142"/>
              <a:gd name="T72" fmla="*/ 66675 w 443"/>
              <a:gd name="T73" fmla="*/ 203200 h 142"/>
              <a:gd name="T74" fmla="*/ 41275 w 443"/>
              <a:gd name="T75" fmla="*/ 206375 h 142"/>
              <a:gd name="T76" fmla="*/ 14287 w 443"/>
              <a:gd name="T77" fmla="*/ 203200 h 142"/>
              <a:gd name="T78" fmla="*/ 6350 w 443"/>
              <a:gd name="T79" fmla="*/ 200025 h 142"/>
              <a:gd name="T80" fmla="*/ 0 w 443"/>
              <a:gd name="T81" fmla="*/ 192088 h 142"/>
              <a:gd name="T82" fmla="*/ 0 w 443"/>
              <a:gd name="T83" fmla="*/ 192088 h 142"/>
              <a:gd name="T84" fmla="*/ 12700 w 443"/>
              <a:gd name="T85" fmla="*/ 182563 h 142"/>
              <a:gd name="T86" fmla="*/ 28575 w 443"/>
              <a:gd name="T87" fmla="*/ 171450 h 142"/>
              <a:gd name="T88" fmla="*/ 55562 w 443"/>
              <a:gd name="T89" fmla="*/ 160338 h 142"/>
              <a:gd name="T90" fmla="*/ 55562 w 443"/>
              <a:gd name="T91" fmla="*/ 160338 h 14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43" h="142">
                <a:moveTo>
                  <a:pt x="35" y="101"/>
                </a:moveTo>
                <a:lnTo>
                  <a:pt x="35" y="101"/>
                </a:lnTo>
                <a:lnTo>
                  <a:pt x="40" y="92"/>
                </a:lnTo>
                <a:lnTo>
                  <a:pt x="61" y="70"/>
                </a:lnTo>
                <a:lnTo>
                  <a:pt x="76" y="58"/>
                </a:lnTo>
                <a:lnTo>
                  <a:pt x="94" y="43"/>
                </a:lnTo>
                <a:lnTo>
                  <a:pt x="115" y="31"/>
                </a:lnTo>
                <a:lnTo>
                  <a:pt x="140" y="18"/>
                </a:lnTo>
                <a:lnTo>
                  <a:pt x="167" y="9"/>
                </a:lnTo>
                <a:lnTo>
                  <a:pt x="183" y="6"/>
                </a:lnTo>
                <a:lnTo>
                  <a:pt x="200" y="2"/>
                </a:lnTo>
                <a:lnTo>
                  <a:pt x="216" y="2"/>
                </a:lnTo>
                <a:lnTo>
                  <a:pt x="232" y="0"/>
                </a:lnTo>
                <a:lnTo>
                  <a:pt x="250" y="2"/>
                </a:lnTo>
                <a:lnTo>
                  <a:pt x="269" y="4"/>
                </a:lnTo>
                <a:lnTo>
                  <a:pt x="289" y="8"/>
                </a:lnTo>
                <a:lnTo>
                  <a:pt x="309" y="13"/>
                </a:lnTo>
                <a:lnTo>
                  <a:pt x="329" y="20"/>
                </a:lnTo>
                <a:lnTo>
                  <a:pt x="350" y="29"/>
                </a:lnTo>
                <a:lnTo>
                  <a:pt x="373" y="40"/>
                </a:lnTo>
                <a:lnTo>
                  <a:pt x="395" y="52"/>
                </a:lnTo>
                <a:lnTo>
                  <a:pt x="420" y="67"/>
                </a:lnTo>
                <a:lnTo>
                  <a:pt x="443" y="85"/>
                </a:lnTo>
                <a:lnTo>
                  <a:pt x="424" y="94"/>
                </a:lnTo>
                <a:lnTo>
                  <a:pt x="375" y="112"/>
                </a:lnTo>
                <a:lnTo>
                  <a:pt x="345" y="122"/>
                </a:lnTo>
                <a:lnTo>
                  <a:pt x="312" y="133"/>
                </a:lnTo>
                <a:lnTo>
                  <a:pt x="282" y="140"/>
                </a:lnTo>
                <a:lnTo>
                  <a:pt x="253" y="142"/>
                </a:lnTo>
                <a:lnTo>
                  <a:pt x="162" y="139"/>
                </a:lnTo>
                <a:lnTo>
                  <a:pt x="94" y="135"/>
                </a:lnTo>
                <a:lnTo>
                  <a:pt x="65" y="131"/>
                </a:lnTo>
                <a:lnTo>
                  <a:pt x="49" y="128"/>
                </a:lnTo>
                <a:lnTo>
                  <a:pt x="42" y="128"/>
                </a:lnTo>
                <a:lnTo>
                  <a:pt x="26" y="130"/>
                </a:lnTo>
                <a:lnTo>
                  <a:pt x="9" y="128"/>
                </a:lnTo>
                <a:lnTo>
                  <a:pt x="4" y="126"/>
                </a:lnTo>
                <a:lnTo>
                  <a:pt x="0" y="121"/>
                </a:lnTo>
                <a:lnTo>
                  <a:pt x="8" y="115"/>
                </a:lnTo>
                <a:lnTo>
                  <a:pt x="18" y="108"/>
                </a:lnTo>
                <a:lnTo>
                  <a:pt x="35" y="10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7" name="Freeform 16"/>
          <p:cNvSpPr>
            <a:spLocks/>
          </p:cNvSpPr>
          <p:nvPr/>
        </p:nvSpPr>
        <p:spPr bwMode="auto">
          <a:xfrm>
            <a:off x="5267325" y="2944813"/>
            <a:ext cx="598488" cy="212725"/>
          </a:xfrm>
          <a:custGeom>
            <a:avLst/>
            <a:gdLst>
              <a:gd name="T0" fmla="*/ 3175 w 377"/>
              <a:gd name="T1" fmla="*/ 138113 h 134"/>
              <a:gd name="T2" fmla="*/ 3175 w 377"/>
              <a:gd name="T3" fmla="*/ 138113 h 134"/>
              <a:gd name="T4" fmla="*/ 0 w 377"/>
              <a:gd name="T5" fmla="*/ 144463 h 134"/>
              <a:gd name="T6" fmla="*/ 0 w 377"/>
              <a:gd name="T7" fmla="*/ 150813 h 134"/>
              <a:gd name="T8" fmla="*/ 0 w 377"/>
              <a:gd name="T9" fmla="*/ 155575 h 134"/>
              <a:gd name="T10" fmla="*/ 3175 w 377"/>
              <a:gd name="T11" fmla="*/ 165100 h 134"/>
              <a:gd name="T12" fmla="*/ 9525 w 377"/>
              <a:gd name="T13" fmla="*/ 169863 h 134"/>
              <a:gd name="T14" fmla="*/ 20638 w 377"/>
              <a:gd name="T15" fmla="*/ 179388 h 134"/>
              <a:gd name="T16" fmla="*/ 38100 w 377"/>
              <a:gd name="T17" fmla="*/ 184150 h 134"/>
              <a:gd name="T18" fmla="*/ 38100 w 377"/>
              <a:gd name="T19" fmla="*/ 184150 h 134"/>
              <a:gd name="T20" fmla="*/ 60325 w 377"/>
              <a:gd name="T21" fmla="*/ 193675 h 134"/>
              <a:gd name="T22" fmla="*/ 42863 w 377"/>
              <a:gd name="T23" fmla="*/ 184150 h 134"/>
              <a:gd name="T24" fmla="*/ 42863 w 377"/>
              <a:gd name="T25" fmla="*/ 184150 h 134"/>
              <a:gd name="T26" fmla="*/ 176213 w 377"/>
              <a:gd name="T27" fmla="*/ 201613 h 134"/>
              <a:gd name="T28" fmla="*/ 276225 w 377"/>
              <a:gd name="T29" fmla="*/ 209550 h 134"/>
              <a:gd name="T30" fmla="*/ 330200 w 377"/>
              <a:gd name="T31" fmla="*/ 212725 h 134"/>
              <a:gd name="T32" fmla="*/ 330200 w 377"/>
              <a:gd name="T33" fmla="*/ 212725 h 134"/>
              <a:gd name="T34" fmla="*/ 384175 w 377"/>
              <a:gd name="T35" fmla="*/ 204788 h 134"/>
              <a:gd name="T36" fmla="*/ 427038 w 377"/>
              <a:gd name="T37" fmla="*/ 193675 h 134"/>
              <a:gd name="T38" fmla="*/ 473075 w 377"/>
              <a:gd name="T39" fmla="*/ 179388 h 134"/>
              <a:gd name="T40" fmla="*/ 519113 w 377"/>
              <a:gd name="T41" fmla="*/ 161925 h 134"/>
              <a:gd name="T42" fmla="*/ 558800 w 377"/>
              <a:gd name="T43" fmla="*/ 144463 h 134"/>
              <a:gd name="T44" fmla="*/ 574675 w 377"/>
              <a:gd name="T45" fmla="*/ 136525 h 134"/>
              <a:gd name="T46" fmla="*/ 587375 w 377"/>
              <a:gd name="T47" fmla="*/ 125413 h 134"/>
              <a:gd name="T48" fmla="*/ 595313 w 377"/>
              <a:gd name="T49" fmla="*/ 115888 h 134"/>
              <a:gd name="T50" fmla="*/ 598488 w 377"/>
              <a:gd name="T51" fmla="*/ 104775 h 134"/>
              <a:gd name="T52" fmla="*/ 598488 w 377"/>
              <a:gd name="T53" fmla="*/ 104775 h 134"/>
              <a:gd name="T54" fmla="*/ 566738 w 377"/>
              <a:gd name="T55" fmla="*/ 82550 h 134"/>
              <a:gd name="T56" fmla="*/ 533400 w 377"/>
              <a:gd name="T57" fmla="*/ 61913 h 134"/>
              <a:gd name="T58" fmla="*/ 487363 w 377"/>
              <a:gd name="T59" fmla="*/ 39688 h 134"/>
              <a:gd name="T60" fmla="*/ 458788 w 377"/>
              <a:gd name="T61" fmla="*/ 28575 h 134"/>
              <a:gd name="T62" fmla="*/ 430213 w 377"/>
              <a:gd name="T63" fmla="*/ 19050 h 134"/>
              <a:gd name="T64" fmla="*/ 398463 w 377"/>
              <a:gd name="T65" fmla="*/ 11113 h 134"/>
              <a:gd name="T66" fmla="*/ 368300 w 377"/>
              <a:gd name="T67" fmla="*/ 4763 h 134"/>
              <a:gd name="T68" fmla="*/ 333375 w 377"/>
              <a:gd name="T69" fmla="*/ 0 h 134"/>
              <a:gd name="T70" fmla="*/ 296863 w 377"/>
              <a:gd name="T71" fmla="*/ 0 h 134"/>
              <a:gd name="T72" fmla="*/ 261938 w 377"/>
              <a:gd name="T73" fmla="*/ 1588 h 134"/>
              <a:gd name="T74" fmla="*/ 222250 w 377"/>
              <a:gd name="T75" fmla="*/ 7938 h 134"/>
              <a:gd name="T76" fmla="*/ 222250 w 377"/>
              <a:gd name="T77" fmla="*/ 7938 h 134"/>
              <a:gd name="T78" fmla="*/ 193675 w 377"/>
              <a:gd name="T79" fmla="*/ 15875 h 134"/>
              <a:gd name="T80" fmla="*/ 163513 w 377"/>
              <a:gd name="T81" fmla="*/ 28575 h 134"/>
              <a:gd name="T82" fmla="*/ 125413 w 377"/>
              <a:gd name="T83" fmla="*/ 42863 h 134"/>
              <a:gd name="T84" fmla="*/ 85725 w 377"/>
              <a:gd name="T85" fmla="*/ 61913 h 134"/>
              <a:gd name="T86" fmla="*/ 52388 w 377"/>
              <a:gd name="T87" fmla="*/ 84138 h 134"/>
              <a:gd name="T88" fmla="*/ 34925 w 377"/>
              <a:gd name="T89" fmla="*/ 96838 h 134"/>
              <a:gd name="T90" fmla="*/ 20638 w 377"/>
              <a:gd name="T91" fmla="*/ 111125 h 134"/>
              <a:gd name="T92" fmla="*/ 11113 w 377"/>
              <a:gd name="T93" fmla="*/ 125413 h 134"/>
              <a:gd name="T94" fmla="*/ 3175 w 377"/>
              <a:gd name="T95" fmla="*/ 138113 h 134"/>
              <a:gd name="T96" fmla="*/ 3175 w 377"/>
              <a:gd name="T97" fmla="*/ 138113 h 13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377" h="134">
                <a:moveTo>
                  <a:pt x="2" y="87"/>
                </a:moveTo>
                <a:lnTo>
                  <a:pt x="2" y="87"/>
                </a:lnTo>
                <a:lnTo>
                  <a:pt x="0" y="91"/>
                </a:lnTo>
                <a:lnTo>
                  <a:pt x="0" y="95"/>
                </a:lnTo>
                <a:lnTo>
                  <a:pt x="0" y="98"/>
                </a:lnTo>
                <a:lnTo>
                  <a:pt x="2" y="104"/>
                </a:lnTo>
                <a:lnTo>
                  <a:pt x="6" y="107"/>
                </a:lnTo>
                <a:lnTo>
                  <a:pt x="13" y="113"/>
                </a:lnTo>
                <a:lnTo>
                  <a:pt x="24" y="116"/>
                </a:lnTo>
                <a:lnTo>
                  <a:pt x="38" y="122"/>
                </a:lnTo>
                <a:lnTo>
                  <a:pt x="27" y="116"/>
                </a:lnTo>
                <a:lnTo>
                  <a:pt x="111" y="127"/>
                </a:lnTo>
                <a:lnTo>
                  <a:pt x="174" y="132"/>
                </a:lnTo>
                <a:lnTo>
                  <a:pt x="208" y="134"/>
                </a:lnTo>
                <a:lnTo>
                  <a:pt x="242" y="129"/>
                </a:lnTo>
                <a:lnTo>
                  <a:pt x="269" y="122"/>
                </a:lnTo>
                <a:lnTo>
                  <a:pt x="298" y="113"/>
                </a:lnTo>
                <a:lnTo>
                  <a:pt x="327" y="102"/>
                </a:lnTo>
                <a:lnTo>
                  <a:pt x="352" y="91"/>
                </a:lnTo>
                <a:lnTo>
                  <a:pt x="362" y="86"/>
                </a:lnTo>
                <a:lnTo>
                  <a:pt x="370" y="79"/>
                </a:lnTo>
                <a:lnTo>
                  <a:pt x="375" y="73"/>
                </a:lnTo>
                <a:lnTo>
                  <a:pt x="377" y="66"/>
                </a:lnTo>
                <a:lnTo>
                  <a:pt x="357" y="52"/>
                </a:lnTo>
                <a:lnTo>
                  <a:pt x="336" y="39"/>
                </a:lnTo>
                <a:lnTo>
                  <a:pt x="307" y="25"/>
                </a:lnTo>
                <a:lnTo>
                  <a:pt x="289" y="18"/>
                </a:lnTo>
                <a:lnTo>
                  <a:pt x="271" y="12"/>
                </a:lnTo>
                <a:lnTo>
                  <a:pt x="251" y="7"/>
                </a:lnTo>
                <a:lnTo>
                  <a:pt x="232" y="3"/>
                </a:lnTo>
                <a:lnTo>
                  <a:pt x="210" y="0"/>
                </a:lnTo>
                <a:lnTo>
                  <a:pt x="187" y="0"/>
                </a:lnTo>
                <a:lnTo>
                  <a:pt x="165" y="1"/>
                </a:lnTo>
                <a:lnTo>
                  <a:pt x="140" y="5"/>
                </a:lnTo>
                <a:lnTo>
                  <a:pt x="122" y="10"/>
                </a:lnTo>
                <a:lnTo>
                  <a:pt x="103" y="18"/>
                </a:lnTo>
                <a:lnTo>
                  <a:pt x="79" y="27"/>
                </a:lnTo>
                <a:lnTo>
                  <a:pt x="54" y="39"/>
                </a:lnTo>
                <a:lnTo>
                  <a:pt x="33" y="53"/>
                </a:lnTo>
                <a:lnTo>
                  <a:pt x="22" y="61"/>
                </a:lnTo>
                <a:lnTo>
                  <a:pt x="13" y="70"/>
                </a:lnTo>
                <a:lnTo>
                  <a:pt x="7" y="79"/>
                </a:lnTo>
                <a:lnTo>
                  <a:pt x="2" y="8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17"/>
          <p:cNvSpPr>
            <a:spLocks/>
          </p:cNvSpPr>
          <p:nvPr/>
        </p:nvSpPr>
        <p:spPr bwMode="auto">
          <a:xfrm>
            <a:off x="5348288" y="2944813"/>
            <a:ext cx="287337" cy="209550"/>
          </a:xfrm>
          <a:custGeom>
            <a:avLst/>
            <a:gdLst>
              <a:gd name="T0" fmla="*/ 233362 w 181"/>
              <a:gd name="T1" fmla="*/ 7938 h 132"/>
              <a:gd name="T2" fmla="*/ 233362 w 181"/>
              <a:gd name="T3" fmla="*/ 7938 h 132"/>
              <a:gd name="T4" fmla="*/ 246062 w 181"/>
              <a:gd name="T5" fmla="*/ 15875 h 132"/>
              <a:gd name="T6" fmla="*/ 258762 w 181"/>
              <a:gd name="T7" fmla="*/ 28575 h 132"/>
              <a:gd name="T8" fmla="*/ 266700 w 181"/>
              <a:gd name="T9" fmla="*/ 39688 h 132"/>
              <a:gd name="T10" fmla="*/ 274637 w 181"/>
              <a:gd name="T11" fmla="*/ 53975 h 132"/>
              <a:gd name="T12" fmla="*/ 280987 w 181"/>
              <a:gd name="T13" fmla="*/ 68263 h 132"/>
              <a:gd name="T14" fmla="*/ 284162 w 181"/>
              <a:gd name="T15" fmla="*/ 82550 h 132"/>
              <a:gd name="T16" fmla="*/ 287337 w 181"/>
              <a:gd name="T17" fmla="*/ 111125 h 132"/>
              <a:gd name="T18" fmla="*/ 287337 w 181"/>
              <a:gd name="T19" fmla="*/ 111125 h 132"/>
              <a:gd name="T20" fmla="*/ 284162 w 181"/>
              <a:gd name="T21" fmla="*/ 130175 h 132"/>
              <a:gd name="T22" fmla="*/ 274637 w 181"/>
              <a:gd name="T23" fmla="*/ 150813 h 132"/>
              <a:gd name="T24" fmla="*/ 260350 w 181"/>
              <a:gd name="T25" fmla="*/ 166688 h 132"/>
              <a:gd name="T26" fmla="*/ 244475 w 181"/>
              <a:gd name="T27" fmla="*/ 180975 h 132"/>
              <a:gd name="T28" fmla="*/ 223837 w 181"/>
              <a:gd name="T29" fmla="*/ 193675 h 132"/>
              <a:gd name="T30" fmla="*/ 198437 w 181"/>
              <a:gd name="T31" fmla="*/ 201613 h 132"/>
              <a:gd name="T32" fmla="*/ 173037 w 181"/>
              <a:gd name="T33" fmla="*/ 207963 h 132"/>
              <a:gd name="T34" fmla="*/ 144462 w 181"/>
              <a:gd name="T35" fmla="*/ 209550 h 132"/>
              <a:gd name="T36" fmla="*/ 144462 w 181"/>
              <a:gd name="T37" fmla="*/ 209550 h 132"/>
              <a:gd name="T38" fmla="*/ 112712 w 181"/>
              <a:gd name="T39" fmla="*/ 207963 h 132"/>
              <a:gd name="T40" fmla="*/ 87312 w 181"/>
              <a:gd name="T41" fmla="*/ 201613 h 132"/>
              <a:gd name="T42" fmla="*/ 61912 w 181"/>
              <a:gd name="T43" fmla="*/ 193675 h 132"/>
              <a:gd name="T44" fmla="*/ 41275 w 181"/>
              <a:gd name="T45" fmla="*/ 179388 h 132"/>
              <a:gd name="T46" fmla="*/ 25400 w 181"/>
              <a:gd name="T47" fmla="*/ 165100 h 132"/>
              <a:gd name="T48" fmla="*/ 11112 w 181"/>
              <a:gd name="T49" fmla="*/ 147638 h 132"/>
              <a:gd name="T50" fmla="*/ 1587 w 181"/>
              <a:gd name="T51" fmla="*/ 127000 h 132"/>
              <a:gd name="T52" fmla="*/ 0 w 181"/>
              <a:gd name="T53" fmla="*/ 107950 h 132"/>
              <a:gd name="T54" fmla="*/ 0 w 181"/>
              <a:gd name="T55" fmla="*/ 107950 h 132"/>
              <a:gd name="T56" fmla="*/ 4762 w 181"/>
              <a:gd name="T57" fmla="*/ 87313 h 132"/>
              <a:gd name="T58" fmla="*/ 12700 w 181"/>
              <a:gd name="T59" fmla="*/ 69850 h 132"/>
              <a:gd name="T60" fmla="*/ 25400 w 181"/>
              <a:gd name="T61" fmla="*/ 55563 h 132"/>
              <a:gd name="T62" fmla="*/ 44450 w 181"/>
              <a:gd name="T63" fmla="*/ 42863 h 132"/>
              <a:gd name="T64" fmla="*/ 65087 w 181"/>
              <a:gd name="T65" fmla="*/ 30163 h 132"/>
              <a:gd name="T66" fmla="*/ 90487 w 181"/>
              <a:gd name="T67" fmla="*/ 22225 h 132"/>
              <a:gd name="T68" fmla="*/ 144462 w 181"/>
              <a:gd name="T69" fmla="*/ 7938 h 132"/>
              <a:gd name="T70" fmla="*/ 144462 w 181"/>
              <a:gd name="T71" fmla="*/ 7938 h 132"/>
              <a:gd name="T72" fmla="*/ 169862 w 181"/>
              <a:gd name="T73" fmla="*/ 1588 h 132"/>
              <a:gd name="T74" fmla="*/ 192087 w 181"/>
              <a:gd name="T75" fmla="*/ 0 h 132"/>
              <a:gd name="T76" fmla="*/ 215900 w 181"/>
              <a:gd name="T77" fmla="*/ 1588 h 132"/>
              <a:gd name="T78" fmla="*/ 233362 w 181"/>
              <a:gd name="T79" fmla="*/ 7938 h 132"/>
              <a:gd name="T80" fmla="*/ 233362 w 181"/>
              <a:gd name="T81" fmla="*/ 7938 h 13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81" h="132">
                <a:moveTo>
                  <a:pt x="147" y="5"/>
                </a:moveTo>
                <a:lnTo>
                  <a:pt x="147" y="5"/>
                </a:lnTo>
                <a:lnTo>
                  <a:pt x="155" y="10"/>
                </a:lnTo>
                <a:lnTo>
                  <a:pt x="163" y="18"/>
                </a:lnTo>
                <a:lnTo>
                  <a:pt x="168" y="25"/>
                </a:lnTo>
                <a:lnTo>
                  <a:pt x="173" y="34"/>
                </a:lnTo>
                <a:lnTo>
                  <a:pt x="177" y="43"/>
                </a:lnTo>
                <a:lnTo>
                  <a:pt x="179" y="52"/>
                </a:lnTo>
                <a:lnTo>
                  <a:pt x="181" y="70"/>
                </a:lnTo>
                <a:lnTo>
                  <a:pt x="179" y="82"/>
                </a:lnTo>
                <a:lnTo>
                  <a:pt x="173" y="95"/>
                </a:lnTo>
                <a:lnTo>
                  <a:pt x="164" y="105"/>
                </a:lnTo>
                <a:lnTo>
                  <a:pt x="154" y="114"/>
                </a:lnTo>
                <a:lnTo>
                  <a:pt x="141" y="122"/>
                </a:lnTo>
                <a:lnTo>
                  <a:pt x="125" y="127"/>
                </a:lnTo>
                <a:lnTo>
                  <a:pt x="109" y="131"/>
                </a:lnTo>
                <a:lnTo>
                  <a:pt x="91" y="132"/>
                </a:lnTo>
                <a:lnTo>
                  <a:pt x="71" y="131"/>
                </a:lnTo>
                <a:lnTo>
                  <a:pt x="55" y="127"/>
                </a:lnTo>
                <a:lnTo>
                  <a:pt x="39" y="122"/>
                </a:lnTo>
                <a:lnTo>
                  <a:pt x="26" y="113"/>
                </a:lnTo>
                <a:lnTo>
                  <a:pt x="16" y="104"/>
                </a:lnTo>
                <a:lnTo>
                  <a:pt x="7" y="93"/>
                </a:lnTo>
                <a:lnTo>
                  <a:pt x="1" y="80"/>
                </a:lnTo>
                <a:lnTo>
                  <a:pt x="0" y="68"/>
                </a:lnTo>
                <a:lnTo>
                  <a:pt x="3" y="55"/>
                </a:lnTo>
                <a:lnTo>
                  <a:pt x="8" y="44"/>
                </a:lnTo>
                <a:lnTo>
                  <a:pt x="16" y="35"/>
                </a:lnTo>
                <a:lnTo>
                  <a:pt x="28" y="27"/>
                </a:lnTo>
                <a:lnTo>
                  <a:pt x="41" y="19"/>
                </a:lnTo>
                <a:lnTo>
                  <a:pt x="57" y="14"/>
                </a:lnTo>
                <a:lnTo>
                  <a:pt x="91" y="5"/>
                </a:lnTo>
                <a:lnTo>
                  <a:pt x="107" y="1"/>
                </a:lnTo>
                <a:lnTo>
                  <a:pt x="121" y="0"/>
                </a:lnTo>
                <a:lnTo>
                  <a:pt x="136" y="1"/>
                </a:lnTo>
                <a:lnTo>
                  <a:pt x="147" y="5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18"/>
          <p:cNvSpPr>
            <a:spLocks/>
          </p:cNvSpPr>
          <p:nvPr/>
        </p:nvSpPr>
        <p:spPr bwMode="auto">
          <a:xfrm>
            <a:off x="5457825" y="2989263"/>
            <a:ext cx="96838" cy="93662"/>
          </a:xfrm>
          <a:custGeom>
            <a:avLst/>
            <a:gdLst>
              <a:gd name="T0" fmla="*/ 96838 w 61"/>
              <a:gd name="T1" fmla="*/ 49212 h 59"/>
              <a:gd name="T2" fmla="*/ 95250 w 61"/>
              <a:gd name="T3" fmla="*/ 57150 h 59"/>
              <a:gd name="T4" fmla="*/ 92075 w 61"/>
              <a:gd name="T5" fmla="*/ 66675 h 59"/>
              <a:gd name="T6" fmla="*/ 88900 w 61"/>
              <a:gd name="T7" fmla="*/ 74612 h 59"/>
              <a:gd name="T8" fmla="*/ 82550 w 61"/>
              <a:gd name="T9" fmla="*/ 80962 h 59"/>
              <a:gd name="T10" fmla="*/ 74613 w 61"/>
              <a:gd name="T11" fmla="*/ 85725 h 59"/>
              <a:gd name="T12" fmla="*/ 66675 w 61"/>
              <a:gd name="T13" fmla="*/ 88900 h 59"/>
              <a:gd name="T14" fmla="*/ 57150 w 61"/>
              <a:gd name="T15" fmla="*/ 92075 h 59"/>
              <a:gd name="T16" fmla="*/ 49213 w 61"/>
              <a:gd name="T17" fmla="*/ 93662 h 59"/>
              <a:gd name="T18" fmla="*/ 38100 w 61"/>
              <a:gd name="T19" fmla="*/ 92075 h 59"/>
              <a:gd name="T20" fmla="*/ 28575 w 61"/>
              <a:gd name="T21" fmla="*/ 88900 h 59"/>
              <a:gd name="T22" fmla="*/ 23813 w 61"/>
              <a:gd name="T23" fmla="*/ 85725 h 59"/>
              <a:gd name="T24" fmla="*/ 14288 w 61"/>
              <a:gd name="T25" fmla="*/ 80962 h 59"/>
              <a:gd name="T26" fmla="*/ 9525 w 61"/>
              <a:gd name="T27" fmla="*/ 71437 h 59"/>
              <a:gd name="T28" fmla="*/ 6350 w 61"/>
              <a:gd name="T29" fmla="*/ 66675 h 59"/>
              <a:gd name="T30" fmla="*/ 3175 w 61"/>
              <a:gd name="T31" fmla="*/ 57150 h 59"/>
              <a:gd name="T32" fmla="*/ 0 w 61"/>
              <a:gd name="T33" fmla="*/ 46037 h 59"/>
              <a:gd name="T34" fmla="*/ 3175 w 61"/>
              <a:gd name="T35" fmla="*/ 38100 h 59"/>
              <a:gd name="T36" fmla="*/ 6350 w 61"/>
              <a:gd name="T37" fmla="*/ 28575 h 59"/>
              <a:gd name="T38" fmla="*/ 9525 w 61"/>
              <a:gd name="T39" fmla="*/ 20637 h 59"/>
              <a:gd name="T40" fmla="*/ 14288 w 61"/>
              <a:gd name="T41" fmla="*/ 14287 h 59"/>
              <a:gd name="T42" fmla="*/ 23813 w 61"/>
              <a:gd name="T43" fmla="*/ 9525 h 59"/>
              <a:gd name="T44" fmla="*/ 31750 w 61"/>
              <a:gd name="T45" fmla="*/ 6350 h 59"/>
              <a:gd name="T46" fmla="*/ 41275 w 61"/>
              <a:gd name="T47" fmla="*/ 3175 h 59"/>
              <a:gd name="T48" fmla="*/ 49213 w 61"/>
              <a:gd name="T49" fmla="*/ 0 h 59"/>
              <a:gd name="T50" fmla="*/ 57150 w 61"/>
              <a:gd name="T51" fmla="*/ 3175 h 59"/>
              <a:gd name="T52" fmla="*/ 68263 w 61"/>
              <a:gd name="T53" fmla="*/ 6350 h 59"/>
              <a:gd name="T54" fmla="*/ 74613 w 61"/>
              <a:gd name="T55" fmla="*/ 9525 h 59"/>
              <a:gd name="T56" fmla="*/ 82550 w 61"/>
              <a:gd name="T57" fmla="*/ 14287 h 59"/>
              <a:gd name="T58" fmla="*/ 88900 w 61"/>
              <a:gd name="T59" fmla="*/ 23812 h 59"/>
              <a:gd name="T60" fmla="*/ 92075 w 61"/>
              <a:gd name="T61" fmla="*/ 28575 h 59"/>
              <a:gd name="T62" fmla="*/ 95250 w 61"/>
              <a:gd name="T63" fmla="*/ 38100 h 59"/>
              <a:gd name="T64" fmla="*/ 96838 w 61"/>
              <a:gd name="T65" fmla="*/ 49212 h 59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" h="59">
                <a:moveTo>
                  <a:pt x="61" y="31"/>
                </a:moveTo>
                <a:lnTo>
                  <a:pt x="60" y="36"/>
                </a:lnTo>
                <a:lnTo>
                  <a:pt x="58" y="42"/>
                </a:lnTo>
                <a:lnTo>
                  <a:pt x="56" y="47"/>
                </a:lnTo>
                <a:lnTo>
                  <a:pt x="52" y="51"/>
                </a:lnTo>
                <a:lnTo>
                  <a:pt x="47" y="54"/>
                </a:lnTo>
                <a:lnTo>
                  <a:pt x="42" y="56"/>
                </a:lnTo>
                <a:lnTo>
                  <a:pt x="36" y="58"/>
                </a:lnTo>
                <a:lnTo>
                  <a:pt x="31" y="59"/>
                </a:lnTo>
                <a:lnTo>
                  <a:pt x="24" y="58"/>
                </a:lnTo>
                <a:lnTo>
                  <a:pt x="18" y="56"/>
                </a:lnTo>
                <a:lnTo>
                  <a:pt x="15" y="54"/>
                </a:lnTo>
                <a:lnTo>
                  <a:pt x="9" y="51"/>
                </a:lnTo>
                <a:lnTo>
                  <a:pt x="6" y="45"/>
                </a:lnTo>
                <a:lnTo>
                  <a:pt x="4" y="42"/>
                </a:lnTo>
                <a:lnTo>
                  <a:pt x="2" y="36"/>
                </a:lnTo>
                <a:lnTo>
                  <a:pt x="0" y="29"/>
                </a:lnTo>
                <a:lnTo>
                  <a:pt x="2" y="24"/>
                </a:lnTo>
                <a:lnTo>
                  <a:pt x="4" y="18"/>
                </a:lnTo>
                <a:lnTo>
                  <a:pt x="6" y="13"/>
                </a:lnTo>
                <a:lnTo>
                  <a:pt x="9" y="9"/>
                </a:lnTo>
                <a:lnTo>
                  <a:pt x="15" y="6"/>
                </a:lnTo>
                <a:lnTo>
                  <a:pt x="20" y="4"/>
                </a:lnTo>
                <a:lnTo>
                  <a:pt x="26" y="2"/>
                </a:lnTo>
                <a:lnTo>
                  <a:pt x="31" y="0"/>
                </a:lnTo>
                <a:lnTo>
                  <a:pt x="36" y="2"/>
                </a:lnTo>
                <a:lnTo>
                  <a:pt x="43" y="4"/>
                </a:lnTo>
                <a:lnTo>
                  <a:pt x="47" y="6"/>
                </a:lnTo>
                <a:lnTo>
                  <a:pt x="52" y="9"/>
                </a:lnTo>
                <a:lnTo>
                  <a:pt x="56" y="15"/>
                </a:lnTo>
                <a:lnTo>
                  <a:pt x="58" y="18"/>
                </a:lnTo>
                <a:lnTo>
                  <a:pt x="60" y="24"/>
                </a:lnTo>
                <a:lnTo>
                  <a:pt x="61" y="3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19"/>
          <p:cNvSpPr>
            <a:spLocks/>
          </p:cNvSpPr>
          <p:nvPr/>
        </p:nvSpPr>
        <p:spPr bwMode="auto">
          <a:xfrm>
            <a:off x="5224463" y="2835275"/>
            <a:ext cx="692150" cy="185738"/>
          </a:xfrm>
          <a:custGeom>
            <a:avLst/>
            <a:gdLst>
              <a:gd name="T0" fmla="*/ 0 w 436"/>
              <a:gd name="T1" fmla="*/ 185738 h 117"/>
              <a:gd name="T2" fmla="*/ 6350 w 436"/>
              <a:gd name="T3" fmla="*/ 179388 h 117"/>
              <a:gd name="T4" fmla="*/ 26988 w 436"/>
              <a:gd name="T5" fmla="*/ 163513 h 117"/>
              <a:gd name="T6" fmla="*/ 63500 w 436"/>
              <a:gd name="T7" fmla="*/ 134938 h 117"/>
              <a:gd name="T8" fmla="*/ 109538 w 436"/>
              <a:gd name="T9" fmla="*/ 100013 h 117"/>
              <a:gd name="T10" fmla="*/ 163513 w 436"/>
              <a:gd name="T11" fmla="*/ 66675 h 117"/>
              <a:gd name="T12" fmla="*/ 193675 w 436"/>
              <a:gd name="T13" fmla="*/ 49213 h 117"/>
              <a:gd name="T14" fmla="*/ 225425 w 436"/>
              <a:gd name="T15" fmla="*/ 34925 h 117"/>
              <a:gd name="T16" fmla="*/ 257175 w 436"/>
              <a:gd name="T17" fmla="*/ 23813 h 117"/>
              <a:gd name="T18" fmla="*/ 290513 w 436"/>
              <a:gd name="T19" fmla="*/ 12700 h 117"/>
              <a:gd name="T20" fmla="*/ 322263 w 436"/>
              <a:gd name="T21" fmla="*/ 6350 h 117"/>
              <a:gd name="T22" fmla="*/ 357188 w 436"/>
              <a:gd name="T23" fmla="*/ 0 h 117"/>
              <a:gd name="T24" fmla="*/ 387350 w 436"/>
              <a:gd name="T25" fmla="*/ 0 h 117"/>
              <a:gd name="T26" fmla="*/ 419100 w 436"/>
              <a:gd name="T27" fmla="*/ 6350 h 117"/>
              <a:gd name="T28" fmla="*/ 450850 w 436"/>
              <a:gd name="T29" fmla="*/ 12700 h 117"/>
              <a:gd name="T30" fmla="*/ 481013 w 436"/>
              <a:gd name="T31" fmla="*/ 17463 h 117"/>
              <a:gd name="T32" fmla="*/ 522288 w 436"/>
              <a:gd name="T33" fmla="*/ 31750 h 117"/>
              <a:gd name="T34" fmla="*/ 566738 w 436"/>
              <a:gd name="T35" fmla="*/ 49213 h 117"/>
              <a:gd name="T36" fmla="*/ 590550 w 436"/>
              <a:gd name="T37" fmla="*/ 60325 h 117"/>
              <a:gd name="T38" fmla="*/ 612775 w 436"/>
              <a:gd name="T39" fmla="*/ 74613 h 117"/>
              <a:gd name="T40" fmla="*/ 635000 w 436"/>
              <a:gd name="T41" fmla="*/ 92075 h 117"/>
              <a:gd name="T42" fmla="*/ 655638 w 436"/>
              <a:gd name="T43" fmla="*/ 111125 h 117"/>
              <a:gd name="T44" fmla="*/ 674688 w 436"/>
              <a:gd name="T45" fmla="*/ 131763 h 117"/>
              <a:gd name="T46" fmla="*/ 692150 w 436"/>
              <a:gd name="T47" fmla="*/ 157163 h 117"/>
              <a:gd name="T48" fmla="*/ 663575 w 436"/>
              <a:gd name="T49" fmla="*/ 131763 h 117"/>
              <a:gd name="T50" fmla="*/ 630238 w 436"/>
              <a:gd name="T51" fmla="*/ 106363 h 117"/>
              <a:gd name="T52" fmla="*/ 584200 w 436"/>
              <a:gd name="T53" fmla="*/ 80963 h 117"/>
              <a:gd name="T54" fmla="*/ 533400 w 436"/>
              <a:gd name="T55" fmla="*/ 52388 h 117"/>
              <a:gd name="T56" fmla="*/ 504825 w 436"/>
              <a:gd name="T57" fmla="*/ 41275 h 117"/>
              <a:gd name="T58" fmla="*/ 473075 w 436"/>
              <a:gd name="T59" fmla="*/ 31750 h 117"/>
              <a:gd name="T60" fmla="*/ 441325 w 436"/>
              <a:gd name="T61" fmla="*/ 23813 h 117"/>
              <a:gd name="T62" fmla="*/ 411163 w 436"/>
              <a:gd name="T63" fmla="*/ 17463 h 117"/>
              <a:gd name="T64" fmla="*/ 379413 w 436"/>
              <a:gd name="T65" fmla="*/ 14288 h 117"/>
              <a:gd name="T66" fmla="*/ 347663 w 436"/>
              <a:gd name="T67" fmla="*/ 17463 h 117"/>
              <a:gd name="T68" fmla="*/ 319088 w 436"/>
              <a:gd name="T69" fmla="*/ 20638 h 117"/>
              <a:gd name="T70" fmla="*/ 285750 w 436"/>
              <a:gd name="T71" fmla="*/ 26988 h 117"/>
              <a:gd name="T72" fmla="*/ 242888 w 436"/>
              <a:gd name="T73" fmla="*/ 41275 h 117"/>
              <a:gd name="T74" fmla="*/ 192088 w 436"/>
              <a:gd name="T75" fmla="*/ 60325 h 117"/>
              <a:gd name="T76" fmla="*/ 163513 w 436"/>
              <a:gd name="T77" fmla="*/ 74613 h 117"/>
              <a:gd name="T78" fmla="*/ 131763 w 436"/>
              <a:gd name="T79" fmla="*/ 88900 h 117"/>
              <a:gd name="T80" fmla="*/ 100013 w 436"/>
              <a:gd name="T81" fmla="*/ 109538 h 117"/>
              <a:gd name="T82" fmla="*/ 68263 w 436"/>
              <a:gd name="T83" fmla="*/ 131763 h 117"/>
              <a:gd name="T84" fmla="*/ 34925 w 436"/>
              <a:gd name="T85" fmla="*/ 153988 h 117"/>
              <a:gd name="T86" fmla="*/ 0 w 436"/>
              <a:gd name="T87" fmla="*/ 182563 h 117"/>
              <a:gd name="T88" fmla="*/ 0 w 436"/>
              <a:gd name="T89" fmla="*/ 185738 h 11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36" h="117">
                <a:moveTo>
                  <a:pt x="0" y="117"/>
                </a:moveTo>
                <a:lnTo>
                  <a:pt x="4" y="113"/>
                </a:lnTo>
                <a:lnTo>
                  <a:pt x="17" y="103"/>
                </a:lnTo>
                <a:lnTo>
                  <a:pt x="40" y="85"/>
                </a:lnTo>
                <a:lnTo>
                  <a:pt x="69" y="63"/>
                </a:lnTo>
                <a:lnTo>
                  <a:pt x="103" y="42"/>
                </a:lnTo>
                <a:lnTo>
                  <a:pt x="122" y="31"/>
                </a:lnTo>
                <a:lnTo>
                  <a:pt x="142" y="22"/>
                </a:lnTo>
                <a:lnTo>
                  <a:pt x="162" y="15"/>
                </a:lnTo>
                <a:lnTo>
                  <a:pt x="183" y="8"/>
                </a:lnTo>
                <a:lnTo>
                  <a:pt x="203" y="4"/>
                </a:lnTo>
                <a:lnTo>
                  <a:pt x="225" y="0"/>
                </a:lnTo>
                <a:lnTo>
                  <a:pt x="244" y="0"/>
                </a:lnTo>
                <a:lnTo>
                  <a:pt x="264" y="4"/>
                </a:lnTo>
                <a:lnTo>
                  <a:pt x="284" y="8"/>
                </a:lnTo>
                <a:lnTo>
                  <a:pt x="303" y="11"/>
                </a:lnTo>
                <a:lnTo>
                  <a:pt x="329" y="20"/>
                </a:lnTo>
                <a:lnTo>
                  <a:pt x="357" y="31"/>
                </a:lnTo>
                <a:lnTo>
                  <a:pt x="372" y="38"/>
                </a:lnTo>
                <a:lnTo>
                  <a:pt x="386" y="47"/>
                </a:lnTo>
                <a:lnTo>
                  <a:pt x="400" y="58"/>
                </a:lnTo>
                <a:lnTo>
                  <a:pt x="413" y="70"/>
                </a:lnTo>
                <a:lnTo>
                  <a:pt x="425" y="83"/>
                </a:lnTo>
                <a:lnTo>
                  <a:pt x="436" y="99"/>
                </a:lnTo>
                <a:lnTo>
                  <a:pt x="418" y="83"/>
                </a:lnTo>
                <a:lnTo>
                  <a:pt x="397" y="67"/>
                </a:lnTo>
                <a:lnTo>
                  <a:pt x="368" y="51"/>
                </a:lnTo>
                <a:lnTo>
                  <a:pt x="336" y="33"/>
                </a:lnTo>
                <a:lnTo>
                  <a:pt x="318" y="26"/>
                </a:lnTo>
                <a:lnTo>
                  <a:pt x="298" y="20"/>
                </a:lnTo>
                <a:lnTo>
                  <a:pt x="278" y="15"/>
                </a:lnTo>
                <a:lnTo>
                  <a:pt x="259" y="11"/>
                </a:lnTo>
                <a:lnTo>
                  <a:pt x="239" y="9"/>
                </a:lnTo>
                <a:lnTo>
                  <a:pt x="219" y="11"/>
                </a:lnTo>
                <a:lnTo>
                  <a:pt x="201" y="13"/>
                </a:lnTo>
                <a:lnTo>
                  <a:pt x="180" y="17"/>
                </a:lnTo>
                <a:lnTo>
                  <a:pt x="153" y="26"/>
                </a:lnTo>
                <a:lnTo>
                  <a:pt x="121" y="38"/>
                </a:lnTo>
                <a:lnTo>
                  <a:pt x="103" y="47"/>
                </a:lnTo>
                <a:lnTo>
                  <a:pt x="83" y="56"/>
                </a:lnTo>
                <a:lnTo>
                  <a:pt x="63" y="69"/>
                </a:lnTo>
                <a:lnTo>
                  <a:pt x="43" y="83"/>
                </a:lnTo>
                <a:lnTo>
                  <a:pt x="22" y="97"/>
                </a:lnTo>
                <a:lnTo>
                  <a:pt x="0" y="115"/>
                </a:lnTo>
                <a:lnTo>
                  <a:pt x="0" y="117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Freeform 20"/>
          <p:cNvSpPr>
            <a:spLocks/>
          </p:cNvSpPr>
          <p:nvPr/>
        </p:nvSpPr>
        <p:spPr bwMode="auto">
          <a:xfrm>
            <a:off x="3762375" y="3013075"/>
            <a:ext cx="674688" cy="233363"/>
          </a:xfrm>
          <a:custGeom>
            <a:avLst/>
            <a:gdLst>
              <a:gd name="T0" fmla="*/ 614363 w 425"/>
              <a:gd name="T1" fmla="*/ 111125 h 147"/>
              <a:gd name="T2" fmla="*/ 614363 w 425"/>
              <a:gd name="T3" fmla="*/ 111125 h 147"/>
              <a:gd name="T4" fmla="*/ 596900 w 425"/>
              <a:gd name="T5" fmla="*/ 98425 h 147"/>
              <a:gd name="T6" fmla="*/ 560388 w 425"/>
              <a:gd name="T7" fmla="*/ 73025 h 147"/>
              <a:gd name="T8" fmla="*/ 531813 w 425"/>
              <a:gd name="T9" fmla="*/ 58738 h 147"/>
              <a:gd name="T10" fmla="*/ 500063 w 425"/>
              <a:gd name="T11" fmla="*/ 42863 h 147"/>
              <a:gd name="T12" fmla="*/ 466725 w 425"/>
              <a:gd name="T13" fmla="*/ 28575 h 147"/>
              <a:gd name="T14" fmla="*/ 427038 w 425"/>
              <a:gd name="T15" fmla="*/ 15875 h 147"/>
              <a:gd name="T16" fmla="*/ 384175 w 425"/>
              <a:gd name="T17" fmla="*/ 4763 h 147"/>
              <a:gd name="T18" fmla="*/ 341313 w 425"/>
              <a:gd name="T19" fmla="*/ 0 h 147"/>
              <a:gd name="T20" fmla="*/ 293688 w 425"/>
              <a:gd name="T21" fmla="*/ 0 h 147"/>
              <a:gd name="T22" fmla="*/ 241300 w 425"/>
              <a:gd name="T23" fmla="*/ 4763 h 147"/>
              <a:gd name="T24" fmla="*/ 215900 w 425"/>
              <a:gd name="T25" fmla="*/ 11113 h 147"/>
              <a:gd name="T26" fmla="*/ 190500 w 425"/>
              <a:gd name="T27" fmla="*/ 19050 h 147"/>
              <a:gd name="T28" fmla="*/ 165100 w 425"/>
              <a:gd name="T29" fmla="*/ 28575 h 147"/>
              <a:gd name="T30" fmla="*/ 139700 w 425"/>
              <a:gd name="T31" fmla="*/ 39688 h 147"/>
              <a:gd name="T32" fmla="*/ 111125 w 425"/>
              <a:gd name="T33" fmla="*/ 53975 h 147"/>
              <a:gd name="T34" fmla="*/ 85725 w 425"/>
              <a:gd name="T35" fmla="*/ 69850 h 147"/>
              <a:gd name="T36" fmla="*/ 57150 w 425"/>
              <a:gd name="T37" fmla="*/ 90488 h 147"/>
              <a:gd name="T38" fmla="*/ 31750 w 425"/>
              <a:gd name="T39" fmla="*/ 111125 h 147"/>
              <a:gd name="T40" fmla="*/ 0 w 425"/>
              <a:gd name="T41" fmla="*/ 158750 h 147"/>
              <a:gd name="T42" fmla="*/ 0 w 425"/>
              <a:gd name="T43" fmla="*/ 158750 h 147"/>
              <a:gd name="T44" fmla="*/ 4763 w 425"/>
              <a:gd name="T45" fmla="*/ 165100 h 147"/>
              <a:gd name="T46" fmla="*/ 22225 w 425"/>
              <a:gd name="T47" fmla="*/ 179388 h 147"/>
              <a:gd name="T48" fmla="*/ 36513 w 425"/>
              <a:gd name="T49" fmla="*/ 187325 h 147"/>
              <a:gd name="T50" fmla="*/ 53975 w 425"/>
              <a:gd name="T51" fmla="*/ 195263 h 147"/>
              <a:gd name="T52" fmla="*/ 79375 w 425"/>
              <a:gd name="T53" fmla="*/ 204788 h 147"/>
              <a:gd name="T54" fmla="*/ 107950 w 425"/>
              <a:gd name="T55" fmla="*/ 212725 h 147"/>
              <a:gd name="T56" fmla="*/ 142875 w 425"/>
              <a:gd name="T57" fmla="*/ 219075 h 147"/>
              <a:gd name="T58" fmla="*/ 182563 w 425"/>
              <a:gd name="T59" fmla="*/ 227013 h 147"/>
              <a:gd name="T60" fmla="*/ 230188 w 425"/>
              <a:gd name="T61" fmla="*/ 230188 h 147"/>
              <a:gd name="T62" fmla="*/ 284163 w 425"/>
              <a:gd name="T63" fmla="*/ 233363 h 147"/>
              <a:gd name="T64" fmla="*/ 347663 w 425"/>
              <a:gd name="T65" fmla="*/ 230188 h 147"/>
              <a:gd name="T66" fmla="*/ 417513 w 425"/>
              <a:gd name="T67" fmla="*/ 227013 h 147"/>
              <a:gd name="T68" fmla="*/ 498475 w 425"/>
              <a:gd name="T69" fmla="*/ 219075 h 147"/>
              <a:gd name="T70" fmla="*/ 585788 w 425"/>
              <a:gd name="T71" fmla="*/ 204788 h 147"/>
              <a:gd name="T72" fmla="*/ 663575 w 425"/>
              <a:gd name="T73" fmla="*/ 179388 h 147"/>
              <a:gd name="T74" fmla="*/ 663575 w 425"/>
              <a:gd name="T75" fmla="*/ 179388 h 147"/>
              <a:gd name="T76" fmla="*/ 668338 w 425"/>
              <a:gd name="T77" fmla="*/ 176213 h 147"/>
              <a:gd name="T78" fmla="*/ 674688 w 425"/>
              <a:gd name="T79" fmla="*/ 173038 h 147"/>
              <a:gd name="T80" fmla="*/ 674688 w 425"/>
              <a:gd name="T81" fmla="*/ 166688 h 147"/>
              <a:gd name="T82" fmla="*/ 671513 w 425"/>
              <a:gd name="T83" fmla="*/ 158750 h 147"/>
              <a:gd name="T84" fmla="*/ 663575 w 425"/>
              <a:gd name="T85" fmla="*/ 147638 h 147"/>
              <a:gd name="T86" fmla="*/ 642938 w 425"/>
              <a:gd name="T87" fmla="*/ 130175 h 147"/>
              <a:gd name="T88" fmla="*/ 614363 w 425"/>
              <a:gd name="T89" fmla="*/ 111125 h 147"/>
              <a:gd name="T90" fmla="*/ 614363 w 425"/>
              <a:gd name="T91" fmla="*/ 111125 h 147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25" h="147">
                <a:moveTo>
                  <a:pt x="387" y="70"/>
                </a:moveTo>
                <a:lnTo>
                  <a:pt x="387" y="70"/>
                </a:lnTo>
                <a:lnTo>
                  <a:pt x="376" y="62"/>
                </a:lnTo>
                <a:lnTo>
                  <a:pt x="353" y="46"/>
                </a:lnTo>
                <a:lnTo>
                  <a:pt x="335" y="37"/>
                </a:lnTo>
                <a:lnTo>
                  <a:pt x="315" y="27"/>
                </a:lnTo>
                <a:lnTo>
                  <a:pt x="294" y="18"/>
                </a:lnTo>
                <a:lnTo>
                  <a:pt x="269" y="10"/>
                </a:lnTo>
                <a:lnTo>
                  <a:pt x="242" y="3"/>
                </a:lnTo>
                <a:lnTo>
                  <a:pt x="215" y="0"/>
                </a:lnTo>
                <a:lnTo>
                  <a:pt x="185" y="0"/>
                </a:lnTo>
                <a:lnTo>
                  <a:pt x="152" y="3"/>
                </a:lnTo>
                <a:lnTo>
                  <a:pt x="136" y="7"/>
                </a:lnTo>
                <a:lnTo>
                  <a:pt x="120" y="12"/>
                </a:lnTo>
                <a:lnTo>
                  <a:pt x="104" y="18"/>
                </a:lnTo>
                <a:lnTo>
                  <a:pt x="88" y="25"/>
                </a:lnTo>
                <a:lnTo>
                  <a:pt x="70" y="34"/>
                </a:lnTo>
                <a:lnTo>
                  <a:pt x="54" y="44"/>
                </a:lnTo>
                <a:lnTo>
                  <a:pt x="36" y="57"/>
                </a:lnTo>
                <a:lnTo>
                  <a:pt x="20" y="70"/>
                </a:lnTo>
                <a:lnTo>
                  <a:pt x="0" y="100"/>
                </a:lnTo>
                <a:lnTo>
                  <a:pt x="3" y="104"/>
                </a:lnTo>
                <a:lnTo>
                  <a:pt x="14" y="113"/>
                </a:lnTo>
                <a:lnTo>
                  <a:pt x="23" y="118"/>
                </a:lnTo>
                <a:lnTo>
                  <a:pt x="34" y="123"/>
                </a:lnTo>
                <a:lnTo>
                  <a:pt x="50" y="129"/>
                </a:lnTo>
                <a:lnTo>
                  <a:pt x="68" y="134"/>
                </a:lnTo>
                <a:lnTo>
                  <a:pt x="90" y="138"/>
                </a:lnTo>
                <a:lnTo>
                  <a:pt x="115" y="143"/>
                </a:lnTo>
                <a:lnTo>
                  <a:pt x="145" y="145"/>
                </a:lnTo>
                <a:lnTo>
                  <a:pt x="179" y="147"/>
                </a:lnTo>
                <a:lnTo>
                  <a:pt x="219" y="145"/>
                </a:lnTo>
                <a:lnTo>
                  <a:pt x="263" y="143"/>
                </a:lnTo>
                <a:lnTo>
                  <a:pt x="314" y="138"/>
                </a:lnTo>
                <a:lnTo>
                  <a:pt x="369" y="129"/>
                </a:lnTo>
                <a:lnTo>
                  <a:pt x="418" y="113"/>
                </a:lnTo>
                <a:lnTo>
                  <a:pt x="421" y="111"/>
                </a:lnTo>
                <a:lnTo>
                  <a:pt x="425" y="109"/>
                </a:lnTo>
                <a:lnTo>
                  <a:pt x="425" y="105"/>
                </a:lnTo>
                <a:lnTo>
                  <a:pt x="423" y="100"/>
                </a:lnTo>
                <a:lnTo>
                  <a:pt x="418" y="93"/>
                </a:lnTo>
                <a:lnTo>
                  <a:pt x="405" y="82"/>
                </a:lnTo>
                <a:lnTo>
                  <a:pt x="387" y="7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Freeform 21"/>
          <p:cNvSpPr>
            <a:spLocks/>
          </p:cNvSpPr>
          <p:nvPr/>
        </p:nvSpPr>
        <p:spPr bwMode="auto">
          <a:xfrm>
            <a:off x="3816350" y="3017838"/>
            <a:ext cx="569913" cy="228600"/>
          </a:xfrm>
          <a:custGeom>
            <a:avLst/>
            <a:gdLst>
              <a:gd name="T0" fmla="*/ 22225 w 359"/>
              <a:gd name="T1" fmla="*/ 88900 h 144"/>
              <a:gd name="T2" fmla="*/ 22225 w 359"/>
              <a:gd name="T3" fmla="*/ 88900 h 144"/>
              <a:gd name="T4" fmla="*/ 11113 w 359"/>
              <a:gd name="T5" fmla="*/ 100013 h 144"/>
              <a:gd name="T6" fmla="*/ 6350 w 359"/>
              <a:gd name="T7" fmla="*/ 111125 h 144"/>
              <a:gd name="T8" fmla="*/ 0 w 359"/>
              <a:gd name="T9" fmla="*/ 128588 h 144"/>
              <a:gd name="T10" fmla="*/ 0 w 359"/>
              <a:gd name="T11" fmla="*/ 136525 h 144"/>
              <a:gd name="T12" fmla="*/ 0 w 359"/>
              <a:gd name="T13" fmla="*/ 146050 h 144"/>
              <a:gd name="T14" fmla="*/ 3175 w 359"/>
              <a:gd name="T15" fmla="*/ 157163 h 144"/>
              <a:gd name="T16" fmla="*/ 7938 w 359"/>
              <a:gd name="T17" fmla="*/ 165100 h 144"/>
              <a:gd name="T18" fmla="*/ 17463 w 359"/>
              <a:gd name="T19" fmla="*/ 176213 h 144"/>
              <a:gd name="T20" fmla="*/ 28575 w 359"/>
              <a:gd name="T21" fmla="*/ 188913 h 144"/>
              <a:gd name="T22" fmla="*/ 42863 w 359"/>
              <a:gd name="T23" fmla="*/ 200025 h 144"/>
              <a:gd name="T24" fmla="*/ 60325 w 359"/>
              <a:gd name="T25" fmla="*/ 207963 h 144"/>
              <a:gd name="T26" fmla="*/ 60325 w 359"/>
              <a:gd name="T27" fmla="*/ 207963 h 144"/>
              <a:gd name="T28" fmla="*/ 100013 w 359"/>
              <a:gd name="T29" fmla="*/ 214313 h 144"/>
              <a:gd name="T30" fmla="*/ 142875 w 359"/>
              <a:gd name="T31" fmla="*/ 219075 h 144"/>
              <a:gd name="T32" fmla="*/ 196850 w 359"/>
              <a:gd name="T33" fmla="*/ 225425 h 144"/>
              <a:gd name="T34" fmla="*/ 255588 w 359"/>
              <a:gd name="T35" fmla="*/ 228600 h 144"/>
              <a:gd name="T36" fmla="*/ 322263 w 359"/>
              <a:gd name="T37" fmla="*/ 228600 h 144"/>
              <a:gd name="T38" fmla="*/ 387350 w 359"/>
              <a:gd name="T39" fmla="*/ 222250 h 144"/>
              <a:gd name="T40" fmla="*/ 420688 w 359"/>
              <a:gd name="T41" fmla="*/ 219075 h 144"/>
              <a:gd name="T42" fmla="*/ 449263 w 359"/>
              <a:gd name="T43" fmla="*/ 214313 h 144"/>
              <a:gd name="T44" fmla="*/ 563563 w 359"/>
              <a:gd name="T45" fmla="*/ 190500 h 144"/>
              <a:gd name="T46" fmla="*/ 563563 w 359"/>
              <a:gd name="T47" fmla="*/ 190500 h 144"/>
              <a:gd name="T48" fmla="*/ 566738 w 359"/>
              <a:gd name="T49" fmla="*/ 185738 h 144"/>
              <a:gd name="T50" fmla="*/ 569913 w 359"/>
              <a:gd name="T51" fmla="*/ 168275 h 144"/>
              <a:gd name="T52" fmla="*/ 569913 w 359"/>
              <a:gd name="T53" fmla="*/ 139700 h 144"/>
              <a:gd name="T54" fmla="*/ 566738 w 359"/>
              <a:gd name="T55" fmla="*/ 125413 h 144"/>
              <a:gd name="T56" fmla="*/ 560388 w 359"/>
              <a:gd name="T57" fmla="*/ 107950 h 144"/>
              <a:gd name="T58" fmla="*/ 560388 w 359"/>
              <a:gd name="T59" fmla="*/ 107950 h 144"/>
              <a:gd name="T60" fmla="*/ 546100 w 359"/>
              <a:gd name="T61" fmla="*/ 100013 h 144"/>
              <a:gd name="T62" fmla="*/ 512763 w 359"/>
              <a:gd name="T63" fmla="*/ 74613 h 144"/>
              <a:gd name="T64" fmla="*/ 487363 w 359"/>
              <a:gd name="T65" fmla="*/ 60325 h 144"/>
              <a:gd name="T66" fmla="*/ 455613 w 359"/>
              <a:gd name="T67" fmla="*/ 46038 h 144"/>
              <a:gd name="T68" fmla="*/ 423863 w 359"/>
              <a:gd name="T69" fmla="*/ 31750 h 144"/>
              <a:gd name="T70" fmla="*/ 387350 w 359"/>
              <a:gd name="T71" fmla="*/ 20638 h 144"/>
              <a:gd name="T72" fmla="*/ 347663 w 359"/>
              <a:gd name="T73" fmla="*/ 9525 h 144"/>
              <a:gd name="T74" fmla="*/ 304800 w 359"/>
              <a:gd name="T75" fmla="*/ 0 h 144"/>
              <a:gd name="T76" fmla="*/ 258763 w 359"/>
              <a:gd name="T77" fmla="*/ 0 h 144"/>
              <a:gd name="T78" fmla="*/ 212725 w 359"/>
              <a:gd name="T79" fmla="*/ 3175 h 144"/>
              <a:gd name="T80" fmla="*/ 165100 w 359"/>
              <a:gd name="T81" fmla="*/ 11113 h 144"/>
              <a:gd name="T82" fmla="*/ 142875 w 359"/>
              <a:gd name="T83" fmla="*/ 20638 h 144"/>
              <a:gd name="T84" fmla="*/ 115888 w 359"/>
              <a:gd name="T85" fmla="*/ 28575 h 144"/>
              <a:gd name="T86" fmla="*/ 93663 w 359"/>
              <a:gd name="T87" fmla="*/ 39688 h 144"/>
              <a:gd name="T88" fmla="*/ 68263 w 359"/>
              <a:gd name="T89" fmla="*/ 53975 h 144"/>
              <a:gd name="T90" fmla="*/ 46038 w 359"/>
              <a:gd name="T91" fmla="*/ 68263 h 144"/>
              <a:gd name="T92" fmla="*/ 22225 w 359"/>
              <a:gd name="T93" fmla="*/ 88900 h 144"/>
              <a:gd name="T94" fmla="*/ 22225 w 359"/>
              <a:gd name="T95" fmla="*/ 88900 h 144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359" h="144">
                <a:moveTo>
                  <a:pt x="14" y="56"/>
                </a:moveTo>
                <a:lnTo>
                  <a:pt x="14" y="56"/>
                </a:lnTo>
                <a:lnTo>
                  <a:pt x="7" y="63"/>
                </a:lnTo>
                <a:lnTo>
                  <a:pt x="4" y="70"/>
                </a:lnTo>
                <a:lnTo>
                  <a:pt x="0" y="81"/>
                </a:lnTo>
                <a:lnTo>
                  <a:pt x="0" y="86"/>
                </a:lnTo>
                <a:lnTo>
                  <a:pt x="0" y="92"/>
                </a:lnTo>
                <a:lnTo>
                  <a:pt x="2" y="99"/>
                </a:lnTo>
                <a:lnTo>
                  <a:pt x="5" y="104"/>
                </a:lnTo>
                <a:lnTo>
                  <a:pt x="11" y="111"/>
                </a:lnTo>
                <a:lnTo>
                  <a:pt x="18" y="119"/>
                </a:lnTo>
                <a:lnTo>
                  <a:pt x="27" y="126"/>
                </a:lnTo>
                <a:lnTo>
                  <a:pt x="38" y="131"/>
                </a:lnTo>
                <a:lnTo>
                  <a:pt x="63" y="135"/>
                </a:lnTo>
                <a:lnTo>
                  <a:pt x="90" y="138"/>
                </a:lnTo>
                <a:lnTo>
                  <a:pt x="124" y="142"/>
                </a:lnTo>
                <a:lnTo>
                  <a:pt x="161" y="144"/>
                </a:lnTo>
                <a:lnTo>
                  <a:pt x="203" y="144"/>
                </a:lnTo>
                <a:lnTo>
                  <a:pt x="244" y="140"/>
                </a:lnTo>
                <a:lnTo>
                  <a:pt x="265" y="138"/>
                </a:lnTo>
                <a:lnTo>
                  <a:pt x="283" y="135"/>
                </a:lnTo>
                <a:lnTo>
                  <a:pt x="355" y="120"/>
                </a:lnTo>
                <a:lnTo>
                  <a:pt x="357" y="117"/>
                </a:lnTo>
                <a:lnTo>
                  <a:pt x="359" y="106"/>
                </a:lnTo>
                <a:lnTo>
                  <a:pt x="359" y="88"/>
                </a:lnTo>
                <a:lnTo>
                  <a:pt x="357" y="79"/>
                </a:lnTo>
                <a:lnTo>
                  <a:pt x="353" y="68"/>
                </a:lnTo>
                <a:lnTo>
                  <a:pt x="344" y="63"/>
                </a:lnTo>
                <a:lnTo>
                  <a:pt x="323" y="47"/>
                </a:lnTo>
                <a:lnTo>
                  <a:pt x="307" y="38"/>
                </a:lnTo>
                <a:lnTo>
                  <a:pt x="287" y="29"/>
                </a:lnTo>
                <a:lnTo>
                  <a:pt x="267" y="20"/>
                </a:lnTo>
                <a:lnTo>
                  <a:pt x="244" y="13"/>
                </a:lnTo>
                <a:lnTo>
                  <a:pt x="219" y="6"/>
                </a:lnTo>
                <a:lnTo>
                  <a:pt x="192" y="0"/>
                </a:lnTo>
                <a:lnTo>
                  <a:pt x="163" y="0"/>
                </a:lnTo>
                <a:lnTo>
                  <a:pt x="134" y="2"/>
                </a:lnTo>
                <a:lnTo>
                  <a:pt x="104" y="7"/>
                </a:lnTo>
                <a:lnTo>
                  <a:pt x="90" y="13"/>
                </a:lnTo>
                <a:lnTo>
                  <a:pt x="73" y="18"/>
                </a:lnTo>
                <a:lnTo>
                  <a:pt x="59" y="25"/>
                </a:lnTo>
                <a:lnTo>
                  <a:pt x="43" y="34"/>
                </a:lnTo>
                <a:lnTo>
                  <a:pt x="29" y="43"/>
                </a:lnTo>
                <a:lnTo>
                  <a:pt x="14" y="56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3" name="Freeform 22"/>
          <p:cNvSpPr>
            <a:spLocks/>
          </p:cNvSpPr>
          <p:nvPr/>
        </p:nvSpPr>
        <p:spPr bwMode="auto">
          <a:xfrm>
            <a:off x="3941763" y="3013075"/>
            <a:ext cx="284162" cy="233363"/>
          </a:xfrm>
          <a:custGeom>
            <a:avLst/>
            <a:gdLst>
              <a:gd name="T0" fmla="*/ 284162 w 179"/>
              <a:gd name="T1" fmla="*/ 133350 h 147"/>
              <a:gd name="T2" fmla="*/ 284162 w 179"/>
              <a:gd name="T3" fmla="*/ 133350 h 147"/>
              <a:gd name="T4" fmla="*/ 279400 w 179"/>
              <a:gd name="T5" fmla="*/ 155575 h 147"/>
              <a:gd name="T6" fmla="*/ 266700 w 179"/>
              <a:gd name="T7" fmla="*/ 176213 h 147"/>
              <a:gd name="T8" fmla="*/ 252412 w 179"/>
              <a:gd name="T9" fmla="*/ 195263 h 147"/>
              <a:gd name="T10" fmla="*/ 233362 w 179"/>
              <a:gd name="T11" fmla="*/ 209550 h 147"/>
              <a:gd name="T12" fmla="*/ 209550 w 179"/>
              <a:gd name="T13" fmla="*/ 222250 h 147"/>
              <a:gd name="T14" fmla="*/ 184150 w 179"/>
              <a:gd name="T15" fmla="*/ 230188 h 147"/>
              <a:gd name="T16" fmla="*/ 155575 w 179"/>
              <a:gd name="T17" fmla="*/ 233363 h 147"/>
              <a:gd name="T18" fmla="*/ 127000 w 179"/>
              <a:gd name="T19" fmla="*/ 233363 h 147"/>
              <a:gd name="T20" fmla="*/ 127000 w 179"/>
              <a:gd name="T21" fmla="*/ 233363 h 147"/>
              <a:gd name="T22" fmla="*/ 100012 w 179"/>
              <a:gd name="T23" fmla="*/ 227013 h 147"/>
              <a:gd name="T24" fmla="*/ 73025 w 179"/>
              <a:gd name="T25" fmla="*/ 215900 h 147"/>
              <a:gd name="T26" fmla="*/ 50800 w 179"/>
              <a:gd name="T27" fmla="*/ 204788 h 147"/>
              <a:gd name="T28" fmla="*/ 31750 w 179"/>
              <a:gd name="T29" fmla="*/ 187325 h 147"/>
              <a:gd name="T30" fmla="*/ 17462 w 179"/>
              <a:gd name="T31" fmla="*/ 166688 h 147"/>
              <a:gd name="T32" fmla="*/ 4762 w 179"/>
              <a:gd name="T33" fmla="*/ 147638 h 147"/>
              <a:gd name="T34" fmla="*/ 0 w 179"/>
              <a:gd name="T35" fmla="*/ 125413 h 147"/>
              <a:gd name="T36" fmla="*/ 0 w 179"/>
              <a:gd name="T37" fmla="*/ 98425 h 147"/>
              <a:gd name="T38" fmla="*/ 0 w 179"/>
              <a:gd name="T39" fmla="*/ 98425 h 147"/>
              <a:gd name="T40" fmla="*/ 4762 w 179"/>
              <a:gd name="T41" fmla="*/ 76200 h 147"/>
              <a:gd name="T42" fmla="*/ 17462 w 179"/>
              <a:gd name="T43" fmla="*/ 57150 h 147"/>
              <a:gd name="T44" fmla="*/ 31750 w 179"/>
              <a:gd name="T45" fmla="*/ 36513 h 147"/>
              <a:gd name="T46" fmla="*/ 50800 w 179"/>
              <a:gd name="T47" fmla="*/ 22225 h 147"/>
              <a:gd name="T48" fmla="*/ 73025 w 179"/>
              <a:gd name="T49" fmla="*/ 11113 h 147"/>
              <a:gd name="T50" fmla="*/ 100012 w 179"/>
              <a:gd name="T51" fmla="*/ 1588 h 147"/>
              <a:gd name="T52" fmla="*/ 125412 w 179"/>
              <a:gd name="T53" fmla="*/ 0 h 147"/>
              <a:gd name="T54" fmla="*/ 153987 w 179"/>
              <a:gd name="T55" fmla="*/ 0 h 147"/>
              <a:gd name="T56" fmla="*/ 153987 w 179"/>
              <a:gd name="T57" fmla="*/ 0 h 147"/>
              <a:gd name="T58" fmla="*/ 182562 w 179"/>
              <a:gd name="T59" fmla="*/ 4763 h 147"/>
              <a:gd name="T60" fmla="*/ 209550 w 179"/>
              <a:gd name="T61" fmla="*/ 14288 h 147"/>
              <a:gd name="T62" fmla="*/ 233362 w 179"/>
              <a:gd name="T63" fmla="*/ 28575 h 147"/>
              <a:gd name="T64" fmla="*/ 250825 w 179"/>
              <a:gd name="T65" fmla="*/ 44450 h 147"/>
              <a:gd name="T66" fmla="*/ 266700 w 179"/>
              <a:gd name="T67" fmla="*/ 65088 h 147"/>
              <a:gd name="T68" fmla="*/ 279400 w 179"/>
              <a:gd name="T69" fmla="*/ 84138 h 147"/>
              <a:gd name="T70" fmla="*/ 284162 w 179"/>
              <a:gd name="T71" fmla="*/ 107950 h 147"/>
              <a:gd name="T72" fmla="*/ 284162 w 179"/>
              <a:gd name="T73" fmla="*/ 133350 h 147"/>
              <a:gd name="T74" fmla="*/ 284162 w 179"/>
              <a:gd name="T75" fmla="*/ 133350 h 14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179" h="147">
                <a:moveTo>
                  <a:pt x="179" y="84"/>
                </a:moveTo>
                <a:lnTo>
                  <a:pt x="179" y="84"/>
                </a:lnTo>
                <a:lnTo>
                  <a:pt x="176" y="98"/>
                </a:lnTo>
                <a:lnTo>
                  <a:pt x="168" y="111"/>
                </a:lnTo>
                <a:lnTo>
                  <a:pt x="159" y="123"/>
                </a:lnTo>
                <a:lnTo>
                  <a:pt x="147" y="132"/>
                </a:lnTo>
                <a:lnTo>
                  <a:pt x="132" y="140"/>
                </a:lnTo>
                <a:lnTo>
                  <a:pt x="116" y="145"/>
                </a:lnTo>
                <a:lnTo>
                  <a:pt x="98" y="147"/>
                </a:lnTo>
                <a:lnTo>
                  <a:pt x="80" y="147"/>
                </a:lnTo>
                <a:lnTo>
                  <a:pt x="63" y="143"/>
                </a:lnTo>
                <a:lnTo>
                  <a:pt x="46" y="136"/>
                </a:lnTo>
                <a:lnTo>
                  <a:pt x="32" y="129"/>
                </a:lnTo>
                <a:lnTo>
                  <a:pt x="20" y="118"/>
                </a:lnTo>
                <a:lnTo>
                  <a:pt x="11" y="105"/>
                </a:lnTo>
                <a:lnTo>
                  <a:pt x="3" y="93"/>
                </a:lnTo>
                <a:lnTo>
                  <a:pt x="0" y="79"/>
                </a:lnTo>
                <a:lnTo>
                  <a:pt x="0" y="62"/>
                </a:lnTo>
                <a:lnTo>
                  <a:pt x="3" y="48"/>
                </a:lnTo>
                <a:lnTo>
                  <a:pt x="11" y="36"/>
                </a:lnTo>
                <a:lnTo>
                  <a:pt x="20" y="23"/>
                </a:lnTo>
                <a:lnTo>
                  <a:pt x="32" y="14"/>
                </a:lnTo>
                <a:lnTo>
                  <a:pt x="46" y="7"/>
                </a:lnTo>
                <a:lnTo>
                  <a:pt x="63" y="1"/>
                </a:lnTo>
                <a:lnTo>
                  <a:pt x="79" y="0"/>
                </a:lnTo>
                <a:lnTo>
                  <a:pt x="97" y="0"/>
                </a:lnTo>
                <a:lnTo>
                  <a:pt x="115" y="3"/>
                </a:lnTo>
                <a:lnTo>
                  <a:pt x="132" y="9"/>
                </a:lnTo>
                <a:lnTo>
                  <a:pt x="147" y="18"/>
                </a:lnTo>
                <a:lnTo>
                  <a:pt x="158" y="28"/>
                </a:lnTo>
                <a:lnTo>
                  <a:pt x="168" y="41"/>
                </a:lnTo>
                <a:lnTo>
                  <a:pt x="176" y="53"/>
                </a:lnTo>
                <a:lnTo>
                  <a:pt x="179" y="68"/>
                </a:lnTo>
                <a:lnTo>
                  <a:pt x="179" y="8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4" name="Freeform 23"/>
          <p:cNvSpPr>
            <a:spLocks/>
          </p:cNvSpPr>
          <p:nvPr/>
        </p:nvSpPr>
        <p:spPr bwMode="auto">
          <a:xfrm>
            <a:off x="4041775" y="3074988"/>
            <a:ext cx="93663" cy="90487"/>
          </a:xfrm>
          <a:custGeom>
            <a:avLst/>
            <a:gdLst>
              <a:gd name="T0" fmla="*/ 93663 w 59"/>
              <a:gd name="T1" fmla="*/ 50800 h 57"/>
              <a:gd name="T2" fmla="*/ 93663 w 59"/>
              <a:gd name="T3" fmla="*/ 60325 h 57"/>
              <a:gd name="T4" fmla="*/ 87313 w 59"/>
              <a:gd name="T5" fmla="*/ 68262 h 57"/>
              <a:gd name="T6" fmla="*/ 84138 w 59"/>
              <a:gd name="T7" fmla="*/ 74612 h 57"/>
              <a:gd name="T8" fmla="*/ 76200 w 59"/>
              <a:gd name="T9" fmla="*/ 79375 h 57"/>
              <a:gd name="T10" fmla="*/ 69850 w 59"/>
              <a:gd name="T11" fmla="*/ 85725 h 57"/>
              <a:gd name="T12" fmla="*/ 61913 w 59"/>
              <a:gd name="T13" fmla="*/ 88900 h 57"/>
              <a:gd name="T14" fmla="*/ 50800 w 59"/>
              <a:gd name="T15" fmla="*/ 90487 h 57"/>
              <a:gd name="T16" fmla="*/ 41275 w 59"/>
              <a:gd name="T17" fmla="*/ 90487 h 57"/>
              <a:gd name="T18" fmla="*/ 33338 w 59"/>
              <a:gd name="T19" fmla="*/ 88900 h 57"/>
              <a:gd name="T20" fmla="*/ 25400 w 59"/>
              <a:gd name="T21" fmla="*/ 85725 h 57"/>
              <a:gd name="T22" fmla="*/ 15875 w 59"/>
              <a:gd name="T23" fmla="*/ 79375 h 57"/>
              <a:gd name="T24" fmla="*/ 11113 w 59"/>
              <a:gd name="T25" fmla="*/ 74612 h 57"/>
              <a:gd name="T26" fmla="*/ 4763 w 59"/>
              <a:gd name="T27" fmla="*/ 65087 h 57"/>
              <a:gd name="T28" fmla="*/ 1588 w 59"/>
              <a:gd name="T29" fmla="*/ 57150 h 57"/>
              <a:gd name="T30" fmla="*/ 0 w 59"/>
              <a:gd name="T31" fmla="*/ 49212 h 57"/>
              <a:gd name="T32" fmla="*/ 0 w 59"/>
              <a:gd name="T33" fmla="*/ 39687 h 57"/>
              <a:gd name="T34" fmla="*/ 1588 w 59"/>
              <a:gd name="T35" fmla="*/ 31750 h 57"/>
              <a:gd name="T36" fmla="*/ 4763 w 59"/>
              <a:gd name="T37" fmla="*/ 22225 h 57"/>
              <a:gd name="T38" fmla="*/ 11113 w 59"/>
              <a:gd name="T39" fmla="*/ 14287 h 57"/>
              <a:gd name="T40" fmla="*/ 15875 w 59"/>
              <a:gd name="T41" fmla="*/ 7937 h 57"/>
              <a:gd name="T42" fmla="*/ 25400 w 59"/>
              <a:gd name="T43" fmla="*/ 3175 h 57"/>
              <a:gd name="T44" fmla="*/ 33338 w 59"/>
              <a:gd name="T45" fmla="*/ 0 h 57"/>
              <a:gd name="T46" fmla="*/ 41275 w 59"/>
              <a:gd name="T47" fmla="*/ 0 h 57"/>
              <a:gd name="T48" fmla="*/ 53975 w 59"/>
              <a:gd name="T49" fmla="*/ 0 h 57"/>
              <a:gd name="T50" fmla="*/ 61913 w 59"/>
              <a:gd name="T51" fmla="*/ 0 h 57"/>
              <a:gd name="T52" fmla="*/ 69850 w 59"/>
              <a:gd name="T53" fmla="*/ 6350 h 57"/>
              <a:gd name="T54" fmla="*/ 79375 w 59"/>
              <a:gd name="T55" fmla="*/ 7937 h 57"/>
              <a:gd name="T56" fmla="*/ 84138 w 59"/>
              <a:gd name="T57" fmla="*/ 17462 h 57"/>
              <a:gd name="T58" fmla="*/ 90488 w 59"/>
              <a:gd name="T59" fmla="*/ 22225 h 57"/>
              <a:gd name="T60" fmla="*/ 93663 w 59"/>
              <a:gd name="T61" fmla="*/ 31750 h 57"/>
              <a:gd name="T62" fmla="*/ 93663 w 59"/>
              <a:gd name="T63" fmla="*/ 39687 h 57"/>
              <a:gd name="T64" fmla="*/ 93663 w 59"/>
              <a:gd name="T65" fmla="*/ 50800 h 57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59" h="57">
                <a:moveTo>
                  <a:pt x="59" y="32"/>
                </a:moveTo>
                <a:lnTo>
                  <a:pt x="59" y="38"/>
                </a:lnTo>
                <a:lnTo>
                  <a:pt x="55" y="43"/>
                </a:lnTo>
                <a:lnTo>
                  <a:pt x="53" y="47"/>
                </a:lnTo>
                <a:lnTo>
                  <a:pt x="48" y="50"/>
                </a:lnTo>
                <a:lnTo>
                  <a:pt x="44" y="54"/>
                </a:lnTo>
                <a:lnTo>
                  <a:pt x="39" y="56"/>
                </a:lnTo>
                <a:lnTo>
                  <a:pt x="32" y="57"/>
                </a:lnTo>
                <a:lnTo>
                  <a:pt x="26" y="57"/>
                </a:lnTo>
                <a:lnTo>
                  <a:pt x="21" y="56"/>
                </a:lnTo>
                <a:lnTo>
                  <a:pt x="16" y="54"/>
                </a:lnTo>
                <a:lnTo>
                  <a:pt x="10" y="50"/>
                </a:lnTo>
                <a:lnTo>
                  <a:pt x="7" y="47"/>
                </a:lnTo>
                <a:lnTo>
                  <a:pt x="3" y="41"/>
                </a:lnTo>
                <a:lnTo>
                  <a:pt x="1" y="36"/>
                </a:lnTo>
                <a:lnTo>
                  <a:pt x="0" y="31"/>
                </a:lnTo>
                <a:lnTo>
                  <a:pt x="0" y="25"/>
                </a:lnTo>
                <a:lnTo>
                  <a:pt x="1" y="20"/>
                </a:lnTo>
                <a:lnTo>
                  <a:pt x="3" y="14"/>
                </a:lnTo>
                <a:lnTo>
                  <a:pt x="7" y="9"/>
                </a:lnTo>
                <a:lnTo>
                  <a:pt x="10" y="5"/>
                </a:lnTo>
                <a:lnTo>
                  <a:pt x="16" y="2"/>
                </a:lnTo>
                <a:lnTo>
                  <a:pt x="21" y="0"/>
                </a:lnTo>
                <a:lnTo>
                  <a:pt x="26" y="0"/>
                </a:lnTo>
                <a:lnTo>
                  <a:pt x="34" y="0"/>
                </a:lnTo>
                <a:lnTo>
                  <a:pt x="39" y="0"/>
                </a:lnTo>
                <a:lnTo>
                  <a:pt x="44" y="4"/>
                </a:lnTo>
                <a:lnTo>
                  <a:pt x="50" y="5"/>
                </a:lnTo>
                <a:lnTo>
                  <a:pt x="53" y="11"/>
                </a:lnTo>
                <a:lnTo>
                  <a:pt x="57" y="14"/>
                </a:lnTo>
                <a:lnTo>
                  <a:pt x="59" y="20"/>
                </a:lnTo>
                <a:lnTo>
                  <a:pt x="59" y="25"/>
                </a:lnTo>
                <a:lnTo>
                  <a:pt x="59" y="3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5" name="Freeform 24"/>
          <p:cNvSpPr>
            <a:spLocks/>
          </p:cNvSpPr>
          <p:nvPr/>
        </p:nvSpPr>
        <p:spPr bwMode="auto">
          <a:xfrm>
            <a:off x="3673475" y="2903538"/>
            <a:ext cx="795338" cy="182562"/>
          </a:xfrm>
          <a:custGeom>
            <a:avLst/>
            <a:gdLst>
              <a:gd name="T0" fmla="*/ 795338 w 501"/>
              <a:gd name="T1" fmla="*/ 163512 h 115"/>
              <a:gd name="T2" fmla="*/ 782638 w 501"/>
              <a:gd name="T3" fmla="*/ 149225 h 115"/>
              <a:gd name="T4" fmla="*/ 742950 w 501"/>
              <a:gd name="T5" fmla="*/ 114300 h 115"/>
              <a:gd name="T6" fmla="*/ 714375 w 501"/>
              <a:gd name="T7" fmla="*/ 95250 h 115"/>
              <a:gd name="T8" fmla="*/ 681038 w 501"/>
              <a:gd name="T9" fmla="*/ 71437 h 115"/>
              <a:gd name="T10" fmla="*/ 642938 w 501"/>
              <a:gd name="T11" fmla="*/ 52387 h 115"/>
              <a:gd name="T12" fmla="*/ 598488 w 501"/>
              <a:gd name="T13" fmla="*/ 31750 h 115"/>
              <a:gd name="T14" fmla="*/ 547688 w 501"/>
              <a:gd name="T15" fmla="*/ 17462 h 115"/>
              <a:gd name="T16" fmla="*/ 492125 w 501"/>
              <a:gd name="T17" fmla="*/ 6350 h 115"/>
              <a:gd name="T18" fmla="*/ 465138 w 501"/>
              <a:gd name="T19" fmla="*/ 3175 h 115"/>
              <a:gd name="T20" fmla="*/ 433388 w 501"/>
              <a:gd name="T21" fmla="*/ 0 h 115"/>
              <a:gd name="T22" fmla="*/ 401638 w 501"/>
              <a:gd name="T23" fmla="*/ 0 h 115"/>
              <a:gd name="T24" fmla="*/ 368300 w 501"/>
              <a:gd name="T25" fmla="*/ 3175 h 115"/>
              <a:gd name="T26" fmla="*/ 336550 w 501"/>
              <a:gd name="T27" fmla="*/ 6350 h 115"/>
              <a:gd name="T28" fmla="*/ 300038 w 501"/>
              <a:gd name="T29" fmla="*/ 14287 h 115"/>
              <a:gd name="T30" fmla="*/ 265113 w 501"/>
              <a:gd name="T31" fmla="*/ 23812 h 115"/>
              <a:gd name="T32" fmla="*/ 228600 w 501"/>
              <a:gd name="T33" fmla="*/ 38100 h 115"/>
              <a:gd name="T34" fmla="*/ 188913 w 501"/>
              <a:gd name="T35" fmla="*/ 52387 h 115"/>
              <a:gd name="T36" fmla="*/ 150813 w 501"/>
              <a:gd name="T37" fmla="*/ 69850 h 115"/>
              <a:gd name="T38" fmla="*/ 111125 w 501"/>
              <a:gd name="T39" fmla="*/ 92075 h 115"/>
              <a:gd name="T40" fmla="*/ 68263 w 501"/>
              <a:gd name="T41" fmla="*/ 117475 h 115"/>
              <a:gd name="T42" fmla="*/ 0 w 501"/>
              <a:gd name="T43" fmla="*/ 182562 h 115"/>
              <a:gd name="T44" fmla="*/ 38100 w 501"/>
              <a:gd name="T45" fmla="*/ 153987 h 115"/>
              <a:gd name="T46" fmla="*/ 79375 w 501"/>
              <a:gd name="T47" fmla="*/ 123825 h 115"/>
              <a:gd name="T48" fmla="*/ 136525 w 501"/>
              <a:gd name="T49" fmla="*/ 88900 h 115"/>
              <a:gd name="T50" fmla="*/ 168275 w 501"/>
              <a:gd name="T51" fmla="*/ 71437 h 115"/>
              <a:gd name="T52" fmla="*/ 203200 w 501"/>
              <a:gd name="T53" fmla="*/ 57150 h 115"/>
              <a:gd name="T54" fmla="*/ 239713 w 501"/>
              <a:gd name="T55" fmla="*/ 42862 h 115"/>
              <a:gd name="T56" fmla="*/ 276225 w 501"/>
              <a:gd name="T57" fmla="*/ 28575 h 115"/>
              <a:gd name="T58" fmla="*/ 315913 w 501"/>
              <a:gd name="T59" fmla="*/ 20637 h 115"/>
              <a:gd name="T60" fmla="*/ 355600 w 501"/>
              <a:gd name="T61" fmla="*/ 14287 h 115"/>
              <a:gd name="T62" fmla="*/ 398463 w 501"/>
              <a:gd name="T63" fmla="*/ 12700 h 115"/>
              <a:gd name="T64" fmla="*/ 438150 w 501"/>
              <a:gd name="T65" fmla="*/ 14287 h 115"/>
              <a:gd name="T66" fmla="*/ 476250 w 501"/>
              <a:gd name="T67" fmla="*/ 17462 h 115"/>
              <a:gd name="T68" fmla="*/ 512763 w 501"/>
              <a:gd name="T69" fmla="*/ 23812 h 115"/>
              <a:gd name="T70" fmla="*/ 560388 w 501"/>
              <a:gd name="T71" fmla="*/ 34925 h 115"/>
              <a:gd name="T72" fmla="*/ 617538 w 501"/>
              <a:gd name="T73" fmla="*/ 55562 h 115"/>
              <a:gd name="T74" fmla="*/ 646113 w 501"/>
              <a:gd name="T75" fmla="*/ 66675 h 115"/>
              <a:gd name="T76" fmla="*/ 677863 w 501"/>
              <a:gd name="T77" fmla="*/ 80962 h 115"/>
              <a:gd name="T78" fmla="*/ 706438 w 501"/>
              <a:gd name="T79" fmla="*/ 96837 h 115"/>
              <a:gd name="T80" fmla="*/ 738188 w 501"/>
              <a:gd name="T81" fmla="*/ 114300 h 115"/>
              <a:gd name="T82" fmla="*/ 766763 w 501"/>
              <a:gd name="T83" fmla="*/ 138112 h 115"/>
              <a:gd name="T84" fmla="*/ 795338 w 501"/>
              <a:gd name="T85" fmla="*/ 163512 h 11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01" h="115">
                <a:moveTo>
                  <a:pt x="501" y="103"/>
                </a:moveTo>
                <a:lnTo>
                  <a:pt x="493" y="94"/>
                </a:lnTo>
                <a:lnTo>
                  <a:pt x="468" y="72"/>
                </a:lnTo>
                <a:lnTo>
                  <a:pt x="450" y="60"/>
                </a:lnTo>
                <a:lnTo>
                  <a:pt x="429" y="45"/>
                </a:lnTo>
                <a:lnTo>
                  <a:pt x="405" y="33"/>
                </a:lnTo>
                <a:lnTo>
                  <a:pt x="377" y="20"/>
                </a:lnTo>
                <a:lnTo>
                  <a:pt x="345" y="11"/>
                </a:lnTo>
                <a:lnTo>
                  <a:pt x="310" y="4"/>
                </a:lnTo>
                <a:lnTo>
                  <a:pt x="293" y="2"/>
                </a:lnTo>
                <a:lnTo>
                  <a:pt x="273" y="0"/>
                </a:lnTo>
                <a:lnTo>
                  <a:pt x="253" y="0"/>
                </a:lnTo>
                <a:lnTo>
                  <a:pt x="232" y="2"/>
                </a:lnTo>
                <a:lnTo>
                  <a:pt x="212" y="4"/>
                </a:lnTo>
                <a:lnTo>
                  <a:pt x="189" y="9"/>
                </a:lnTo>
                <a:lnTo>
                  <a:pt x="167" y="15"/>
                </a:lnTo>
                <a:lnTo>
                  <a:pt x="144" y="24"/>
                </a:lnTo>
                <a:lnTo>
                  <a:pt x="119" y="33"/>
                </a:lnTo>
                <a:lnTo>
                  <a:pt x="95" y="44"/>
                </a:lnTo>
                <a:lnTo>
                  <a:pt x="70" y="58"/>
                </a:lnTo>
                <a:lnTo>
                  <a:pt x="43" y="74"/>
                </a:lnTo>
                <a:lnTo>
                  <a:pt x="0" y="115"/>
                </a:lnTo>
                <a:lnTo>
                  <a:pt x="24" y="97"/>
                </a:lnTo>
                <a:lnTo>
                  <a:pt x="50" y="78"/>
                </a:lnTo>
                <a:lnTo>
                  <a:pt x="86" y="56"/>
                </a:lnTo>
                <a:lnTo>
                  <a:pt x="106" y="45"/>
                </a:lnTo>
                <a:lnTo>
                  <a:pt x="128" y="36"/>
                </a:lnTo>
                <a:lnTo>
                  <a:pt x="151" y="27"/>
                </a:lnTo>
                <a:lnTo>
                  <a:pt x="174" y="18"/>
                </a:lnTo>
                <a:lnTo>
                  <a:pt x="199" y="13"/>
                </a:lnTo>
                <a:lnTo>
                  <a:pt x="224" y="9"/>
                </a:lnTo>
                <a:lnTo>
                  <a:pt x="251" y="8"/>
                </a:lnTo>
                <a:lnTo>
                  <a:pt x="276" y="9"/>
                </a:lnTo>
                <a:lnTo>
                  <a:pt x="300" y="11"/>
                </a:lnTo>
                <a:lnTo>
                  <a:pt x="323" y="15"/>
                </a:lnTo>
                <a:lnTo>
                  <a:pt x="353" y="22"/>
                </a:lnTo>
                <a:lnTo>
                  <a:pt x="389" y="35"/>
                </a:lnTo>
                <a:lnTo>
                  <a:pt x="407" y="42"/>
                </a:lnTo>
                <a:lnTo>
                  <a:pt x="427" y="51"/>
                </a:lnTo>
                <a:lnTo>
                  <a:pt x="445" y="61"/>
                </a:lnTo>
                <a:lnTo>
                  <a:pt x="465" y="72"/>
                </a:lnTo>
                <a:lnTo>
                  <a:pt x="483" y="87"/>
                </a:lnTo>
                <a:lnTo>
                  <a:pt x="501" y="10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6" name="Freeform 25"/>
          <p:cNvSpPr>
            <a:spLocks/>
          </p:cNvSpPr>
          <p:nvPr/>
        </p:nvSpPr>
        <p:spPr bwMode="auto">
          <a:xfrm>
            <a:off x="5159375" y="2565400"/>
            <a:ext cx="914400" cy="196850"/>
          </a:xfrm>
          <a:custGeom>
            <a:avLst/>
            <a:gdLst>
              <a:gd name="T0" fmla="*/ 0 w 576"/>
              <a:gd name="T1" fmla="*/ 176213 h 124"/>
              <a:gd name="T2" fmla="*/ 0 w 576"/>
              <a:gd name="T3" fmla="*/ 176213 h 124"/>
              <a:gd name="T4" fmla="*/ 11113 w 576"/>
              <a:gd name="T5" fmla="*/ 165100 h 124"/>
              <a:gd name="T6" fmla="*/ 42863 w 576"/>
              <a:gd name="T7" fmla="*/ 139700 h 124"/>
              <a:gd name="T8" fmla="*/ 92075 w 576"/>
              <a:gd name="T9" fmla="*/ 103188 h 124"/>
              <a:gd name="T10" fmla="*/ 122238 w 576"/>
              <a:gd name="T11" fmla="*/ 82550 h 124"/>
              <a:gd name="T12" fmla="*/ 157163 w 576"/>
              <a:gd name="T13" fmla="*/ 65088 h 124"/>
              <a:gd name="T14" fmla="*/ 196850 w 576"/>
              <a:gd name="T15" fmla="*/ 46038 h 124"/>
              <a:gd name="T16" fmla="*/ 236538 w 576"/>
              <a:gd name="T17" fmla="*/ 28575 h 124"/>
              <a:gd name="T18" fmla="*/ 279400 w 576"/>
              <a:gd name="T19" fmla="*/ 17463 h 124"/>
              <a:gd name="T20" fmla="*/ 327025 w 576"/>
              <a:gd name="T21" fmla="*/ 6350 h 124"/>
              <a:gd name="T22" fmla="*/ 373063 w 576"/>
              <a:gd name="T23" fmla="*/ 0 h 124"/>
              <a:gd name="T24" fmla="*/ 423863 w 576"/>
              <a:gd name="T25" fmla="*/ 3175 h 124"/>
              <a:gd name="T26" fmla="*/ 476250 w 576"/>
              <a:gd name="T27" fmla="*/ 7938 h 124"/>
              <a:gd name="T28" fmla="*/ 501650 w 576"/>
              <a:gd name="T29" fmla="*/ 14288 h 124"/>
              <a:gd name="T30" fmla="*/ 530225 w 576"/>
              <a:gd name="T31" fmla="*/ 22225 h 124"/>
              <a:gd name="T32" fmla="*/ 530225 w 576"/>
              <a:gd name="T33" fmla="*/ 22225 h 124"/>
              <a:gd name="T34" fmla="*/ 566738 w 576"/>
              <a:gd name="T35" fmla="*/ 31750 h 124"/>
              <a:gd name="T36" fmla="*/ 660400 w 576"/>
              <a:gd name="T37" fmla="*/ 60325 h 124"/>
              <a:gd name="T38" fmla="*/ 723900 w 576"/>
              <a:gd name="T39" fmla="*/ 79375 h 124"/>
              <a:gd name="T40" fmla="*/ 785813 w 576"/>
              <a:gd name="T41" fmla="*/ 104775 h 124"/>
              <a:gd name="T42" fmla="*/ 850900 w 576"/>
              <a:gd name="T43" fmla="*/ 133350 h 124"/>
              <a:gd name="T44" fmla="*/ 914400 w 576"/>
              <a:gd name="T45" fmla="*/ 168275 h 124"/>
              <a:gd name="T46" fmla="*/ 914400 w 576"/>
              <a:gd name="T47" fmla="*/ 168275 h 124"/>
              <a:gd name="T48" fmla="*/ 846138 w 576"/>
              <a:gd name="T49" fmla="*/ 150813 h 124"/>
              <a:gd name="T50" fmla="*/ 771525 w 576"/>
              <a:gd name="T51" fmla="*/ 133350 h 124"/>
              <a:gd name="T52" fmla="*/ 682625 w 576"/>
              <a:gd name="T53" fmla="*/ 114300 h 124"/>
              <a:gd name="T54" fmla="*/ 587375 w 576"/>
              <a:gd name="T55" fmla="*/ 93663 h 124"/>
              <a:gd name="T56" fmla="*/ 492125 w 576"/>
              <a:gd name="T57" fmla="*/ 79375 h 124"/>
              <a:gd name="T58" fmla="*/ 447675 w 576"/>
              <a:gd name="T59" fmla="*/ 74613 h 124"/>
              <a:gd name="T60" fmla="*/ 407988 w 576"/>
              <a:gd name="T61" fmla="*/ 71438 h 124"/>
              <a:gd name="T62" fmla="*/ 369888 w 576"/>
              <a:gd name="T63" fmla="*/ 71438 h 124"/>
              <a:gd name="T64" fmla="*/ 339725 w 576"/>
              <a:gd name="T65" fmla="*/ 71438 h 124"/>
              <a:gd name="T66" fmla="*/ 339725 w 576"/>
              <a:gd name="T67" fmla="*/ 71438 h 124"/>
              <a:gd name="T68" fmla="*/ 325438 w 576"/>
              <a:gd name="T69" fmla="*/ 74613 h 124"/>
              <a:gd name="T70" fmla="*/ 325438 w 576"/>
              <a:gd name="T71" fmla="*/ 74613 h 124"/>
              <a:gd name="T72" fmla="*/ 298450 w 576"/>
              <a:gd name="T73" fmla="*/ 79375 h 124"/>
              <a:gd name="T74" fmla="*/ 271463 w 576"/>
              <a:gd name="T75" fmla="*/ 88900 h 124"/>
              <a:gd name="T76" fmla="*/ 219075 w 576"/>
              <a:gd name="T77" fmla="*/ 111125 h 124"/>
              <a:gd name="T78" fmla="*/ 168275 w 576"/>
              <a:gd name="T79" fmla="*/ 136525 h 124"/>
              <a:gd name="T80" fmla="*/ 122238 w 576"/>
              <a:gd name="T81" fmla="*/ 161925 h 124"/>
              <a:gd name="T82" fmla="*/ 79375 w 576"/>
              <a:gd name="T83" fmla="*/ 185738 h 124"/>
              <a:gd name="T84" fmla="*/ 60325 w 576"/>
              <a:gd name="T85" fmla="*/ 190500 h 124"/>
              <a:gd name="T86" fmla="*/ 42863 w 576"/>
              <a:gd name="T87" fmla="*/ 196850 h 124"/>
              <a:gd name="T88" fmla="*/ 28575 w 576"/>
              <a:gd name="T89" fmla="*/ 196850 h 124"/>
              <a:gd name="T90" fmla="*/ 17463 w 576"/>
              <a:gd name="T91" fmla="*/ 196850 h 124"/>
              <a:gd name="T92" fmla="*/ 6350 w 576"/>
              <a:gd name="T93" fmla="*/ 187325 h 124"/>
              <a:gd name="T94" fmla="*/ 0 w 576"/>
              <a:gd name="T95" fmla="*/ 176213 h 124"/>
              <a:gd name="T96" fmla="*/ 0 w 576"/>
              <a:gd name="T97" fmla="*/ 176213 h 124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76" h="124">
                <a:moveTo>
                  <a:pt x="0" y="111"/>
                </a:moveTo>
                <a:lnTo>
                  <a:pt x="0" y="111"/>
                </a:lnTo>
                <a:lnTo>
                  <a:pt x="7" y="104"/>
                </a:lnTo>
                <a:lnTo>
                  <a:pt x="27" y="88"/>
                </a:lnTo>
                <a:lnTo>
                  <a:pt x="58" y="65"/>
                </a:lnTo>
                <a:lnTo>
                  <a:pt x="77" y="52"/>
                </a:lnTo>
                <a:lnTo>
                  <a:pt x="99" y="41"/>
                </a:lnTo>
                <a:lnTo>
                  <a:pt x="124" y="29"/>
                </a:lnTo>
                <a:lnTo>
                  <a:pt x="149" y="18"/>
                </a:lnTo>
                <a:lnTo>
                  <a:pt x="176" y="11"/>
                </a:lnTo>
                <a:lnTo>
                  <a:pt x="206" y="4"/>
                </a:lnTo>
                <a:lnTo>
                  <a:pt x="235" y="0"/>
                </a:lnTo>
                <a:lnTo>
                  <a:pt x="267" y="2"/>
                </a:lnTo>
                <a:lnTo>
                  <a:pt x="300" y="5"/>
                </a:lnTo>
                <a:lnTo>
                  <a:pt x="316" y="9"/>
                </a:lnTo>
                <a:lnTo>
                  <a:pt x="334" y="14"/>
                </a:lnTo>
                <a:lnTo>
                  <a:pt x="357" y="20"/>
                </a:lnTo>
                <a:lnTo>
                  <a:pt x="416" y="38"/>
                </a:lnTo>
                <a:lnTo>
                  <a:pt x="456" y="50"/>
                </a:lnTo>
                <a:lnTo>
                  <a:pt x="495" y="66"/>
                </a:lnTo>
                <a:lnTo>
                  <a:pt x="536" y="84"/>
                </a:lnTo>
                <a:lnTo>
                  <a:pt x="576" y="106"/>
                </a:lnTo>
                <a:lnTo>
                  <a:pt x="533" y="95"/>
                </a:lnTo>
                <a:lnTo>
                  <a:pt x="486" y="84"/>
                </a:lnTo>
                <a:lnTo>
                  <a:pt x="430" y="72"/>
                </a:lnTo>
                <a:lnTo>
                  <a:pt x="370" y="59"/>
                </a:lnTo>
                <a:lnTo>
                  <a:pt x="310" y="50"/>
                </a:lnTo>
                <a:lnTo>
                  <a:pt x="282" y="47"/>
                </a:lnTo>
                <a:lnTo>
                  <a:pt x="257" y="45"/>
                </a:lnTo>
                <a:lnTo>
                  <a:pt x="233" y="45"/>
                </a:lnTo>
                <a:lnTo>
                  <a:pt x="214" y="45"/>
                </a:lnTo>
                <a:lnTo>
                  <a:pt x="205" y="47"/>
                </a:lnTo>
                <a:lnTo>
                  <a:pt x="188" y="50"/>
                </a:lnTo>
                <a:lnTo>
                  <a:pt x="171" y="56"/>
                </a:lnTo>
                <a:lnTo>
                  <a:pt x="138" y="70"/>
                </a:lnTo>
                <a:lnTo>
                  <a:pt x="106" y="86"/>
                </a:lnTo>
                <a:lnTo>
                  <a:pt x="77" y="102"/>
                </a:lnTo>
                <a:lnTo>
                  <a:pt x="50" y="117"/>
                </a:lnTo>
                <a:lnTo>
                  <a:pt x="38" y="120"/>
                </a:lnTo>
                <a:lnTo>
                  <a:pt x="27" y="124"/>
                </a:lnTo>
                <a:lnTo>
                  <a:pt x="18" y="124"/>
                </a:lnTo>
                <a:lnTo>
                  <a:pt x="11" y="124"/>
                </a:lnTo>
                <a:lnTo>
                  <a:pt x="4" y="118"/>
                </a:lnTo>
                <a:lnTo>
                  <a:pt x="0" y="11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7" name="Freeform 26"/>
          <p:cNvSpPr>
            <a:spLocks/>
          </p:cNvSpPr>
          <p:nvPr/>
        </p:nvSpPr>
        <p:spPr bwMode="auto">
          <a:xfrm>
            <a:off x="3519488" y="2559050"/>
            <a:ext cx="828675" cy="192088"/>
          </a:xfrm>
          <a:custGeom>
            <a:avLst/>
            <a:gdLst>
              <a:gd name="T0" fmla="*/ 781050 w 522"/>
              <a:gd name="T1" fmla="*/ 60325 h 121"/>
              <a:gd name="T2" fmla="*/ 781050 w 522"/>
              <a:gd name="T3" fmla="*/ 60325 h 121"/>
              <a:gd name="T4" fmla="*/ 757238 w 522"/>
              <a:gd name="T5" fmla="*/ 52388 h 121"/>
              <a:gd name="T6" fmla="*/ 698500 w 522"/>
              <a:gd name="T7" fmla="*/ 34925 h 121"/>
              <a:gd name="T8" fmla="*/ 655638 w 522"/>
              <a:gd name="T9" fmla="*/ 26988 h 121"/>
              <a:gd name="T10" fmla="*/ 604838 w 522"/>
              <a:gd name="T11" fmla="*/ 14288 h 121"/>
              <a:gd name="T12" fmla="*/ 552450 w 522"/>
              <a:gd name="T13" fmla="*/ 6350 h 121"/>
              <a:gd name="T14" fmla="*/ 493713 w 522"/>
              <a:gd name="T15" fmla="*/ 0 h 121"/>
              <a:gd name="T16" fmla="*/ 433388 w 522"/>
              <a:gd name="T17" fmla="*/ 0 h 121"/>
              <a:gd name="T18" fmla="*/ 371475 w 522"/>
              <a:gd name="T19" fmla="*/ 0 h 121"/>
              <a:gd name="T20" fmla="*/ 311150 w 522"/>
              <a:gd name="T21" fmla="*/ 9525 h 121"/>
              <a:gd name="T22" fmla="*/ 279400 w 522"/>
              <a:gd name="T23" fmla="*/ 14288 h 121"/>
              <a:gd name="T24" fmla="*/ 247650 w 522"/>
              <a:gd name="T25" fmla="*/ 20638 h 121"/>
              <a:gd name="T26" fmla="*/ 220663 w 522"/>
              <a:gd name="T27" fmla="*/ 28575 h 121"/>
              <a:gd name="T28" fmla="*/ 192088 w 522"/>
              <a:gd name="T29" fmla="*/ 41275 h 121"/>
              <a:gd name="T30" fmla="*/ 163513 w 522"/>
              <a:gd name="T31" fmla="*/ 55563 h 121"/>
              <a:gd name="T32" fmla="*/ 134938 w 522"/>
              <a:gd name="T33" fmla="*/ 69850 h 121"/>
              <a:gd name="T34" fmla="*/ 109538 w 522"/>
              <a:gd name="T35" fmla="*/ 85725 h 121"/>
              <a:gd name="T36" fmla="*/ 82550 w 522"/>
              <a:gd name="T37" fmla="*/ 106363 h 121"/>
              <a:gd name="T38" fmla="*/ 60325 w 522"/>
              <a:gd name="T39" fmla="*/ 128588 h 121"/>
              <a:gd name="T40" fmla="*/ 38100 w 522"/>
              <a:gd name="T41" fmla="*/ 153988 h 121"/>
              <a:gd name="T42" fmla="*/ 0 w 522"/>
              <a:gd name="T43" fmla="*/ 192088 h 121"/>
              <a:gd name="T44" fmla="*/ 0 w 522"/>
              <a:gd name="T45" fmla="*/ 192088 h 121"/>
              <a:gd name="T46" fmla="*/ 31750 w 522"/>
              <a:gd name="T47" fmla="*/ 174625 h 121"/>
              <a:gd name="T48" fmla="*/ 63500 w 522"/>
              <a:gd name="T49" fmla="*/ 157163 h 121"/>
              <a:gd name="T50" fmla="*/ 109538 w 522"/>
              <a:gd name="T51" fmla="*/ 134938 h 121"/>
              <a:gd name="T52" fmla="*/ 160338 w 522"/>
              <a:gd name="T53" fmla="*/ 114300 h 121"/>
              <a:gd name="T54" fmla="*/ 217488 w 522"/>
              <a:gd name="T55" fmla="*/ 96838 h 121"/>
              <a:gd name="T56" fmla="*/ 246063 w 522"/>
              <a:gd name="T57" fmla="*/ 92075 h 121"/>
              <a:gd name="T58" fmla="*/ 276225 w 522"/>
              <a:gd name="T59" fmla="*/ 85725 h 121"/>
              <a:gd name="T60" fmla="*/ 307975 w 522"/>
              <a:gd name="T61" fmla="*/ 82550 h 121"/>
              <a:gd name="T62" fmla="*/ 339725 w 522"/>
              <a:gd name="T63" fmla="*/ 80963 h 121"/>
              <a:gd name="T64" fmla="*/ 339725 w 522"/>
              <a:gd name="T65" fmla="*/ 80963 h 121"/>
              <a:gd name="T66" fmla="*/ 412750 w 522"/>
              <a:gd name="T67" fmla="*/ 88900 h 121"/>
              <a:gd name="T68" fmla="*/ 573088 w 522"/>
              <a:gd name="T69" fmla="*/ 103188 h 121"/>
              <a:gd name="T70" fmla="*/ 660400 w 522"/>
              <a:gd name="T71" fmla="*/ 106363 h 121"/>
              <a:gd name="T72" fmla="*/ 741363 w 522"/>
              <a:gd name="T73" fmla="*/ 109538 h 121"/>
              <a:gd name="T74" fmla="*/ 771525 w 522"/>
              <a:gd name="T75" fmla="*/ 109538 h 121"/>
              <a:gd name="T76" fmla="*/ 800100 w 522"/>
              <a:gd name="T77" fmla="*/ 106363 h 121"/>
              <a:gd name="T78" fmla="*/ 820738 w 522"/>
              <a:gd name="T79" fmla="*/ 100013 h 121"/>
              <a:gd name="T80" fmla="*/ 828675 w 522"/>
              <a:gd name="T81" fmla="*/ 95250 h 121"/>
              <a:gd name="T82" fmla="*/ 828675 w 522"/>
              <a:gd name="T83" fmla="*/ 95250 h 121"/>
              <a:gd name="T84" fmla="*/ 828675 w 522"/>
              <a:gd name="T85" fmla="*/ 92075 h 121"/>
              <a:gd name="T86" fmla="*/ 823913 w 522"/>
              <a:gd name="T87" fmla="*/ 82550 h 121"/>
              <a:gd name="T88" fmla="*/ 809625 w 522"/>
              <a:gd name="T89" fmla="*/ 71438 h 121"/>
              <a:gd name="T90" fmla="*/ 796925 w 522"/>
              <a:gd name="T91" fmla="*/ 66675 h 121"/>
              <a:gd name="T92" fmla="*/ 781050 w 522"/>
              <a:gd name="T93" fmla="*/ 60325 h 121"/>
              <a:gd name="T94" fmla="*/ 781050 w 522"/>
              <a:gd name="T95" fmla="*/ 60325 h 121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22" h="121">
                <a:moveTo>
                  <a:pt x="492" y="38"/>
                </a:moveTo>
                <a:lnTo>
                  <a:pt x="492" y="38"/>
                </a:lnTo>
                <a:lnTo>
                  <a:pt x="477" y="33"/>
                </a:lnTo>
                <a:lnTo>
                  <a:pt x="440" y="22"/>
                </a:lnTo>
                <a:lnTo>
                  <a:pt x="413" y="17"/>
                </a:lnTo>
                <a:lnTo>
                  <a:pt x="381" y="9"/>
                </a:lnTo>
                <a:lnTo>
                  <a:pt x="348" y="4"/>
                </a:lnTo>
                <a:lnTo>
                  <a:pt x="311" y="0"/>
                </a:lnTo>
                <a:lnTo>
                  <a:pt x="273" y="0"/>
                </a:lnTo>
                <a:lnTo>
                  <a:pt x="234" y="0"/>
                </a:lnTo>
                <a:lnTo>
                  <a:pt x="196" y="6"/>
                </a:lnTo>
                <a:lnTo>
                  <a:pt x="176" y="9"/>
                </a:lnTo>
                <a:lnTo>
                  <a:pt x="156" y="13"/>
                </a:lnTo>
                <a:lnTo>
                  <a:pt x="139" y="18"/>
                </a:lnTo>
                <a:lnTo>
                  <a:pt x="121" y="26"/>
                </a:lnTo>
                <a:lnTo>
                  <a:pt x="103" y="35"/>
                </a:lnTo>
                <a:lnTo>
                  <a:pt x="85" y="44"/>
                </a:lnTo>
                <a:lnTo>
                  <a:pt x="69" y="54"/>
                </a:lnTo>
                <a:lnTo>
                  <a:pt x="52" y="67"/>
                </a:lnTo>
                <a:lnTo>
                  <a:pt x="38" y="81"/>
                </a:lnTo>
                <a:lnTo>
                  <a:pt x="24" y="97"/>
                </a:lnTo>
                <a:lnTo>
                  <a:pt x="0" y="121"/>
                </a:lnTo>
                <a:lnTo>
                  <a:pt x="20" y="110"/>
                </a:lnTo>
                <a:lnTo>
                  <a:pt x="40" y="99"/>
                </a:lnTo>
                <a:lnTo>
                  <a:pt x="69" y="85"/>
                </a:lnTo>
                <a:lnTo>
                  <a:pt x="101" y="72"/>
                </a:lnTo>
                <a:lnTo>
                  <a:pt x="137" y="61"/>
                </a:lnTo>
                <a:lnTo>
                  <a:pt x="155" y="58"/>
                </a:lnTo>
                <a:lnTo>
                  <a:pt x="174" y="54"/>
                </a:lnTo>
                <a:lnTo>
                  <a:pt x="194" y="52"/>
                </a:lnTo>
                <a:lnTo>
                  <a:pt x="214" y="51"/>
                </a:lnTo>
                <a:lnTo>
                  <a:pt x="260" y="56"/>
                </a:lnTo>
                <a:lnTo>
                  <a:pt x="361" y="65"/>
                </a:lnTo>
                <a:lnTo>
                  <a:pt x="416" y="67"/>
                </a:lnTo>
                <a:lnTo>
                  <a:pt x="467" y="69"/>
                </a:lnTo>
                <a:lnTo>
                  <a:pt x="486" y="69"/>
                </a:lnTo>
                <a:lnTo>
                  <a:pt x="504" y="67"/>
                </a:lnTo>
                <a:lnTo>
                  <a:pt x="517" y="63"/>
                </a:lnTo>
                <a:lnTo>
                  <a:pt x="522" y="60"/>
                </a:lnTo>
                <a:lnTo>
                  <a:pt x="522" y="58"/>
                </a:lnTo>
                <a:lnTo>
                  <a:pt x="519" y="52"/>
                </a:lnTo>
                <a:lnTo>
                  <a:pt x="510" y="45"/>
                </a:lnTo>
                <a:lnTo>
                  <a:pt x="502" y="42"/>
                </a:lnTo>
                <a:lnTo>
                  <a:pt x="492" y="38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8" name="Freeform 27"/>
          <p:cNvSpPr>
            <a:spLocks/>
          </p:cNvSpPr>
          <p:nvPr/>
        </p:nvSpPr>
        <p:spPr bwMode="auto">
          <a:xfrm>
            <a:off x="3235325" y="3552825"/>
            <a:ext cx="142875" cy="468313"/>
          </a:xfrm>
          <a:custGeom>
            <a:avLst/>
            <a:gdLst>
              <a:gd name="T0" fmla="*/ 79375 w 90"/>
              <a:gd name="T1" fmla="*/ 0 h 295"/>
              <a:gd name="T2" fmla="*/ 79375 w 90"/>
              <a:gd name="T3" fmla="*/ 0 h 295"/>
              <a:gd name="T4" fmla="*/ 68263 w 90"/>
              <a:gd name="T5" fmla="*/ 38100 h 295"/>
              <a:gd name="T6" fmla="*/ 60325 w 90"/>
              <a:gd name="T7" fmla="*/ 77788 h 295"/>
              <a:gd name="T8" fmla="*/ 53975 w 90"/>
              <a:gd name="T9" fmla="*/ 125413 h 295"/>
              <a:gd name="T10" fmla="*/ 50800 w 90"/>
              <a:gd name="T11" fmla="*/ 179388 h 295"/>
              <a:gd name="T12" fmla="*/ 50800 w 90"/>
              <a:gd name="T13" fmla="*/ 206375 h 295"/>
              <a:gd name="T14" fmla="*/ 53975 w 90"/>
              <a:gd name="T15" fmla="*/ 228600 h 295"/>
              <a:gd name="T16" fmla="*/ 60325 w 90"/>
              <a:gd name="T17" fmla="*/ 250825 h 295"/>
              <a:gd name="T18" fmla="*/ 68263 w 90"/>
              <a:gd name="T19" fmla="*/ 274638 h 295"/>
              <a:gd name="T20" fmla="*/ 82550 w 90"/>
              <a:gd name="T21" fmla="*/ 290513 h 295"/>
              <a:gd name="T22" fmla="*/ 96838 w 90"/>
              <a:gd name="T23" fmla="*/ 307975 h 295"/>
              <a:gd name="T24" fmla="*/ 96838 w 90"/>
              <a:gd name="T25" fmla="*/ 307975 h 295"/>
              <a:gd name="T26" fmla="*/ 100013 w 90"/>
              <a:gd name="T27" fmla="*/ 315913 h 295"/>
              <a:gd name="T28" fmla="*/ 103188 w 90"/>
              <a:gd name="T29" fmla="*/ 347663 h 295"/>
              <a:gd name="T30" fmla="*/ 107950 w 90"/>
              <a:gd name="T31" fmla="*/ 368300 h 295"/>
              <a:gd name="T32" fmla="*/ 117475 w 90"/>
              <a:gd name="T33" fmla="*/ 393700 h 295"/>
              <a:gd name="T34" fmla="*/ 128588 w 90"/>
              <a:gd name="T35" fmla="*/ 419100 h 295"/>
              <a:gd name="T36" fmla="*/ 142875 w 90"/>
              <a:gd name="T37" fmla="*/ 450850 h 295"/>
              <a:gd name="T38" fmla="*/ 142875 w 90"/>
              <a:gd name="T39" fmla="*/ 450850 h 295"/>
              <a:gd name="T40" fmla="*/ 136525 w 90"/>
              <a:gd name="T41" fmla="*/ 455613 h 295"/>
              <a:gd name="T42" fmla="*/ 125413 w 90"/>
              <a:gd name="T43" fmla="*/ 461963 h 295"/>
              <a:gd name="T44" fmla="*/ 111125 w 90"/>
              <a:gd name="T45" fmla="*/ 465138 h 295"/>
              <a:gd name="T46" fmla="*/ 93663 w 90"/>
              <a:gd name="T47" fmla="*/ 468313 h 295"/>
              <a:gd name="T48" fmla="*/ 74613 w 90"/>
              <a:gd name="T49" fmla="*/ 465138 h 295"/>
              <a:gd name="T50" fmla="*/ 49213 w 90"/>
              <a:gd name="T51" fmla="*/ 454025 h 295"/>
              <a:gd name="T52" fmla="*/ 17463 w 90"/>
              <a:gd name="T53" fmla="*/ 436563 h 295"/>
              <a:gd name="T54" fmla="*/ 17463 w 90"/>
              <a:gd name="T55" fmla="*/ 436563 h 295"/>
              <a:gd name="T56" fmla="*/ 9525 w 90"/>
              <a:gd name="T57" fmla="*/ 368300 h 295"/>
              <a:gd name="T58" fmla="*/ 3175 w 90"/>
              <a:gd name="T59" fmla="*/ 300038 h 295"/>
              <a:gd name="T60" fmla="*/ 0 w 90"/>
              <a:gd name="T61" fmla="*/ 222250 h 295"/>
              <a:gd name="T62" fmla="*/ 0 w 90"/>
              <a:gd name="T63" fmla="*/ 182563 h 295"/>
              <a:gd name="T64" fmla="*/ 3175 w 90"/>
              <a:gd name="T65" fmla="*/ 142875 h 295"/>
              <a:gd name="T66" fmla="*/ 9525 w 90"/>
              <a:gd name="T67" fmla="*/ 106363 h 295"/>
              <a:gd name="T68" fmla="*/ 14288 w 90"/>
              <a:gd name="T69" fmla="*/ 71438 h 295"/>
              <a:gd name="T70" fmla="*/ 25400 w 90"/>
              <a:gd name="T71" fmla="*/ 42863 h 295"/>
              <a:gd name="T72" fmla="*/ 31750 w 90"/>
              <a:gd name="T73" fmla="*/ 31750 h 295"/>
              <a:gd name="T74" fmla="*/ 39688 w 90"/>
              <a:gd name="T75" fmla="*/ 20638 h 295"/>
              <a:gd name="T76" fmla="*/ 49213 w 90"/>
              <a:gd name="T77" fmla="*/ 12700 h 295"/>
              <a:gd name="T78" fmla="*/ 57150 w 90"/>
              <a:gd name="T79" fmla="*/ 6350 h 295"/>
              <a:gd name="T80" fmla="*/ 68263 w 90"/>
              <a:gd name="T81" fmla="*/ 0 h 295"/>
              <a:gd name="T82" fmla="*/ 79375 w 90"/>
              <a:gd name="T83" fmla="*/ 0 h 295"/>
              <a:gd name="T84" fmla="*/ 79375 w 90"/>
              <a:gd name="T85" fmla="*/ 0 h 29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90" h="295">
                <a:moveTo>
                  <a:pt x="50" y="0"/>
                </a:moveTo>
                <a:lnTo>
                  <a:pt x="50" y="0"/>
                </a:lnTo>
                <a:lnTo>
                  <a:pt x="43" y="24"/>
                </a:lnTo>
                <a:lnTo>
                  <a:pt x="38" y="49"/>
                </a:lnTo>
                <a:lnTo>
                  <a:pt x="34" y="79"/>
                </a:lnTo>
                <a:lnTo>
                  <a:pt x="32" y="113"/>
                </a:lnTo>
                <a:lnTo>
                  <a:pt x="32" y="130"/>
                </a:lnTo>
                <a:lnTo>
                  <a:pt x="34" y="144"/>
                </a:lnTo>
                <a:lnTo>
                  <a:pt x="38" y="158"/>
                </a:lnTo>
                <a:lnTo>
                  <a:pt x="43" y="173"/>
                </a:lnTo>
                <a:lnTo>
                  <a:pt x="52" y="183"/>
                </a:lnTo>
                <a:lnTo>
                  <a:pt x="61" y="194"/>
                </a:lnTo>
                <a:lnTo>
                  <a:pt x="63" y="199"/>
                </a:lnTo>
                <a:lnTo>
                  <a:pt x="65" y="219"/>
                </a:lnTo>
                <a:lnTo>
                  <a:pt x="68" y="232"/>
                </a:lnTo>
                <a:lnTo>
                  <a:pt x="74" y="248"/>
                </a:lnTo>
                <a:lnTo>
                  <a:pt x="81" y="264"/>
                </a:lnTo>
                <a:lnTo>
                  <a:pt x="90" y="284"/>
                </a:lnTo>
                <a:lnTo>
                  <a:pt x="86" y="287"/>
                </a:lnTo>
                <a:lnTo>
                  <a:pt x="79" y="291"/>
                </a:lnTo>
                <a:lnTo>
                  <a:pt x="70" y="293"/>
                </a:lnTo>
                <a:lnTo>
                  <a:pt x="59" y="295"/>
                </a:lnTo>
                <a:lnTo>
                  <a:pt x="47" y="293"/>
                </a:lnTo>
                <a:lnTo>
                  <a:pt x="31" y="286"/>
                </a:lnTo>
                <a:lnTo>
                  <a:pt x="11" y="275"/>
                </a:lnTo>
                <a:lnTo>
                  <a:pt x="6" y="232"/>
                </a:lnTo>
                <a:lnTo>
                  <a:pt x="2" y="189"/>
                </a:lnTo>
                <a:lnTo>
                  <a:pt x="0" y="140"/>
                </a:lnTo>
                <a:lnTo>
                  <a:pt x="0" y="115"/>
                </a:lnTo>
                <a:lnTo>
                  <a:pt x="2" y="90"/>
                </a:lnTo>
                <a:lnTo>
                  <a:pt x="6" y="67"/>
                </a:lnTo>
                <a:lnTo>
                  <a:pt x="9" y="45"/>
                </a:lnTo>
                <a:lnTo>
                  <a:pt x="16" y="27"/>
                </a:lnTo>
                <a:lnTo>
                  <a:pt x="20" y="20"/>
                </a:lnTo>
                <a:lnTo>
                  <a:pt x="25" y="13"/>
                </a:lnTo>
                <a:lnTo>
                  <a:pt x="31" y="8"/>
                </a:lnTo>
                <a:lnTo>
                  <a:pt x="36" y="4"/>
                </a:lnTo>
                <a:lnTo>
                  <a:pt x="43" y="0"/>
                </a:lnTo>
                <a:lnTo>
                  <a:pt x="5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9" name="Freeform 28"/>
          <p:cNvSpPr>
            <a:spLocks/>
          </p:cNvSpPr>
          <p:nvPr/>
        </p:nvSpPr>
        <p:spPr bwMode="auto">
          <a:xfrm>
            <a:off x="6375400" y="3776663"/>
            <a:ext cx="107950" cy="296862"/>
          </a:xfrm>
          <a:custGeom>
            <a:avLst/>
            <a:gdLst>
              <a:gd name="T0" fmla="*/ 15421 w 140"/>
              <a:gd name="T1" fmla="*/ 53871 h 259"/>
              <a:gd name="T2" fmla="*/ 15421 w 140"/>
              <a:gd name="T3" fmla="*/ 53871 h 259"/>
              <a:gd name="T4" fmla="*/ 16964 w 140"/>
              <a:gd name="T5" fmla="*/ 48140 h 259"/>
              <a:gd name="T6" fmla="*/ 18506 w 140"/>
              <a:gd name="T7" fmla="*/ 41263 h 259"/>
              <a:gd name="T8" fmla="*/ 23903 w 140"/>
              <a:gd name="T9" fmla="*/ 29801 h 259"/>
              <a:gd name="T10" fmla="*/ 32385 w 140"/>
              <a:gd name="T11" fmla="*/ 20631 h 259"/>
              <a:gd name="T12" fmla="*/ 41638 w 140"/>
              <a:gd name="T13" fmla="*/ 12608 h 259"/>
              <a:gd name="T14" fmla="*/ 58601 w 140"/>
              <a:gd name="T15" fmla="*/ 4585 h 259"/>
              <a:gd name="T16" fmla="*/ 65541 w 140"/>
              <a:gd name="T17" fmla="*/ 0 h 259"/>
              <a:gd name="T18" fmla="*/ 65541 w 140"/>
              <a:gd name="T19" fmla="*/ 0 h 259"/>
              <a:gd name="T20" fmla="*/ 77878 w 140"/>
              <a:gd name="T21" fmla="*/ 10316 h 259"/>
              <a:gd name="T22" fmla="*/ 87131 w 140"/>
              <a:gd name="T23" fmla="*/ 25216 h 259"/>
              <a:gd name="T24" fmla="*/ 95613 w 140"/>
              <a:gd name="T25" fmla="*/ 38970 h 259"/>
              <a:gd name="T26" fmla="*/ 101010 w 140"/>
              <a:gd name="T27" fmla="*/ 58455 h 259"/>
              <a:gd name="T28" fmla="*/ 105637 w 140"/>
              <a:gd name="T29" fmla="*/ 76794 h 259"/>
              <a:gd name="T30" fmla="*/ 106408 w 140"/>
              <a:gd name="T31" fmla="*/ 95133 h 259"/>
              <a:gd name="T32" fmla="*/ 107950 w 140"/>
              <a:gd name="T33" fmla="*/ 115765 h 259"/>
              <a:gd name="T34" fmla="*/ 107950 w 140"/>
              <a:gd name="T35" fmla="*/ 136396 h 259"/>
              <a:gd name="T36" fmla="*/ 105637 w 140"/>
              <a:gd name="T37" fmla="*/ 175366 h 259"/>
              <a:gd name="T38" fmla="*/ 101010 w 140"/>
              <a:gd name="T39" fmla="*/ 206313 h 259"/>
              <a:gd name="T40" fmla="*/ 97155 w 140"/>
              <a:gd name="T41" fmla="*/ 237260 h 259"/>
              <a:gd name="T42" fmla="*/ 97155 w 140"/>
              <a:gd name="T43" fmla="*/ 237260 h 259"/>
              <a:gd name="T44" fmla="*/ 87131 w 140"/>
              <a:gd name="T45" fmla="*/ 255599 h 259"/>
              <a:gd name="T46" fmla="*/ 77878 w 140"/>
              <a:gd name="T47" fmla="*/ 271646 h 259"/>
              <a:gd name="T48" fmla="*/ 67854 w 140"/>
              <a:gd name="T49" fmla="*/ 281962 h 259"/>
              <a:gd name="T50" fmla="*/ 59373 w 140"/>
              <a:gd name="T51" fmla="*/ 289985 h 259"/>
              <a:gd name="T52" fmla="*/ 50120 w 140"/>
              <a:gd name="T53" fmla="*/ 294570 h 259"/>
              <a:gd name="T54" fmla="*/ 43180 w 140"/>
              <a:gd name="T55" fmla="*/ 296862 h 259"/>
              <a:gd name="T56" fmla="*/ 34698 w 140"/>
              <a:gd name="T57" fmla="*/ 296862 h 259"/>
              <a:gd name="T58" fmla="*/ 27759 w 140"/>
              <a:gd name="T59" fmla="*/ 294570 h 259"/>
              <a:gd name="T60" fmla="*/ 22361 w 140"/>
              <a:gd name="T61" fmla="*/ 292277 h 259"/>
              <a:gd name="T62" fmla="*/ 16964 w 140"/>
              <a:gd name="T63" fmla="*/ 287693 h 259"/>
              <a:gd name="T64" fmla="*/ 8482 w 140"/>
              <a:gd name="T65" fmla="*/ 278523 h 259"/>
              <a:gd name="T66" fmla="*/ 3084 w 140"/>
              <a:gd name="T67" fmla="*/ 269354 h 259"/>
              <a:gd name="T68" fmla="*/ 0 w 140"/>
              <a:gd name="T69" fmla="*/ 268207 h 259"/>
              <a:gd name="T70" fmla="*/ 0 w 140"/>
              <a:gd name="T71" fmla="*/ 268207 h 259"/>
              <a:gd name="T72" fmla="*/ 6940 w 140"/>
              <a:gd name="T73" fmla="*/ 248722 h 259"/>
              <a:gd name="T74" fmla="*/ 13879 w 140"/>
              <a:gd name="T75" fmla="*/ 230383 h 259"/>
              <a:gd name="T76" fmla="*/ 30843 w 140"/>
              <a:gd name="T77" fmla="*/ 198290 h 259"/>
              <a:gd name="T78" fmla="*/ 44722 w 140"/>
              <a:gd name="T79" fmla="*/ 173074 h 259"/>
              <a:gd name="T80" fmla="*/ 50120 w 140"/>
              <a:gd name="T81" fmla="*/ 165051 h 259"/>
              <a:gd name="T82" fmla="*/ 50120 w 140"/>
              <a:gd name="T83" fmla="*/ 165051 h 259"/>
              <a:gd name="T84" fmla="*/ 52433 w 140"/>
              <a:gd name="T85" fmla="*/ 150150 h 259"/>
              <a:gd name="T86" fmla="*/ 53975 w 140"/>
              <a:gd name="T87" fmla="*/ 138688 h 259"/>
              <a:gd name="T88" fmla="*/ 53975 w 140"/>
              <a:gd name="T89" fmla="*/ 128373 h 259"/>
              <a:gd name="T90" fmla="*/ 52433 w 140"/>
              <a:gd name="T91" fmla="*/ 119203 h 259"/>
              <a:gd name="T92" fmla="*/ 50120 w 140"/>
              <a:gd name="T93" fmla="*/ 113472 h 259"/>
              <a:gd name="T94" fmla="*/ 47035 w 140"/>
              <a:gd name="T95" fmla="*/ 107741 h 259"/>
              <a:gd name="T96" fmla="*/ 43180 w 140"/>
              <a:gd name="T97" fmla="*/ 103157 h 259"/>
              <a:gd name="T98" fmla="*/ 39325 w 140"/>
              <a:gd name="T99" fmla="*/ 98572 h 259"/>
              <a:gd name="T100" fmla="*/ 29301 w 140"/>
              <a:gd name="T101" fmla="*/ 95133 h 259"/>
              <a:gd name="T102" fmla="*/ 20819 w 140"/>
              <a:gd name="T103" fmla="*/ 92841 h 259"/>
              <a:gd name="T104" fmla="*/ 12337 w 140"/>
              <a:gd name="T105" fmla="*/ 92841 h 259"/>
              <a:gd name="T106" fmla="*/ 15421 w 140"/>
              <a:gd name="T107" fmla="*/ 53871 h 259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40" h="259">
                <a:moveTo>
                  <a:pt x="20" y="47"/>
                </a:moveTo>
                <a:lnTo>
                  <a:pt x="20" y="47"/>
                </a:lnTo>
                <a:lnTo>
                  <a:pt x="22" y="42"/>
                </a:lnTo>
                <a:lnTo>
                  <a:pt x="24" y="36"/>
                </a:lnTo>
                <a:lnTo>
                  <a:pt x="31" y="26"/>
                </a:lnTo>
                <a:lnTo>
                  <a:pt x="42" y="18"/>
                </a:lnTo>
                <a:lnTo>
                  <a:pt x="54" y="11"/>
                </a:lnTo>
                <a:lnTo>
                  <a:pt x="76" y="4"/>
                </a:lnTo>
                <a:lnTo>
                  <a:pt x="85" y="0"/>
                </a:lnTo>
                <a:lnTo>
                  <a:pt x="101" y="9"/>
                </a:lnTo>
                <a:lnTo>
                  <a:pt x="113" y="22"/>
                </a:lnTo>
                <a:lnTo>
                  <a:pt x="124" y="34"/>
                </a:lnTo>
                <a:lnTo>
                  <a:pt x="131" y="51"/>
                </a:lnTo>
                <a:lnTo>
                  <a:pt x="137" y="67"/>
                </a:lnTo>
                <a:lnTo>
                  <a:pt x="138" y="83"/>
                </a:lnTo>
                <a:lnTo>
                  <a:pt x="140" y="101"/>
                </a:lnTo>
                <a:lnTo>
                  <a:pt x="140" y="119"/>
                </a:lnTo>
                <a:lnTo>
                  <a:pt x="137" y="153"/>
                </a:lnTo>
                <a:lnTo>
                  <a:pt x="131" y="180"/>
                </a:lnTo>
                <a:lnTo>
                  <a:pt x="126" y="207"/>
                </a:lnTo>
                <a:lnTo>
                  <a:pt x="113" y="223"/>
                </a:lnTo>
                <a:lnTo>
                  <a:pt x="101" y="237"/>
                </a:lnTo>
                <a:lnTo>
                  <a:pt x="88" y="246"/>
                </a:lnTo>
                <a:lnTo>
                  <a:pt x="77" y="253"/>
                </a:lnTo>
                <a:lnTo>
                  <a:pt x="65" y="257"/>
                </a:lnTo>
                <a:lnTo>
                  <a:pt x="56" y="259"/>
                </a:lnTo>
                <a:lnTo>
                  <a:pt x="45" y="259"/>
                </a:lnTo>
                <a:lnTo>
                  <a:pt x="36" y="257"/>
                </a:lnTo>
                <a:lnTo>
                  <a:pt x="29" y="255"/>
                </a:lnTo>
                <a:lnTo>
                  <a:pt x="22" y="251"/>
                </a:lnTo>
                <a:lnTo>
                  <a:pt x="11" y="243"/>
                </a:lnTo>
                <a:lnTo>
                  <a:pt x="4" y="235"/>
                </a:lnTo>
                <a:lnTo>
                  <a:pt x="0" y="234"/>
                </a:lnTo>
                <a:lnTo>
                  <a:pt x="9" y="217"/>
                </a:lnTo>
                <a:lnTo>
                  <a:pt x="18" y="201"/>
                </a:lnTo>
                <a:lnTo>
                  <a:pt x="40" y="173"/>
                </a:lnTo>
                <a:lnTo>
                  <a:pt x="58" y="151"/>
                </a:lnTo>
                <a:lnTo>
                  <a:pt x="65" y="144"/>
                </a:lnTo>
                <a:lnTo>
                  <a:pt x="68" y="131"/>
                </a:lnTo>
                <a:lnTo>
                  <a:pt x="70" y="121"/>
                </a:lnTo>
                <a:lnTo>
                  <a:pt x="70" y="112"/>
                </a:lnTo>
                <a:lnTo>
                  <a:pt x="68" y="104"/>
                </a:lnTo>
                <a:lnTo>
                  <a:pt x="65" y="99"/>
                </a:lnTo>
                <a:lnTo>
                  <a:pt x="61" y="94"/>
                </a:lnTo>
                <a:lnTo>
                  <a:pt x="56" y="90"/>
                </a:lnTo>
                <a:lnTo>
                  <a:pt x="51" y="86"/>
                </a:lnTo>
                <a:lnTo>
                  <a:pt x="38" y="83"/>
                </a:lnTo>
                <a:lnTo>
                  <a:pt x="27" y="81"/>
                </a:lnTo>
                <a:lnTo>
                  <a:pt x="16" y="81"/>
                </a:lnTo>
                <a:lnTo>
                  <a:pt x="20" y="47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0" name="Freeform 29"/>
          <p:cNvSpPr>
            <a:spLocks/>
          </p:cNvSpPr>
          <p:nvPr/>
        </p:nvSpPr>
        <p:spPr bwMode="auto">
          <a:xfrm>
            <a:off x="3719513" y="3103563"/>
            <a:ext cx="107950" cy="74612"/>
          </a:xfrm>
          <a:custGeom>
            <a:avLst/>
            <a:gdLst>
              <a:gd name="T0" fmla="*/ 0 w 68"/>
              <a:gd name="T1" fmla="*/ 34925 h 47"/>
              <a:gd name="T2" fmla="*/ 39688 w 68"/>
              <a:gd name="T3" fmla="*/ 25400 h 47"/>
              <a:gd name="T4" fmla="*/ 74613 w 68"/>
              <a:gd name="T5" fmla="*/ 17462 h 47"/>
              <a:gd name="T6" fmla="*/ 93663 w 68"/>
              <a:gd name="T7" fmla="*/ 7937 h 47"/>
              <a:gd name="T8" fmla="*/ 107950 w 68"/>
              <a:gd name="T9" fmla="*/ 0 h 47"/>
              <a:gd name="T10" fmla="*/ 47625 w 68"/>
              <a:gd name="T11" fmla="*/ 74612 h 47"/>
              <a:gd name="T12" fmla="*/ 0 w 68"/>
              <a:gd name="T13" fmla="*/ 34925 h 4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8" h="47">
                <a:moveTo>
                  <a:pt x="0" y="22"/>
                </a:moveTo>
                <a:lnTo>
                  <a:pt x="25" y="16"/>
                </a:lnTo>
                <a:lnTo>
                  <a:pt x="47" y="11"/>
                </a:lnTo>
                <a:lnTo>
                  <a:pt x="59" y="5"/>
                </a:lnTo>
                <a:lnTo>
                  <a:pt x="68" y="0"/>
                </a:lnTo>
                <a:lnTo>
                  <a:pt x="30" y="47"/>
                </a:lnTo>
                <a:lnTo>
                  <a:pt x="0" y="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1" name="Freeform 30"/>
          <p:cNvSpPr>
            <a:spLocks/>
          </p:cNvSpPr>
          <p:nvPr/>
        </p:nvSpPr>
        <p:spPr bwMode="auto">
          <a:xfrm>
            <a:off x="5845175" y="3028950"/>
            <a:ext cx="106363" cy="42863"/>
          </a:xfrm>
          <a:custGeom>
            <a:avLst/>
            <a:gdLst>
              <a:gd name="T0" fmla="*/ 0 w 67"/>
              <a:gd name="T1" fmla="*/ 0 h 27"/>
              <a:gd name="T2" fmla="*/ 42863 w 67"/>
              <a:gd name="T3" fmla="*/ 6350 h 27"/>
              <a:gd name="T4" fmla="*/ 77788 w 67"/>
              <a:gd name="T5" fmla="*/ 9525 h 27"/>
              <a:gd name="T6" fmla="*/ 92075 w 67"/>
              <a:gd name="T7" fmla="*/ 6350 h 27"/>
              <a:gd name="T8" fmla="*/ 106363 w 67"/>
              <a:gd name="T9" fmla="*/ 3175 h 27"/>
              <a:gd name="T10" fmla="*/ 60325 w 67"/>
              <a:gd name="T11" fmla="*/ 42863 h 27"/>
              <a:gd name="T12" fmla="*/ 0 w 67"/>
              <a:gd name="T13" fmla="*/ 0 h 2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67" h="27">
                <a:moveTo>
                  <a:pt x="0" y="0"/>
                </a:moveTo>
                <a:lnTo>
                  <a:pt x="27" y="4"/>
                </a:lnTo>
                <a:lnTo>
                  <a:pt x="49" y="6"/>
                </a:lnTo>
                <a:lnTo>
                  <a:pt x="58" y="4"/>
                </a:lnTo>
                <a:lnTo>
                  <a:pt x="67" y="2"/>
                </a:lnTo>
                <a:lnTo>
                  <a:pt x="38" y="27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2" name="Freeform 31"/>
          <p:cNvSpPr>
            <a:spLocks/>
          </p:cNvSpPr>
          <p:nvPr/>
        </p:nvSpPr>
        <p:spPr bwMode="auto">
          <a:xfrm>
            <a:off x="5981700" y="760413"/>
            <a:ext cx="9525" cy="6350"/>
          </a:xfrm>
          <a:custGeom>
            <a:avLst/>
            <a:gdLst>
              <a:gd name="T0" fmla="*/ 0 w 6"/>
              <a:gd name="T1" fmla="*/ 0 h 4"/>
              <a:gd name="T2" fmla="*/ 0 w 6"/>
              <a:gd name="T3" fmla="*/ 0 h 4"/>
              <a:gd name="T4" fmla="*/ 9525 w 6"/>
              <a:gd name="T5" fmla="*/ 6350 h 4"/>
              <a:gd name="T6" fmla="*/ 9525 w 6"/>
              <a:gd name="T7" fmla="*/ 6350 h 4"/>
              <a:gd name="T8" fmla="*/ 0 w 6"/>
              <a:gd name="T9" fmla="*/ 0 h 4"/>
              <a:gd name="T10" fmla="*/ 0 w 6"/>
              <a:gd name="T11" fmla="*/ 0 h 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" h="4">
                <a:moveTo>
                  <a:pt x="0" y="0"/>
                </a:moveTo>
                <a:lnTo>
                  <a:pt x="0" y="0"/>
                </a:lnTo>
                <a:lnTo>
                  <a:pt x="6" y="4"/>
                </a:ln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3" name="Freeform 32"/>
          <p:cNvSpPr>
            <a:spLocks/>
          </p:cNvSpPr>
          <p:nvPr/>
        </p:nvSpPr>
        <p:spPr bwMode="auto">
          <a:xfrm>
            <a:off x="6081713" y="2076450"/>
            <a:ext cx="42862" cy="158750"/>
          </a:xfrm>
          <a:custGeom>
            <a:avLst/>
            <a:gdLst>
              <a:gd name="T0" fmla="*/ 0 w 27"/>
              <a:gd name="T1" fmla="*/ 0 h 100"/>
              <a:gd name="T2" fmla="*/ 0 w 27"/>
              <a:gd name="T3" fmla="*/ 0 h 100"/>
              <a:gd name="T4" fmla="*/ 42862 w 27"/>
              <a:gd name="T5" fmla="*/ 158750 h 100"/>
              <a:gd name="T6" fmla="*/ 42862 w 27"/>
              <a:gd name="T7" fmla="*/ 158750 h 100"/>
              <a:gd name="T8" fmla="*/ 39687 w 27"/>
              <a:gd name="T9" fmla="*/ 119063 h 100"/>
              <a:gd name="T10" fmla="*/ 31750 w 27"/>
              <a:gd name="T11" fmla="*/ 82550 h 100"/>
              <a:gd name="T12" fmla="*/ 17462 w 27"/>
              <a:gd name="T13" fmla="*/ 41275 h 100"/>
              <a:gd name="T14" fmla="*/ 0 w 27"/>
              <a:gd name="T15" fmla="*/ 0 h 100"/>
              <a:gd name="T16" fmla="*/ 0 w 27"/>
              <a:gd name="T17" fmla="*/ 0 h 100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27" h="100">
                <a:moveTo>
                  <a:pt x="0" y="0"/>
                </a:moveTo>
                <a:lnTo>
                  <a:pt x="0" y="0"/>
                </a:lnTo>
                <a:lnTo>
                  <a:pt x="27" y="100"/>
                </a:lnTo>
                <a:lnTo>
                  <a:pt x="25" y="75"/>
                </a:lnTo>
                <a:lnTo>
                  <a:pt x="20" y="52"/>
                </a:lnTo>
                <a:lnTo>
                  <a:pt x="11" y="26"/>
                </a:ln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4" name="Freeform 33"/>
          <p:cNvSpPr>
            <a:spLocks/>
          </p:cNvSpPr>
          <p:nvPr/>
        </p:nvSpPr>
        <p:spPr bwMode="auto">
          <a:xfrm>
            <a:off x="6423025" y="1298575"/>
            <a:ext cx="85725" cy="179388"/>
          </a:xfrm>
          <a:custGeom>
            <a:avLst/>
            <a:gdLst>
              <a:gd name="T0" fmla="*/ 85725 w 54"/>
              <a:gd name="T1" fmla="*/ 179388 h 113"/>
              <a:gd name="T2" fmla="*/ 85725 w 54"/>
              <a:gd name="T3" fmla="*/ 179388 h 113"/>
              <a:gd name="T4" fmla="*/ 31750 w 54"/>
              <a:gd name="T5" fmla="*/ 65088 h 113"/>
              <a:gd name="T6" fmla="*/ 0 w 54"/>
              <a:gd name="T7" fmla="*/ 0 h 113"/>
              <a:gd name="T8" fmla="*/ 85725 w 54"/>
              <a:gd name="T9" fmla="*/ 179388 h 11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4" h="113">
                <a:moveTo>
                  <a:pt x="54" y="113"/>
                </a:moveTo>
                <a:lnTo>
                  <a:pt x="54" y="113"/>
                </a:lnTo>
                <a:lnTo>
                  <a:pt x="20" y="41"/>
                </a:lnTo>
                <a:lnTo>
                  <a:pt x="0" y="0"/>
                </a:lnTo>
                <a:lnTo>
                  <a:pt x="54" y="11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5" name="Freeform 34"/>
          <p:cNvSpPr>
            <a:spLocks/>
          </p:cNvSpPr>
          <p:nvPr/>
        </p:nvSpPr>
        <p:spPr bwMode="auto">
          <a:xfrm>
            <a:off x="2663825" y="511175"/>
            <a:ext cx="4243388" cy="4868863"/>
          </a:xfrm>
          <a:custGeom>
            <a:avLst/>
            <a:gdLst>
              <a:gd name="T0" fmla="*/ 4135438 w 2673"/>
              <a:gd name="T1" fmla="*/ 1768475 h 3067"/>
              <a:gd name="T2" fmla="*/ 3733800 w 2673"/>
              <a:gd name="T3" fmla="*/ 796925 h 3067"/>
              <a:gd name="T4" fmla="*/ 3343275 w 2673"/>
              <a:gd name="T5" fmla="*/ 352425 h 3067"/>
              <a:gd name="T6" fmla="*/ 3162300 w 2673"/>
              <a:gd name="T7" fmla="*/ 222250 h 3067"/>
              <a:gd name="T8" fmla="*/ 3155950 w 2673"/>
              <a:gd name="T9" fmla="*/ 158750 h 3067"/>
              <a:gd name="T10" fmla="*/ 2449513 w 2673"/>
              <a:gd name="T11" fmla="*/ 3175 h 3067"/>
              <a:gd name="T12" fmla="*/ 1770063 w 2673"/>
              <a:gd name="T13" fmla="*/ 190500 h 3067"/>
              <a:gd name="T14" fmla="*/ 1295400 w 2673"/>
              <a:gd name="T15" fmla="*/ 190500 h 3067"/>
              <a:gd name="T16" fmla="*/ 830263 w 2673"/>
              <a:gd name="T17" fmla="*/ 376238 h 3067"/>
              <a:gd name="T18" fmla="*/ 477838 w 2673"/>
              <a:gd name="T19" fmla="*/ 714375 h 3067"/>
              <a:gd name="T20" fmla="*/ 57150 w 2673"/>
              <a:gd name="T21" fmla="*/ 1327150 h 3067"/>
              <a:gd name="T22" fmla="*/ 7938 w 2673"/>
              <a:gd name="T23" fmla="*/ 2143125 h 3067"/>
              <a:gd name="T24" fmla="*/ 19050 w 2673"/>
              <a:gd name="T25" fmla="*/ 3009900 h 3067"/>
              <a:gd name="T26" fmla="*/ 222250 w 2673"/>
              <a:gd name="T27" fmla="*/ 3786188 h 3067"/>
              <a:gd name="T28" fmla="*/ 403225 w 2673"/>
              <a:gd name="T29" fmla="*/ 3752850 h 3067"/>
              <a:gd name="T30" fmla="*/ 620713 w 2673"/>
              <a:gd name="T31" fmla="*/ 4338638 h 3067"/>
              <a:gd name="T32" fmla="*/ 841375 w 2673"/>
              <a:gd name="T33" fmla="*/ 4230688 h 3067"/>
              <a:gd name="T34" fmla="*/ 801688 w 2673"/>
              <a:gd name="T35" fmla="*/ 3689350 h 3067"/>
              <a:gd name="T36" fmla="*/ 582613 w 2673"/>
              <a:gd name="T37" fmla="*/ 3727450 h 3067"/>
              <a:gd name="T38" fmla="*/ 574675 w 2673"/>
              <a:gd name="T39" fmla="*/ 3402013 h 3067"/>
              <a:gd name="T40" fmla="*/ 403225 w 2673"/>
              <a:gd name="T41" fmla="*/ 3024188 h 3067"/>
              <a:gd name="T42" fmla="*/ 466725 w 2673"/>
              <a:gd name="T43" fmla="*/ 3081338 h 3067"/>
              <a:gd name="T44" fmla="*/ 625475 w 2673"/>
              <a:gd name="T45" fmla="*/ 2927350 h 3067"/>
              <a:gd name="T46" fmla="*/ 722313 w 2673"/>
              <a:gd name="T47" fmla="*/ 1898650 h 3067"/>
              <a:gd name="T48" fmla="*/ 865188 w 2673"/>
              <a:gd name="T49" fmla="*/ 1381125 h 3067"/>
              <a:gd name="T50" fmla="*/ 1004888 w 2673"/>
              <a:gd name="T51" fmla="*/ 1230313 h 3067"/>
              <a:gd name="T52" fmla="*/ 800100 w 2673"/>
              <a:gd name="T53" fmla="*/ 1830388 h 3067"/>
              <a:gd name="T54" fmla="*/ 1144588 w 2673"/>
              <a:gd name="T55" fmla="*/ 1136650 h 3067"/>
              <a:gd name="T56" fmla="*/ 1185863 w 2673"/>
              <a:gd name="T57" fmla="*/ 1495425 h 3067"/>
              <a:gd name="T58" fmla="*/ 1695450 w 2673"/>
              <a:gd name="T59" fmla="*/ 750888 h 3067"/>
              <a:gd name="T60" fmla="*/ 1724025 w 2673"/>
              <a:gd name="T61" fmla="*/ 1497013 h 3067"/>
              <a:gd name="T62" fmla="*/ 1841500 w 2673"/>
              <a:gd name="T63" fmla="*/ 1736725 h 3067"/>
              <a:gd name="T64" fmla="*/ 1747838 w 2673"/>
              <a:gd name="T65" fmla="*/ 1112838 h 3067"/>
              <a:gd name="T66" fmla="*/ 1927225 w 2673"/>
              <a:gd name="T67" fmla="*/ 1503363 h 3067"/>
              <a:gd name="T68" fmla="*/ 2020888 w 2673"/>
              <a:gd name="T69" fmla="*/ 1417638 h 3067"/>
              <a:gd name="T70" fmla="*/ 2068513 w 2673"/>
              <a:gd name="T71" fmla="*/ 1050925 h 3067"/>
              <a:gd name="T72" fmla="*/ 2513013 w 2673"/>
              <a:gd name="T73" fmla="*/ 1589088 h 3067"/>
              <a:gd name="T74" fmla="*/ 2219325 w 2673"/>
              <a:gd name="T75" fmla="*/ 1047750 h 3067"/>
              <a:gd name="T76" fmla="*/ 2359025 w 2673"/>
              <a:gd name="T77" fmla="*/ 976313 h 3067"/>
              <a:gd name="T78" fmla="*/ 2692400 w 2673"/>
              <a:gd name="T79" fmla="*/ 1301750 h 3067"/>
              <a:gd name="T80" fmla="*/ 2566988 w 2673"/>
              <a:gd name="T81" fmla="*/ 930275 h 3067"/>
              <a:gd name="T82" fmla="*/ 2971800 w 2673"/>
              <a:gd name="T83" fmla="*/ 1036638 h 3067"/>
              <a:gd name="T84" fmla="*/ 3395663 w 2673"/>
              <a:gd name="T85" fmla="*/ 1535113 h 3067"/>
              <a:gd name="T86" fmla="*/ 3263900 w 2673"/>
              <a:gd name="T87" fmla="*/ 1095375 h 3067"/>
              <a:gd name="T88" fmla="*/ 3648075 w 2673"/>
              <a:gd name="T89" fmla="*/ 1976438 h 3067"/>
              <a:gd name="T90" fmla="*/ 3687763 w 2673"/>
              <a:gd name="T91" fmla="*/ 2289175 h 3067"/>
              <a:gd name="T92" fmla="*/ 3619500 w 2673"/>
              <a:gd name="T93" fmla="*/ 2846388 h 3067"/>
              <a:gd name="T94" fmla="*/ 3617913 w 2673"/>
              <a:gd name="T95" fmla="*/ 3425825 h 3067"/>
              <a:gd name="T96" fmla="*/ 3798888 w 2673"/>
              <a:gd name="T97" fmla="*/ 3082925 h 3067"/>
              <a:gd name="T98" fmla="*/ 3867150 w 2673"/>
              <a:gd name="T99" fmla="*/ 2957513 h 3067"/>
              <a:gd name="T100" fmla="*/ 3848100 w 2673"/>
              <a:gd name="T101" fmla="*/ 3473450 h 3067"/>
              <a:gd name="T102" fmla="*/ 4056063 w 2673"/>
              <a:gd name="T103" fmla="*/ 3192463 h 3067"/>
              <a:gd name="T104" fmla="*/ 3851275 w 2673"/>
              <a:gd name="T105" fmla="*/ 3652838 h 3067"/>
              <a:gd name="T106" fmla="*/ 3648075 w 2673"/>
              <a:gd name="T107" fmla="*/ 3713163 h 3067"/>
              <a:gd name="T108" fmla="*/ 3403600 w 2673"/>
              <a:gd name="T109" fmla="*/ 4335463 h 3067"/>
              <a:gd name="T110" fmla="*/ 3435350 w 2673"/>
              <a:gd name="T111" fmla="*/ 4700588 h 3067"/>
              <a:gd name="T112" fmla="*/ 3267075 w 2673"/>
              <a:gd name="T113" fmla="*/ 4868863 h 3067"/>
              <a:gd name="T114" fmla="*/ 3697288 w 2673"/>
              <a:gd name="T115" fmla="*/ 4538663 h 3067"/>
              <a:gd name="T116" fmla="*/ 3873500 w 2673"/>
              <a:gd name="T117" fmla="*/ 3814763 h 3067"/>
              <a:gd name="T118" fmla="*/ 4121150 w 2673"/>
              <a:gd name="T119" fmla="*/ 3340100 h 3067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2673" h="3067">
                <a:moveTo>
                  <a:pt x="2673" y="1691"/>
                </a:moveTo>
                <a:lnTo>
                  <a:pt x="2673" y="1691"/>
                </a:lnTo>
                <a:lnTo>
                  <a:pt x="2673" y="1661"/>
                </a:lnTo>
                <a:lnTo>
                  <a:pt x="2671" y="1612"/>
                </a:lnTo>
                <a:lnTo>
                  <a:pt x="2660" y="1490"/>
                </a:lnTo>
                <a:lnTo>
                  <a:pt x="2644" y="1331"/>
                </a:lnTo>
                <a:lnTo>
                  <a:pt x="2634" y="1264"/>
                </a:lnTo>
                <a:lnTo>
                  <a:pt x="2621" y="1189"/>
                </a:lnTo>
                <a:lnTo>
                  <a:pt x="2605" y="1114"/>
                </a:lnTo>
                <a:lnTo>
                  <a:pt x="2587" y="1042"/>
                </a:lnTo>
                <a:lnTo>
                  <a:pt x="2556" y="925"/>
                </a:lnTo>
                <a:lnTo>
                  <a:pt x="2544" y="879"/>
                </a:lnTo>
                <a:lnTo>
                  <a:pt x="2422" y="617"/>
                </a:lnTo>
                <a:lnTo>
                  <a:pt x="2431" y="642"/>
                </a:lnTo>
                <a:lnTo>
                  <a:pt x="2431" y="644"/>
                </a:lnTo>
                <a:lnTo>
                  <a:pt x="2427" y="638"/>
                </a:lnTo>
                <a:lnTo>
                  <a:pt x="2402" y="595"/>
                </a:lnTo>
                <a:lnTo>
                  <a:pt x="2352" y="502"/>
                </a:lnTo>
                <a:lnTo>
                  <a:pt x="2336" y="473"/>
                </a:lnTo>
                <a:lnTo>
                  <a:pt x="2320" y="445"/>
                </a:lnTo>
                <a:lnTo>
                  <a:pt x="2302" y="420"/>
                </a:lnTo>
                <a:lnTo>
                  <a:pt x="2286" y="395"/>
                </a:lnTo>
                <a:lnTo>
                  <a:pt x="2250" y="350"/>
                </a:lnTo>
                <a:lnTo>
                  <a:pt x="2214" y="310"/>
                </a:lnTo>
                <a:lnTo>
                  <a:pt x="2178" y="276"/>
                </a:lnTo>
                <a:lnTo>
                  <a:pt x="2142" y="248"/>
                </a:lnTo>
                <a:lnTo>
                  <a:pt x="2106" y="222"/>
                </a:lnTo>
                <a:lnTo>
                  <a:pt x="2074" y="201"/>
                </a:lnTo>
                <a:lnTo>
                  <a:pt x="2042" y="185"/>
                </a:lnTo>
                <a:lnTo>
                  <a:pt x="2013" y="170"/>
                </a:lnTo>
                <a:lnTo>
                  <a:pt x="1988" y="160"/>
                </a:lnTo>
                <a:lnTo>
                  <a:pt x="1965" y="152"/>
                </a:lnTo>
                <a:lnTo>
                  <a:pt x="1933" y="142"/>
                </a:lnTo>
                <a:lnTo>
                  <a:pt x="1922" y="140"/>
                </a:lnTo>
                <a:lnTo>
                  <a:pt x="1959" y="140"/>
                </a:lnTo>
                <a:lnTo>
                  <a:pt x="1992" y="140"/>
                </a:lnTo>
                <a:lnTo>
                  <a:pt x="2020" y="143"/>
                </a:lnTo>
                <a:lnTo>
                  <a:pt x="2042" y="147"/>
                </a:lnTo>
                <a:lnTo>
                  <a:pt x="2060" y="152"/>
                </a:lnTo>
                <a:lnTo>
                  <a:pt x="2074" y="158"/>
                </a:lnTo>
                <a:lnTo>
                  <a:pt x="2090" y="165"/>
                </a:lnTo>
                <a:lnTo>
                  <a:pt x="2080" y="158"/>
                </a:lnTo>
                <a:lnTo>
                  <a:pt x="2035" y="127"/>
                </a:lnTo>
                <a:lnTo>
                  <a:pt x="1988" y="100"/>
                </a:lnTo>
                <a:lnTo>
                  <a:pt x="1942" y="77"/>
                </a:lnTo>
                <a:lnTo>
                  <a:pt x="1897" y="57"/>
                </a:lnTo>
                <a:lnTo>
                  <a:pt x="1850" y="41"/>
                </a:lnTo>
                <a:lnTo>
                  <a:pt x="1805" y="27"/>
                </a:lnTo>
                <a:lnTo>
                  <a:pt x="1760" y="16"/>
                </a:lnTo>
                <a:lnTo>
                  <a:pt x="1716" y="9"/>
                </a:lnTo>
                <a:lnTo>
                  <a:pt x="1671" y="4"/>
                </a:lnTo>
                <a:lnTo>
                  <a:pt x="1628" y="2"/>
                </a:lnTo>
                <a:lnTo>
                  <a:pt x="1585" y="0"/>
                </a:lnTo>
                <a:lnTo>
                  <a:pt x="1543" y="2"/>
                </a:lnTo>
                <a:lnTo>
                  <a:pt x="1504" y="5"/>
                </a:lnTo>
                <a:lnTo>
                  <a:pt x="1465" y="9"/>
                </a:lnTo>
                <a:lnTo>
                  <a:pt x="1425" y="16"/>
                </a:lnTo>
                <a:lnTo>
                  <a:pt x="1389" y="23"/>
                </a:lnTo>
                <a:lnTo>
                  <a:pt x="1353" y="30"/>
                </a:lnTo>
                <a:lnTo>
                  <a:pt x="1319" y="41"/>
                </a:lnTo>
                <a:lnTo>
                  <a:pt x="1257" y="61"/>
                </a:lnTo>
                <a:lnTo>
                  <a:pt x="1201" y="81"/>
                </a:lnTo>
                <a:lnTo>
                  <a:pt x="1154" y="102"/>
                </a:lnTo>
                <a:lnTo>
                  <a:pt x="1115" y="120"/>
                </a:lnTo>
                <a:lnTo>
                  <a:pt x="1086" y="136"/>
                </a:lnTo>
                <a:lnTo>
                  <a:pt x="1063" y="151"/>
                </a:lnTo>
                <a:lnTo>
                  <a:pt x="1025" y="138"/>
                </a:lnTo>
                <a:lnTo>
                  <a:pt x="988" y="129"/>
                </a:lnTo>
                <a:lnTo>
                  <a:pt x="952" y="124"/>
                </a:lnTo>
                <a:lnTo>
                  <a:pt x="916" y="118"/>
                </a:lnTo>
                <a:lnTo>
                  <a:pt x="882" y="118"/>
                </a:lnTo>
                <a:lnTo>
                  <a:pt x="848" y="118"/>
                </a:lnTo>
                <a:lnTo>
                  <a:pt x="816" y="120"/>
                </a:lnTo>
                <a:lnTo>
                  <a:pt x="783" y="126"/>
                </a:lnTo>
                <a:lnTo>
                  <a:pt x="753" y="131"/>
                </a:lnTo>
                <a:lnTo>
                  <a:pt x="722" y="140"/>
                </a:lnTo>
                <a:lnTo>
                  <a:pt x="694" y="149"/>
                </a:lnTo>
                <a:lnTo>
                  <a:pt x="667" y="158"/>
                </a:lnTo>
                <a:lnTo>
                  <a:pt x="640" y="170"/>
                </a:lnTo>
                <a:lnTo>
                  <a:pt x="615" y="181"/>
                </a:lnTo>
                <a:lnTo>
                  <a:pt x="590" y="195"/>
                </a:lnTo>
                <a:lnTo>
                  <a:pt x="566" y="208"/>
                </a:lnTo>
                <a:lnTo>
                  <a:pt x="523" y="237"/>
                </a:lnTo>
                <a:lnTo>
                  <a:pt x="486" y="265"/>
                </a:lnTo>
                <a:lnTo>
                  <a:pt x="453" y="292"/>
                </a:lnTo>
                <a:lnTo>
                  <a:pt x="427" y="317"/>
                </a:lnTo>
                <a:lnTo>
                  <a:pt x="405" y="339"/>
                </a:lnTo>
                <a:lnTo>
                  <a:pt x="391" y="357"/>
                </a:lnTo>
                <a:lnTo>
                  <a:pt x="378" y="371"/>
                </a:lnTo>
                <a:lnTo>
                  <a:pt x="364" y="384"/>
                </a:lnTo>
                <a:lnTo>
                  <a:pt x="346" y="402"/>
                </a:lnTo>
                <a:lnTo>
                  <a:pt x="301" y="450"/>
                </a:lnTo>
                <a:lnTo>
                  <a:pt x="253" y="509"/>
                </a:lnTo>
                <a:lnTo>
                  <a:pt x="201" y="574"/>
                </a:lnTo>
                <a:lnTo>
                  <a:pt x="111" y="689"/>
                </a:lnTo>
                <a:lnTo>
                  <a:pt x="73" y="739"/>
                </a:lnTo>
                <a:lnTo>
                  <a:pt x="66" y="751"/>
                </a:lnTo>
                <a:lnTo>
                  <a:pt x="59" y="766"/>
                </a:lnTo>
                <a:lnTo>
                  <a:pt x="52" y="780"/>
                </a:lnTo>
                <a:lnTo>
                  <a:pt x="45" y="798"/>
                </a:lnTo>
                <a:lnTo>
                  <a:pt x="36" y="836"/>
                </a:lnTo>
                <a:lnTo>
                  <a:pt x="27" y="877"/>
                </a:lnTo>
                <a:lnTo>
                  <a:pt x="20" y="922"/>
                </a:lnTo>
                <a:lnTo>
                  <a:pt x="14" y="968"/>
                </a:lnTo>
                <a:lnTo>
                  <a:pt x="11" y="1017"/>
                </a:lnTo>
                <a:lnTo>
                  <a:pt x="9" y="1065"/>
                </a:lnTo>
                <a:lnTo>
                  <a:pt x="7" y="1155"/>
                </a:lnTo>
                <a:lnTo>
                  <a:pt x="7" y="1230"/>
                </a:lnTo>
                <a:lnTo>
                  <a:pt x="11" y="1302"/>
                </a:lnTo>
                <a:lnTo>
                  <a:pt x="5" y="1350"/>
                </a:lnTo>
                <a:lnTo>
                  <a:pt x="2" y="1413"/>
                </a:lnTo>
                <a:lnTo>
                  <a:pt x="0" y="1485"/>
                </a:lnTo>
                <a:lnTo>
                  <a:pt x="0" y="1559"/>
                </a:lnTo>
                <a:lnTo>
                  <a:pt x="0" y="1686"/>
                </a:lnTo>
                <a:lnTo>
                  <a:pt x="2" y="1740"/>
                </a:lnTo>
                <a:lnTo>
                  <a:pt x="0" y="1772"/>
                </a:lnTo>
                <a:lnTo>
                  <a:pt x="2" y="1808"/>
                </a:lnTo>
                <a:lnTo>
                  <a:pt x="5" y="1849"/>
                </a:lnTo>
                <a:lnTo>
                  <a:pt x="12" y="1896"/>
                </a:lnTo>
                <a:lnTo>
                  <a:pt x="20" y="1944"/>
                </a:lnTo>
                <a:lnTo>
                  <a:pt x="28" y="1994"/>
                </a:lnTo>
                <a:lnTo>
                  <a:pt x="52" y="2095"/>
                </a:lnTo>
                <a:lnTo>
                  <a:pt x="73" y="2188"/>
                </a:lnTo>
                <a:lnTo>
                  <a:pt x="93" y="2267"/>
                </a:lnTo>
                <a:lnTo>
                  <a:pt x="113" y="2341"/>
                </a:lnTo>
                <a:lnTo>
                  <a:pt x="120" y="2357"/>
                </a:lnTo>
                <a:lnTo>
                  <a:pt x="129" y="2371"/>
                </a:lnTo>
                <a:lnTo>
                  <a:pt x="140" y="2385"/>
                </a:lnTo>
                <a:lnTo>
                  <a:pt x="152" y="2394"/>
                </a:lnTo>
                <a:lnTo>
                  <a:pt x="167" y="2403"/>
                </a:lnTo>
                <a:lnTo>
                  <a:pt x="183" y="2412"/>
                </a:lnTo>
                <a:lnTo>
                  <a:pt x="199" y="2418"/>
                </a:lnTo>
                <a:lnTo>
                  <a:pt x="215" y="2421"/>
                </a:lnTo>
                <a:lnTo>
                  <a:pt x="245" y="2428"/>
                </a:lnTo>
                <a:lnTo>
                  <a:pt x="271" y="2430"/>
                </a:lnTo>
                <a:lnTo>
                  <a:pt x="296" y="2430"/>
                </a:lnTo>
                <a:lnTo>
                  <a:pt x="287" y="2396"/>
                </a:lnTo>
                <a:lnTo>
                  <a:pt x="254" y="2364"/>
                </a:lnTo>
                <a:lnTo>
                  <a:pt x="344" y="2371"/>
                </a:lnTo>
                <a:lnTo>
                  <a:pt x="353" y="2412"/>
                </a:lnTo>
                <a:lnTo>
                  <a:pt x="362" y="2459"/>
                </a:lnTo>
                <a:lnTo>
                  <a:pt x="373" y="2516"/>
                </a:lnTo>
                <a:lnTo>
                  <a:pt x="382" y="2579"/>
                </a:lnTo>
                <a:lnTo>
                  <a:pt x="389" y="2644"/>
                </a:lnTo>
                <a:lnTo>
                  <a:pt x="391" y="2676"/>
                </a:lnTo>
                <a:lnTo>
                  <a:pt x="391" y="2705"/>
                </a:lnTo>
                <a:lnTo>
                  <a:pt x="391" y="2733"/>
                </a:lnTo>
                <a:lnTo>
                  <a:pt x="387" y="2758"/>
                </a:lnTo>
                <a:lnTo>
                  <a:pt x="410" y="2751"/>
                </a:lnTo>
                <a:lnTo>
                  <a:pt x="434" y="2740"/>
                </a:lnTo>
                <a:lnTo>
                  <a:pt x="462" y="2724"/>
                </a:lnTo>
                <a:lnTo>
                  <a:pt x="477" y="2715"/>
                </a:lnTo>
                <a:lnTo>
                  <a:pt x="491" y="2705"/>
                </a:lnTo>
                <a:lnTo>
                  <a:pt x="505" y="2692"/>
                </a:lnTo>
                <a:lnTo>
                  <a:pt x="518" y="2679"/>
                </a:lnTo>
                <a:lnTo>
                  <a:pt x="530" y="2665"/>
                </a:lnTo>
                <a:lnTo>
                  <a:pt x="539" y="2647"/>
                </a:lnTo>
                <a:lnTo>
                  <a:pt x="547" y="2631"/>
                </a:lnTo>
                <a:lnTo>
                  <a:pt x="552" y="2611"/>
                </a:lnTo>
                <a:lnTo>
                  <a:pt x="563" y="2550"/>
                </a:lnTo>
                <a:lnTo>
                  <a:pt x="566" y="2520"/>
                </a:lnTo>
                <a:lnTo>
                  <a:pt x="566" y="2509"/>
                </a:lnTo>
                <a:lnTo>
                  <a:pt x="566" y="2507"/>
                </a:lnTo>
                <a:lnTo>
                  <a:pt x="543" y="2427"/>
                </a:lnTo>
                <a:lnTo>
                  <a:pt x="505" y="2324"/>
                </a:lnTo>
                <a:lnTo>
                  <a:pt x="486" y="2337"/>
                </a:lnTo>
                <a:lnTo>
                  <a:pt x="466" y="2348"/>
                </a:lnTo>
                <a:lnTo>
                  <a:pt x="441" y="2357"/>
                </a:lnTo>
                <a:lnTo>
                  <a:pt x="428" y="2360"/>
                </a:lnTo>
                <a:lnTo>
                  <a:pt x="414" y="2362"/>
                </a:lnTo>
                <a:lnTo>
                  <a:pt x="401" y="2362"/>
                </a:lnTo>
                <a:lnTo>
                  <a:pt x="389" y="2360"/>
                </a:lnTo>
                <a:lnTo>
                  <a:pt x="378" y="2355"/>
                </a:lnTo>
                <a:lnTo>
                  <a:pt x="367" y="2348"/>
                </a:lnTo>
                <a:lnTo>
                  <a:pt x="357" y="2337"/>
                </a:lnTo>
                <a:lnTo>
                  <a:pt x="349" y="2321"/>
                </a:lnTo>
                <a:lnTo>
                  <a:pt x="349" y="2308"/>
                </a:lnTo>
                <a:lnTo>
                  <a:pt x="358" y="2242"/>
                </a:lnTo>
                <a:lnTo>
                  <a:pt x="364" y="2190"/>
                </a:lnTo>
                <a:lnTo>
                  <a:pt x="366" y="2156"/>
                </a:lnTo>
                <a:lnTo>
                  <a:pt x="366" y="2150"/>
                </a:lnTo>
                <a:lnTo>
                  <a:pt x="362" y="2143"/>
                </a:lnTo>
                <a:lnTo>
                  <a:pt x="355" y="2131"/>
                </a:lnTo>
                <a:lnTo>
                  <a:pt x="342" y="2115"/>
                </a:lnTo>
                <a:lnTo>
                  <a:pt x="330" y="2098"/>
                </a:lnTo>
                <a:lnTo>
                  <a:pt x="306" y="2071"/>
                </a:lnTo>
                <a:lnTo>
                  <a:pt x="296" y="2061"/>
                </a:lnTo>
                <a:lnTo>
                  <a:pt x="287" y="2036"/>
                </a:lnTo>
                <a:lnTo>
                  <a:pt x="271" y="1975"/>
                </a:lnTo>
                <a:lnTo>
                  <a:pt x="262" y="1939"/>
                </a:lnTo>
                <a:lnTo>
                  <a:pt x="254" y="1905"/>
                </a:lnTo>
                <a:lnTo>
                  <a:pt x="249" y="1874"/>
                </a:lnTo>
                <a:lnTo>
                  <a:pt x="249" y="1862"/>
                </a:lnTo>
                <a:lnTo>
                  <a:pt x="249" y="1851"/>
                </a:lnTo>
                <a:lnTo>
                  <a:pt x="251" y="1844"/>
                </a:lnTo>
                <a:lnTo>
                  <a:pt x="253" y="1842"/>
                </a:lnTo>
                <a:lnTo>
                  <a:pt x="254" y="1846"/>
                </a:lnTo>
                <a:lnTo>
                  <a:pt x="258" y="1851"/>
                </a:lnTo>
                <a:lnTo>
                  <a:pt x="279" y="1905"/>
                </a:lnTo>
                <a:lnTo>
                  <a:pt x="294" y="1941"/>
                </a:lnTo>
                <a:lnTo>
                  <a:pt x="314" y="1978"/>
                </a:lnTo>
                <a:lnTo>
                  <a:pt x="326" y="1998"/>
                </a:lnTo>
                <a:lnTo>
                  <a:pt x="339" y="2014"/>
                </a:lnTo>
                <a:lnTo>
                  <a:pt x="351" y="2030"/>
                </a:lnTo>
                <a:lnTo>
                  <a:pt x="367" y="2045"/>
                </a:lnTo>
                <a:lnTo>
                  <a:pt x="360" y="1704"/>
                </a:lnTo>
                <a:lnTo>
                  <a:pt x="378" y="1783"/>
                </a:lnTo>
                <a:lnTo>
                  <a:pt x="394" y="1844"/>
                </a:lnTo>
                <a:lnTo>
                  <a:pt x="401" y="1869"/>
                </a:lnTo>
                <a:lnTo>
                  <a:pt x="409" y="1885"/>
                </a:lnTo>
                <a:lnTo>
                  <a:pt x="407" y="1655"/>
                </a:lnTo>
                <a:lnTo>
                  <a:pt x="394" y="1463"/>
                </a:lnTo>
                <a:lnTo>
                  <a:pt x="385" y="1318"/>
                </a:lnTo>
                <a:lnTo>
                  <a:pt x="385" y="1263"/>
                </a:lnTo>
                <a:lnTo>
                  <a:pt x="385" y="1227"/>
                </a:lnTo>
                <a:lnTo>
                  <a:pt x="409" y="1056"/>
                </a:lnTo>
                <a:lnTo>
                  <a:pt x="455" y="1196"/>
                </a:lnTo>
                <a:lnTo>
                  <a:pt x="455" y="1184"/>
                </a:lnTo>
                <a:lnTo>
                  <a:pt x="459" y="1144"/>
                </a:lnTo>
                <a:lnTo>
                  <a:pt x="468" y="1089"/>
                </a:lnTo>
                <a:lnTo>
                  <a:pt x="475" y="1056"/>
                </a:lnTo>
                <a:lnTo>
                  <a:pt x="484" y="1020"/>
                </a:lnTo>
                <a:lnTo>
                  <a:pt x="495" y="983"/>
                </a:lnTo>
                <a:lnTo>
                  <a:pt x="509" y="945"/>
                </a:lnTo>
                <a:lnTo>
                  <a:pt x="525" y="908"/>
                </a:lnTo>
                <a:lnTo>
                  <a:pt x="545" y="870"/>
                </a:lnTo>
                <a:lnTo>
                  <a:pt x="568" y="834"/>
                </a:lnTo>
                <a:lnTo>
                  <a:pt x="581" y="816"/>
                </a:lnTo>
                <a:lnTo>
                  <a:pt x="595" y="800"/>
                </a:lnTo>
                <a:lnTo>
                  <a:pt x="609" y="784"/>
                </a:lnTo>
                <a:lnTo>
                  <a:pt x="624" y="768"/>
                </a:lnTo>
                <a:lnTo>
                  <a:pt x="640" y="753"/>
                </a:lnTo>
                <a:lnTo>
                  <a:pt x="658" y="741"/>
                </a:lnTo>
                <a:lnTo>
                  <a:pt x="651" y="750"/>
                </a:lnTo>
                <a:lnTo>
                  <a:pt x="633" y="775"/>
                </a:lnTo>
                <a:lnTo>
                  <a:pt x="608" y="814"/>
                </a:lnTo>
                <a:lnTo>
                  <a:pt x="579" y="866"/>
                </a:lnTo>
                <a:lnTo>
                  <a:pt x="565" y="897"/>
                </a:lnTo>
                <a:lnTo>
                  <a:pt x="552" y="929"/>
                </a:lnTo>
                <a:lnTo>
                  <a:pt x="538" y="963"/>
                </a:lnTo>
                <a:lnTo>
                  <a:pt x="527" y="999"/>
                </a:lnTo>
                <a:lnTo>
                  <a:pt x="516" y="1037"/>
                </a:lnTo>
                <a:lnTo>
                  <a:pt x="509" y="1074"/>
                </a:lnTo>
                <a:lnTo>
                  <a:pt x="505" y="1114"/>
                </a:lnTo>
                <a:lnTo>
                  <a:pt x="504" y="1153"/>
                </a:lnTo>
                <a:lnTo>
                  <a:pt x="511" y="1135"/>
                </a:lnTo>
                <a:lnTo>
                  <a:pt x="527" y="1087"/>
                </a:lnTo>
                <a:lnTo>
                  <a:pt x="557" y="1012"/>
                </a:lnTo>
                <a:lnTo>
                  <a:pt x="575" y="968"/>
                </a:lnTo>
                <a:lnTo>
                  <a:pt x="599" y="922"/>
                </a:lnTo>
                <a:lnTo>
                  <a:pt x="624" y="872"/>
                </a:lnTo>
                <a:lnTo>
                  <a:pt x="652" y="820"/>
                </a:lnTo>
                <a:lnTo>
                  <a:pt x="685" y="768"/>
                </a:lnTo>
                <a:lnTo>
                  <a:pt x="721" y="716"/>
                </a:lnTo>
                <a:lnTo>
                  <a:pt x="758" y="664"/>
                </a:lnTo>
                <a:lnTo>
                  <a:pt x="801" y="615"/>
                </a:lnTo>
                <a:lnTo>
                  <a:pt x="823" y="592"/>
                </a:lnTo>
                <a:lnTo>
                  <a:pt x="846" y="569"/>
                </a:lnTo>
                <a:lnTo>
                  <a:pt x="871" y="545"/>
                </a:lnTo>
                <a:lnTo>
                  <a:pt x="896" y="525"/>
                </a:lnTo>
                <a:lnTo>
                  <a:pt x="660" y="1053"/>
                </a:lnTo>
                <a:lnTo>
                  <a:pt x="703" y="999"/>
                </a:lnTo>
                <a:lnTo>
                  <a:pt x="747" y="942"/>
                </a:lnTo>
                <a:lnTo>
                  <a:pt x="803" y="868"/>
                </a:lnTo>
                <a:lnTo>
                  <a:pt x="862" y="786"/>
                </a:lnTo>
                <a:lnTo>
                  <a:pt x="921" y="701"/>
                </a:lnTo>
                <a:lnTo>
                  <a:pt x="948" y="658"/>
                </a:lnTo>
                <a:lnTo>
                  <a:pt x="975" y="617"/>
                </a:lnTo>
                <a:lnTo>
                  <a:pt x="997" y="576"/>
                </a:lnTo>
                <a:lnTo>
                  <a:pt x="1016" y="538"/>
                </a:lnTo>
                <a:lnTo>
                  <a:pt x="1072" y="454"/>
                </a:lnTo>
                <a:lnTo>
                  <a:pt x="1068" y="473"/>
                </a:lnTo>
                <a:lnTo>
                  <a:pt x="1061" y="525"/>
                </a:lnTo>
                <a:lnTo>
                  <a:pt x="1058" y="561"/>
                </a:lnTo>
                <a:lnTo>
                  <a:pt x="1054" y="603"/>
                </a:lnTo>
                <a:lnTo>
                  <a:pt x="1052" y="647"/>
                </a:lnTo>
                <a:lnTo>
                  <a:pt x="1052" y="698"/>
                </a:lnTo>
                <a:lnTo>
                  <a:pt x="1054" y="750"/>
                </a:lnTo>
                <a:lnTo>
                  <a:pt x="1059" y="805"/>
                </a:lnTo>
                <a:lnTo>
                  <a:pt x="1067" y="861"/>
                </a:lnTo>
                <a:lnTo>
                  <a:pt x="1079" y="916"/>
                </a:lnTo>
                <a:lnTo>
                  <a:pt x="1086" y="943"/>
                </a:lnTo>
                <a:lnTo>
                  <a:pt x="1093" y="970"/>
                </a:lnTo>
                <a:lnTo>
                  <a:pt x="1104" y="997"/>
                </a:lnTo>
                <a:lnTo>
                  <a:pt x="1115" y="1024"/>
                </a:lnTo>
                <a:lnTo>
                  <a:pt x="1128" y="1049"/>
                </a:lnTo>
                <a:lnTo>
                  <a:pt x="1140" y="1074"/>
                </a:lnTo>
                <a:lnTo>
                  <a:pt x="1156" y="1099"/>
                </a:lnTo>
                <a:lnTo>
                  <a:pt x="1172" y="1123"/>
                </a:lnTo>
                <a:lnTo>
                  <a:pt x="1169" y="1116"/>
                </a:lnTo>
                <a:lnTo>
                  <a:pt x="1160" y="1094"/>
                </a:lnTo>
                <a:lnTo>
                  <a:pt x="1147" y="1058"/>
                </a:lnTo>
                <a:lnTo>
                  <a:pt x="1131" y="1012"/>
                </a:lnTo>
                <a:lnTo>
                  <a:pt x="1124" y="983"/>
                </a:lnTo>
                <a:lnTo>
                  <a:pt x="1119" y="951"/>
                </a:lnTo>
                <a:lnTo>
                  <a:pt x="1111" y="916"/>
                </a:lnTo>
                <a:lnTo>
                  <a:pt x="1106" y="879"/>
                </a:lnTo>
                <a:lnTo>
                  <a:pt x="1102" y="838"/>
                </a:lnTo>
                <a:lnTo>
                  <a:pt x="1101" y="795"/>
                </a:lnTo>
                <a:lnTo>
                  <a:pt x="1101" y="750"/>
                </a:lnTo>
                <a:lnTo>
                  <a:pt x="1101" y="701"/>
                </a:lnTo>
                <a:lnTo>
                  <a:pt x="1104" y="712"/>
                </a:lnTo>
                <a:lnTo>
                  <a:pt x="1111" y="743"/>
                </a:lnTo>
                <a:lnTo>
                  <a:pt x="1126" y="784"/>
                </a:lnTo>
                <a:lnTo>
                  <a:pt x="1135" y="809"/>
                </a:lnTo>
                <a:lnTo>
                  <a:pt x="1147" y="836"/>
                </a:lnTo>
                <a:lnTo>
                  <a:pt x="1160" y="863"/>
                </a:lnTo>
                <a:lnTo>
                  <a:pt x="1176" y="891"/>
                </a:lnTo>
                <a:lnTo>
                  <a:pt x="1194" y="920"/>
                </a:lnTo>
                <a:lnTo>
                  <a:pt x="1214" y="947"/>
                </a:lnTo>
                <a:lnTo>
                  <a:pt x="1235" y="972"/>
                </a:lnTo>
                <a:lnTo>
                  <a:pt x="1260" y="997"/>
                </a:lnTo>
                <a:lnTo>
                  <a:pt x="1287" y="1019"/>
                </a:lnTo>
                <a:lnTo>
                  <a:pt x="1301" y="1028"/>
                </a:lnTo>
                <a:lnTo>
                  <a:pt x="1318" y="1037"/>
                </a:lnTo>
                <a:lnTo>
                  <a:pt x="1314" y="1026"/>
                </a:lnTo>
                <a:lnTo>
                  <a:pt x="1301" y="995"/>
                </a:lnTo>
                <a:lnTo>
                  <a:pt x="1287" y="951"/>
                </a:lnTo>
                <a:lnTo>
                  <a:pt x="1273" y="893"/>
                </a:lnTo>
                <a:lnTo>
                  <a:pt x="1266" y="859"/>
                </a:lnTo>
                <a:lnTo>
                  <a:pt x="1260" y="825"/>
                </a:lnTo>
                <a:lnTo>
                  <a:pt x="1257" y="791"/>
                </a:lnTo>
                <a:lnTo>
                  <a:pt x="1255" y="753"/>
                </a:lnTo>
                <a:lnTo>
                  <a:pt x="1255" y="717"/>
                </a:lnTo>
                <a:lnTo>
                  <a:pt x="1257" y="680"/>
                </a:lnTo>
                <a:lnTo>
                  <a:pt x="1262" y="644"/>
                </a:lnTo>
                <a:lnTo>
                  <a:pt x="1271" y="608"/>
                </a:lnTo>
                <a:lnTo>
                  <a:pt x="1303" y="662"/>
                </a:lnTo>
                <a:lnTo>
                  <a:pt x="1337" y="719"/>
                </a:lnTo>
                <a:lnTo>
                  <a:pt x="1380" y="784"/>
                </a:lnTo>
                <a:lnTo>
                  <a:pt x="1405" y="820"/>
                </a:lnTo>
                <a:lnTo>
                  <a:pt x="1432" y="854"/>
                </a:lnTo>
                <a:lnTo>
                  <a:pt x="1457" y="888"/>
                </a:lnTo>
                <a:lnTo>
                  <a:pt x="1486" y="918"/>
                </a:lnTo>
                <a:lnTo>
                  <a:pt x="1513" y="947"/>
                </a:lnTo>
                <a:lnTo>
                  <a:pt x="1542" y="972"/>
                </a:lnTo>
                <a:lnTo>
                  <a:pt x="1569" y="992"/>
                </a:lnTo>
                <a:lnTo>
                  <a:pt x="1583" y="1001"/>
                </a:lnTo>
                <a:lnTo>
                  <a:pt x="1595" y="1006"/>
                </a:lnTo>
                <a:lnTo>
                  <a:pt x="1560" y="958"/>
                </a:lnTo>
                <a:lnTo>
                  <a:pt x="1524" y="904"/>
                </a:lnTo>
                <a:lnTo>
                  <a:pt x="1483" y="839"/>
                </a:lnTo>
                <a:lnTo>
                  <a:pt x="1463" y="803"/>
                </a:lnTo>
                <a:lnTo>
                  <a:pt x="1443" y="768"/>
                </a:lnTo>
                <a:lnTo>
                  <a:pt x="1425" y="730"/>
                </a:lnTo>
                <a:lnTo>
                  <a:pt x="1409" y="694"/>
                </a:lnTo>
                <a:lnTo>
                  <a:pt x="1398" y="660"/>
                </a:lnTo>
                <a:lnTo>
                  <a:pt x="1389" y="626"/>
                </a:lnTo>
                <a:lnTo>
                  <a:pt x="1388" y="612"/>
                </a:lnTo>
                <a:lnTo>
                  <a:pt x="1386" y="595"/>
                </a:lnTo>
                <a:lnTo>
                  <a:pt x="1386" y="581"/>
                </a:lnTo>
                <a:lnTo>
                  <a:pt x="1388" y="569"/>
                </a:lnTo>
                <a:lnTo>
                  <a:pt x="1396" y="572"/>
                </a:lnTo>
                <a:lnTo>
                  <a:pt x="1423" y="583"/>
                </a:lnTo>
                <a:lnTo>
                  <a:pt x="1463" y="603"/>
                </a:lnTo>
                <a:lnTo>
                  <a:pt x="1486" y="615"/>
                </a:lnTo>
                <a:lnTo>
                  <a:pt x="1511" y="630"/>
                </a:lnTo>
                <a:lnTo>
                  <a:pt x="1536" y="646"/>
                </a:lnTo>
                <a:lnTo>
                  <a:pt x="1561" y="664"/>
                </a:lnTo>
                <a:lnTo>
                  <a:pt x="1588" y="685"/>
                </a:lnTo>
                <a:lnTo>
                  <a:pt x="1613" y="707"/>
                </a:lnTo>
                <a:lnTo>
                  <a:pt x="1637" y="732"/>
                </a:lnTo>
                <a:lnTo>
                  <a:pt x="1660" y="759"/>
                </a:lnTo>
                <a:lnTo>
                  <a:pt x="1680" y="787"/>
                </a:lnTo>
                <a:lnTo>
                  <a:pt x="1696" y="820"/>
                </a:lnTo>
                <a:lnTo>
                  <a:pt x="1665" y="748"/>
                </a:lnTo>
                <a:lnTo>
                  <a:pt x="1646" y="705"/>
                </a:lnTo>
                <a:lnTo>
                  <a:pt x="1624" y="662"/>
                </a:lnTo>
                <a:lnTo>
                  <a:pt x="1601" y="619"/>
                </a:lnTo>
                <a:lnTo>
                  <a:pt x="1578" y="579"/>
                </a:lnTo>
                <a:lnTo>
                  <a:pt x="1552" y="545"/>
                </a:lnTo>
                <a:lnTo>
                  <a:pt x="1540" y="531"/>
                </a:lnTo>
                <a:lnTo>
                  <a:pt x="1529" y="518"/>
                </a:lnTo>
                <a:lnTo>
                  <a:pt x="1617" y="586"/>
                </a:lnTo>
                <a:lnTo>
                  <a:pt x="1746" y="689"/>
                </a:lnTo>
                <a:lnTo>
                  <a:pt x="1884" y="800"/>
                </a:lnTo>
                <a:lnTo>
                  <a:pt x="1947" y="852"/>
                </a:lnTo>
                <a:lnTo>
                  <a:pt x="1997" y="897"/>
                </a:lnTo>
                <a:lnTo>
                  <a:pt x="1985" y="866"/>
                </a:lnTo>
                <a:lnTo>
                  <a:pt x="1949" y="791"/>
                </a:lnTo>
                <a:lnTo>
                  <a:pt x="1924" y="746"/>
                </a:lnTo>
                <a:lnTo>
                  <a:pt x="1898" y="699"/>
                </a:lnTo>
                <a:lnTo>
                  <a:pt x="1872" y="653"/>
                </a:lnTo>
                <a:lnTo>
                  <a:pt x="1843" y="613"/>
                </a:lnTo>
                <a:lnTo>
                  <a:pt x="1918" y="689"/>
                </a:lnTo>
                <a:lnTo>
                  <a:pt x="1961" y="734"/>
                </a:lnTo>
                <a:lnTo>
                  <a:pt x="2006" y="782"/>
                </a:lnTo>
                <a:lnTo>
                  <a:pt x="2049" y="834"/>
                </a:lnTo>
                <a:lnTo>
                  <a:pt x="2089" y="888"/>
                </a:lnTo>
                <a:lnTo>
                  <a:pt x="2108" y="915"/>
                </a:lnTo>
                <a:lnTo>
                  <a:pt x="2124" y="942"/>
                </a:lnTo>
                <a:lnTo>
                  <a:pt x="2139" y="967"/>
                </a:lnTo>
                <a:lnTo>
                  <a:pt x="2153" y="994"/>
                </a:lnTo>
                <a:lnTo>
                  <a:pt x="2126" y="902"/>
                </a:lnTo>
                <a:lnTo>
                  <a:pt x="2094" y="805"/>
                </a:lnTo>
                <a:lnTo>
                  <a:pt x="2080" y="760"/>
                </a:lnTo>
                <a:lnTo>
                  <a:pt x="2063" y="719"/>
                </a:lnTo>
                <a:lnTo>
                  <a:pt x="2049" y="683"/>
                </a:lnTo>
                <a:lnTo>
                  <a:pt x="2037" y="658"/>
                </a:lnTo>
                <a:lnTo>
                  <a:pt x="2056" y="690"/>
                </a:lnTo>
                <a:lnTo>
                  <a:pt x="2089" y="748"/>
                </a:lnTo>
                <a:lnTo>
                  <a:pt x="2132" y="825"/>
                </a:lnTo>
                <a:lnTo>
                  <a:pt x="2178" y="915"/>
                </a:lnTo>
                <a:lnTo>
                  <a:pt x="2201" y="963"/>
                </a:lnTo>
                <a:lnTo>
                  <a:pt x="2223" y="1013"/>
                </a:lnTo>
                <a:lnTo>
                  <a:pt x="2245" y="1062"/>
                </a:lnTo>
                <a:lnTo>
                  <a:pt x="2262" y="1110"/>
                </a:lnTo>
                <a:lnTo>
                  <a:pt x="2279" y="1159"/>
                </a:lnTo>
                <a:lnTo>
                  <a:pt x="2291" y="1203"/>
                </a:lnTo>
                <a:lnTo>
                  <a:pt x="2298" y="1245"/>
                </a:lnTo>
                <a:lnTo>
                  <a:pt x="2302" y="1264"/>
                </a:lnTo>
                <a:lnTo>
                  <a:pt x="2302" y="1284"/>
                </a:lnTo>
                <a:lnTo>
                  <a:pt x="2307" y="1302"/>
                </a:lnTo>
                <a:lnTo>
                  <a:pt x="2313" y="1320"/>
                </a:lnTo>
                <a:lnTo>
                  <a:pt x="2318" y="1345"/>
                </a:lnTo>
                <a:lnTo>
                  <a:pt x="2323" y="1372"/>
                </a:lnTo>
                <a:lnTo>
                  <a:pt x="2325" y="1401"/>
                </a:lnTo>
                <a:lnTo>
                  <a:pt x="2325" y="1428"/>
                </a:lnTo>
                <a:lnTo>
                  <a:pt x="2323" y="1442"/>
                </a:lnTo>
                <a:lnTo>
                  <a:pt x="2320" y="1455"/>
                </a:lnTo>
                <a:lnTo>
                  <a:pt x="2313" y="1485"/>
                </a:lnTo>
                <a:lnTo>
                  <a:pt x="2304" y="1524"/>
                </a:lnTo>
                <a:lnTo>
                  <a:pt x="2297" y="1573"/>
                </a:lnTo>
                <a:lnTo>
                  <a:pt x="2289" y="1627"/>
                </a:lnTo>
                <a:lnTo>
                  <a:pt x="2282" y="1679"/>
                </a:lnTo>
                <a:lnTo>
                  <a:pt x="2279" y="1731"/>
                </a:lnTo>
                <a:lnTo>
                  <a:pt x="2279" y="1776"/>
                </a:lnTo>
                <a:lnTo>
                  <a:pt x="2280" y="1793"/>
                </a:lnTo>
                <a:lnTo>
                  <a:pt x="2282" y="1811"/>
                </a:lnTo>
                <a:lnTo>
                  <a:pt x="2282" y="1930"/>
                </a:lnTo>
                <a:lnTo>
                  <a:pt x="2280" y="2039"/>
                </a:lnTo>
                <a:lnTo>
                  <a:pt x="2279" y="2093"/>
                </a:lnTo>
                <a:lnTo>
                  <a:pt x="2275" y="2141"/>
                </a:lnTo>
                <a:lnTo>
                  <a:pt x="2273" y="2158"/>
                </a:lnTo>
                <a:lnTo>
                  <a:pt x="2279" y="2158"/>
                </a:lnTo>
                <a:lnTo>
                  <a:pt x="2288" y="2152"/>
                </a:lnTo>
                <a:lnTo>
                  <a:pt x="2298" y="2141"/>
                </a:lnTo>
                <a:lnTo>
                  <a:pt x="2314" y="2125"/>
                </a:lnTo>
                <a:lnTo>
                  <a:pt x="2332" y="2098"/>
                </a:lnTo>
                <a:lnTo>
                  <a:pt x="2341" y="2080"/>
                </a:lnTo>
                <a:lnTo>
                  <a:pt x="2352" y="2061"/>
                </a:lnTo>
                <a:lnTo>
                  <a:pt x="2361" y="2036"/>
                </a:lnTo>
                <a:lnTo>
                  <a:pt x="2372" y="2009"/>
                </a:lnTo>
                <a:lnTo>
                  <a:pt x="2383" y="1976"/>
                </a:lnTo>
                <a:lnTo>
                  <a:pt x="2393" y="1942"/>
                </a:lnTo>
                <a:lnTo>
                  <a:pt x="2399" y="1926"/>
                </a:lnTo>
                <a:lnTo>
                  <a:pt x="2409" y="1890"/>
                </a:lnTo>
                <a:lnTo>
                  <a:pt x="2418" y="1869"/>
                </a:lnTo>
                <a:lnTo>
                  <a:pt x="2424" y="1862"/>
                </a:lnTo>
                <a:lnTo>
                  <a:pt x="2427" y="1858"/>
                </a:lnTo>
                <a:lnTo>
                  <a:pt x="2431" y="1858"/>
                </a:lnTo>
                <a:lnTo>
                  <a:pt x="2435" y="1860"/>
                </a:lnTo>
                <a:lnTo>
                  <a:pt x="2436" y="1863"/>
                </a:lnTo>
                <a:lnTo>
                  <a:pt x="2440" y="1871"/>
                </a:lnTo>
                <a:lnTo>
                  <a:pt x="2444" y="1889"/>
                </a:lnTo>
                <a:lnTo>
                  <a:pt x="2445" y="1914"/>
                </a:lnTo>
                <a:lnTo>
                  <a:pt x="2447" y="1946"/>
                </a:lnTo>
                <a:lnTo>
                  <a:pt x="2447" y="1982"/>
                </a:lnTo>
                <a:lnTo>
                  <a:pt x="2445" y="2021"/>
                </a:lnTo>
                <a:lnTo>
                  <a:pt x="2442" y="2063"/>
                </a:lnTo>
                <a:lnTo>
                  <a:pt x="2438" y="2106"/>
                </a:lnTo>
                <a:lnTo>
                  <a:pt x="2433" y="2149"/>
                </a:lnTo>
                <a:lnTo>
                  <a:pt x="2424" y="2188"/>
                </a:lnTo>
                <a:lnTo>
                  <a:pt x="2415" y="2226"/>
                </a:lnTo>
                <a:lnTo>
                  <a:pt x="2406" y="2260"/>
                </a:lnTo>
                <a:lnTo>
                  <a:pt x="2424" y="2235"/>
                </a:lnTo>
                <a:lnTo>
                  <a:pt x="2467" y="2174"/>
                </a:lnTo>
                <a:lnTo>
                  <a:pt x="2490" y="2136"/>
                </a:lnTo>
                <a:lnTo>
                  <a:pt x="2515" y="2093"/>
                </a:lnTo>
                <a:lnTo>
                  <a:pt x="2537" y="2052"/>
                </a:lnTo>
                <a:lnTo>
                  <a:pt x="2548" y="2030"/>
                </a:lnTo>
                <a:lnTo>
                  <a:pt x="2555" y="2011"/>
                </a:lnTo>
                <a:lnTo>
                  <a:pt x="2544" y="2055"/>
                </a:lnTo>
                <a:lnTo>
                  <a:pt x="2528" y="2109"/>
                </a:lnTo>
                <a:lnTo>
                  <a:pt x="2517" y="2140"/>
                </a:lnTo>
                <a:lnTo>
                  <a:pt x="2506" y="2170"/>
                </a:lnTo>
                <a:lnTo>
                  <a:pt x="2494" y="2199"/>
                </a:lnTo>
                <a:lnTo>
                  <a:pt x="2479" y="2228"/>
                </a:lnTo>
                <a:lnTo>
                  <a:pt x="2463" y="2254"/>
                </a:lnTo>
                <a:lnTo>
                  <a:pt x="2445" y="2280"/>
                </a:lnTo>
                <a:lnTo>
                  <a:pt x="2426" y="2301"/>
                </a:lnTo>
                <a:lnTo>
                  <a:pt x="2415" y="2310"/>
                </a:lnTo>
                <a:lnTo>
                  <a:pt x="2404" y="2319"/>
                </a:lnTo>
                <a:lnTo>
                  <a:pt x="2393" y="2326"/>
                </a:lnTo>
                <a:lnTo>
                  <a:pt x="2381" y="2333"/>
                </a:lnTo>
                <a:lnTo>
                  <a:pt x="2368" y="2337"/>
                </a:lnTo>
                <a:lnTo>
                  <a:pt x="2356" y="2341"/>
                </a:lnTo>
                <a:lnTo>
                  <a:pt x="2341" y="2342"/>
                </a:lnTo>
                <a:lnTo>
                  <a:pt x="2329" y="2342"/>
                </a:lnTo>
                <a:lnTo>
                  <a:pt x="2314" y="2341"/>
                </a:lnTo>
                <a:lnTo>
                  <a:pt x="2298" y="2339"/>
                </a:lnTo>
                <a:lnTo>
                  <a:pt x="2282" y="2391"/>
                </a:lnTo>
                <a:lnTo>
                  <a:pt x="2241" y="2511"/>
                </a:lnTo>
                <a:lnTo>
                  <a:pt x="2216" y="2579"/>
                </a:lnTo>
                <a:lnTo>
                  <a:pt x="2191" y="2644"/>
                </a:lnTo>
                <a:lnTo>
                  <a:pt x="2178" y="2672"/>
                </a:lnTo>
                <a:lnTo>
                  <a:pt x="2166" y="2697"/>
                </a:lnTo>
                <a:lnTo>
                  <a:pt x="2155" y="2717"/>
                </a:lnTo>
                <a:lnTo>
                  <a:pt x="2144" y="2731"/>
                </a:lnTo>
                <a:lnTo>
                  <a:pt x="2150" y="2742"/>
                </a:lnTo>
                <a:lnTo>
                  <a:pt x="2160" y="2771"/>
                </a:lnTo>
                <a:lnTo>
                  <a:pt x="2166" y="2791"/>
                </a:lnTo>
                <a:lnTo>
                  <a:pt x="2171" y="2814"/>
                </a:lnTo>
                <a:lnTo>
                  <a:pt x="2176" y="2839"/>
                </a:lnTo>
                <a:lnTo>
                  <a:pt x="2178" y="2864"/>
                </a:lnTo>
                <a:lnTo>
                  <a:pt x="2178" y="2893"/>
                </a:lnTo>
                <a:lnTo>
                  <a:pt x="2176" y="2920"/>
                </a:lnTo>
                <a:lnTo>
                  <a:pt x="2169" y="2948"/>
                </a:lnTo>
                <a:lnTo>
                  <a:pt x="2164" y="2961"/>
                </a:lnTo>
                <a:lnTo>
                  <a:pt x="2158" y="2975"/>
                </a:lnTo>
                <a:lnTo>
                  <a:pt x="2151" y="2988"/>
                </a:lnTo>
                <a:lnTo>
                  <a:pt x="2142" y="3001"/>
                </a:lnTo>
                <a:lnTo>
                  <a:pt x="2133" y="3013"/>
                </a:lnTo>
                <a:lnTo>
                  <a:pt x="2121" y="3026"/>
                </a:lnTo>
                <a:lnTo>
                  <a:pt x="2108" y="3036"/>
                </a:lnTo>
                <a:lnTo>
                  <a:pt x="2094" y="3047"/>
                </a:lnTo>
                <a:lnTo>
                  <a:pt x="2076" y="3058"/>
                </a:lnTo>
                <a:lnTo>
                  <a:pt x="2058" y="3067"/>
                </a:lnTo>
                <a:lnTo>
                  <a:pt x="2219" y="3006"/>
                </a:lnTo>
                <a:lnTo>
                  <a:pt x="2236" y="2993"/>
                </a:lnTo>
                <a:lnTo>
                  <a:pt x="2252" y="2979"/>
                </a:lnTo>
                <a:lnTo>
                  <a:pt x="2266" y="2963"/>
                </a:lnTo>
                <a:lnTo>
                  <a:pt x="2280" y="2945"/>
                </a:lnTo>
                <a:lnTo>
                  <a:pt x="2293" y="2925"/>
                </a:lnTo>
                <a:lnTo>
                  <a:pt x="2307" y="2904"/>
                </a:lnTo>
                <a:lnTo>
                  <a:pt x="2318" y="2882"/>
                </a:lnTo>
                <a:lnTo>
                  <a:pt x="2329" y="2859"/>
                </a:lnTo>
                <a:lnTo>
                  <a:pt x="2350" y="2812"/>
                </a:lnTo>
                <a:lnTo>
                  <a:pt x="2368" y="2760"/>
                </a:lnTo>
                <a:lnTo>
                  <a:pt x="2383" y="2710"/>
                </a:lnTo>
                <a:lnTo>
                  <a:pt x="2397" y="2658"/>
                </a:lnTo>
                <a:lnTo>
                  <a:pt x="2408" y="2608"/>
                </a:lnTo>
                <a:lnTo>
                  <a:pt x="2417" y="2561"/>
                </a:lnTo>
                <a:lnTo>
                  <a:pt x="2431" y="2480"/>
                </a:lnTo>
                <a:lnTo>
                  <a:pt x="2438" y="2425"/>
                </a:lnTo>
                <a:lnTo>
                  <a:pt x="2440" y="2403"/>
                </a:lnTo>
                <a:lnTo>
                  <a:pt x="2458" y="2387"/>
                </a:lnTo>
                <a:lnTo>
                  <a:pt x="2474" y="2367"/>
                </a:lnTo>
                <a:lnTo>
                  <a:pt x="2488" y="2348"/>
                </a:lnTo>
                <a:lnTo>
                  <a:pt x="2505" y="2324"/>
                </a:lnTo>
                <a:lnTo>
                  <a:pt x="2517" y="2301"/>
                </a:lnTo>
                <a:lnTo>
                  <a:pt x="2531" y="2276"/>
                </a:lnTo>
                <a:lnTo>
                  <a:pt x="2544" y="2249"/>
                </a:lnTo>
                <a:lnTo>
                  <a:pt x="2555" y="2220"/>
                </a:lnTo>
                <a:lnTo>
                  <a:pt x="2576" y="2163"/>
                </a:lnTo>
                <a:lnTo>
                  <a:pt x="2596" y="2104"/>
                </a:lnTo>
                <a:lnTo>
                  <a:pt x="2612" y="2045"/>
                </a:lnTo>
                <a:lnTo>
                  <a:pt x="2626" y="1984"/>
                </a:lnTo>
                <a:lnTo>
                  <a:pt x="2639" y="1926"/>
                </a:lnTo>
                <a:lnTo>
                  <a:pt x="2648" y="1872"/>
                </a:lnTo>
                <a:lnTo>
                  <a:pt x="2662" y="1779"/>
                </a:lnTo>
                <a:lnTo>
                  <a:pt x="2671" y="1715"/>
                </a:lnTo>
                <a:lnTo>
                  <a:pt x="2673" y="169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6" name="Freeform 35"/>
          <p:cNvSpPr>
            <a:spLocks/>
          </p:cNvSpPr>
          <p:nvPr/>
        </p:nvSpPr>
        <p:spPr bwMode="auto">
          <a:xfrm>
            <a:off x="5356225" y="1800225"/>
            <a:ext cx="28575" cy="69850"/>
          </a:xfrm>
          <a:custGeom>
            <a:avLst/>
            <a:gdLst>
              <a:gd name="T0" fmla="*/ 0 w 18"/>
              <a:gd name="T1" fmla="*/ 0 h 44"/>
              <a:gd name="T2" fmla="*/ 0 w 18"/>
              <a:gd name="T3" fmla="*/ 0 h 44"/>
              <a:gd name="T4" fmla="*/ 28575 w 18"/>
              <a:gd name="T5" fmla="*/ 69850 h 44"/>
              <a:gd name="T6" fmla="*/ 28575 w 18"/>
              <a:gd name="T7" fmla="*/ 69850 h 44"/>
              <a:gd name="T8" fmla="*/ 17463 w 18"/>
              <a:gd name="T9" fmla="*/ 33338 h 44"/>
              <a:gd name="T10" fmla="*/ 0 w 18"/>
              <a:gd name="T11" fmla="*/ 0 h 44"/>
              <a:gd name="T12" fmla="*/ 0 w 18"/>
              <a:gd name="T13" fmla="*/ 0 h 4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8" h="44">
                <a:moveTo>
                  <a:pt x="0" y="0"/>
                </a:moveTo>
                <a:lnTo>
                  <a:pt x="0" y="0"/>
                </a:lnTo>
                <a:lnTo>
                  <a:pt x="18" y="44"/>
                </a:lnTo>
                <a:lnTo>
                  <a:pt x="11" y="21"/>
                </a:ln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7" name="Freeform 36"/>
          <p:cNvSpPr>
            <a:spLocks/>
          </p:cNvSpPr>
          <p:nvPr/>
        </p:nvSpPr>
        <p:spPr bwMode="auto">
          <a:xfrm>
            <a:off x="6267450" y="3924300"/>
            <a:ext cx="4763" cy="55563"/>
          </a:xfrm>
          <a:custGeom>
            <a:avLst/>
            <a:gdLst>
              <a:gd name="T0" fmla="*/ 4763 w 3"/>
              <a:gd name="T1" fmla="*/ 0 h 35"/>
              <a:gd name="T2" fmla="*/ 4763 w 3"/>
              <a:gd name="T3" fmla="*/ 0 h 35"/>
              <a:gd name="T4" fmla="*/ 4763 w 3"/>
              <a:gd name="T5" fmla="*/ 0 h 35"/>
              <a:gd name="T6" fmla="*/ 4763 w 3"/>
              <a:gd name="T7" fmla="*/ 0 h 35"/>
              <a:gd name="T8" fmla="*/ 0 w 3"/>
              <a:gd name="T9" fmla="*/ 55563 h 35"/>
              <a:gd name="T10" fmla="*/ 4763 w 3"/>
              <a:gd name="T11" fmla="*/ 0 h 35"/>
              <a:gd name="T12" fmla="*/ 4763 w 3"/>
              <a:gd name="T13" fmla="*/ 0 h 3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" h="35">
                <a:moveTo>
                  <a:pt x="3" y="0"/>
                </a:moveTo>
                <a:lnTo>
                  <a:pt x="3" y="0"/>
                </a:lnTo>
                <a:lnTo>
                  <a:pt x="0" y="35"/>
                </a:lnTo>
                <a:lnTo>
                  <a:pt x="3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8" name="Freeform 37"/>
          <p:cNvSpPr>
            <a:spLocks/>
          </p:cNvSpPr>
          <p:nvPr/>
        </p:nvSpPr>
        <p:spPr bwMode="auto">
          <a:xfrm>
            <a:off x="5897563" y="5367338"/>
            <a:ext cx="33337" cy="14287"/>
          </a:xfrm>
          <a:custGeom>
            <a:avLst/>
            <a:gdLst>
              <a:gd name="T0" fmla="*/ 0 w 21"/>
              <a:gd name="T1" fmla="*/ 14287 h 9"/>
              <a:gd name="T2" fmla="*/ 0 w 21"/>
              <a:gd name="T3" fmla="*/ 14287 h 9"/>
              <a:gd name="T4" fmla="*/ 33337 w 21"/>
              <a:gd name="T5" fmla="*/ 0 h 9"/>
              <a:gd name="T6" fmla="*/ 33337 w 21"/>
              <a:gd name="T7" fmla="*/ 0 h 9"/>
              <a:gd name="T8" fmla="*/ 0 w 21"/>
              <a:gd name="T9" fmla="*/ 14287 h 9"/>
              <a:gd name="T10" fmla="*/ 0 w 21"/>
              <a:gd name="T11" fmla="*/ 14287 h 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21" h="9">
                <a:moveTo>
                  <a:pt x="0" y="9"/>
                </a:moveTo>
                <a:lnTo>
                  <a:pt x="0" y="9"/>
                </a:lnTo>
                <a:lnTo>
                  <a:pt x="21" y="0"/>
                </a:lnTo>
                <a:lnTo>
                  <a:pt x="0" y="9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49" name="Freeform 38"/>
          <p:cNvSpPr>
            <a:spLocks/>
          </p:cNvSpPr>
          <p:nvPr/>
        </p:nvSpPr>
        <p:spPr bwMode="auto">
          <a:xfrm>
            <a:off x="3784600" y="4933950"/>
            <a:ext cx="2146300" cy="1409700"/>
          </a:xfrm>
          <a:custGeom>
            <a:avLst/>
            <a:gdLst>
              <a:gd name="T0" fmla="*/ 17463 w 1352"/>
              <a:gd name="T1" fmla="*/ 0 h 888"/>
              <a:gd name="T2" fmla="*/ 23813 w 1352"/>
              <a:gd name="T3" fmla="*/ 60325 h 888"/>
              <a:gd name="T4" fmla="*/ 42863 w 1352"/>
              <a:gd name="T5" fmla="*/ 254000 h 888"/>
              <a:gd name="T6" fmla="*/ 53975 w 1352"/>
              <a:gd name="T7" fmla="*/ 515938 h 888"/>
              <a:gd name="T8" fmla="*/ 50800 w 1352"/>
              <a:gd name="T9" fmla="*/ 727075 h 888"/>
              <a:gd name="T10" fmla="*/ 38100 w 1352"/>
              <a:gd name="T11" fmla="*/ 857250 h 888"/>
              <a:gd name="T12" fmla="*/ 17463 w 1352"/>
              <a:gd name="T13" fmla="*/ 971550 h 888"/>
              <a:gd name="T14" fmla="*/ 0 w 1352"/>
              <a:gd name="T15" fmla="*/ 1019175 h 888"/>
              <a:gd name="T16" fmla="*/ 92075 w 1352"/>
              <a:gd name="T17" fmla="*/ 1090613 h 888"/>
              <a:gd name="T18" fmla="*/ 244475 w 1352"/>
              <a:gd name="T19" fmla="*/ 1187450 h 888"/>
              <a:gd name="T20" fmla="*/ 347663 w 1352"/>
              <a:gd name="T21" fmla="*/ 1238250 h 888"/>
              <a:gd name="T22" fmla="*/ 466725 w 1352"/>
              <a:gd name="T23" fmla="*/ 1290638 h 888"/>
              <a:gd name="T24" fmla="*/ 603250 w 1352"/>
              <a:gd name="T25" fmla="*/ 1335088 h 888"/>
              <a:gd name="T26" fmla="*/ 752475 w 1352"/>
              <a:gd name="T27" fmla="*/ 1373188 h 888"/>
              <a:gd name="T28" fmla="*/ 917575 w 1352"/>
              <a:gd name="T29" fmla="*/ 1398588 h 888"/>
              <a:gd name="T30" fmla="*/ 1093788 w 1352"/>
              <a:gd name="T31" fmla="*/ 1409700 h 888"/>
              <a:gd name="T32" fmla="*/ 1281113 w 1352"/>
              <a:gd name="T33" fmla="*/ 1401763 h 888"/>
              <a:gd name="T34" fmla="*/ 1482725 w 1352"/>
              <a:gd name="T35" fmla="*/ 1370013 h 888"/>
              <a:gd name="T36" fmla="*/ 1693863 w 1352"/>
              <a:gd name="T37" fmla="*/ 1312863 h 888"/>
              <a:gd name="T38" fmla="*/ 1916113 w 1352"/>
              <a:gd name="T39" fmla="*/ 1227138 h 888"/>
              <a:gd name="T40" fmla="*/ 2146300 w 1352"/>
              <a:gd name="T41" fmla="*/ 1108075 h 888"/>
              <a:gd name="T42" fmla="*/ 2120900 w 1352"/>
              <a:gd name="T43" fmla="*/ 993775 h 888"/>
              <a:gd name="T44" fmla="*/ 2071688 w 1352"/>
              <a:gd name="T45" fmla="*/ 728663 h 888"/>
              <a:gd name="T46" fmla="*/ 2052638 w 1352"/>
              <a:gd name="T47" fmla="*/ 569913 h 888"/>
              <a:gd name="T48" fmla="*/ 2041525 w 1352"/>
              <a:gd name="T49" fmla="*/ 415925 h 888"/>
              <a:gd name="T50" fmla="*/ 2046288 w 1352"/>
              <a:gd name="T51" fmla="*/ 276225 h 888"/>
              <a:gd name="T52" fmla="*/ 2063750 w 1352"/>
              <a:gd name="T53" fmla="*/ 188913 h 888"/>
              <a:gd name="T54" fmla="*/ 1682750 w 1352"/>
              <a:gd name="T55" fmla="*/ 465138 h 888"/>
              <a:gd name="T56" fmla="*/ 1657350 w 1352"/>
              <a:gd name="T57" fmla="*/ 479425 h 888"/>
              <a:gd name="T58" fmla="*/ 1589088 w 1352"/>
              <a:gd name="T59" fmla="*/ 515938 h 888"/>
              <a:gd name="T60" fmla="*/ 1482725 w 1352"/>
              <a:gd name="T61" fmla="*/ 563563 h 888"/>
              <a:gd name="T62" fmla="*/ 1346200 w 1352"/>
              <a:gd name="T63" fmla="*/ 606425 h 888"/>
              <a:gd name="T64" fmla="*/ 1227138 w 1352"/>
              <a:gd name="T65" fmla="*/ 630238 h 888"/>
              <a:gd name="T66" fmla="*/ 1141413 w 1352"/>
              <a:gd name="T67" fmla="*/ 635000 h 888"/>
              <a:gd name="T68" fmla="*/ 1054100 w 1352"/>
              <a:gd name="T69" fmla="*/ 635000 h 888"/>
              <a:gd name="T70" fmla="*/ 962025 w 1352"/>
              <a:gd name="T71" fmla="*/ 623888 h 888"/>
              <a:gd name="T72" fmla="*/ 871538 w 1352"/>
              <a:gd name="T73" fmla="*/ 601663 h 888"/>
              <a:gd name="T74" fmla="*/ 777875 w 1352"/>
              <a:gd name="T75" fmla="*/ 563563 h 888"/>
              <a:gd name="T76" fmla="*/ 684213 w 1352"/>
              <a:gd name="T77" fmla="*/ 512763 h 888"/>
              <a:gd name="T78" fmla="*/ 635000 w 1352"/>
              <a:gd name="T79" fmla="*/ 481013 h 888"/>
              <a:gd name="T80" fmla="*/ 354013 w 1352"/>
              <a:gd name="T81" fmla="*/ 276225 h 888"/>
              <a:gd name="T82" fmla="*/ 146050 w 1352"/>
              <a:gd name="T83" fmla="*/ 114300 h 888"/>
              <a:gd name="T84" fmla="*/ 38100 w 1352"/>
              <a:gd name="T85" fmla="*/ 20638 h 888"/>
              <a:gd name="T86" fmla="*/ 17463 w 1352"/>
              <a:gd name="T87" fmla="*/ 0 h 888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1352" h="888">
                <a:moveTo>
                  <a:pt x="11" y="0"/>
                </a:moveTo>
                <a:lnTo>
                  <a:pt x="11" y="0"/>
                </a:lnTo>
                <a:lnTo>
                  <a:pt x="15" y="38"/>
                </a:lnTo>
                <a:lnTo>
                  <a:pt x="20" y="92"/>
                </a:lnTo>
                <a:lnTo>
                  <a:pt x="27" y="160"/>
                </a:lnTo>
                <a:lnTo>
                  <a:pt x="31" y="239"/>
                </a:lnTo>
                <a:lnTo>
                  <a:pt x="34" y="325"/>
                </a:lnTo>
                <a:lnTo>
                  <a:pt x="34" y="415"/>
                </a:lnTo>
                <a:lnTo>
                  <a:pt x="32" y="458"/>
                </a:lnTo>
                <a:lnTo>
                  <a:pt x="29" y="499"/>
                </a:lnTo>
                <a:lnTo>
                  <a:pt x="24" y="540"/>
                </a:lnTo>
                <a:lnTo>
                  <a:pt x="18" y="578"/>
                </a:lnTo>
                <a:lnTo>
                  <a:pt x="11" y="612"/>
                </a:lnTo>
                <a:lnTo>
                  <a:pt x="0" y="642"/>
                </a:lnTo>
                <a:lnTo>
                  <a:pt x="25" y="664"/>
                </a:lnTo>
                <a:lnTo>
                  <a:pt x="58" y="687"/>
                </a:lnTo>
                <a:lnTo>
                  <a:pt x="101" y="716"/>
                </a:lnTo>
                <a:lnTo>
                  <a:pt x="154" y="748"/>
                </a:lnTo>
                <a:lnTo>
                  <a:pt x="185" y="764"/>
                </a:lnTo>
                <a:lnTo>
                  <a:pt x="219" y="780"/>
                </a:lnTo>
                <a:lnTo>
                  <a:pt x="257" y="797"/>
                </a:lnTo>
                <a:lnTo>
                  <a:pt x="294" y="813"/>
                </a:lnTo>
                <a:lnTo>
                  <a:pt x="335" y="827"/>
                </a:lnTo>
                <a:lnTo>
                  <a:pt x="380" y="841"/>
                </a:lnTo>
                <a:lnTo>
                  <a:pt x="425" y="854"/>
                </a:lnTo>
                <a:lnTo>
                  <a:pt x="474" y="865"/>
                </a:lnTo>
                <a:lnTo>
                  <a:pt x="524" y="874"/>
                </a:lnTo>
                <a:lnTo>
                  <a:pt x="578" y="881"/>
                </a:lnTo>
                <a:lnTo>
                  <a:pt x="631" y="886"/>
                </a:lnTo>
                <a:lnTo>
                  <a:pt x="689" y="888"/>
                </a:lnTo>
                <a:lnTo>
                  <a:pt x="746" y="886"/>
                </a:lnTo>
                <a:lnTo>
                  <a:pt x="807" y="883"/>
                </a:lnTo>
                <a:lnTo>
                  <a:pt x="870" y="874"/>
                </a:lnTo>
                <a:lnTo>
                  <a:pt x="934" y="863"/>
                </a:lnTo>
                <a:lnTo>
                  <a:pt x="999" y="847"/>
                </a:lnTo>
                <a:lnTo>
                  <a:pt x="1067" y="827"/>
                </a:lnTo>
                <a:lnTo>
                  <a:pt x="1137" y="802"/>
                </a:lnTo>
                <a:lnTo>
                  <a:pt x="1207" y="773"/>
                </a:lnTo>
                <a:lnTo>
                  <a:pt x="1279" y="737"/>
                </a:lnTo>
                <a:lnTo>
                  <a:pt x="1352" y="698"/>
                </a:lnTo>
                <a:lnTo>
                  <a:pt x="1336" y="626"/>
                </a:lnTo>
                <a:lnTo>
                  <a:pt x="1322" y="551"/>
                </a:lnTo>
                <a:lnTo>
                  <a:pt x="1305" y="459"/>
                </a:lnTo>
                <a:lnTo>
                  <a:pt x="1298" y="409"/>
                </a:lnTo>
                <a:lnTo>
                  <a:pt x="1293" y="359"/>
                </a:lnTo>
                <a:lnTo>
                  <a:pt x="1288" y="311"/>
                </a:lnTo>
                <a:lnTo>
                  <a:pt x="1286" y="262"/>
                </a:lnTo>
                <a:lnTo>
                  <a:pt x="1286" y="215"/>
                </a:lnTo>
                <a:lnTo>
                  <a:pt x="1289" y="174"/>
                </a:lnTo>
                <a:lnTo>
                  <a:pt x="1295" y="135"/>
                </a:lnTo>
                <a:lnTo>
                  <a:pt x="1300" y="119"/>
                </a:lnTo>
                <a:lnTo>
                  <a:pt x="1305" y="102"/>
                </a:lnTo>
                <a:lnTo>
                  <a:pt x="1060" y="293"/>
                </a:lnTo>
                <a:lnTo>
                  <a:pt x="1044" y="302"/>
                </a:lnTo>
                <a:lnTo>
                  <a:pt x="1026" y="312"/>
                </a:lnTo>
                <a:lnTo>
                  <a:pt x="1001" y="325"/>
                </a:lnTo>
                <a:lnTo>
                  <a:pt x="970" y="341"/>
                </a:lnTo>
                <a:lnTo>
                  <a:pt x="934" y="355"/>
                </a:lnTo>
                <a:lnTo>
                  <a:pt x="893" y="370"/>
                </a:lnTo>
                <a:lnTo>
                  <a:pt x="848" y="382"/>
                </a:lnTo>
                <a:lnTo>
                  <a:pt x="798" y="393"/>
                </a:lnTo>
                <a:lnTo>
                  <a:pt x="773" y="397"/>
                </a:lnTo>
                <a:lnTo>
                  <a:pt x="746" y="398"/>
                </a:lnTo>
                <a:lnTo>
                  <a:pt x="719" y="400"/>
                </a:lnTo>
                <a:lnTo>
                  <a:pt x="692" y="400"/>
                </a:lnTo>
                <a:lnTo>
                  <a:pt x="664" y="400"/>
                </a:lnTo>
                <a:lnTo>
                  <a:pt x="635" y="397"/>
                </a:lnTo>
                <a:lnTo>
                  <a:pt x="606" y="393"/>
                </a:lnTo>
                <a:lnTo>
                  <a:pt x="578" y="386"/>
                </a:lnTo>
                <a:lnTo>
                  <a:pt x="549" y="379"/>
                </a:lnTo>
                <a:lnTo>
                  <a:pt x="518" y="368"/>
                </a:lnTo>
                <a:lnTo>
                  <a:pt x="490" y="355"/>
                </a:lnTo>
                <a:lnTo>
                  <a:pt x="459" y="341"/>
                </a:lnTo>
                <a:lnTo>
                  <a:pt x="431" y="323"/>
                </a:lnTo>
                <a:lnTo>
                  <a:pt x="400" y="303"/>
                </a:lnTo>
                <a:lnTo>
                  <a:pt x="346" y="266"/>
                </a:lnTo>
                <a:lnTo>
                  <a:pt x="223" y="174"/>
                </a:lnTo>
                <a:lnTo>
                  <a:pt x="154" y="122"/>
                </a:lnTo>
                <a:lnTo>
                  <a:pt x="92" y="72"/>
                </a:lnTo>
                <a:lnTo>
                  <a:pt x="41" y="31"/>
                </a:lnTo>
                <a:lnTo>
                  <a:pt x="24" y="13"/>
                </a:lnTo>
                <a:lnTo>
                  <a:pt x="11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reeform 107"/>
          <p:cNvSpPr>
            <a:spLocks/>
          </p:cNvSpPr>
          <p:nvPr/>
        </p:nvSpPr>
        <p:spPr bwMode="auto">
          <a:xfrm>
            <a:off x="5827713" y="3871913"/>
            <a:ext cx="2447925" cy="2078037"/>
          </a:xfrm>
          <a:custGeom>
            <a:avLst/>
            <a:gdLst>
              <a:gd name="T0" fmla="*/ 1728788 w 1542"/>
              <a:gd name="T1" fmla="*/ 63500 h 1309"/>
              <a:gd name="T2" fmla="*/ 1941513 w 1542"/>
              <a:gd name="T3" fmla="*/ 190500 h 1309"/>
              <a:gd name="T4" fmla="*/ 2154238 w 1542"/>
              <a:gd name="T5" fmla="*/ 469900 h 1309"/>
              <a:gd name="T6" fmla="*/ 2354263 w 1542"/>
              <a:gd name="T7" fmla="*/ 889000 h 1309"/>
              <a:gd name="T8" fmla="*/ 2447925 w 1542"/>
              <a:gd name="T9" fmla="*/ 1127125 h 1309"/>
              <a:gd name="T10" fmla="*/ 2392363 w 1542"/>
              <a:gd name="T11" fmla="*/ 1266825 h 1309"/>
              <a:gd name="T12" fmla="*/ 2300288 w 1542"/>
              <a:gd name="T13" fmla="*/ 1335087 h 1309"/>
              <a:gd name="T14" fmla="*/ 2351088 w 1542"/>
              <a:gd name="T15" fmla="*/ 1470025 h 1309"/>
              <a:gd name="T16" fmla="*/ 2341563 w 1542"/>
              <a:gd name="T17" fmla="*/ 1571625 h 1309"/>
              <a:gd name="T18" fmla="*/ 2357438 w 1542"/>
              <a:gd name="T19" fmla="*/ 1685925 h 1309"/>
              <a:gd name="T20" fmla="*/ 2289175 w 1542"/>
              <a:gd name="T21" fmla="*/ 1776412 h 1309"/>
              <a:gd name="T22" fmla="*/ 2178050 w 1542"/>
              <a:gd name="T23" fmla="*/ 1809750 h 1309"/>
              <a:gd name="T24" fmla="*/ 2117725 w 1542"/>
              <a:gd name="T25" fmla="*/ 1739900 h 1309"/>
              <a:gd name="T26" fmla="*/ 2047875 w 1542"/>
              <a:gd name="T27" fmla="*/ 1822450 h 1309"/>
              <a:gd name="T28" fmla="*/ 1892300 w 1542"/>
              <a:gd name="T29" fmla="*/ 1858962 h 1309"/>
              <a:gd name="T30" fmla="*/ 1974850 w 1542"/>
              <a:gd name="T31" fmla="*/ 1793875 h 1309"/>
              <a:gd name="T32" fmla="*/ 1930400 w 1542"/>
              <a:gd name="T33" fmla="*/ 1731962 h 1309"/>
              <a:gd name="T34" fmla="*/ 1847850 w 1542"/>
              <a:gd name="T35" fmla="*/ 1773237 h 1309"/>
              <a:gd name="T36" fmla="*/ 1892300 w 1542"/>
              <a:gd name="T37" fmla="*/ 1552575 h 1309"/>
              <a:gd name="T38" fmla="*/ 1831975 w 1542"/>
              <a:gd name="T39" fmla="*/ 1731962 h 1309"/>
              <a:gd name="T40" fmla="*/ 1630363 w 1542"/>
              <a:gd name="T41" fmla="*/ 1957387 h 1309"/>
              <a:gd name="T42" fmla="*/ 1409700 w 1542"/>
              <a:gd name="T43" fmla="*/ 2070100 h 1309"/>
              <a:gd name="T44" fmla="*/ 1177925 w 1542"/>
              <a:gd name="T45" fmla="*/ 2051050 h 1309"/>
              <a:gd name="T46" fmla="*/ 911225 w 1542"/>
              <a:gd name="T47" fmla="*/ 1793875 h 1309"/>
              <a:gd name="T48" fmla="*/ 804863 w 1542"/>
              <a:gd name="T49" fmla="*/ 1722437 h 1309"/>
              <a:gd name="T50" fmla="*/ 714375 w 1542"/>
              <a:gd name="T51" fmla="*/ 1757362 h 1309"/>
              <a:gd name="T52" fmla="*/ 487363 w 1542"/>
              <a:gd name="T53" fmla="*/ 1731962 h 1309"/>
              <a:gd name="T54" fmla="*/ 339725 w 1542"/>
              <a:gd name="T55" fmla="*/ 1703387 h 1309"/>
              <a:gd name="T56" fmla="*/ 287338 w 1542"/>
              <a:gd name="T57" fmla="*/ 1662112 h 1309"/>
              <a:gd name="T58" fmla="*/ 246063 w 1542"/>
              <a:gd name="T59" fmla="*/ 1609725 h 1309"/>
              <a:gd name="T60" fmla="*/ 236538 w 1542"/>
              <a:gd name="T61" fmla="*/ 1536700 h 1309"/>
              <a:gd name="T62" fmla="*/ 277813 w 1542"/>
              <a:gd name="T63" fmla="*/ 1503362 h 1309"/>
              <a:gd name="T64" fmla="*/ 201613 w 1542"/>
              <a:gd name="T65" fmla="*/ 1477962 h 1309"/>
              <a:gd name="T66" fmla="*/ 244475 w 1542"/>
              <a:gd name="T67" fmla="*/ 1358900 h 1309"/>
              <a:gd name="T68" fmla="*/ 217488 w 1542"/>
              <a:gd name="T69" fmla="*/ 1298575 h 1309"/>
              <a:gd name="T70" fmla="*/ 293688 w 1542"/>
              <a:gd name="T71" fmla="*/ 1223962 h 1309"/>
              <a:gd name="T72" fmla="*/ 261938 w 1542"/>
              <a:gd name="T73" fmla="*/ 1244600 h 1309"/>
              <a:gd name="T74" fmla="*/ 82550 w 1542"/>
              <a:gd name="T75" fmla="*/ 1212850 h 1309"/>
              <a:gd name="T76" fmla="*/ 0 w 1542"/>
              <a:gd name="T77" fmla="*/ 1130300 h 1309"/>
              <a:gd name="T78" fmla="*/ 90488 w 1542"/>
              <a:gd name="T79" fmla="*/ 971550 h 1309"/>
              <a:gd name="T80" fmla="*/ 122238 w 1542"/>
              <a:gd name="T81" fmla="*/ 1038225 h 1309"/>
              <a:gd name="T82" fmla="*/ 285750 w 1542"/>
              <a:gd name="T83" fmla="*/ 1081087 h 1309"/>
              <a:gd name="T84" fmla="*/ 295275 w 1542"/>
              <a:gd name="T85" fmla="*/ 947737 h 1309"/>
              <a:gd name="T86" fmla="*/ 307975 w 1542"/>
              <a:gd name="T87" fmla="*/ 841375 h 1309"/>
              <a:gd name="T88" fmla="*/ 258763 w 1542"/>
              <a:gd name="T89" fmla="*/ 831850 h 1309"/>
              <a:gd name="T90" fmla="*/ 315913 w 1542"/>
              <a:gd name="T91" fmla="*/ 739775 h 1309"/>
              <a:gd name="T92" fmla="*/ 119063 w 1542"/>
              <a:gd name="T93" fmla="*/ 690562 h 1309"/>
              <a:gd name="T94" fmla="*/ 244475 w 1542"/>
              <a:gd name="T95" fmla="*/ 636587 h 1309"/>
              <a:gd name="T96" fmla="*/ 222250 w 1542"/>
              <a:gd name="T97" fmla="*/ 669925 h 1309"/>
              <a:gd name="T98" fmla="*/ 336550 w 1542"/>
              <a:gd name="T99" fmla="*/ 698500 h 1309"/>
              <a:gd name="T100" fmla="*/ 544513 w 1542"/>
              <a:gd name="T101" fmla="*/ 547687 h 1309"/>
              <a:gd name="T102" fmla="*/ 461963 w 1542"/>
              <a:gd name="T103" fmla="*/ 527050 h 1309"/>
              <a:gd name="T104" fmla="*/ 363538 w 1542"/>
              <a:gd name="T105" fmla="*/ 587375 h 1309"/>
              <a:gd name="T106" fmla="*/ 319088 w 1542"/>
              <a:gd name="T107" fmla="*/ 668337 h 1309"/>
              <a:gd name="T108" fmla="*/ 319088 w 1542"/>
              <a:gd name="T109" fmla="*/ 592137 h 1309"/>
              <a:gd name="T110" fmla="*/ 412750 w 1542"/>
              <a:gd name="T111" fmla="*/ 481012 h 1309"/>
              <a:gd name="T112" fmla="*/ 571500 w 1542"/>
              <a:gd name="T113" fmla="*/ 441325 h 1309"/>
              <a:gd name="T114" fmla="*/ 793750 w 1542"/>
              <a:gd name="T115" fmla="*/ 247650 h 1309"/>
              <a:gd name="T116" fmla="*/ 1014413 w 1542"/>
              <a:gd name="T117" fmla="*/ 80962 h 1309"/>
              <a:gd name="T118" fmla="*/ 1403350 w 1542"/>
              <a:gd name="T119" fmla="*/ 3175 h 1309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1542" h="1309">
                <a:moveTo>
                  <a:pt x="894" y="2"/>
                </a:moveTo>
                <a:lnTo>
                  <a:pt x="894" y="2"/>
                </a:lnTo>
                <a:lnTo>
                  <a:pt x="932" y="4"/>
                </a:lnTo>
                <a:lnTo>
                  <a:pt x="968" y="7"/>
                </a:lnTo>
                <a:lnTo>
                  <a:pt x="1001" y="13"/>
                </a:lnTo>
                <a:lnTo>
                  <a:pt x="1032" y="20"/>
                </a:lnTo>
                <a:lnTo>
                  <a:pt x="1061" y="30"/>
                </a:lnTo>
                <a:lnTo>
                  <a:pt x="1089" y="40"/>
                </a:lnTo>
                <a:lnTo>
                  <a:pt x="1113" y="49"/>
                </a:lnTo>
                <a:lnTo>
                  <a:pt x="1135" y="61"/>
                </a:lnTo>
                <a:lnTo>
                  <a:pt x="1156" y="72"/>
                </a:lnTo>
                <a:lnTo>
                  <a:pt x="1172" y="82"/>
                </a:lnTo>
                <a:lnTo>
                  <a:pt x="1200" y="102"/>
                </a:lnTo>
                <a:lnTo>
                  <a:pt x="1216" y="115"/>
                </a:lnTo>
                <a:lnTo>
                  <a:pt x="1223" y="120"/>
                </a:lnTo>
                <a:lnTo>
                  <a:pt x="1234" y="128"/>
                </a:lnTo>
                <a:lnTo>
                  <a:pt x="1246" y="136"/>
                </a:lnTo>
                <a:lnTo>
                  <a:pt x="1267" y="156"/>
                </a:lnTo>
                <a:lnTo>
                  <a:pt x="1287" y="180"/>
                </a:lnTo>
                <a:lnTo>
                  <a:pt x="1306" y="206"/>
                </a:lnTo>
                <a:lnTo>
                  <a:pt x="1324" y="236"/>
                </a:lnTo>
                <a:lnTo>
                  <a:pt x="1341" y="265"/>
                </a:lnTo>
                <a:lnTo>
                  <a:pt x="1357" y="296"/>
                </a:lnTo>
                <a:lnTo>
                  <a:pt x="1370" y="327"/>
                </a:lnTo>
                <a:lnTo>
                  <a:pt x="1393" y="386"/>
                </a:lnTo>
                <a:lnTo>
                  <a:pt x="1411" y="435"/>
                </a:lnTo>
                <a:lnTo>
                  <a:pt x="1424" y="481"/>
                </a:lnTo>
                <a:lnTo>
                  <a:pt x="1447" y="509"/>
                </a:lnTo>
                <a:lnTo>
                  <a:pt x="1465" y="535"/>
                </a:lnTo>
                <a:lnTo>
                  <a:pt x="1483" y="560"/>
                </a:lnTo>
                <a:lnTo>
                  <a:pt x="1496" y="583"/>
                </a:lnTo>
                <a:lnTo>
                  <a:pt x="1509" y="604"/>
                </a:lnTo>
                <a:lnTo>
                  <a:pt x="1519" y="625"/>
                </a:lnTo>
                <a:lnTo>
                  <a:pt x="1527" y="645"/>
                </a:lnTo>
                <a:lnTo>
                  <a:pt x="1532" y="663"/>
                </a:lnTo>
                <a:lnTo>
                  <a:pt x="1537" y="679"/>
                </a:lnTo>
                <a:lnTo>
                  <a:pt x="1540" y="695"/>
                </a:lnTo>
                <a:lnTo>
                  <a:pt x="1542" y="710"/>
                </a:lnTo>
                <a:lnTo>
                  <a:pt x="1542" y="723"/>
                </a:lnTo>
                <a:lnTo>
                  <a:pt x="1540" y="736"/>
                </a:lnTo>
                <a:lnTo>
                  <a:pt x="1539" y="748"/>
                </a:lnTo>
                <a:lnTo>
                  <a:pt x="1535" y="759"/>
                </a:lnTo>
                <a:lnTo>
                  <a:pt x="1530" y="769"/>
                </a:lnTo>
                <a:lnTo>
                  <a:pt x="1525" y="777"/>
                </a:lnTo>
                <a:lnTo>
                  <a:pt x="1521" y="785"/>
                </a:lnTo>
                <a:lnTo>
                  <a:pt x="1507" y="798"/>
                </a:lnTo>
                <a:lnTo>
                  <a:pt x="1496" y="810"/>
                </a:lnTo>
                <a:lnTo>
                  <a:pt x="1483" y="818"/>
                </a:lnTo>
                <a:lnTo>
                  <a:pt x="1470" y="825"/>
                </a:lnTo>
                <a:lnTo>
                  <a:pt x="1462" y="828"/>
                </a:lnTo>
                <a:lnTo>
                  <a:pt x="1452" y="831"/>
                </a:lnTo>
                <a:lnTo>
                  <a:pt x="1450" y="834"/>
                </a:lnTo>
                <a:lnTo>
                  <a:pt x="1449" y="841"/>
                </a:lnTo>
                <a:lnTo>
                  <a:pt x="1449" y="849"/>
                </a:lnTo>
                <a:lnTo>
                  <a:pt x="1450" y="861"/>
                </a:lnTo>
                <a:lnTo>
                  <a:pt x="1455" y="875"/>
                </a:lnTo>
                <a:lnTo>
                  <a:pt x="1463" y="895"/>
                </a:lnTo>
                <a:lnTo>
                  <a:pt x="1478" y="919"/>
                </a:lnTo>
                <a:lnTo>
                  <a:pt x="1481" y="926"/>
                </a:lnTo>
                <a:lnTo>
                  <a:pt x="1486" y="937"/>
                </a:lnTo>
                <a:lnTo>
                  <a:pt x="1489" y="947"/>
                </a:lnTo>
                <a:lnTo>
                  <a:pt x="1491" y="957"/>
                </a:lnTo>
                <a:lnTo>
                  <a:pt x="1489" y="965"/>
                </a:lnTo>
                <a:lnTo>
                  <a:pt x="1488" y="972"/>
                </a:lnTo>
                <a:lnTo>
                  <a:pt x="1485" y="978"/>
                </a:lnTo>
                <a:lnTo>
                  <a:pt x="1481" y="985"/>
                </a:lnTo>
                <a:lnTo>
                  <a:pt x="1475" y="990"/>
                </a:lnTo>
                <a:lnTo>
                  <a:pt x="1465" y="996"/>
                </a:lnTo>
                <a:lnTo>
                  <a:pt x="1455" y="1001"/>
                </a:lnTo>
                <a:lnTo>
                  <a:pt x="1444" y="1006"/>
                </a:lnTo>
                <a:lnTo>
                  <a:pt x="1458" y="1024"/>
                </a:lnTo>
                <a:lnTo>
                  <a:pt x="1472" y="1039"/>
                </a:lnTo>
                <a:lnTo>
                  <a:pt x="1481" y="1055"/>
                </a:lnTo>
                <a:lnTo>
                  <a:pt x="1485" y="1062"/>
                </a:lnTo>
                <a:lnTo>
                  <a:pt x="1486" y="1068"/>
                </a:lnTo>
                <a:lnTo>
                  <a:pt x="1486" y="1076"/>
                </a:lnTo>
                <a:lnTo>
                  <a:pt x="1485" y="1083"/>
                </a:lnTo>
                <a:lnTo>
                  <a:pt x="1480" y="1089"/>
                </a:lnTo>
                <a:lnTo>
                  <a:pt x="1475" y="1096"/>
                </a:lnTo>
                <a:lnTo>
                  <a:pt x="1467" y="1104"/>
                </a:lnTo>
                <a:lnTo>
                  <a:pt x="1455" y="1111"/>
                </a:lnTo>
                <a:lnTo>
                  <a:pt x="1442" y="1119"/>
                </a:lnTo>
                <a:lnTo>
                  <a:pt x="1427" y="1127"/>
                </a:lnTo>
                <a:lnTo>
                  <a:pt x="1422" y="1129"/>
                </a:lnTo>
                <a:lnTo>
                  <a:pt x="1406" y="1135"/>
                </a:lnTo>
                <a:lnTo>
                  <a:pt x="1393" y="1140"/>
                </a:lnTo>
                <a:lnTo>
                  <a:pt x="1382" y="1142"/>
                </a:lnTo>
                <a:lnTo>
                  <a:pt x="1372" y="1140"/>
                </a:lnTo>
                <a:lnTo>
                  <a:pt x="1364" y="1139"/>
                </a:lnTo>
                <a:lnTo>
                  <a:pt x="1355" y="1137"/>
                </a:lnTo>
                <a:lnTo>
                  <a:pt x="1351" y="1132"/>
                </a:lnTo>
                <a:lnTo>
                  <a:pt x="1346" y="1127"/>
                </a:lnTo>
                <a:lnTo>
                  <a:pt x="1339" y="1117"/>
                </a:lnTo>
                <a:lnTo>
                  <a:pt x="1336" y="1107"/>
                </a:lnTo>
                <a:lnTo>
                  <a:pt x="1334" y="1096"/>
                </a:lnTo>
                <a:lnTo>
                  <a:pt x="1365" y="1062"/>
                </a:lnTo>
                <a:lnTo>
                  <a:pt x="1370" y="1057"/>
                </a:lnTo>
                <a:lnTo>
                  <a:pt x="1368" y="1060"/>
                </a:lnTo>
                <a:lnTo>
                  <a:pt x="1334" y="1104"/>
                </a:lnTo>
                <a:lnTo>
                  <a:pt x="1319" y="1122"/>
                </a:lnTo>
                <a:lnTo>
                  <a:pt x="1305" y="1135"/>
                </a:lnTo>
                <a:lnTo>
                  <a:pt x="1290" y="1148"/>
                </a:lnTo>
                <a:lnTo>
                  <a:pt x="1277" y="1156"/>
                </a:lnTo>
                <a:lnTo>
                  <a:pt x="1264" y="1165"/>
                </a:lnTo>
                <a:lnTo>
                  <a:pt x="1252" y="1170"/>
                </a:lnTo>
                <a:lnTo>
                  <a:pt x="1241" y="1173"/>
                </a:lnTo>
                <a:lnTo>
                  <a:pt x="1231" y="1174"/>
                </a:lnTo>
                <a:lnTo>
                  <a:pt x="1213" y="1176"/>
                </a:lnTo>
                <a:lnTo>
                  <a:pt x="1200" y="1174"/>
                </a:lnTo>
                <a:lnTo>
                  <a:pt x="1192" y="1171"/>
                </a:lnTo>
                <a:lnTo>
                  <a:pt x="1189" y="1170"/>
                </a:lnTo>
                <a:lnTo>
                  <a:pt x="1203" y="1166"/>
                </a:lnTo>
                <a:lnTo>
                  <a:pt x="1216" y="1161"/>
                </a:lnTo>
                <a:lnTo>
                  <a:pt x="1226" y="1155"/>
                </a:lnTo>
                <a:lnTo>
                  <a:pt x="1233" y="1147"/>
                </a:lnTo>
                <a:lnTo>
                  <a:pt x="1239" y="1139"/>
                </a:lnTo>
                <a:lnTo>
                  <a:pt x="1244" y="1130"/>
                </a:lnTo>
                <a:lnTo>
                  <a:pt x="1247" y="1121"/>
                </a:lnTo>
                <a:lnTo>
                  <a:pt x="1249" y="1112"/>
                </a:lnTo>
                <a:lnTo>
                  <a:pt x="1251" y="1094"/>
                </a:lnTo>
                <a:lnTo>
                  <a:pt x="1249" y="1080"/>
                </a:lnTo>
                <a:lnTo>
                  <a:pt x="1246" y="1067"/>
                </a:lnTo>
                <a:lnTo>
                  <a:pt x="1233" y="1080"/>
                </a:lnTo>
                <a:lnTo>
                  <a:pt x="1216" y="1091"/>
                </a:lnTo>
                <a:lnTo>
                  <a:pt x="1200" y="1104"/>
                </a:lnTo>
                <a:lnTo>
                  <a:pt x="1182" y="1114"/>
                </a:lnTo>
                <a:lnTo>
                  <a:pt x="1153" y="1132"/>
                </a:lnTo>
                <a:lnTo>
                  <a:pt x="1141" y="1139"/>
                </a:lnTo>
                <a:lnTo>
                  <a:pt x="1149" y="1134"/>
                </a:lnTo>
                <a:lnTo>
                  <a:pt x="1158" y="1127"/>
                </a:lnTo>
                <a:lnTo>
                  <a:pt x="1164" y="1117"/>
                </a:lnTo>
                <a:lnTo>
                  <a:pt x="1169" y="1107"/>
                </a:lnTo>
                <a:lnTo>
                  <a:pt x="1174" y="1094"/>
                </a:lnTo>
                <a:lnTo>
                  <a:pt x="1177" y="1081"/>
                </a:lnTo>
                <a:lnTo>
                  <a:pt x="1184" y="1052"/>
                </a:lnTo>
                <a:lnTo>
                  <a:pt x="1189" y="1024"/>
                </a:lnTo>
                <a:lnTo>
                  <a:pt x="1190" y="1001"/>
                </a:lnTo>
                <a:lnTo>
                  <a:pt x="1192" y="978"/>
                </a:lnTo>
                <a:lnTo>
                  <a:pt x="1194" y="939"/>
                </a:lnTo>
                <a:lnTo>
                  <a:pt x="1192" y="986"/>
                </a:lnTo>
                <a:lnTo>
                  <a:pt x="1189" y="1008"/>
                </a:lnTo>
                <a:lnTo>
                  <a:pt x="1184" y="1029"/>
                </a:lnTo>
                <a:lnTo>
                  <a:pt x="1176" y="1050"/>
                </a:lnTo>
                <a:lnTo>
                  <a:pt x="1166" y="1071"/>
                </a:lnTo>
                <a:lnTo>
                  <a:pt x="1154" y="1091"/>
                </a:lnTo>
                <a:lnTo>
                  <a:pt x="1143" y="1111"/>
                </a:lnTo>
                <a:lnTo>
                  <a:pt x="1128" y="1129"/>
                </a:lnTo>
                <a:lnTo>
                  <a:pt x="1115" y="1145"/>
                </a:lnTo>
                <a:lnTo>
                  <a:pt x="1087" y="1176"/>
                </a:lnTo>
                <a:lnTo>
                  <a:pt x="1064" y="1199"/>
                </a:lnTo>
                <a:lnTo>
                  <a:pt x="1041" y="1220"/>
                </a:lnTo>
                <a:lnTo>
                  <a:pt x="1027" y="1233"/>
                </a:lnTo>
                <a:lnTo>
                  <a:pt x="1009" y="1246"/>
                </a:lnTo>
                <a:lnTo>
                  <a:pt x="989" y="1260"/>
                </a:lnTo>
                <a:lnTo>
                  <a:pt x="968" y="1271"/>
                </a:lnTo>
                <a:lnTo>
                  <a:pt x="932" y="1291"/>
                </a:lnTo>
                <a:lnTo>
                  <a:pt x="917" y="1297"/>
                </a:lnTo>
                <a:lnTo>
                  <a:pt x="902" y="1302"/>
                </a:lnTo>
                <a:lnTo>
                  <a:pt x="888" y="1304"/>
                </a:lnTo>
                <a:lnTo>
                  <a:pt x="858" y="1307"/>
                </a:lnTo>
                <a:lnTo>
                  <a:pt x="831" y="1309"/>
                </a:lnTo>
                <a:lnTo>
                  <a:pt x="806" y="1307"/>
                </a:lnTo>
                <a:lnTo>
                  <a:pt x="783" y="1304"/>
                </a:lnTo>
                <a:lnTo>
                  <a:pt x="767" y="1300"/>
                </a:lnTo>
                <a:lnTo>
                  <a:pt x="752" y="1297"/>
                </a:lnTo>
                <a:lnTo>
                  <a:pt x="742" y="1292"/>
                </a:lnTo>
                <a:lnTo>
                  <a:pt x="728" y="1282"/>
                </a:lnTo>
                <a:lnTo>
                  <a:pt x="695" y="1255"/>
                </a:lnTo>
                <a:lnTo>
                  <a:pt x="652" y="1215"/>
                </a:lnTo>
                <a:lnTo>
                  <a:pt x="636" y="1201"/>
                </a:lnTo>
                <a:lnTo>
                  <a:pt x="616" y="1181"/>
                </a:lnTo>
                <a:lnTo>
                  <a:pt x="595" y="1156"/>
                </a:lnTo>
                <a:lnTo>
                  <a:pt x="574" y="1130"/>
                </a:lnTo>
                <a:lnTo>
                  <a:pt x="539" y="1086"/>
                </a:lnTo>
                <a:lnTo>
                  <a:pt x="525" y="1067"/>
                </a:lnTo>
                <a:lnTo>
                  <a:pt x="523" y="1073"/>
                </a:lnTo>
                <a:lnTo>
                  <a:pt x="521" y="1076"/>
                </a:lnTo>
                <a:lnTo>
                  <a:pt x="518" y="1080"/>
                </a:lnTo>
                <a:lnTo>
                  <a:pt x="515" y="1083"/>
                </a:lnTo>
                <a:lnTo>
                  <a:pt x="507" y="1085"/>
                </a:lnTo>
                <a:lnTo>
                  <a:pt x="497" y="1085"/>
                </a:lnTo>
                <a:lnTo>
                  <a:pt x="487" y="1081"/>
                </a:lnTo>
                <a:lnTo>
                  <a:pt x="477" y="1078"/>
                </a:lnTo>
                <a:lnTo>
                  <a:pt x="469" y="1075"/>
                </a:lnTo>
                <a:lnTo>
                  <a:pt x="466" y="1088"/>
                </a:lnTo>
                <a:lnTo>
                  <a:pt x="459" y="1099"/>
                </a:lnTo>
                <a:lnTo>
                  <a:pt x="450" y="1107"/>
                </a:lnTo>
                <a:lnTo>
                  <a:pt x="438" y="1112"/>
                </a:lnTo>
                <a:lnTo>
                  <a:pt x="425" y="1116"/>
                </a:lnTo>
                <a:lnTo>
                  <a:pt x="412" y="1116"/>
                </a:lnTo>
                <a:lnTo>
                  <a:pt x="397" y="1116"/>
                </a:lnTo>
                <a:lnTo>
                  <a:pt x="382" y="1114"/>
                </a:lnTo>
                <a:lnTo>
                  <a:pt x="355" y="1107"/>
                </a:lnTo>
                <a:lnTo>
                  <a:pt x="332" y="1101"/>
                </a:lnTo>
                <a:lnTo>
                  <a:pt x="307" y="1091"/>
                </a:lnTo>
                <a:lnTo>
                  <a:pt x="284" y="1091"/>
                </a:lnTo>
                <a:lnTo>
                  <a:pt x="265" y="1088"/>
                </a:lnTo>
                <a:lnTo>
                  <a:pt x="248" y="1086"/>
                </a:lnTo>
                <a:lnTo>
                  <a:pt x="237" y="1083"/>
                </a:lnTo>
                <a:lnTo>
                  <a:pt x="227" y="1080"/>
                </a:lnTo>
                <a:lnTo>
                  <a:pt x="219" y="1076"/>
                </a:lnTo>
                <a:lnTo>
                  <a:pt x="214" y="1073"/>
                </a:lnTo>
                <a:lnTo>
                  <a:pt x="211" y="1068"/>
                </a:lnTo>
                <a:lnTo>
                  <a:pt x="206" y="1062"/>
                </a:lnTo>
                <a:lnTo>
                  <a:pt x="203" y="1055"/>
                </a:lnTo>
                <a:lnTo>
                  <a:pt x="199" y="1052"/>
                </a:lnTo>
                <a:lnTo>
                  <a:pt x="194" y="1050"/>
                </a:lnTo>
                <a:lnTo>
                  <a:pt x="190" y="1049"/>
                </a:lnTo>
                <a:lnTo>
                  <a:pt x="181" y="1047"/>
                </a:lnTo>
                <a:lnTo>
                  <a:pt x="172" y="1047"/>
                </a:lnTo>
                <a:lnTo>
                  <a:pt x="162" y="1044"/>
                </a:lnTo>
                <a:lnTo>
                  <a:pt x="155" y="1039"/>
                </a:lnTo>
                <a:lnTo>
                  <a:pt x="152" y="1032"/>
                </a:lnTo>
                <a:lnTo>
                  <a:pt x="152" y="1026"/>
                </a:lnTo>
                <a:lnTo>
                  <a:pt x="154" y="1019"/>
                </a:lnTo>
                <a:lnTo>
                  <a:pt x="155" y="1014"/>
                </a:lnTo>
                <a:lnTo>
                  <a:pt x="158" y="1009"/>
                </a:lnTo>
                <a:lnTo>
                  <a:pt x="152" y="1001"/>
                </a:lnTo>
                <a:lnTo>
                  <a:pt x="147" y="995"/>
                </a:lnTo>
                <a:lnTo>
                  <a:pt x="144" y="986"/>
                </a:lnTo>
                <a:lnTo>
                  <a:pt x="144" y="980"/>
                </a:lnTo>
                <a:lnTo>
                  <a:pt x="147" y="973"/>
                </a:lnTo>
                <a:lnTo>
                  <a:pt x="149" y="968"/>
                </a:lnTo>
                <a:lnTo>
                  <a:pt x="154" y="964"/>
                </a:lnTo>
                <a:lnTo>
                  <a:pt x="158" y="959"/>
                </a:lnTo>
                <a:lnTo>
                  <a:pt x="170" y="950"/>
                </a:lnTo>
                <a:lnTo>
                  <a:pt x="181" y="946"/>
                </a:lnTo>
                <a:lnTo>
                  <a:pt x="194" y="941"/>
                </a:lnTo>
                <a:lnTo>
                  <a:pt x="185" y="946"/>
                </a:lnTo>
                <a:lnTo>
                  <a:pt x="175" y="947"/>
                </a:lnTo>
                <a:lnTo>
                  <a:pt x="168" y="947"/>
                </a:lnTo>
                <a:lnTo>
                  <a:pt x="162" y="947"/>
                </a:lnTo>
                <a:lnTo>
                  <a:pt x="155" y="942"/>
                </a:lnTo>
                <a:lnTo>
                  <a:pt x="152" y="941"/>
                </a:lnTo>
                <a:lnTo>
                  <a:pt x="140" y="937"/>
                </a:lnTo>
                <a:lnTo>
                  <a:pt x="132" y="934"/>
                </a:lnTo>
                <a:lnTo>
                  <a:pt x="127" y="931"/>
                </a:lnTo>
                <a:lnTo>
                  <a:pt x="124" y="924"/>
                </a:lnTo>
                <a:lnTo>
                  <a:pt x="122" y="918"/>
                </a:lnTo>
                <a:lnTo>
                  <a:pt x="122" y="911"/>
                </a:lnTo>
                <a:lnTo>
                  <a:pt x="126" y="903"/>
                </a:lnTo>
                <a:lnTo>
                  <a:pt x="127" y="896"/>
                </a:lnTo>
                <a:lnTo>
                  <a:pt x="136" y="882"/>
                </a:lnTo>
                <a:lnTo>
                  <a:pt x="144" y="869"/>
                </a:lnTo>
                <a:lnTo>
                  <a:pt x="154" y="856"/>
                </a:lnTo>
                <a:lnTo>
                  <a:pt x="154" y="846"/>
                </a:lnTo>
                <a:lnTo>
                  <a:pt x="152" y="836"/>
                </a:lnTo>
                <a:lnTo>
                  <a:pt x="150" y="829"/>
                </a:lnTo>
                <a:lnTo>
                  <a:pt x="147" y="825"/>
                </a:lnTo>
                <a:lnTo>
                  <a:pt x="140" y="820"/>
                </a:lnTo>
                <a:lnTo>
                  <a:pt x="137" y="818"/>
                </a:lnTo>
                <a:lnTo>
                  <a:pt x="136" y="807"/>
                </a:lnTo>
                <a:lnTo>
                  <a:pt x="137" y="798"/>
                </a:lnTo>
                <a:lnTo>
                  <a:pt x="142" y="790"/>
                </a:lnTo>
                <a:lnTo>
                  <a:pt x="149" y="784"/>
                </a:lnTo>
                <a:lnTo>
                  <a:pt x="157" y="779"/>
                </a:lnTo>
                <a:lnTo>
                  <a:pt x="167" y="775"/>
                </a:lnTo>
                <a:lnTo>
                  <a:pt x="175" y="772"/>
                </a:lnTo>
                <a:lnTo>
                  <a:pt x="185" y="771"/>
                </a:lnTo>
                <a:lnTo>
                  <a:pt x="198" y="771"/>
                </a:lnTo>
                <a:lnTo>
                  <a:pt x="203" y="772"/>
                </a:lnTo>
                <a:lnTo>
                  <a:pt x="204" y="772"/>
                </a:lnTo>
                <a:lnTo>
                  <a:pt x="203" y="775"/>
                </a:lnTo>
                <a:lnTo>
                  <a:pt x="196" y="777"/>
                </a:lnTo>
                <a:lnTo>
                  <a:pt x="172" y="782"/>
                </a:lnTo>
                <a:lnTo>
                  <a:pt x="165" y="784"/>
                </a:lnTo>
                <a:lnTo>
                  <a:pt x="149" y="785"/>
                </a:lnTo>
                <a:lnTo>
                  <a:pt x="132" y="785"/>
                </a:lnTo>
                <a:lnTo>
                  <a:pt x="116" y="784"/>
                </a:lnTo>
                <a:lnTo>
                  <a:pt x="101" y="780"/>
                </a:lnTo>
                <a:lnTo>
                  <a:pt x="88" y="777"/>
                </a:lnTo>
                <a:lnTo>
                  <a:pt x="75" y="774"/>
                </a:lnTo>
                <a:lnTo>
                  <a:pt x="52" y="764"/>
                </a:lnTo>
                <a:lnTo>
                  <a:pt x="34" y="754"/>
                </a:lnTo>
                <a:lnTo>
                  <a:pt x="21" y="744"/>
                </a:lnTo>
                <a:lnTo>
                  <a:pt x="10" y="736"/>
                </a:lnTo>
                <a:lnTo>
                  <a:pt x="6" y="733"/>
                </a:lnTo>
                <a:lnTo>
                  <a:pt x="3" y="731"/>
                </a:lnTo>
                <a:lnTo>
                  <a:pt x="0" y="712"/>
                </a:lnTo>
                <a:lnTo>
                  <a:pt x="0" y="694"/>
                </a:lnTo>
                <a:lnTo>
                  <a:pt x="1" y="677"/>
                </a:lnTo>
                <a:lnTo>
                  <a:pt x="6" y="663"/>
                </a:lnTo>
                <a:lnTo>
                  <a:pt x="15" y="650"/>
                </a:lnTo>
                <a:lnTo>
                  <a:pt x="24" y="638"/>
                </a:lnTo>
                <a:lnTo>
                  <a:pt x="34" y="628"/>
                </a:lnTo>
                <a:lnTo>
                  <a:pt x="46" y="620"/>
                </a:lnTo>
                <a:lnTo>
                  <a:pt x="57" y="612"/>
                </a:lnTo>
                <a:lnTo>
                  <a:pt x="69" y="607"/>
                </a:lnTo>
                <a:lnTo>
                  <a:pt x="90" y="597"/>
                </a:lnTo>
                <a:lnTo>
                  <a:pt x="106" y="592"/>
                </a:lnTo>
                <a:lnTo>
                  <a:pt x="111" y="591"/>
                </a:lnTo>
                <a:lnTo>
                  <a:pt x="101" y="612"/>
                </a:lnTo>
                <a:lnTo>
                  <a:pt x="90" y="633"/>
                </a:lnTo>
                <a:lnTo>
                  <a:pt x="77" y="654"/>
                </a:lnTo>
                <a:lnTo>
                  <a:pt x="101" y="671"/>
                </a:lnTo>
                <a:lnTo>
                  <a:pt x="122" y="682"/>
                </a:lnTo>
                <a:lnTo>
                  <a:pt x="139" y="689"/>
                </a:lnTo>
                <a:lnTo>
                  <a:pt x="154" y="692"/>
                </a:lnTo>
                <a:lnTo>
                  <a:pt x="165" y="690"/>
                </a:lnTo>
                <a:lnTo>
                  <a:pt x="173" y="686"/>
                </a:lnTo>
                <a:lnTo>
                  <a:pt x="180" y="681"/>
                </a:lnTo>
                <a:lnTo>
                  <a:pt x="183" y="672"/>
                </a:lnTo>
                <a:lnTo>
                  <a:pt x="186" y="663"/>
                </a:lnTo>
                <a:lnTo>
                  <a:pt x="188" y="653"/>
                </a:lnTo>
                <a:lnTo>
                  <a:pt x="186" y="633"/>
                </a:lnTo>
                <a:lnTo>
                  <a:pt x="185" y="619"/>
                </a:lnTo>
                <a:lnTo>
                  <a:pt x="183" y="612"/>
                </a:lnTo>
                <a:lnTo>
                  <a:pt x="186" y="597"/>
                </a:lnTo>
                <a:lnTo>
                  <a:pt x="193" y="581"/>
                </a:lnTo>
                <a:lnTo>
                  <a:pt x="201" y="565"/>
                </a:lnTo>
                <a:lnTo>
                  <a:pt x="209" y="548"/>
                </a:lnTo>
                <a:lnTo>
                  <a:pt x="226" y="522"/>
                </a:lnTo>
                <a:lnTo>
                  <a:pt x="232" y="511"/>
                </a:lnTo>
                <a:lnTo>
                  <a:pt x="212" y="519"/>
                </a:lnTo>
                <a:lnTo>
                  <a:pt x="194" y="530"/>
                </a:lnTo>
                <a:lnTo>
                  <a:pt x="178" y="540"/>
                </a:lnTo>
                <a:lnTo>
                  <a:pt x="165" y="551"/>
                </a:lnTo>
                <a:lnTo>
                  <a:pt x="145" y="571"/>
                </a:lnTo>
                <a:lnTo>
                  <a:pt x="139" y="578"/>
                </a:lnTo>
                <a:lnTo>
                  <a:pt x="139" y="579"/>
                </a:lnTo>
                <a:lnTo>
                  <a:pt x="142" y="576"/>
                </a:lnTo>
                <a:lnTo>
                  <a:pt x="163" y="524"/>
                </a:lnTo>
                <a:lnTo>
                  <a:pt x="168" y="512"/>
                </a:lnTo>
                <a:lnTo>
                  <a:pt x="173" y="502"/>
                </a:lnTo>
                <a:lnTo>
                  <a:pt x="186" y="486"/>
                </a:lnTo>
                <a:lnTo>
                  <a:pt x="196" y="475"/>
                </a:lnTo>
                <a:lnTo>
                  <a:pt x="201" y="468"/>
                </a:lnTo>
                <a:lnTo>
                  <a:pt x="201" y="466"/>
                </a:lnTo>
                <a:lnTo>
                  <a:pt x="199" y="466"/>
                </a:lnTo>
                <a:lnTo>
                  <a:pt x="186" y="468"/>
                </a:lnTo>
                <a:lnTo>
                  <a:pt x="116" y="484"/>
                </a:lnTo>
                <a:lnTo>
                  <a:pt x="96" y="470"/>
                </a:lnTo>
                <a:lnTo>
                  <a:pt x="85" y="457"/>
                </a:lnTo>
                <a:lnTo>
                  <a:pt x="77" y="445"/>
                </a:lnTo>
                <a:lnTo>
                  <a:pt x="75" y="440"/>
                </a:lnTo>
                <a:lnTo>
                  <a:pt x="75" y="435"/>
                </a:lnTo>
                <a:lnTo>
                  <a:pt x="75" y="432"/>
                </a:lnTo>
                <a:lnTo>
                  <a:pt x="77" y="427"/>
                </a:lnTo>
                <a:lnTo>
                  <a:pt x="83" y="421"/>
                </a:lnTo>
                <a:lnTo>
                  <a:pt x="91" y="416"/>
                </a:lnTo>
                <a:lnTo>
                  <a:pt x="103" y="411"/>
                </a:lnTo>
                <a:lnTo>
                  <a:pt x="116" y="408"/>
                </a:lnTo>
                <a:lnTo>
                  <a:pt x="129" y="404"/>
                </a:lnTo>
                <a:lnTo>
                  <a:pt x="154" y="401"/>
                </a:lnTo>
                <a:lnTo>
                  <a:pt x="181" y="399"/>
                </a:lnTo>
                <a:lnTo>
                  <a:pt x="168" y="399"/>
                </a:lnTo>
                <a:lnTo>
                  <a:pt x="158" y="403"/>
                </a:lnTo>
                <a:lnTo>
                  <a:pt x="150" y="406"/>
                </a:lnTo>
                <a:lnTo>
                  <a:pt x="145" y="411"/>
                </a:lnTo>
                <a:lnTo>
                  <a:pt x="142" y="417"/>
                </a:lnTo>
                <a:lnTo>
                  <a:pt x="140" y="422"/>
                </a:lnTo>
                <a:lnTo>
                  <a:pt x="140" y="427"/>
                </a:lnTo>
                <a:lnTo>
                  <a:pt x="149" y="432"/>
                </a:lnTo>
                <a:lnTo>
                  <a:pt x="158" y="437"/>
                </a:lnTo>
                <a:lnTo>
                  <a:pt x="167" y="440"/>
                </a:lnTo>
                <a:lnTo>
                  <a:pt x="176" y="442"/>
                </a:lnTo>
                <a:lnTo>
                  <a:pt x="194" y="442"/>
                </a:lnTo>
                <a:lnTo>
                  <a:pt x="212" y="440"/>
                </a:lnTo>
                <a:lnTo>
                  <a:pt x="229" y="435"/>
                </a:lnTo>
                <a:lnTo>
                  <a:pt x="247" y="427"/>
                </a:lnTo>
                <a:lnTo>
                  <a:pt x="263" y="417"/>
                </a:lnTo>
                <a:lnTo>
                  <a:pt x="279" y="408"/>
                </a:lnTo>
                <a:lnTo>
                  <a:pt x="293" y="396"/>
                </a:lnTo>
                <a:lnTo>
                  <a:pt x="307" y="383"/>
                </a:lnTo>
                <a:lnTo>
                  <a:pt x="329" y="362"/>
                </a:lnTo>
                <a:lnTo>
                  <a:pt x="343" y="345"/>
                </a:lnTo>
                <a:lnTo>
                  <a:pt x="348" y="339"/>
                </a:lnTo>
                <a:lnTo>
                  <a:pt x="337" y="332"/>
                </a:lnTo>
                <a:lnTo>
                  <a:pt x="327" y="329"/>
                </a:lnTo>
                <a:lnTo>
                  <a:pt x="317" y="327"/>
                </a:lnTo>
                <a:lnTo>
                  <a:pt x="307" y="327"/>
                </a:lnTo>
                <a:lnTo>
                  <a:pt x="299" y="329"/>
                </a:lnTo>
                <a:lnTo>
                  <a:pt x="291" y="332"/>
                </a:lnTo>
                <a:lnTo>
                  <a:pt x="283" y="337"/>
                </a:lnTo>
                <a:lnTo>
                  <a:pt x="276" y="341"/>
                </a:lnTo>
                <a:lnTo>
                  <a:pt x="265" y="352"/>
                </a:lnTo>
                <a:lnTo>
                  <a:pt x="255" y="362"/>
                </a:lnTo>
                <a:lnTo>
                  <a:pt x="248" y="373"/>
                </a:lnTo>
                <a:lnTo>
                  <a:pt x="237" y="370"/>
                </a:lnTo>
                <a:lnTo>
                  <a:pt x="229" y="370"/>
                </a:lnTo>
                <a:lnTo>
                  <a:pt x="221" y="372"/>
                </a:lnTo>
                <a:lnTo>
                  <a:pt x="214" y="375"/>
                </a:lnTo>
                <a:lnTo>
                  <a:pt x="211" y="380"/>
                </a:lnTo>
                <a:lnTo>
                  <a:pt x="206" y="385"/>
                </a:lnTo>
                <a:lnTo>
                  <a:pt x="204" y="390"/>
                </a:lnTo>
                <a:lnTo>
                  <a:pt x="203" y="396"/>
                </a:lnTo>
                <a:lnTo>
                  <a:pt x="201" y="409"/>
                </a:lnTo>
                <a:lnTo>
                  <a:pt x="201" y="421"/>
                </a:lnTo>
                <a:lnTo>
                  <a:pt x="203" y="434"/>
                </a:lnTo>
                <a:lnTo>
                  <a:pt x="199" y="422"/>
                </a:lnTo>
                <a:lnTo>
                  <a:pt x="196" y="411"/>
                </a:lnTo>
                <a:lnTo>
                  <a:pt x="196" y="401"/>
                </a:lnTo>
                <a:lnTo>
                  <a:pt x="196" y="391"/>
                </a:lnTo>
                <a:lnTo>
                  <a:pt x="198" y="381"/>
                </a:lnTo>
                <a:lnTo>
                  <a:pt x="201" y="373"/>
                </a:lnTo>
                <a:lnTo>
                  <a:pt x="209" y="359"/>
                </a:lnTo>
                <a:lnTo>
                  <a:pt x="217" y="345"/>
                </a:lnTo>
                <a:lnTo>
                  <a:pt x="226" y="337"/>
                </a:lnTo>
                <a:lnTo>
                  <a:pt x="235" y="331"/>
                </a:lnTo>
                <a:lnTo>
                  <a:pt x="242" y="319"/>
                </a:lnTo>
                <a:lnTo>
                  <a:pt x="250" y="311"/>
                </a:lnTo>
                <a:lnTo>
                  <a:pt x="260" y="303"/>
                </a:lnTo>
                <a:lnTo>
                  <a:pt x="268" y="296"/>
                </a:lnTo>
                <a:lnTo>
                  <a:pt x="279" y="291"/>
                </a:lnTo>
                <a:lnTo>
                  <a:pt x="289" y="288"/>
                </a:lnTo>
                <a:lnTo>
                  <a:pt x="311" y="282"/>
                </a:lnTo>
                <a:lnTo>
                  <a:pt x="330" y="278"/>
                </a:lnTo>
                <a:lnTo>
                  <a:pt x="345" y="277"/>
                </a:lnTo>
                <a:lnTo>
                  <a:pt x="360" y="278"/>
                </a:lnTo>
                <a:lnTo>
                  <a:pt x="363" y="267"/>
                </a:lnTo>
                <a:lnTo>
                  <a:pt x="369" y="257"/>
                </a:lnTo>
                <a:lnTo>
                  <a:pt x="379" y="246"/>
                </a:lnTo>
                <a:lnTo>
                  <a:pt x="389" y="234"/>
                </a:lnTo>
                <a:lnTo>
                  <a:pt x="415" y="211"/>
                </a:lnTo>
                <a:lnTo>
                  <a:pt x="446" y="190"/>
                </a:lnTo>
                <a:lnTo>
                  <a:pt x="474" y="170"/>
                </a:lnTo>
                <a:lnTo>
                  <a:pt x="500" y="156"/>
                </a:lnTo>
                <a:lnTo>
                  <a:pt x="525" y="141"/>
                </a:lnTo>
                <a:lnTo>
                  <a:pt x="538" y="126"/>
                </a:lnTo>
                <a:lnTo>
                  <a:pt x="551" y="113"/>
                </a:lnTo>
                <a:lnTo>
                  <a:pt x="566" y="100"/>
                </a:lnTo>
                <a:lnTo>
                  <a:pt x="580" y="89"/>
                </a:lnTo>
                <a:lnTo>
                  <a:pt x="610" y="67"/>
                </a:lnTo>
                <a:lnTo>
                  <a:pt x="639" y="51"/>
                </a:lnTo>
                <a:lnTo>
                  <a:pt x="670" y="36"/>
                </a:lnTo>
                <a:lnTo>
                  <a:pt x="701" y="27"/>
                </a:lnTo>
                <a:lnTo>
                  <a:pt x="732" y="17"/>
                </a:lnTo>
                <a:lnTo>
                  <a:pt x="760" y="10"/>
                </a:lnTo>
                <a:lnTo>
                  <a:pt x="788" y="7"/>
                </a:lnTo>
                <a:lnTo>
                  <a:pt x="814" y="4"/>
                </a:lnTo>
                <a:lnTo>
                  <a:pt x="857" y="0"/>
                </a:lnTo>
                <a:lnTo>
                  <a:pt x="884" y="2"/>
                </a:lnTo>
                <a:lnTo>
                  <a:pt x="894" y="2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tx1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Freeform 78"/>
          <p:cNvSpPr>
            <a:spLocks/>
          </p:cNvSpPr>
          <p:nvPr/>
        </p:nvSpPr>
        <p:spPr bwMode="auto">
          <a:xfrm>
            <a:off x="1304925" y="695325"/>
            <a:ext cx="1541463" cy="2216150"/>
          </a:xfrm>
          <a:custGeom>
            <a:avLst/>
            <a:gdLst>
              <a:gd name="T0" fmla="*/ 1430338 w 971"/>
              <a:gd name="T1" fmla="*/ 1601788 h 1396"/>
              <a:gd name="T2" fmla="*/ 1376363 w 971"/>
              <a:gd name="T3" fmla="*/ 1778000 h 1396"/>
              <a:gd name="T4" fmla="*/ 1339850 w 971"/>
              <a:gd name="T5" fmla="*/ 1855788 h 1396"/>
              <a:gd name="T6" fmla="*/ 1249363 w 971"/>
              <a:gd name="T7" fmla="*/ 1971675 h 1396"/>
              <a:gd name="T8" fmla="*/ 1090613 w 971"/>
              <a:gd name="T9" fmla="*/ 2120900 h 1396"/>
              <a:gd name="T10" fmla="*/ 976313 w 971"/>
              <a:gd name="T11" fmla="*/ 2182813 h 1396"/>
              <a:gd name="T12" fmla="*/ 838200 w 971"/>
              <a:gd name="T13" fmla="*/ 2216150 h 1396"/>
              <a:gd name="T14" fmla="*/ 715963 w 971"/>
              <a:gd name="T15" fmla="*/ 2208213 h 1396"/>
              <a:gd name="T16" fmla="*/ 654050 w 971"/>
              <a:gd name="T17" fmla="*/ 2187575 h 1396"/>
              <a:gd name="T18" fmla="*/ 514350 w 971"/>
              <a:gd name="T19" fmla="*/ 2092325 h 1396"/>
              <a:gd name="T20" fmla="*/ 331788 w 971"/>
              <a:gd name="T21" fmla="*/ 1905000 h 1396"/>
              <a:gd name="T22" fmla="*/ 274638 w 971"/>
              <a:gd name="T23" fmla="*/ 1819275 h 1396"/>
              <a:gd name="T24" fmla="*/ 171450 w 971"/>
              <a:gd name="T25" fmla="*/ 1538288 h 1396"/>
              <a:gd name="T26" fmla="*/ 204788 w 971"/>
              <a:gd name="T27" fmla="*/ 1455738 h 1396"/>
              <a:gd name="T28" fmla="*/ 203200 w 971"/>
              <a:gd name="T29" fmla="*/ 1419225 h 1396"/>
              <a:gd name="T30" fmla="*/ 192088 w 971"/>
              <a:gd name="T31" fmla="*/ 1504950 h 1396"/>
              <a:gd name="T32" fmla="*/ 171450 w 971"/>
              <a:gd name="T33" fmla="*/ 1538288 h 1396"/>
              <a:gd name="T34" fmla="*/ 106363 w 971"/>
              <a:gd name="T35" fmla="*/ 1538288 h 1396"/>
              <a:gd name="T36" fmla="*/ 69850 w 971"/>
              <a:gd name="T37" fmla="*/ 1500188 h 1396"/>
              <a:gd name="T38" fmla="*/ 19050 w 971"/>
              <a:gd name="T39" fmla="*/ 1268413 h 1396"/>
              <a:gd name="T40" fmla="*/ 19050 w 971"/>
              <a:gd name="T41" fmla="*/ 1182688 h 1396"/>
              <a:gd name="T42" fmla="*/ 4763 w 971"/>
              <a:gd name="T43" fmla="*/ 1103313 h 1396"/>
              <a:gd name="T44" fmla="*/ 4763 w 971"/>
              <a:gd name="T45" fmla="*/ 920750 h 1396"/>
              <a:gd name="T46" fmla="*/ 7938 w 971"/>
              <a:gd name="T47" fmla="*/ 769938 h 1396"/>
              <a:gd name="T48" fmla="*/ 23813 w 971"/>
              <a:gd name="T49" fmla="*/ 650875 h 1396"/>
              <a:gd name="T50" fmla="*/ 69850 w 971"/>
              <a:gd name="T51" fmla="*/ 504825 h 1396"/>
              <a:gd name="T52" fmla="*/ 155575 w 971"/>
              <a:gd name="T53" fmla="*/ 363538 h 1396"/>
              <a:gd name="T54" fmla="*/ 225425 w 971"/>
              <a:gd name="T55" fmla="*/ 277813 h 1396"/>
              <a:gd name="T56" fmla="*/ 334963 w 971"/>
              <a:gd name="T57" fmla="*/ 173038 h 1396"/>
              <a:gd name="T58" fmla="*/ 457200 w 971"/>
              <a:gd name="T59" fmla="*/ 95250 h 1396"/>
              <a:gd name="T60" fmla="*/ 600075 w 971"/>
              <a:gd name="T61" fmla="*/ 28575 h 1396"/>
              <a:gd name="T62" fmla="*/ 755650 w 971"/>
              <a:gd name="T63" fmla="*/ 0 h 1396"/>
              <a:gd name="T64" fmla="*/ 914400 w 971"/>
              <a:gd name="T65" fmla="*/ 14288 h 1396"/>
              <a:gd name="T66" fmla="*/ 1016000 w 971"/>
              <a:gd name="T67" fmla="*/ 30163 h 1396"/>
              <a:gd name="T68" fmla="*/ 1049338 w 971"/>
              <a:gd name="T69" fmla="*/ 33338 h 1396"/>
              <a:gd name="T70" fmla="*/ 1066800 w 971"/>
              <a:gd name="T71" fmla="*/ 46038 h 1396"/>
              <a:gd name="T72" fmla="*/ 1233488 w 971"/>
              <a:gd name="T73" fmla="*/ 128588 h 1396"/>
              <a:gd name="T74" fmla="*/ 1292225 w 971"/>
              <a:gd name="T75" fmla="*/ 180975 h 1396"/>
              <a:gd name="T76" fmla="*/ 1314450 w 971"/>
              <a:gd name="T77" fmla="*/ 228600 h 1396"/>
              <a:gd name="T78" fmla="*/ 1306513 w 971"/>
              <a:gd name="T79" fmla="*/ 274638 h 1396"/>
              <a:gd name="T80" fmla="*/ 1422400 w 971"/>
              <a:gd name="T81" fmla="*/ 376238 h 1396"/>
              <a:gd name="T82" fmla="*/ 1420813 w 971"/>
              <a:gd name="T83" fmla="*/ 401638 h 1396"/>
              <a:gd name="T84" fmla="*/ 1466850 w 971"/>
              <a:gd name="T85" fmla="*/ 504825 h 1396"/>
              <a:gd name="T86" fmla="*/ 1490663 w 971"/>
              <a:gd name="T87" fmla="*/ 585788 h 1396"/>
              <a:gd name="T88" fmla="*/ 1541463 w 971"/>
              <a:gd name="T89" fmla="*/ 917575 h 1396"/>
              <a:gd name="T90" fmla="*/ 1495425 w 971"/>
              <a:gd name="T91" fmla="*/ 1116013 h 1396"/>
              <a:gd name="T92" fmla="*/ 1508125 w 971"/>
              <a:gd name="T93" fmla="*/ 1133475 h 1396"/>
              <a:gd name="T94" fmla="*/ 1498600 w 971"/>
              <a:gd name="T95" fmla="*/ 1333500 h 1396"/>
              <a:gd name="T96" fmla="*/ 1487488 w 971"/>
              <a:gd name="T97" fmla="*/ 1484313 h 1396"/>
              <a:gd name="T98" fmla="*/ 1454150 w 971"/>
              <a:gd name="T99" fmla="*/ 1538288 h 1396"/>
              <a:gd name="T100" fmla="*/ 1422400 w 971"/>
              <a:gd name="T101" fmla="*/ 1533525 h 1396"/>
              <a:gd name="T102" fmla="*/ 1404938 w 971"/>
              <a:gd name="T103" fmla="*/ 1435100 h 1396"/>
              <a:gd name="T104" fmla="*/ 1401763 w 971"/>
              <a:gd name="T105" fmla="*/ 1430338 h 1396"/>
              <a:gd name="T106" fmla="*/ 1412875 w 971"/>
              <a:gd name="T107" fmla="*/ 1522413 h 1396"/>
              <a:gd name="T108" fmla="*/ 1433513 w 971"/>
              <a:gd name="T109" fmla="*/ 1554163 h 139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971" h="1396">
                <a:moveTo>
                  <a:pt x="903" y="979"/>
                </a:moveTo>
                <a:lnTo>
                  <a:pt x="903" y="979"/>
                </a:lnTo>
                <a:lnTo>
                  <a:pt x="903" y="994"/>
                </a:lnTo>
                <a:lnTo>
                  <a:pt x="901" y="1009"/>
                </a:lnTo>
                <a:lnTo>
                  <a:pt x="896" y="1040"/>
                </a:lnTo>
                <a:lnTo>
                  <a:pt x="888" y="1069"/>
                </a:lnTo>
                <a:lnTo>
                  <a:pt x="878" y="1097"/>
                </a:lnTo>
                <a:lnTo>
                  <a:pt x="867" y="1120"/>
                </a:lnTo>
                <a:lnTo>
                  <a:pt x="859" y="1139"/>
                </a:lnTo>
                <a:lnTo>
                  <a:pt x="849" y="1156"/>
                </a:lnTo>
                <a:lnTo>
                  <a:pt x="844" y="1169"/>
                </a:lnTo>
                <a:lnTo>
                  <a:pt x="834" y="1184"/>
                </a:lnTo>
                <a:lnTo>
                  <a:pt x="824" y="1198"/>
                </a:lnTo>
                <a:lnTo>
                  <a:pt x="813" y="1213"/>
                </a:lnTo>
                <a:lnTo>
                  <a:pt x="787" y="1242"/>
                </a:lnTo>
                <a:lnTo>
                  <a:pt x="759" y="1272"/>
                </a:lnTo>
                <a:lnTo>
                  <a:pt x="731" y="1296"/>
                </a:lnTo>
                <a:lnTo>
                  <a:pt x="708" y="1316"/>
                </a:lnTo>
                <a:lnTo>
                  <a:pt x="687" y="1336"/>
                </a:lnTo>
                <a:lnTo>
                  <a:pt x="662" y="1352"/>
                </a:lnTo>
                <a:lnTo>
                  <a:pt x="638" y="1365"/>
                </a:lnTo>
                <a:lnTo>
                  <a:pt x="615" y="1375"/>
                </a:lnTo>
                <a:lnTo>
                  <a:pt x="592" y="1383"/>
                </a:lnTo>
                <a:lnTo>
                  <a:pt x="569" y="1390"/>
                </a:lnTo>
                <a:lnTo>
                  <a:pt x="548" y="1393"/>
                </a:lnTo>
                <a:lnTo>
                  <a:pt x="528" y="1396"/>
                </a:lnTo>
                <a:lnTo>
                  <a:pt x="510" y="1396"/>
                </a:lnTo>
                <a:lnTo>
                  <a:pt x="492" y="1396"/>
                </a:lnTo>
                <a:lnTo>
                  <a:pt x="478" y="1394"/>
                </a:lnTo>
                <a:lnTo>
                  <a:pt x="451" y="1391"/>
                </a:lnTo>
                <a:lnTo>
                  <a:pt x="437" y="1388"/>
                </a:lnTo>
                <a:lnTo>
                  <a:pt x="430" y="1385"/>
                </a:lnTo>
                <a:lnTo>
                  <a:pt x="412" y="1378"/>
                </a:lnTo>
                <a:lnTo>
                  <a:pt x="394" y="1368"/>
                </a:lnTo>
                <a:lnTo>
                  <a:pt x="376" y="1357"/>
                </a:lnTo>
                <a:lnTo>
                  <a:pt x="358" y="1344"/>
                </a:lnTo>
                <a:lnTo>
                  <a:pt x="324" y="1318"/>
                </a:lnTo>
                <a:lnTo>
                  <a:pt x="290" y="1287"/>
                </a:lnTo>
                <a:lnTo>
                  <a:pt x="260" y="1257"/>
                </a:lnTo>
                <a:lnTo>
                  <a:pt x="232" y="1228"/>
                </a:lnTo>
                <a:lnTo>
                  <a:pt x="209" y="1200"/>
                </a:lnTo>
                <a:lnTo>
                  <a:pt x="191" y="1179"/>
                </a:lnTo>
                <a:lnTo>
                  <a:pt x="183" y="1164"/>
                </a:lnTo>
                <a:lnTo>
                  <a:pt x="173" y="1146"/>
                </a:lnTo>
                <a:lnTo>
                  <a:pt x="165" y="1123"/>
                </a:lnTo>
                <a:lnTo>
                  <a:pt x="116" y="958"/>
                </a:lnTo>
                <a:lnTo>
                  <a:pt x="108" y="969"/>
                </a:lnTo>
                <a:lnTo>
                  <a:pt x="118" y="955"/>
                </a:lnTo>
                <a:lnTo>
                  <a:pt x="123" y="942"/>
                </a:lnTo>
                <a:lnTo>
                  <a:pt x="128" y="928"/>
                </a:lnTo>
                <a:lnTo>
                  <a:pt x="129" y="917"/>
                </a:lnTo>
                <a:lnTo>
                  <a:pt x="129" y="909"/>
                </a:lnTo>
                <a:lnTo>
                  <a:pt x="129" y="901"/>
                </a:lnTo>
                <a:lnTo>
                  <a:pt x="128" y="894"/>
                </a:lnTo>
                <a:lnTo>
                  <a:pt x="129" y="910"/>
                </a:lnTo>
                <a:lnTo>
                  <a:pt x="129" y="925"/>
                </a:lnTo>
                <a:lnTo>
                  <a:pt x="126" y="938"/>
                </a:lnTo>
                <a:lnTo>
                  <a:pt x="121" y="948"/>
                </a:lnTo>
                <a:lnTo>
                  <a:pt x="116" y="958"/>
                </a:lnTo>
                <a:lnTo>
                  <a:pt x="111" y="964"/>
                </a:lnTo>
                <a:lnTo>
                  <a:pt x="108" y="969"/>
                </a:lnTo>
                <a:lnTo>
                  <a:pt x="97" y="973"/>
                </a:lnTo>
                <a:lnTo>
                  <a:pt x="85" y="973"/>
                </a:lnTo>
                <a:lnTo>
                  <a:pt x="75" y="973"/>
                </a:lnTo>
                <a:lnTo>
                  <a:pt x="67" y="969"/>
                </a:lnTo>
                <a:lnTo>
                  <a:pt x="61" y="964"/>
                </a:lnTo>
                <a:lnTo>
                  <a:pt x="54" y="958"/>
                </a:lnTo>
                <a:lnTo>
                  <a:pt x="49" y="951"/>
                </a:lnTo>
                <a:lnTo>
                  <a:pt x="44" y="945"/>
                </a:lnTo>
                <a:lnTo>
                  <a:pt x="38" y="930"/>
                </a:lnTo>
                <a:lnTo>
                  <a:pt x="33" y="915"/>
                </a:lnTo>
                <a:lnTo>
                  <a:pt x="30" y="902"/>
                </a:lnTo>
                <a:lnTo>
                  <a:pt x="12" y="799"/>
                </a:lnTo>
                <a:lnTo>
                  <a:pt x="10" y="786"/>
                </a:lnTo>
                <a:lnTo>
                  <a:pt x="10" y="773"/>
                </a:lnTo>
                <a:lnTo>
                  <a:pt x="12" y="745"/>
                </a:lnTo>
                <a:lnTo>
                  <a:pt x="15" y="724"/>
                </a:lnTo>
                <a:lnTo>
                  <a:pt x="18" y="716"/>
                </a:lnTo>
                <a:lnTo>
                  <a:pt x="18" y="699"/>
                </a:lnTo>
                <a:lnTo>
                  <a:pt x="3" y="695"/>
                </a:lnTo>
                <a:lnTo>
                  <a:pt x="8" y="646"/>
                </a:lnTo>
                <a:lnTo>
                  <a:pt x="3" y="580"/>
                </a:lnTo>
                <a:lnTo>
                  <a:pt x="2" y="559"/>
                </a:lnTo>
                <a:lnTo>
                  <a:pt x="0" y="534"/>
                </a:lnTo>
                <a:lnTo>
                  <a:pt x="2" y="510"/>
                </a:lnTo>
                <a:lnTo>
                  <a:pt x="5" y="485"/>
                </a:lnTo>
                <a:lnTo>
                  <a:pt x="10" y="446"/>
                </a:lnTo>
                <a:lnTo>
                  <a:pt x="13" y="431"/>
                </a:lnTo>
                <a:lnTo>
                  <a:pt x="15" y="410"/>
                </a:lnTo>
                <a:lnTo>
                  <a:pt x="20" y="390"/>
                </a:lnTo>
                <a:lnTo>
                  <a:pt x="25" y="371"/>
                </a:lnTo>
                <a:lnTo>
                  <a:pt x="30" y="353"/>
                </a:lnTo>
                <a:lnTo>
                  <a:pt x="44" y="318"/>
                </a:lnTo>
                <a:lnTo>
                  <a:pt x="59" y="287"/>
                </a:lnTo>
                <a:lnTo>
                  <a:pt x="74" y="263"/>
                </a:lnTo>
                <a:lnTo>
                  <a:pt x="87" y="245"/>
                </a:lnTo>
                <a:lnTo>
                  <a:pt x="98" y="229"/>
                </a:lnTo>
                <a:lnTo>
                  <a:pt x="108" y="212"/>
                </a:lnTo>
                <a:lnTo>
                  <a:pt x="123" y="194"/>
                </a:lnTo>
                <a:lnTo>
                  <a:pt x="142" y="175"/>
                </a:lnTo>
                <a:lnTo>
                  <a:pt x="162" y="155"/>
                </a:lnTo>
                <a:lnTo>
                  <a:pt x="195" y="122"/>
                </a:lnTo>
                <a:lnTo>
                  <a:pt x="211" y="109"/>
                </a:lnTo>
                <a:lnTo>
                  <a:pt x="221" y="99"/>
                </a:lnTo>
                <a:lnTo>
                  <a:pt x="241" y="86"/>
                </a:lnTo>
                <a:lnTo>
                  <a:pt x="263" y="73"/>
                </a:lnTo>
                <a:lnTo>
                  <a:pt x="288" y="60"/>
                </a:lnTo>
                <a:lnTo>
                  <a:pt x="332" y="37"/>
                </a:lnTo>
                <a:lnTo>
                  <a:pt x="352" y="27"/>
                </a:lnTo>
                <a:lnTo>
                  <a:pt x="378" y="18"/>
                </a:lnTo>
                <a:lnTo>
                  <a:pt x="402" y="9"/>
                </a:lnTo>
                <a:lnTo>
                  <a:pt x="427" y="5"/>
                </a:lnTo>
                <a:lnTo>
                  <a:pt x="451" y="1"/>
                </a:lnTo>
                <a:lnTo>
                  <a:pt x="476" y="0"/>
                </a:lnTo>
                <a:lnTo>
                  <a:pt x="499" y="0"/>
                </a:lnTo>
                <a:lnTo>
                  <a:pt x="520" y="1"/>
                </a:lnTo>
                <a:lnTo>
                  <a:pt x="541" y="3"/>
                </a:lnTo>
                <a:lnTo>
                  <a:pt x="576" y="9"/>
                </a:lnTo>
                <a:lnTo>
                  <a:pt x="604" y="16"/>
                </a:lnTo>
                <a:lnTo>
                  <a:pt x="628" y="24"/>
                </a:lnTo>
                <a:lnTo>
                  <a:pt x="640" y="19"/>
                </a:lnTo>
                <a:lnTo>
                  <a:pt x="648" y="16"/>
                </a:lnTo>
                <a:lnTo>
                  <a:pt x="654" y="16"/>
                </a:lnTo>
                <a:lnTo>
                  <a:pt x="657" y="18"/>
                </a:lnTo>
                <a:lnTo>
                  <a:pt x="661" y="21"/>
                </a:lnTo>
                <a:lnTo>
                  <a:pt x="661" y="24"/>
                </a:lnTo>
                <a:lnTo>
                  <a:pt x="662" y="26"/>
                </a:lnTo>
                <a:lnTo>
                  <a:pt x="672" y="29"/>
                </a:lnTo>
                <a:lnTo>
                  <a:pt x="687" y="36"/>
                </a:lnTo>
                <a:lnTo>
                  <a:pt x="726" y="55"/>
                </a:lnTo>
                <a:lnTo>
                  <a:pt x="777" y="81"/>
                </a:lnTo>
                <a:lnTo>
                  <a:pt x="790" y="90"/>
                </a:lnTo>
                <a:lnTo>
                  <a:pt x="800" y="98"/>
                </a:lnTo>
                <a:lnTo>
                  <a:pt x="808" y="106"/>
                </a:lnTo>
                <a:lnTo>
                  <a:pt x="814" y="114"/>
                </a:lnTo>
                <a:lnTo>
                  <a:pt x="821" y="122"/>
                </a:lnTo>
                <a:lnTo>
                  <a:pt x="824" y="129"/>
                </a:lnTo>
                <a:lnTo>
                  <a:pt x="826" y="137"/>
                </a:lnTo>
                <a:lnTo>
                  <a:pt x="828" y="144"/>
                </a:lnTo>
                <a:lnTo>
                  <a:pt x="828" y="155"/>
                </a:lnTo>
                <a:lnTo>
                  <a:pt x="826" y="165"/>
                </a:lnTo>
                <a:lnTo>
                  <a:pt x="823" y="173"/>
                </a:lnTo>
                <a:lnTo>
                  <a:pt x="857" y="197"/>
                </a:lnTo>
                <a:lnTo>
                  <a:pt x="880" y="217"/>
                </a:lnTo>
                <a:lnTo>
                  <a:pt x="893" y="232"/>
                </a:lnTo>
                <a:lnTo>
                  <a:pt x="896" y="237"/>
                </a:lnTo>
                <a:lnTo>
                  <a:pt x="898" y="242"/>
                </a:lnTo>
                <a:lnTo>
                  <a:pt x="898" y="245"/>
                </a:lnTo>
                <a:lnTo>
                  <a:pt x="898" y="248"/>
                </a:lnTo>
                <a:lnTo>
                  <a:pt x="895" y="253"/>
                </a:lnTo>
                <a:lnTo>
                  <a:pt x="891" y="255"/>
                </a:lnTo>
                <a:lnTo>
                  <a:pt x="890" y="256"/>
                </a:lnTo>
                <a:lnTo>
                  <a:pt x="924" y="318"/>
                </a:lnTo>
                <a:lnTo>
                  <a:pt x="929" y="328"/>
                </a:lnTo>
                <a:lnTo>
                  <a:pt x="932" y="341"/>
                </a:lnTo>
                <a:lnTo>
                  <a:pt x="939" y="369"/>
                </a:lnTo>
                <a:lnTo>
                  <a:pt x="947" y="405"/>
                </a:lnTo>
                <a:lnTo>
                  <a:pt x="952" y="451"/>
                </a:lnTo>
                <a:lnTo>
                  <a:pt x="963" y="507"/>
                </a:lnTo>
                <a:lnTo>
                  <a:pt x="971" y="578"/>
                </a:lnTo>
                <a:lnTo>
                  <a:pt x="970" y="601"/>
                </a:lnTo>
                <a:lnTo>
                  <a:pt x="958" y="613"/>
                </a:lnTo>
                <a:lnTo>
                  <a:pt x="955" y="644"/>
                </a:lnTo>
                <a:lnTo>
                  <a:pt x="942" y="703"/>
                </a:lnTo>
                <a:lnTo>
                  <a:pt x="945" y="706"/>
                </a:lnTo>
                <a:lnTo>
                  <a:pt x="949" y="709"/>
                </a:lnTo>
                <a:lnTo>
                  <a:pt x="950" y="714"/>
                </a:lnTo>
                <a:lnTo>
                  <a:pt x="950" y="721"/>
                </a:lnTo>
                <a:lnTo>
                  <a:pt x="950" y="732"/>
                </a:lnTo>
                <a:lnTo>
                  <a:pt x="950" y="737"/>
                </a:lnTo>
                <a:lnTo>
                  <a:pt x="944" y="840"/>
                </a:lnTo>
                <a:lnTo>
                  <a:pt x="939" y="901"/>
                </a:lnTo>
                <a:lnTo>
                  <a:pt x="939" y="919"/>
                </a:lnTo>
                <a:lnTo>
                  <a:pt x="937" y="935"/>
                </a:lnTo>
                <a:lnTo>
                  <a:pt x="934" y="946"/>
                </a:lnTo>
                <a:lnTo>
                  <a:pt x="927" y="956"/>
                </a:lnTo>
                <a:lnTo>
                  <a:pt x="922" y="964"/>
                </a:lnTo>
                <a:lnTo>
                  <a:pt x="916" y="969"/>
                </a:lnTo>
                <a:lnTo>
                  <a:pt x="906" y="974"/>
                </a:lnTo>
                <a:lnTo>
                  <a:pt x="901" y="971"/>
                </a:lnTo>
                <a:lnTo>
                  <a:pt x="896" y="966"/>
                </a:lnTo>
                <a:lnTo>
                  <a:pt x="891" y="958"/>
                </a:lnTo>
                <a:lnTo>
                  <a:pt x="888" y="946"/>
                </a:lnTo>
                <a:lnTo>
                  <a:pt x="885" y="928"/>
                </a:lnTo>
                <a:lnTo>
                  <a:pt x="885" y="904"/>
                </a:lnTo>
                <a:lnTo>
                  <a:pt x="886" y="874"/>
                </a:lnTo>
                <a:lnTo>
                  <a:pt x="885" y="888"/>
                </a:lnTo>
                <a:lnTo>
                  <a:pt x="883" y="901"/>
                </a:lnTo>
                <a:lnTo>
                  <a:pt x="883" y="917"/>
                </a:lnTo>
                <a:lnTo>
                  <a:pt x="885" y="935"/>
                </a:lnTo>
                <a:lnTo>
                  <a:pt x="888" y="951"/>
                </a:lnTo>
                <a:lnTo>
                  <a:pt x="890" y="959"/>
                </a:lnTo>
                <a:lnTo>
                  <a:pt x="895" y="966"/>
                </a:lnTo>
                <a:lnTo>
                  <a:pt x="899" y="971"/>
                </a:lnTo>
                <a:lnTo>
                  <a:pt x="904" y="976"/>
                </a:lnTo>
                <a:lnTo>
                  <a:pt x="903" y="979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2" name="Freeform 79"/>
          <p:cNvSpPr>
            <a:spLocks/>
          </p:cNvSpPr>
          <p:nvPr/>
        </p:nvSpPr>
        <p:spPr bwMode="auto">
          <a:xfrm>
            <a:off x="1309688" y="700088"/>
            <a:ext cx="1543050" cy="1304925"/>
          </a:xfrm>
          <a:custGeom>
            <a:avLst/>
            <a:gdLst>
              <a:gd name="T0" fmla="*/ 1522413 w 972"/>
              <a:gd name="T1" fmla="*/ 973138 h 822"/>
              <a:gd name="T2" fmla="*/ 1530350 w 972"/>
              <a:gd name="T3" fmla="*/ 804863 h 822"/>
              <a:gd name="T4" fmla="*/ 1490663 w 972"/>
              <a:gd name="T5" fmla="*/ 585788 h 822"/>
              <a:gd name="T6" fmla="*/ 1466850 w 972"/>
              <a:gd name="T7" fmla="*/ 506413 h 822"/>
              <a:gd name="T8" fmla="*/ 1420813 w 972"/>
              <a:gd name="T9" fmla="*/ 401638 h 822"/>
              <a:gd name="T10" fmla="*/ 1425575 w 972"/>
              <a:gd name="T11" fmla="*/ 384175 h 822"/>
              <a:gd name="T12" fmla="*/ 1397000 w 972"/>
              <a:gd name="T13" fmla="*/ 344488 h 822"/>
              <a:gd name="T14" fmla="*/ 1311275 w 972"/>
              <a:gd name="T15" fmla="*/ 261938 h 822"/>
              <a:gd name="T16" fmla="*/ 1311275 w 972"/>
              <a:gd name="T17" fmla="*/ 217488 h 822"/>
              <a:gd name="T18" fmla="*/ 1293813 w 972"/>
              <a:gd name="T19" fmla="*/ 180975 h 822"/>
              <a:gd name="T20" fmla="*/ 1254125 w 972"/>
              <a:gd name="T21" fmla="*/ 142875 h 822"/>
              <a:gd name="T22" fmla="*/ 1090613 w 972"/>
              <a:gd name="T23" fmla="*/ 57150 h 822"/>
              <a:gd name="T24" fmla="*/ 1049338 w 972"/>
              <a:gd name="T25" fmla="*/ 38100 h 822"/>
              <a:gd name="T26" fmla="*/ 1038225 w 972"/>
              <a:gd name="T27" fmla="*/ 25400 h 822"/>
              <a:gd name="T28" fmla="*/ 996950 w 972"/>
              <a:gd name="T29" fmla="*/ 38100 h 822"/>
              <a:gd name="T30" fmla="*/ 860425 w 972"/>
              <a:gd name="T31" fmla="*/ 4763 h 822"/>
              <a:gd name="T32" fmla="*/ 755650 w 972"/>
              <a:gd name="T33" fmla="*/ 0 h 822"/>
              <a:gd name="T34" fmla="*/ 639763 w 972"/>
              <a:gd name="T35" fmla="*/ 15875 h 822"/>
              <a:gd name="T36" fmla="*/ 527050 w 972"/>
              <a:gd name="T37" fmla="*/ 60325 h 822"/>
              <a:gd name="T38" fmla="*/ 382588 w 972"/>
              <a:gd name="T39" fmla="*/ 138113 h 822"/>
              <a:gd name="T40" fmla="*/ 309563 w 972"/>
              <a:gd name="T41" fmla="*/ 195263 h 822"/>
              <a:gd name="T42" fmla="*/ 195263 w 972"/>
              <a:gd name="T43" fmla="*/ 307975 h 822"/>
              <a:gd name="T44" fmla="*/ 138113 w 972"/>
              <a:gd name="T45" fmla="*/ 388938 h 822"/>
              <a:gd name="T46" fmla="*/ 71438 w 972"/>
              <a:gd name="T47" fmla="*/ 506413 h 822"/>
              <a:gd name="T48" fmla="*/ 31750 w 972"/>
              <a:gd name="T49" fmla="*/ 620713 h 822"/>
              <a:gd name="T50" fmla="*/ 15875 w 972"/>
              <a:gd name="T51" fmla="*/ 708025 h 822"/>
              <a:gd name="T52" fmla="*/ 0 w 972"/>
              <a:gd name="T53" fmla="*/ 849313 h 822"/>
              <a:gd name="T54" fmla="*/ 14288 w 972"/>
              <a:gd name="T55" fmla="*/ 1025525 h 822"/>
              <a:gd name="T56" fmla="*/ 28575 w 972"/>
              <a:gd name="T57" fmla="*/ 1136650 h 822"/>
              <a:gd name="T58" fmla="*/ 44450 w 972"/>
              <a:gd name="T59" fmla="*/ 1108075 h 822"/>
              <a:gd name="T60" fmla="*/ 80963 w 972"/>
              <a:gd name="T61" fmla="*/ 1084263 h 822"/>
              <a:gd name="T62" fmla="*/ 120650 w 972"/>
              <a:gd name="T63" fmla="*/ 1169988 h 822"/>
              <a:gd name="T64" fmla="*/ 157163 w 972"/>
              <a:gd name="T65" fmla="*/ 1287463 h 822"/>
              <a:gd name="T66" fmla="*/ 169863 w 972"/>
              <a:gd name="T67" fmla="*/ 1214438 h 822"/>
              <a:gd name="T68" fmla="*/ 195263 w 972"/>
              <a:gd name="T69" fmla="*/ 912813 h 822"/>
              <a:gd name="T70" fmla="*/ 214313 w 972"/>
              <a:gd name="T71" fmla="*/ 788988 h 822"/>
              <a:gd name="T72" fmla="*/ 252413 w 972"/>
              <a:gd name="T73" fmla="*/ 687388 h 822"/>
              <a:gd name="T74" fmla="*/ 292100 w 972"/>
              <a:gd name="T75" fmla="*/ 604838 h 822"/>
              <a:gd name="T76" fmla="*/ 406400 w 972"/>
              <a:gd name="T77" fmla="*/ 617538 h 822"/>
              <a:gd name="T78" fmla="*/ 485775 w 972"/>
              <a:gd name="T79" fmla="*/ 608013 h 822"/>
              <a:gd name="T80" fmla="*/ 512763 w 972"/>
              <a:gd name="T81" fmla="*/ 612775 h 822"/>
              <a:gd name="T82" fmla="*/ 571500 w 972"/>
              <a:gd name="T83" fmla="*/ 628650 h 822"/>
              <a:gd name="T84" fmla="*/ 639763 w 972"/>
              <a:gd name="T85" fmla="*/ 622300 h 822"/>
              <a:gd name="T86" fmla="*/ 730250 w 972"/>
              <a:gd name="T87" fmla="*/ 592138 h 822"/>
              <a:gd name="T88" fmla="*/ 804863 w 972"/>
              <a:gd name="T89" fmla="*/ 571500 h 822"/>
              <a:gd name="T90" fmla="*/ 898525 w 972"/>
              <a:gd name="T91" fmla="*/ 547688 h 822"/>
              <a:gd name="T92" fmla="*/ 984250 w 972"/>
              <a:gd name="T93" fmla="*/ 503238 h 822"/>
              <a:gd name="T94" fmla="*/ 1065213 w 972"/>
              <a:gd name="T95" fmla="*/ 430213 h 822"/>
              <a:gd name="T96" fmla="*/ 1181100 w 972"/>
              <a:gd name="T97" fmla="*/ 303213 h 822"/>
              <a:gd name="T98" fmla="*/ 1236663 w 972"/>
              <a:gd name="T99" fmla="*/ 352425 h 822"/>
              <a:gd name="T100" fmla="*/ 1314450 w 972"/>
              <a:gd name="T101" fmla="*/ 461963 h 822"/>
              <a:gd name="T102" fmla="*/ 1360488 w 972"/>
              <a:gd name="T103" fmla="*/ 557213 h 822"/>
              <a:gd name="T104" fmla="*/ 1397000 w 972"/>
              <a:gd name="T105" fmla="*/ 679450 h 822"/>
              <a:gd name="T106" fmla="*/ 1462088 w 972"/>
              <a:gd name="T107" fmla="*/ 1004888 h 822"/>
              <a:gd name="T108" fmla="*/ 1495425 w 972"/>
              <a:gd name="T109" fmla="*/ 1116013 h 82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972" h="822">
                <a:moveTo>
                  <a:pt x="942" y="703"/>
                </a:moveTo>
                <a:lnTo>
                  <a:pt x="955" y="644"/>
                </a:lnTo>
                <a:lnTo>
                  <a:pt x="959" y="613"/>
                </a:lnTo>
                <a:lnTo>
                  <a:pt x="970" y="602"/>
                </a:lnTo>
                <a:lnTo>
                  <a:pt x="972" y="579"/>
                </a:lnTo>
                <a:lnTo>
                  <a:pt x="964" y="507"/>
                </a:lnTo>
                <a:lnTo>
                  <a:pt x="952" y="451"/>
                </a:lnTo>
                <a:lnTo>
                  <a:pt x="947" y="405"/>
                </a:lnTo>
                <a:lnTo>
                  <a:pt x="939" y="369"/>
                </a:lnTo>
                <a:lnTo>
                  <a:pt x="932" y="342"/>
                </a:lnTo>
                <a:lnTo>
                  <a:pt x="929" y="329"/>
                </a:lnTo>
                <a:lnTo>
                  <a:pt x="924" y="319"/>
                </a:lnTo>
                <a:lnTo>
                  <a:pt x="890" y="257"/>
                </a:lnTo>
                <a:lnTo>
                  <a:pt x="892" y="255"/>
                </a:lnTo>
                <a:lnTo>
                  <a:pt x="895" y="253"/>
                </a:lnTo>
                <a:lnTo>
                  <a:pt x="898" y="248"/>
                </a:lnTo>
                <a:lnTo>
                  <a:pt x="898" y="245"/>
                </a:lnTo>
                <a:lnTo>
                  <a:pt x="898" y="242"/>
                </a:lnTo>
                <a:lnTo>
                  <a:pt x="896" y="237"/>
                </a:lnTo>
                <a:lnTo>
                  <a:pt x="893" y="232"/>
                </a:lnTo>
                <a:lnTo>
                  <a:pt x="880" y="217"/>
                </a:lnTo>
                <a:lnTo>
                  <a:pt x="857" y="198"/>
                </a:lnTo>
                <a:lnTo>
                  <a:pt x="823" y="173"/>
                </a:lnTo>
                <a:lnTo>
                  <a:pt x="826" y="165"/>
                </a:lnTo>
                <a:lnTo>
                  <a:pt x="828" y="155"/>
                </a:lnTo>
                <a:lnTo>
                  <a:pt x="828" y="144"/>
                </a:lnTo>
                <a:lnTo>
                  <a:pt x="826" y="137"/>
                </a:lnTo>
                <a:lnTo>
                  <a:pt x="825" y="129"/>
                </a:lnTo>
                <a:lnTo>
                  <a:pt x="821" y="123"/>
                </a:lnTo>
                <a:lnTo>
                  <a:pt x="815" y="114"/>
                </a:lnTo>
                <a:lnTo>
                  <a:pt x="808" y="106"/>
                </a:lnTo>
                <a:lnTo>
                  <a:pt x="800" y="98"/>
                </a:lnTo>
                <a:lnTo>
                  <a:pt x="790" y="90"/>
                </a:lnTo>
                <a:lnTo>
                  <a:pt x="777" y="82"/>
                </a:lnTo>
                <a:lnTo>
                  <a:pt x="726" y="55"/>
                </a:lnTo>
                <a:lnTo>
                  <a:pt x="687" y="36"/>
                </a:lnTo>
                <a:lnTo>
                  <a:pt x="672" y="29"/>
                </a:lnTo>
                <a:lnTo>
                  <a:pt x="663" y="26"/>
                </a:lnTo>
                <a:lnTo>
                  <a:pt x="661" y="24"/>
                </a:lnTo>
                <a:lnTo>
                  <a:pt x="661" y="21"/>
                </a:lnTo>
                <a:lnTo>
                  <a:pt x="658" y="18"/>
                </a:lnTo>
                <a:lnTo>
                  <a:pt x="654" y="16"/>
                </a:lnTo>
                <a:lnTo>
                  <a:pt x="648" y="16"/>
                </a:lnTo>
                <a:lnTo>
                  <a:pt x="640" y="20"/>
                </a:lnTo>
                <a:lnTo>
                  <a:pt x="628" y="24"/>
                </a:lnTo>
                <a:lnTo>
                  <a:pt x="604" y="16"/>
                </a:lnTo>
                <a:lnTo>
                  <a:pt x="576" y="10"/>
                </a:lnTo>
                <a:lnTo>
                  <a:pt x="542" y="3"/>
                </a:lnTo>
                <a:lnTo>
                  <a:pt x="520" y="2"/>
                </a:lnTo>
                <a:lnTo>
                  <a:pt x="499" y="0"/>
                </a:lnTo>
                <a:lnTo>
                  <a:pt x="476" y="0"/>
                </a:lnTo>
                <a:lnTo>
                  <a:pt x="452" y="2"/>
                </a:lnTo>
                <a:lnTo>
                  <a:pt x="427" y="5"/>
                </a:lnTo>
                <a:lnTo>
                  <a:pt x="403" y="10"/>
                </a:lnTo>
                <a:lnTo>
                  <a:pt x="378" y="18"/>
                </a:lnTo>
                <a:lnTo>
                  <a:pt x="352" y="28"/>
                </a:lnTo>
                <a:lnTo>
                  <a:pt x="332" y="38"/>
                </a:lnTo>
                <a:lnTo>
                  <a:pt x="288" y="60"/>
                </a:lnTo>
                <a:lnTo>
                  <a:pt x="264" y="73"/>
                </a:lnTo>
                <a:lnTo>
                  <a:pt x="241" y="87"/>
                </a:lnTo>
                <a:lnTo>
                  <a:pt x="221" y="100"/>
                </a:lnTo>
                <a:lnTo>
                  <a:pt x="211" y="109"/>
                </a:lnTo>
                <a:lnTo>
                  <a:pt x="195" y="123"/>
                </a:lnTo>
                <a:lnTo>
                  <a:pt x="162" y="155"/>
                </a:lnTo>
                <a:lnTo>
                  <a:pt x="143" y="175"/>
                </a:lnTo>
                <a:lnTo>
                  <a:pt x="123" y="194"/>
                </a:lnTo>
                <a:lnTo>
                  <a:pt x="108" y="212"/>
                </a:lnTo>
                <a:lnTo>
                  <a:pt x="99" y="229"/>
                </a:lnTo>
                <a:lnTo>
                  <a:pt x="87" y="245"/>
                </a:lnTo>
                <a:lnTo>
                  <a:pt x="74" y="263"/>
                </a:lnTo>
                <a:lnTo>
                  <a:pt x="59" y="288"/>
                </a:lnTo>
                <a:lnTo>
                  <a:pt x="45" y="319"/>
                </a:lnTo>
                <a:lnTo>
                  <a:pt x="30" y="353"/>
                </a:lnTo>
                <a:lnTo>
                  <a:pt x="25" y="371"/>
                </a:lnTo>
                <a:lnTo>
                  <a:pt x="20" y="391"/>
                </a:lnTo>
                <a:lnTo>
                  <a:pt x="15" y="410"/>
                </a:lnTo>
                <a:lnTo>
                  <a:pt x="14" y="432"/>
                </a:lnTo>
                <a:lnTo>
                  <a:pt x="10" y="446"/>
                </a:lnTo>
                <a:lnTo>
                  <a:pt x="5" y="486"/>
                </a:lnTo>
                <a:lnTo>
                  <a:pt x="2" y="510"/>
                </a:lnTo>
                <a:lnTo>
                  <a:pt x="0" y="535"/>
                </a:lnTo>
                <a:lnTo>
                  <a:pt x="2" y="559"/>
                </a:lnTo>
                <a:lnTo>
                  <a:pt x="4" y="580"/>
                </a:lnTo>
                <a:lnTo>
                  <a:pt x="9" y="646"/>
                </a:lnTo>
                <a:lnTo>
                  <a:pt x="4" y="695"/>
                </a:lnTo>
                <a:lnTo>
                  <a:pt x="18" y="700"/>
                </a:lnTo>
                <a:lnTo>
                  <a:pt x="18" y="716"/>
                </a:lnTo>
                <a:lnTo>
                  <a:pt x="20" y="710"/>
                </a:lnTo>
                <a:lnTo>
                  <a:pt x="23" y="705"/>
                </a:lnTo>
                <a:lnTo>
                  <a:pt x="28" y="698"/>
                </a:lnTo>
                <a:lnTo>
                  <a:pt x="35" y="692"/>
                </a:lnTo>
                <a:lnTo>
                  <a:pt x="43" y="687"/>
                </a:lnTo>
                <a:lnTo>
                  <a:pt x="51" y="683"/>
                </a:lnTo>
                <a:lnTo>
                  <a:pt x="63" y="683"/>
                </a:lnTo>
                <a:lnTo>
                  <a:pt x="69" y="713"/>
                </a:lnTo>
                <a:lnTo>
                  <a:pt x="76" y="737"/>
                </a:lnTo>
                <a:lnTo>
                  <a:pt x="81" y="752"/>
                </a:lnTo>
                <a:lnTo>
                  <a:pt x="90" y="786"/>
                </a:lnTo>
                <a:lnTo>
                  <a:pt x="99" y="811"/>
                </a:lnTo>
                <a:lnTo>
                  <a:pt x="103" y="819"/>
                </a:lnTo>
                <a:lnTo>
                  <a:pt x="108" y="822"/>
                </a:lnTo>
                <a:lnTo>
                  <a:pt x="107" y="765"/>
                </a:lnTo>
                <a:lnTo>
                  <a:pt x="105" y="687"/>
                </a:lnTo>
                <a:lnTo>
                  <a:pt x="108" y="633"/>
                </a:lnTo>
                <a:lnTo>
                  <a:pt x="123" y="575"/>
                </a:lnTo>
                <a:lnTo>
                  <a:pt x="130" y="546"/>
                </a:lnTo>
                <a:lnTo>
                  <a:pt x="133" y="518"/>
                </a:lnTo>
                <a:lnTo>
                  <a:pt x="135" y="497"/>
                </a:lnTo>
                <a:lnTo>
                  <a:pt x="138" y="486"/>
                </a:lnTo>
                <a:lnTo>
                  <a:pt x="143" y="469"/>
                </a:lnTo>
                <a:lnTo>
                  <a:pt x="159" y="433"/>
                </a:lnTo>
                <a:lnTo>
                  <a:pt x="175" y="401"/>
                </a:lnTo>
                <a:lnTo>
                  <a:pt x="180" y="387"/>
                </a:lnTo>
                <a:lnTo>
                  <a:pt x="184" y="381"/>
                </a:lnTo>
                <a:lnTo>
                  <a:pt x="198" y="384"/>
                </a:lnTo>
                <a:lnTo>
                  <a:pt x="234" y="387"/>
                </a:lnTo>
                <a:lnTo>
                  <a:pt x="256" y="389"/>
                </a:lnTo>
                <a:lnTo>
                  <a:pt x="277" y="387"/>
                </a:lnTo>
                <a:lnTo>
                  <a:pt x="298" y="384"/>
                </a:lnTo>
                <a:lnTo>
                  <a:pt x="306" y="383"/>
                </a:lnTo>
                <a:lnTo>
                  <a:pt x="314" y="379"/>
                </a:lnTo>
                <a:lnTo>
                  <a:pt x="316" y="381"/>
                </a:lnTo>
                <a:lnTo>
                  <a:pt x="323" y="386"/>
                </a:lnTo>
                <a:lnTo>
                  <a:pt x="334" y="391"/>
                </a:lnTo>
                <a:lnTo>
                  <a:pt x="350" y="396"/>
                </a:lnTo>
                <a:lnTo>
                  <a:pt x="360" y="396"/>
                </a:lnTo>
                <a:lnTo>
                  <a:pt x="373" y="396"/>
                </a:lnTo>
                <a:lnTo>
                  <a:pt x="386" y="396"/>
                </a:lnTo>
                <a:lnTo>
                  <a:pt x="403" y="392"/>
                </a:lnTo>
                <a:lnTo>
                  <a:pt x="419" y="387"/>
                </a:lnTo>
                <a:lnTo>
                  <a:pt x="439" y="381"/>
                </a:lnTo>
                <a:lnTo>
                  <a:pt x="460" y="373"/>
                </a:lnTo>
                <a:lnTo>
                  <a:pt x="483" y="361"/>
                </a:lnTo>
                <a:lnTo>
                  <a:pt x="489" y="361"/>
                </a:lnTo>
                <a:lnTo>
                  <a:pt x="507" y="360"/>
                </a:lnTo>
                <a:lnTo>
                  <a:pt x="533" y="355"/>
                </a:lnTo>
                <a:lnTo>
                  <a:pt x="550" y="350"/>
                </a:lnTo>
                <a:lnTo>
                  <a:pt x="566" y="345"/>
                </a:lnTo>
                <a:lnTo>
                  <a:pt x="584" y="338"/>
                </a:lnTo>
                <a:lnTo>
                  <a:pt x="602" y="329"/>
                </a:lnTo>
                <a:lnTo>
                  <a:pt x="620" y="317"/>
                </a:lnTo>
                <a:lnTo>
                  <a:pt x="638" y="304"/>
                </a:lnTo>
                <a:lnTo>
                  <a:pt x="654" y="289"/>
                </a:lnTo>
                <a:lnTo>
                  <a:pt x="671" y="271"/>
                </a:lnTo>
                <a:lnTo>
                  <a:pt x="686" y="250"/>
                </a:lnTo>
                <a:lnTo>
                  <a:pt x="699" y="226"/>
                </a:lnTo>
                <a:lnTo>
                  <a:pt x="744" y="191"/>
                </a:lnTo>
                <a:lnTo>
                  <a:pt x="754" y="198"/>
                </a:lnTo>
                <a:lnTo>
                  <a:pt x="766" y="208"/>
                </a:lnTo>
                <a:lnTo>
                  <a:pt x="779" y="222"/>
                </a:lnTo>
                <a:lnTo>
                  <a:pt x="793" y="240"/>
                </a:lnTo>
                <a:lnTo>
                  <a:pt x="811" y="263"/>
                </a:lnTo>
                <a:lnTo>
                  <a:pt x="828" y="291"/>
                </a:lnTo>
                <a:lnTo>
                  <a:pt x="844" y="324"/>
                </a:lnTo>
                <a:lnTo>
                  <a:pt x="851" y="337"/>
                </a:lnTo>
                <a:lnTo>
                  <a:pt x="857" y="351"/>
                </a:lnTo>
                <a:lnTo>
                  <a:pt x="864" y="371"/>
                </a:lnTo>
                <a:lnTo>
                  <a:pt x="872" y="397"/>
                </a:lnTo>
                <a:lnTo>
                  <a:pt x="880" y="428"/>
                </a:lnTo>
                <a:lnTo>
                  <a:pt x="887" y="466"/>
                </a:lnTo>
                <a:lnTo>
                  <a:pt x="892" y="507"/>
                </a:lnTo>
                <a:lnTo>
                  <a:pt x="921" y="633"/>
                </a:lnTo>
                <a:lnTo>
                  <a:pt x="924" y="747"/>
                </a:lnTo>
                <a:lnTo>
                  <a:pt x="926" y="759"/>
                </a:lnTo>
                <a:lnTo>
                  <a:pt x="942" y="70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3" name="Freeform 80"/>
          <p:cNvSpPr>
            <a:spLocks/>
          </p:cNvSpPr>
          <p:nvPr/>
        </p:nvSpPr>
        <p:spPr bwMode="auto">
          <a:xfrm>
            <a:off x="1338263" y="1831975"/>
            <a:ext cx="122237" cy="277813"/>
          </a:xfrm>
          <a:custGeom>
            <a:avLst/>
            <a:gdLst>
              <a:gd name="T0" fmla="*/ 15875 w 77"/>
              <a:gd name="T1" fmla="*/ 4763 h 175"/>
              <a:gd name="T2" fmla="*/ 3175 w 77"/>
              <a:gd name="T3" fmla="*/ 41275 h 175"/>
              <a:gd name="T4" fmla="*/ 0 w 77"/>
              <a:gd name="T5" fmla="*/ 77788 h 175"/>
              <a:gd name="T6" fmla="*/ 6350 w 77"/>
              <a:gd name="T7" fmla="*/ 114300 h 175"/>
              <a:gd name="T8" fmla="*/ 14287 w 77"/>
              <a:gd name="T9" fmla="*/ 147638 h 175"/>
              <a:gd name="T10" fmla="*/ 23812 w 77"/>
              <a:gd name="T11" fmla="*/ 188913 h 175"/>
              <a:gd name="T12" fmla="*/ 23812 w 77"/>
              <a:gd name="T13" fmla="*/ 193675 h 175"/>
              <a:gd name="T14" fmla="*/ 28575 w 77"/>
              <a:gd name="T15" fmla="*/ 209550 h 175"/>
              <a:gd name="T16" fmla="*/ 42862 w 77"/>
              <a:gd name="T17" fmla="*/ 217488 h 175"/>
              <a:gd name="T18" fmla="*/ 55562 w 77"/>
              <a:gd name="T19" fmla="*/ 217488 h 175"/>
              <a:gd name="T20" fmla="*/ 65087 w 77"/>
              <a:gd name="T21" fmla="*/ 222250 h 175"/>
              <a:gd name="T22" fmla="*/ 80962 w 77"/>
              <a:gd name="T23" fmla="*/ 246063 h 175"/>
              <a:gd name="T24" fmla="*/ 85725 w 77"/>
              <a:gd name="T25" fmla="*/ 257175 h 175"/>
              <a:gd name="T26" fmla="*/ 96837 w 77"/>
              <a:gd name="T27" fmla="*/ 273050 h 175"/>
              <a:gd name="T28" fmla="*/ 106362 w 77"/>
              <a:gd name="T29" fmla="*/ 277813 h 175"/>
              <a:gd name="T30" fmla="*/ 117475 w 77"/>
              <a:gd name="T31" fmla="*/ 265113 h 175"/>
              <a:gd name="T32" fmla="*/ 122237 w 77"/>
              <a:gd name="T33" fmla="*/ 244475 h 175"/>
              <a:gd name="T34" fmla="*/ 104775 w 77"/>
              <a:gd name="T35" fmla="*/ 225425 h 175"/>
              <a:gd name="T36" fmla="*/ 92075 w 77"/>
              <a:gd name="T37" fmla="*/ 209550 h 175"/>
              <a:gd name="T38" fmla="*/ 84137 w 77"/>
              <a:gd name="T39" fmla="*/ 188913 h 175"/>
              <a:gd name="T40" fmla="*/ 84137 w 77"/>
              <a:gd name="T41" fmla="*/ 184150 h 175"/>
              <a:gd name="T42" fmla="*/ 84137 w 77"/>
              <a:gd name="T43" fmla="*/ 160338 h 175"/>
              <a:gd name="T44" fmla="*/ 92075 w 77"/>
              <a:gd name="T45" fmla="*/ 147638 h 175"/>
              <a:gd name="T46" fmla="*/ 96837 w 77"/>
              <a:gd name="T47" fmla="*/ 142875 h 175"/>
              <a:gd name="T48" fmla="*/ 104775 w 77"/>
              <a:gd name="T49" fmla="*/ 130175 h 175"/>
              <a:gd name="T50" fmla="*/ 101600 w 77"/>
              <a:gd name="T51" fmla="*/ 109538 h 175"/>
              <a:gd name="T52" fmla="*/ 85725 w 77"/>
              <a:gd name="T53" fmla="*/ 77788 h 175"/>
              <a:gd name="T54" fmla="*/ 80962 w 77"/>
              <a:gd name="T55" fmla="*/ 74613 h 175"/>
              <a:gd name="T56" fmla="*/ 52387 w 77"/>
              <a:gd name="T57" fmla="*/ 69850 h 175"/>
              <a:gd name="T58" fmla="*/ 34925 w 77"/>
              <a:gd name="T59" fmla="*/ 58738 h 175"/>
              <a:gd name="T60" fmla="*/ 28575 w 77"/>
              <a:gd name="T61" fmla="*/ 44450 h 175"/>
              <a:gd name="T62" fmla="*/ 31750 w 77"/>
              <a:gd name="T63" fmla="*/ 33338 h 175"/>
              <a:gd name="T64" fmla="*/ 31750 w 77"/>
              <a:gd name="T65" fmla="*/ 7938 h 175"/>
              <a:gd name="T66" fmla="*/ 23812 w 77"/>
              <a:gd name="T67" fmla="*/ 0 h 175"/>
              <a:gd name="T68" fmla="*/ 15875 w 77"/>
              <a:gd name="T69" fmla="*/ 4763 h 175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77" h="175">
                <a:moveTo>
                  <a:pt x="10" y="3"/>
                </a:moveTo>
                <a:lnTo>
                  <a:pt x="10" y="3"/>
                </a:lnTo>
                <a:lnTo>
                  <a:pt x="7" y="10"/>
                </a:lnTo>
                <a:lnTo>
                  <a:pt x="2" y="26"/>
                </a:lnTo>
                <a:lnTo>
                  <a:pt x="0" y="37"/>
                </a:lnTo>
                <a:lnTo>
                  <a:pt x="0" y="49"/>
                </a:lnTo>
                <a:lnTo>
                  <a:pt x="0" y="60"/>
                </a:lnTo>
                <a:lnTo>
                  <a:pt x="4" y="72"/>
                </a:lnTo>
                <a:lnTo>
                  <a:pt x="9" y="93"/>
                </a:lnTo>
                <a:lnTo>
                  <a:pt x="13" y="108"/>
                </a:lnTo>
                <a:lnTo>
                  <a:pt x="15" y="119"/>
                </a:lnTo>
                <a:lnTo>
                  <a:pt x="15" y="122"/>
                </a:lnTo>
                <a:lnTo>
                  <a:pt x="15" y="129"/>
                </a:lnTo>
                <a:lnTo>
                  <a:pt x="18" y="132"/>
                </a:lnTo>
                <a:lnTo>
                  <a:pt x="22" y="136"/>
                </a:lnTo>
                <a:lnTo>
                  <a:pt x="27" y="137"/>
                </a:lnTo>
                <a:lnTo>
                  <a:pt x="35" y="137"/>
                </a:lnTo>
                <a:lnTo>
                  <a:pt x="36" y="137"/>
                </a:lnTo>
                <a:lnTo>
                  <a:pt x="41" y="140"/>
                </a:lnTo>
                <a:lnTo>
                  <a:pt x="46" y="145"/>
                </a:lnTo>
                <a:lnTo>
                  <a:pt x="51" y="155"/>
                </a:lnTo>
                <a:lnTo>
                  <a:pt x="54" y="162"/>
                </a:lnTo>
                <a:lnTo>
                  <a:pt x="58" y="167"/>
                </a:lnTo>
                <a:lnTo>
                  <a:pt x="61" y="172"/>
                </a:lnTo>
                <a:lnTo>
                  <a:pt x="66" y="175"/>
                </a:lnTo>
                <a:lnTo>
                  <a:pt x="67" y="175"/>
                </a:lnTo>
                <a:lnTo>
                  <a:pt x="69" y="173"/>
                </a:lnTo>
                <a:lnTo>
                  <a:pt x="74" y="167"/>
                </a:lnTo>
                <a:lnTo>
                  <a:pt x="77" y="154"/>
                </a:lnTo>
                <a:lnTo>
                  <a:pt x="74" y="150"/>
                </a:lnTo>
                <a:lnTo>
                  <a:pt x="66" y="142"/>
                </a:lnTo>
                <a:lnTo>
                  <a:pt x="61" y="137"/>
                </a:lnTo>
                <a:lnTo>
                  <a:pt x="58" y="132"/>
                </a:lnTo>
                <a:lnTo>
                  <a:pt x="54" y="126"/>
                </a:lnTo>
                <a:lnTo>
                  <a:pt x="53" y="119"/>
                </a:lnTo>
                <a:lnTo>
                  <a:pt x="53" y="116"/>
                </a:lnTo>
                <a:lnTo>
                  <a:pt x="53" y="106"/>
                </a:lnTo>
                <a:lnTo>
                  <a:pt x="53" y="101"/>
                </a:lnTo>
                <a:lnTo>
                  <a:pt x="54" y="96"/>
                </a:lnTo>
                <a:lnTo>
                  <a:pt x="58" y="93"/>
                </a:lnTo>
                <a:lnTo>
                  <a:pt x="61" y="90"/>
                </a:lnTo>
                <a:lnTo>
                  <a:pt x="64" y="87"/>
                </a:lnTo>
                <a:lnTo>
                  <a:pt x="66" y="82"/>
                </a:lnTo>
                <a:lnTo>
                  <a:pt x="66" y="75"/>
                </a:lnTo>
                <a:lnTo>
                  <a:pt x="64" y="69"/>
                </a:lnTo>
                <a:lnTo>
                  <a:pt x="58" y="55"/>
                </a:lnTo>
                <a:lnTo>
                  <a:pt x="54" y="49"/>
                </a:lnTo>
                <a:lnTo>
                  <a:pt x="51" y="47"/>
                </a:lnTo>
                <a:lnTo>
                  <a:pt x="46" y="46"/>
                </a:lnTo>
                <a:lnTo>
                  <a:pt x="33" y="44"/>
                </a:lnTo>
                <a:lnTo>
                  <a:pt x="28" y="41"/>
                </a:lnTo>
                <a:lnTo>
                  <a:pt x="22" y="37"/>
                </a:lnTo>
                <a:lnTo>
                  <a:pt x="20" y="33"/>
                </a:lnTo>
                <a:lnTo>
                  <a:pt x="18" y="28"/>
                </a:lnTo>
                <a:lnTo>
                  <a:pt x="20" y="21"/>
                </a:lnTo>
                <a:lnTo>
                  <a:pt x="22" y="10"/>
                </a:lnTo>
                <a:lnTo>
                  <a:pt x="20" y="5"/>
                </a:lnTo>
                <a:lnTo>
                  <a:pt x="18" y="1"/>
                </a:lnTo>
                <a:lnTo>
                  <a:pt x="15" y="0"/>
                </a:lnTo>
                <a:lnTo>
                  <a:pt x="10" y="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4" name="Freeform 81"/>
          <p:cNvSpPr>
            <a:spLocks/>
          </p:cNvSpPr>
          <p:nvPr/>
        </p:nvSpPr>
        <p:spPr bwMode="auto">
          <a:xfrm>
            <a:off x="2759075" y="1884363"/>
            <a:ext cx="36513" cy="227012"/>
          </a:xfrm>
          <a:custGeom>
            <a:avLst/>
            <a:gdLst>
              <a:gd name="T0" fmla="*/ 23813 w 23"/>
              <a:gd name="T1" fmla="*/ 49212 h 143"/>
              <a:gd name="T2" fmla="*/ 23813 w 23"/>
              <a:gd name="T3" fmla="*/ 49212 h 143"/>
              <a:gd name="T4" fmla="*/ 23813 w 23"/>
              <a:gd name="T5" fmla="*/ 22225 h 143"/>
              <a:gd name="T6" fmla="*/ 25400 w 23"/>
              <a:gd name="T7" fmla="*/ 4762 h 143"/>
              <a:gd name="T8" fmla="*/ 28575 w 23"/>
              <a:gd name="T9" fmla="*/ 0 h 143"/>
              <a:gd name="T10" fmla="*/ 33338 w 23"/>
              <a:gd name="T11" fmla="*/ 0 h 143"/>
              <a:gd name="T12" fmla="*/ 33338 w 23"/>
              <a:gd name="T13" fmla="*/ 0 h 143"/>
              <a:gd name="T14" fmla="*/ 33338 w 23"/>
              <a:gd name="T15" fmla="*/ 6350 h 143"/>
              <a:gd name="T16" fmla="*/ 36513 w 23"/>
              <a:gd name="T17" fmla="*/ 30162 h 143"/>
              <a:gd name="T18" fmla="*/ 33338 w 23"/>
              <a:gd name="T19" fmla="*/ 63500 h 143"/>
              <a:gd name="T20" fmla="*/ 30163 w 23"/>
              <a:gd name="T21" fmla="*/ 85725 h 143"/>
              <a:gd name="T22" fmla="*/ 25400 w 23"/>
              <a:gd name="T23" fmla="*/ 106362 h 143"/>
              <a:gd name="T24" fmla="*/ 25400 w 23"/>
              <a:gd name="T25" fmla="*/ 106362 h 143"/>
              <a:gd name="T26" fmla="*/ 20638 w 23"/>
              <a:gd name="T27" fmla="*/ 155575 h 143"/>
              <a:gd name="T28" fmla="*/ 15875 w 23"/>
              <a:gd name="T29" fmla="*/ 192087 h 143"/>
              <a:gd name="T30" fmla="*/ 15875 w 23"/>
              <a:gd name="T31" fmla="*/ 206375 h 143"/>
              <a:gd name="T32" fmla="*/ 17463 w 23"/>
              <a:gd name="T33" fmla="*/ 214312 h 143"/>
              <a:gd name="T34" fmla="*/ 17463 w 23"/>
              <a:gd name="T35" fmla="*/ 214312 h 143"/>
              <a:gd name="T36" fmla="*/ 17463 w 23"/>
              <a:gd name="T37" fmla="*/ 220662 h 143"/>
              <a:gd name="T38" fmla="*/ 12700 w 23"/>
              <a:gd name="T39" fmla="*/ 225425 h 143"/>
              <a:gd name="T40" fmla="*/ 9525 w 23"/>
              <a:gd name="T41" fmla="*/ 227012 h 143"/>
              <a:gd name="T42" fmla="*/ 7938 w 23"/>
              <a:gd name="T43" fmla="*/ 225425 h 143"/>
              <a:gd name="T44" fmla="*/ 4763 w 23"/>
              <a:gd name="T45" fmla="*/ 222250 h 143"/>
              <a:gd name="T46" fmla="*/ 1588 w 23"/>
              <a:gd name="T47" fmla="*/ 214312 h 143"/>
              <a:gd name="T48" fmla="*/ 1588 w 23"/>
              <a:gd name="T49" fmla="*/ 214312 h 143"/>
              <a:gd name="T50" fmla="*/ 0 w 23"/>
              <a:gd name="T51" fmla="*/ 192087 h 143"/>
              <a:gd name="T52" fmla="*/ 1588 w 23"/>
              <a:gd name="T53" fmla="*/ 169862 h 143"/>
              <a:gd name="T54" fmla="*/ 1588 w 23"/>
              <a:gd name="T55" fmla="*/ 163512 h 143"/>
              <a:gd name="T56" fmla="*/ 7938 w 23"/>
              <a:gd name="T57" fmla="*/ 155575 h 143"/>
              <a:gd name="T58" fmla="*/ 7938 w 23"/>
              <a:gd name="T59" fmla="*/ 155575 h 143"/>
              <a:gd name="T60" fmla="*/ 15875 w 23"/>
              <a:gd name="T61" fmla="*/ 127000 h 143"/>
              <a:gd name="T62" fmla="*/ 20638 w 23"/>
              <a:gd name="T63" fmla="*/ 103187 h 143"/>
              <a:gd name="T64" fmla="*/ 23813 w 23"/>
              <a:gd name="T65" fmla="*/ 87312 h 143"/>
              <a:gd name="T66" fmla="*/ 23813 w 23"/>
              <a:gd name="T67" fmla="*/ 87312 h 143"/>
              <a:gd name="T68" fmla="*/ 20638 w 23"/>
              <a:gd name="T69" fmla="*/ 66675 h 143"/>
              <a:gd name="T70" fmla="*/ 20638 w 23"/>
              <a:gd name="T71" fmla="*/ 66675 h 143"/>
              <a:gd name="T72" fmla="*/ 23813 w 23"/>
              <a:gd name="T73" fmla="*/ 58737 h 143"/>
              <a:gd name="T74" fmla="*/ 23813 w 23"/>
              <a:gd name="T75" fmla="*/ 53975 h 143"/>
              <a:gd name="T76" fmla="*/ 23813 w 23"/>
              <a:gd name="T77" fmla="*/ 49212 h 143"/>
              <a:gd name="T78" fmla="*/ 23813 w 23"/>
              <a:gd name="T79" fmla="*/ 49212 h 143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23" h="143">
                <a:moveTo>
                  <a:pt x="15" y="31"/>
                </a:moveTo>
                <a:lnTo>
                  <a:pt x="15" y="31"/>
                </a:lnTo>
                <a:lnTo>
                  <a:pt x="15" y="14"/>
                </a:lnTo>
                <a:lnTo>
                  <a:pt x="16" y="3"/>
                </a:lnTo>
                <a:lnTo>
                  <a:pt x="18" y="0"/>
                </a:lnTo>
                <a:lnTo>
                  <a:pt x="21" y="0"/>
                </a:lnTo>
                <a:lnTo>
                  <a:pt x="21" y="4"/>
                </a:lnTo>
                <a:lnTo>
                  <a:pt x="23" y="19"/>
                </a:lnTo>
                <a:lnTo>
                  <a:pt x="21" y="40"/>
                </a:lnTo>
                <a:lnTo>
                  <a:pt x="19" y="54"/>
                </a:lnTo>
                <a:lnTo>
                  <a:pt x="16" y="67"/>
                </a:lnTo>
                <a:lnTo>
                  <a:pt x="13" y="98"/>
                </a:lnTo>
                <a:lnTo>
                  <a:pt x="10" y="121"/>
                </a:lnTo>
                <a:lnTo>
                  <a:pt x="10" y="130"/>
                </a:lnTo>
                <a:lnTo>
                  <a:pt x="11" y="135"/>
                </a:lnTo>
                <a:lnTo>
                  <a:pt x="11" y="139"/>
                </a:lnTo>
                <a:lnTo>
                  <a:pt x="8" y="142"/>
                </a:lnTo>
                <a:lnTo>
                  <a:pt x="6" y="143"/>
                </a:lnTo>
                <a:lnTo>
                  <a:pt x="5" y="142"/>
                </a:lnTo>
                <a:lnTo>
                  <a:pt x="3" y="140"/>
                </a:lnTo>
                <a:lnTo>
                  <a:pt x="1" y="135"/>
                </a:lnTo>
                <a:lnTo>
                  <a:pt x="0" y="121"/>
                </a:lnTo>
                <a:lnTo>
                  <a:pt x="1" y="107"/>
                </a:lnTo>
                <a:lnTo>
                  <a:pt x="1" y="103"/>
                </a:lnTo>
                <a:lnTo>
                  <a:pt x="5" y="98"/>
                </a:lnTo>
                <a:lnTo>
                  <a:pt x="10" y="80"/>
                </a:lnTo>
                <a:lnTo>
                  <a:pt x="13" y="65"/>
                </a:lnTo>
                <a:lnTo>
                  <a:pt x="15" y="55"/>
                </a:lnTo>
                <a:lnTo>
                  <a:pt x="13" y="42"/>
                </a:lnTo>
                <a:lnTo>
                  <a:pt x="15" y="37"/>
                </a:lnTo>
                <a:lnTo>
                  <a:pt x="15" y="34"/>
                </a:lnTo>
                <a:lnTo>
                  <a:pt x="15" y="31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Freeform 82"/>
          <p:cNvSpPr>
            <a:spLocks/>
          </p:cNvSpPr>
          <p:nvPr/>
        </p:nvSpPr>
        <p:spPr bwMode="auto">
          <a:xfrm>
            <a:off x="1573213" y="2493963"/>
            <a:ext cx="1006475" cy="671512"/>
          </a:xfrm>
          <a:custGeom>
            <a:avLst/>
            <a:gdLst>
              <a:gd name="T0" fmla="*/ 835025 w 634"/>
              <a:gd name="T1" fmla="*/ 307975 h 423"/>
              <a:gd name="T2" fmla="*/ 785813 w 634"/>
              <a:gd name="T3" fmla="*/ 342900 h 423"/>
              <a:gd name="T4" fmla="*/ 728663 w 634"/>
              <a:gd name="T5" fmla="*/ 371475 h 423"/>
              <a:gd name="T6" fmla="*/ 658813 w 634"/>
              <a:gd name="T7" fmla="*/ 400050 h 423"/>
              <a:gd name="T8" fmla="*/ 573088 w 634"/>
              <a:gd name="T9" fmla="*/ 414337 h 423"/>
              <a:gd name="T10" fmla="*/ 503238 w 634"/>
              <a:gd name="T11" fmla="*/ 414337 h 423"/>
              <a:gd name="T12" fmla="*/ 454025 w 634"/>
              <a:gd name="T13" fmla="*/ 407987 h 423"/>
              <a:gd name="T14" fmla="*/ 401638 w 634"/>
              <a:gd name="T15" fmla="*/ 392112 h 423"/>
              <a:gd name="T16" fmla="*/ 352425 w 634"/>
              <a:gd name="T17" fmla="*/ 368300 h 423"/>
              <a:gd name="T18" fmla="*/ 300038 w 634"/>
              <a:gd name="T19" fmla="*/ 336550 h 423"/>
              <a:gd name="T20" fmla="*/ 147638 w 634"/>
              <a:gd name="T21" fmla="*/ 200025 h 423"/>
              <a:gd name="T22" fmla="*/ 49213 w 634"/>
              <a:gd name="T23" fmla="*/ 87312 h 423"/>
              <a:gd name="T24" fmla="*/ 22225 w 634"/>
              <a:gd name="T25" fmla="*/ 44450 h 423"/>
              <a:gd name="T26" fmla="*/ 0 w 634"/>
              <a:gd name="T27" fmla="*/ 0 h 423"/>
              <a:gd name="T28" fmla="*/ 22225 w 634"/>
              <a:gd name="T29" fmla="*/ 103187 h 423"/>
              <a:gd name="T30" fmla="*/ 42863 w 634"/>
              <a:gd name="T31" fmla="*/ 249237 h 423"/>
              <a:gd name="T32" fmla="*/ 50800 w 634"/>
              <a:gd name="T33" fmla="*/ 368300 h 423"/>
              <a:gd name="T34" fmla="*/ 46038 w 634"/>
              <a:gd name="T35" fmla="*/ 446087 h 423"/>
              <a:gd name="T36" fmla="*/ 41275 w 634"/>
              <a:gd name="T37" fmla="*/ 482600 h 423"/>
              <a:gd name="T38" fmla="*/ 90488 w 634"/>
              <a:gd name="T39" fmla="*/ 519112 h 423"/>
              <a:gd name="T40" fmla="*/ 173038 w 634"/>
              <a:gd name="T41" fmla="*/ 565150 h 423"/>
              <a:gd name="T42" fmla="*/ 284163 w 634"/>
              <a:gd name="T43" fmla="*/ 617537 h 423"/>
              <a:gd name="T44" fmla="*/ 385763 w 634"/>
              <a:gd name="T45" fmla="*/ 649287 h 423"/>
              <a:gd name="T46" fmla="*/ 461963 w 634"/>
              <a:gd name="T47" fmla="*/ 663575 h 423"/>
              <a:gd name="T48" fmla="*/ 539750 w 634"/>
              <a:gd name="T49" fmla="*/ 671512 h 423"/>
              <a:gd name="T50" fmla="*/ 619125 w 634"/>
              <a:gd name="T51" fmla="*/ 669925 h 423"/>
              <a:gd name="T52" fmla="*/ 703263 w 634"/>
              <a:gd name="T53" fmla="*/ 657225 h 423"/>
              <a:gd name="T54" fmla="*/ 788988 w 634"/>
              <a:gd name="T55" fmla="*/ 630237 h 423"/>
              <a:gd name="T56" fmla="*/ 874713 w 634"/>
              <a:gd name="T57" fmla="*/ 588962 h 423"/>
              <a:gd name="T58" fmla="*/ 957263 w 634"/>
              <a:gd name="T59" fmla="*/ 531812 h 423"/>
              <a:gd name="T60" fmla="*/ 1001713 w 634"/>
              <a:gd name="T61" fmla="*/ 495300 h 423"/>
              <a:gd name="T62" fmla="*/ 990600 w 634"/>
              <a:gd name="T63" fmla="*/ 417512 h 423"/>
              <a:gd name="T64" fmla="*/ 985838 w 634"/>
              <a:gd name="T65" fmla="*/ 311150 h 423"/>
              <a:gd name="T66" fmla="*/ 993775 w 634"/>
              <a:gd name="T67" fmla="*/ 196850 h 423"/>
              <a:gd name="T68" fmla="*/ 1006475 w 634"/>
              <a:gd name="T69" fmla="*/ 147637 h 42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634" h="423">
                <a:moveTo>
                  <a:pt x="526" y="194"/>
                </a:moveTo>
                <a:lnTo>
                  <a:pt x="526" y="194"/>
                </a:lnTo>
                <a:lnTo>
                  <a:pt x="518" y="201"/>
                </a:lnTo>
                <a:lnTo>
                  <a:pt x="495" y="216"/>
                </a:lnTo>
                <a:lnTo>
                  <a:pt x="479" y="225"/>
                </a:lnTo>
                <a:lnTo>
                  <a:pt x="459" y="234"/>
                </a:lnTo>
                <a:lnTo>
                  <a:pt x="438" y="243"/>
                </a:lnTo>
                <a:lnTo>
                  <a:pt x="415" y="252"/>
                </a:lnTo>
                <a:lnTo>
                  <a:pt x="389" y="258"/>
                </a:lnTo>
                <a:lnTo>
                  <a:pt x="361" y="261"/>
                </a:lnTo>
                <a:lnTo>
                  <a:pt x="332" y="263"/>
                </a:lnTo>
                <a:lnTo>
                  <a:pt x="317" y="261"/>
                </a:lnTo>
                <a:lnTo>
                  <a:pt x="300" y="260"/>
                </a:lnTo>
                <a:lnTo>
                  <a:pt x="286" y="257"/>
                </a:lnTo>
                <a:lnTo>
                  <a:pt x="269" y="253"/>
                </a:lnTo>
                <a:lnTo>
                  <a:pt x="253" y="247"/>
                </a:lnTo>
                <a:lnTo>
                  <a:pt x="238" y="240"/>
                </a:lnTo>
                <a:lnTo>
                  <a:pt x="222" y="232"/>
                </a:lnTo>
                <a:lnTo>
                  <a:pt x="206" y="222"/>
                </a:lnTo>
                <a:lnTo>
                  <a:pt x="189" y="212"/>
                </a:lnTo>
                <a:lnTo>
                  <a:pt x="173" y="199"/>
                </a:lnTo>
                <a:lnTo>
                  <a:pt x="93" y="126"/>
                </a:lnTo>
                <a:lnTo>
                  <a:pt x="31" y="55"/>
                </a:lnTo>
                <a:lnTo>
                  <a:pt x="24" y="44"/>
                </a:lnTo>
                <a:lnTo>
                  <a:pt x="14" y="28"/>
                </a:lnTo>
                <a:lnTo>
                  <a:pt x="0" y="0"/>
                </a:lnTo>
                <a:lnTo>
                  <a:pt x="8" y="31"/>
                </a:lnTo>
                <a:lnTo>
                  <a:pt x="14" y="65"/>
                </a:lnTo>
                <a:lnTo>
                  <a:pt x="21" y="108"/>
                </a:lnTo>
                <a:lnTo>
                  <a:pt x="27" y="157"/>
                </a:lnTo>
                <a:lnTo>
                  <a:pt x="32" y="207"/>
                </a:lnTo>
                <a:lnTo>
                  <a:pt x="32" y="232"/>
                </a:lnTo>
                <a:lnTo>
                  <a:pt x="31" y="257"/>
                </a:lnTo>
                <a:lnTo>
                  <a:pt x="29" y="281"/>
                </a:lnTo>
                <a:lnTo>
                  <a:pt x="26" y="304"/>
                </a:lnTo>
                <a:lnTo>
                  <a:pt x="40" y="315"/>
                </a:lnTo>
                <a:lnTo>
                  <a:pt x="57" y="327"/>
                </a:lnTo>
                <a:lnTo>
                  <a:pt x="80" y="342"/>
                </a:lnTo>
                <a:lnTo>
                  <a:pt x="109" y="356"/>
                </a:lnTo>
                <a:lnTo>
                  <a:pt x="142" y="373"/>
                </a:lnTo>
                <a:lnTo>
                  <a:pt x="179" y="389"/>
                </a:lnTo>
                <a:lnTo>
                  <a:pt x="222" y="404"/>
                </a:lnTo>
                <a:lnTo>
                  <a:pt x="243" y="409"/>
                </a:lnTo>
                <a:lnTo>
                  <a:pt x="266" y="414"/>
                </a:lnTo>
                <a:lnTo>
                  <a:pt x="291" y="418"/>
                </a:lnTo>
                <a:lnTo>
                  <a:pt x="314" y="422"/>
                </a:lnTo>
                <a:lnTo>
                  <a:pt x="340" y="423"/>
                </a:lnTo>
                <a:lnTo>
                  <a:pt x="364" y="423"/>
                </a:lnTo>
                <a:lnTo>
                  <a:pt x="390" y="422"/>
                </a:lnTo>
                <a:lnTo>
                  <a:pt x="417" y="418"/>
                </a:lnTo>
                <a:lnTo>
                  <a:pt x="443" y="414"/>
                </a:lnTo>
                <a:lnTo>
                  <a:pt x="469" y="405"/>
                </a:lnTo>
                <a:lnTo>
                  <a:pt x="497" y="397"/>
                </a:lnTo>
                <a:lnTo>
                  <a:pt x="523" y="384"/>
                </a:lnTo>
                <a:lnTo>
                  <a:pt x="551" y="371"/>
                </a:lnTo>
                <a:lnTo>
                  <a:pt x="577" y="355"/>
                </a:lnTo>
                <a:lnTo>
                  <a:pt x="603" y="335"/>
                </a:lnTo>
                <a:lnTo>
                  <a:pt x="631" y="312"/>
                </a:lnTo>
                <a:lnTo>
                  <a:pt x="627" y="289"/>
                </a:lnTo>
                <a:lnTo>
                  <a:pt x="624" y="263"/>
                </a:lnTo>
                <a:lnTo>
                  <a:pt x="623" y="232"/>
                </a:lnTo>
                <a:lnTo>
                  <a:pt x="621" y="196"/>
                </a:lnTo>
                <a:lnTo>
                  <a:pt x="623" y="160"/>
                </a:lnTo>
                <a:lnTo>
                  <a:pt x="626" y="124"/>
                </a:lnTo>
                <a:lnTo>
                  <a:pt x="629" y="108"/>
                </a:lnTo>
                <a:lnTo>
                  <a:pt x="634" y="93"/>
                </a:lnTo>
                <a:lnTo>
                  <a:pt x="526" y="19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6" name="Freeform 83"/>
          <p:cNvSpPr>
            <a:spLocks/>
          </p:cNvSpPr>
          <p:nvPr/>
        </p:nvSpPr>
        <p:spPr bwMode="auto">
          <a:xfrm>
            <a:off x="3643313" y="663575"/>
            <a:ext cx="1774825" cy="2198688"/>
          </a:xfrm>
          <a:custGeom>
            <a:avLst/>
            <a:gdLst>
              <a:gd name="T0" fmla="*/ 1606550 w 1118"/>
              <a:gd name="T1" fmla="*/ 1582738 h 1385"/>
              <a:gd name="T2" fmla="*/ 1647825 w 1118"/>
              <a:gd name="T3" fmla="*/ 1557338 h 1385"/>
              <a:gd name="T4" fmla="*/ 1671638 w 1118"/>
              <a:gd name="T5" fmla="*/ 1487488 h 1385"/>
              <a:gd name="T6" fmla="*/ 1701800 w 1118"/>
              <a:gd name="T7" fmla="*/ 1271588 h 1385"/>
              <a:gd name="T8" fmla="*/ 1774825 w 1118"/>
              <a:gd name="T9" fmla="*/ 1069975 h 1385"/>
              <a:gd name="T10" fmla="*/ 1762125 w 1118"/>
              <a:gd name="T11" fmla="*/ 1022350 h 1385"/>
              <a:gd name="T12" fmla="*/ 1709738 w 1118"/>
              <a:gd name="T13" fmla="*/ 1001713 h 1385"/>
              <a:gd name="T14" fmla="*/ 1697038 w 1118"/>
              <a:gd name="T15" fmla="*/ 928688 h 1385"/>
              <a:gd name="T16" fmla="*/ 1663700 w 1118"/>
              <a:gd name="T17" fmla="*/ 723900 h 1385"/>
              <a:gd name="T18" fmla="*/ 1577975 w 1118"/>
              <a:gd name="T19" fmla="*/ 477838 h 1385"/>
              <a:gd name="T20" fmla="*/ 1528763 w 1118"/>
              <a:gd name="T21" fmla="*/ 368300 h 1385"/>
              <a:gd name="T22" fmla="*/ 1422400 w 1118"/>
              <a:gd name="T23" fmla="*/ 241300 h 1385"/>
              <a:gd name="T24" fmla="*/ 1246188 w 1118"/>
              <a:gd name="T25" fmla="*/ 103188 h 1385"/>
              <a:gd name="T26" fmla="*/ 1087438 w 1118"/>
              <a:gd name="T27" fmla="*/ 33338 h 1385"/>
              <a:gd name="T28" fmla="*/ 900113 w 1118"/>
              <a:gd name="T29" fmla="*/ 3175 h 1385"/>
              <a:gd name="T30" fmla="*/ 731838 w 1118"/>
              <a:gd name="T31" fmla="*/ 12700 h 1385"/>
              <a:gd name="T32" fmla="*/ 646113 w 1118"/>
              <a:gd name="T33" fmla="*/ 36513 h 1385"/>
              <a:gd name="T34" fmla="*/ 500063 w 1118"/>
              <a:gd name="T35" fmla="*/ 117475 h 1385"/>
              <a:gd name="T36" fmla="*/ 303213 w 1118"/>
              <a:gd name="T37" fmla="*/ 288925 h 1385"/>
              <a:gd name="T38" fmla="*/ 230188 w 1118"/>
              <a:gd name="T39" fmla="*/ 363538 h 1385"/>
              <a:gd name="T40" fmla="*/ 176213 w 1118"/>
              <a:gd name="T41" fmla="*/ 458788 h 1385"/>
              <a:gd name="T42" fmla="*/ 119063 w 1118"/>
              <a:gd name="T43" fmla="*/ 658813 h 1385"/>
              <a:gd name="T44" fmla="*/ 101600 w 1118"/>
              <a:gd name="T45" fmla="*/ 822325 h 1385"/>
              <a:gd name="T46" fmla="*/ 77788 w 1118"/>
              <a:gd name="T47" fmla="*/ 1028700 h 1385"/>
              <a:gd name="T48" fmla="*/ 15875 w 1118"/>
              <a:gd name="T49" fmla="*/ 1054100 h 1385"/>
              <a:gd name="T50" fmla="*/ 1588 w 1118"/>
              <a:gd name="T51" fmla="*/ 1092200 h 1385"/>
              <a:gd name="T52" fmla="*/ 15875 w 1118"/>
              <a:gd name="T53" fmla="*/ 1225550 h 1385"/>
              <a:gd name="T54" fmla="*/ 101600 w 1118"/>
              <a:gd name="T55" fmla="*/ 1455738 h 1385"/>
              <a:gd name="T56" fmla="*/ 134938 w 1118"/>
              <a:gd name="T57" fmla="*/ 1552575 h 1385"/>
              <a:gd name="T58" fmla="*/ 163513 w 1118"/>
              <a:gd name="T59" fmla="*/ 1604963 h 1385"/>
              <a:gd name="T60" fmla="*/ 212725 w 1118"/>
              <a:gd name="T61" fmla="*/ 1622425 h 1385"/>
              <a:gd name="T62" fmla="*/ 246063 w 1118"/>
              <a:gd name="T63" fmla="*/ 1609725 h 1385"/>
              <a:gd name="T64" fmla="*/ 269875 w 1118"/>
              <a:gd name="T65" fmla="*/ 1544638 h 1385"/>
              <a:gd name="T66" fmla="*/ 261938 w 1118"/>
              <a:gd name="T67" fmla="*/ 1504950 h 1385"/>
              <a:gd name="T68" fmla="*/ 257175 w 1118"/>
              <a:gd name="T69" fmla="*/ 1590675 h 1385"/>
              <a:gd name="T70" fmla="*/ 274638 w 1118"/>
              <a:gd name="T71" fmla="*/ 1671638 h 1385"/>
              <a:gd name="T72" fmla="*/ 344488 w 1118"/>
              <a:gd name="T73" fmla="*/ 1790700 h 1385"/>
              <a:gd name="T74" fmla="*/ 523875 w 1118"/>
              <a:gd name="T75" fmla="*/ 2001838 h 1385"/>
              <a:gd name="T76" fmla="*/ 614363 w 1118"/>
              <a:gd name="T77" fmla="*/ 2084388 h 1385"/>
              <a:gd name="T78" fmla="*/ 749300 w 1118"/>
              <a:gd name="T79" fmla="*/ 2165350 h 1385"/>
              <a:gd name="T80" fmla="*/ 863600 w 1118"/>
              <a:gd name="T81" fmla="*/ 2195513 h 1385"/>
              <a:gd name="T82" fmla="*/ 957263 w 1118"/>
              <a:gd name="T83" fmla="*/ 2193925 h 1385"/>
              <a:gd name="T84" fmla="*/ 1046163 w 1118"/>
              <a:gd name="T85" fmla="*/ 2173288 h 1385"/>
              <a:gd name="T86" fmla="*/ 1193800 w 1118"/>
              <a:gd name="T87" fmla="*/ 2097088 h 1385"/>
              <a:gd name="T88" fmla="*/ 1323975 w 1118"/>
              <a:gd name="T89" fmla="*/ 2003425 h 1385"/>
              <a:gd name="T90" fmla="*/ 1427163 w 1118"/>
              <a:gd name="T91" fmla="*/ 1855788 h 1385"/>
              <a:gd name="T92" fmla="*/ 1557338 w 1118"/>
              <a:gd name="T93" fmla="*/ 1593850 h 1385"/>
              <a:gd name="T94" fmla="*/ 1530350 w 1118"/>
              <a:gd name="T95" fmla="*/ 1541463 h 1385"/>
              <a:gd name="T96" fmla="*/ 1524000 w 1118"/>
              <a:gd name="T97" fmla="*/ 1470025 h 1385"/>
              <a:gd name="T98" fmla="*/ 1528763 w 1118"/>
              <a:gd name="T99" fmla="*/ 1470025 h 1385"/>
              <a:gd name="T100" fmla="*/ 1536700 w 1118"/>
              <a:gd name="T101" fmla="*/ 1552575 h 1385"/>
              <a:gd name="T102" fmla="*/ 1565275 w 1118"/>
              <a:gd name="T103" fmla="*/ 1582738 h 138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118" h="1385">
                <a:moveTo>
                  <a:pt x="992" y="999"/>
                </a:moveTo>
                <a:lnTo>
                  <a:pt x="992" y="999"/>
                </a:lnTo>
                <a:lnTo>
                  <a:pt x="1004" y="999"/>
                </a:lnTo>
                <a:lnTo>
                  <a:pt x="1012" y="997"/>
                </a:lnTo>
                <a:lnTo>
                  <a:pt x="1020" y="996"/>
                </a:lnTo>
                <a:lnTo>
                  <a:pt x="1027" y="991"/>
                </a:lnTo>
                <a:lnTo>
                  <a:pt x="1033" y="988"/>
                </a:lnTo>
                <a:lnTo>
                  <a:pt x="1038" y="981"/>
                </a:lnTo>
                <a:lnTo>
                  <a:pt x="1045" y="970"/>
                </a:lnTo>
                <a:lnTo>
                  <a:pt x="1050" y="958"/>
                </a:lnTo>
                <a:lnTo>
                  <a:pt x="1051" y="947"/>
                </a:lnTo>
                <a:lnTo>
                  <a:pt x="1053" y="937"/>
                </a:lnTo>
                <a:lnTo>
                  <a:pt x="1061" y="839"/>
                </a:lnTo>
                <a:lnTo>
                  <a:pt x="1066" y="824"/>
                </a:lnTo>
                <a:lnTo>
                  <a:pt x="1072" y="801"/>
                </a:lnTo>
                <a:lnTo>
                  <a:pt x="1092" y="751"/>
                </a:lnTo>
                <a:lnTo>
                  <a:pt x="1118" y="685"/>
                </a:lnTo>
                <a:lnTo>
                  <a:pt x="1118" y="674"/>
                </a:lnTo>
                <a:lnTo>
                  <a:pt x="1118" y="664"/>
                </a:lnTo>
                <a:lnTo>
                  <a:pt x="1117" y="656"/>
                </a:lnTo>
                <a:lnTo>
                  <a:pt x="1113" y="649"/>
                </a:lnTo>
                <a:lnTo>
                  <a:pt x="1110" y="644"/>
                </a:lnTo>
                <a:lnTo>
                  <a:pt x="1105" y="639"/>
                </a:lnTo>
                <a:lnTo>
                  <a:pt x="1095" y="634"/>
                </a:lnTo>
                <a:lnTo>
                  <a:pt x="1085" y="631"/>
                </a:lnTo>
                <a:lnTo>
                  <a:pt x="1077" y="631"/>
                </a:lnTo>
                <a:lnTo>
                  <a:pt x="1068" y="631"/>
                </a:lnTo>
                <a:lnTo>
                  <a:pt x="1069" y="610"/>
                </a:lnTo>
                <a:lnTo>
                  <a:pt x="1069" y="585"/>
                </a:lnTo>
                <a:lnTo>
                  <a:pt x="1068" y="561"/>
                </a:lnTo>
                <a:lnTo>
                  <a:pt x="1064" y="535"/>
                </a:lnTo>
                <a:lnTo>
                  <a:pt x="1059" y="509"/>
                </a:lnTo>
                <a:lnTo>
                  <a:pt x="1048" y="456"/>
                </a:lnTo>
                <a:lnTo>
                  <a:pt x="1035" y="409"/>
                </a:lnTo>
                <a:lnTo>
                  <a:pt x="1020" y="365"/>
                </a:lnTo>
                <a:lnTo>
                  <a:pt x="1007" y="330"/>
                </a:lnTo>
                <a:lnTo>
                  <a:pt x="994" y="301"/>
                </a:lnTo>
                <a:lnTo>
                  <a:pt x="986" y="276"/>
                </a:lnTo>
                <a:lnTo>
                  <a:pt x="976" y="253"/>
                </a:lnTo>
                <a:lnTo>
                  <a:pt x="963" y="232"/>
                </a:lnTo>
                <a:lnTo>
                  <a:pt x="948" y="211"/>
                </a:lnTo>
                <a:lnTo>
                  <a:pt x="930" y="190"/>
                </a:lnTo>
                <a:lnTo>
                  <a:pt x="914" y="170"/>
                </a:lnTo>
                <a:lnTo>
                  <a:pt x="896" y="152"/>
                </a:lnTo>
                <a:lnTo>
                  <a:pt x="876" y="136"/>
                </a:lnTo>
                <a:lnTo>
                  <a:pt x="842" y="106"/>
                </a:lnTo>
                <a:lnTo>
                  <a:pt x="812" y="83"/>
                </a:lnTo>
                <a:lnTo>
                  <a:pt x="785" y="65"/>
                </a:lnTo>
                <a:lnTo>
                  <a:pt x="750" y="47"/>
                </a:lnTo>
                <a:lnTo>
                  <a:pt x="718" y="33"/>
                </a:lnTo>
                <a:lnTo>
                  <a:pt x="685" y="21"/>
                </a:lnTo>
                <a:lnTo>
                  <a:pt x="654" y="13"/>
                </a:lnTo>
                <a:lnTo>
                  <a:pt x="623" y="7"/>
                </a:lnTo>
                <a:lnTo>
                  <a:pt x="593" y="3"/>
                </a:lnTo>
                <a:lnTo>
                  <a:pt x="567" y="2"/>
                </a:lnTo>
                <a:lnTo>
                  <a:pt x="541" y="0"/>
                </a:lnTo>
                <a:lnTo>
                  <a:pt x="516" y="2"/>
                </a:lnTo>
                <a:lnTo>
                  <a:pt x="495" y="3"/>
                </a:lnTo>
                <a:lnTo>
                  <a:pt x="461" y="8"/>
                </a:lnTo>
                <a:lnTo>
                  <a:pt x="438" y="13"/>
                </a:lnTo>
                <a:lnTo>
                  <a:pt x="430" y="16"/>
                </a:lnTo>
                <a:lnTo>
                  <a:pt x="407" y="23"/>
                </a:lnTo>
                <a:lnTo>
                  <a:pt x="384" y="33"/>
                </a:lnTo>
                <a:lnTo>
                  <a:pt x="361" y="44"/>
                </a:lnTo>
                <a:lnTo>
                  <a:pt x="338" y="59"/>
                </a:lnTo>
                <a:lnTo>
                  <a:pt x="315" y="74"/>
                </a:lnTo>
                <a:lnTo>
                  <a:pt x="294" y="90"/>
                </a:lnTo>
                <a:lnTo>
                  <a:pt x="253" y="123"/>
                </a:lnTo>
                <a:lnTo>
                  <a:pt x="217" y="155"/>
                </a:lnTo>
                <a:lnTo>
                  <a:pt x="191" y="182"/>
                </a:lnTo>
                <a:lnTo>
                  <a:pt x="167" y="208"/>
                </a:lnTo>
                <a:lnTo>
                  <a:pt x="155" y="217"/>
                </a:lnTo>
                <a:lnTo>
                  <a:pt x="145" y="229"/>
                </a:lnTo>
                <a:lnTo>
                  <a:pt x="135" y="242"/>
                </a:lnTo>
                <a:lnTo>
                  <a:pt x="126" y="257"/>
                </a:lnTo>
                <a:lnTo>
                  <a:pt x="119" y="271"/>
                </a:lnTo>
                <a:lnTo>
                  <a:pt x="111" y="289"/>
                </a:lnTo>
                <a:lnTo>
                  <a:pt x="99" y="322"/>
                </a:lnTo>
                <a:lnTo>
                  <a:pt x="90" y="355"/>
                </a:lnTo>
                <a:lnTo>
                  <a:pt x="83" y="384"/>
                </a:lnTo>
                <a:lnTo>
                  <a:pt x="75" y="415"/>
                </a:lnTo>
                <a:lnTo>
                  <a:pt x="73" y="427"/>
                </a:lnTo>
                <a:lnTo>
                  <a:pt x="70" y="451"/>
                </a:lnTo>
                <a:lnTo>
                  <a:pt x="64" y="518"/>
                </a:lnTo>
                <a:lnTo>
                  <a:pt x="57" y="613"/>
                </a:lnTo>
                <a:lnTo>
                  <a:pt x="68" y="648"/>
                </a:lnTo>
                <a:lnTo>
                  <a:pt x="49" y="648"/>
                </a:lnTo>
                <a:lnTo>
                  <a:pt x="34" y="649"/>
                </a:lnTo>
                <a:lnTo>
                  <a:pt x="23" y="652"/>
                </a:lnTo>
                <a:lnTo>
                  <a:pt x="16" y="657"/>
                </a:lnTo>
                <a:lnTo>
                  <a:pt x="10" y="664"/>
                </a:lnTo>
                <a:lnTo>
                  <a:pt x="8" y="669"/>
                </a:lnTo>
                <a:lnTo>
                  <a:pt x="6" y="674"/>
                </a:lnTo>
                <a:lnTo>
                  <a:pt x="1" y="688"/>
                </a:lnTo>
                <a:lnTo>
                  <a:pt x="0" y="708"/>
                </a:lnTo>
                <a:lnTo>
                  <a:pt x="1" y="728"/>
                </a:lnTo>
                <a:lnTo>
                  <a:pt x="5" y="749"/>
                </a:lnTo>
                <a:lnTo>
                  <a:pt x="10" y="772"/>
                </a:lnTo>
                <a:lnTo>
                  <a:pt x="16" y="795"/>
                </a:lnTo>
                <a:lnTo>
                  <a:pt x="31" y="840"/>
                </a:lnTo>
                <a:lnTo>
                  <a:pt x="49" y="883"/>
                </a:lnTo>
                <a:lnTo>
                  <a:pt x="64" y="917"/>
                </a:lnTo>
                <a:lnTo>
                  <a:pt x="80" y="950"/>
                </a:lnTo>
                <a:lnTo>
                  <a:pt x="81" y="965"/>
                </a:lnTo>
                <a:lnTo>
                  <a:pt x="85" y="978"/>
                </a:lnTo>
                <a:lnTo>
                  <a:pt x="88" y="989"/>
                </a:lnTo>
                <a:lnTo>
                  <a:pt x="93" y="997"/>
                </a:lnTo>
                <a:lnTo>
                  <a:pt x="96" y="1006"/>
                </a:lnTo>
                <a:lnTo>
                  <a:pt x="103" y="1011"/>
                </a:lnTo>
                <a:lnTo>
                  <a:pt x="108" y="1015"/>
                </a:lnTo>
                <a:lnTo>
                  <a:pt x="113" y="1019"/>
                </a:lnTo>
                <a:lnTo>
                  <a:pt x="124" y="1022"/>
                </a:lnTo>
                <a:lnTo>
                  <a:pt x="134" y="1022"/>
                </a:lnTo>
                <a:lnTo>
                  <a:pt x="144" y="1020"/>
                </a:lnTo>
                <a:lnTo>
                  <a:pt x="150" y="1019"/>
                </a:lnTo>
                <a:lnTo>
                  <a:pt x="155" y="1014"/>
                </a:lnTo>
                <a:lnTo>
                  <a:pt x="160" y="1007"/>
                </a:lnTo>
                <a:lnTo>
                  <a:pt x="165" y="997"/>
                </a:lnTo>
                <a:lnTo>
                  <a:pt x="168" y="986"/>
                </a:lnTo>
                <a:lnTo>
                  <a:pt x="170" y="973"/>
                </a:lnTo>
                <a:lnTo>
                  <a:pt x="168" y="958"/>
                </a:lnTo>
                <a:lnTo>
                  <a:pt x="163" y="940"/>
                </a:lnTo>
                <a:lnTo>
                  <a:pt x="165" y="948"/>
                </a:lnTo>
                <a:lnTo>
                  <a:pt x="167" y="970"/>
                </a:lnTo>
                <a:lnTo>
                  <a:pt x="167" y="981"/>
                </a:lnTo>
                <a:lnTo>
                  <a:pt x="165" y="993"/>
                </a:lnTo>
                <a:lnTo>
                  <a:pt x="162" y="1002"/>
                </a:lnTo>
                <a:lnTo>
                  <a:pt x="157" y="1011"/>
                </a:lnTo>
                <a:lnTo>
                  <a:pt x="158" y="1022"/>
                </a:lnTo>
                <a:lnTo>
                  <a:pt x="173" y="1053"/>
                </a:lnTo>
                <a:lnTo>
                  <a:pt x="188" y="1083"/>
                </a:lnTo>
                <a:lnTo>
                  <a:pt x="203" y="1105"/>
                </a:lnTo>
                <a:lnTo>
                  <a:pt x="217" y="1128"/>
                </a:lnTo>
                <a:lnTo>
                  <a:pt x="247" y="1169"/>
                </a:lnTo>
                <a:lnTo>
                  <a:pt x="278" y="1205"/>
                </a:lnTo>
                <a:lnTo>
                  <a:pt x="306" y="1236"/>
                </a:lnTo>
                <a:lnTo>
                  <a:pt x="330" y="1261"/>
                </a:lnTo>
                <a:lnTo>
                  <a:pt x="348" y="1279"/>
                </a:lnTo>
                <a:lnTo>
                  <a:pt x="366" y="1293"/>
                </a:lnTo>
                <a:lnTo>
                  <a:pt x="387" y="1313"/>
                </a:lnTo>
                <a:lnTo>
                  <a:pt x="409" y="1329"/>
                </a:lnTo>
                <a:lnTo>
                  <a:pt x="430" y="1344"/>
                </a:lnTo>
                <a:lnTo>
                  <a:pt x="451" y="1356"/>
                </a:lnTo>
                <a:lnTo>
                  <a:pt x="472" y="1364"/>
                </a:lnTo>
                <a:lnTo>
                  <a:pt x="492" y="1372"/>
                </a:lnTo>
                <a:lnTo>
                  <a:pt x="510" y="1377"/>
                </a:lnTo>
                <a:lnTo>
                  <a:pt x="528" y="1380"/>
                </a:lnTo>
                <a:lnTo>
                  <a:pt x="544" y="1383"/>
                </a:lnTo>
                <a:lnTo>
                  <a:pt x="559" y="1385"/>
                </a:lnTo>
                <a:lnTo>
                  <a:pt x="582" y="1385"/>
                </a:lnTo>
                <a:lnTo>
                  <a:pt x="598" y="1383"/>
                </a:lnTo>
                <a:lnTo>
                  <a:pt x="603" y="1382"/>
                </a:lnTo>
                <a:lnTo>
                  <a:pt x="621" y="1380"/>
                </a:lnTo>
                <a:lnTo>
                  <a:pt x="639" y="1375"/>
                </a:lnTo>
                <a:lnTo>
                  <a:pt x="659" y="1369"/>
                </a:lnTo>
                <a:lnTo>
                  <a:pt x="677" y="1362"/>
                </a:lnTo>
                <a:lnTo>
                  <a:pt x="696" y="1352"/>
                </a:lnTo>
                <a:lnTo>
                  <a:pt x="716" y="1343"/>
                </a:lnTo>
                <a:lnTo>
                  <a:pt x="752" y="1321"/>
                </a:lnTo>
                <a:lnTo>
                  <a:pt x="785" y="1300"/>
                </a:lnTo>
                <a:lnTo>
                  <a:pt x="809" y="1280"/>
                </a:lnTo>
                <a:lnTo>
                  <a:pt x="834" y="1262"/>
                </a:lnTo>
                <a:lnTo>
                  <a:pt x="843" y="1253"/>
                </a:lnTo>
                <a:lnTo>
                  <a:pt x="853" y="1239"/>
                </a:lnTo>
                <a:lnTo>
                  <a:pt x="876" y="1208"/>
                </a:lnTo>
                <a:lnTo>
                  <a:pt x="899" y="1169"/>
                </a:lnTo>
                <a:lnTo>
                  <a:pt x="920" y="1130"/>
                </a:lnTo>
                <a:lnTo>
                  <a:pt x="942" y="1089"/>
                </a:lnTo>
                <a:lnTo>
                  <a:pt x="960" y="1053"/>
                </a:lnTo>
                <a:lnTo>
                  <a:pt x="981" y="1004"/>
                </a:lnTo>
                <a:lnTo>
                  <a:pt x="976" y="996"/>
                </a:lnTo>
                <a:lnTo>
                  <a:pt x="969" y="984"/>
                </a:lnTo>
                <a:lnTo>
                  <a:pt x="964" y="971"/>
                </a:lnTo>
                <a:lnTo>
                  <a:pt x="960" y="957"/>
                </a:lnTo>
                <a:lnTo>
                  <a:pt x="958" y="942"/>
                </a:lnTo>
                <a:lnTo>
                  <a:pt x="958" y="934"/>
                </a:lnTo>
                <a:lnTo>
                  <a:pt x="960" y="926"/>
                </a:lnTo>
                <a:lnTo>
                  <a:pt x="961" y="919"/>
                </a:lnTo>
                <a:lnTo>
                  <a:pt x="964" y="911"/>
                </a:lnTo>
                <a:lnTo>
                  <a:pt x="963" y="926"/>
                </a:lnTo>
                <a:lnTo>
                  <a:pt x="963" y="939"/>
                </a:lnTo>
                <a:lnTo>
                  <a:pt x="963" y="955"/>
                </a:lnTo>
                <a:lnTo>
                  <a:pt x="966" y="970"/>
                </a:lnTo>
                <a:lnTo>
                  <a:pt x="968" y="978"/>
                </a:lnTo>
                <a:lnTo>
                  <a:pt x="971" y="984"/>
                </a:lnTo>
                <a:lnTo>
                  <a:pt x="974" y="991"/>
                </a:lnTo>
                <a:lnTo>
                  <a:pt x="979" y="996"/>
                </a:lnTo>
                <a:lnTo>
                  <a:pt x="986" y="997"/>
                </a:lnTo>
                <a:lnTo>
                  <a:pt x="992" y="999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84"/>
          <p:cNvSpPr>
            <a:spLocks/>
          </p:cNvSpPr>
          <p:nvPr/>
        </p:nvSpPr>
        <p:spPr bwMode="auto">
          <a:xfrm>
            <a:off x="3995738" y="2470150"/>
            <a:ext cx="1074737" cy="719138"/>
          </a:xfrm>
          <a:custGeom>
            <a:avLst/>
            <a:gdLst>
              <a:gd name="T0" fmla="*/ 0 w 677"/>
              <a:gd name="T1" fmla="*/ 381000 h 453"/>
              <a:gd name="T2" fmla="*/ 28575 w 677"/>
              <a:gd name="T3" fmla="*/ 433388 h 453"/>
              <a:gd name="T4" fmla="*/ 68262 w 677"/>
              <a:gd name="T5" fmla="*/ 488950 h 453"/>
              <a:gd name="T6" fmla="*/ 122237 w 677"/>
              <a:gd name="T7" fmla="*/ 547688 h 453"/>
              <a:gd name="T8" fmla="*/ 196850 w 677"/>
              <a:gd name="T9" fmla="*/ 609600 h 453"/>
              <a:gd name="T10" fmla="*/ 288925 w 677"/>
              <a:gd name="T11" fmla="*/ 665163 h 453"/>
              <a:gd name="T12" fmla="*/ 374650 w 677"/>
              <a:gd name="T13" fmla="*/ 695325 h 453"/>
              <a:gd name="T14" fmla="*/ 436562 w 677"/>
              <a:gd name="T15" fmla="*/ 709613 h 453"/>
              <a:gd name="T16" fmla="*/ 503237 w 677"/>
              <a:gd name="T17" fmla="*/ 715963 h 453"/>
              <a:gd name="T18" fmla="*/ 539750 w 677"/>
              <a:gd name="T19" fmla="*/ 719138 h 453"/>
              <a:gd name="T20" fmla="*/ 617537 w 677"/>
              <a:gd name="T21" fmla="*/ 714375 h 453"/>
              <a:gd name="T22" fmla="*/ 698500 w 677"/>
              <a:gd name="T23" fmla="*/ 701675 h 453"/>
              <a:gd name="T24" fmla="*/ 792162 w 677"/>
              <a:gd name="T25" fmla="*/ 681038 h 453"/>
              <a:gd name="T26" fmla="*/ 887412 w 677"/>
              <a:gd name="T27" fmla="*/ 644525 h 453"/>
              <a:gd name="T28" fmla="*/ 955675 w 677"/>
              <a:gd name="T29" fmla="*/ 604838 h 453"/>
              <a:gd name="T30" fmla="*/ 993775 w 677"/>
              <a:gd name="T31" fmla="*/ 573088 h 453"/>
              <a:gd name="T32" fmla="*/ 1028700 w 677"/>
              <a:gd name="T33" fmla="*/ 538163 h 453"/>
              <a:gd name="T34" fmla="*/ 1054100 w 677"/>
              <a:gd name="T35" fmla="*/ 495300 h 453"/>
              <a:gd name="T36" fmla="*/ 1069975 w 677"/>
              <a:gd name="T37" fmla="*/ 446088 h 453"/>
              <a:gd name="T38" fmla="*/ 1074737 w 677"/>
              <a:gd name="T39" fmla="*/ 420688 h 453"/>
              <a:gd name="T40" fmla="*/ 1062037 w 677"/>
              <a:gd name="T41" fmla="*/ 338138 h 453"/>
              <a:gd name="T42" fmla="*/ 1050925 w 677"/>
              <a:gd name="T43" fmla="*/ 225425 h 453"/>
              <a:gd name="T44" fmla="*/ 1054100 w 677"/>
              <a:gd name="T45" fmla="*/ 139700 h 453"/>
              <a:gd name="T46" fmla="*/ 1058862 w 677"/>
              <a:gd name="T47" fmla="*/ 88900 h 453"/>
              <a:gd name="T48" fmla="*/ 989012 w 677"/>
              <a:gd name="T49" fmla="*/ 179388 h 453"/>
              <a:gd name="T50" fmla="*/ 944562 w 677"/>
              <a:gd name="T51" fmla="*/ 215900 h 453"/>
              <a:gd name="T52" fmla="*/ 836612 w 677"/>
              <a:gd name="T53" fmla="*/ 290513 h 453"/>
              <a:gd name="T54" fmla="*/ 738187 w 677"/>
              <a:gd name="T55" fmla="*/ 347663 h 453"/>
              <a:gd name="T56" fmla="*/ 669925 w 677"/>
              <a:gd name="T57" fmla="*/ 376238 h 453"/>
              <a:gd name="T58" fmla="*/ 604837 w 677"/>
              <a:gd name="T59" fmla="*/ 392113 h 453"/>
              <a:gd name="T60" fmla="*/ 579437 w 677"/>
              <a:gd name="T61" fmla="*/ 392113 h 453"/>
              <a:gd name="T62" fmla="*/ 546100 w 677"/>
              <a:gd name="T63" fmla="*/ 392113 h 453"/>
              <a:gd name="T64" fmla="*/ 465137 w 677"/>
              <a:gd name="T65" fmla="*/ 384175 h 453"/>
              <a:gd name="T66" fmla="*/ 409575 w 677"/>
              <a:gd name="T67" fmla="*/ 368300 h 453"/>
              <a:gd name="T68" fmla="*/ 350837 w 677"/>
              <a:gd name="T69" fmla="*/ 342900 h 453"/>
              <a:gd name="T70" fmla="*/ 290512 w 677"/>
              <a:gd name="T71" fmla="*/ 301625 h 453"/>
              <a:gd name="T72" fmla="*/ 228600 w 677"/>
              <a:gd name="T73" fmla="*/ 246063 h 453"/>
              <a:gd name="T74" fmla="*/ 3175 w 677"/>
              <a:gd name="T75" fmla="*/ 0 h 453"/>
              <a:gd name="T76" fmla="*/ 4762 w 677"/>
              <a:gd name="T77" fmla="*/ 57150 h 453"/>
              <a:gd name="T78" fmla="*/ 12700 w 677"/>
              <a:gd name="T79" fmla="*/ 257175 h 453"/>
              <a:gd name="T80" fmla="*/ 7937 w 677"/>
              <a:gd name="T81" fmla="*/ 363538 h 453"/>
              <a:gd name="T82" fmla="*/ 3175 w 677"/>
              <a:gd name="T83" fmla="*/ 379413 h 453"/>
              <a:gd name="T84" fmla="*/ 0 w 677"/>
              <a:gd name="T85" fmla="*/ 381000 h 45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677" h="453">
                <a:moveTo>
                  <a:pt x="0" y="240"/>
                </a:moveTo>
                <a:lnTo>
                  <a:pt x="0" y="240"/>
                </a:lnTo>
                <a:lnTo>
                  <a:pt x="5" y="250"/>
                </a:lnTo>
                <a:lnTo>
                  <a:pt x="18" y="273"/>
                </a:lnTo>
                <a:lnTo>
                  <a:pt x="30" y="290"/>
                </a:lnTo>
                <a:lnTo>
                  <a:pt x="43" y="308"/>
                </a:lnTo>
                <a:lnTo>
                  <a:pt x="59" y="326"/>
                </a:lnTo>
                <a:lnTo>
                  <a:pt x="77" y="345"/>
                </a:lnTo>
                <a:lnTo>
                  <a:pt x="98" y="365"/>
                </a:lnTo>
                <a:lnTo>
                  <a:pt x="124" y="384"/>
                </a:lnTo>
                <a:lnTo>
                  <a:pt x="152" y="402"/>
                </a:lnTo>
                <a:lnTo>
                  <a:pt x="182" y="419"/>
                </a:lnTo>
                <a:lnTo>
                  <a:pt x="216" y="432"/>
                </a:lnTo>
                <a:lnTo>
                  <a:pt x="236" y="438"/>
                </a:lnTo>
                <a:lnTo>
                  <a:pt x="254" y="443"/>
                </a:lnTo>
                <a:lnTo>
                  <a:pt x="275" y="447"/>
                </a:lnTo>
                <a:lnTo>
                  <a:pt x="294" y="450"/>
                </a:lnTo>
                <a:lnTo>
                  <a:pt x="317" y="451"/>
                </a:lnTo>
                <a:lnTo>
                  <a:pt x="340" y="453"/>
                </a:lnTo>
                <a:lnTo>
                  <a:pt x="353" y="453"/>
                </a:lnTo>
                <a:lnTo>
                  <a:pt x="389" y="450"/>
                </a:lnTo>
                <a:lnTo>
                  <a:pt x="412" y="447"/>
                </a:lnTo>
                <a:lnTo>
                  <a:pt x="440" y="442"/>
                </a:lnTo>
                <a:lnTo>
                  <a:pt x="469" y="437"/>
                </a:lnTo>
                <a:lnTo>
                  <a:pt x="499" y="429"/>
                </a:lnTo>
                <a:lnTo>
                  <a:pt x="530" y="419"/>
                </a:lnTo>
                <a:lnTo>
                  <a:pt x="559" y="406"/>
                </a:lnTo>
                <a:lnTo>
                  <a:pt x="587" y="391"/>
                </a:lnTo>
                <a:lnTo>
                  <a:pt x="602" y="381"/>
                </a:lnTo>
                <a:lnTo>
                  <a:pt x="613" y="371"/>
                </a:lnTo>
                <a:lnTo>
                  <a:pt x="626" y="361"/>
                </a:lnTo>
                <a:lnTo>
                  <a:pt x="636" y="350"/>
                </a:lnTo>
                <a:lnTo>
                  <a:pt x="648" y="339"/>
                </a:lnTo>
                <a:lnTo>
                  <a:pt x="656" y="326"/>
                </a:lnTo>
                <a:lnTo>
                  <a:pt x="664" y="312"/>
                </a:lnTo>
                <a:lnTo>
                  <a:pt x="669" y="298"/>
                </a:lnTo>
                <a:lnTo>
                  <a:pt x="674" y="281"/>
                </a:lnTo>
                <a:lnTo>
                  <a:pt x="677" y="265"/>
                </a:lnTo>
                <a:lnTo>
                  <a:pt x="674" y="239"/>
                </a:lnTo>
                <a:lnTo>
                  <a:pt x="669" y="213"/>
                </a:lnTo>
                <a:lnTo>
                  <a:pt x="666" y="180"/>
                </a:lnTo>
                <a:lnTo>
                  <a:pt x="662" y="142"/>
                </a:lnTo>
                <a:lnTo>
                  <a:pt x="662" y="106"/>
                </a:lnTo>
                <a:lnTo>
                  <a:pt x="664" y="88"/>
                </a:lnTo>
                <a:lnTo>
                  <a:pt x="666" y="70"/>
                </a:lnTo>
                <a:lnTo>
                  <a:pt x="667" y="56"/>
                </a:lnTo>
                <a:lnTo>
                  <a:pt x="672" y="41"/>
                </a:lnTo>
                <a:lnTo>
                  <a:pt x="623" y="113"/>
                </a:lnTo>
                <a:lnTo>
                  <a:pt x="595" y="136"/>
                </a:lnTo>
                <a:lnTo>
                  <a:pt x="564" y="157"/>
                </a:lnTo>
                <a:lnTo>
                  <a:pt x="527" y="183"/>
                </a:lnTo>
                <a:lnTo>
                  <a:pt x="486" y="208"/>
                </a:lnTo>
                <a:lnTo>
                  <a:pt x="465" y="219"/>
                </a:lnTo>
                <a:lnTo>
                  <a:pt x="443" y="229"/>
                </a:lnTo>
                <a:lnTo>
                  <a:pt x="422" y="237"/>
                </a:lnTo>
                <a:lnTo>
                  <a:pt x="401" y="244"/>
                </a:lnTo>
                <a:lnTo>
                  <a:pt x="381" y="247"/>
                </a:lnTo>
                <a:lnTo>
                  <a:pt x="365" y="247"/>
                </a:lnTo>
                <a:lnTo>
                  <a:pt x="358" y="247"/>
                </a:lnTo>
                <a:lnTo>
                  <a:pt x="344" y="247"/>
                </a:lnTo>
                <a:lnTo>
                  <a:pt x="321" y="245"/>
                </a:lnTo>
                <a:lnTo>
                  <a:pt x="293" y="242"/>
                </a:lnTo>
                <a:lnTo>
                  <a:pt x="276" y="237"/>
                </a:lnTo>
                <a:lnTo>
                  <a:pt x="258" y="232"/>
                </a:lnTo>
                <a:lnTo>
                  <a:pt x="240" y="224"/>
                </a:lnTo>
                <a:lnTo>
                  <a:pt x="221" y="216"/>
                </a:lnTo>
                <a:lnTo>
                  <a:pt x="203" y="205"/>
                </a:lnTo>
                <a:lnTo>
                  <a:pt x="183" y="190"/>
                </a:lnTo>
                <a:lnTo>
                  <a:pt x="164" y="173"/>
                </a:lnTo>
                <a:lnTo>
                  <a:pt x="144" y="155"/>
                </a:lnTo>
                <a:lnTo>
                  <a:pt x="49" y="61"/>
                </a:lnTo>
                <a:lnTo>
                  <a:pt x="2" y="0"/>
                </a:lnTo>
                <a:lnTo>
                  <a:pt x="3" y="36"/>
                </a:lnTo>
                <a:lnTo>
                  <a:pt x="7" y="118"/>
                </a:lnTo>
                <a:lnTo>
                  <a:pt x="8" y="162"/>
                </a:lnTo>
                <a:lnTo>
                  <a:pt x="8" y="201"/>
                </a:lnTo>
                <a:lnTo>
                  <a:pt x="5" y="229"/>
                </a:lnTo>
                <a:lnTo>
                  <a:pt x="3" y="237"/>
                </a:lnTo>
                <a:lnTo>
                  <a:pt x="2" y="239"/>
                </a:lnTo>
                <a:lnTo>
                  <a:pt x="0" y="24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85"/>
          <p:cNvSpPr>
            <a:spLocks/>
          </p:cNvSpPr>
          <p:nvPr/>
        </p:nvSpPr>
        <p:spPr bwMode="auto">
          <a:xfrm>
            <a:off x="5238750" y="1741488"/>
            <a:ext cx="133350" cy="398462"/>
          </a:xfrm>
          <a:custGeom>
            <a:avLst/>
            <a:gdLst>
              <a:gd name="T0" fmla="*/ 73025 w 84"/>
              <a:gd name="T1" fmla="*/ 115887 h 251"/>
              <a:gd name="T2" fmla="*/ 71438 w 84"/>
              <a:gd name="T3" fmla="*/ 63500 h 251"/>
              <a:gd name="T4" fmla="*/ 76200 w 84"/>
              <a:gd name="T5" fmla="*/ 28575 h 251"/>
              <a:gd name="T6" fmla="*/ 84138 w 84"/>
              <a:gd name="T7" fmla="*/ 12700 h 251"/>
              <a:gd name="T8" fmla="*/ 96838 w 84"/>
              <a:gd name="T9" fmla="*/ 7937 h 251"/>
              <a:gd name="T10" fmla="*/ 101600 w 84"/>
              <a:gd name="T11" fmla="*/ 4762 h 251"/>
              <a:gd name="T12" fmla="*/ 120650 w 84"/>
              <a:gd name="T13" fmla="*/ 0 h 251"/>
              <a:gd name="T14" fmla="*/ 127000 w 84"/>
              <a:gd name="T15" fmla="*/ 7937 h 251"/>
              <a:gd name="T16" fmla="*/ 133350 w 84"/>
              <a:gd name="T17" fmla="*/ 22225 h 251"/>
              <a:gd name="T18" fmla="*/ 127000 w 84"/>
              <a:gd name="T19" fmla="*/ 57150 h 251"/>
              <a:gd name="T20" fmla="*/ 109538 w 84"/>
              <a:gd name="T21" fmla="*/ 111125 h 251"/>
              <a:gd name="T22" fmla="*/ 77788 w 84"/>
              <a:gd name="T23" fmla="*/ 188912 h 251"/>
              <a:gd name="T24" fmla="*/ 57150 w 84"/>
              <a:gd name="T25" fmla="*/ 258762 h 251"/>
              <a:gd name="T26" fmla="*/ 47625 w 84"/>
              <a:gd name="T27" fmla="*/ 315912 h 251"/>
              <a:gd name="T28" fmla="*/ 47625 w 84"/>
              <a:gd name="T29" fmla="*/ 368300 h 251"/>
              <a:gd name="T30" fmla="*/ 44450 w 84"/>
              <a:gd name="T31" fmla="*/ 381000 h 251"/>
              <a:gd name="T32" fmla="*/ 39688 w 84"/>
              <a:gd name="T33" fmla="*/ 396875 h 251"/>
              <a:gd name="T34" fmla="*/ 34925 w 84"/>
              <a:gd name="T35" fmla="*/ 398462 h 251"/>
              <a:gd name="T36" fmla="*/ 23813 w 84"/>
              <a:gd name="T37" fmla="*/ 393700 h 251"/>
              <a:gd name="T38" fmla="*/ 0 w 84"/>
              <a:gd name="T39" fmla="*/ 347662 h 251"/>
              <a:gd name="T40" fmla="*/ 15875 w 84"/>
              <a:gd name="T41" fmla="*/ 312737 h 251"/>
              <a:gd name="T42" fmla="*/ 36513 w 84"/>
              <a:gd name="T43" fmla="*/ 258762 h 251"/>
              <a:gd name="T44" fmla="*/ 39688 w 84"/>
              <a:gd name="T45" fmla="*/ 241300 h 251"/>
              <a:gd name="T46" fmla="*/ 23813 w 84"/>
              <a:gd name="T47" fmla="*/ 184150 h 251"/>
              <a:gd name="T48" fmla="*/ 20638 w 84"/>
              <a:gd name="T49" fmla="*/ 147637 h 251"/>
              <a:gd name="T50" fmla="*/ 28575 w 84"/>
              <a:gd name="T51" fmla="*/ 136525 h 251"/>
              <a:gd name="T52" fmla="*/ 42863 w 84"/>
              <a:gd name="T53" fmla="*/ 139700 h 251"/>
              <a:gd name="T54" fmla="*/ 47625 w 84"/>
              <a:gd name="T55" fmla="*/ 147637 h 251"/>
              <a:gd name="T56" fmla="*/ 55563 w 84"/>
              <a:gd name="T57" fmla="*/ 163512 h 251"/>
              <a:gd name="T58" fmla="*/ 63500 w 84"/>
              <a:gd name="T59" fmla="*/ 163512 h 251"/>
              <a:gd name="T60" fmla="*/ 71438 w 84"/>
              <a:gd name="T61" fmla="*/ 144462 h 251"/>
              <a:gd name="T62" fmla="*/ 73025 w 84"/>
              <a:gd name="T63" fmla="*/ 115887 h 251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84" h="251">
                <a:moveTo>
                  <a:pt x="46" y="73"/>
                </a:moveTo>
                <a:lnTo>
                  <a:pt x="46" y="73"/>
                </a:lnTo>
                <a:lnTo>
                  <a:pt x="45" y="63"/>
                </a:lnTo>
                <a:lnTo>
                  <a:pt x="45" y="40"/>
                </a:lnTo>
                <a:lnTo>
                  <a:pt x="45" y="29"/>
                </a:lnTo>
                <a:lnTo>
                  <a:pt x="48" y="18"/>
                </a:lnTo>
                <a:lnTo>
                  <a:pt x="51" y="13"/>
                </a:lnTo>
                <a:lnTo>
                  <a:pt x="53" y="8"/>
                </a:lnTo>
                <a:lnTo>
                  <a:pt x="58" y="6"/>
                </a:lnTo>
                <a:lnTo>
                  <a:pt x="61" y="5"/>
                </a:lnTo>
                <a:lnTo>
                  <a:pt x="64" y="3"/>
                </a:lnTo>
                <a:lnTo>
                  <a:pt x="69" y="0"/>
                </a:lnTo>
                <a:lnTo>
                  <a:pt x="76" y="0"/>
                </a:lnTo>
                <a:lnTo>
                  <a:pt x="79" y="1"/>
                </a:lnTo>
                <a:lnTo>
                  <a:pt x="80" y="5"/>
                </a:lnTo>
                <a:lnTo>
                  <a:pt x="84" y="8"/>
                </a:lnTo>
                <a:lnTo>
                  <a:pt x="84" y="14"/>
                </a:lnTo>
                <a:lnTo>
                  <a:pt x="82" y="24"/>
                </a:lnTo>
                <a:lnTo>
                  <a:pt x="80" y="36"/>
                </a:lnTo>
                <a:lnTo>
                  <a:pt x="76" y="52"/>
                </a:lnTo>
                <a:lnTo>
                  <a:pt x="69" y="70"/>
                </a:lnTo>
                <a:lnTo>
                  <a:pt x="49" y="119"/>
                </a:lnTo>
                <a:lnTo>
                  <a:pt x="45" y="132"/>
                </a:lnTo>
                <a:lnTo>
                  <a:pt x="36" y="163"/>
                </a:lnTo>
                <a:lnTo>
                  <a:pt x="33" y="181"/>
                </a:lnTo>
                <a:lnTo>
                  <a:pt x="30" y="199"/>
                </a:lnTo>
                <a:lnTo>
                  <a:pt x="28" y="217"/>
                </a:lnTo>
                <a:lnTo>
                  <a:pt x="30" y="232"/>
                </a:lnTo>
                <a:lnTo>
                  <a:pt x="28" y="240"/>
                </a:lnTo>
                <a:lnTo>
                  <a:pt x="27" y="245"/>
                </a:lnTo>
                <a:lnTo>
                  <a:pt x="25" y="250"/>
                </a:lnTo>
                <a:lnTo>
                  <a:pt x="23" y="250"/>
                </a:lnTo>
                <a:lnTo>
                  <a:pt x="22" y="251"/>
                </a:lnTo>
                <a:lnTo>
                  <a:pt x="18" y="250"/>
                </a:lnTo>
                <a:lnTo>
                  <a:pt x="15" y="248"/>
                </a:lnTo>
                <a:lnTo>
                  <a:pt x="9" y="237"/>
                </a:lnTo>
                <a:lnTo>
                  <a:pt x="0" y="219"/>
                </a:lnTo>
                <a:lnTo>
                  <a:pt x="10" y="197"/>
                </a:lnTo>
                <a:lnTo>
                  <a:pt x="18" y="176"/>
                </a:lnTo>
                <a:lnTo>
                  <a:pt x="23" y="163"/>
                </a:lnTo>
                <a:lnTo>
                  <a:pt x="25" y="152"/>
                </a:lnTo>
                <a:lnTo>
                  <a:pt x="22" y="140"/>
                </a:lnTo>
                <a:lnTo>
                  <a:pt x="15" y="116"/>
                </a:lnTo>
                <a:lnTo>
                  <a:pt x="13" y="103"/>
                </a:lnTo>
                <a:lnTo>
                  <a:pt x="13" y="93"/>
                </a:lnTo>
                <a:lnTo>
                  <a:pt x="15" y="90"/>
                </a:lnTo>
                <a:lnTo>
                  <a:pt x="18" y="86"/>
                </a:lnTo>
                <a:lnTo>
                  <a:pt x="22" y="86"/>
                </a:lnTo>
                <a:lnTo>
                  <a:pt x="27" y="88"/>
                </a:lnTo>
                <a:lnTo>
                  <a:pt x="30" y="93"/>
                </a:lnTo>
                <a:lnTo>
                  <a:pt x="33" y="98"/>
                </a:lnTo>
                <a:lnTo>
                  <a:pt x="35" y="103"/>
                </a:lnTo>
                <a:lnTo>
                  <a:pt x="38" y="103"/>
                </a:lnTo>
                <a:lnTo>
                  <a:pt x="40" y="103"/>
                </a:lnTo>
                <a:lnTo>
                  <a:pt x="41" y="99"/>
                </a:lnTo>
                <a:lnTo>
                  <a:pt x="45" y="91"/>
                </a:lnTo>
                <a:lnTo>
                  <a:pt x="46" y="7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9" name="Freeform 86"/>
          <p:cNvSpPr>
            <a:spLocks/>
          </p:cNvSpPr>
          <p:nvPr/>
        </p:nvSpPr>
        <p:spPr bwMode="auto">
          <a:xfrm>
            <a:off x="3692525" y="1758950"/>
            <a:ext cx="147638" cy="381000"/>
          </a:xfrm>
          <a:custGeom>
            <a:avLst/>
            <a:gdLst>
              <a:gd name="T0" fmla="*/ 1588 w 93"/>
              <a:gd name="T1" fmla="*/ 52388 h 240"/>
              <a:gd name="T2" fmla="*/ 1588 w 93"/>
              <a:gd name="T3" fmla="*/ 52388 h 240"/>
              <a:gd name="T4" fmla="*/ 4763 w 93"/>
              <a:gd name="T5" fmla="*/ 28575 h 240"/>
              <a:gd name="T6" fmla="*/ 12700 w 93"/>
              <a:gd name="T7" fmla="*/ 12700 h 240"/>
              <a:gd name="T8" fmla="*/ 17463 w 93"/>
              <a:gd name="T9" fmla="*/ 4763 h 240"/>
              <a:gd name="T10" fmla="*/ 25400 w 93"/>
              <a:gd name="T11" fmla="*/ 0 h 240"/>
              <a:gd name="T12" fmla="*/ 30163 w 93"/>
              <a:gd name="T13" fmla="*/ 0 h 240"/>
              <a:gd name="T14" fmla="*/ 38100 w 93"/>
              <a:gd name="T15" fmla="*/ 3175 h 240"/>
              <a:gd name="T16" fmla="*/ 46038 w 93"/>
              <a:gd name="T17" fmla="*/ 7938 h 240"/>
              <a:gd name="T18" fmla="*/ 53975 w 93"/>
              <a:gd name="T19" fmla="*/ 15875 h 240"/>
              <a:gd name="T20" fmla="*/ 66675 w 93"/>
              <a:gd name="T21" fmla="*/ 36513 h 240"/>
              <a:gd name="T22" fmla="*/ 79375 w 93"/>
              <a:gd name="T23" fmla="*/ 57150 h 240"/>
              <a:gd name="T24" fmla="*/ 90488 w 93"/>
              <a:gd name="T25" fmla="*/ 80963 h 240"/>
              <a:gd name="T26" fmla="*/ 90488 w 93"/>
              <a:gd name="T27" fmla="*/ 80963 h 240"/>
              <a:gd name="T28" fmla="*/ 107950 w 93"/>
              <a:gd name="T29" fmla="*/ 103188 h 240"/>
              <a:gd name="T30" fmla="*/ 122238 w 93"/>
              <a:gd name="T31" fmla="*/ 125413 h 240"/>
              <a:gd name="T32" fmla="*/ 131763 w 93"/>
              <a:gd name="T33" fmla="*/ 146050 h 240"/>
              <a:gd name="T34" fmla="*/ 131763 w 93"/>
              <a:gd name="T35" fmla="*/ 146050 h 240"/>
              <a:gd name="T36" fmla="*/ 134938 w 93"/>
              <a:gd name="T37" fmla="*/ 155575 h 240"/>
              <a:gd name="T38" fmla="*/ 134938 w 93"/>
              <a:gd name="T39" fmla="*/ 166688 h 240"/>
              <a:gd name="T40" fmla="*/ 131763 w 93"/>
              <a:gd name="T41" fmla="*/ 171450 h 240"/>
              <a:gd name="T42" fmla="*/ 130175 w 93"/>
              <a:gd name="T43" fmla="*/ 174625 h 240"/>
              <a:gd name="T44" fmla="*/ 123825 w 93"/>
              <a:gd name="T45" fmla="*/ 174625 h 240"/>
              <a:gd name="T46" fmla="*/ 119063 w 93"/>
              <a:gd name="T47" fmla="*/ 174625 h 240"/>
              <a:gd name="T48" fmla="*/ 107950 w 93"/>
              <a:gd name="T49" fmla="*/ 168275 h 240"/>
              <a:gd name="T50" fmla="*/ 95250 w 93"/>
              <a:gd name="T51" fmla="*/ 160338 h 240"/>
              <a:gd name="T52" fmla="*/ 85725 w 93"/>
              <a:gd name="T53" fmla="*/ 150813 h 240"/>
              <a:gd name="T54" fmla="*/ 74613 w 93"/>
              <a:gd name="T55" fmla="*/ 139700 h 240"/>
              <a:gd name="T56" fmla="*/ 74613 w 93"/>
              <a:gd name="T57" fmla="*/ 139700 h 240"/>
              <a:gd name="T58" fmla="*/ 69850 w 93"/>
              <a:gd name="T59" fmla="*/ 153988 h 240"/>
              <a:gd name="T60" fmla="*/ 65088 w 93"/>
              <a:gd name="T61" fmla="*/ 166688 h 240"/>
              <a:gd name="T62" fmla="*/ 65088 w 93"/>
              <a:gd name="T63" fmla="*/ 182563 h 240"/>
              <a:gd name="T64" fmla="*/ 66675 w 93"/>
              <a:gd name="T65" fmla="*/ 196850 h 240"/>
              <a:gd name="T66" fmla="*/ 73025 w 93"/>
              <a:gd name="T67" fmla="*/ 212725 h 240"/>
              <a:gd name="T68" fmla="*/ 77788 w 93"/>
              <a:gd name="T69" fmla="*/ 228600 h 240"/>
              <a:gd name="T70" fmla="*/ 93663 w 93"/>
              <a:gd name="T71" fmla="*/ 260350 h 240"/>
              <a:gd name="T72" fmla="*/ 111125 w 93"/>
              <a:gd name="T73" fmla="*/ 288925 h 240"/>
              <a:gd name="T74" fmla="*/ 130175 w 93"/>
              <a:gd name="T75" fmla="*/ 309563 h 240"/>
              <a:gd name="T76" fmla="*/ 147638 w 93"/>
              <a:gd name="T77" fmla="*/ 330200 h 240"/>
              <a:gd name="T78" fmla="*/ 147638 w 93"/>
              <a:gd name="T79" fmla="*/ 330200 h 240"/>
              <a:gd name="T80" fmla="*/ 144463 w 93"/>
              <a:gd name="T81" fmla="*/ 358775 h 240"/>
              <a:gd name="T82" fmla="*/ 142875 w 93"/>
              <a:gd name="T83" fmla="*/ 368300 h 240"/>
              <a:gd name="T84" fmla="*/ 136525 w 93"/>
              <a:gd name="T85" fmla="*/ 374650 h 240"/>
              <a:gd name="T86" fmla="*/ 134938 w 93"/>
              <a:gd name="T87" fmla="*/ 379413 h 240"/>
              <a:gd name="T88" fmla="*/ 130175 w 93"/>
              <a:gd name="T89" fmla="*/ 381000 h 240"/>
              <a:gd name="T90" fmla="*/ 122238 w 93"/>
              <a:gd name="T91" fmla="*/ 381000 h 240"/>
              <a:gd name="T92" fmla="*/ 111125 w 93"/>
              <a:gd name="T93" fmla="*/ 376238 h 240"/>
              <a:gd name="T94" fmla="*/ 103188 w 93"/>
              <a:gd name="T95" fmla="*/ 371475 h 240"/>
              <a:gd name="T96" fmla="*/ 95250 w 93"/>
              <a:gd name="T97" fmla="*/ 363538 h 240"/>
              <a:gd name="T98" fmla="*/ 95250 w 93"/>
              <a:gd name="T99" fmla="*/ 363538 h 240"/>
              <a:gd name="T100" fmla="*/ 79375 w 93"/>
              <a:gd name="T101" fmla="*/ 327025 h 240"/>
              <a:gd name="T102" fmla="*/ 61913 w 93"/>
              <a:gd name="T103" fmla="*/ 288925 h 240"/>
              <a:gd name="T104" fmla="*/ 44450 w 93"/>
              <a:gd name="T105" fmla="*/ 241300 h 240"/>
              <a:gd name="T106" fmla="*/ 25400 w 93"/>
              <a:gd name="T107" fmla="*/ 188913 h 240"/>
              <a:gd name="T108" fmla="*/ 9525 w 93"/>
              <a:gd name="T109" fmla="*/ 138113 h 240"/>
              <a:gd name="T110" fmla="*/ 4763 w 93"/>
              <a:gd name="T111" fmla="*/ 114300 h 240"/>
              <a:gd name="T112" fmla="*/ 1588 w 93"/>
              <a:gd name="T113" fmla="*/ 90488 h 240"/>
              <a:gd name="T114" fmla="*/ 0 w 93"/>
              <a:gd name="T115" fmla="*/ 69850 h 240"/>
              <a:gd name="T116" fmla="*/ 1588 w 93"/>
              <a:gd name="T117" fmla="*/ 52388 h 240"/>
              <a:gd name="T118" fmla="*/ 1588 w 93"/>
              <a:gd name="T119" fmla="*/ 52388 h 240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93" h="240">
                <a:moveTo>
                  <a:pt x="1" y="33"/>
                </a:moveTo>
                <a:lnTo>
                  <a:pt x="1" y="33"/>
                </a:lnTo>
                <a:lnTo>
                  <a:pt x="3" y="18"/>
                </a:lnTo>
                <a:lnTo>
                  <a:pt x="8" y="8"/>
                </a:lnTo>
                <a:lnTo>
                  <a:pt x="11" y="3"/>
                </a:lnTo>
                <a:lnTo>
                  <a:pt x="16" y="0"/>
                </a:lnTo>
                <a:lnTo>
                  <a:pt x="19" y="0"/>
                </a:lnTo>
                <a:lnTo>
                  <a:pt x="24" y="2"/>
                </a:lnTo>
                <a:lnTo>
                  <a:pt x="29" y="5"/>
                </a:lnTo>
                <a:lnTo>
                  <a:pt x="34" y="10"/>
                </a:lnTo>
                <a:lnTo>
                  <a:pt x="42" y="23"/>
                </a:lnTo>
                <a:lnTo>
                  <a:pt x="50" y="36"/>
                </a:lnTo>
                <a:lnTo>
                  <a:pt x="57" y="51"/>
                </a:lnTo>
                <a:lnTo>
                  <a:pt x="68" y="65"/>
                </a:lnTo>
                <a:lnTo>
                  <a:pt x="77" y="79"/>
                </a:lnTo>
                <a:lnTo>
                  <a:pt x="83" y="92"/>
                </a:lnTo>
                <a:lnTo>
                  <a:pt x="85" y="98"/>
                </a:lnTo>
                <a:lnTo>
                  <a:pt x="85" y="105"/>
                </a:lnTo>
                <a:lnTo>
                  <a:pt x="83" y="108"/>
                </a:lnTo>
                <a:lnTo>
                  <a:pt x="82" y="110"/>
                </a:lnTo>
                <a:lnTo>
                  <a:pt x="78" y="110"/>
                </a:lnTo>
                <a:lnTo>
                  <a:pt x="75" y="110"/>
                </a:lnTo>
                <a:lnTo>
                  <a:pt x="68" y="106"/>
                </a:lnTo>
                <a:lnTo>
                  <a:pt x="60" y="101"/>
                </a:lnTo>
                <a:lnTo>
                  <a:pt x="54" y="95"/>
                </a:lnTo>
                <a:lnTo>
                  <a:pt x="47" y="88"/>
                </a:lnTo>
                <a:lnTo>
                  <a:pt x="44" y="97"/>
                </a:lnTo>
                <a:lnTo>
                  <a:pt x="41" y="105"/>
                </a:lnTo>
                <a:lnTo>
                  <a:pt x="41" y="115"/>
                </a:lnTo>
                <a:lnTo>
                  <a:pt x="42" y="124"/>
                </a:lnTo>
                <a:lnTo>
                  <a:pt x="46" y="134"/>
                </a:lnTo>
                <a:lnTo>
                  <a:pt x="49" y="144"/>
                </a:lnTo>
                <a:lnTo>
                  <a:pt x="59" y="164"/>
                </a:lnTo>
                <a:lnTo>
                  <a:pt x="70" y="182"/>
                </a:lnTo>
                <a:lnTo>
                  <a:pt x="82" y="195"/>
                </a:lnTo>
                <a:lnTo>
                  <a:pt x="93" y="208"/>
                </a:lnTo>
                <a:lnTo>
                  <a:pt x="91" y="226"/>
                </a:lnTo>
                <a:lnTo>
                  <a:pt x="90" y="232"/>
                </a:lnTo>
                <a:lnTo>
                  <a:pt x="86" y="236"/>
                </a:lnTo>
                <a:lnTo>
                  <a:pt x="85" y="239"/>
                </a:lnTo>
                <a:lnTo>
                  <a:pt x="82" y="240"/>
                </a:lnTo>
                <a:lnTo>
                  <a:pt x="77" y="240"/>
                </a:lnTo>
                <a:lnTo>
                  <a:pt x="70" y="237"/>
                </a:lnTo>
                <a:lnTo>
                  <a:pt x="65" y="234"/>
                </a:lnTo>
                <a:lnTo>
                  <a:pt x="60" y="229"/>
                </a:lnTo>
                <a:lnTo>
                  <a:pt x="50" y="206"/>
                </a:lnTo>
                <a:lnTo>
                  <a:pt x="39" y="182"/>
                </a:lnTo>
                <a:lnTo>
                  <a:pt x="28" y="152"/>
                </a:lnTo>
                <a:lnTo>
                  <a:pt x="16" y="119"/>
                </a:lnTo>
                <a:lnTo>
                  <a:pt x="6" y="87"/>
                </a:lnTo>
                <a:lnTo>
                  <a:pt x="3" y="72"/>
                </a:lnTo>
                <a:lnTo>
                  <a:pt x="1" y="57"/>
                </a:lnTo>
                <a:lnTo>
                  <a:pt x="0" y="44"/>
                </a:lnTo>
                <a:lnTo>
                  <a:pt x="1" y="33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0" name="Freeform 91"/>
          <p:cNvSpPr>
            <a:spLocks/>
          </p:cNvSpPr>
          <p:nvPr/>
        </p:nvSpPr>
        <p:spPr bwMode="auto">
          <a:xfrm>
            <a:off x="3779838" y="3633788"/>
            <a:ext cx="1585912" cy="2192337"/>
          </a:xfrm>
          <a:custGeom>
            <a:avLst/>
            <a:gdLst>
              <a:gd name="T0" fmla="*/ 1473200 w 999"/>
              <a:gd name="T1" fmla="*/ 1374775 h 1381"/>
              <a:gd name="T2" fmla="*/ 1425575 w 999"/>
              <a:gd name="T3" fmla="*/ 1581150 h 1381"/>
              <a:gd name="T4" fmla="*/ 1360487 w 999"/>
              <a:gd name="T5" fmla="*/ 1782762 h 1381"/>
              <a:gd name="T6" fmla="*/ 1323975 w 999"/>
              <a:gd name="T7" fmla="*/ 1863725 h 1381"/>
              <a:gd name="T8" fmla="*/ 1254125 w 999"/>
              <a:gd name="T9" fmla="*/ 1957387 h 1381"/>
              <a:gd name="T10" fmla="*/ 1114425 w 999"/>
              <a:gd name="T11" fmla="*/ 2085975 h 1381"/>
              <a:gd name="T12" fmla="*/ 1046162 w 999"/>
              <a:gd name="T13" fmla="*/ 2135187 h 1381"/>
              <a:gd name="T14" fmla="*/ 931862 w 999"/>
              <a:gd name="T15" fmla="*/ 2182812 h 1381"/>
              <a:gd name="T16" fmla="*/ 825500 w 999"/>
              <a:gd name="T17" fmla="*/ 2192337 h 1381"/>
              <a:gd name="T18" fmla="*/ 727075 w 999"/>
              <a:gd name="T19" fmla="*/ 2182812 h 1381"/>
              <a:gd name="T20" fmla="*/ 611187 w 999"/>
              <a:gd name="T21" fmla="*/ 2138362 h 1381"/>
              <a:gd name="T22" fmla="*/ 546100 w 999"/>
              <a:gd name="T23" fmla="*/ 2105025 h 1381"/>
              <a:gd name="T24" fmla="*/ 449262 w 999"/>
              <a:gd name="T25" fmla="*/ 2032000 h 1381"/>
              <a:gd name="T26" fmla="*/ 350837 w 999"/>
              <a:gd name="T27" fmla="*/ 1930400 h 1381"/>
              <a:gd name="T28" fmla="*/ 268287 w 999"/>
              <a:gd name="T29" fmla="*/ 1814512 h 1381"/>
              <a:gd name="T30" fmla="*/ 236537 w 999"/>
              <a:gd name="T31" fmla="*/ 1738312 h 1381"/>
              <a:gd name="T32" fmla="*/ 161925 w 999"/>
              <a:gd name="T33" fmla="*/ 1481137 h 1381"/>
              <a:gd name="T34" fmla="*/ 149225 w 999"/>
              <a:gd name="T35" fmla="*/ 1443037 h 1381"/>
              <a:gd name="T36" fmla="*/ 125412 w 999"/>
              <a:gd name="T37" fmla="*/ 1331912 h 1381"/>
              <a:gd name="T38" fmla="*/ 120650 w 999"/>
              <a:gd name="T39" fmla="*/ 1366837 h 1381"/>
              <a:gd name="T40" fmla="*/ 104775 w 999"/>
              <a:gd name="T41" fmla="*/ 1370012 h 1381"/>
              <a:gd name="T42" fmla="*/ 77787 w 999"/>
              <a:gd name="T43" fmla="*/ 1349375 h 1381"/>
              <a:gd name="T44" fmla="*/ 68262 w 999"/>
              <a:gd name="T45" fmla="*/ 1338262 h 1381"/>
              <a:gd name="T46" fmla="*/ 44450 w 999"/>
              <a:gd name="T47" fmla="*/ 1276350 h 1381"/>
              <a:gd name="T48" fmla="*/ 36512 w 999"/>
              <a:gd name="T49" fmla="*/ 1217612 h 1381"/>
              <a:gd name="T50" fmla="*/ 14287 w 999"/>
              <a:gd name="T51" fmla="*/ 1104900 h 1381"/>
              <a:gd name="T52" fmla="*/ 3175 w 999"/>
              <a:gd name="T53" fmla="*/ 1030287 h 1381"/>
              <a:gd name="T54" fmla="*/ 6350 w 999"/>
              <a:gd name="T55" fmla="*/ 947737 h 1381"/>
              <a:gd name="T56" fmla="*/ 11112 w 999"/>
              <a:gd name="T57" fmla="*/ 928687 h 1381"/>
              <a:gd name="T58" fmla="*/ 26987 w 999"/>
              <a:gd name="T59" fmla="*/ 915987 h 1381"/>
              <a:gd name="T60" fmla="*/ 52387 w 999"/>
              <a:gd name="T61" fmla="*/ 925512 h 1381"/>
              <a:gd name="T62" fmla="*/ 84137 w 999"/>
              <a:gd name="T63" fmla="*/ 960437 h 1381"/>
              <a:gd name="T64" fmla="*/ 80962 w 999"/>
              <a:gd name="T65" fmla="*/ 933450 h 1381"/>
              <a:gd name="T66" fmla="*/ 80962 w 999"/>
              <a:gd name="T67" fmla="*/ 793750 h 1381"/>
              <a:gd name="T68" fmla="*/ 106362 w 999"/>
              <a:gd name="T69" fmla="*/ 612775 h 1381"/>
              <a:gd name="T70" fmla="*/ 142875 w 999"/>
              <a:gd name="T71" fmla="*/ 484187 h 1381"/>
              <a:gd name="T72" fmla="*/ 200025 w 999"/>
              <a:gd name="T73" fmla="*/ 357187 h 1381"/>
              <a:gd name="T74" fmla="*/ 284162 w 999"/>
              <a:gd name="T75" fmla="*/ 238125 h 1381"/>
              <a:gd name="T76" fmla="*/ 398462 w 999"/>
              <a:gd name="T77" fmla="*/ 134937 h 1381"/>
              <a:gd name="T78" fmla="*/ 547687 w 999"/>
              <a:gd name="T79" fmla="*/ 53975 h 1381"/>
              <a:gd name="T80" fmla="*/ 738187 w 999"/>
              <a:gd name="T81" fmla="*/ 7937 h 1381"/>
              <a:gd name="T82" fmla="*/ 844550 w 999"/>
              <a:gd name="T83" fmla="*/ 0 h 1381"/>
              <a:gd name="T84" fmla="*/ 982662 w 999"/>
              <a:gd name="T85" fmla="*/ 12700 h 1381"/>
              <a:gd name="T86" fmla="*/ 1111250 w 999"/>
              <a:gd name="T87" fmla="*/ 49212 h 1381"/>
              <a:gd name="T88" fmla="*/ 1216025 w 999"/>
              <a:gd name="T89" fmla="*/ 100012 h 1381"/>
              <a:gd name="T90" fmla="*/ 1314450 w 999"/>
              <a:gd name="T91" fmla="*/ 176212 h 1381"/>
              <a:gd name="T92" fmla="*/ 1408112 w 999"/>
              <a:gd name="T93" fmla="*/ 279400 h 1381"/>
              <a:gd name="T94" fmla="*/ 1479550 w 999"/>
              <a:gd name="T95" fmla="*/ 422275 h 1381"/>
              <a:gd name="T96" fmla="*/ 1531937 w 999"/>
              <a:gd name="T97" fmla="*/ 604837 h 1381"/>
              <a:gd name="T98" fmla="*/ 1550987 w 999"/>
              <a:gd name="T99" fmla="*/ 830262 h 1381"/>
              <a:gd name="T100" fmla="*/ 1547812 w 999"/>
              <a:gd name="T101" fmla="*/ 896937 h 1381"/>
              <a:gd name="T102" fmla="*/ 1558925 w 999"/>
              <a:gd name="T103" fmla="*/ 895350 h 1381"/>
              <a:gd name="T104" fmla="*/ 1576387 w 999"/>
              <a:gd name="T105" fmla="*/ 896937 h 1381"/>
              <a:gd name="T106" fmla="*/ 1584325 w 999"/>
              <a:gd name="T107" fmla="*/ 915987 h 1381"/>
              <a:gd name="T108" fmla="*/ 1585912 w 999"/>
              <a:gd name="T109" fmla="*/ 969962 h 1381"/>
              <a:gd name="T110" fmla="*/ 1570037 w 999"/>
              <a:gd name="T111" fmla="*/ 1084262 h 1381"/>
              <a:gd name="T112" fmla="*/ 1560512 w 999"/>
              <a:gd name="T113" fmla="*/ 1163637 h 1381"/>
              <a:gd name="T114" fmla="*/ 1550987 w 999"/>
              <a:gd name="T115" fmla="*/ 1281112 h 1381"/>
              <a:gd name="T116" fmla="*/ 1531937 w 999"/>
              <a:gd name="T117" fmla="*/ 1309687 h 1381"/>
              <a:gd name="T118" fmla="*/ 1519237 w 999"/>
              <a:gd name="T119" fmla="*/ 1320800 h 1381"/>
              <a:gd name="T120" fmla="*/ 1506537 w 999"/>
              <a:gd name="T121" fmla="*/ 1341437 h 1381"/>
              <a:gd name="T122" fmla="*/ 1487487 w 999"/>
              <a:gd name="T123" fmla="*/ 1357312 h 1381"/>
              <a:gd name="T124" fmla="*/ 1479550 w 999"/>
              <a:gd name="T125" fmla="*/ 1344612 h 138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999" h="1381">
                <a:moveTo>
                  <a:pt x="931" y="842"/>
                </a:moveTo>
                <a:lnTo>
                  <a:pt x="931" y="842"/>
                </a:lnTo>
                <a:lnTo>
                  <a:pt x="928" y="866"/>
                </a:lnTo>
                <a:lnTo>
                  <a:pt x="923" y="891"/>
                </a:lnTo>
                <a:lnTo>
                  <a:pt x="911" y="943"/>
                </a:lnTo>
                <a:lnTo>
                  <a:pt x="898" y="996"/>
                </a:lnTo>
                <a:lnTo>
                  <a:pt x="883" y="1045"/>
                </a:lnTo>
                <a:lnTo>
                  <a:pt x="870" y="1089"/>
                </a:lnTo>
                <a:lnTo>
                  <a:pt x="857" y="1123"/>
                </a:lnTo>
                <a:lnTo>
                  <a:pt x="846" y="1153"/>
                </a:lnTo>
                <a:lnTo>
                  <a:pt x="834" y="1174"/>
                </a:lnTo>
                <a:lnTo>
                  <a:pt x="820" y="1195"/>
                </a:lnTo>
                <a:lnTo>
                  <a:pt x="805" y="1215"/>
                </a:lnTo>
                <a:lnTo>
                  <a:pt x="790" y="1233"/>
                </a:lnTo>
                <a:lnTo>
                  <a:pt x="759" y="1265"/>
                </a:lnTo>
                <a:lnTo>
                  <a:pt x="730" y="1293"/>
                </a:lnTo>
                <a:lnTo>
                  <a:pt x="702" y="1314"/>
                </a:lnTo>
                <a:lnTo>
                  <a:pt x="681" y="1331"/>
                </a:lnTo>
                <a:lnTo>
                  <a:pt x="659" y="1345"/>
                </a:lnTo>
                <a:lnTo>
                  <a:pt x="635" y="1359"/>
                </a:lnTo>
                <a:lnTo>
                  <a:pt x="612" y="1368"/>
                </a:lnTo>
                <a:lnTo>
                  <a:pt x="587" y="1375"/>
                </a:lnTo>
                <a:lnTo>
                  <a:pt x="565" y="1380"/>
                </a:lnTo>
                <a:lnTo>
                  <a:pt x="542" y="1381"/>
                </a:lnTo>
                <a:lnTo>
                  <a:pt x="520" y="1381"/>
                </a:lnTo>
                <a:lnTo>
                  <a:pt x="499" y="1381"/>
                </a:lnTo>
                <a:lnTo>
                  <a:pt x="478" y="1378"/>
                </a:lnTo>
                <a:lnTo>
                  <a:pt x="458" y="1375"/>
                </a:lnTo>
                <a:lnTo>
                  <a:pt x="442" y="1370"/>
                </a:lnTo>
                <a:lnTo>
                  <a:pt x="409" y="1359"/>
                </a:lnTo>
                <a:lnTo>
                  <a:pt x="385" y="1347"/>
                </a:lnTo>
                <a:lnTo>
                  <a:pt x="367" y="1339"/>
                </a:lnTo>
                <a:lnTo>
                  <a:pt x="344" y="1326"/>
                </a:lnTo>
                <a:lnTo>
                  <a:pt x="323" y="1311"/>
                </a:lnTo>
                <a:lnTo>
                  <a:pt x="303" y="1296"/>
                </a:lnTo>
                <a:lnTo>
                  <a:pt x="283" y="1280"/>
                </a:lnTo>
                <a:lnTo>
                  <a:pt x="265" y="1264"/>
                </a:lnTo>
                <a:lnTo>
                  <a:pt x="251" y="1249"/>
                </a:lnTo>
                <a:lnTo>
                  <a:pt x="221" y="1216"/>
                </a:lnTo>
                <a:lnTo>
                  <a:pt x="200" y="1188"/>
                </a:lnTo>
                <a:lnTo>
                  <a:pt x="184" y="1166"/>
                </a:lnTo>
                <a:lnTo>
                  <a:pt x="169" y="1143"/>
                </a:lnTo>
                <a:lnTo>
                  <a:pt x="159" y="1123"/>
                </a:lnTo>
                <a:lnTo>
                  <a:pt x="149" y="1095"/>
                </a:lnTo>
                <a:lnTo>
                  <a:pt x="126" y="1025"/>
                </a:lnTo>
                <a:lnTo>
                  <a:pt x="108" y="961"/>
                </a:lnTo>
                <a:lnTo>
                  <a:pt x="102" y="933"/>
                </a:lnTo>
                <a:lnTo>
                  <a:pt x="97" y="924"/>
                </a:lnTo>
                <a:lnTo>
                  <a:pt x="94" y="909"/>
                </a:lnTo>
                <a:lnTo>
                  <a:pt x="87" y="878"/>
                </a:lnTo>
                <a:lnTo>
                  <a:pt x="79" y="839"/>
                </a:lnTo>
                <a:lnTo>
                  <a:pt x="79" y="853"/>
                </a:lnTo>
                <a:lnTo>
                  <a:pt x="77" y="858"/>
                </a:lnTo>
                <a:lnTo>
                  <a:pt x="76" y="861"/>
                </a:lnTo>
                <a:lnTo>
                  <a:pt x="74" y="865"/>
                </a:lnTo>
                <a:lnTo>
                  <a:pt x="71" y="865"/>
                </a:lnTo>
                <a:lnTo>
                  <a:pt x="66" y="863"/>
                </a:lnTo>
                <a:lnTo>
                  <a:pt x="59" y="860"/>
                </a:lnTo>
                <a:lnTo>
                  <a:pt x="54" y="855"/>
                </a:lnTo>
                <a:lnTo>
                  <a:pt x="49" y="850"/>
                </a:lnTo>
                <a:lnTo>
                  <a:pt x="46" y="847"/>
                </a:lnTo>
                <a:lnTo>
                  <a:pt x="43" y="843"/>
                </a:lnTo>
                <a:lnTo>
                  <a:pt x="36" y="832"/>
                </a:lnTo>
                <a:lnTo>
                  <a:pt x="33" y="819"/>
                </a:lnTo>
                <a:lnTo>
                  <a:pt x="28" y="804"/>
                </a:lnTo>
                <a:lnTo>
                  <a:pt x="25" y="778"/>
                </a:lnTo>
                <a:lnTo>
                  <a:pt x="23" y="767"/>
                </a:lnTo>
                <a:lnTo>
                  <a:pt x="20" y="742"/>
                </a:lnTo>
                <a:lnTo>
                  <a:pt x="15" y="719"/>
                </a:lnTo>
                <a:lnTo>
                  <a:pt x="9" y="696"/>
                </a:lnTo>
                <a:lnTo>
                  <a:pt x="4" y="670"/>
                </a:lnTo>
                <a:lnTo>
                  <a:pt x="2" y="649"/>
                </a:lnTo>
                <a:lnTo>
                  <a:pt x="0" y="629"/>
                </a:lnTo>
                <a:lnTo>
                  <a:pt x="0" y="615"/>
                </a:lnTo>
                <a:lnTo>
                  <a:pt x="4" y="597"/>
                </a:lnTo>
                <a:lnTo>
                  <a:pt x="4" y="590"/>
                </a:lnTo>
                <a:lnTo>
                  <a:pt x="7" y="585"/>
                </a:lnTo>
                <a:lnTo>
                  <a:pt x="10" y="580"/>
                </a:lnTo>
                <a:lnTo>
                  <a:pt x="13" y="579"/>
                </a:lnTo>
                <a:lnTo>
                  <a:pt x="17" y="577"/>
                </a:lnTo>
                <a:lnTo>
                  <a:pt x="20" y="577"/>
                </a:lnTo>
                <a:lnTo>
                  <a:pt x="25" y="579"/>
                </a:lnTo>
                <a:lnTo>
                  <a:pt x="33" y="583"/>
                </a:lnTo>
                <a:lnTo>
                  <a:pt x="40" y="590"/>
                </a:lnTo>
                <a:lnTo>
                  <a:pt x="46" y="597"/>
                </a:lnTo>
                <a:lnTo>
                  <a:pt x="53" y="605"/>
                </a:lnTo>
                <a:lnTo>
                  <a:pt x="56" y="601"/>
                </a:lnTo>
                <a:lnTo>
                  <a:pt x="51" y="588"/>
                </a:lnTo>
                <a:lnTo>
                  <a:pt x="49" y="564"/>
                </a:lnTo>
                <a:lnTo>
                  <a:pt x="49" y="536"/>
                </a:lnTo>
                <a:lnTo>
                  <a:pt x="51" y="500"/>
                </a:lnTo>
                <a:lnTo>
                  <a:pt x="54" y="458"/>
                </a:lnTo>
                <a:lnTo>
                  <a:pt x="63" y="410"/>
                </a:lnTo>
                <a:lnTo>
                  <a:pt x="67" y="386"/>
                </a:lnTo>
                <a:lnTo>
                  <a:pt x="74" y="359"/>
                </a:lnTo>
                <a:lnTo>
                  <a:pt x="81" y="333"/>
                </a:lnTo>
                <a:lnTo>
                  <a:pt x="90" y="305"/>
                </a:lnTo>
                <a:lnTo>
                  <a:pt x="100" y="279"/>
                </a:lnTo>
                <a:lnTo>
                  <a:pt x="112" y="253"/>
                </a:lnTo>
                <a:lnTo>
                  <a:pt x="126" y="225"/>
                </a:lnTo>
                <a:lnTo>
                  <a:pt x="141" y="201"/>
                </a:lnTo>
                <a:lnTo>
                  <a:pt x="159" y="175"/>
                </a:lnTo>
                <a:lnTo>
                  <a:pt x="179" y="150"/>
                </a:lnTo>
                <a:lnTo>
                  <a:pt x="200" y="127"/>
                </a:lnTo>
                <a:lnTo>
                  <a:pt x="224" y="106"/>
                </a:lnTo>
                <a:lnTo>
                  <a:pt x="251" y="85"/>
                </a:lnTo>
                <a:lnTo>
                  <a:pt x="280" y="67"/>
                </a:lnTo>
                <a:lnTo>
                  <a:pt x="311" y="49"/>
                </a:lnTo>
                <a:lnTo>
                  <a:pt x="345" y="34"/>
                </a:lnTo>
                <a:lnTo>
                  <a:pt x="381" y="23"/>
                </a:lnTo>
                <a:lnTo>
                  <a:pt x="422" y="13"/>
                </a:lnTo>
                <a:lnTo>
                  <a:pt x="465" y="5"/>
                </a:lnTo>
                <a:lnTo>
                  <a:pt x="511" y="1"/>
                </a:lnTo>
                <a:lnTo>
                  <a:pt x="532" y="0"/>
                </a:lnTo>
                <a:lnTo>
                  <a:pt x="555" y="1"/>
                </a:lnTo>
                <a:lnTo>
                  <a:pt x="584" y="3"/>
                </a:lnTo>
                <a:lnTo>
                  <a:pt x="619" y="8"/>
                </a:lnTo>
                <a:lnTo>
                  <a:pt x="658" y="18"/>
                </a:lnTo>
                <a:lnTo>
                  <a:pt x="679" y="24"/>
                </a:lnTo>
                <a:lnTo>
                  <a:pt x="700" y="31"/>
                </a:lnTo>
                <a:lnTo>
                  <a:pt x="722" y="41"/>
                </a:lnTo>
                <a:lnTo>
                  <a:pt x="743" y="50"/>
                </a:lnTo>
                <a:lnTo>
                  <a:pt x="766" y="63"/>
                </a:lnTo>
                <a:lnTo>
                  <a:pt x="787" y="77"/>
                </a:lnTo>
                <a:lnTo>
                  <a:pt x="808" y="93"/>
                </a:lnTo>
                <a:lnTo>
                  <a:pt x="828" y="111"/>
                </a:lnTo>
                <a:lnTo>
                  <a:pt x="849" y="130"/>
                </a:lnTo>
                <a:lnTo>
                  <a:pt x="869" y="152"/>
                </a:lnTo>
                <a:lnTo>
                  <a:pt x="887" y="176"/>
                </a:lnTo>
                <a:lnTo>
                  <a:pt x="903" y="204"/>
                </a:lnTo>
                <a:lnTo>
                  <a:pt x="919" y="234"/>
                </a:lnTo>
                <a:lnTo>
                  <a:pt x="932" y="266"/>
                </a:lnTo>
                <a:lnTo>
                  <a:pt x="946" y="301"/>
                </a:lnTo>
                <a:lnTo>
                  <a:pt x="957" y="340"/>
                </a:lnTo>
                <a:lnTo>
                  <a:pt x="965" y="381"/>
                </a:lnTo>
                <a:lnTo>
                  <a:pt x="972" y="425"/>
                </a:lnTo>
                <a:lnTo>
                  <a:pt x="975" y="472"/>
                </a:lnTo>
                <a:lnTo>
                  <a:pt x="977" y="523"/>
                </a:lnTo>
                <a:lnTo>
                  <a:pt x="975" y="565"/>
                </a:lnTo>
                <a:lnTo>
                  <a:pt x="975" y="569"/>
                </a:lnTo>
                <a:lnTo>
                  <a:pt x="977" y="569"/>
                </a:lnTo>
                <a:lnTo>
                  <a:pt x="982" y="564"/>
                </a:lnTo>
                <a:lnTo>
                  <a:pt x="985" y="562"/>
                </a:lnTo>
                <a:lnTo>
                  <a:pt x="990" y="562"/>
                </a:lnTo>
                <a:lnTo>
                  <a:pt x="993" y="565"/>
                </a:lnTo>
                <a:lnTo>
                  <a:pt x="996" y="570"/>
                </a:lnTo>
                <a:lnTo>
                  <a:pt x="998" y="577"/>
                </a:lnTo>
                <a:lnTo>
                  <a:pt x="999" y="585"/>
                </a:lnTo>
                <a:lnTo>
                  <a:pt x="999" y="597"/>
                </a:lnTo>
                <a:lnTo>
                  <a:pt x="999" y="611"/>
                </a:lnTo>
                <a:lnTo>
                  <a:pt x="996" y="629"/>
                </a:lnTo>
                <a:lnTo>
                  <a:pt x="991" y="650"/>
                </a:lnTo>
                <a:lnTo>
                  <a:pt x="989" y="683"/>
                </a:lnTo>
                <a:lnTo>
                  <a:pt x="989" y="699"/>
                </a:lnTo>
                <a:lnTo>
                  <a:pt x="989" y="711"/>
                </a:lnTo>
                <a:lnTo>
                  <a:pt x="983" y="733"/>
                </a:lnTo>
                <a:lnTo>
                  <a:pt x="981" y="781"/>
                </a:lnTo>
                <a:lnTo>
                  <a:pt x="981" y="785"/>
                </a:lnTo>
                <a:lnTo>
                  <a:pt x="977" y="807"/>
                </a:lnTo>
                <a:lnTo>
                  <a:pt x="977" y="805"/>
                </a:lnTo>
                <a:lnTo>
                  <a:pt x="969" y="823"/>
                </a:lnTo>
                <a:lnTo>
                  <a:pt x="965" y="825"/>
                </a:lnTo>
                <a:lnTo>
                  <a:pt x="960" y="829"/>
                </a:lnTo>
                <a:lnTo>
                  <a:pt x="957" y="832"/>
                </a:lnTo>
                <a:lnTo>
                  <a:pt x="953" y="841"/>
                </a:lnTo>
                <a:lnTo>
                  <a:pt x="949" y="845"/>
                </a:lnTo>
                <a:lnTo>
                  <a:pt x="944" y="852"/>
                </a:lnTo>
                <a:lnTo>
                  <a:pt x="941" y="855"/>
                </a:lnTo>
                <a:lnTo>
                  <a:pt x="937" y="855"/>
                </a:lnTo>
                <a:lnTo>
                  <a:pt x="936" y="853"/>
                </a:lnTo>
                <a:lnTo>
                  <a:pt x="934" y="852"/>
                </a:lnTo>
                <a:lnTo>
                  <a:pt x="932" y="847"/>
                </a:lnTo>
                <a:lnTo>
                  <a:pt x="931" y="832"/>
                </a:lnTo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1" name="Freeform 93"/>
          <p:cNvSpPr>
            <a:spLocks/>
          </p:cNvSpPr>
          <p:nvPr/>
        </p:nvSpPr>
        <p:spPr bwMode="auto">
          <a:xfrm>
            <a:off x="4064000" y="5473700"/>
            <a:ext cx="1046163" cy="646113"/>
          </a:xfrm>
          <a:custGeom>
            <a:avLst/>
            <a:gdLst>
              <a:gd name="T0" fmla="*/ 1046163 w 659"/>
              <a:gd name="T1" fmla="*/ 15875 h 407"/>
              <a:gd name="T2" fmla="*/ 1031875 w 659"/>
              <a:gd name="T3" fmla="*/ 80963 h 407"/>
              <a:gd name="T4" fmla="*/ 1025525 w 659"/>
              <a:gd name="T5" fmla="*/ 150813 h 407"/>
              <a:gd name="T6" fmla="*/ 1025525 w 659"/>
              <a:gd name="T7" fmla="*/ 298450 h 407"/>
              <a:gd name="T8" fmla="*/ 1031875 w 659"/>
              <a:gd name="T9" fmla="*/ 417513 h 407"/>
              <a:gd name="T10" fmla="*/ 1039813 w 659"/>
              <a:gd name="T11" fmla="*/ 466725 h 407"/>
              <a:gd name="T12" fmla="*/ 928688 w 659"/>
              <a:gd name="T13" fmla="*/ 538163 h 407"/>
              <a:gd name="T14" fmla="*/ 822325 w 659"/>
              <a:gd name="T15" fmla="*/ 588963 h 407"/>
              <a:gd name="T16" fmla="*/ 720725 w 659"/>
              <a:gd name="T17" fmla="*/ 622300 h 407"/>
              <a:gd name="T18" fmla="*/ 625475 w 659"/>
              <a:gd name="T19" fmla="*/ 641350 h 407"/>
              <a:gd name="T20" fmla="*/ 536575 w 659"/>
              <a:gd name="T21" fmla="*/ 646113 h 407"/>
              <a:gd name="T22" fmla="*/ 454025 w 659"/>
              <a:gd name="T23" fmla="*/ 641350 h 407"/>
              <a:gd name="T24" fmla="*/ 376238 w 659"/>
              <a:gd name="T25" fmla="*/ 622300 h 407"/>
              <a:gd name="T26" fmla="*/ 306388 w 659"/>
              <a:gd name="T27" fmla="*/ 601663 h 407"/>
              <a:gd name="T28" fmla="*/ 242888 w 659"/>
              <a:gd name="T29" fmla="*/ 573088 h 407"/>
              <a:gd name="T30" fmla="*/ 139700 w 659"/>
              <a:gd name="T31" fmla="*/ 509588 h 407"/>
              <a:gd name="T32" fmla="*/ 69850 w 659"/>
              <a:gd name="T33" fmla="*/ 452438 h 407"/>
              <a:gd name="T34" fmla="*/ 28575 w 659"/>
              <a:gd name="T35" fmla="*/ 407988 h 407"/>
              <a:gd name="T36" fmla="*/ 33338 w 659"/>
              <a:gd name="T37" fmla="*/ 381000 h 407"/>
              <a:gd name="T38" fmla="*/ 38100 w 659"/>
              <a:gd name="T39" fmla="*/ 322263 h 407"/>
              <a:gd name="T40" fmla="*/ 33338 w 659"/>
              <a:gd name="T41" fmla="*/ 223838 h 407"/>
              <a:gd name="T42" fmla="*/ 17463 w 659"/>
              <a:gd name="T43" fmla="*/ 96838 h 407"/>
              <a:gd name="T44" fmla="*/ 0 w 659"/>
              <a:gd name="T45" fmla="*/ 0 h 407"/>
              <a:gd name="T46" fmla="*/ 22225 w 659"/>
              <a:gd name="T47" fmla="*/ 33338 h 407"/>
              <a:gd name="T48" fmla="*/ 85725 w 659"/>
              <a:gd name="T49" fmla="*/ 109538 h 407"/>
              <a:gd name="T50" fmla="*/ 168275 w 659"/>
              <a:gd name="T51" fmla="*/ 196850 h 407"/>
              <a:gd name="T52" fmla="*/ 212725 w 659"/>
              <a:gd name="T53" fmla="*/ 233363 h 407"/>
              <a:gd name="T54" fmla="*/ 257175 w 659"/>
              <a:gd name="T55" fmla="*/ 260350 h 407"/>
              <a:gd name="T56" fmla="*/ 279400 w 659"/>
              <a:gd name="T57" fmla="*/ 274638 h 407"/>
              <a:gd name="T58" fmla="*/ 352425 w 659"/>
              <a:gd name="T59" fmla="*/ 309563 h 407"/>
              <a:gd name="T60" fmla="*/ 458788 w 659"/>
              <a:gd name="T61" fmla="*/ 342900 h 407"/>
              <a:gd name="T62" fmla="*/ 523875 w 659"/>
              <a:gd name="T63" fmla="*/ 352425 h 407"/>
              <a:gd name="T64" fmla="*/ 593725 w 659"/>
              <a:gd name="T65" fmla="*/ 358775 h 407"/>
              <a:gd name="T66" fmla="*/ 614363 w 659"/>
              <a:gd name="T67" fmla="*/ 352425 h 407"/>
              <a:gd name="T68" fmla="*/ 674688 w 659"/>
              <a:gd name="T69" fmla="*/ 334963 h 407"/>
              <a:gd name="T70" fmla="*/ 757238 w 659"/>
              <a:gd name="T71" fmla="*/ 295275 h 407"/>
              <a:gd name="T72" fmla="*/ 830263 w 659"/>
              <a:gd name="T73" fmla="*/ 249238 h 407"/>
              <a:gd name="T74" fmla="*/ 990600 w 659"/>
              <a:gd name="T75" fmla="*/ 90488 h 407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</a:gdLst>
            <a:ahLst/>
            <a:cxnLst>
              <a:cxn ang="T76">
                <a:pos x="T0" y="T1"/>
              </a:cxn>
              <a:cxn ang="T77">
                <a:pos x="T2" y="T3"/>
              </a:cxn>
              <a:cxn ang="T78">
                <a:pos x="T4" y="T5"/>
              </a:cxn>
              <a:cxn ang="T79">
                <a:pos x="T6" y="T7"/>
              </a:cxn>
              <a:cxn ang="T80">
                <a:pos x="T8" y="T9"/>
              </a:cxn>
              <a:cxn ang="T81">
                <a:pos x="T10" y="T11"/>
              </a:cxn>
              <a:cxn ang="T82">
                <a:pos x="T12" y="T13"/>
              </a:cxn>
              <a:cxn ang="T83">
                <a:pos x="T14" y="T15"/>
              </a:cxn>
              <a:cxn ang="T84">
                <a:pos x="T16" y="T17"/>
              </a:cxn>
              <a:cxn ang="T85">
                <a:pos x="T18" y="T19"/>
              </a:cxn>
              <a:cxn ang="T86">
                <a:pos x="T20" y="T21"/>
              </a:cxn>
              <a:cxn ang="T87">
                <a:pos x="T22" y="T23"/>
              </a:cxn>
              <a:cxn ang="T88">
                <a:pos x="T24" y="T25"/>
              </a:cxn>
              <a:cxn ang="T89">
                <a:pos x="T26" y="T27"/>
              </a:cxn>
              <a:cxn ang="T90">
                <a:pos x="T28" y="T29"/>
              </a:cxn>
              <a:cxn ang="T91">
                <a:pos x="T30" y="T31"/>
              </a:cxn>
              <a:cxn ang="T92">
                <a:pos x="T32" y="T33"/>
              </a:cxn>
              <a:cxn ang="T93">
                <a:pos x="T34" y="T35"/>
              </a:cxn>
              <a:cxn ang="T94">
                <a:pos x="T36" y="T37"/>
              </a:cxn>
              <a:cxn ang="T95">
                <a:pos x="T38" y="T39"/>
              </a:cxn>
              <a:cxn ang="T96">
                <a:pos x="T40" y="T41"/>
              </a:cxn>
              <a:cxn ang="T97">
                <a:pos x="T42" y="T43"/>
              </a:cxn>
              <a:cxn ang="T98">
                <a:pos x="T44" y="T45"/>
              </a:cxn>
              <a:cxn ang="T99">
                <a:pos x="T46" y="T47"/>
              </a:cxn>
              <a:cxn ang="T100">
                <a:pos x="T48" y="T49"/>
              </a:cxn>
              <a:cxn ang="T101">
                <a:pos x="T50" y="T51"/>
              </a:cxn>
              <a:cxn ang="T102">
                <a:pos x="T52" y="T53"/>
              </a:cxn>
              <a:cxn ang="T103">
                <a:pos x="T54" y="T55"/>
              </a:cxn>
              <a:cxn ang="T104">
                <a:pos x="T56" y="T57"/>
              </a:cxn>
              <a:cxn ang="T105">
                <a:pos x="T58" y="T59"/>
              </a:cxn>
              <a:cxn ang="T106">
                <a:pos x="T60" y="T61"/>
              </a:cxn>
              <a:cxn ang="T107">
                <a:pos x="T62" y="T63"/>
              </a:cxn>
              <a:cxn ang="T108">
                <a:pos x="T64" y="T65"/>
              </a:cxn>
              <a:cxn ang="T109">
                <a:pos x="T66" y="T67"/>
              </a:cxn>
              <a:cxn ang="T110">
                <a:pos x="T68" y="T69"/>
              </a:cxn>
              <a:cxn ang="T111">
                <a:pos x="T70" y="T71"/>
              </a:cxn>
              <a:cxn ang="T112">
                <a:pos x="T72" y="T73"/>
              </a:cxn>
              <a:cxn ang="T113">
                <a:pos x="T74" y="T75"/>
              </a:cxn>
            </a:cxnLst>
            <a:rect l="0" t="0" r="r" b="b"/>
            <a:pathLst>
              <a:path w="659" h="407">
                <a:moveTo>
                  <a:pt x="659" y="10"/>
                </a:moveTo>
                <a:lnTo>
                  <a:pt x="659" y="10"/>
                </a:lnTo>
                <a:lnTo>
                  <a:pt x="654" y="29"/>
                </a:lnTo>
                <a:lnTo>
                  <a:pt x="650" y="51"/>
                </a:lnTo>
                <a:lnTo>
                  <a:pt x="647" y="72"/>
                </a:lnTo>
                <a:lnTo>
                  <a:pt x="646" y="95"/>
                </a:lnTo>
                <a:lnTo>
                  <a:pt x="644" y="142"/>
                </a:lnTo>
                <a:lnTo>
                  <a:pt x="646" y="188"/>
                </a:lnTo>
                <a:lnTo>
                  <a:pt x="649" y="231"/>
                </a:lnTo>
                <a:lnTo>
                  <a:pt x="650" y="263"/>
                </a:lnTo>
                <a:lnTo>
                  <a:pt x="655" y="294"/>
                </a:lnTo>
                <a:lnTo>
                  <a:pt x="619" y="319"/>
                </a:lnTo>
                <a:lnTo>
                  <a:pt x="585" y="339"/>
                </a:lnTo>
                <a:lnTo>
                  <a:pt x="551" y="357"/>
                </a:lnTo>
                <a:lnTo>
                  <a:pt x="518" y="371"/>
                </a:lnTo>
                <a:lnTo>
                  <a:pt x="485" y="383"/>
                </a:lnTo>
                <a:lnTo>
                  <a:pt x="454" y="392"/>
                </a:lnTo>
                <a:lnTo>
                  <a:pt x="423" y="399"/>
                </a:lnTo>
                <a:lnTo>
                  <a:pt x="394" y="404"/>
                </a:lnTo>
                <a:lnTo>
                  <a:pt x="366" y="407"/>
                </a:lnTo>
                <a:lnTo>
                  <a:pt x="338" y="407"/>
                </a:lnTo>
                <a:lnTo>
                  <a:pt x="310" y="406"/>
                </a:lnTo>
                <a:lnTo>
                  <a:pt x="286" y="404"/>
                </a:lnTo>
                <a:lnTo>
                  <a:pt x="260" y="399"/>
                </a:lnTo>
                <a:lnTo>
                  <a:pt x="237" y="392"/>
                </a:lnTo>
                <a:lnTo>
                  <a:pt x="214" y="386"/>
                </a:lnTo>
                <a:lnTo>
                  <a:pt x="193" y="379"/>
                </a:lnTo>
                <a:lnTo>
                  <a:pt x="173" y="370"/>
                </a:lnTo>
                <a:lnTo>
                  <a:pt x="153" y="361"/>
                </a:lnTo>
                <a:lnTo>
                  <a:pt x="119" y="342"/>
                </a:lnTo>
                <a:lnTo>
                  <a:pt x="88" y="321"/>
                </a:lnTo>
                <a:lnTo>
                  <a:pt x="63" y="301"/>
                </a:lnTo>
                <a:lnTo>
                  <a:pt x="44" y="285"/>
                </a:lnTo>
                <a:lnTo>
                  <a:pt x="29" y="270"/>
                </a:lnTo>
                <a:lnTo>
                  <a:pt x="18" y="257"/>
                </a:lnTo>
                <a:lnTo>
                  <a:pt x="21" y="240"/>
                </a:lnTo>
                <a:lnTo>
                  <a:pt x="23" y="222"/>
                </a:lnTo>
                <a:lnTo>
                  <a:pt x="24" y="203"/>
                </a:lnTo>
                <a:lnTo>
                  <a:pt x="24" y="183"/>
                </a:lnTo>
                <a:lnTo>
                  <a:pt x="21" y="141"/>
                </a:lnTo>
                <a:lnTo>
                  <a:pt x="16" y="98"/>
                </a:lnTo>
                <a:lnTo>
                  <a:pt x="11" y="61"/>
                </a:lnTo>
                <a:lnTo>
                  <a:pt x="6" y="29"/>
                </a:lnTo>
                <a:lnTo>
                  <a:pt x="0" y="0"/>
                </a:lnTo>
                <a:lnTo>
                  <a:pt x="14" y="21"/>
                </a:lnTo>
                <a:lnTo>
                  <a:pt x="32" y="44"/>
                </a:lnTo>
                <a:lnTo>
                  <a:pt x="54" y="69"/>
                </a:lnTo>
                <a:lnTo>
                  <a:pt x="78" y="97"/>
                </a:lnTo>
                <a:lnTo>
                  <a:pt x="106" y="124"/>
                </a:lnTo>
                <a:lnTo>
                  <a:pt x="119" y="136"/>
                </a:lnTo>
                <a:lnTo>
                  <a:pt x="134" y="147"/>
                </a:lnTo>
                <a:lnTo>
                  <a:pt x="147" y="155"/>
                </a:lnTo>
                <a:lnTo>
                  <a:pt x="162" y="164"/>
                </a:lnTo>
                <a:lnTo>
                  <a:pt x="176" y="173"/>
                </a:lnTo>
                <a:lnTo>
                  <a:pt x="196" y="183"/>
                </a:lnTo>
                <a:lnTo>
                  <a:pt x="222" y="195"/>
                </a:lnTo>
                <a:lnTo>
                  <a:pt x="253" y="206"/>
                </a:lnTo>
                <a:lnTo>
                  <a:pt x="289" y="216"/>
                </a:lnTo>
                <a:lnTo>
                  <a:pt x="309" y="221"/>
                </a:lnTo>
                <a:lnTo>
                  <a:pt x="330" y="222"/>
                </a:lnTo>
                <a:lnTo>
                  <a:pt x="351" y="224"/>
                </a:lnTo>
                <a:lnTo>
                  <a:pt x="374" y="226"/>
                </a:lnTo>
                <a:lnTo>
                  <a:pt x="387" y="222"/>
                </a:lnTo>
                <a:lnTo>
                  <a:pt x="404" y="219"/>
                </a:lnTo>
                <a:lnTo>
                  <a:pt x="425" y="211"/>
                </a:lnTo>
                <a:lnTo>
                  <a:pt x="449" y="201"/>
                </a:lnTo>
                <a:lnTo>
                  <a:pt x="477" y="186"/>
                </a:lnTo>
                <a:lnTo>
                  <a:pt x="507" y="168"/>
                </a:lnTo>
                <a:lnTo>
                  <a:pt x="523" y="157"/>
                </a:lnTo>
                <a:lnTo>
                  <a:pt x="538" y="144"/>
                </a:lnTo>
                <a:lnTo>
                  <a:pt x="624" y="57"/>
                </a:lnTo>
                <a:lnTo>
                  <a:pt x="659" y="1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2" name="Freeform 94"/>
          <p:cNvSpPr>
            <a:spLocks/>
          </p:cNvSpPr>
          <p:nvPr/>
        </p:nvSpPr>
        <p:spPr bwMode="auto">
          <a:xfrm>
            <a:off x="3806825" y="4638675"/>
            <a:ext cx="87313" cy="290513"/>
          </a:xfrm>
          <a:custGeom>
            <a:avLst/>
            <a:gdLst>
              <a:gd name="T0" fmla="*/ 46038 w 55"/>
              <a:gd name="T1" fmla="*/ 38100 h 183"/>
              <a:gd name="T2" fmla="*/ 46038 w 55"/>
              <a:gd name="T3" fmla="*/ 38100 h 183"/>
              <a:gd name="T4" fmla="*/ 36513 w 55"/>
              <a:gd name="T5" fmla="*/ 22225 h 183"/>
              <a:gd name="T6" fmla="*/ 25400 w 55"/>
              <a:gd name="T7" fmla="*/ 9525 h 183"/>
              <a:gd name="T8" fmla="*/ 15875 w 55"/>
              <a:gd name="T9" fmla="*/ 1588 h 183"/>
              <a:gd name="T10" fmla="*/ 9525 w 55"/>
              <a:gd name="T11" fmla="*/ 0 h 183"/>
              <a:gd name="T12" fmla="*/ 7938 w 55"/>
              <a:gd name="T13" fmla="*/ 0 h 183"/>
              <a:gd name="T14" fmla="*/ 1588 w 55"/>
              <a:gd name="T15" fmla="*/ 1588 h 183"/>
              <a:gd name="T16" fmla="*/ 0 w 55"/>
              <a:gd name="T17" fmla="*/ 9525 h 183"/>
              <a:gd name="T18" fmla="*/ 0 w 55"/>
              <a:gd name="T19" fmla="*/ 20638 h 183"/>
              <a:gd name="T20" fmla="*/ 0 w 55"/>
              <a:gd name="T21" fmla="*/ 34925 h 183"/>
              <a:gd name="T22" fmla="*/ 4763 w 55"/>
              <a:gd name="T23" fmla="*/ 82550 h 183"/>
              <a:gd name="T24" fmla="*/ 4763 w 55"/>
              <a:gd name="T25" fmla="*/ 82550 h 183"/>
              <a:gd name="T26" fmla="*/ 9525 w 55"/>
              <a:gd name="T27" fmla="*/ 95250 h 183"/>
              <a:gd name="T28" fmla="*/ 17463 w 55"/>
              <a:gd name="T29" fmla="*/ 127000 h 183"/>
              <a:gd name="T30" fmla="*/ 22225 w 55"/>
              <a:gd name="T31" fmla="*/ 144463 h 183"/>
              <a:gd name="T32" fmla="*/ 25400 w 55"/>
              <a:gd name="T33" fmla="*/ 165100 h 183"/>
              <a:gd name="T34" fmla="*/ 25400 w 55"/>
              <a:gd name="T35" fmla="*/ 180975 h 183"/>
              <a:gd name="T36" fmla="*/ 22225 w 55"/>
              <a:gd name="T37" fmla="*/ 196850 h 183"/>
              <a:gd name="T38" fmla="*/ 22225 w 55"/>
              <a:gd name="T39" fmla="*/ 196850 h 183"/>
              <a:gd name="T40" fmla="*/ 25400 w 55"/>
              <a:gd name="T41" fmla="*/ 217488 h 183"/>
              <a:gd name="T42" fmla="*/ 28575 w 55"/>
              <a:gd name="T43" fmla="*/ 234950 h 183"/>
              <a:gd name="T44" fmla="*/ 33338 w 55"/>
              <a:gd name="T45" fmla="*/ 254000 h 183"/>
              <a:gd name="T46" fmla="*/ 44450 w 55"/>
              <a:gd name="T47" fmla="*/ 271463 h 183"/>
              <a:gd name="T48" fmla="*/ 49213 w 55"/>
              <a:gd name="T49" fmla="*/ 279400 h 183"/>
              <a:gd name="T50" fmla="*/ 53975 w 55"/>
              <a:gd name="T51" fmla="*/ 284163 h 183"/>
              <a:gd name="T52" fmla="*/ 61913 w 55"/>
              <a:gd name="T53" fmla="*/ 290513 h 183"/>
              <a:gd name="T54" fmla="*/ 69850 w 55"/>
              <a:gd name="T55" fmla="*/ 290513 h 183"/>
              <a:gd name="T56" fmla="*/ 77788 w 55"/>
              <a:gd name="T57" fmla="*/ 290513 h 183"/>
              <a:gd name="T58" fmla="*/ 87313 w 55"/>
              <a:gd name="T59" fmla="*/ 284163 h 183"/>
              <a:gd name="T60" fmla="*/ 87313 w 55"/>
              <a:gd name="T61" fmla="*/ 284163 h 183"/>
              <a:gd name="T62" fmla="*/ 69850 w 55"/>
              <a:gd name="T63" fmla="*/ 201613 h 183"/>
              <a:gd name="T64" fmla="*/ 69850 w 55"/>
              <a:gd name="T65" fmla="*/ 201613 h 183"/>
              <a:gd name="T66" fmla="*/ 65088 w 55"/>
              <a:gd name="T67" fmla="*/ 193675 h 183"/>
              <a:gd name="T68" fmla="*/ 49213 w 55"/>
              <a:gd name="T69" fmla="*/ 176213 h 183"/>
              <a:gd name="T70" fmla="*/ 44450 w 55"/>
              <a:gd name="T71" fmla="*/ 163513 h 183"/>
              <a:gd name="T72" fmla="*/ 41275 w 55"/>
              <a:gd name="T73" fmla="*/ 149225 h 183"/>
              <a:gd name="T74" fmla="*/ 38100 w 55"/>
              <a:gd name="T75" fmla="*/ 139700 h 183"/>
              <a:gd name="T76" fmla="*/ 44450 w 55"/>
              <a:gd name="T77" fmla="*/ 128588 h 183"/>
              <a:gd name="T78" fmla="*/ 44450 w 55"/>
              <a:gd name="T79" fmla="*/ 128588 h 183"/>
              <a:gd name="T80" fmla="*/ 53975 w 55"/>
              <a:gd name="T81" fmla="*/ 111125 h 183"/>
              <a:gd name="T82" fmla="*/ 58738 w 55"/>
              <a:gd name="T83" fmla="*/ 92075 h 183"/>
              <a:gd name="T84" fmla="*/ 61913 w 55"/>
              <a:gd name="T85" fmla="*/ 84138 h 183"/>
              <a:gd name="T86" fmla="*/ 61913 w 55"/>
              <a:gd name="T87" fmla="*/ 77788 h 183"/>
              <a:gd name="T88" fmla="*/ 61913 w 55"/>
              <a:gd name="T89" fmla="*/ 77788 h 183"/>
              <a:gd name="T90" fmla="*/ 50800 w 55"/>
              <a:gd name="T91" fmla="*/ 50800 h 183"/>
              <a:gd name="T92" fmla="*/ 46038 w 55"/>
              <a:gd name="T93" fmla="*/ 38100 h 183"/>
              <a:gd name="T94" fmla="*/ 46038 w 55"/>
              <a:gd name="T95" fmla="*/ 38100 h 18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55" h="183">
                <a:moveTo>
                  <a:pt x="29" y="24"/>
                </a:moveTo>
                <a:lnTo>
                  <a:pt x="29" y="24"/>
                </a:lnTo>
                <a:lnTo>
                  <a:pt x="23" y="14"/>
                </a:lnTo>
                <a:lnTo>
                  <a:pt x="16" y="6"/>
                </a:lnTo>
                <a:lnTo>
                  <a:pt x="10" y="1"/>
                </a:lnTo>
                <a:lnTo>
                  <a:pt x="6" y="0"/>
                </a:lnTo>
                <a:lnTo>
                  <a:pt x="5" y="0"/>
                </a:lnTo>
                <a:lnTo>
                  <a:pt x="1" y="1"/>
                </a:lnTo>
                <a:lnTo>
                  <a:pt x="0" y="6"/>
                </a:lnTo>
                <a:lnTo>
                  <a:pt x="0" y="13"/>
                </a:lnTo>
                <a:lnTo>
                  <a:pt x="0" y="22"/>
                </a:lnTo>
                <a:lnTo>
                  <a:pt x="3" y="52"/>
                </a:lnTo>
                <a:lnTo>
                  <a:pt x="6" y="60"/>
                </a:lnTo>
                <a:lnTo>
                  <a:pt x="11" y="80"/>
                </a:lnTo>
                <a:lnTo>
                  <a:pt x="14" y="91"/>
                </a:lnTo>
                <a:lnTo>
                  <a:pt x="16" y="104"/>
                </a:lnTo>
                <a:lnTo>
                  <a:pt x="16" y="114"/>
                </a:lnTo>
                <a:lnTo>
                  <a:pt x="14" y="124"/>
                </a:lnTo>
                <a:lnTo>
                  <a:pt x="16" y="137"/>
                </a:lnTo>
                <a:lnTo>
                  <a:pt x="18" y="148"/>
                </a:lnTo>
                <a:lnTo>
                  <a:pt x="21" y="160"/>
                </a:lnTo>
                <a:lnTo>
                  <a:pt x="28" y="171"/>
                </a:lnTo>
                <a:lnTo>
                  <a:pt x="31" y="176"/>
                </a:lnTo>
                <a:lnTo>
                  <a:pt x="34" y="179"/>
                </a:lnTo>
                <a:lnTo>
                  <a:pt x="39" y="183"/>
                </a:lnTo>
                <a:lnTo>
                  <a:pt x="44" y="183"/>
                </a:lnTo>
                <a:lnTo>
                  <a:pt x="49" y="183"/>
                </a:lnTo>
                <a:lnTo>
                  <a:pt x="55" y="179"/>
                </a:lnTo>
                <a:lnTo>
                  <a:pt x="44" y="127"/>
                </a:lnTo>
                <a:lnTo>
                  <a:pt x="41" y="122"/>
                </a:lnTo>
                <a:lnTo>
                  <a:pt x="31" y="111"/>
                </a:lnTo>
                <a:lnTo>
                  <a:pt x="28" y="103"/>
                </a:lnTo>
                <a:lnTo>
                  <a:pt x="26" y="94"/>
                </a:lnTo>
                <a:lnTo>
                  <a:pt x="24" y="88"/>
                </a:lnTo>
                <a:lnTo>
                  <a:pt x="28" y="81"/>
                </a:lnTo>
                <a:lnTo>
                  <a:pt x="34" y="70"/>
                </a:lnTo>
                <a:lnTo>
                  <a:pt x="37" y="58"/>
                </a:lnTo>
                <a:lnTo>
                  <a:pt x="39" y="53"/>
                </a:lnTo>
                <a:lnTo>
                  <a:pt x="39" y="49"/>
                </a:lnTo>
                <a:lnTo>
                  <a:pt x="32" y="32"/>
                </a:lnTo>
                <a:lnTo>
                  <a:pt x="29" y="24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3" name="Freeform 95"/>
          <p:cNvSpPr>
            <a:spLocks/>
          </p:cNvSpPr>
          <p:nvPr/>
        </p:nvSpPr>
        <p:spPr bwMode="auto">
          <a:xfrm>
            <a:off x="5265738" y="4652963"/>
            <a:ext cx="61912" cy="269875"/>
          </a:xfrm>
          <a:custGeom>
            <a:avLst/>
            <a:gdLst>
              <a:gd name="T0" fmla="*/ 25400 w 39"/>
              <a:gd name="T1" fmla="*/ 57150 h 170"/>
              <a:gd name="T2" fmla="*/ 25400 w 39"/>
              <a:gd name="T3" fmla="*/ 57150 h 170"/>
              <a:gd name="T4" fmla="*/ 30162 w 39"/>
              <a:gd name="T5" fmla="*/ 44450 h 170"/>
              <a:gd name="T6" fmla="*/ 38100 w 39"/>
              <a:gd name="T7" fmla="*/ 19050 h 170"/>
              <a:gd name="T8" fmla="*/ 44450 w 39"/>
              <a:gd name="T9" fmla="*/ 7938 h 170"/>
              <a:gd name="T10" fmla="*/ 49212 w 39"/>
              <a:gd name="T11" fmla="*/ 3175 h 170"/>
              <a:gd name="T12" fmla="*/ 50800 w 39"/>
              <a:gd name="T13" fmla="*/ 0 h 170"/>
              <a:gd name="T14" fmla="*/ 57150 w 39"/>
              <a:gd name="T15" fmla="*/ 3175 h 170"/>
              <a:gd name="T16" fmla="*/ 61912 w 39"/>
              <a:gd name="T17" fmla="*/ 12700 h 170"/>
              <a:gd name="T18" fmla="*/ 61912 w 39"/>
              <a:gd name="T19" fmla="*/ 12700 h 170"/>
              <a:gd name="T20" fmla="*/ 58737 w 39"/>
              <a:gd name="T21" fmla="*/ 60325 h 170"/>
              <a:gd name="T22" fmla="*/ 53975 w 39"/>
              <a:gd name="T23" fmla="*/ 98425 h 170"/>
              <a:gd name="T24" fmla="*/ 49212 w 39"/>
              <a:gd name="T25" fmla="*/ 120650 h 170"/>
              <a:gd name="T26" fmla="*/ 44450 w 39"/>
              <a:gd name="T27" fmla="*/ 138113 h 170"/>
              <a:gd name="T28" fmla="*/ 44450 w 39"/>
              <a:gd name="T29" fmla="*/ 138113 h 170"/>
              <a:gd name="T30" fmla="*/ 44450 w 39"/>
              <a:gd name="T31" fmla="*/ 158750 h 170"/>
              <a:gd name="T32" fmla="*/ 46037 w 39"/>
              <a:gd name="T33" fmla="*/ 206375 h 170"/>
              <a:gd name="T34" fmla="*/ 44450 w 39"/>
              <a:gd name="T35" fmla="*/ 231775 h 170"/>
              <a:gd name="T36" fmla="*/ 41275 w 39"/>
              <a:gd name="T37" fmla="*/ 252413 h 170"/>
              <a:gd name="T38" fmla="*/ 38100 w 39"/>
              <a:gd name="T39" fmla="*/ 260350 h 170"/>
              <a:gd name="T40" fmla="*/ 36512 w 39"/>
              <a:gd name="T41" fmla="*/ 265113 h 170"/>
              <a:gd name="T42" fmla="*/ 30162 w 39"/>
              <a:gd name="T43" fmla="*/ 268288 h 170"/>
              <a:gd name="T44" fmla="*/ 25400 w 39"/>
              <a:gd name="T45" fmla="*/ 268288 h 170"/>
              <a:gd name="T46" fmla="*/ 25400 w 39"/>
              <a:gd name="T47" fmla="*/ 268288 h 170"/>
              <a:gd name="T48" fmla="*/ 22225 w 39"/>
              <a:gd name="T49" fmla="*/ 268288 h 170"/>
              <a:gd name="T50" fmla="*/ 12700 w 39"/>
              <a:gd name="T51" fmla="*/ 269875 h 170"/>
              <a:gd name="T52" fmla="*/ 1587 w 39"/>
              <a:gd name="T53" fmla="*/ 265113 h 170"/>
              <a:gd name="T54" fmla="*/ 0 w 39"/>
              <a:gd name="T55" fmla="*/ 261938 h 170"/>
              <a:gd name="T56" fmla="*/ 0 w 39"/>
              <a:gd name="T57" fmla="*/ 257175 h 170"/>
              <a:gd name="T58" fmla="*/ 0 w 39"/>
              <a:gd name="T59" fmla="*/ 257175 h 170"/>
              <a:gd name="T60" fmla="*/ 9525 w 39"/>
              <a:gd name="T61" fmla="*/ 228600 h 170"/>
              <a:gd name="T62" fmla="*/ 15875 w 39"/>
              <a:gd name="T63" fmla="*/ 206375 h 170"/>
              <a:gd name="T64" fmla="*/ 20637 w 39"/>
              <a:gd name="T65" fmla="*/ 184150 h 170"/>
              <a:gd name="T66" fmla="*/ 20637 w 39"/>
              <a:gd name="T67" fmla="*/ 184150 h 170"/>
              <a:gd name="T68" fmla="*/ 15875 w 39"/>
              <a:gd name="T69" fmla="*/ 149225 h 170"/>
              <a:gd name="T70" fmla="*/ 12700 w 39"/>
              <a:gd name="T71" fmla="*/ 122238 h 170"/>
              <a:gd name="T72" fmla="*/ 15875 w 39"/>
              <a:gd name="T73" fmla="*/ 114300 h 170"/>
              <a:gd name="T74" fmla="*/ 17462 w 39"/>
              <a:gd name="T75" fmla="*/ 114300 h 170"/>
              <a:gd name="T76" fmla="*/ 20637 w 39"/>
              <a:gd name="T77" fmla="*/ 114300 h 170"/>
              <a:gd name="T78" fmla="*/ 25400 w 39"/>
              <a:gd name="T79" fmla="*/ 57150 h 170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39" h="170">
                <a:moveTo>
                  <a:pt x="16" y="36"/>
                </a:moveTo>
                <a:lnTo>
                  <a:pt x="16" y="36"/>
                </a:lnTo>
                <a:lnTo>
                  <a:pt x="19" y="28"/>
                </a:lnTo>
                <a:lnTo>
                  <a:pt x="24" y="12"/>
                </a:lnTo>
                <a:lnTo>
                  <a:pt x="28" y="5"/>
                </a:lnTo>
                <a:lnTo>
                  <a:pt x="31" y="2"/>
                </a:lnTo>
                <a:lnTo>
                  <a:pt x="32" y="0"/>
                </a:lnTo>
                <a:lnTo>
                  <a:pt x="36" y="2"/>
                </a:lnTo>
                <a:lnTo>
                  <a:pt x="39" y="8"/>
                </a:lnTo>
                <a:lnTo>
                  <a:pt x="37" y="38"/>
                </a:lnTo>
                <a:lnTo>
                  <a:pt x="34" y="62"/>
                </a:lnTo>
                <a:lnTo>
                  <a:pt x="31" y="76"/>
                </a:lnTo>
                <a:lnTo>
                  <a:pt x="28" y="87"/>
                </a:lnTo>
                <a:lnTo>
                  <a:pt x="28" y="100"/>
                </a:lnTo>
                <a:lnTo>
                  <a:pt x="29" y="130"/>
                </a:lnTo>
                <a:lnTo>
                  <a:pt x="28" y="146"/>
                </a:lnTo>
                <a:lnTo>
                  <a:pt x="26" y="159"/>
                </a:lnTo>
                <a:lnTo>
                  <a:pt x="24" y="164"/>
                </a:lnTo>
                <a:lnTo>
                  <a:pt x="23" y="167"/>
                </a:lnTo>
                <a:lnTo>
                  <a:pt x="19" y="169"/>
                </a:lnTo>
                <a:lnTo>
                  <a:pt x="16" y="169"/>
                </a:lnTo>
                <a:lnTo>
                  <a:pt x="14" y="169"/>
                </a:lnTo>
                <a:lnTo>
                  <a:pt x="8" y="170"/>
                </a:lnTo>
                <a:lnTo>
                  <a:pt x="1" y="167"/>
                </a:lnTo>
                <a:lnTo>
                  <a:pt x="0" y="165"/>
                </a:lnTo>
                <a:lnTo>
                  <a:pt x="0" y="162"/>
                </a:lnTo>
                <a:lnTo>
                  <a:pt x="6" y="144"/>
                </a:lnTo>
                <a:lnTo>
                  <a:pt x="10" y="130"/>
                </a:lnTo>
                <a:lnTo>
                  <a:pt x="13" y="116"/>
                </a:lnTo>
                <a:lnTo>
                  <a:pt x="10" y="94"/>
                </a:lnTo>
                <a:lnTo>
                  <a:pt x="8" y="77"/>
                </a:lnTo>
                <a:lnTo>
                  <a:pt x="10" y="72"/>
                </a:lnTo>
                <a:lnTo>
                  <a:pt x="11" y="72"/>
                </a:lnTo>
                <a:lnTo>
                  <a:pt x="13" y="72"/>
                </a:lnTo>
                <a:lnTo>
                  <a:pt x="16" y="36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4" name="Freeform 96"/>
          <p:cNvSpPr>
            <a:spLocks/>
          </p:cNvSpPr>
          <p:nvPr/>
        </p:nvSpPr>
        <p:spPr bwMode="auto">
          <a:xfrm>
            <a:off x="1235075" y="3613150"/>
            <a:ext cx="1866900" cy="2227263"/>
          </a:xfrm>
          <a:custGeom>
            <a:avLst/>
            <a:gdLst>
              <a:gd name="T0" fmla="*/ 804863 w 1176"/>
              <a:gd name="T1" fmla="*/ 69850 h 1403"/>
              <a:gd name="T2" fmla="*/ 971550 w 1176"/>
              <a:gd name="T3" fmla="*/ 14288 h 1403"/>
              <a:gd name="T4" fmla="*/ 1168400 w 1176"/>
              <a:gd name="T5" fmla="*/ 1588 h 1403"/>
              <a:gd name="T6" fmla="*/ 1292225 w 1176"/>
              <a:gd name="T7" fmla="*/ 28575 h 1403"/>
              <a:gd name="T8" fmla="*/ 1419225 w 1176"/>
              <a:gd name="T9" fmla="*/ 87313 h 1403"/>
              <a:gd name="T10" fmla="*/ 1463675 w 1176"/>
              <a:gd name="T11" fmla="*/ 115888 h 1403"/>
              <a:gd name="T12" fmla="*/ 1401763 w 1176"/>
              <a:gd name="T13" fmla="*/ 98425 h 1403"/>
              <a:gd name="T14" fmla="*/ 1349375 w 1176"/>
              <a:gd name="T15" fmla="*/ 98425 h 1403"/>
              <a:gd name="T16" fmla="*/ 1471613 w 1176"/>
              <a:gd name="T17" fmla="*/ 155575 h 1403"/>
              <a:gd name="T18" fmla="*/ 1570038 w 1176"/>
              <a:gd name="T19" fmla="*/ 242888 h 1403"/>
              <a:gd name="T20" fmla="*/ 1643063 w 1176"/>
              <a:gd name="T21" fmla="*/ 349250 h 1403"/>
              <a:gd name="T22" fmla="*/ 1692275 w 1176"/>
              <a:gd name="T23" fmla="*/ 433388 h 1403"/>
              <a:gd name="T24" fmla="*/ 1785938 w 1176"/>
              <a:gd name="T25" fmla="*/ 646113 h 1403"/>
              <a:gd name="T26" fmla="*/ 1846263 w 1176"/>
              <a:gd name="T27" fmla="*/ 928688 h 1403"/>
              <a:gd name="T28" fmla="*/ 1866900 w 1176"/>
              <a:gd name="T29" fmla="*/ 1160463 h 1403"/>
              <a:gd name="T30" fmla="*/ 1847850 w 1176"/>
              <a:gd name="T31" fmla="*/ 1308100 h 1403"/>
              <a:gd name="T32" fmla="*/ 1798638 w 1176"/>
              <a:gd name="T33" fmla="*/ 1509713 h 1403"/>
              <a:gd name="T34" fmla="*/ 1725613 w 1176"/>
              <a:gd name="T35" fmla="*/ 1652588 h 1403"/>
              <a:gd name="T36" fmla="*/ 1687513 w 1176"/>
              <a:gd name="T37" fmla="*/ 1787525 h 1403"/>
              <a:gd name="T38" fmla="*/ 1639888 w 1176"/>
              <a:gd name="T39" fmla="*/ 1962150 h 1403"/>
              <a:gd name="T40" fmla="*/ 1573213 w 1176"/>
              <a:gd name="T41" fmla="*/ 2078038 h 1403"/>
              <a:gd name="T42" fmla="*/ 1500188 w 1176"/>
              <a:gd name="T43" fmla="*/ 2122488 h 1403"/>
              <a:gd name="T44" fmla="*/ 1422400 w 1176"/>
              <a:gd name="T45" fmla="*/ 2146300 h 1403"/>
              <a:gd name="T46" fmla="*/ 1479550 w 1176"/>
              <a:gd name="T47" fmla="*/ 2117725 h 1403"/>
              <a:gd name="T48" fmla="*/ 1516063 w 1176"/>
              <a:gd name="T49" fmla="*/ 2055813 h 1403"/>
              <a:gd name="T50" fmla="*/ 1511300 w 1176"/>
              <a:gd name="T51" fmla="*/ 1941513 h 1403"/>
              <a:gd name="T52" fmla="*/ 1206500 w 1176"/>
              <a:gd name="T53" fmla="*/ 2170113 h 1403"/>
              <a:gd name="T54" fmla="*/ 1079500 w 1176"/>
              <a:gd name="T55" fmla="*/ 2211388 h 1403"/>
              <a:gd name="T56" fmla="*/ 942975 w 1176"/>
              <a:gd name="T57" fmla="*/ 2224088 h 1403"/>
              <a:gd name="T58" fmla="*/ 801688 w 1176"/>
              <a:gd name="T59" fmla="*/ 2182813 h 1403"/>
              <a:gd name="T60" fmla="*/ 757238 w 1176"/>
              <a:gd name="T61" fmla="*/ 2151063 h 1403"/>
              <a:gd name="T62" fmla="*/ 604838 w 1176"/>
              <a:gd name="T63" fmla="*/ 2044700 h 1403"/>
              <a:gd name="T64" fmla="*/ 477838 w 1176"/>
              <a:gd name="T65" fmla="*/ 1914525 h 1403"/>
              <a:gd name="T66" fmla="*/ 401638 w 1176"/>
              <a:gd name="T67" fmla="*/ 1770063 h 1403"/>
              <a:gd name="T68" fmla="*/ 344488 w 1176"/>
              <a:gd name="T69" fmla="*/ 1630363 h 1403"/>
              <a:gd name="T70" fmla="*/ 301625 w 1176"/>
              <a:gd name="T71" fmla="*/ 1652588 h 1403"/>
              <a:gd name="T72" fmla="*/ 257175 w 1176"/>
              <a:gd name="T73" fmla="*/ 1631950 h 1403"/>
              <a:gd name="T74" fmla="*/ 150813 w 1176"/>
              <a:gd name="T75" fmla="*/ 1624013 h 1403"/>
              <a:gd name="T76" fmla="*/ 188913 w 1176"/>
              <a:gd name="T77" fmla="*/ 1697038 h 1403"/>
              <a:gd name="T78" fmla="*/ 106363 w 1176"/>
              <a:gd name="T79" fmla="*/ 1671638 h 1403"/>
              <a:gd name="T80" fmla="*/ 77788 w 1176"/>
              <a:gd name="T81" fmla="*/ 1631950 h 1403"/>
              <a:gd name="T82" fmla="*/ 20638 w 1176"/>
              <a:gd name="T83" fmla="*/ 1390650 h 1403"/>
              <a:gd name="T84" fmla="*/ 0 w 1176"/>
              <a:gd name="T85" fmla="*/ 1214438 h 1403"/>
              <a:gd name="T86" fmla="*/ 3175 w 1176"/>
              <a:gd name="T87" fmla="*/ 941388 h 1403"/>
              <a:gd name="T88" fmla="*/ 4763 w 1176"/>
              <a:gd name="T89" fmla="*/ 806450 h 1403"/>
              <a:gd name="T90" fmla="*/ 23813 w 1176"/>
              <a:gd name="T91" fmla="*/ 584200 h 1403"/>
              <a:gd name="T92" fmla="*/ 52388 w 1176"/>
              <a:gd name="T93" fmla="*/ 515938 h 1403"/>
              <a:gd name="T94" fmla="*/ 265113 w 1176"/>
              <a:gd name="T95" fmla="*/ 258763 h 1403"/>
              <a:gd name="T96" fmla="*/ 315913 w 1176"/>
              <a:gd name="T97" fmla="*/ 204788 h 1403"/>
              <a:gd name="T98" fmla="*/ 428625 w 1176"/>
              <a:gd name="T99" fmla="*/ 127000 h 1403"/>
              <a:gd name="T100" fmla="*/ 592138 w 1176"/>
              <a:gd name="T101" fmla="*/ 82550 h 1403"/>
              <a:gd name="T102" fmla="*/ 715963 w 1176"/>
              <a:gd name="T103" fmla="*/ 95250 h 1403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1176" h="1403">
                <a:moveTo>
                  <a:pt x="468" y="65"/>
                </a:moveTo>
                <a:lnTo>
                  <a:pt x="468" y="65"/>
                </a:lnTo>
                <a:lnTo>
                  <a:pt x="477" y="60"/>
                </a:lnTo>
                <a:lnTo>
                  <a:pt x="507" y="44"/>
                </a:lnTo>
                <a:lnTo>
                  <a:pt x="528" y="36"/>
                </a:lnTo>
                <a:lnTo>
                  <a:pt x="553" y="26"/>
                </a:lnTo>
                <a:lnTo>
                  <a:pt x="580" y="18"/>
                </a:lnTo>
                <a:lnTo>
                  <a:pt x="612" y="9"/>
                </a:lnTo>
                <a:lnTo>
                  <a:pt x="644" y="5"/>
                </a:lnTo>
                <a:lnTo>
                  <a:pt x="679" y="0"/>
                </a:lnTo>
                <a:lnTo>
                  <a:pt x="716" y="0"/>
                </a:lnTo>
                <a:lnTo>
                  <a:pt x="736" y="1"/>
                </a:lnTo>
                <a:lnTo>
                  <a:pt x="754" y="3"/>
                </a:lnTo>
                <a:lnTo>
                  <a:pt x="773" y="8"/>
                </a:lnTo>
                <a:lnTo>
                  <a:pt x="795" y="11"/>
                </a:lnTo>
                <a:lnTo>
                  <a:pt x="814" y="18"/>
                </a:lnTo>
                <a:lnTo>
                  <a:pt x="834" y="24"/>
                </a:lnTo>
                <a:lnTo>
                  <a:pt x="854" y="34"/>
                </a:lnTo>
                <a:lnTo>
                  <a:pt x="875" y="44"/>
                </a:lnTo>
                <a:lnTo>
                  <a:pt x="894" y="55"/>
                </a:lnTo>
                <a:lnTo>
                  <a:pt x="914" y="68"/>
                </a:lnTo>
                <a:lnTo>
                  <a:pt x="922" y="73"/>
                </a:lnTo>
                <a:lnTo>
                  <a:pt x="917" y="72"/>
                </a:lnTo>
                <a:lnTo>
                  <a:pt x="906" y="67"/>
                </a:lnTo>
                <a:lnTo>
                  <a:pt x="896" y="63"/>
                </a:lnTo>
                <a:lnTo>
                  <a:pt x="883" y="62"/>
                </a:lnTo>
                <a:lnTo>
                  <a:pt x="865" y="60"/>
                </a:lnTo>
                <a:lnTo>
                  <a:pt x="845" y="62"/>
                </a:lnTo>
                <a:lnTo>
                  <a:pt x="850" y="62"/>
                </a:lnTo>
                <a:lnTo>
                  <a:pt x="865" y="67"/>
                </a:lnTo>
                <a:lnTo>
                  <a:pt x="886" y="75"/>
                </a:lnTo>
                <a:lnTo>
                  <a:pt x="912" y="88"/>
                </a:lnTo>
                <a:lnTo>
                  <a:pt x="927" y="98"/>
                </a:lnTo>
                <a:lnTo>
                  <a:pt x="942" y="108"/>
                </a:lnTo>
                <a:lnTo>
                  <a:pt x="958" y="121"/>
                </a:lnTo>
                <a:lnTo>
                  <a:pt x="975" y="137"/>
                </a:lnTo>
                <a:lnTo>
                  <a:pt x="989" y="153"/>
                </a:lnTo>
                <a:lnTo>
                  <a:pt x="1006" y="173"/>
                </a:lnTo>
                <a:lnTo>
                  <a:pt x="1020" y="196"/>
                </a:lnTo>
                <a:lnTo>
                  <a:pt x="1035" y="220"/>
                </a:lnTo>
                <a:lnTo>
                  <a:pt x="1068" y="279"/>
                </a:lnTo>
                <a:lnTo>
                  <a:pt x="1069" y="282"/>
                </a:lnTo>
                <a:lnTo>
                  <a:pt x="1066" y="273"/>
                </a:lnTo>
                <a:lnTo>
                  <a:pt x="1042" y="220"/>
                </a:lnTo>
                <a:lnTo>
                  <a:pt x="1118" y="386"/>
                </a:lnTo>
                <a:lnTo>
                  <a:pt x="1125" y="407"/>
                </a:lnTo>
                <a:lnTo>
                  <a:pt x="1138" y="457"/>
                </a:lnTo>
                <a:lnTo>
                  <a:pt x="1153" y="523"/>
                </a:lnTo>
                <a:lnTo>
                  <a:pt x="1159" y="556"/>
                </a:lnTo>
                <a:lnTo>
                  <a:pt x="1163" y="585"/>
                </a:lnTo>
                <a:lnTo>
                  <a:pt x="1171" y="655"/>
                </a:lnTo>
                <a:lnTo>
                  <a:pt x="1174" y="709"/>
                </a:lnTo>
                <a:lnTo>
                  <a:pt x="1176" y="731"/>
                </a:lnTo>
                <a:lnTo>
                  <a:pt x="1176" y="744"/>
                </a:lnTo>
                <a:lnTo>
                  <a:pt x="1171" y="781"/>
                </a:lnTo>
                <a:lnTo>
                  <a:pt x="1164" y="824"/>
                </a:lnTo>
                <a:lnTo>
                  <a:pt x="1156" y="873"/>
                </a:lnTo>
                <a:lnTo>
                  <a:pt x="1150" y="899"/>
                </a:lnTo>
                <a:lnTo>
                  <a:pt x="1141" y="925"/>
                </a:lnTo>
                <a:lnTo>
                  <a:pt x="1133" y="951"/>
                </a:lnTo>
                <a:lnTo>
                  <a:pt x="1123" y="976"/>
                </a:lnTo>
                <a:lnTo>
                  <a:pt x="1114" y="1000"/>
                </a:lnTo>
                <a:lnTo>
                  <a:pt x="1102" y="1022"/>
                </a:lnTo>
                <a:lnTo>
                  <a:pt x="1087" y="1041"/>
                </a:lnTo>
                <a:lnTo>
                  <a:pt x="1073" y="1056"/>
                </a:lnTo>
                <a:lnTo>
                  <a:pt x="1069" y="1090"/>
                </a:lnTo>
                <a:lnTo>
                  <a:pt x="1063" y="1126"/>
                </a:lnTo>
                <a:lnTo>
                  <a:pt x="1055" y="1169"/>
                </a:lnTo>
                <a:lnTo>
                  <a:pt x="1048" y="1192"/>
                </a:lnTo>
                <a:lnTo>
                  <a:pt x="1042" y="1215"/>
                </a:lnTo>
                <a:lnTo>
                  <a:pt x="1033" y="1236"/>
                </a:lnTo>
                <a:lnTo>
                  <a:pt x="1025" y="1257"/>
                </a:lnTo>
                <a:lnTo>
                  <a:pt x="1014" y="1277"/>
                </a:lnTo>
                <a:lnTo>
                  <a:pt x="1002" y="1295"/>
                </a:lnTo>
                <a:lnTo>
                  <a:pt x="991" y="1309"/>
                </a:lnTo>
                <a:lnTo>
                  <a:pt x="976" y="1321"/>
                </a:lnTo>
                <a:lnTo>
                  <a:pt x="966" y="1326"/>
                </a:lnTo>
                <a:lnTo>
                  <a:pt x="945" y="1337"/>
                </a:lnTo>
                <a:lnTo>
                  <a:pt x="917" y="1347"/>
                </a:lnTo>
                <a:lnTo>
                  <a:pt x="906" y="1350"/>
                </a:lnTo>
                <a:lnTo>
                  <a:pt x="896" y="1352"/>
                </a:lnTo>
                <a:lnTo>
                  <a:pt x="899" y="1350"/>
                </a:lnTo>
                <a:lnTo>
                  <a:pt x="911" y="1347"/>
                </a:lnTo>
                <a:lnTo>
                  <a:pt x="924" y="1340"/>
                </a:lnTo>
                <a:lnTo>
                  <a:pt x="932" y="1334"/>
                </a:lnTo>
                <a:lnTo>
                  <a:pt x="939" y="1327"/>
                </a:lnTo>
                <a:lnTo>
                  <a:pt x="945" y="1318"/>
                </a:lnTo>
                <a:lnTo>
                  <a:pt x="950" y="1308"/>
                </a:lnTo>
                <a:lnTo>
                  <a:pt x="955" y="1295"/>
                </a:lnTo>
                <a:lnTo>
                  <a:pt x="958" y="1280"/>
                </a:lnTo>
                <a:lnTo>
                  <a:pt x="958" y="1264"/>
                </a:lnTo>
                <a:lnTo>
                  <a:pt x="957" y="1244"/>
                </a:lnTo>
                <a:lnTo>
                  <a:pt x="952" y="1223"/>
                </a:lnTo>
                <a:lnTo>
                  <a:pt x="943" y="1198"/>
                </a:lnTo>
                <a:lnTo>
                  <a:pt x="885" y="1272"/>
                </a:lnTo>
                <a:lnTo>
                  <a:pt x="760" y="1367"/>
                </a:lnTo>
                <a:lnTo>
                  <a:pt x="752" y="1372"/>
                </a:lnTo>
                <a:lnTo>
                  <a:pt x="731" y="1380"/>
                </a:lnTo>
                <a:lnTo>
                  <a:pt x="700" y="1390"/>
                </a:lnTo>
                <a:lnTo>
                  <a:pt x="680" y="1393"/>
                </a:lnTo>
                <a:lnTo>
                  <a:pt x="661" y="1398"/>
                </a:lnTo>
                <a:lnTo>
                  <a:pt x="639" y="1401"/>
                </a:lnTo>
                <a:lnTo>
                  <a:pt x="616" y="1403"/>
                </a:lnTo>
                <a:lnTo>
                  <a:pt x="594" y="1401"/>
                </a:lnTo>
                <a:lnTo>
                  <a:pt x="571" y="1399"/>
                </a:lnTo>
                <a:lnTo>
                  <a:pt x="548" y="1394"/>
                </a:lnTo>
                <a:lnTo>
                  <a:pt x="527" y="1386"/>
                </a:lnTo>
                <a:lnTo>
                  <a:pt x="505" y="1375"/>
                </a:lnTo>
                <a:lnTo>
                  <a:pt x="495" y="1368"/>
                </a:lnTo>
                <a:lnTo>
                  <a:pt x="487" y="1360"/>
                </a:lnTo>
                <a:lnTo>
                  <a:pt x="477" y="1355"/>
                </a:lnTo>
                <a:lnTo>
                  <a:pt x="455" y="1342"/>
                </a:lnTo>
                <a:lnTo>
                  <a:pt x="420" y="1319"/>
                </a:lnTo>
                <a:lnTo>
                  <a:pt x="401" y="1304"/>
                </a:lnTo>
                <a:lnTo>
                  <a:pt x="381" y="1288"/>
                </a:lnTo>
                <a:lnTo>
                  <a:pt x="360" y="1270"/>
                </a:lnTo>
                <a:lnTo>
                  <a:pt x="338" y="1251"/>
                </a:lnTo>
                <a:lnTo>
                  <a:pt x="319" y="1229"/>
                </a:lnTo>
                <a:lnTo>
                  <a:pt x="301" y="1206"/>
                </a:lnTo>
                <a:lnTo>
                  <a:pt x="283" y="1182"/>
                </a:lnTo>
                <a:lnTo>
                  <a:pt x="268" y="1156"/>
                </a:lnTo>
                <a:lnTo>
                  <a:pt x="257" y="1130"/>
                </a:lnTo>
                <a:lnTo>
                  <a:pt x="253" y="1115"/>
                </a:lnTo>
                <a:lnTo>
                  <a:pt x="249" y="1100"/>
                </a:lnTo>
                <a:lnTo>
                  <a:pt x="222" y="1020"/>
                </a:lnTo>
                <a:lnTo>
                  <a:pt x="217" y="1027"/>
                </a:lnTo>
                <a:lnTo>
                  <a:pt x="213" y="1031"/>
                </a:lnTo>
                <a:lnTo>
                  <a:pt x="206" y="1038"/>
                </a:lnTo>
                <a:lnTo>
                  <a:pt x="196" y="1041"/>
                </a:lnTo>
                <a:lnTo>
                  <a:pt x="190" y="1041"/>
                </a:lnTo>
                <a:lnTo>
                  <a:pt x="185" y="1040"/>
                </a:lnTo>
                <a:lnTo>
                  <a:pt x="177" y="1038"/>
                </a:lnTo>
                <a:lnTo>
                  <a:pt x="170" y="1035"/>
                </a:lnTo>
                <a:lnTo>
                  <a:pt x="162" y="1028"/>
                </a:lnTo>
                <a:lnTo>
                  <a:pt x="154" y="1020"/>
                </a:lnTo>
                <a:lnTo>
                  <a:pt x="150" y="1041"/>
                </a:lnTo>
                <a:lnTo>
                  <a:pt x="111" y="1040"/>
                </a:lnTo>
                <a:lnTo>
                  <a:pt x="95" y="1023"/>
                </a:lnTo>
                <a:lnTo>
                  <a:pt x="126" y="1054"/>
                </a:lnTo>
                <a:lnTo>
                  <a:pt x="131" y="1069"/>
                </a:lnTo>
                <a:lnTo>
                  <a:pt x="119" y="1069"/>
                </a:lnTo>
                <a:lnTo>
                  <a:pt x="108" y="1067"/>
                </a:lnTo>
                <a:lnTo>
                  <a:pt x="95" y="1064"/>
                </a:lnTo>
                <a:lnTo>
                  <a:pt x="80" y="1061"/>
                </a:lnTo>
                <a:lnTo>
                  <a:pt x="67" y="1053"/>
                </a:lnTo>
                <a:lnTo>
                  <a:pt x="62" y="1048"/>
                </a:lnTo>
                <a:lnTo>
                  <a:pt x="57" y="1043"/>
                </a:lnTo>
                <a:lnTo>
                  <a:pt x="52" y="1036"/>
                </a:lnTo>
                <a:lnTo>
                  <a:pt x="49" y="1028"/>
                </a:lnTo>
                <a:lnTo>
                  <a:pt x="41" y="997"/>
                </a:lnTo>
                <a:lnTo>
                  <a:pt x="23" y="920"/>
                </a:lnTo>
                <a:lnTo>
                  <a:pt x="13" y="876"/>
                </a:lnTo>
                <a:lnTo>
                  <a:pt x="5" y="834"/>
                </a:lnTo>
                <a:lnTo>
                  <a:pt x="0" y="794"/>
                </a:lnTo>
                <a:lnTo>
                  <a:pt x="0" y="778"/>
                </a:lnTo>
                <a:lnTo>
                  <a:pt x="0" y="765"/>
                </a:lnTo>
                <a:lnTo>
                  <a:pt x="0" y="685"/>
                </a:lnTo>
                <a:lnTo>
                  <a:pt x="0" y="621"/>
                </a:lnTo>
                <a:lnTo>
                  <a:pt x="2" y="593"/>
                </a:lnTo>
                <a:lnTo>
                  <a:pt x="5" y="572"/>
                </a:lnTo>
                <a:lnTo>
                  <a:pt x="3" y="541"/>
                </a:lnTo>
                <a:lnTo>
                  <a:pt x="3" y="508"/>
                </a:lnTo>
                <a:lnTo>
                  <a:pt x="3" y="467"/>
                </a:lnTo>
                <a:lnTo>
                  <a:pt x="7" y="426"/>
                </a:lnTo>
                <a:lnTo>
                  <a:pt x="11" y="386"/>
                </a:lnTo>
                <a:lnTo>
                  <a:pt x="15" y="368"/>
                </a:lnTo>
                <a:lnTo>
                  <a:pt x="20" y="350"/>
                </a:lnTo>
                <a:lnTo>
                  <a:pt x="26" y="336"/>
                </a:lnTo>
                <a:lnTo>
                  <a:pt x="33" y="325"/>
                </a:lnTo>
                <a:lnTo>
                  <a:pt x="88" y="251"/>
                </a:lnTo>
                <a:lnTo>
                  <a:pt x="132" y="197"/>
                </a:lnTo>
                <a:lnTo>
                  <a:pt x="152" y="176"/>
                </a:lnTo>
                <a:lnTo>
                  <a:pt x="167" y="163"/>
                </a:lnTo>
                <a:lnTo>
                  <a:pt x="172" y="157"/>
                </a:lnTo>
                <a:lnTo>
                  <a:pt x="188" y="139"/>
                </a:lnTo>
                <a:lnTo>
                  <a:pt x="199" y="129"/>
                </a:lnTo>
                <a:lnTo>
                  <a:pt x="214" y="116"/>
                </a:lnTo>
                <a:lnTo>
                  <a:pt x="231" y="103"/>
                </a:lnTo>
                <a:lnTo>
                  <a:pt x="249" y="91"/>
                </a:lnTo>
                <a:lnTo>
                  <a:pt x="270" y="80"/>
                </a:lnTo>
                <a:lnTo>
                  <a:pt x="293" y="70"/>
                </a:lnTo>
                <a:lnTo>
                  <a:pt x="317" y="60"/>
                </a:lnTo>
                <a:lnTo>
                  <a:pt x="345" y="55"/>
                </a:lnTo>
                <a:lnTo>
                  <a:pt x="373" y="52"/>
                </a:lnTo>
                <a:lnTo>
                  <a:pt x="402" y="52"/>
                </a:lnTo>
                <a:lnTo>
                  <a:pt x="419" y="54"/>
                </a:lnTo>
                <a:lnTo>
                  <a:pt x="435" y="57"/>
                </a:lnTo>
                <a:lnTo>
                  <a:pt x="451" y="60"/>
                </a:lnTo>
                <a:lnTo>
                  <a:pt x="468" y="65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5" name="Freeform 97"/>
          <p:cNvSpPr>
            <a:spLocks/>
          </p:cNvSpPr>
          <p:nvPr/>
        </p:nvSpPr>
        <p:spPr bwMode="auto">
          <a:xfrm>
            <a:off x="1487488" y="4951413"/>
            <a:ext cx="61912" cy="206375"/>
          </a:xfrm>
          <a:custGeom>
            <a:avLst/>
            <a:gdLst>
              <a:gd name="T0" fmla="*/ 36512 w 39"/>
              <a:gd name="T1" fmla="*/ 0 h 130"/>
              <a:gd name="T2" fmla="*/ 36512 w 39"/>
              <a:gd name="T3" fmla="*/ 0 h 130"/>
              <a:gd name="T4" fmla="*/ 30162 w 39"/>
              <a:gd name="T5" fmla="*/ 15875 h 130"/>
              <a:gd name="T6" fmla="*/ 25400 w 39"/>
              <a:gd name="T7" fmla="*/ 34925 h 130"/>
              <a:gd name="T8" fmla="*/ 22225 w 39"/>
              <a:gd name="T9" fmla="*/ 55563 h 130"/>
              <a:gd name="T10" fmla="*/ 20637 w 39"/>
              <a:gd name="T11" fmla="*/ 77788 h 130"/>
              <a:gd name="T12" fmla="*/ 22225 w 39"/>
              <a:gd name="T13" fmla="*/ 101600 h 130"/>
              <a:gd name="T14" fmla="*/ 25400 w 39"/>
              <a:gd name="T15" fmla="*/ 112713 h 130"/>
              <a:gd name="T16" fmla="*/ 30162 w 39"/>
              <a:gd name="T17" fmla="*/ 120650 h 130"/>
              <a:gd name="T18" fmla="*/ 36512 w 39"/>
              <a:gd name="T19" fmla="*/ 127000 h 130"/>
              <a:gd name="T20" fmla="*/ 42862 w 39"/>
              <a:gd name="T21" fmla="*/ 134938 h 130"/>
              <a:gd name="T22" fmla="*/ 42862 w 39"/>
              <a:gd name="T23" fmla="*/ 134938 h 130"/>
              <a:gd name="T24" fmla="*/ 42862 w 39"/>
              <a:gd name="T25" fmla="*/ 153988 h 130"/>
              <a:gd name="T26" fmla="*/ 50800 w 39"/>
              <a:gd name="T27" fmla="*/ 171450 h 130"/>
              <a:gd name="T28" fmla="*/ 61912 w 39"/>
              <a:gd name="T29" fmla="*/ 198438 h 130"/>
              <a:gd name="T30" fmla="*/ 61912 w 39"/>
              <a:gd name="T31" fmla="*/ 198438 h 130"/>
              <a:gd name="T32" fmla="*/ 58737 w 39"/>
              <a:gd name="T33" fmla="*/ 200025 h 130"/>
              <a:gd name="T34" fmla="*/ 49212 w 39"/>
              <a:gd name="T35" fmla="*/ 206375 h 130"/>
              <a:gd name="T36" fmla="*/ 41275 w 39"/>
              <a:gd name="T37" fmla="*/ 206375 h 130"/>
              <a:gd name="T38" fmla="*/ 30162 w 39"/>
              <a:gd name="T39" fmla="*/ 206375 h 130"/>
              <a:gd name="T40" fmla="*/ 20637 w 39"/>
              <a:gd name="T41" fmla="*/ 200025 h 130"/>
              <a:gd name="T42" fmla="*/ 7937 w 39"/>
              <a:gd name="T43" fmla="*/ 192088 h 130"/>
              <a:gd name="T44" fmla="*/ 7937 w 39"/>
              <a:gd name="T45" fmla="*/ 192088 h 130"/>
              <a:gd name="T46" fmla="*/ 4762 w 39"/>
              <a:gd name="T47" fmla="*/ 163513 h 130"/>
              <a:gd name="T48" fmla="*/ 0 w 39"/>
              <a:gd name="T49" fmla="*/ 133350 h 130"/>
              <a:gd name="T50" fmla="*/ 0 w 39"/>
              <a:gd name="T51" fmla="*/ 100013 h 130"/>
              <a:gd name="T52" fmla="*/ 0 w 39"/>
              <a:gd name="T53" fmla="*/ 63500 h 130"/>
              <a:gd name="T54" fmla="*/ 7937 w 39"/>
              <a:gd name="T55" fmla="*/ 31750 h 130"/>
              <a:gd name="T56" fmla="*/ 9525 w 39"/>
              <a:gd name="T57" fmla="*/ 19050 h 130"/>
              <a:gd name="T58" fmla="*/ 17462 w 39"/>
              <a:gd name="T59" fmla="*/ 11113 h 130"/>
              <a:gd name="T60" fmla="*/ 25400 w 39"/>
              <a:gd name="T61" fmla="*/ 3175 h 130"/>
              <a:gd name="T62" fmla="*/ 36512 w 39"/>
              <a:gd name="T63" fmla="*/ 0 h 130"/>
              <a:gd name="T64" fmla="*/ 36512 w 39"/>
              <a:gd name="T65" fmla="*/ 0 h 130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39" h="130">
                <a:moveTo>
                  <a:pt x="23" y="0"/>
                </a:moveTo>
                <a:lnTo>
                  <a:pt x="23" y="0"/>
                </a:lnTo>
                <a:lnTo>
                  <a:pt x="19" y="10"/>
                </a:lnTo>
                <a:lnTo>
                  <a:pt x="16" y="22"/>
                </a:lnTo>
                <a:lnTo>
                  <a:pt x="14" y="35"/>
                </a:lnTo>
                <a:lnTo>
                  <a:pt x="13" y="49"/>
                </a:lnTo>
                <a:lnTo>
                  <a:pt x="14" y="64"/>
                </a:lnTo>
                <a:lnTo>
                  <a:pt x="16" y="71"/>
                </a:lnTo>
                <a:lnTo>
                  <a:pt x="19" y="76"/>
                </a:lnTo>
                <a:lnTo>
                  <a:pt x="23" y="80"/>
                </a:lnTo>
                <a:lnTo>
                  <a:pt x="27" y="85"/>
                </a:lnTo>
                <a:lnTo>
                  <a:pt x="27" y="97"/>
                </a:lnTo>
                <a:lnTo>
                  <a:pt x="32" y="108"/>
                </a:lnTo>
                <a:lnTo>
                  <a:pt x="39" y="125"/>
                </a:lnTo>
                <a:lnTo>
                  <a:pt x="37" y="126"/>
                </a:lnTo>
                <a:lnTo>
                  <a:pt x="31" y="130"/>
                </a:lnTo>
                <a:lnTo>
                  <a:pt x="26" y="130"/>
                </a:lnTo>
                <a:lnTo>
                  <a:pt x="19" y="130"/>
                </a:lnTo>
                <a:lnTo>
                  <a:pt x="13" y="126"/>
                </a:lnTo>
                <a:lnTo>
                  <a:pt x="5" y="121"/>
                </a:lnTo>
                <a:lnTo>
                  <a:pt x="3" y="103"/>
                </a:lnTo>
                <a:lnTo>
                  <a:pt x="0" y="84"/>
                </a:lnTo>
                <a:lnTo>
                  <a:pt x="0" y="63"/>
                </a:lnTo>
                <a:lnTo>
                  <a:pt x="0" y="40"/>
                </a:lnTo>
                <a:lnTo>
                  <a:pt x="5" y="20"/>
                </a:lnTo>
                <a:lnTo>
                  <a:pt x="6" y="12"/>
                </a:lnTo>
                <a:lnTo>
                  <a:pt x="11" y="7"/>
                </a:lnTo>
                <a:lnTo>
                  <a:pt x="16" y="2"/>
                </a:lnTo>
                <a:lnTo>
                  <a:pt x="23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6" name="Freeform 98"/>
          <p:cNvSpPr>
            <a:spLocks/>
          </p:cNvSpPr>
          <p:nvPr/>
        </p:nvSpPr>
        <p:spPr bwMode="auto">
          <a:xfrm>
            <a:off x="2841625" y="4995863"/>
            <a:ext cx="96838" cy="179387"/>
          </a:xfrm>
          <a:custGeom>
            <a:avLst/>
            <a:gdLst>
              <a:gd name="T0" fmla="*/ 12700 w 61"/>
              <a:gd name="T1" fmla="*/ 31750 h 113"/>
              <a:gd name="T2" fmla="*/ 12700 w 61"/>
              <a:gd name="T3" fmla="*/ 31750 h 113"/>
              <a:gd name="T4" fmla="*/ 15875 w 61"/>
              <a:gd name="T5" fmla="*/ 23812 h 113"/>
              <a:gd name="T6" fmla="*/ 20638 w 61"/>
              <a:gd name="T7" fmla="*/ 15875 h 113"/>
              <a:gd name="T8" fmla="*/ 28575 w 61"/>
              <a:gd name="T9" fmla="*/ 11112 h 113"/>
              <a:gd name="T10" fmla="*/ 36513 w 61"/>
              <a:gd name="T11" fmla="*/ 7937 h 113"/>
              <a:gd name="T12" fmla="*/ 52388 w 61"/>
              <a:gd name="T13" fmla="*/ 0 h 113"/>
              <a:gd name="T14" fmla="*/ 57150 w 61"/>
              <a:gd name="T15" fmla="*/ 0 h 113"/>
              <a:gd name="T16" fmla="*/ 57150 w 61"/>
              <a:gd name="T17" fmla="*/ 0 h 113"/>
              <a:gd name="T18" fmla="*/ 69850 w 61"/>
              <a:gd name="T19" fmla="*/ 4762 h 113"/>
              <a:gd name="T20" fmla="*/ 77788 w 61"/>
              <a:gd name="T21" fmla="*/ 12700 h 113"/>
              <a:gd name="T22" fmla="*/ 85725 w 61"/>
              <a:gd name="T23" fmla="*/ 23812 h 113"/>
              <a:gd name="T24" fmla="*/ 90488 w 61"/>
              <a:gd name="T25" fmla="*/ 33337 h 113"/>
              <a:gd name="T26" fmla="*/ 93663 w 61"/>
              <a:gd name="T27" fmla="*/ 44450 h 113"/>
              <a:gd name="T28" fmla="*/ 96838 w 61"/>
              <a:gd name="T29" fmla="*/ 57150 h 113"/>
              <a:gd name="T30" fmla="*/ 96838 w 61"/>
              <a:gd name="T31" fmla="*/ 80962 h 113"/>
              <a:gd name="T32" fmla="*/ 93663 w 61"/>
              <a:gd name="T33" fmla="*/ 104775 h 113"/>
              <a:gd name="T34" fmla="*/ 90488 w 61"/>
              <a:gd name="T35" fmla="*/ 125412 h 113"/>
              <a:gd name="T36" fmla="*/ 85725 w 61"/>
              <a:gd name="T37" fmla="*/ 142875 h 113"/>
              <a:gd name="T38" fmla="*/ 85725 w 61"/>
              <a:gd name="T39" fmla="*/ 142875 h 113"/>
              <a:gd name="T40" fmla="*/ 68263 w 61"/>
              <a:gd name="T41" fmla="*/ 163512 h 113"/>
              <a:gd name="T42" fmla="*/ 60325 w 61"/>
              <a:gd name="T43" fmla="*/ 171450 h 113"/>
              <a:gd name="T44" fmla="*/ 52388 w 61"/>
              <a:gd name="T45" fmla="*/ 174625 h 113"/>
              <a:gd name="T46" fmla="*/ 36513 w 61"/>
              <a:gd name="T47" fmla="*/ 179387 h 113"/>
              <a:gd name="T48" fmla="*/ 23813 w 61"/>
              <a:gd name="T49" fmla="*/ 179387 h 113"/>
              <a:gd name="T50" fmla="*/ 12700 w 61"/>
              <a:gd name="T51" fmla="*/ 174625 h 113"/>
              <a:gd name="T52" fmla="*/ 4763 w 61"/>
              <a:gd name="T53" fmla="*/ 168275 h 113"/>
              <a:gd name="T54" fmla="*/ 0 w 61"/>
              <a:gd name="T55" fmla="*/ 161925 h 113"/>
              <a:gd name="T56" fmla="*/ 0 w 61"/>
              <a:gd name="T57" fmla="*/ 161925 h 113"/>
              <a:gd name="T58" fmla="*/ 11113 w 61"/>
              <a:gd name="T59" fmla="*/ 139700 h 113"/>
              <a:gd name="T60" fmla="*/ 26988 w 61"/>
              <a:gd name="T61" fmla="*/ 119062 h 113"/>
              <a:gd name="T62" fmla="*/ 44450 w 61"/>
              <a:gd name="T63" fmla="*/ 98425 h 113"/>
              <a:gd name="T64" fmla="*/ 44450 w 61"/>
              <a:gd name="T65" fmla="*/ 98425 h 113"/>
              <a:gd name="T66" fmla="*/ 47625 w 61"/>
              <a:gd name="T67" fmla="*/ 82550 h 113"/>
              <a:gd name="T68" fmla="*/ 47625 w 61"/>
              <a:gd name="T69" fmla="*/ 69850 h 113"/>
              <a:gd name="T70" fmla="*/ 41275 w 61"/>
              <a:gd name="T71" fmla="*/ 61912 h 113"/>
              <a:gd name="T72" fmla="*/ 33338 w 61"/>
              <a:gd name="T73" fmla="*/ 60325 h 113"/>
              <a:gd name="T74" fmla="*/ 26988 w 61"/>
              <a:gd name="T75" fmla="*/ 57150 h 113"/>
              <a:gd name="T76" fmla="*/ 19050 w 61"/>
              <a:gd name="T77" fmla="*/ 55562 h 113"/>
              <a:gd name="T78" fmla="*/ 11113 w 61"/>
              <a:gd name="T79" fmla="*/ 55562 h 113"/>
              <a:gd name="T80" fmla="*/ 12700 w 61"/>
              <a:gd name="T81" fmla="*/ 31750 h 113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61" h="113">
                <a:moveTo>
                  <a:pt x="8" y="20"/>
                </a:moveTo>
                <a:lnTo>
                  <a:pt x="8" y="20"/>
                </a:lnTo>
                <a:lnTo>
                  <a:pt x="10" y="15"/>
                </a:lnTo>
                <a:lnTo>
                  <a:pt x="13" y="10"/>
                </a:lnTo>
                <a:lnTo>
                  <a:pt x="18" y="7"/>
                </a:lnTo>
                <a:lnTo>
                  <a:pt x="23" y="5"/>
                </a:lnTo>
                <a:lnTo>
                  <a:pt x="33" y="0"/>
                </a:lnTo>
                <a:lnTo>
                  <a:pt x="36" y="0"/>
                </a:lnTo>
                <a:lnTo>
                  <a:pt x="44" y="3"/>
                </a:lnTo>
                <a:lnTo>
                  <a:pt x="49" y="8"/>
                </a:lnTo>
                <a:lnTo>
                  <a:pt x="54" y="15"/>
                </a:lnTo>
                <a:lnTo>
                  <a:pt x="57" y="21"/>
                </a:lnTo>
                <a:lnTo>
                  <a:pt x="59" y="28"/>
                </a:lnTo>
                <a:lnTo>
                  <a:pt x="61" y="36"/>
                </a:lnTo>
                <a:lnTo>
                  <a:pt x="61" y="51"/>
                </a:lnTo>
                <a:lnTo>
                  <a:pt x="59" y="66"/>
                </a:lnTo>
                <a:lnTo>
                  <a:pt x="57" y="79"/>
                </a:lnTo>
                <a:lnTo>
                  <a:pt x="54" y="90"/>
                </a:lnTo>
                <a:lnTo>
                  <a:pt x="43" y="103"/>
                </a:lnTo>
                <a:lnTo>
                  <a:pt x="38" y="108"/>
                </a:lnTo>
                <a:lnTo>
                  <a:pt x="33" y="110"/>
                </a:lnTo>
                <a:lnTo>
                  <a:pt x="23" y="113"/>
                </a:lnTo>
                <a:lnTo>
                  <a:pt x="15" y="113"/>
                </a:lnTo>
                <a:lnTo>
                  <a:pt x="8" y="110"/>
                </a:lnTo>
                <a:lnTo>
                  <a:pt x="3" y="106"/>
                </a:lnTo>
                <a:lnTo>
                  <a:pt x="0" y="102"/>
                </a:lnTo>
                <a:lnTo>
                  <a:pt x="7" y="88"/>
                </a:lnTo>
                <a:lnTo>
                  <a:pt x="17" y="75"/>
                </a:lnTo>
                <a:lnTo>
                  <a:pt x="28" y="62"/>
                </a:lnTo>
                <a:lnTo>
                  <a:pt x="30" y="52"/>
                </a:lnTo>
                <a:lnTo>
                  <a:pt x="30" y="44"/>
                </a:lnTo>
                <a:lnTo>
                  <a:pt x="26" y="39"/>
                </a:lnTo>
                <a:lnTo>
                  <a:pt x="21" y="38"/>
                </a:lnTo>
                <a:lnTo>
                  <a:pt x="17" y="36"/>
                </a:lnTo>
                <a:lnTo>
                  <a:pt x="12" y="35"/>
                </a:lnTo>
                <a:lnTo>
                  <a:pt x="7" y="35"/>
                </a:lnTo>
                <a:lnTo>
                  <a:pt x="8" y="2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7" name="Freeform 99"/>
          <p:cNvSpPr>
            <a:spLocks/>
          </p:cNvSpPr>
          <p:nvPr/>
        </p:nvSpPr>
        <p:spPr bwMode="auto">
          <a:xfrm>
            <a:off x="2698750" y="3729038"/>
            <a:ext cx="6350" cy="3175"/>
          </a:xfrm>
          <a:custGeom>
            <a:avLst/>
            <a:gdLst>
              <a:gd name="T0" fmla="*/ 0 w 4"/>
              <a:gd name="T1" fmla="*/ 0 h 2"/>
              <a:gd name="T2" fmla="*/ 6350 w 4"/>
              <a:gd name="T3" fmla="*/ 3175 h 2"/>
              <a:gd name="T4" fmla="*/ 0 w 4"/>
              <a:gd name="T5" fmla="*/ 0 h 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" h="2">
                <a:moveTo>
                  <a:pt x="0" y="0"/>
                </a:moveTo>
                <a:lnTo>
                  <a:pt x="4" y="2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8" name="Freeform 100"/>
          <p:cNvSpPr>
            <a:spLocks/>
          </p:cNvSpPr>
          <p:nvPr/>
        </p:nvSpPr>
        <p:spPr bwMode="auto">
          <a:xfrm>
            <a:off x="2743200" y="4308475"/>
            <a:ext cx="20638" cy="69850"/>
          </a:xfrm>
          <a:custGeom>
            <a:avLst/>
            <a:gdLst>
              <a:gd name="T0" fmla="*/ 0 w 13"/>
              <a:gd name="T1" fmla="*/ 0 h 44"/>
              <a:gd name="T2" fmla="*/ 20638 w 13"/>
              <a:gd name="T3" fmla="*/ 69850 h 44"/>
              <a:gd name="T4" fmla="*/ 17463 w 13"/>
              <a:gd name="T5" fmla="*/ 52388 h 44"/>
              <a:gd name="T6" fmla="*/ 12700 w 13"/>
              <a:gd name="T7" fmla="*/ 36513 h 44"/>
              <a:gd name="T8" fmla="*/ 0 w 13"/>
              <a:gd name="T9" fmla="*/ 0 h 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3" h="44">
                <a:moveTo>
                  <a:pt x="0" y="0"/>
                </a:moveTo>
                <a:lnTo>
                  <a:pt x="13" y="44"/>
                </a:lnTo>
                <a:lnTo>
                  <a:pt x="11" y="33"/>
                </a:lnTo>
                <a:lnTo>
                  <a:pt x="8" y="2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89" name="Freeform 101"/>
          <p:cNvSpPr>
            <a:spLocks/>
          </p:cNvSpPr>
          <p:nvPr/>
        </p:nvSpPr>
        <p:spPr bwMode="auto">
          <a:xfrm>
            <a:off x="2894013" y="3965575"/>
            <a:ext cx="38100" cy="80963"/>
          </a:xfrm>
          <a:custGeom>
            <a:avLst/>
            <a:gdLst>
              <a:gd name="T0" fmla="*/ 38100 w 24"/>
              <a:gd name="T1" fmla="*/ 80963 h 51"/>
              <a:gd name="T2" fmla="*/ 0 w 24"/>
              <a:gd name="T3" fmla="*/ 0 h 51"/>
              <a:gd name="T4" fmla="*/ 38100 w 24"/>
              <a:gd name="T5" fmla="*/ 80963 h 5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" h="51">
                <a:moveTo>
                  <a:pt x="24" y="51"/>
                </a:moveTo>
                <a:lnTo>
                  <a:pt x="0" y="0"/>
                </a:lnTo>
                <a:lnTo>
                  <a:pt x="24" y="51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0" name="Freeform 102"/>
          <p:cNvSpPr>
            <a:spLocks/>
          </p:cNvSpPr>
          <p:nvPr/>
        </p:nvSpPr>
        <p:spPr bwMode="auto">
          <a:xfrm>
            <a:off x="1239838" y="3614738"/>
            <a:ext cx="1866900" cy="2139950"/>
          </a:xfrm>
          <a:custGeom>
            <a:avLst/>
            <a:gdLst>
              <a:gd name="T0" fmla="*/ 1830388 w 1176"/>
              <a:gd name="T1" fmla="*/ 831850 h 1348"/>
              <a:gd name="T2" fmla="*/ 1695450 w 1176"/>
              <a:gd name="T3" fmla="*/ 444500 h 1348"/>
              <a:gd name="T4" fmla="*/ 1495425 w 1176"/>
              <a:gd name="T5" fmla="*/ 171450 h 1348"/>
              <a:gd name="T6" fmla="*/ 1368425 w 1176"/>
              <a:gd name="T7" fmla="*/ 96838 h 1348"/>
              <a:gd name="T8" fmla="*/ 1389063 w 1176"/>
              <a:gd name="T9" fmla="*/ 68263 h 1348"/>
              <a:gd name="T10" fmla="*/ 1168400 w 1176"/>
              <a:gd name="T11" fmla="*/ 3175 h 1348"/>
              <a:gd name="T12" fmla="*/ 838200 w 1176"/>
              <a:gd name="T13" fmla="*/ 55563 h 1348"/>
              <a:gd name="T14" fmla="*/ 641350 w 1176"/>
              <a:gd name="T15" fmla="*/ 84138 h 1348"/>
              <a:gd name="T16" fmla="*/ 366713 w 1176"/>
              <a:gd name="T17" fmla="*/ 163513 h 1348"/>
              <a:gd name="T18" fmla="*/ 211138 w 1176"/>
              <a:gd name="T19" fmla="*/ 314325 h 1348"/>
              <a:gd name="T20" fmla="*/ 11113 w 1176"/>
              <a:gd name="T21" fmla="*/ 674688 h 1348"/>
              <a:gd name="T22" fmla="*/ 0 w 1176"/>
              <a:gd name="T23" fmla="*/ 1087438 h 1348"/>
              <a:gd name="T24" fmla="*/ 65088 w 1176"/>
              <a:gd name="T25" fmla="*/ 1581150 h 1348"/>
              <a:gd name="T26" fmla="*/ 150813 w 1176"/>
              <a:gd name="T27" fmla="*/ 1690688 h 1348"/>
              <a:gd name="T28" fmla="*/ 247650 w 1176"/>
              <a:gd name="T29" fmla="*/ 1682750 h 1348"/>
              <a:gd name="T30" fmla="*/ 304800 w 1176"/>
              <a:gd name="T31" fmla="*/ 1912938 h 1348"/>
              <a:gd name="T32" fmla="*/ 387350 w 1176"/>
              <a:gd name="T33" fmla="*/ 1822450 h 1348"/>
              <a:gd name="T34" fmla="*/ 339725 w 1176"/>
              <a:gd name="T35" fmla="*/ 1630363 h 1348"/>
              <a:gd name="T36" fmla="*/ 257175 w 1176"/>
              <a:gd name="T37" fmla="*/ 1638300 h 1348"/>
              <a:gd name="T38" fmla="*/ 255588 w 1176"/>
              <a:gd name="T39" fmla="*/ 1495425 h 1348"/>
              <a:gd name="T40" fmla="*/ 174625 w 1176"/>
              <a:gd name="T41" fmla="*/ 1290638 h 1348"/>
              <a:gd name="T42" fmla="*/ 236538 w 1176"/>
              <a:gd name="T43" fmla="*/ 1404938 h 1348"/>
              <a:gd name="T44" fmla="*/ 284163 w 1176"/>
              <a:gd name="T45" fmla="*/ 1155700 h 1348"/>
              <a:gd name="T46" fmla="*/ 322263 w 1176"/>
              <a:gd name="T47" fmla="*/ 796925 h 1348"/>
              <a:gd name="T48" fmla="*/ 396875 w 1176"/>
              <a:gd name="T49" fmla="*/ 582613 h 1348"/>
              <a:gd name="T50" fmla="*/ 384175 w 1176"/>
              <a:gd name="T51" fmla="*/ 646113 h 1348"/>
              <a:gd name="T52" fmla="*/ 390525 w 1176"/>
              <a:gd name="T53" fmla="*/ 706438 h 1348"/>
              <a:gd name="T54" fmla="*/ 592138 w 1176"/>
              <a:gd name="T55" fmla="*/ 395288 h 1348"/>
              <a:gd name="T56" fmla="*/ 681038 w 1176"/>
              <a:gd name="T57" fmla="*/ 428625 h 1348"/>
              <a:gd name="T58" fmla="*/ 739775 w 1176"/>
              <a:gd name="T59" fmla="*/ 560388 h 1348"/>
              <a:gd name="T60" fmla="*/ 809625 w 1176"/>
              <a:gd name="T61" fmla="*/ 763588 h 1348"/>
              <a:gd name="T62" fmla="*/ 776288 w 1176"/>
              <a:gd name="T63" fmla="*/ 517525 h 1348"/>
              <a:gd name="T64" fmla="*/ 881063 w 1176"/>
              <a:gd name="T65" fmla="*/ 695325 h 1348"/>
              <a:gd name="T66" fmla="*/ 877888 w 1176"/>
              <a:gd name="T67" fmla="*/ 525463 h 1348"/>
              <a:gd name="T68" fmla="*/ 966788 w 1176"/>
              <a:gd name="T69" fmla="*/ 547688 h 1348"/>
              <a:gd name="T70" fmla="*/ 1090613 w 1176"/>
              <a:gd name="T71" fmla="*/ 666750 h 1348"/>
              <a:gd name="T72" fmla="*/ 968375 w 1176"/>
              <a:gd name="T73" fmla="*/ 415925 h 1348"/>
              <a:gd name="T74" fmla="*/ 1143000 w 1176"/>
              <a:gd name="T75" fmla="*/ 509588 h 1348"/>
              <a:gd name="T76" fmla="*/ 1101725 w 1176"/>
              <a:gd name="T77" fmla="*/ 403225 h 1348"/>
              <a:gd name="T78" fmla="*/ 1327150 w 1176"/>
              <a:gd name="T79" fmla="*/ 488950 h 1348"/>
              <a:gd name="T80" fmla="*/ 1485900 w 1176"/>
              <a:gd name="T81" fmla="*/ 657225 h 1348"/>
              <a:gd name="T82" fmla="*/ 1458913 w 1176"/>
              <a:gd name="T83" fmla="*/ 522288 h 1348"/>
              <a:gd name="T84" fmla="*/ 1606550 w 1176"/>
              <a:gd name="T85" fmla="*/ 866775 h 1348"/>
              <a:gd name="T86" fmla="*/ 1620838 w 1176"/>
              <a:gd name="T87" fmla="*/ 1016000 h 1348"/>
              <a:gd name="T88" fmla="*/ 1593850 w 1176"/>
              <a:gd name="T89" fmla="*/ 1422400 h 1348"/>
              <a:gd name="T90" fmla="*/ 1643063 w 1176"/>
              <a:gd name="T91" fmla="*/ 1438275 h 1348"/>
              <a:gd name="T92" fmla="*/ 1698625 w 1176"/>
              <a:gd name="T93" fmla="*/ 1295400 h 1348"/>
              <a:gd name="T94" fmla="*/ 1692275 w 1176"/>
              <a:gd name="T95" fmla="*/ 1527175 h 1348"/>
              <a:gd name="T96" fmla="*/ 1784350 w 1176"/>
              <a:gd name="T97" fmla="*/ 1401763 h 1348"/>
              <a:gd name="T98" fmla="*/ 1695450 w 1176"/>
              <a:gd name="T99" fmla="*/ 1604963 h 1348"/>
              <a:gd name="T100" fmla="*/ 1565275 w 1176"/>
              <a:gd name="T101" fmla="*/ 1752600 h 1348"/>
              <a:gd name="T102" fmla="*/ 1520825 w 1176"/>
              <a:gd name="T103" fmla="*/ 1998663 h 1348"/>
              <a:gd name="T104" fmla="*/ 1462088 w 1176"/>
              <a:gd name="T105" fmla="*/ 2125663 h 1348"/>
              <a:gd name="T106" fmla="*/ 1641475 w 1176"/>
              <a:gd name="T107" fmla="*/ 1962150 h 1348"/>
              <a:gd name="T108" fmla="*/ 1728788 w 1176"/>
              <a:gd name="T109" fmla="*/ 1651000 h 1348"/>
              <a:gd name="T110" fmla="*/ 1835150 w 1176"/>
              <a:gd name="T111" fmla="*/ 1384300 h 134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1176" h="1348">
                <a:moveTo>
                  <a:pt x="1176" y="743"/>
                </a:moveTo>
                <a:lnTo>
                  <a:pt x="1176" y="730"/>
                </a:lnTo>
                <a:lnTo>
                  <a:pt x="1176" y="708"/>
                </a:lnTo>
                <a:lnTo>
                  <a:pt x="1171" y="656"/>
                </a:lnTo>
                <a:lnTo>
                  <a:pt x="1163" y="584"/>
                </a:lnTo>
                <a:lnTo>
                  <a:pt x="1160" y="555"/>
                </a:lnTo>
                <a:lnTo>
                  <a:pt x="1153" y="524"/>
                </a:lnTo>
                <a:lnTo>
                  <a:pt x="1138" y="458"/>
                </a:lnTo>
                <a:lnTo>
                  <a:pt x="1125" y="406"/>
                </a:lnTo>
                <a:lnTo>
                  <a:pt x="1119" y="386"/>
                </a:lnTo>
                <a:lnTo>
                  <a:pt x="1066" y="272"/>
                </a:lnTo>
                <a:lnTo>
                  <a:pt x="1070" y="281"/>
                </a:lnTo>
                <a:lnTo>
                  <a:pt x="1070" y="283"/>
                </a:lnTo>
                <a:lnTo>
                  <a:pt x="1068" y="280"/>
                </a:lnTo>
                <a:lnTo>
                  <a:pt x="1035" y="219"/>
                </a:lnTo>
                <a:lnTo>
                  <a:pt x="1021" y="195"/>
                </a:lnTo>
                <a:lnTo>
                  <a:pt x="1006" y="174"/>
                </a:lnTo>
                <a:lnTo>
                  <a:pt x="990" y="154"/>
                </a:lnTo>
                <a:lnTo>
                  <a:pt x="975" y="136"/>
                </a:lnTo>
                <a:lnTo>
                  <a:pt x="958" y="121"/>
                </a:lnTo>
                <a:lnTo>
                  <a:pt x="942" y="108"/>
                </a:lnTo>
                <a:lnTo>
                  <a:pt x="927" y="97"/>
                </a:lnTo>
                <a:lnTo>
                  <a:pt x="913" y="89"/>
                </a:lnTo>
                <a:lnTo>
                  <a:pt x="887" y="74"/>
                </a:lnTo>
                <a:lnTo>
                  <a:pt x="865" y="66"/>
                </a:lnTo>
                <a:lnTo>
                  <a:pt x="851" y="62"/>
                </a:lnTo>
                <a:lnTo>
                  <a:pt x="846" y="61"/>
                </a:lnTo>
                <a:lnTo>
                  <a:pt x="862" y="61"/>
                </a:lnTo>
                <a:lnTo>
                  <a:pt x="877" y="61"/>
                </a:lnTo>
                <a:lnTo>
                  <a:pt x="898" y="64"/>
                </a:lnTo>
                <a:lnTo>
                  <a:pt x="913" y="69"/>
                </a:lnTo>
                <a:lnTo>
                  <a:pt x="919" y="72"/>
                </a:lnTo>
                <a:lnTo>
                  <a:pt x="916" y="69"/>
                </a:lnTo>
                <a:lnTo>
                  <a:pt x="895" y="56"/>
                </a:lnTo>
                <a:lnTo>
                  <a:pt x="875" y="43"/>
                </a:lnTo>
                <a:lnTo>
                  <a:pt x="855" y="33"/>
                </a:lnTo>
                <a:lnTo>
                  <a:pt x="834" y="25"/>
                </a:lnTo>
                <a:lnTo>
                  <a:pt x="815" y="17"/>
                </a:lnTo>
                <a:lnTo>
                  <a:pt x="795" y="12"/>
                </a:lnTo>
                <a:lnTo>
                  <a:pt x="775" y="7"/>
                </a:lnTo>
                <a:lnTo>
                  <a:pt x="756" y="4"/>
                </a:lnTo>
                <a:lnTo>
                  <a:pt x="736" y="2"/>
                </a:lnTo>
                <a:lnTo>
                  <a:pt x="716" y="0"/>
                </a:lnTo>
                <a:lnTo>
                  <a:pt x="679" y="0"/>
                </a:lnTo>
                <a:lnTo>
                  <a:pt x="645" y="4"/>
                </a:lnTo>
                <a:lnTo>
                  <a:pt x="612" y="10"/>
                </a:lnTo>
                <a:lnTo>
                  <a:pt x="581" y="17"/>
                </a:lnTo>
                <a:lnTo>
                  <a:pt x="553" y="26"/>
                </a:lnTo>
                <a:lnTo>
                  <a:pt x="528" y="35"/>
                </a:lnTo>
                <a:lnTo>
                  <a:pt x="507" y="44"/>
                </a:lnTo>
                <a:lnTo>
                  <a:pt x="479" y="59"/>
                </a:lnTo>
                <a:lnTo>
                  <a:pt x="468" y="66"/>
                </a:lnTo>
                <a:lnTo>
                  <a:pt x="452" y="61"/>
                </a:lnTo>
                <a:lnTo>
                  <a:pt x="435" y="56"/>
                </a:lnTo>
                <a:lnTo>
                  <a:pt x="419" y="54"/>
                </a:lnTo>
                <a:lnTo>
                  <a:pt x="404" y="53"/>
                </a:lnTo>
                <a:lnTo>
                  <a:pt x="373" y="51"/>
                </a:lnTo>
                <a:lnTo>
                  <a:pt x="345" y="54"/>
                </a:lnTo>
                <a:lnTo>
                  <a:pt x="317" y="61"/>
                </a:lnTo>
                <a:lnTo>
                  <a:pt x="293" y="69"/>
                </a:lnTo>
                <a:lnTo>
                  <a:pt x="270" y="79"/>
                </a:lnTo>
                <a:lnTo>
                  <a:pt x="250" y="92"/>
                </a:lnTo>
                <a:lnTo>
                  <a:pt x="231" y="103"/>
                </a:lnTo>
                <a:lnTo>
                  <a:pt x="214" y="116"/>
                </a:lnTo>
                <a:lnTo>
                  <a:pt x="200" y="128"/>
                </a:lnTo>
                <a:lnTo>
                  <a:pt x="188" y="139"/>
                </a:lnTo>
                <a:lnTo>
                  <a:pt x="172" y="156"/>
                </a:lnTo>
                <a:lnTo>
                  <a:pt x="167" y="164"/>
                </a:lnTo>
                <a:lnTo>
                  <a:pt x="152" y="177"/>
                </a:lnTo>
                <a:lnTo>
                  <a:pt x="133" y="198"/>
                </a:lnTo>
                <a:lnTo>
                  <a:pt x="89" y="252"/>
                </a:lnTo>
                <a:lnTo>
                  <a:pt x="33" y="324"/>
                </a:lnTo>
                <a:lnTo>
                  <a:pt x="26" y="335"/>
                </a:lnTo>
                <a:lnTo>
                  <a:pt x="20" y="350"/>
                </a:lnTo>
                <a:lnTo>
                  <a:pt x="15" y="367"/>
                </a:lnTo>
                <a:lnTo>
                  <a:pt x="12" y="385"/>
                </a:lnTo>
                <a:lnTo>
                  <a:pt x="7" y="425"/>
                </a:lnTo>
                <a:lnTo>
                  <a:pt x="4" y="468"/>
                </a:lnTo>
                <a:lnTo>
                  <a:pt x="4" y="507"/>
                </a:lnTo>
                <a:lnTo>
                  <a:pt x="4" y="541"/>
                </a:lnTo>
                <a:lnTo>
                  <a:pt x="5" y="573"/>
                </a:lnTo>
                <a:lnTo>
                  <a:pt x="2" y="594"/>
                </a:lnTo>
                <a:lnTo>
                  <a:pt x="2" y="622"/>
                </a:lnTo>
                <a:lnTo>
                  <a:pt x="0" y="685"/>
                </a:lnTo>
                <a:lnTo>
                  <a:pt x="0" y="766"/>
                </a:lnTo>
                <a:lnTo>
                  <a:pt x="0" y="779"/>
                </a:lnTo>
                <a:lnTo>
                  <a:pt x="0" y="795"/>
                </a:lnTo>
                <a:lnTo>
                  <a:pt x="5" y="833"/>
                </a:lnTo>
                <a:lnTo>
                  <a:pt x="13" y="877"/>
                </a:lnTo>
                <a:lnTo>
                  <a:pt x="23" y="921"/>
                </a:lnTo>
                <a:lnTo>
                  <a:pt x="41" y="996"/>
                </a:lnTo>
                <a:lnTo>
                  <a:pt x="51" y="1029"/>
                </a:lnTo>
                <a:lnTo>
                  <a:pt x="53" y="1035"/>
                </a:lnTo>
                <a:lnTo>
                  <a:pt x="58" y="1042"/>
                </a:lnTo>
                <a:lnTo>
                  <a:pt x="62" y="1048"/>
                </a:lnTo>
                <a:lnTo>
                  <a:pt x="67" y="1053"/>
                </a:lnTo>
                <a:lnTo>
                  <a:pt x="80" y="1060"/>
                </a:lnTo>
                <a:lnTo>
                  <a:pt x="95" y="1065"/>
                </a:lnTo>
                <a:lnTo>
                  <a:pt x="108" y="1066"/>
                </a:lnTo>
                <a:lnTo>
                  <a:pt x="120" y="1068"/>
                </a:lnTo>
                <a:lnTo>
                  <a:pt x="131" y="1068"/>
                </a:lnTo>
                <a:lnTo>
                  <a:pt x="126" y="1053"/>
                </a:lnTo>
                <a:lnTo>
                  <a:pt x="113" y="1039"/>
                </a:lnTo>
                <a:lnTo>
                  <a:pt x="152" y="1042"/>
                </a:lnTo>
                <a:lnTo>
                  <a:pt x="156" y="1060"/>
                </a:lnTo>
                <a:lnTo>
                  <a:pt x="164" y="1106"/>
                </a:lnTo>
                <a:lnTo>
                  <a:pt x="169" y="1133"/>
                </a:lnTo>
                <a:lnTo>
                  <a:pt x="172" y="1163"/>
                </a:lnTo>
                <a:lnTo>
                  <a:pt x="172" y="1189"/>
                </a:lnTo>
                <a:lnTo>
                  <a:pt x="170" y="1214"/>
                </a:lnTo>
                <a:lnTo>
                  <a:pt x="182" y="1209"/>
                </a:lnTo>
                <a:lnTo>
                  <a:pt x="192" y="1205"/>
                </a:lnTo>
                <a:lnTo>
                  <a:pt x="203" y="1197"/>
                </a:lnTo>
                <a:lnTo>
                  <a:pt x="216" y="1189"/>
                </a:lnTo>
                <a:lnTo>
                  <a:pt x="228" y="1178"/>
                </a:lnTo>
                <a:lnTo>
                  <a:pt x="234" y="1171"/>
                </a:lnTo>
                <a:lnTo>
                  <a:pt x="237" y="1165"/>
                </a:lnTo>
                <a:lnTo>
                  <a:pt x="241" y="1156"/>
                </a:lnTo>
                <a:lnTo>
                  <a:pt x="244" y="1148"/>
                </a:lnTo>
                <a:lnTo>
                  <a:pt x="249" y="1120"/>
                </a:lnTo>
                <a:lnTo>
                  <a:pt x="250" y="1107"/>
                </a:lnTo>
                <a:lnTo>
                  <a:pt x="250" y="1102"/>
                </a:lnTo>
                <a:lnTo>
                  <a:pt x="249" y="1102"/>
                </a:lnTo>
                <a:lnTo>
                  <a:pt x="239" y="1066"/>
                </a:lnTo>
                <a:lnTo>
                  <a:pt x="223" y="1022"/>
                </a:lnTo>
                <a:lnTo>
                  <a:pt x="214" y="1027"/>
                </a:lnTo>
                <a:lnTo>
                  <a:pt x="205" y="1032"/>
                </a:lnTo>
                <a:lnTo>
                  <a:pt x="195" y="1035"/>
                </a:lnTo>
                <a:lnTo>
                  <a:pt x="183" y="1039"/>
                </a:lnTo>
                <a:lnTo>
                  <a:pt x="177" y="1039"/>
                </a:lnTo>
                <a:lnTo>
                  <a:pt x="172" y="1037"/>
                </a:lnTo>
                <a:lnTo>
                  <a:pt x="167" y="1035"/>
                </a:lnTo>
                <a:lnTo>
                  <a:pt x="162" y="1032"/>
                </a:lnTo>
                <a:lnTo>
                  <a:pt x="157" y="1027"/>
                </a:lnTo>
                <a:lnTo>
                  <a:pt x="154" y="1021"/>
                </a:lnTo>
                <a:lnTo>
                  <a:pt x="154" y="1016"/>
                </a:lnTo>
                <a:lnTo>
                  <a:pt x="157" y="985"/>
                </a:lnTo>
                <a:lnTo>
                  <a:pt x="161" y="962"/>
                </a:lnTo>
                <a:lnTo>
                  <a:pt x="162" y="947"/>
                </a:lnTo>
                <a:lnTo>
                  <a:pt x="161" y="942"/>
                </a:lnTo>
                <a:lnTo>
                  <a:pt x="156" y="936"/>
                </a:lnTo>
                <a:lnTo>
                  <a:pt x="146" y="922"/>
                </a:lnTo>
                <a:lnTo>
                  <a:pt x="129" y="906"/>
                </a:lnTo>
                <a:lnTo>
                  <a:pt x="120" y="867"/>
                </a:lnTo>
                <a:lnTo>
                  <a:pt x="111" y="837"/>
                </a:lnTo>
                <a:lnTo>
                  <a:pt x="110" y="823"/>
                </a:lnTo>
                <a:lnTo>
                  <a:pt x="110" y="813"/>
                </a:lnTo>
                <a:lnTo>
                  <a:pt x="110" y="810"/>
                </a:lnTo>
                <a:lnTo>
                  <a:pt x="111" y="810"/>
                </a:lnTo>
                <a:lnTo>
                  <a:pt x="113" y="813"/>
                </a:lnTo>
                <a:lnTo>
                  <a:pt x="123" y="837"/>
                </a:lnTo>
                <a:lnTo>
                  <a:pt x="129" y="854"/>
                </a:lnTo>
                <a:lnTo>
                  <a:pt x="139" y="870"/>
                </a:lnTo>
                <a:lnTo>
                  <a:pt x="149" y="885"/>
                </a:lnTo>
                <a:lnTo>
                  <a:pt x="156" y="893"/>
                </a:lnTo>
                <a:lnTo>
                  <a:pt x="162" y="898"/>
                </a:lnTo>
                <a:lnTo>
                  <a:pt x="159" y="749"/>
                </a:lnTo>
                <a:lnTo>
                  <a:pt x="167" y="784"/>
                </a:lnTo>
                <a:lnTo>
                  <a:pt x="174" y="810"/>
                </a:lnTo>
                <a:lnTo>
                  <a:pt x="180" y="829"/>
                </a:lnTo>
                <a:lnTo>
                  <a:pt x="179" y="728"/>
                </a:lnTo>
                <a:lnTo>
                  <a:pt x="174" y="643"/>
                </a:lnTo>
                <a:lnTo>
                  <a:pt x="170" y="579"/>
                </a:lnTo>
                <a:lnTo>
                  <a:pt x="169" y="555"/>
                </a:lnTo>
                <a:lnTo>
                  <a:pt x="170" y="538"/>
                </a:lnTo>
                <a:lnTo>
                  <a:pt x="180" y="465"/>
                </a:lnTo>
                <a:lnTo>
                  <a:pt x="200" y="525"/>
                </a:lnTo>
                <a:lnTo>
                  <a:pt x="203" y="502"/>
                </a:lnTo>
                <a:lnTo>
                  <a:pt x="206" y="478"/>
                </a:lnTo>
                <a:lnTo>
                  <a:pt x="213" y="448"/>
                </a:lnTo>
                <a:lnTo>
                  <a:pt x="218" y="432"/>
                </a:lnTo>
                <a:lnTo>
                  <a:pt x="224" y="416"/>
                </a:lnTo>
                <a:lnTo>
                  <a:pt x="232" y="399"/>
                </a:lnTo>
                <a:lnTo>
                  <a:pt x="241" y="381"/>
                </a:lnTo>
                <a:lnTo>
                  <a:pt x="250" y="367"/>
                </a:lnTo>
                <a:lnTo>
                  <a:pt x="262" y="350"/>
                </a:lnTo>
                <a:lnTo>
                  <a:pt x="275" y="337"/>
                </a:lnTo>
                <a:lnTo>
                  <a:pt x="290" y="326"/>
                </a:lnTo>
                <a:lnTo>
                  <a:pt x="278" y="340"/>
                </a:lnTo>
                <a:lnTo>
                  <a:pt x="268" y="358"/>
                </a:lnTo>
                <a:lnTo>
                  <a:pt x="255" y="381"/>
                </a:lnTo>
                <a:lnTo>
                  <a:pt x="242" y="407"/>
                </a:lnTo>
                <a:lnTo>
                  <a:pt x="232" y="438"/>
                </a:lnTo>
                <a:lnTo>
                  <a:pt x="228" y="455"/>
                </a:lnTo>
                <a:lnTo>
                  <a:pt x="224" y="471"/>
                </a:lnTo>
                <a:lnTo>
                  <a:pt x="223" y="489"/>
                </a:lnTo>
                <a:lnTo>
                  <a:pt x="223" y="507"/>
                </a:lnTo>
                <a:lnTo>
                  <a:pt x="232" y="478"/>
                </a:lnTo>
                <a:lnTo>
                  <a:pt x="246" y="445"/>
                </a:lnTo>
                <a:lnTo>
                  <a:pt x="264" y="404"/>
                </a:lnTo>
                <a:lnTo>
                  <a:pt x="288" y="360"/>
                </a:lnTo>
                <a:lnTo>
                  <a:pt x="301" y="337"/>
                </a:lnTo>
                <a:lnTo>
                  <a:pt x="317" y="314"/>
                </a:lnTo>
                <a:lnTo>
                  <a:pt x="334" y="291"/>
                </a:lnTo>
                <a:lnTo>
                  <a:pt x="353" y="270"/>
                </a:lnTo>
                <a:lnTo>
                  <a:pt x="373" y="249"/>
                </a:lnTo>
                <a:lnTo>
                  <a:pt x="394" y="231"/>
                </a:lnTo>
                <a:lnTo>
                  <a:pt x="291" y="461"/>
                </a:lnTo>
                <a:lnTo>
                  <a:pt x="309" y="438"/>
                </a:lnTo>
                <a:lnTo>
                  <a:pt x="353" y="381"/>
                </a:lnTo>
                <a:lnTo>
                  <a:pt x="380" y="345"/>
                </a:lnTo>
                <a:lnTo>
                  <a:pt x="406" y="308"/>
                </a:lnTo>
                <a:lnTo>
                  <a:pt x="429" y="270"/>
                </a:lnTo>
                <a:lnTo>
                  <a:pt x="448" y="236"/>
                </a:lnTo>
                <a:lnTo>
                  <a:pt x="471" y="200"/>
                </a:lnTo>
                <a:lnTo>
                  <a:pt x="468" y="231"/>
                </a:lnTo>
                <a:lnTo>
                  <a:pt x="465" y="264"/>
                </a:lnTo>
                <a:lnTo>
                  <a:pt x="463" y="306"/>
                </a:lnTo>
                <a:lnTo>
                  <a:pt x="465" y="329"/>
                </a:lnTo>
                <a:lnTo>
                  <a:pt x="466" y="353"/>
                </a:lnTo>
                <a:lnTo>
                  <a:pt x="470" y="378"/>
                </a:lnTo>
                <a:lnTo>
                  <a:pt x="474" y="402"/>
                </a:lnTo>
                <a:lnTo>
                  <a:pt x="481" y="427"/>
                </a:lnTo>
                <a:lnTo>
                  <a:pt x="491" y="450"/>
                </a:lnTo>
                <a:lnTo>
                  <a:pt x="502" y="473"/>
                </a:lnTo>
                <a:lnTo>
                  <a:pt x="517" y="492"/>
                </a:lnTo>
                <a:lnTo>
                  <a:pt x="510" y="481"/>
                </a:lnTo>
                <a:lnTo>
                  <a:pt x="504" y="465"/>
                </a:lnTo>
                <a:lnTo>
                  <a:pt x="499" y="443"/>
                </a:lnTo>
                <a:lnTo>
                  <a:pt x="492" y="417"/>
                </a:lnTo>
                <a:lnTo>
                  <a:pt x="488" y="386"/>
                </a:lnTo>
                <a:lnTo>
                  <a:pt x="484" y="349"/>
                </a:lnTo>
                <a:lnTo>
                  <a:pt x="484" y="308"/>
                </a:lnTo>
                <a:lnTo>
                  <a:pt x="489" y="326"/>
                </a:lnTo>
                <a:lnTo>
                  <a:pt x="496" y="344"/>
                </a:lnTo>
                <a:lnTo>
                  <a:pt x="506" y="367"/>
                </a:lnTo>
                <a:lnTo>
                  <a:pt x="517" y="391"/>
                </a:lnTo>
                <a:lnTo>
                  <a:pt x="525" y="404"/>
                </a:lnTo>
                <a:lnTo>
                  <a:pt x="535" y="416"/>
                </a:lnTo>
                <a:lnTo>
                  <a:pt x="545" y="427"/>
                </a:lnTo>
                <a:lnTo>
                  <a:pt x="555" y="438"/>
                </a:lnTo>
                <a:lnTo>
                  <a:pt x="568" y="447"/>
                </a:lnTo>
                <a:lnTo>
                  <a:pt x="581" y="455"/>
                </a:lnTo>
                <a:lnTo>
                  <a:pt x="573" y="437"/>
                </a:lnTo>
                <a:lnTo>
                  <a:pt x="568" y="417"/>
                </a:lnTo>
                <a:lnTo>
                  <a:pt x="561" y="393"/>
                </a:lnTo>
                <a:lnTo>
                  <a:pt x="555" y="363"/>
                </a:lnTo>
                <a:lnTo>
                  <a:pt x="553" y="331"/>
                </a:lnTo>
                <a:lnTo>
                  <a:pt x="553" y="314"/>
                </a:lnTo>
                <a:lnTo>
                  <a:pt x="553" y="299"/>
                </a:lnTo>
                <a:lnTo>
                  <a:pt x="556" y="283"/>
                </a:lnTo>
                <a:lnTo>
                  <a:pt x="560" y="267"/>
                </a:lnTo>
                <a:lnTo>
                  <a:pt x="574" y="291"/>
                </a:lnTo>
                <a:lnTo>
                  <a:pt x="589" y="316"/>
                </a:lnTo>
                <a:lnTo>
                  <a:pt x="609" y="345"/>
                </a:lnTo>
                <a:lnTo>
                  <a:pt x="630" y="375"/>
                </a:lnTo>
                <a:lnTo>
                  <a:pt x="654" y="404"/>
                </a:lnTo>
                <a:lnTo>
                  <a:pt x="666" y="416"/>
                </a:lnTo>
                <a:lnTo>
                  <a:pt x="679" y="427"/>
                </a:lnTo>
                <a:lnTo>
                  <a:pt x="690" y="435"/>
                </a:lnTo>
                <a:lnTo>
                  <a:pt x="702" y="442"/>
                </a:lnTo>
                <a:lnTo>
                  <a:pt x="687" y="420"/>
                </a:lnTo>
                <a:lnTo>
                  <a:pt x="671" y="398"/>
                </a:lnTo>
                <a:lnTo>
                  <a:pt x="653" y="368"/>
                </a:lnTo>
                <a:lnTo>
                  <a:pt x="635" y="337"/>
                </a:lnTo>
                <a:lnTo>
                  <a:pt x="620" y="304"/>
                </a:lnTo>
                <a:lnTo>
                  <a:pt x="615" y="290"/>
                </a:lnTo>
                <a:lnTo>
                  <a:pt x="612" y="275"/>
                </a:lnTo>
                <a:lnTo>
                  <a:pt x="610" y="262"/>
                </a:lnTo>
                <a:lnTo>
                  <a:pt x="610" y="249"/>
                </a:lnTo>
                <a:lnTo>
                  <a:pt x="627" y="255"/>
                </a:lnTo>
                <a:lnTo>
                  <a:pt x="645" y="264"/>
                </a:lnTo>
                <a:lnTo>
                  <a:pt x="664" y="277"/>
                </a:lnTo>
                <a:lnTo>
                  <a:pt x="687" y="291"/>
                </a:lnTo>
                <a:lnTo>
                  <a:pt x="710" y="311"/>
                </a:lnTo>
                <a:lnTo>
                  <a:pt x="720" y="321"/>
                </a:lnTo>
                <a:lnTo>
                  <a:pt x="730" y="334"/>
                </a:lnTo>
                <a:lnTo>
                  <a:pt x="739" y="347"/>
                </a:lnTo>
                <a:lnTo>
                  <a:pt x="748" y="360"/>
                </a:lnTo>
                <a:lnTo>
                  <a:pt x="733" y="329"/>
                </a:lnTo>
                <a:lnTo>
                  <a:pt x="715" y="291"/>
                </a:lnTo>
                <a:lnTo>
                  <a:pt x="705" y="272"/>
                </a:lnTo>
                <a:lnTo>
                  <a:pt x="694" y="254"/>
                </a:lnTo>
                <a:lnTo>
                  <a:pt x="684" y="239"/>
                </a:lnTo>
                <a:lnTo>
                  <a:pt x="672" y="228"/>
                </a:lnTo>
                <a:lnTo>
                  <a:pt x="769" y="303"/>
                </a:lnTo>
                <a:lnTo>
                  <a:pt x="829" y="352"/>
                </a:lnTo>
                <a:lnTo>
                  <a:pt x="880" y="394"/>
                </a:lnTo>
                <a:lnTo>
                  <a:pt x="857" y="347"/>
                </a:lnTo>
                <a:lnTo>
                  <a:pt x="836" y="308"/>
                </a:lnTo>
                <a:lnTo>
                  <a:pt x="823" y="286"/>
                </a:lnTo>
                <a:lnTo>
                  <a:pt x="811" y="268"/>
                </a:lnTo>
                <a:lnTo>
                  <a:pt x="844" y="303"/>
                </a:lnTo>
                <a:lnTo>
                  <a:pt x="883" y="344"/>
                </a:lnTo>
                <a:lnTo>
                  <a:pt x="901" y="367"/>
                </a:lnTo>
                <a:lnTo>
                  <a:pt x="919" y="389"/>
                </a:lnTo>
                <a:lnTo>
                  <a:pt x="936" y="414"/>
                </a:lnTo>
                <a:lnTo>
                  <a:pt x="947" y="437"/>
                </a:lnTo>
                <a:lnTo>
                  <a:pt x="936" y="396"/>
                </a:lnTo>
                <a:lnTo>
                  <a:pt x="923" y="353"/>
                </a:lnTo>
                <a:lnTo>
                  <a:pt x="908" y="316"/>
                </a:lnTo>
                <a:lnTo>
                  <a:pt x="901" y="301"/>
                </a:lnTo>
                <a:lnTo>
                  <a:pt x="896" y="290"/>
                </a:lnTo>
                <a:lnTo>
                  <a:pt x="919" y="329"/>
                </a:lnTo>
                <a:lnTo>
                  <a:pt x="939" y="362"/>
                </a:lnTo>
                <a:lnTo>
                  <a:pt x="958" y="402"/>
                </a:lnTo>
                <a:lnTo>
                  <a:pt x="978" y="445"/>
                </a:lnTo>
                <a:lnTo>
                  <a:pt x="996" y="488"/>
                </a:lnTo>
                <a:lnTo>
                  <a:pt x="1003" y="509"/>
                </a:lnTo>
                <a:lnTo>
                  <a:pt x="1008" y="528"/>
                </a:lnTo>
                <a:lnTo>
                  <a:pt x="1012" y="546"/>
                </a:lnTo>
                <a:lnTo>
                  <a:pt x="1014" y="564"/>
                </a:lnTo>
                <a:lnTo>
                  <a:pt x="1016" y="573"/>
                </a:lnTo>
                <a:lnTo>
                  <a:pt x="1021" y="591"/>
                </a:lnTo>
                <a:lnTo>
                  <a:pt x="1022" y="604"/>
                </a:lnTo>
                <a:lnTo>
                  <a:pt x="1024" y="615"/>
                </a:lnTo>
                <a:lnTo>
                  <a:pt x="1024" y="628"/>
                </a:lnTo>
                <a:lnTo>
                  <a:pt x="1021" y="640"/>
                </a:lnTo>
                <a:lnTo>
                  <a:pt x="1014" y="671"/>
                </a:lnTo>
                <a:lnTo>
                  <a:pt x="1008" y="715"/>
                </a:lnTo>
                <a:lnTo>
                  <a:pt x="1003" y="761"/>
                </a:lnTo>
                <a:lnTo>
                  <a:pt x="1003" y="780"/>
                </a:lnTo>
                <a:lnTo>
                  <a:pt x="1004" y="795"/>
                </a:lnTo>
                <a:lnTo>
                  <a:pt x="1004" y="849"/>
                </a:lnTo>
                <a:lnTo>
                  <a:pt x="1004" y="896"/>
                </a:lnTo>
                <a:lnTo>
                  <a:pt x="1001" y="942"/>
                </a:lnTo>
                <a:lnTo>
                  <a:pt x="1001" y="949"/>
                </a:lnTo>
                <a:lnTo>
                  <a:pt x="1006" y="945"/>
                </a:lnTo>
                <a:lnTo>
                  <a:pt x="1012" y="942"/>
                </a:lnTo>
                <a:lnTo>
                  <a:pt x="1019" y="934"/>
                </a:lnTo>
                <a:lnTo>
                  <a:pt x="1026" y="922"/>
                </a:lnTo>
                <a:lnTo>
                  <a:pt x="1035" y="906"/>
                </a:lnTo>
                <a:lnTo>
                  <a:pt x="1044" y="883"/>
                </a:lnTo>
                <a:lnTo>
                  <a:pt x="1053" y="854"/>
                </a:lnTo>
                <a:lnTo>
                  <a:pt x="1055" y="847"/>
                </a:lnTo>
                <a:lnTo>
                  <a:pt x="1060" y="831"/>
                </a:lnTo>
                <a:lnTo>
                  <a:pt x="1065" y="821"/>
                </a:lnTo>
                <a:lnTo>
                  <a:pt x="1068" y="816"/>
                </a:lnTo>
                <a:lnTo>
                  <a:pt x="1070" y="816"/>
                </a:lnTo>
                <a:lnTo>
                  <a:pt x="1071" y="818"/>
                </a:lnTo>
                <a:lnTo>
                  <a:pt x="1073" y="821"/>
                </a:lnTo>
                <a:lnTo>
                  <a:pt x="1075" y="829"/>
                </a:lnTo>
                <a:lnTo>
                  <a:pt x="1078" y="855"/>
                </a:lnTo>
                <a:lnTo>
                  <a:pt x="1076" y="888"/>
                </a:lnTo>
                <a:lnTo>
                  <a:pt x="1073" y="926"/>
                </a:lnTo>
                <a:lnTo>
                  <a:pt x="1066" y="962"/>
                </a:lnTo>
                <a:lnTo>
                  <a:pt x="1063" y="978"/>
                </a:lnTo>
                <a:lnTo>
                  <a:pt x="1058" y="993"/>
                </a:lnTo>
                <a:lnTo>
                  <a:pt x="1066" y="983"/>
                </a:lnTo>
                <a:lnTo>
                  <a:pt x="1086" y="955"/>
                </a:lnTo>
                <a:lnTo>
                  <a:pt x="1107" y="921"/>
                </a:lnTo>
                <a:lnTo>
                  <a:pt x="1117" y="901"/>
                </a:lnTo>
                <a:lnTo>
                  <a:pt x="1124" y="883"/>
                </a:lnTo>
                <a:lnTo>
                  <a:pt x="1119" y="903"/>
                </a:lnTo>
                <a:lnTo>
                  <a:pt x="1112" y="927"/>
                </a:lnTo>
                <a:lnTo>
                  <a:pt x="1102" y="954"/>
                </a:lnTo>
                <a:lnTo>
                  <a:pt x="1091" y="980"/>
                </a:lnTo>
                <a:lnTo>
                  <a:pt x="1084" y="991"/>
                </a:lnTo>
                <a:lnTo>
                  <a:pt x="1076" y="1003"/>
                </a:lnTo>
                <a:lnTo>
                  <a:pt x="1068" y="1011"/>
                </a:lnTo>
                <a:lnTo>
                  <a:pt x="1058" y="1019"/>
                </a:lnTo>
                <a:lnTo>
                  <a:pt x="1048" y="1026"/>
                </a:lnTo>
                <a:lnTo>
                  <a:pt x="1037" y="1029"/>
                </a:lnTo>
                <a:lnTo>
                  <a:pt x="1024" y="1030"/>
                </a:lnTo>
                <a:lnTo>
                  <a:pt x="1012" y="1027"/>
                </a:lnTo>
                <a:lnTo>
                  <a:pt x="1004" y="1052"/>
                </a:lnTo>
                <a:lnTo>
                  <a:pt x="986" y="1104"/>
                </a:lnTo>
                <a:lnTo>
                  <a:pt x="975" y="1133"/>
                </a:lnTo>
                <a:lnTo>
                  <a:pt x="963" y="1163"/>
                </a:lnTo>
                <a:lnTo>
                  <a:pt x="954" y="1186"/>
                </a:lnTo>
                <a:lnTo>
                  <a:pt x="944" y="1200"/>
                </a:lnTo>
                <a:lnTo>
                  <a:pt x="950" y="1218"/>
                </a:lnTo>
                <a:lnTo>
                  <a:pt x="955" y="1236"/>
                </a:lnTo>
                <a:lnTo>
                  <a:pt x="958" y="1259"/>
                </a:lnTo>
                <a:lnTo>
                  <a:pt x="958" y="1271"/>
                </a:lnTo>
                <a:lnTo>
                  <a:pt x="957" y="1284"/>
                </a:lnTo>
                <a:lnTo>
                  <a:pt x="955" y="1295"/>
                </a:lnTo>
                <a:lnTo>
                  <a:pt x="950" y="1308"/>
                </a:lnTo>
                <a:lnTo>
                  <a:pt x="944" y="1320"/>
                </a:lnTo>
                <a:lnTo>
                  <a:pt x="934" y="1330"/>
                </a:lnTo>
                <a:lnTo>
                  <a:pt x="921" y="1339"/>
                </a:lnTo>
                <a:lnTo>
                  <a:pt x="906" y="1348"/>
                </a:lnTo>
                <a:lnTo>
                  <a:pt x="976" y="1321"/>
                </a:lnTo>
                <a:lnTo>
                  <a:pt x="991" y="1310"/>
                </a:lnTo>
                <a:lnTo>
                  <a:pt x="1004" y="1294"/>
                </a:lnTo>
                <a:lnTo>
                  <a:pt x="1016" y="1277"/>
                </a:lnTo>
                <a:lnTo>
                  <a:pt x="1026" y="1258"/>
                </a:lnTo>
                <a:lnTo>
                  <a:pt x="1034" y="1236"/>
                </a:lnTo>
                <a:lnTo>
                  <a:pt x="1042" y="1214"/>
                </a:lnTo>
                <a:lnTo>
                  <a:pt x="1048" y="1191"/>
                </a:lnTo>
                <a:lnTo>
                  <a:pt x="1055" y="1168"/>
                </a:lnTo>
                <a:lnTo>
                  <a:pt x="1063" y="1125"/>
                </a:lnTo>
                <a:lnTo>
                  <a:pt x="1070" y="1091"/>
                </a:lnTo>
                <a:lnTo>
                  <a:pt x="1075" y="1057"/>
                </a:lnTo>
                <a:lnTo>
                  <a:pt x="1089" y="1040"/>
                </a:lnTo>
                <a:lnTo>
                  <a:pt x="1102" y="1022"/>
                </a:lnTo>
                <a:lnTo>
                  <a:pt x="1114" y="999"/>
                </a:lnTo>
                <a:lnTo>
                  <a:pt x="1125" y="976"/>
                </a:lnTo>
                <a:lnTo>
                  <a:pt x="1133" y="950"/>
                </a:lnTo>
                <a:lnTo>
                  <a:pt x="1142" y="924"/>
                </a:lnTo>
                <a:lnTo>
                  <a:pt x="1150" y="898"/>
                </a:lnTo>
                <a:lnTo>
                  <a:pt x="1156" y="872"/>
                </a:lnTo>
                <a:lnTo>
                  <a:pt x="1166" y="823"/>
                </a:lnTo>
                <a:lnTo>
                  <a:pt x="1171" y="782"/>
                </a:lnTo>
                <a:lnTo>
                  <a:pt x="1176" y="74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1" name="Freeform 103"/>
          <p:cNvSpPr>
            <a:spLocks/>
          </p:cNvSpPr>
          <p:nvPr/>
        </p:nvSpPr>
        <p:spPr bwMode="auto">
          <a:xfrm>
            <a:off x="2427288" y="4186238"/>
            <a:ext cx="9525" cy="31750"/>
          </a:xfrm>
          <a:custGeom>
            <a:avLst/>
            <a:gdLst>
              <a:gd name="T0" fmla="*/ 0 w 6"/>
              <a:gd name="T1" fmla="*/ 0 h 20"/>
              <a:gd name="T2" fmla="*/ 9525 w 6"/>
              <a:gd name="T3" fmla="*/ 31750 h 20"/>
              <a:gd name="T4" fmla="*/ 0 w 6"/>
              <a:gd name="T5" fmla="*/ 0 h 2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6" h="20">
                <a:moveTo>
                  <a:pt x="0" y="0"/>
                </a:moveTo>
                <a:lnTo>
                  <a:pt x="6" y="2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2" name="Freeform 104"/>
          <p:cNvSpPr>
            <a:spLocks/>
          </p:cNvSpPr>
          <p:nvPr/>
        </p:nvSpPr>
        <p:spPr bwMode="auto">
          <a:xfrm>
            <a:off x="2825750" y="5121275"/>
            <a:ext cx="3175" cy="25400"/>
          </a:xfrm>
          <a:custGeom>
            <a:avLst/>
            <a:gdLst>
              <a:gd name="T0" fmla="*/ 3175 w 2"/>
              <a:gd name="T1" fmla="*/ 0 h 16"/>
              <a:gd name="T2" fmla="*/ 0 w 2"/>
              <a:gd name="T3" fmla="*/ 25400 h 16"/>
              <a:gd name="T4" fmla="*/ 3175 w 2"/>
              <a:gd name="T5" fmla="*/ 0 h 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" h="16">
                <a:moveTo>
                  <a:pt x="2" y="0"/>
                </a:moveTo>
                <a:lnTo>
                  <a:pt x="0" y="16"/>
                </a:lnTo>
                <a:lnTo>
                  <a:pt x="2" y="0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3" name="Freeform 105"/>
          <p:cNvSpPr>
            <a:spLocks/>
          </p:cNvSpPr>
          <p:nvPr/>
        </p:nvSpPr>
        <p:spPr bwMode="auto">
          <a:xfrm>
            <a:off x="2662238" y="5754688"/>
            <a:ext cx="15875" cy="7937"/>
          </a:xfrm>
          <a:custGeom>
            <a:avLst/>
            <a:gdLst>
              <a:gd name="T0" fmla="*/ 0 w 10"/>
              <a:gd name="T1" fmla="*/ 7937 h 5"/>
              <a:gd name="T2" fmla="*/ 15875 w 10"/>
              <a:gd name="T3" fmla="*/ 0 h 5"/>
              <a:gd name="T4" fmla="*/ 0 w 10"/>
              <a:gd name="T5" fmla="*/ 7937 h 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" h="5">
                <a:moveTo>
                  <a:pt x="0" y="5"/>
                </a:moveTo>
                <a:lnTo>
                  <a:pt x="10" y="0"/>
                </a:lnTo>
                <a:lnTo>
                  <a:pt x="0" y="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4" name="Freeform 106"/>
          <p:cNvSpPr>
            <a:spLocks/>
          </p:cNvSpPr>
          <p:nvPr/>
        </p:nvSpPr>
        <p:spPr bwMode="auto">
          <a:xfrm>
            <a:off x="1728788" y="5559425"/>
            <a:ext cx="944562" cy="620713"/>
          </a:xfrm>
          <a:custGeom>
            <a:avLst/>
            <a:gdLst>
              <a:gd name="T0" fmla="*/ 7937 w 595"/>
              <a:gd name="T1" fmla="*/ 0 h 391"/>
              <a:gd name="T2" fmla="*/ 9525 w 595"/>
              <a:gd name="T3" fmla="*/ 25400 h 391"/>
              <a:gd name="T4" fmla="*/ 20637 w 595"/>
              <a:gd name="T5" fmla="*/ 166688 h 391"/>
              <a:gd name="T6" fmla="*/ 22225 w 595"/>
              <a:gd name="T7" fmla="*/ 288925 h 391"/>
              <a:gd name="T8" fmla="*/ 12700 w 595"/>
              <a:gd name="T9" fmla="*/ 401638 h 391"/>
              <a:gd name="T10" fmla="*/ 0 w 595"/>
              <a:gd name="T11" fmla="*/ 449263 h 391"/>
              <a:gd name="T12" fmla="*/ 17462 w 595"/>
              <a:gd name="T13" fmla="*/ 461963 h 391"/>
              <a:gd name="T14" fmla="*/ 69850 w 595"/>
              <a:gd name="T15" fmla="*/ 498475 h 391"/>
              <a:gd name="T16" fmla="*/ 152400 w 595"/>
              <a:gd name="T17" fmla="*/ 544513 h 391"/>
              <a:gd name="T18" fmla="*/ 263525 w 595"/>
              <a:gd name="T19" fmla="*/ 587375 h 391"/>
              <a:gd name="T20" fmla="*/ 365125 w 595"/>
              <a:gd name="T21" fmla="*/ 609600 h 391"/>
              <a:gd name="T22" fmla="*/ 441325 w 595"/>
              <a:gd name="T23" fmla="*/ 617538 h 391"/>
              <a:gd name="T24" fmla="*/ 520700 w 595"/>
              <a:gd name="T25" fmla="*/ 617538 h 391"/>
              <a:gd name="T26" fmla="*/ 606425 w 595"/>
              <a:gd name="T27" fmla="*/ 609600 h 391"/>
              <a:gd name="T28" fmla="*/ 698500 w 595"/>
              <a:gd name="T29" fmla="*/ 592138 h 391"/>
              <a:gd name="T30" fmla="*/ 793750 w 595"/>
              <a:gd name="T31" fmla="*/ 560388 h 391"/>
              <a:gd name="T32" fmla="*/ 892175 w 595"/>
              <a:gd name="T33" fmla="*/ 514350 h 391"/>
              <a:gd name="T34" fmla="*/ 944562 w 595"/>
              <a:gd name="T35" fmla="*/ 487363 h 391"/>
              <a:gd name="T36" fmla="*/ 920750 w 595"/>
              <a:gd name="T37" fmla="*/ 384175 h 391"/>
              <a:gd name="T38" fmla="*/ 903287 w 595"/>
              <a:gd name="T39" fmla="*/ 252413 h 391"/>
              <a:gd name="T40" fmla="*/ 896937 w 595"/>
              <a:gd name="T41" fmla="*/ 150813 h 391"/>
              <a:gd name="T42" fmla="*/ 903287 w 595"/>
              <a:gd name="T43" fmla="*/ 93663 h 391"/>
              <a:gd name="T44" fmla="*/ 739775 w 595"/>
              <a:gd name="T45" fmla="*/ 204788 h 391"/>
              <a:gd name="T46" fmla="*/ 728662 w 595"/>
              <a:gd name="T47" fmla="*/ 209550 h 391"/>
              <a:gd name="T48" fmla="*/ 650875 w 595"/>
              <a:gd name="T49" fmla="*/ 249238 h 391"/>
              <a:gd name="T50" fmla="*/ 592137 w 595"/>
              <a:gd name="T51" fmla="*/ 266700 h 391"/>
              <a:gd name="T52" fmla="*/ 520700 w 595"/>
              <a:gd name="T53" fmla="*/ 277813 h 391"/>
              <a:gd name="T54" fmla="*/ 442912 w 595"/>
              <a:gd name="T55" fmla="*/ 277813 h 391"/>
              <a:gd name="T56" fmla="*/ 363537 w 595"/>
              <a:gd name="T57" fmla="*/ 257175 h 391"/>
              <a:gd name="T58" fmla="*/ 300037 w 595"/>
              <a:gd name="T59" fmla="*/ 225425 h 391"/>
              <a:gd name="T60" fmla="*/ 279400 w 595"/>
              <a:gd name="T61" fmla="*/ 212725 h 391"/>
              <a:gd name="T62" fmla="*/ 61912 w 595"/>
              <a:gd name="T63" fmla="*/ 49213 h 391"/>
              <a:gd name="T64" fmla="*/ 7937 w 595"/>
              <a:gd name="T65" fmla="*/ 0 h 391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595" h="391">
                <a:moveTo>
                  <a:pt x="5" y="0"/>
                </a:moveTo>
                <a:lnTo>
                  <a:pt x="5" y="0"/>
                </a:lnTo>
                <a:lnTo>
                  <a:pt x="6" y="16"/>
                </a:lnTo>
                <a:lnTo>
                  <a:pt x="11" y="70"/>
                </a:lnTo>
                <a:lnTo>
                  <a:pt x="13" y="105"/>
                </a:lnTo>
                <a:lnTo>
                  <a:pt x="14" y="144"/>
                </a:lnTo>
                <a:lnTo>
                  <a:pt x="14" y="182"/>
                </a:lnTo>
                <a:lnTo>
                  <a:pt x="13" y="219"/>
                </a:lnTo>
                <a:lnTo>
                  <a:pt x="8" y="253"/>
                </a:lnTo>
                <a:lnTo>
                  <a:pt x="5" y="268"/>
                </a:lnTo>
                <a:lnTo>
                  <a:pt x="0" y="283"/>
                </a:lnTo>
                <a:lnTo>
                  <a:pt x="11" y="291"/>
                </a:lnTo>
                <a:lnTo>
                  <a:pt x="24" y="303"/>
                </a:lnTo>
                <a:lnTo>
                  <a:pt x="44" y="314"/>
                </a:lnTo>
                <a:lnTo>
                  <a:pt x="68" y="329"/>
                </a:lnTo>
                <a:lnTo>
                  <a:pt x="96" y="343"/>
                </a:lnTo>
                <a:lnTo>
                  <a:pt x="129" y="356"/>
                </a:lnTo>
                <a:lnTo>
                  <a:pt x="166" y="370"/>
                </a:lnTo>
                <a:lnTo>
                  <a:pt x="207" y="381"/>
                </a:lnTo>
                <a:lnTo>
                  <a:pt x="230" y="384"/>
                </a:lnTo>
                <a:lnTo>
                  <a:pt x="253" y="388"/>
                </a:lnTo>
                <a:lnTo>
                  <a:pt x="278" y="389"/>
                </a:lnTo>
                <a:lnTo>
                  <a:pt x="302" y="391"/>
                </a:lnTo>
                <a:lnTo>
                  <a:pt x="328" y="389"/>
                </a:lnTo>
                <a:lnTo>
                  <a:pt x="355" y="388"/>
                </a:lnTo>
                <a:lnTo>
                  <a:pt x="382" y="384"/>
                </a:lnTo>
                <a:lnTo>
                  <a:pt x="410" y="379"/>
                </a:lnTo>
                <a:lnTo>
                  <a:pt x="440" y="373"/>
                </a:lnTo>
                <a:lnTo>
                  <a:pt x="469" y="363"/>
                </a:lnTo>
                <a:lnTo>
                  <a:pt x="500" y="353"/>
                </a:lnTo>
                <a:lnTo>
                  <a:pt x="531" y="340"/>
                </a:lnTo>
                <a:lnTo>
                  <a:pt x="562" y="324"/>
                </a:lnTo>
                <a:lnTo>
                  <a:pt x="595" y="307"/>
                </a:lnTo>
                <a:lnTo>
                  <a:pt x="588" y="276"/>
                </a:lnTo>
                <a:lnTo>
                  <a:pt x="580" y="242"/>
                </a:lnTo>
                <a:lnTo>
                  <a:pt x="574" y="201"/>
                </a:lnTo>
                <a:lnTo>
                  <a:pt x="569" y="159"/>
                </a:lnTo>
                <a:lnTo>
                  <a:pt x="565" y="114"/>
                </a:lnTo>
                <a:lnTo>
                  <a:pt x="565" y="95"/>
                </a:lnTo>
                <a:lnTo>
                  <a:pt x="567" y="77"/>
                </a:lnTo>
                <a:lnTo>
                  <a:pt x="569" y="59"/>
                </a:lnTo>
                <a:lnTo>
                  <a:pt x="574" y="46"/>
                </a:lnTo>
                <a:lnTo>
                  <a:pt x="466" y="129"/>
                </a:lnTo>
                <a:lnTo>
                  <a:pt x="459" y="132"/>
                </a:lnTo>
                <a:lnTo>
                  <a:pt x="440" y="144"/>
                </a:lnTo>
                <a:lnTo>
                  <a:pt x="410" y="157"/>
                </a:lnTo>
                <a:lnTo>
                  <a:pt x="392" y="162"/>
                </a:lnTo>
                <a:lnTo>
                  <a:pt x="373" y="168"/>
                </a:lnTo>
                <a:lnTo>
                  <a:pt x="351" y="173"/>
                </a:lnTo>
                <a:lnTo>
                  <a:pt x="328" y="175"/>
                </a:lnTo>
                <a:lnTo>
                  <a:pt x="304" y="177"/>
                </a:lnTo>
                <a:lnTo>
                  <a:pt x="279" y="175"/>
                </a:lnTo>
                <a:lnTo>
                  <a:pt x="253" y="170"/>
                </a:lnTo>
                <a:lnTo>
                  <a:pt x="229" y="162"/>
                </a:lnTo>
                <a:lnTo>
                  <a:pt x="202" y="150"/>
                </a:lnTo>
                <a:lnTo>
                  <a:pt x="189" y="142"/>
                </a:lnTo>
                <a:lnTo>
                  <a:pt x="176" y="134"/>
                </a:lnTo>
                <a:lnTo>
                  <a:pt x="98" y="77"/>
                </a:lnTo>
                <a:lnTo>
                  <a:pt x="39" y="31"/>
                </a:lnTo>
                <a:lnTo>
                  <a:pt x="18" y="13"/>
                </a:lnTo>
                <a:lnTo>
                  <a:pt x="5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5" name="Freeform 108"/>
          <p:cNvSpPr>
            <a:spLocks/>
          </p:cNvSpPr>
          <p:nvPr/>
        </p:nvSpPr>
        <p:spPr bwMode="auto">
          <a:xfrm>
            <a:off x="8085138" y="4733925"/>
            <a:ext cx="146050" cy="292100"/>
          </a:xfrm>
          <a:custGeom>
            <a:avLst/>
            <a:gdLst>
              <a:gd name="T0" fmla="*/ 0 w 92"/>
              <a:gd name="T1" fmla="*/ 0 h 184"/>
              <a:gd name="T2" fmla="*/ 0 w 92"/>
              <a:gd name="T3" fmla="*/ 0 h 184"/>
              <a:gd name="T4" fmla="*/ 3175 w 92"/>
              <a:gd name="T5" fmla="*/ 36513 h 184"/>
              <a:gd name="T6" fmla="*/ 6350 w 92"/>
              <a:gd name="T7" fmla="*/ 76200 h 184"/>
              <a:gd name="T8" fmla="*/ 11113 w 92"/>
              <a:gd name="T9" fmla="*/ 122238 h 184"/>
              <a:gd name="T10" fmla="*/ 22225 w 92"/>
              <a:gd name="T11" fmla="*/ 171450 h 184"/>
              <a:gd name="T12" fmla="*/ 28575 w 92"/>
              <a:gd name="T13" fmla="*/ 195263 h 184"/>
              <a:gd name="T14" fmla="*/ 36513 w 92"/>
              <a:gd name="T15" fmla="*/ 219075 h 184"/>
              <a:gd name="T16" fmla="*/ 44450 w 92"/>
              <a:gd name="T17" fmla="*/ 239713 h 184"/>
              <a:gd name="T18" fmla="*/ 57150 w 92"/>
              <a:gd name="T19" fmla="*/ 260350 h 184"/>
              <a:gd name="T20" fmla="*/ 71438 w 92"/>
              <a:gd name="T21" fmla="*/ 276225 h 184"/>
              <a:gd name="T22" fmla="*/ 84138 w 92"/>
              <a:gd name="T23" fmla="*/ 292100 h 184"/>
              <a:gd name="T24" fmla="*/ 84138 w 92"/>
              <a:gd name="T25" fmla="*/ 292100 h 184"/>
              <a:gd name="T26" fmla="*/ 92075 w 92"/>
              <a:gd name="T27" fmla="*/ 288925 h 184"/>
              <a:gd name="T28" fmla="*/ 106363 w 92"/>
              <a:gd name="T29" fmla="*/ 277813 h 184"/>
              <a:gd name="T30" fmla="*/ 117475 w 92"/>
              <a:gd name="T31" fmla="*/ 273050 h 184"/>
              <a:gd name="T32" fmla="*/ 128588 w 92"/>
              <a:gd name="T33" fmla="*/ 263525 h 184"/>
              <a:gd name="T34" fmla="*/ 134938 w 92"/>
              <a:gd name="T35" fmla="*/ 249238 h 184"/>
              <a:gd name="T36" fmla="*/ 141288 w 92"/>
              <a:gd name="T37" fmla="*/ 236538 h 184"/>
              <a:gd name="T38" fmla="*/ 146050 w 92"/>
              <a:gd name="T39" fmla="*/ 219075 h 184"/>
              <a:gd name="T40" fmla="*/ 146050 w 92"/>
              <a:gd name="T41" fmla="*/ 198438 h 184"/>
              <a:gd name="T42" fmla="*/ 141288 w 92"/>
              <a:gd name="T43" fmla="*/ 174625 h 184"/>
              <a:gd name="T44" fmla="*/ 130175 w 92"/>
              <a:gd name="T45" fmla="*/ 149225 h 184"/>
              <a:gd name="T46" fmla="*/ 112713 w 92"/>
              <a:gd name="T47" fmla="*/ 117475 h 184"/>
              <a:gd name="T48" fmla="*/ 88900 w 92"/>
              <a:gd name="T49" fmla="*/ 84138 h 184"/>
              <a:gd name="T50" fmla="*/ 55563 w 92"/>
              <a:gd name="T51" fmla="*/ 42863 h 184"/>
              <a:gd name="T52" fmla="*/ 14288 w 92"/>
              <a:gd name="T53" fmla="*/ 0 h 184"/>
              <a:gd name="T54" fmla="*/ 0 w 92"/>
              <a:gd name="T55" fmla="*/ 0 h 184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</a:gdLst>
            <a:ahLst/>
            <a:cxnLst>
              <a:cxn ang="T56">
                <a:pos x="T0" y="T1"/>
              </a:cxn>
              <a:cxn ang="T57">
                <a:pos x="T2" y="T3"/>
              </a:cxn>
              <a:cxn ang="T58">
                <a:pos x="T4" y="T5"/>
              </a:cxn>
              <a:cxn ang="T59">
                <a:pos x="T6" y="T7"/>
              </a:cxn>
              <a:cxn ang="T60">
                <a:pos x="T8" y="T9"/>
              </a:cxn>
              <a:cxn ang="T61">
                <a:pos x="T10" y="T11"/>
              </a:cxn>
              <a:cxn ang="T62">
                <a:pos x="T12" y="T13"/>
              </a:cxn>
              <a:cxn ang="T63">
                <a:pos x="T14" y="T15"/>
              </a:cxn>
              <a:cxn ang="T64">
                <a:pos x="T16" y="T17"/>
              </a:cxn>
              <a:cxn ang="T65">
                <a:pos x="T18" y="T19"/>
              </a:cxn>
              <a:cxn ang="T66">
                <a:pos x="T20" y="T21"/>
              </a:cxn>
              <a:cxn ang="T67">
                <a:pos x="T22" y="T23"/>
              </a:cxn>
              <a:cxn ang="T68">
                <a:pos x="T24" y="T25"/>
              </a:cxn>
              <a:cxn ang="T69">
                <a:pos x="T26" y="T27"/>
              </a:cxn>
              <a:cxn ang="T70">
                <a:pos x="T28" y="T29"/>
              </a:cxn>
              <a:cxn ang="T71">
                <a:pos x="T30" y="T31"/>
              </a:cxn>
              <a:cxn ang="T72">
                <a:pos x="T32" y="T33"/>
              </a:cxn>
              <a:cxn ang="T73">
                <a:pos x="T34" y="T35"/>
              </a:cxn>
              <a:cxn ang="T74">
                <a:pos x="T36" y="T37"/>
              </a:cxn>
              <a:cxn ang="T75">
                <a:pos x="T38" y="T39"/>
              </a:cxn>
              <a:cxn ang="T76">
                <a:pos x="T40" y="T41"/>
              </a:cxn>
              <a:cxn ang="T77">
                <a:pos x="T42" y="T43"/>
              </a:cxn>
              <a:cxn ang="T78">
                <a:pos x="T44" y="T45"/>
              </a:cxn>
              <a:cxn ang="T79">
                <a:pos x="T46" y="T47"/>
              </a:cxn>
              <a:cxn ang="T80">
                <a:pos x="T48" y="T49"/>
              </a:cxn>
              <a:cxn ang="T81">
                <a:pos x="T50" y="T51"/>
              </a:cxn>
              <a:cxn ang="T82">
                <a:pos x="T52" y="T53"/>
              </a:cxn>
              <a:cxn ang="T83">
                <a:pos x="T54" y="T55"/>
              </a:cxn>
            </a:cxnLst>
            <a:rect l="0" t="0" r="r" b="b"/>
            <a:pathLst>
              <a:path w="92" h="184">
                <a:moveTo>
                  <a:pt x="0" y="0"/>
                </a:moveTo>
                <a:lnTo>
                  <a:pt x="0" y="0"/>
                </a:lnTo>
                <a:lnTo>
                  <a:pt x="2" y="23"/>
                </a:lnTo>
                <a:lnTo>
                  <a:pt x="4" y="48"/>
                </a:lnTo>
                <a:lnTo>
                  <a:pt x="7" y="77"/>
                </a:lnTo>
                <a:lnTo>
                  <a:pt x="14" y="108"/>
                </a:lnTo>
                <a:lnTo>
                  <a:pt x="18" y="123"/>
                </a:lnTo>
                <a:lnTo>
                  <a:pt x="23" y="138"/>
                </a:lnTo>
                <a:lnTo>
                  <a:pt x="28" y="151"/>
                </a:lnTo>
                <a:lnTo>
                  <a:pt x="36" y="164"/>
                </a:lnTo>
                <a:lnTo>
                  <a:pt x="45" y="174"/>
                </a:lnTo>
                <a:lnTo>
                  <a:pt x="53" y="184"/>
                </a:lnTo>
                <a:lnTo>
                  <a:pt x="58" y="182"/>
                </a:lnTo>
                <a:lnTo>
                  <a:pt x="67" y="175"/>
                </a:lnTo>
                <a:lnTo>
                  <a:pt x="74" y="172"/>
                </a:lnTo>
                <a:lnTo>
                  <a:pt x="81" y="166"/>
                </a:lnTo>
                <a:lnTo>
                  <a:pt x="85" y="157"/>
                </a:lnTo>
                <a:lnTo>
                  <a:pt x="89" y="149"/>
                </a:lnTo>
                <a:lnTo>
                  <a:pt x="92" y="138"/>
                </a:lnTo>
                <a:lnTo>
                  <a:pt x="92" y="125"/>
                </a:lnTo>
                <a:lnTo>
                  <a:pt x="89" y="110"/>
                </a:lnTo>
                <a:lnTo>
                  <a:pt x="82" y="94"/>
                </a:lnTo>
                <a:lnTo>
                  <a:pt x="71" y="74"/>
                </a:lnTo>
                <a:lnTo>
                  <a:pt x="56" y="53"/>
                </a:lnTo>
                <a:lnTo>
                  <a:pt x="35" y="27"/>
                </a:lnTo>
                <a:lnTo>
                  <a:pt x="9" y="0"/>
                </a:ln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6" name="Freeform 109"/>
          <p:cNvSpPr>
            <a:spLocks/>
          </p:cNvSpPr>
          <p:nvPr/>
        </p:nvSpPr>
        <p:spPr bwMode="auto">
          <a:xfrm>
            <a:off x="5864225" y="4910138"/>
            <a:ext cx="328613" cy="157162"/>
          </a:xfrm>
          <a:custGeom>
            <a:avLst/>
            <a:gdLst>
              <a:gd name="T0" fmla="*/ 328613 w 207"/>
              <a:gd name="T1" fmla="*/ 0 h 99"/>
              <a:gd name="T2" fmla="*/ 328613 w 207"/>
              <a:gd name="T3" fmla="*/ 0 h 99"/>
              <a:gd name="T4" fmla="*/ 322263 w 207"/>
              <a:gd name="T5" fmla="*/ 7937 h 99"/>
              <a:gd name="T6" fmla="*/ 306388 w 207"/>
              <a:gd name="T7" fmla="*/ 31750 h 99"/>
              <a:gd name="T8" fmla="*/ 277813 w 207"/>
              <a:gd name="T9" fmla="*/ 57150 h 99"/>
              <a:gd name="T10" fmla="*/ 261938 w 207"/>
              <a:gd name="T11" fmla="*/ 73025 h 99"/>
              <a:gd name="T12" fmla="*/ 242888 w 207"/>
              <a:gd name="T13" fmla="*/ 84137 h 99"/>
              <a:gd name="T14" fmla="*/ 222250 w 207"/>
              <a:gd name="T15" fmla="*/ 93662 h 99"/>
              <a:gd name="T16" fmla="*/ 201613 w 207"/>
              <a:gd name="T17" fmla="*/ 101600 h 99"/>
              <a:gd name="T18" fmla="*/ 179388 w 207"/>
              <a:gd name="T19" fmla="*/ 104775 h 99"/>
              <a:gd name="T20" fmla="*/ 155575 w 207"/>
              <a:gd name="T21" fmla="*/ 101600 h 99"/>
              <a:gd name="T22" fmla="*/ 131763 w 207"/>
              <a:gd name="T23" fmla="*/ 93662 h 99"/>
              <a:gd name="T24" fmla="*/ 106363 w 207"/>
              <a:gd name="T25" fmla="*/ 79375 h 99"/>
              <a:gd name="T26" fmla="*/ 82550 w 207"/>
              <a:gd name="T27" fmla="*/ 55562 h 99"/>
              <a:gd name="T28" fmla="*/ 57150 w 207"/>
              <a:gd name="T29" fmla="*/ 23812 h 99"/>
              <a:gd name="T30" fmla="*/ 57150 w 207"/>
              <a:gd name="T31" fmla="*/ 23812 h 99"/>
              <a:gd name="T32" fmla="*/ 41275 w 207"/>
              <a:gd name="T33" fmla="*/ 31750 h 99"/>
              <a:gd name="T34" fmla="*/ 25400 w 207"/>
              <a:gd name="T35" fmla="*/ 39687 h 99"/>
              <a:gd name="T36" fmla="*/ 9525 w 207"/>
              <a:gd name="T37" fmla="*/ 52387 h 99"/>
              <a:gd name="T38" fmla="*/ 4763 w 207"/>
              <a:gd name="T39" fmla="*/ 60325 h 99"/>
              <a:gd name="T40" fmla="*/ 1588 w 207"/>
              <a:gd name="T41" fmla="*/ 68262 h 99"/>
              <a:gd name="T42" fmla="*/ 0 w 207"/>
              <a:gd name="T43" fmla="*/ 76200 h 99"/>
              <a:gd name="T44" fmla="*/ 0 w 207"/>
              <a:gd name="T45" fmla="*/ 85725 h 99"/>
              <a:gd name="T46" fmla="*/ 4763 w 207"/>
              <a:gd name="T47" fmla="*/ 93662 h 99"/>
              <a:gd name="T48" fmla="*/ 12700 w 207"/>
              <a:gd name="T49" fmla="*/ 104775 h 99"/>
              <a:gd name="T50" fmla="*/ 25400 w 207"/>
              <a:gd name="T51" fmla="*/ 114300 h 99"/>
              <a:gd name="T52" fmla="*/ 41275 w 207"/>
              <a:gd name="T53" fmla="*/ 128587 h 99"/>
              <a:gd name="T54" fmla="*/ 41275 w 207"/>
              <a:gd name="T55" fmla="*/ 128587 h 99"/>
              <a:gd name="T56" fmla="*/ 66675 w 207"/>
              <a:gd name="T57" fmla="*/ 136525 h 99"/>
              <a:gd name="T58" fmla="*/ 95250 w 207"/>
              <a:gd name="T59" fmla="*/ 142875 h 99"/>
              <a:gd name="T60" fmla="*/ 130175 w 207"/>
              <a:gd name="T61" fmla="*/ 150812 h 99"/>
              <a:gd name="T62" fmla="*/ 168275 w 207"/>
              <a:gd name="T63" fmla="*/ 157162 h 99"/>
              <a:gd name="T64" fmla="*/ 188913 w 207"/>
              <a:gd name="T65" fmla="*/ 157162 h 99"/>
              <a:gd name="T66" fmla="*/ 209550 w 207"/>
              <a:gd name="T67" fmla="*/ 153987 h 99"/>
              <a:gd name="T68" fmla="*/ 230188 w 207"/>
              <a:gd name="T69" fmla="*/ 150812 h 99"/>
              <a:gd name="T70" fmla="*/ 250825 w 207"/>
              <a:gd name="T71" fmla="*/ 146050 h 99"/>
              <a:gd name="T72" fmla="*/ 269875 w 207"/>
              <a:gd name="T73" fmla="*/ 138112 h 99"/>
              <a:gd name="T74" fmla="*/ 287338 w 207"/>
              <a:gd name="T75" fmla="*/ 128587 h 99"/>
              <a:gd name="T76" fmla="*/ 328613 w 207"/>
              <a:gd name="T77" fmla="*/ 0 h 9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207" h="99">
                <a:moveTo>
                  <a:pt x="207" y="0"/>
                </a:moveTo>
                <a:lnTo>
                  <a:pt x="207" y="0"/>
                </a:lnTo>
                <a:lnTo>
                  <a:pt x="203" y="5"/>
                </a:lnTo>
                <a:lnTo>
                  <a:pt x="193" y="20"/>
                </a:lnTo>
                <a:lnTo>
                  <a:pt x="175" y="36"/>
                </a:lnTo>
                <a:lnTo>
                  <a:pt x="165" y="46"/>
                </a:lnTo>
                <a:lnTo>
                  <a:pt x="153" y="53"/>
                </a:lnTo>
                <a:lnTo>
                  <a:pt x="140" y="59"/>
                </a:lnTo>
                <a:lnTo>
                  <a:pt x="127" y="64"/>
                </a:lnTo>
                <a:lnTo>
                  <a:pt x="113" y="66"/>
                </a:lnTo>
                <a:lnTo>
                  <a:pt x="98" y="64"/>
                </a:lnTo>
                <a:lnTo>
                  <a:pt x="83" y="59"/>
                </a:lnTo>
                <a:lnTo>
                  <a:pt x="67" y="50"/>
                </a:lnTo>
                <a:lnTo>
                  <a:pt x="52" y="35"/>
                </a:lnTo>
                <a:lnTo>
                  <a:pt x="36" y="15"/>
                </a:lnTo>
                <a:lnTo>
                  <a:pt x="26" y="20"/>
                </a:lnTo>
                <a:lnTo>
                  <a:pt x="16" y="25"/>
                </a:lnTo>
                <a:lnTo>
                  <a:pt x="6" y="33"/>
                </a:lnTo>
                <a:lnTo>
                  <a:pt x="3" y="38"/>
                </a:lnTo>
                <a:lnTo>
                  <a:pt x="1" y="43"/>
                </a:lnTo>
                <a:lnTo>
                  <a:pt x="0" y="48"/>
                </a:lnTo>
                <a:lnTo>
                  <a:pt x="0" y="54"/>
                </a:lnTo>
                <a:lnTo>
                  <a:pt x="3" y="59"/>
                </a:lnTo>
                <a:lnTo>
                  <a:pt x="8" y="66"/>
                </a:lnTo>
                <a:lnTo>
                  <a:pt x="16" y="72"/>
                </a:lnTo>
                <a:lnTo>
                  <a:pt x="26" y="81"/>
                </a:lnTo>
                <a:lnTo>
                  <a:pt x="42" y="86"/>
                </a:lnTo>
                <a:lnTo>
                  <a:pt x="60" y="90"/>
                </a:lnTo>
                <a:lnTo>
                  <a:pt x="82" y="95"/>
                </a:lnTo>
                <a:lnTo>
                  <a:pt x="106" y="99"/>
                </a:lnTo>
                <a:lnTo>
                  <a:pt x="119" y="99"/>
                </a:lnTo>
                <a:lnTo>
                  <a:pt x="132" y="97"/>
                </a:lnTo>
                <a:lnTo>
                  <a:pt x="145" y="95"/>
                </a:lnTo>
                <a:lnTo>
                  <a:pt x="158" y="92"/>
                </a:lnTo>
                <a:lnTo>
                  <a:pt x="170" y="87"/>
                </a:lnTo>
                <a:lnTo>
                  <a:pt x="181" y="81"/>
                </a:lnTo>
                <a:lnTo>
                  <a:pt x="207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7" name="Freeform 110"/>
          <p:cNvSpPr>
            <a:spLocks/>
          </p:cNvSpPr>
          <p:nvPr/>
        </p:nvSpPr>
        <p:spPr bwMode="auto">
          <a:xfrm>
            <a:off x="6073775" y="5214938"/>
            <a:ext cx="119063" cy="95250"/>
          </a:xfrm>
          <a:custGeom>
            <a:avLst/>
            <a:gdLst>
              <a:gd name="T0" fmla="*/ 76200 w 75"/>
              <a:gd name="T1" fmla="*/ 0 h 60"/>
              <a:gd name="T2" fmla="*/ 76200 w 75"/>
              <a:gd name="T3" fmla="*/ 0 h 60"/>
              <a:gd name="T4" fmla="*/ 57150 w 75"/>
              <a:gd name="T5" fmla="*/ 4763 h 60"/>
              <a:gd name="T6" fmla="*/ 41275 w 75"/>
              <a:gd name="T7" fmla="*/ 12700 h 60"/>
              <a:gd name="T8" fmla="*/ 26988 w 75"/>
              <a:gd name="T9" fmla="*/ 25400 h 60"/>
              <a:gd name="T10" fmla="*/ 11113 w 75"/>
              <a:gd name="T11" fmla="*/ 38100 h 60"/>
              <a:gd name="T12" fmla="*/ 4763 w 75"/>
              <a:gd name="T13" fmla="*/ 46038 h 60"/>
              <a:gd name="T14" fmla="*/ 0 w 75"/>
              <a:gd name="T15" fmla="*/ 53975 h 60"/>
              <a:gd name="T16" fmla="*/ 0 w 75"/>
              <a:gd name="T17" fmla="*/ 61913 h 60"/>
              <a:gd name="T18" fmla="*/ 0 w 75"/>
              <a:gd name="T19" fmla="*/ 73025 h 60"/>
              <a:gd name="T20" fmla="*/ 4763 w 75"/>
              <a:gd name="T21" fmla="*/ 82550 h 60"/>
              <a:gd name="T22" fmla="*/ 12700 w 75"/>
              <a:gd name="T23" fmla="*/ 93663 h 60"/>
              <a:gd name="T24" fmla="*/ 12700 w 75"/>
              <a:gd name="T25" fmla="*/ 93663 h 60"/>
              <a:gd name="T26" fmla="*/ 19050 w 75"/>
              <a:gd name="T27" fmla="*/ 95250 h 60"/>
              <a:gd name="T28" fmla="*/ 33338 w 75"/>
              <a:gd name="T29" fmla="*/ 95250 h 60"/>
              <a:gd name="T30" fmla="*/ 44450 w 75"/>
              <a:gd name="T31" fmla="*/ 93663 h 60"/>
              <a:gd name="T32" fmla="*/ 55563 w 75"/>
              <a:gd name="T33" fmla="*/ 87313 h 60"/>
              <a:gd name="T34" fmla="*/ 65088 w 75"/>
              <a:gd name="T35" fmla="*/ 79375 h 60"/>
              <a:gd name="T36" fmla="*/ 76200 w 75"/>
              <a:gd name="T37" fmla="*/ 66675 h 60"/>
              <a:gd name="T38" fmla="*/ 76200 w 75"/>
              <a:gd name="T39" fmla="*/ 66675 h 60"/>
              <a:gd name="T40" fmla="*/ 76200 w 75"/>
              <a:gd name="T41" fmla="*/ 57150 h 60"/>
              <a:gd name="T42" fmla="*/ 84138 w 75"/>
              <a:gd name="T43" fmla="*/ 36513 h 60"/>
              <a:gd name="T44" fmla="*/ 88900 w 75"/>
              <a:gd name="T45" fmla="*/ 25400 h 60"/>
              <a:gd name="T46" fmla="*/ 96838 w 75"/>
              <a:gd name="T47" fmla="*/ 12700 h 60"/>
              <a:gd name="T48" fmla="*/ 106363 w 75"/>
              <a:gd name="T49" fmla="*/ 4763 h 60"/>
              <a:gd name="T50" fmla="*/ 119063 w 75"/>
              <a:gd name="T51" fmla="*/ 0 h 60"/>
              <a:gd name="T52" fmla="*/ 76200 w 75"/>
              <a:gd name="T53" fmla="*/ 0 h 60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75" h="60">
                <a:moveTo>
                  <a:pt x="48" y="0"/>
                </a:moveTo>
                <a:lnTo>
                  <a:pt x="48" y="0"/>
                </a:lnTo>
                <a:lnTo>
                  <a:pt x="36" y="3"/>
                </a:lnTo>
                <a:lnTo>
                  <a:pt x="26" y="8"/>
                </a:lnTo>
                <a:lnTo>
                  <a:pt x="17" y="16"/>
                </a:lnTo>
                <a:lnTo>
                  <a:pt x="7" y="24"/>
                </a:lnTo>
                <a:lnTo>
                  <a:pt x="3" y="29"/>
                </a:lnTo>
                <a:lnTo>
                  <a:pt x="0" y="34"/>
                </a:lnTo>
                <a:lnTo>
                  <a:pt x="0" y="39"/>
                </a:lnTo>
                <a:lnTo>
                  <a:pt x="0" y="46"/>
                </a:lnTo>
                <a:lnTo>
                  <a:pt x="3" y="52"/>
                </a:lnTo>
                <a:lnTo>
                  <a:pt x="8" y="59"/>
                </a:lnTo>
                <a:lnTo>
                  <a:pt x="12" y="60"/>
                </a:lnTo>
                <a:lnTo>
                  <a:pt x="21" y="60"/>
                </a:lnTo>
                <a:lnTo>
                  <a:pt x="28" y="59"/>
                </a:lnTo>
                <a:lnTo>
                  <a:pt x="35" y="55"/>
                </a:lnTo>
                <a:lnTo>
                  <a:pt x="41" y="50"/>
                </a:lnTo>
                <a:lnTo>
                  <a:pt x="48" y="42"/>
                </a:lnTo>
                <a:lnTo>
                  <a:pt x="48" y="36"/>
                </a:lnTo>
                <a:lnTo>
                  <a:pt x="53" y="23"/>
                </a:lnTo>
                <a:lnTo>
                  <a:pt x="56" y="16"/>
                </a:lnTo>
                <a:lnTo>
                  <a:pt x="61" y="8"/>
                </a:lnTo>
                <a:lnTo>
                  <a:pt x="67" y="3"/>
                </a:lnTo>
                <a:lnTo>
                  <a:pt x="75" y="0"/>
                </a:lnTo>
                <a:lnTo>
                  <a:pt x="48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8" name="Freeform 111"/>
          <p:cNvSpPr>
            <a:spLocks/>
          </p:cNvSpPr>
          <p:nvPr/>
        </p:nvSpPr>
        <p:spPr bwMode="auto">
          <a:xfrm>
            <a:off x="7008813" y="4292600"/>
            <a:ext cx="277812" cy="96838"/>
          </a:xfrm>
          <a:custGeom>
            <a:avLst/>
            <a:gdLst>
              <a:gd name="T0" fmla="*/ 7937 w 175"/>
              <a:gd name="T1" fmla="*/ 0 h 61"/>
              <a:gd name="T2" fmla="*/ 7937 w 175"/>
              <a:gd name="T3" fmla="*/ 0 h 61"/>
              <a:gd name="T4" fmla="*/ 4762 w 175"/>
              <a:gd name="T5" fmla="*/ 3175 h 61"/>
              <a:gd name="T6" fmla="*/ 1587 w 175"/>
              <a:gd name="T7" fmla="*/ 15875 h 61"/>
              <a:gd name="T8" fmla="*/ 0 w 175"/>
              <a:gd name="T9" fmla="*/ 23813 h 61"/>
              <a:gd name="T10" fmla="*/ 1587 w 175"/>
              <a:gd name="T11" fmla="*/ 34925 h 61"/>
              <a:gd name="T12" fmla="*/ 4762 w 175"/>
              <a:gd name="T13" fmla="*/ 44450 h 61"/>
              <a:gd name="T14" fmla="*/ 9525 w 175"/>
              <a:gd name="T15" fmla="*/ 52388 h 61"/>
              <a:gd name="T16" fmla="*/ 20637 w 175"/>
              <a:gd name="T17" fmla="*/ 63500 h 61"/>
              <a:gd name="T18" fmla="*/ 33337 w 175"/>
              <a:gd name="T19" fmla="*/ 73025 h 61"/>
              <a:gd name="T20" fmla="*/ 52387 w 175"/>
              <a:gd name="T21" fmla="*/ 80963 h 61"/>
              <a:gd name="T22" fmla="*/ 74612 w 175"/>
              <a:gd name="T23" fmla="*/ 85725 h 61"/>
              <a:gd name="T24" fmla="*/ 106362 w 175"/>
              <a:gd name="T25" fmla="*/ 92075 h 61"/>
              <a:gd name="T26" fmla="*/ 142875 w 175"/>
              <a:gd name="T27" fmla="*/ 96838 h 61"/>
              <a:gd name="T28" fmla="*/ 187325 w 175"/>
              <a:gd name="T29" fmla="*/ 96838 h 61"/>
              <a:gd name="T30" fmla="*/ 238125 w 175"/>
              <a:gd name="T31" fmla="*/ 93663 h 61"/>
              <a:gd name="T32" fmla="*/ 238125 w 175"/>
              <a:gd name="T33" fmla="*/ 93663 h 61"/>
              <a:gd name="T34" fmla="*/ 244475 w 175"/>
              <a:gd name="T35" fmla="*/ 92075 h 61"/>
              <a:gd name="T36" fmla="*/ 257175 w 175"/>
              <a:gd name="T37" fmla="*/ 84138 h 61"/>
              <a:gd name="T38" fmla="*/ 265112 w 175"/>
              <a:gd name="T39" fmla="*/ 77788 h 61"/>
              <a:gd name="T40" fmla="*/ 269875 w 175"/>
              <a:gd name="T41" fmla="*/ 69850 h 61"/>
              <a:gd name="T42" fmla="*/ 274637 w 175"/>
              <a:gd name="T43" fmla="*/ 60325 h 61"/>
              <a:gd name="T44" fmla="*/ 277812 w 175"/>
              <a:gd name="T45" fmla="*/ 47625 h 61"/>
              <a:gd name="T46" fmla="*/ 277812 w 175"/>
              <a:gd name="T47" fmla="*/ 47625 h 61"/>
              <a:gd name="T48" fmla="*/ 244475 w 175"/>
              <a:gd name="T49" fmla="*/ 49213 h 61"/>
              <a:gd name="T50" fmla="*/ 207962 w 175"/>
              <a:gd name="T51" fmla="*/ 52388 h 61"/>
              <a:gd name="T52" fmla="*/ 166687 w 175"/>
              <a:gd name="T53" fmla="*/ 49213 h 61"/>
              <a:gd name="T54" fmla="*/ 122237 w 175"/>
              <a:gd name="T55" fmla="*/ 47625 h 61"/>
              <a:gd name="T56" fmla="*/ 98425 w 175"/>
              <a:gd name="T57" fmla="*/ 41275 h 61"/>
              <a:gd name="T58" fmla="*/ 77787 w 175"/>
              <a:gd name="T59" fmla="*/ 36513 h 61"/>
              <a:gd name="T60" fmla="*/ 57150 w 175"/>
              <a:gd name="T61" fmla="*/ 31750 h 61"/>
              <a:gd name="T62" fmla="*/ 38100 w 175"/>
              <a:gd name="T63" fmla="*/ 20638 h 61"/>
              <a:gd name="T64" fmla="*/ 20637 w 175"/>
              <a:gd name="T65" fmla="*/ 11113 h 61"/>
              <a:gd name="T66" fmla="*/ 7937 w 175"/>
              <a:gd name="T67" fmla="*/ 0 h 61"/>
              <a:gd name="T68" fmla="*/ 7937 w 175"/>
              <a:gd name="T69" fmla="*/ 0 h 61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75" h="61">
                <a:moveTo>
                  <a:pt x="5" y="0"/>
                </a:moveTo>
                <a:lnTo>
                  <a:pt x="5" y="0"/>
                </a:lnTo>
                <a:lnTo>
                  <a:pt x="3" y="2"/>
                </a:lnTo>
                <a:lnTo>
                  <a:pt x="1" y="10"/>
                </a:lnTo>
                <a:lnTo>
                  <a:pt x="0" y="15"/>
                </a:lnTo>
                <a:lnTo>
                  <a:pt x="1" y="22"/>
                </a:lnTo>
                <a:lnTo>
                  <a:pt x="3" y="28"/>
                </a:lnTo>
                <a:lnTo>
                  <a:pt x="6" y="33"/>
                </a:lnTo>
                <a:lnTo>
                  <a:pt x="13" y="40"/>
                </a:lnTo>
                <a:lnTo>
                  <a:pt x="21" y="46"/>
                </a:lnTo>
                <a:lnTo>
                  <a:pt x="33" y="51"/>
                </a:lnTo>
                <a:lnTo>
                  <a:pt x="47" y="54"/>
                </a:lnTo>
                <a:lnTo>
                  <a:pt x="67" y="58"/>
                </a:lnTo>
                <a:lnTo>
                  <a:pt x="90" y="61"/>
                </a:lnTo>
                <a:lnTo>
                  <a:pt x="118" y="61"/>
                </a:lnTo>
                <a:lnTo>
                  <a:pt x="150" y="59"/>
                </a:lnTo>
                <a:lnTo>
                  <a:pt x="154" y="58"/>
                </a:lnTo>
                <a:lnTo>
                  <a:pt x="162" y="53"/>
                </a:lnTo>
                <a:lnTo>
                  <a:pt x="167" y="49"/>
                </a:lnTo>
                <a:lnTo>
                  <a:pt x="170" y="44"/>
                </a:lnTo>
                <a:lnTo>
                  <a:pt x="173" y="38"/>
                </a:lnTo>
                <a:lnTo>
                  <a:pt x="175" y="30"/>
                </a:lnTo>
                <a:lnTo>
                  <a:pt x="154" y="31"/>
                </a:lnTo>
                <a:lnTo>
                  <a:pt x="131" y="33"/>
                </a:lnTo>
                <a:lnTo>
                  <a:pt x="105" y="31"/>
                </a:lnTo>
                <a:lnTo>
                  <a:pt x="77" y="30"/>
                </a:lnTo>
                <a:lnTo>
                  <a:pt x="62" y="26"/>
                </a:lnTo>
                <a:lnTo>
                  <a:pt x="49" y="23"/>
                </a:lnTo>
                <a:lnTo>
                  <a:pt x="36" y="20"/>
                </a:lnTo>
                <a:lnTo>
                  <a:pt x="24" y="13"/>
                </a:lnTo>
                <a:lnTo>
                  <a:pt x="13" y="7"/>
                </a:lnTo>
                <a:lnTo>
                  <a:pt x="5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99" name="Freeform 112"/>
          <p:cNvSpPr>
            <a:spLocks/>
          </p:cNvSpPr>
          <p:nvPr/>
        </p:nvSpPr>
        <p:spPr bwMode="auto">
          <a:xfrm>
            <a:off x="7531100" y="4562475"/>
            <a:ext cx="241300" cy="404813"/>
          </a:xfrm>
          <a:custGeom>
            <a:avLst/>
            <a:gdLst>
              <a:gd name="T0" fmla="*/ 0 w 152"/>
              <a:gd name="T1" fmla="*/ 23813 h 255"/>
              <a:gd name="T2" fmla="*/ 0 w 152"/>
              <a:gd name="T3" fmla="*/ 23813 h 255"/>
              <a:gd name="T4" fmla="*/ 0 w 152"/>
              <a:gd name="T5" fmla="*/ 84138 h 255"/>
              <a:gd name="T6" fmla="*/ 1588 w 152"/>
              <a:gd name="T7" fmla="*/ 146050 h 255"/>
              <a:gd name="T8" fmla="*/ 6350 w 152"/>
              <a:gd name="T9" fmla="*/ 215900 h 255"/>
              <a:gd name="T10" fmla="*/ 9525 w 152"/>
              <a:gd name="T11" fmla="*/ 252413 h 255"/>
              <a:gd name="T12" fmla="*/ 17463 w 152"/>
              <a:gd name="T13" fmla="*/ 285750 h 255"/>
              <a:gd name="T14" fmla="*/ 25400 w 152"/>
              <a:gd name="T15" fmla="*/ 319088 h 255"/>
              <a:gd name="T16" fmla="*/ 34925 w 152"/>
              <a:gd name="T17" fmla="*/ 347663 h 255"/>
              <a:gd name="T18" fmla="*/ 46038 w 152"/>
              <a:gd name="T19" fmla="*/ 371475 h 255"/>
              <a:gd name="T20" fmla="*/ 61913 w 152"/>
              <a:gd name="T21" fmla="*/ 390525 h 255"/>
              <a:gd name="T22" fmla="*/ 69850 w 152"/>
              <a:gd name="T23" fmla="*/ 398463 h 255"/>
              <a:gd name="T24" fmla="*/ 79375 w 152"/>
              <a:gd name="T25" fmla="*/ 403225 h 255"/>
              <a:gd name="T26" fmla="*/ 90488 w 152"/>
              <a:gd name="T27" fmla="*/ 404813 h 255"/>
              <a:gd name="T28" fmla="*/ 100013 w 152"/>
              <a:gd name="T29" fmla="*/ 404813 h 255"/>
              <a:gd name="T30" fmla="*/ 100013 w 152"/>
              <a:gd name="T31" fmla="*/ 404813 h 255"/>
              <a:gd name="T32" fmla="*/ 115888 w 152"/>
              <a:gd name="T33" fmla="*/ 403225 h 255"/>
              <a:gd name="T34" fmla="*/ 149225 w 152"/>
              <a:gd name="T35" fmla="*/ 398463 h 255"/>
              <a:gd name="T36" fmla="*/ 169863 w 152"/>
              <a:gd name="T37" fmla="*/ 392113 h 255"/>
              <a:gd name="T38" fmla="*/ 192088 w 152"/>
              <a:gd name="T39" fmla="*/ 384175 h 255"/>
              <a:gd name="T40" fmla="*/ 209550 w 152"/>
              <a:gd name="T41" fmla="*/ 374650 h 255"/>
              <a:gd name="T42" fmla="*/ 222250 w 152"/>
              <a:gd name="T43" fmla="*/ 363538 h 255"/>
              <a:gd name="T44" fmla="*/ 222250 w 152"/>
              <a:gd name="T45" fmla="*/ 363538 h 255"/>
              <a:gd name="T46" fmla="*/ 241300 w 152"/>
              <a:gd name="T47" fmla="*/ 346075 h 255"/>
              <a:gd name="T48" fmla="*/ 241300 w 152"/>
              <a:gd name="T49" fmla="*/ 347663 h 255"/>
              <a:gd name="T50" fmla="*/ 241300 w 152"/>
              <a:gd name="T51" fmla="*/ 347663 h 255"/>
              <a:gd name="T52" fmla="*/ 233363 w 152"/>
              <a:gd name="T53" fmla="*/ 355600 h 255"/>
              <a:gd name="T54" fmla="*/ 225425 w 152"/>
              <a:gd name="T55" fmla="*/ 363538 h 255"/>
              <a:gd name="T56" fmla="*/ 217488 w 152"/>
              <a:gd name="T57" fmla="*/ 369888 h 255"/>
              <a:gd name="T58" fmla="*/ 209550 w 152"/>
              <a:gd name="T59" fmla="*/ 369888 h 255"/>
              <a:gd name="T60" fmla="*/ 204788 w 152"/>
              <a:gd name="T61" fmla="*/ 369888 h 255"/>
              <a:gd name="T62" fmla="*/ 196850 w 152"/>
              <a:gd name="T63" fmla="*/ 363538 h 255"/>
              <a:gd name="T64" fmla="*/ 192088 w 152"/>
              <a:gd name="T65" fmla="*/ 358775 h 255"/>
              <a:gd name="T66" fmla="*/ 184150 w 152"/>
              <a:gd name="T67" fmla="*/ 350838 h 255"/>
              <a:gd name="T68" fmla="*/ 176213 w 152"/>
              <a:gd name="T69" fmla="*/ 341313 h 255"/>
              <a:gd name="T70" fmla="*/ 157163 w 152"/>
              <a:gd name="T71" fmla="*/ 306388 h 255"/>
              <a:gd name="T72" fmla="*/ 157163 w 152"/>
              <a:gd name="T73" fmla="*/ 306388 h 255"/>
              <a:gd name="T74" fmla="*/ 149225 w 152"/>
              <a:gd name="T75" fmla="*/ 288925 h 255"/>
              <a:gd name="T76" fmla="*/ 141288 w 152"/>
              <a:gd name="T77" fmla="*/ 268288 h 255"/>
              <a:gd name="T78" fmla="*/ 134938 w 152"/>
              <a:gd name="T79" fmla="*/ 241300 h 255"/>
              <a:gd name="T80" fmla="*/ 128588 w 152"/>
              <a:gd name="T81" fmla="*/ 212725 h 255"/>
              <a:gd name="T82" fmla="*/ 128588 w 152"/>
              <a:gd name="T83" fmla="*/ 184150 h 255"/>
              <a:gd name="T84" fmla="*/ 128588 w 152"/>
              <a:gd name="T85" fmla="*/ 169863 h 255"/>
              <a:gd name="T86" fmla="*/ 131763 w 152"/>
              <a:gd name="T87" fmla="*/ 155575 h 255"/>
              <a:gd name="T88" fmla="*/ 136525 w 152"/>
              <a:gd name="T89" fmla="*/ 141288 h 255"/>
              <a:gd name="T90" fmla="*/ 144463 w 152"/>
              <a:gd name="T91" fmla="*/ 130175 h 255"/>
              <a:gd name="T92" fmla="*/ 144463 w 152"/>
              <a:gd name="T93" fmla="*/ 130175 h 255"/>
              <a:gd name="T94" fmla="*/ 139700 w 152"/>
              <a:gd name="T95" fmla="*/ 117475 h 255"/>
              <a:gd name="T96" fmla="*/ 127000 w 152"/>
              <a:gd name="T97" fmla="*/ 85725 h 255"/>
              <a:gd name="T98" fmla="*/ 107950 w 152"/>
              <a:gd name="T99" fmla="*/ 52388 h 255"/>
              <a:gd name="T100" fmla="*/ 98425 w 152"/>
              <a:gd name="T101" fmla="*/ 36513 h 255"/>
              <a:gd name="T102" fmla="*/ 84138 w 152"/>
              <a:gd name="T103" fmla="*/ 23813 h 255"/>
              <a:gd name="T104" fmla="*/ 58738 w 152"/>
              <a:gd name="T105" fmla="*/ 0 h 255"/>
              <a:gd name="T106" fmla="*/ 0 w 152"/>
              <a:gd name="T107" fmla="*/ 23813 h 255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152" h="255">
                <a:moveTo>
                  <a:pt x="0" y="15"/>
                </a:moveTo>
                <a:lnTo>
                  <a:pt x="0" y="15"/>
                </a:lnTo>
                <a:lnTo>
                  <a:pt x="0" y="53"/>
                </a:lnTo>
                <a:lnTo>
                  <a:pt x="1" y="92"/>
                </a:lnTo>
                <a:lnTo>
                  <a:pt x="4" y="136"/>
                </a:lnTo>
                <a:lnTo>
                  <a:pt x="6" y="159"/>
                </a:lnTo>
                <a:lnTo>
                  <a:pt x="11" y="180"/>
                </a:lnTo>
                <a:lnTo>
                  <a:pt x="16" y="201"/>
                </a:lnTo>
                <a:lnTo>
                  <a:pt x="22" y="219"/>
                </a:lnTo>
                <a:lnTo>
                  <a:pt x="29" y="234"/>
                </a:lnTo>
                <a:lnTo>
                  <a:pt x="39" y="246"/>
                </a:lnTo>
                <a:lnTo>
                  <a:pt x="44" y="251"/>
                </a:lnTo>
                <a:lnTo>
                  <a:pt x="50" y="254"/>
                </a:lnTo>
                <a:lnTo>
                  <a:pt x="57" y="255"/>
                </a:lnTo>
                <a:lnTo>
                  <a:pt x="63" y="255"/>
                </a:lnTo>
                <a:lnTo>
                  <a:pt x="73" y="254"/>
                </a:lnTo>
                <a:lnTo>
                  <a:pt x="94" y="251"/>
                </a:lnTo>
                <a:lnTo>
                  <a:pt x="107" y="247"/>
                </a:lnTo>
                <a:lnTo>
                  <a:pt x="121" y="242"/>
                </a:lnTo>
                <a:lnTo>
                  <a:pt x="132" y="236"/>
                </a:lnTo>
                <a:lnTo>
                  <a:pt x="140" y="229"/>
                </a:lnTo>
                <a:lnTo>
                  <a:pt x="152" y="218"/>
                </a:lnTo>
                <a:lnTo>
                  <a:pt x="152" y="219"/>
                </a:lnTo>
                <a:lnTo>
                  <a:pt x="147" y="224"/>
                </a:lnTo>
                <a:lnTo>
                  <a:pt x="142" y="229"/>
                </a:lnTo>
                <a:lnTo>
                  <a:pt x="137" y="233"/>
                </a:lnTo>
                <a:lnTo>
                  <a:pt x="132" y="233"/>
                </a:lnTo>
                <a:lnTo>
                  <a:pt x="129" y="233"/>
                </a:lnTo>
                <a:lnTo>
                  <a:pt x="124" y="229"/>
                </a:lnTo>
                <a:lnTo>
                  <a:pt x="121" y="226"/>
                </a:lnTo>
                <a:lnTo>
                  <a:pt x="116" y="221"/>
                </a:lnTo>
                <a:lnTo>
                  <a:pt x="111" y="215"/>
                </a:lnTo>
                <a:lnTo>
                  <a:pt x="99" y="193"/>
                </a:lnTo>
                <a:lnTo>
                  <a:pt x="94" y="182"/>
                </a:lnTo>
                <a:lnTo>
                  <a:pt x="89" y="169"/>
                </a:lnTo>
                <a:lnTo>
                  <a:pt x="85" y="152"/>
                </a:lnTo>
                <a:lnTo>
                  <a:pt x="81" y="134"/>
                </a:lnTo>
                <a:lnTo>
                  <a:pt x="81" y="116"/>
                </a:lnTo>
                <a:lnTo>
                  <a:pt x="81" y="107"/>
                </a:lnTo>
                <a:lnTo>
                  <a:pt x="83" y="98"/>
                </a:lnTo>
                <a:lnTo>
                  <a:pt x="86" y="89"/>
                </a:lnTo>
                <a:lnTo>
                  <a:pt x="91" y="82"/>
                </a:lnTo>
                <a:lnTo>
                  <a:pt x="88" y="74"/>
                </a:lnTo>
                <a:lnTo>
                  <a:pt x="80" y="54"/>
                </a:lnTo>
                <a:lnTo>
                  <a:pt x="68" y="33"/>
                </a:lnTo>
                <a:lnTo>
                  <a:pt x="62" y="23"/>
                </a:lnTo>
                <a:lnTo>
                  <a:pt x="53" y="15"/>
                </a:lnTo>
                <a:lnTo>
                  <a:pt x="37" y="0"/>
                </a:lnTo>
                <a:lnTo>
                  <a:pt x="0" y="15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0" name="Freeform 113"/>
          <p:cNvSpPr>
            <a:spLocks/>
          </p:cNvSpPr>
          <p:nvPr/>
        </p:nvSpPr>
        <p:spPr bwMode="auto">
          <a:xfrm>
            <a:off x="7319963" y="4459288"/>
            <a:ext cx="130175" cy="103187"/>
          </a:xfrm>
          <a:custGeom>
            <a:avLst/>
            <a:gdLst>
              <a:gd name="T0" fmla="*/ 0 w 82"/>
              <a:gd name="T1" fmla="*/ 0 h 65"/>
              <a:gd name="T2" fmla="*/ 0 w 82"/>
              <a:gd name="T3" fmla="*/ 0 h 65"/>
              <a:gd name="T4" fmla="*/ 4763 w 82"/>
              <a:gd name="T5" fmla="*/ 17462 h 65"/>
              <a:gd name="T6" fmla="*/ 12700 w 82"/>
              <a:gd name="T7" fmla="*/ 36512 h 65"/>
              <a:gd name="T8" fmla="*/ 23813 w 82"/>
              <a:gd name="T9" fmla="*/ 57150 h 65"/>
              <a:gd name="T10" fmla="*/ 39688 w 82"/>
              <a:gd name="T11" fmla="*/ 74612 h 65"/>
              <a:gd name="T12" fmla="*/ 52388 w 82"/>
              <a:gd name="T13" fmla="*/ 85725 h 65"/>
              <a:gd name="T14" fmla="*/ 61913 w 82"/>
              <a:gd name="T15" fmla="*/ 93662 h 65"/>
              <a:gd name="T16" fmla="*/ 77788 w 82"/>
              <a:gd name="T17" fmla="*/ 98425 h 65"/>
              <a:gd name="T18" fmla="*/ 93663 w 82"/>
              <a:gd name="T19" fmla="*/ 101600 h 65"/>
              <a:gd name="T20" fmla="*/ 109538 w 82"/>
              <a:gd name="T21" fmla="*/ 103187 h 65"/>
              <a:gd name="T22" fmla="*/ 130175 w 82"/>
              <a:gd name="T23" fmla="*/ 103187 h 65"/>
              <a:gd name="T24" fmla="*/ 130175 w 82"/>
              <a:gd name="T25" fmla="*/ 103187 h 65"/>
              <a:gd name="T26" fmla="*/ 122238 w 82"/>
              <a:gd name="T27" fmla="*/ 90487 h 65"/>
              <a:gd name="T28" fmla="*/ 111125 w 82"/>
              <a:gd name="T29" fmla="*/ 77787 h 65"/>
              <a:gd name="T30" fmla="*/ 98425 w 82"/>
              <a:gd name="T31" fmla="*/ 61912 h 65"/>
              <a:gd name="T32" fmla="*/ 80963 w 82"/>
              <a:gd name="T33" fmla="*/ 44450 h 65"/>
              <a:gd name="T34" fmla="*/ 57150 w 82"/>
              <a:gd name="T35" fmla="*/ 28575 h 65"/>
              <a:gd name="T36" fmla="*/ 31750 w 82"/>
              <a:gd name="T37" fmla="*/ 12700 h 65"/>
              <a:gd name="T38" fmla="*/ 0 w 82"/>
              <a:gd name="T39" fmla="*/ 0 h 65"/>
              <a:gd name="T40" fmla="*/ 0 w 82"/>
              <a:gd name="T41" fmla="*/ 0 h 6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82" h="65">
                <a:moveTo>
                  <a:pt x="0" y="0"/>
                </a:moveTo>
                <a:lnTo>
                  <a:pt x="0" y="0"/>
                </a:lnTo>
                <a:lnTo>
                  <a:pt x="3" y="11"/>
                </a:lnTo>
                <a:lnTo>
                  <a:pt x="8" y="23"/>
                </a:lnTo>
                <a:lnTo>
                  <a:pt x="15" y="36"/>
                </a:lnTo>
                <a:lnTo>
                  <a:pt x="25" y="47"/>
                </a:lnTo>
                <a:lnTo>
                  <a:pt x="33" y="54"/>
                </a:lnTo>
                <a:lnTo>
                  <a:pt x="39" y="59"/>
                </a:lnTo>
                <a:lnTo>
                  <a:pt x="49" y="62"/>
                </a:lnTo>
                <a:lnTo>
                  <a:pt x="59" y="64"/>
                </a:lnTo>
                <a:lnTo>
                  <a:pt x="69" y="65"/>
                </a:lnTo>
                <a:lnTo>
                  <a:pt x="82" y="65"/>
                </a:lnTo>
                <a:lnTo>
                  <a:pt x="77" y="57"/>
                </a:lnTo>
                <a:lnTo>
                  <a:pt x="70" y="49"/>
                </a:lnTo>
                <a:lnTo>
                  <a:pt x="62" y="39"/>
                </a:lnTo>
                <a:lnTo>
                  <a:pt x="51" y="28"/>
                </a:lnTo>
                <a:lnTo>
                  <a:pt x="36" y="18"/>
                </a:lnTo>
                <a:lnTo>
                  <a:pt x="20" y="8"/>
                </a:lnTo>
                <a:lnTo>
                  <a:pt x="0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1" name="Freeform 114"/>
          <p:cNvSpPr>
            <a:spLocks/>
          </p:cNvSpPr>
          <p:nvPr/>
        </p:nvSpPr>
        <p:spPr bwMode="auto">
          <a:xfrm>
            <a:off x="6499225" y="4427538"/>
            <a:ext cx="1368425" cy="1519237"/>
          </a:xfrm>
          <a:custGeom>
            <a:avLst/>
            <a:gdLst>
              <a:gd name="T0" fmla="*/ 127000 w 862"/>
              <a:gd name="T1" fmla="*/ 1049337 h 957"/>
              <a:gd name="T2" fmla="*/ 161925 w 862"/>
              <a:gd name="T3" fmla="*/ 1138237 h 957"/>
              <a:gd name="T4" fmla="*/ 476250 w 862"/>
              <a:gd name="T5" fmla="*/ 1471612 h 957"/>
              <a:gd name="T6" fmla="*/ 534988 w 862"/>
              <a:gd name="T7" fmla="*/ 1503362 h 957"/>
              <a:gd name="T8" fmla="*/ 711200 w 862"/>
              <a:gd name="T9" fmla="*/ 1516062 h 957"/>
              <a:gd name="T10" fmla="*/ 812800 w 862"/>
              <a:gd name="T11" fmla="*/ 1490662 h 957"/>
              <a:gd name="T12" fmla="*/ 971550 w 862"/>
              <a:gd name="T13" fmla="*/ 1389062 h 957"/>
              <a:gd name="T14" fmla="*/ 1103313 w 862"/>
              <a:gd name="T15" fmla="*/ 1257300 h 957"/>
              <a:gd name="T16" fmla="*/ 1168400 w 862"/>
              <a:gd name="T17" fmla="*/ 1173162 h 957"/>
              <a:gd name="T18" fmla="*/ 1208088 w 862"/>
              <a:gd name="T19" fmla="*/ 1073150 h 957"/>
              <a:gd name="T20" fmla="*/ 1223963 w 862"/>
              <a:gd name="T21" fmla="*/ 938212 h 957"/>
              <a:gd name="T22" fmla="*/ 1216025 w 862"/>
              <a:gd name="T23" fmla="*/ 974725 h 957"/>
              <a:gd name="T24" fmla="*/ 1233488 w 862"/>
              <a:gd name="T25" fmla="*/ 992187 h 957"/>
              <a:gd name="T26" fmla="*/ 1295400 w 862"/>
              <a:gd name="T27" fmla="*/ 981075 h 957"/>
              <a:gd name="T28" fmla="*/ 1343025 w 862"/>
              <a:gd name="T29" fmla="*/ 860425 h 957"/>
              <a:gd name="T30" fmla="*/ 1363663 w 862"/>
              <a:gd name="T31" fmla="*/ 787400 h 957"/>
              <a:gd name="T32" fmla="*/ 1316038 w 862"/>
              <a:gd name="T33" fmla="*/ 660400 h 957"/>
              <a:gd name="T34" fmla="*/ 1285875 w 862"/>
              <a:gd name="T35" fmla="*/ 625475 h 957"/>
              <a:gd name="T36" fmla="*/ 1266825 w 862"/>
              <a:gd name="T37" fmla="*/ 517525 h 957"/>
              <a:gd name="T38" fmla="*/ 1195388 w 862"/>
              <a:gd name="T39" fmla="*/ 579437 h 957"/>
              <a:gd name="T40" fmla="*/ 1106488 w 862"/>
              <a:gd name="T41" fmla="*/ 612775 h 957"/>
              <a:gd name="T42" fmla="*/ 1065213 w 862"/>
              <a:gd name="T43" fmla="*/ 604837 h 957"/>
              <a:gd name="T44" fmla="*/ 1031875 w 862"/>
              <a:gd name="T45" fmla="*/ 563562 h 957"/>
              <a:gd name="T46" fmla="*/ 1012825 w 862"/>
              <a:gd name="T47" fmla="*/ 482600 h 957"/>
              <a:gd name="T48" fmla="*/ 1016000 w 862"/>
              <a:gd name="T49" fmla="*/ 363537 h 957"/>
              <a:gd name="T50" fmla="*/ 989013 w 862"/>
              <a:gd name="T51" fmla="*/ 220662 h 957"/>
              <a:gd name="T52" fmla="*/ 946150 w 862"/>
              <a:gd name="T53" fmla="*/ 179387 h 957"/>
              <a:gd name="T54" fmla="*/ 825500 w 862"/>
              <a:gd name="T55" fmla="*/ 133350 h 957"/>
              <a:gd name="T56" fmla="*/ 788988 w 862"/>
              <a:gd name="T57" fmla="*/ 88900 h 957"/>
              <a:gd name="T58" fmla="*/ 641350 w 862"/>
              <a:gd name="T59" fmla="*/ 96837 h 957"/>
              <a:gd name="T60" fmla="*/ 522288 w 862"/>
              <a:gd name="T61" fmla="*/ 73025 h 957"/>
              <a:gd name="T62" fmla="*/ 427038 w 862"/>
              <a:gd name="T63" fmla="*/ 0 h 957"/>
              <a:gd name="T64" fmla="*/ 376238 w 862"/>
              <a:gd name="T65" fmla="*/ 6350 h 957"/>
              <a:gd name="T66" fmla="*/ 334963 w 862"/>
              <a:gd name="T67" fmla="*/ 34925 h 957"/>
              <a:gd name="T68" fmla="*/ 325438 w 862"/>
              <a:gd name="T69" fmla="*/ 69850 h 957"/>
              <a:gd name="T70" fmla="*/ 314325 w 862"/>
              <a:gd name="T71" fmla="*/ 142875 h 957"/>
              <a:gd name="T72" fmla="*/ 284163 w 862"/>
              <a:gd name="T73" fmla="*/ 169862 h 957"/>
              <a:gd name="T74" fmla="*/ 249238 w 862"/>
              <a:gd name="T75" fmla="*/ 171450 h 957"/>
              <a:gd name="T76" fmla="*/ 187325 w 862"/>
              <a:gd name="T77" fmla="*/ 153987 h 957"/>
              <a:gd name="T78" fmla="*/ 146050 w 862"/>
              <a:gd name="T79" fmla="*/ 104775 h 957"/>
              <a:gd name="T80" fmla="*/ 142875 w 862"/>
              <a:gd name="T81" fmla="*/ 0 h 957"/>
              <a:gd name="T82" fmla="*/ 149225 w 862"/>
              <a:gd name="T83" fmla="*/ 149225 h 957"/>
              <a:gd name="T84" fmla="*/ 166688 w 862"/>
              <a:gd name="T85" fmla="*/ 269875 h 957"/>
              <a:gd name="T86" fmla="*/ 158750 w 862"/>
              <a:gd name="T87" fmla="*/ 379412 h 957"/>
              <a:gd name="T88" fmla="*/ 109538 w 862"/>
              <a:gd name="T89" fmla="*/ 482600 h 957"/>
              <a:gd name="T90" fmla="*/ 76200 w 862"/>
              <a:gd name="T91" fmla="*/ 517525 h 957"/>
              <a:gd name="T92" fmla="*/ 77788 w 862"/>
              <a:gd name="T93" fmla="*/ 504825 h 957"/>
              <a:gd name="T94" fmla="*/ 14288 w 862"/>
              <a:gd name="T95" fmla="*/ 619125 h 957"/>
              <a:gd name="T96" fmla="*/ 3175 w 862"/>
              <a:gd name="T97" fmla="*/ 717550 h 957"/>
              <a:gd name="T98" fmla="*/ 3175 w 862"/>
              <a:gd name="T99" fmla="*/ 823912 h 957"/>
              <a:gd name="T100" fmla="*/ 6350 w 862"/>
              <a:gd name="T101" fmla="*/ 903287 h 957"/>
              <a:gd name="T102" fmla="*/ 34925 w 862"/>
              <a:gd name="T103" fmla="*/ 946150 h 957"/>
              <a:gd name="T104" fmla="*/ 85725 w 862"/>
              <a:gd name="T105" fmla="*/ 960437 h 957"/>
              <a:gd name="T106" fmla="*/ 112713 w 862"/>
              <a:gd name="T107" fmla="*/ 952500 h 957"/>
              <a:gd name="T108" fmla="*/ 130175 w 862"/>
              <a:gd name="T109" fmla="*/ 885825 h 957"/>
              <a:gd name="T110" fmla="*/ 122238 w 862"/>
              <a:gd name="T111" fmla="*/ 938212 h 957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862" h="957">
                <a:moveTo>
                  <a:pt x="76" y="610"/>
                </a:moveTo>
                <a:lnTo>
                  <a:pt x="76" y="610"/>
                </a:lnTo>
                <a:lnTo>
                  <a:pt x="77" y="632"/>
                </a:lnTo>
                <a:lnTo>
                  <a:pt x="80" y="661"/>
                </a:lnTo>
                <a:lnTo>
                  <a:pt x="84" y="676"/>
                </a:lnTo>
                <a:lnTo>
                  <a:pt x="89" y="690"/>
                </a:lnTo>
                <a:lnTo>
                  <a:pt x="94" y="705"/>
                </a:lnTo>
                <a:lnTo>
                  <a:pt x="102" y="717"/>
                </a:lnTo>
                <a:lnTo>
                  <a:pt x="229" y="865"/>
                </a:lnTo>
                <a:lnTo>
                  <a:pt x="270" y="901"/>
                </a:lnTo>
                <a:lnTo>
                  <a:pt x="300" y="927"/>
                </a:lnTo>
                <a:lnTo>
                  <a:pt x="318" y="941"/>
                </a:lnTo>
                <a:lnTo>
                  <a:pt x="324" y="944"/>
                </a:lnTo>
                <a:lnTo>
                  <a:pt x="337" y="947"/>
                </a:lnTo>
                <a:lnTo>
                  <a:pt x="376" y="954"/>
                </a:lnTo>
                <a:lnTo>
                  <a:pt x="399" y="955"/>
                </a:lnTo>
                <a:lnTo>
                  <a:pt x="424" y="957"/>
                </a:lnTo>
                <a:lnTo>
                  <a:pt x="448" y="955"/>
                </a:lnTo>
                <a:lnTo>
                  <a:pt x="471" y="954"/>
                </a:lnTo>
                <a:lnTo>
                  <a:pt x="489" y="947"/>
                </a:lnTo>
                <a:lnTo>
                  <a:pt x="512" y="939"/>
                </a:lnTo>
                <a:lnTo>
                  <a:pt x="540" y="924"/>
                </a:lnTo>
                <a:lnTo>
                  <a:pt x="573" y="903"/>
                </a:lnTo>
                <a:lnTo>
                  <a:pt x="592" y="890"/>
                </a:lnTo>
                <a:lnTo>
                  <a:pt x="612" y="875"/>
                </a:lnTo>
                <a:lnTo>
                  <a:pt x="632" y="857"/>
                </a:lnTo>
                <a:lnTo>
                  <a:pt x="653" y="838"/>
                </a:lnTo>
                <a:lnTo>
                  <a:pt x="674" y="816"/>
                </a:lnTo>
                <a:lnTo>
                  <a:pt x="695" y="792"/>
                </a:lnTo>
                <a:lnTo>
                  <a:pt x="708" y="779"/>
                </a:lnTo>
                <a:lnTo>
                  <a:pt x="721" y="761"/>
                </a:lnTo>
                <a:lnTo>
                  <a:pt x="736" y="739"/>
                </a:lnTo>
                <a:lnTo>
                  <a:pt x="743" y="725"/>
                </a:lnTo>
                <a:lnTo>
                  <a:pt x="749" y="710"/>
                </a:lnTo>
                <a:lnTo>
                  <a:pt x="756" y="694"/>
                </a:lnTo>
                <a:lnTo>
                  <a:pt x="761" y="676"/>
                </a:lnTo>
                <a:lnTo>
                  <a:pt x="766" y="656"/>
                </a:lnTo>
                <a:lnTo>
                  <a:pt x="769" y="635"/>
                </a:lnTo>
                <a:lnTo>
                  <a:pt x="771" y="614"/>
                </a:lnTo>
                <a:lnTo>
                  <a:pt x="771" y="591"/>
                </a:lnTo>
                <a:lnTo>
                  <a:pt x="767" y="599"/>
                </a:lnTo>
                <a:lnTo>
                  <a:pt x="766" y="605"/>
                </a:lnTo>
                <a:lnTo>
                  <a:pt x="766" y="614"/>
                </a:lnTo>
                <a:lnTo>
                  <a:pt x="766" y="618"/>
                </a:lnTo>
                <a:lnTo>
                  <a:pt x="769" y="622"/>
                </a:lnTo>
                <a:lnTo>
                  <a:pt x="772" y="623"/>
                </a:lnTo>
                <a:lnTo>
                  <a:pt x="777" y="625"/>
                </a:lnTo>
                <a:lnTo>
                  <a:pt x="784" y="625"/>
                </a:lnTo>
                <a:lnTo>
                  <a:pt x="793" y="625"/>
                </a:lnTo>
                <a:lnTo>
                  <a:pt x="803" y="622"/>
                </a:lnTo>
                <a:lnTo>
                  <a:pt x="816" y="618"/>
                </a:lnTo>
                <a:lnTo>
                  <a:pt x="828" y="594"/>
                </a:lnTo>
                <a:lnTo>
                  <a:pt x="838" y="569"/>
                </a:lnTo>
                <a:lnTo>
                  <a:pt x="846" y="542"/>
                </a:lnTo>
                <a:lnTo>
                  <a:pt x="849" y="533"/>
                </a:lnTo>
                <a:lnTo>
                  <a:pt x="856" y="511"/>
                </a:lnTo>
                <a:lnTo>
                  <a:pt x="859" y="496"/>
                </a:lnTo>
                <a:lnTo>
                  <a:pt x="860" y="479"/>
                </a:lnTo>
                <a:lnTo>
                  <a:pt x="862" y="461"/>
                </a:lnTo>
                <a:lnTo>
                  <a:pt x="860" y="443"/>
                </a:lnTo>
                <a:lnTo>
                  <a:pt x="829" y="416"/>
                </a:lnTo>
                <a:lnTo>
                  <a:pt x="826" y="414"/>
                </a:lnTo>
                <a:lnTo>
                  <a:pt x="818" y="406"/>
                </a:lnTo>
                <a:lnTo>
                  <a:pt x="810" y="394"/>
                </a:lnTo>
                <a:lnTo>
                  <a:pt x="807" y="390"/>
                </a:lnTo>
                <a:lnTo>
                  <a:pt x="805" y="381"/>
                </a:lnTo>
                <a:lnTo>
                  <a:pt x="798" y="326"/>
                </a:lnTo>
                <a:lnTo>
                  <a:pt x="793" y="332"/>
                </a:lnTo>
                <a:lnTo>
                  <a:pt x="777" y="347"/>
                </a:lnTo>
                <a:lnTo>
                  <a:pt x="753" y="365"/>
                </a:lnTo>
                <a:lnTo>
                  <a:pt x="739" y="373"/>
                </a:lnTo>
                <a:lnTo>
                  <a:pt x="725" y="380"/>
                </a:lnTo>
                <a:lnTo>
                  <a:pt x="712" y="385"/>
                </a:lnTo>
                <a:lnTo>
                  <a:pt x="697" y="386"/>
                </a:lnTo>
                <a:lnTo>
                  <a:pt x="690" y="386"/>
                </a:lnTo>
                <a:lnTo>
                  <a:pt x="684" y="386"/>
                </a:lnTo>
                <a:lnTo>
                  <a:pt x="677" y="383"/>
                </a:lnTo>
                <a:lnTo>
                  <a:pt x="671" y="381"/>
                </a:lnTo>
                <a:lnTo>
                  <a:pt x="664" y="376"/>
                </a:lnTo>
                <a:lnTo>
                  <a:pt x="659" y="370"/>
                </a:lnTo>
                <a:lnTo>
                  <a:pt x="654" y="363"/>
                </a:lnTo>
                <a:lnTo>
                  <a:pt x="650" y="355"/>
                </a:lnTo>
                <a:lnTo>
                  <a:pt x="646" y="345"/>
                </a:lnTo>
                <a:lnTo>
                  <a:pt x="643" y="334"/>
                </a:lnTo>
                <a:lnTo>
                  <a:pt x="640" y="319"/>
                </a:lnTo>
                <a:lnTo>
                  <a:pt x="638" y="304"/>
                </a:lnTo>
                <a:lnTo>
                  <a:pt x="638" y="283"/>
                </a:lnTo>
                <a:lnTo>
                  <a:pt x="640" y="259"/>
                </a:lnTo>
                <a:lnTo>
                  <a:pt x="640" y="229"/>
                </a:lnTo>
                <a:lnTo>
                  <a:pt x="636" y="198"/>
                </a:lnTo>
                <a:lnTo>
                  <a:pt x="632" y="169"/>
                </a:lnTo>
                <a:lnTo>
                  <a:pt x="628" y="154"/>
                </a:lnTo>
                <a:lnTo>
                  <a:pt x="623" y="139"/>
                </a:lnTo>
                <a:lnTo>
                  <a:pt x="618" y="128"/>
                </a:lnTo>
                <a:lnTo>
                  <a:pt x="612" y="116"/>
                </a:lnTo>
                <a:lnTo>
                  <a:pt x="596" y="113"/>
                </a:lnTo>
                <a:lnTo>
                  <a:pt x="578" y="108"/>
                </a:lnTo>
                <a:lnTo>
                  <a:pt x="558" y="102"/>
                </a:lnTo>
                <a:lnTo>
                  <a:pt x="538" y="94"/>
                </a:lnTo>
                <a:lnTo>
                  <a:pt x="520" y="84"/>
                </a:lnTo>
                <a:lnTo>
                  <a:pt x="512" y="77"/>
                </a:lnTo>
                <a:lnTo>
                  <a:pt x="506" y="71"/>
                </a:lnTo>
                <a:lnTo>
                  <a:pt x="501" y="64"/>
                </a:lnTo>
                <a:lnTo>
                  <a:pt x="497" y="56"/>
                </a:lnTo>
                <a:lnTo>
                  <a:pt x="470" y="59"/>
                </a:lnTo>
                <a:lnTo>
                  <a:pt x="440" y="61"/>
                </a:lnTo>
                <a:lnTo>
                  <a:pt x="404" y="61"/>
                </a:lnTo>
                <a:lnTo>
                  <a:pt x="385" y="59"/>
                </a:lnTo>
                <a:lnTo>
                  <a:pt x="367" y="56"/>
                </a:lnTo>
                <a:lnTo>
                  <a:pt x="347" y="51"/>
                </a:lnTo>
                <a:lnTo>
                  <a:pt x="329" y="46"/>
                </a:lnTo>
                <a:lnTo>
                  <a:pt x="311" y="38"/>
                </a:lnTo>
                <a:lnTo>
                  <a:pt x="295" y="28"/>
                </a:lnTo>
                <a:lnTo>
                  <a:pt x="282" y="15"/>
                </a:lnTo>
                <a:lnTo>
                  <a:pt x="269" y="0"/>
                </a:lnTo>
                <a:lnTo>
                  <a:pt x="259" y="0"/>
                </a:lnTo>
                <a:lnTo>
                  <a:pt x="249" y="2"/>
                </a:lnTo>
                <a:lnTo>
                  <a:pt x="237" y="4"/>
                </a:lnTo>
                <a:lnTo>
                  <a:pt x="226" y="9"/>
                </a:lnTo>
                <a:lnTo>
                  <a:pt x="221" y="12"/>
                </a:lnTo>
                <a:lnTo>
                  <a:pt x="216" y="17"/>
                </a:lnTo>
                <a:lnTo>
                  <a:pt x="211" y="22"/>
                </a:lnTo>
                <a:lnTo>
                  <a:pt x="208" y="28"/>
                </a:lnTo>
                <a:lnTo>
                  <a:pt x="206" y="35"/>
                </a:lnTo>
                <a:lnTo>
                  <a:pt x="205" y="44"/>
                </a:lnTo>
                <a:lnTo>
                  <a:pt x="205" y="54"/>
                </a:lnTo>
                <a:lnTo>
                  <a:pt x="205" y="66"/>
                </a:lnTo>
                <a:lnTo>
                  <a:pt x="203" y="79"/>
                </a:lnTo>
                <a:lnTo>
                  <a:pt x="198" y="90"/>
                </a:lnTo>
                <a:lnTo>
                  <a:pt x="195" y="97"/>
                </a:lnTo>
                <a:lnTo>
                  <a:pt x="192" y="102"/>
                </a:lnTo>
                <a:lnTo>
                  <a:pt x="185" y="105"/>
                </a:lnTo>
                <a:lnTo>
                  <a:pt x="179" y="107"/>
                </a:lnTo>
                <a:lnTo>
                  <a:pt x="170" y="108"/>
                </a:lnTo>
                <a:lnTo>
                  <a:pt x="162" y="108"/>
                </a:lnTo>
                <a:lnTo>
                  <a:pt x="157" y="108"/>
                </a:lnTo>
                <a:lnTo>
                  <a:pt x="148" y="108"/>
                </a:lnTo>
                <a:lnTo>
                  <a:pt x="133" y="105"/>
                </a:lnTo>
                <a:lnTo>
                  <a:pt x="126" y="102"/>
                </a:lnTo>
                <a:lnTo>
                  <a:pt x="118" y="97"/>
                </a:lnTo>
                <a:lnTo>
                  <a:pt x="110" y="92"/>
                </a:lnTo>
                <a:lnTo>
                  <a:pt x="103" y="85"/>
                </a:lnTo>
                <a:lnTo>
                  <a:pt x="97" y="76"/>
                </a:lnTo>
                <a:lnTo>
                  <a:pt x="92" y="66"/>
                </a:lnTo>
                <a:lnTo>
                  <a:pt x="89" y="53"/>
                </a:lnTo>
                <a:lnTo>
                  <a:pt x="87" y="38"/>
                </a:lnTo>
                <a:lnTo>
                  <a:pt x="87" y="20"/>
                </a:lnTo>
                <a:lnTo>
                  <a:pt x="90" y="0"/>
                </a:lnTo>
                <a:lnTo>
                  <a:pt x="90" y="20"/>
                </a:lnTo>
                <a:lnTo>
                  <a:pt x="92" y="66"/>
                </a:lnTo>
                <a:lnTo>
                  <a:pt x="94" y="94"/>
                </a:lnTo>
                <a:lnTo>
                  <a:pt x="95" y="121"/>
                </a:lnTo>
                <a:lnTo>
                  <a:pt x="100" y="148"/>
                </a:lnTo>
                <a:lnTo>
                  <a:pt x="105" y="170"/>
                </a:lnTo>
                <a:lnTo>
                  <a:pt x="107" y="185"/>
                </a:lnTo>
                <a:lnTo>
                  <a:pt x="105" y="200"/>
                </a:lnTo>
                <a:lnTo>
                  <a:pt x="103" y="218"/>
                </a:lnTo>
                <a:lnTo>
                  <a:pt x="100" y="239"/>
                </a:lnTo>
                <a:lnTo>
                  <a:pt x="94" y="262"/>
                </a:lnTo>
                <a:lnTo>
                  <a:pt x="84" y="283"/>
                </a:lnTo>
                <a:lnTo>
                  <a:pt x="77" y="295"/>
                </a:lnTo>
                <a:lnTo>
                  <a:pt x="69" y="304"/>
                </a:lnTo>
                <a:lnTo>
                  <a:pt x="49" y="326"/>
                </a:lnTo>
                <a:lnTo>
                  <a:pt x="46" y="327"/>
                </a:lnTo>
                <a:lnTo>
                  <a:pt x="48" y="326"/>
                </a:lnTo>
                <a:lnTo>
                  <a:pt x="51" y="318"/>
                </a:lnTo>
                <a:lnTo>
                  <a:pt x="51" y="316"/>
                </a:lnTo>
                <a:lnTo>
                  <a:pt x="49" y="318"/>
                </a:lnTo>
                <a:lnTo>
                  <a:pt x="33" y="339"/>
                </a:lnTo>
                <a:lnTo>
                  <a:pt x="18" y="363"/>
                </a:lnTo>
                <a:lnTo>
                  <a:pt x="13" y="376"/>
                </a:lnTo>
                <a:lnTo>
                  <a:pt x="9" y="390"/>
                </a:lnTo>
                <a:lnTo>
                  <a:pt x="5" y="403"/>
                </a:lnTo>
                <a:lnTo>
                  <a:pt x="4" y="416"/>
                </a:lnTo>
                <a:lnTo>
                  <a:pt x="2" y="452"/>
                </a:lnTo>
                <a:lnTo>
                  <a:pt x="2" y="481"/>
                </a:lnTo>
                <a:lnTo>
                  <a:pt x="4" y="507"/>
                </a:lnTo>
                <a:lnTo>
                  <a:pt x="2" y="519"/>
                </a:lnTo>
                <a:lnTo>
                  <a:pt x="0" y="532"/>
                </a:lnTo>
                <a:lnTo>
                  <a:pt x="0" y="546"/>
                </a:lnTo>
                <a:lnTo>
                  <a:pt x="2" y="563"/>
                </a:lnTo>
                <a:lnTo>
                  <a:pt x="4" y="569"/>
                </a:lnTo>
                <a:lnTo>
                  <a:pt x="7" y="578"/>
                </a:lnTo>
                <a:lnTo>
                  <a:pt x="10" y="584"/>
                </a:lnTo>
                <a:lnTo>
                  <a:pt x="15" y="591"/>
                </a:lnTo>
                <a:lnTo>
                  <a:pt x="22" y="596"/>
                </a:lnTo>
                <a:lnTo>
                  <a:pt x="30" y="599"/>
                </a:lnTo>
                <a:lnTo>
                  <a:pt x="43" y="604"/>
                </a:lnTo>
                <a:lnTo>
                  <a:pt x="54" y="605"/>
                </a:lnTo>
                <a:lnTo>
                  <a:pt x="66" y="605"/>
                </a:lnTo>
                <a:lnTo>
                  <a:pt x="69" y="604"/>
                </a:lnTo>
                <a:lnTo>
                  <a:pt x="71" y="600"/>
                </a:lnTo>
                <a:lnTo>
                  <a:pt x="74" y="596"/>
                </a:lnTo>
                <a:lnTo>
                  <a:pt x="77" y="587"/>
                </a:lnTo>
                <a:lnTo>
                  <a:pt x="80" y="574"/>
                </a:lnTo>
                <a:lnTo>
                  <a:pt x="82" y="558"/>
                </a:lnTo>
                <a:lnTo>
                  <a:pt x="84" y="537"/>
                </a:lnTo>
                <a:lnTo>
                  <a:pt x="79" y="566"/>
                </a:lnTo>
                <a:lnTo>
                  <a:pt x="77" y="591"/>
                </a:lnTo>
                <a:lnTo>
                  <a:pt x="76" y="610"/>
                </a:lnTo>
                <a:close/>
              </a:path>
            </a:pathLst>
          </a:custGeom>
          <a:solidFill>
            <a:schemeClr val="bg1"/>
          </a:solidFill>
          <a:ln w="11113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7202" name="Freeform 115"/>
          <p:cNvSpPr>
            <a:spLocks/>
          </p:cNvSpPr>
          <p:nvPr/>
        </p:nvSpPr>
        <p:spPr bwMode="auto">
          <a:xfrm>
            <a:off x="6534150" y="4999038"/>
            <a:ext cx="58738" cy="252412"/>
          </a:xfrm>
          <a:custGeom>
            <a:avLst/>
            <a:gdLst>
              <a:gd name="T0" fmla="*/ 14288 w 37"/>
              <a:gd name="T1" fmla="*/ 41275 h 159"/>
              <a:gd name="T2" fmla="*/ 14288 w 37"/>
              <a:gd name="T3" fmla="*/ 41275 h 159"/>
              <a:gd name="T4" fmla="*/ 12700 w 37"/>
              <a:gd name="T5" fmla="*/ 65087 h 159"/>
              <a:gd name="T6" fmla="*/ 14288 w 37"/>
              <a:gd name="T7" fmla="*/ 117475 h 159"/>
              <a:gd name="T8" fmla="*/ 14288 w 37"/>
              <a:gd name="T9" fmla="*/ 117475 h 159"/>
              <a:gd name="T10" fmla="*/ 9525 w 37"/>
              <a:gd name="T11" fmla="*/ 127000 h 159"/>
              <a:gd name="T12" fmla="*/ 4763 w 37"/>
              <a:gd name="T13" fmla="*/ 138112 h 159"/>
              <a:gd name="T14" fmla="*/ 1588 w 37"/>
              <a:gd name="T15" fmla="*/ 150812 h 159"/>
              <a:gd name="T16" fmla="*/ 0 w 37"/>
              <a:gd name="T17" fmla="*/ 166687 h 159"/>
              <a:gd name="T18" fmla="*/ 0 w 37"/>
              <a:gd name="T19" fmla="*/ 182562 h 159"/>
              <a:gd name="T20" fmla="*/ 4763 w 37"/>
              <a:gd name="T21" fmla="*/ 200025 h 159"/>
              <a:gd name="T22" fmla="*/ 14288 w 37"/>
              <a:gd name="T23" fmla="*/ 215900 h 159"/>
              <a:gd name="T24" fmla="*/ 14288 w 37"/>
              <a:gd name="T25" fmla="*/ 215900 h 159"/>
              <a:gd name="T26" fmla="*/ 20638 w 37"/>
              <a:gd name="T27" fmla="*/ 223837 h 159"/>
              <a:gd name="T28" fmla="*/ 33338 w 37"/>
              <a:gd name="T29" fmla="*/ 241300 h 159"/>
              <a:gd name="T30" fmla="*/ 41275 w 37"/>
              <a:gd name="T31" fmla="*/ 249237 h 159"/>
              <a:gd name="T32" fmla="*/ 49213 w 37"/>
              <a:gd name="T33" fmla="*/ 252412 h 159"/>
              <a:gd name="T34" fmla="*/ 50800 w 37"/>
              <a:gd name="T35" fmla="*/ 252412 h 159"/>
              <a:gd name="T36" fmla="*/ 53975 w 37"/>
              <a:gd name="T37" fmla="*/ 252412 h 159"/>
              <a:gd name="T38" fmla="*/ 58738 w 37"/>
              <a:gd name="T39" fmla="*/ 244475 h 159"/>
              <a:gd name="T40" fmla="*/ 58738 w 37"/>
              <a:gd name="T41" fmla="*/ 244475 h 159"/>
              <a:gd name="T42" fmla="*/ 57150 w 37"/>
              <a:gd name="T43" fmla="*/ 207962 h 159"/>
              <a:gd name="T44" fmla="*/ 50800 w 37"/>
              <a:gd name="T45" fmla="*/ 174625 h 159"/>
              <a:gd name="T46" fmla="*/ 50800 w 37"/>
              <a:gd name="T47" fmla="*/ 146050 h 159"/>
              <a:gd name="T48" fmla="*/ 50800 w 37"/>
              <a:gd name="T49" fmla="*/ 146050 h 159"/>
              <a:gd name="T50" fmla="*/ 49213 w 37"/>
              <a:gd name="T51" fmla="*/ 53975 h 159"/>
              <a:gd name="T52" fmla="*/ 49213 w 37"/>
              <a:gd name="T53" fmla="*/ 53975 h 159"/>
              <a:gd name="T54" fmla="*/ 50800 w 37"/>
              <a:gd name="T55" fmla="*/ 49212 h 159"/>
              <a:gd name="T56" fmla="*/ 53975 w 37"/>
              <a:gd name="T57" fmla="*/ 39687 h 159"/>
              <a:gd name="T58" fmla="*/ 58738 w 37"/>
              <a:gd name="T59" fmla="*/ 25400 h 159"/>
              <a:gd name="T60" fmla="*/ 58738 w 37"/>
              <a:gd name="T61" fmla="*/ 25400 h 159"/>
              <a:gd name="T62" fmla="*/ 57150 w 37"/>
              <a:gd name="T63" fmla="*/ 19050 h 159"/>
              <a:gd name="T64" fmla="*/ 50800 w 37"/>
              <a:gd name="T65" fmla="*/ 11112 h 159"/>
              <a:gd name="T66" fmla="*/ 42863 w 37"/>
              <a:gd name="T67" fmla="*/ 4762 h 159"/>
              <a:gd name="T68" fmla="*/ 38100 w 37"/>
              <a:gd name="T69" fmla="*/ 0 h 159"/>
              <a:gd name="T70" fmla="*/ 30163 w 37"/>
              <a:gd name="T71" fmla="*/ 3175 h 159"/>
              <a:gd name="T72" fmla="*/ 22225 w 37"/>
              <a:gd name="T73" fmla="*/ 11112 h 159"/>
              <a:gd name="T74" fmla="*/ 14288 w 37"/>
              <a:gd name="T75" fmla="*/ 25400 h 159"/>
              <a:gd name="T76" fmla="*/ 14288 w 37"/>
              <a:gd name="T77" fmla="*/ 41275 h 159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37" h="159">
                <a:moveTo>
                  <a:pt x="9" y="26"/>
                </a:moveTo>
                <a:lnTo>
                  <a:pt x="9" y="26"/>
                </a:lnTo>
                <a:lnTo>
                  <a:pt x="8" y="41"/>
                </a:lnTo>
                <a:lnTo>
                  <a:pt x="9" y="74"/>
                </a:lnTo>
                <a:lnTo>
                  <a:pt x="6" y="80"/>
                </a:lnTo>
                <a:lnTo>
                  <a:pt x="3" y="87"/>
                </a:lnTo>
                <a:lnTo>
                  <a:pt x="1" y="95"/>
                </a:lnTo>
                <a:lnTo>
                  <a:pt x="0" y="105"/>
                </a:lnTo>
                <a:lnTo>
                  <a:pt x="0" y="115"/>
                </a:lnTo>
                <a:lnTo>
                  <a:pt x="3" y="126"/>
                </a:lnTo>
                <a:lnTo>
                  <a:pt x="9" y="136"/>
                </a:lnTo>
                <a:lnTo>
                  <a:pt x="13" y="141"/>
                </a:lnTo>
                <a:lnTo>
                  <a:pt x="21" y="152"/>
                </a:lnTo>
                <a:lnTo>
                  <a:pt x="26" y="157"/>
                </a:lnTo>
                <a:lnTo>
                  <a:pt x="31" y="159"/>
                </a:lnTo>
                <a:lnTo>
                  <a:pt x="32" y="159"/>
                </a:lnTo>
                <a:lnTo>
                  <a:pt x="34" y="159"/>
                </a:lnTo>
                <a:lnTo>
                  <a:pt x="37" y="154"/>
                </a:lnTo>
                <a:lnTo>
                  <a:pt x="36" y="131"/>
                </a:lnTo>
                <a:lnTo>
                  <a:pt x="32" y="110"/>
                </a:lnTo>
                <a:lnTo>
                  <a:pt x="32" y="92"/>
                </a:lnTo>
                <a:lnTo>
                  <a:pt x="31" y="34"/>
                </a:lnTo>
                <a:lnTo>
                  <a:pt x="32" y="31"/>
                </a:lnTo>
                <a:lnTo>
                  <a:pt x="34" y="25"/>
                </a:lnTo>
                <a:lnTo>
                  <a:pt x="37" y="16"/>
                </a:lnTo>
                <a:lnTo>
                  <a:pt x="36" y="12"/>
                </a:lnTo>
                <a:lnTo>
                  <a:pt x="32" y="7"/>
                </a:lnTo>
                <a:lnTo>
                  <a:pt x="27" y="3"/>
                </a:lnTo>
                <a:lnTo>
                  <a:pt x="24" y="0"/>
                </a:lnTo>
                <a:lnTo>
                  <a:pt x="19" y="2"/>
                </a:lnTo>
                <a:lnTo>
                  <a:pt x="14" y="7"/>
                </a:lnTo>
                <a:lnTo>
                  <a:pt x="9" y="16"/>
                </a:lnTo>
                <a:lnTo>
                  <a:pt x="9" y="26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3" name="Freeform 116"/>
          <p:cNvSpPr>
            <a:spLocks/>
          </p:cNvSpPr>
          <p:nvPr/>
        </p:nvSpPr>
        <p:spPr bwMode="auto">
          <a:xfrm>
            <a:off x="7764463" y="5032375"/>
            <a:ext cx="65087" cy="255588"/>
          </a:xfrm>
          <a:custGeom>
            <a:avLst/>
            <a:gdLst>
              <a:gd name="T0" fmla="*/ 1587 w 41"/>
              <a:gd name="T1" fmla="*/ 60325 h 161"/>
              <a:gd name="T2" fmla="*/ 1587 w 41"/>
              <a:gd name="T3" fmla="*/ 60325 h 161"/>
              <a:gd name="T4" fmla="*/ 1587 w 41"/>
              <a:gd name="T5" fmla="*/ 98425 h 161"/>
              <a:gd name="T6" fmla="*/ 1587 w 41"/>
              <a:gd name="T7" fmla="*/ 130175 h 161"/>
              <a:gd name="T8" fmla="*/ 1587 w 41"/>
              <a:gd name="T9" fmla="*/ 153988 h 161"/>
              <a:gd name="T10" fmla="*/ 1587 w 41"/>
              <a:gd name="T11" fmla="*/ 153988 h 161"/>
              <a:gd name="T12" fmla="*/ 0 w 41"/>
              <a:gd name="T13" fmla="*/ 190500 h 161"/>
              <a:gd name="T14" fmla="*/ 0 w 41"/>
              <a:gd name="T15" fmla="*/ 223838 h 161"/>
              <a:gd name="T16" fmla="*/ 0 w 41"/>
              <a:gd name="T17" fmla="*/ 255588 h 161"/>
              <a:gd name="T18" fmla="*/ 0 w 41"/>
              <a:gd name="T19" fmla="*/ 255588 h 161"/>
              <a:gd name="T20" fmla="*/ 4762 w 41"/>
              <a:gd name="T21" fmla="*/ 255588 h 161"/>
              <a:gd name="T22" fmla="*/ 9525 w 41"/>
              <a:gd name="T23" fmla="*/ 252413 h 161"/>
              <a:gd name="T24" fmla="*/ 15875 w 41"/>
              <a:gd name="T25" fmla="*/ 247650 h 161"/>
              <a:gd name="T26" fmla="*/ 20637 w 41"/>
              <a:gd name="T27" fmla="*/ 241300 h 161"/>
              <a:gd name="T28" fmla="*/ 30162 w 41"/>
              <a:gd name="T29" fmla="*/ 228600 h 161"/>
              <a:gd name="T30" fmla="*/ 38100 w 41"/>
              <a:gd name="T31" fmla="*/ 212725 h 161"/>
              <a:gd name="T32" fmla="*/ 49212 w 41"/>
              <a:gd name="T33" fmla="*/ 190500 h 161"/>
              <a:gd name="T34" fmla="*/ 49212 w 41"/>
              <a:gd name="T35" fmla="*/ 190500 h 161"/>
              <a:gd name="T36" fmla="*/ 57150 w 41"/>
              <a:gd name="T37" fmla="*/ 161925 h 161"/>
              <a:gd name="T38" fmla="*/ 61912 w 41"/>
              <a:gd name="T39" fmla="*/ 134938 h 161"/>
              <a:gd name="T40" fmla="*/ 65087 w 41"/>
              <a:gd name="T41" fmla="*/ 117475 h 161"/>
              <a:gd name="T42" fmla="*/ 65087 w 41"/>
              <a:gd name="T43" fmla="*/ 117475 h 161"/>
              <a:gd name="T44" fmla="*/ 65087 w 41"/>
              <a:gd name="T45" fmla="*/ 96838 h 161"/>
              <a:gd name="T46" fmla="*/ 65087 w 41"/>
              <a:gd name="T47" fmla="*/ 96838 h 161"/>
              <a:gd name="T48" fmla="*/ 38100 w 41"/>
              <a:gd name="T49" fmla="*/ 57150 h 161"/>
              <a:gd name="T50" fmla="*/ 22225 w 41"/>
              <a:gd name="T51" fmla="*/ 23813 h 161"/>
              <a:gd name="T52" fmla="*/ 15875 w 41"/>
              <a:gd name="T53" fmla="*/ 11113 h 161"/>
              <a:gd name="T54" fmla="*/ 12700 w 41"/>
              <a:gd name="T55" fmla="*/ 0 h 161"/>
              <a:gd name="T56" fmla="*/ 1587 w 41"/>
              <a:gd name="T57" fmla="*/ 60325 h 16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1" h="161">
                <a:moveTo>
                  <a:pt x="1" y="38"/>
                </a:moveTo>
                <a:lnTo>
                  <a:pt x="1" y="38"/>
                </a:lnTo>
                <a:lnTo>
                  <a:pt x="1" y="62"/>
                </a:lnTo>
                <a:lnTo>
                  <a:pt x="1" y="82"/>
                </a:lnTo>
                <a:lnTo>
                  <a:pt x="1" y="97"/>
                </a:lnTo>
                <a:lnTo>
                  <a:pt x="0" y="120"/>
                </a:lnTo>
                <a:lnTo>
                  <a:pt x="0" y="141"/>
                </a:lnTo>
                <a:lnTo>
                  <a:pt x="0" y="161"/>
                </a:lnTo>
                <a:lnTo>
                  <a:pt x="3" y="161"/>
                </a:lnTo>
                <a:lnTo>
                  <a:pt x="6" y="159"/>
                </a:lnTo>
                <a:lnTo>
                  <a:pt x="10" y="156"/>
                </a:lnTo>
                <a:lnTo>
                  <a:pt x="13" y="152"/>
                </a:lnTo>
                <a:lnTo>
                  <a:pt x="19" y="144"/>
                </a:lnTo>
                <a:lnTo>
                  <a:pt x="24" y="134"/>
                </a:lnTo>
                <a:lnTo>
                  <a:pt x="31" y="120"/>
                </a:lnTo>
                <a:lnTo>
                  <a:pt x="36" y="102"/>
                </a:lnTo>
                <a:lnTo>
                  <a:pt x="39" y="85"/>
                </a:lnTo>
                <a:lnTo>
                  <a:pt x="41" y="74"/>
                </a:lnTo>
                <a:lnTo>
                  <a:pt x="41" y="61"/>
                </a:lnTo>
                <a:lnTo>
                  <a:pt x="24" y="36"/>
                </a:lnTo>
                <a:lnTo>
                  <a:pt x="14" y="15"/>
                </a:lnTo>
                <a:lnTo>
                  <a:pt x="10" y="7"/>
                </a:lnTo>
                <a:lnTo>
                  <a:pt x="8" y="0"/>
                </a:lnTo>
                <a:lnTo>
                  <a:pt x="1" y="38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4" name="Freeform 117"/>
          <p:cNvSpPr>
            <a:spLocks/>
          </p:cNvSpPr>
          <p:nvPr/>
        </p:nvSpPr>
        <p:spPr bwMode="auto">
          <a:xfrm>
            <a:off x="6723063" y="5705475"/>
            <a:ext cx="862012" cy="485775"/>
          </a:xfrm>
          <a:custGeom>
            <a:avLst/>
            <a:gdLst>
              <a:gd name="T0" fmla="*/ 862012 w 543"/>
              <a:gd name="T1" fmla="*/ 0 h 306"/>
              <a:gd name="T2" fmla="*/ 862012 w 543"/>
              <a:gd name="T3" fmla="*/ 0 h 306"/>
              <a:gd name="T4" fmla="*/ 846137 w 543"/>
              <a:gd name="T5" fmla="*/ 66675 h 306"/>
              <a:gd name="T6" fmla="*/ 846137 w 543"/>
              <a:gd name="T7" fmla="*/ 66675 h 306"/>
              <a:gd name="T8" fmla="*/ 841375 w 543"/>
              <a:gd name="T9" fmla="*/ 101600 h 306"/>
              <a:gd name="T10" fmla="*/ 838200 w 543"/>
              <a:gd name="T11" fmla="*/ 144463 h 306"/>
              <a:gd name="T12" fmla="*/ 838200 w 543"/>
              <a:gd name="T13" fmla="*/ 250825 h 306"/>
              <a:gd name="T14" fmla="*/ 842962 w 543"/>
              <a:gd name="T15" fmla="*/ 344488 h 306"/>
              <a:gd name="T16" fmla="*/ 846137 w 543"/>
              <a:gd name="T17" fmla="*/ 384175 h 306"/>
              <a:gd name="T18" fmla="*/ 846137 w 543"/>
              <a:gd name="T19" fmla="*/ 384175 h 306"/>
              <a:gd name="T20" fmla="*/ 808037 w 543"/>
              <a:gd name="T21" fmla="*/ 404813 h 306"/>
              <a:gd name="T22" fmla="*/ 771525 w 543"/>
              <a:gd name="T23" fmla="*/ 420688 h 306"/>
              <a:gd name="T24" fmla="*/ 731837 w 543"/>
              <a:gd name="T25" fmla="*/ 436563 h 306"/>
              <a:gd name="T26" fmla="*/ 693737 w 543"/>
              <a:gd name="T27" fmla="*/ 449263 h 306"/>
              <a:gd name="T28" fmla="*/ 657225 w 543"/>
              <a:gd name="T29" fmla="*/ 458788 h 306"/>
              <a:gd name="T30" fmla="*/ 617537 w 543"/>
              <a:gd name="T31" fmla="*/ 469900 h 306"/>
              <a:gd name="T32" fmla="*/ 581025 w 543"/>
              <a:gd name="T33" fmla="*/ 474663 h 306"/>
              <a:gd name="T34" fmla="*/ 544512 w 543"/>
              <a:gd name="T35" fmla="*/ 479425 h 306"/>
              <a:gd name="T36" fmla="*/ 473075 w 543"/>
              <a:gd name="T37" fmla="*/ 485775 h 306"/>
              <a:gd name="T38" fmla="*/ 401637 w 543"/>
              <a:gd name="T39" fmla="*/ 485775 h 306"/>
              <a:gd name="T40" fmla="*/ 334962 w 543"/>
              <a:gd name="T41" fmla="*/ 479425 h 306"/>
              <a:gd name="T42" fmla="*/ 273050 w 543"/>
              <a:gd name="T43" fmla="*/ 471488 h 306"/>
              <a:gd name="T44" fmla="*/ 212725 w 543"/>
              <a:gd name="T45" fmla="*/ 461963 h 306"/>
              <a:gd name="T46" fmla="*/ 160337 w 543"/>
              <a:gd name="T47" fmla="*/ 449263 h 306"/>
              <a:gd name="T48" fmla="*/ 114300 w 543"/>
              <a:gd name="T49" fmla="*/ 436563 h 306"/>
              <a:gd name="T50" fmla="*/ 74612 w 543"/>
              <a:gd name="T51" fmla="*/ 420688 h 306"/>
              <a:gd name="T52" fmla="*/ 17462 w 543"/>
              <a:gd name="T53" fmla="*/ 400050 h 306"/>
              <a:gd name="T54" fmla="*/ 0 w 543"/>
              <a:gd name="T55" fmla="*/ 392113 h 306"/>
              <a:gd name="T56" fmla="*/ 0 w 543"/>
              <a:gd name="T57" fmla="*/ 392113 h 306"/>
              <a:gd name="T58" fmla="*/ 11112 w 543"/>
              <a:gd name="T59" fmla="*/ 371475 h 306"/>
              <a:gd name="T60" fmla="*/ 20637 w 543"/>
              <a:gd name="T61" fmla="*/ 344488 h 306"/>
              <a:gd name="T62" fmla="*/ 28575 w 543"/>
              <a:gd name="T63" fmla="*/ 315913 h 306"/>
              <a:gd name="T64" fmla="*/ 33337 w 543"/>
              <a:gd name="T65" fmla="*/ 287338 h 306"/>
              <a:gd name="T66" fmla="*/ 44450 w 543"/>
              <a:gd name="T67" fmla="*/ 222250 h 306"/>
              <a:gd name="T68" fmla="*/ 46037 w 543"/>
              <a:gd name="T69" fmla="*/ 158750 h 306"/>
              <a:gd name="T70" fmla="*/ 49212 w 543"/>
              <a:gd name="T71" fmla="*/ 98425 h 306"/>
              <a:gd name="T72" fmla="*/ 49212 w 543"/>
              <a:gd name="T73" fmla="*/ 46038 h 306"/>
              <a:gd name="T74" fmla="*/ 46037 w 543"/>
              <a:gd name="T75" fmla="*/ 0 h 306"/>
              <a:gd name="T76" fmla="*/ 46037 w 543"/>
              <a:gd name="T77" fmla="*/ 0 h 306"/>
              <a:gd name="T78" fmla="*/ 65087 w 543"/>
              <a:gd name="T79" fmla="*/ 17463 h 306"/>
              <a:gd name="T80" fmla="*/ 95250 w 543"/>
              <a:gd name="T81" fmla="*/ 49213 h 306"/>
              <a:gd name="T82" fmla="*/ 180975 w 543"/>
              <a:gd name="T83" fmla="*/ 123825 h 306"/>
              <a:gd name="T84" fmla="*/ 298450 w 543"/>
              <a:gd name="T85" fmla="*/ 225425 h 306"/>
              <a:gd name="T86" fmla="*/ 298450 w 543"/>
              <a:gd name="T87" fmla="*/ 225425 h 306"/>
              <a:gd name="T88" fmla="*/ 309562 w 543"/>
              <a:gd name="T89" fmla="*/ 230188 h 306"/>
              <a:gd name="T90" fmla="*/ 322262 w 543"/>
              <a:gd name="T91" fmla="*/ 233363 h 306"/>
              <a:gd name="T92" fmla="*/ 358775 w 543"/>
              <a:gd name="T93" fmla="*/ 238125 h 306"/>
              <a:gd name="T94" fmla="*/ 396875 w 543"/>
              <a:gd name="T95" fmla="*/ 241300 h 306"/>
              <a:gd name="T96" fmla="*/ 441325 w 543"/>
              <a:gd name="T97" fmla="*/ 238125 h 306"/>
              <a:gd name="T98" fmla="*/ 514350 w 543"/>
              <a:gd name="T99" fmla="*/ 233363 h 306"/>
              <a:gd name="T100" fmla="*/ 544512 w 543"/>
              <a:gd name="T101" fmla="*/ 228600 h 306"/>
              <a:gd name="T102" fmla="*/ 708025 w 543"/>
              <a:gd name="T103" fmla="*/ 150813 h 306"/>
              <a:gd name="T104" fmla="*/ 862012 w 543"/>
              <a:gd name="T105" fmla="*/ 0 h 30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543" h="306">
                <a:moveTo>
                  <a:pt x="543" y="0"/>
                </a:moveTo>
                <a:lnTo>
                  <a:pt x="543" y="0"/>
                </a:lnTo>
                <a:lnTo>
                  <a:pt x="533" y="42"/>
                </a:lnTo>
                <a:lnTo>
                  <a:pt x="530" y="64"/>
                </a:lnTo>
                <a:lnTo>
                  <a:pt x="528" y="91"/>
                </a:lnTo>
                <a:lnTo>
                  <a:pt x="528" y="158"/>
                </a:lnTo>
                <a:lnTo>
                  <a:pt x="531" y="217"/>
                </a:lnTo>
                <a:lnTo>
                  <a:pt x="533" y="242"/>
                </a:lnTo>
                <a:lnTo>
                  <a:pt x="509" y="255"/>
                </a:lnTo>
                <a:lnTo>
                  <a:pt x="486" y="265"/>
                </a:lnTo>
                <a:lnTo>
                  <a:pt x="461" y="275"/>
                </a:lnTo>
                <a:lnTo>
                  <a:pt x="437" y="283"/>
                </a:lnTo>
                <a:lnTo>
                  <a:pt x="414" y="289"/>
                </a:lnTo>
                <a:lnTo>
                  <a:pt x="389" y="296"/>
                </a:lnTo>
                <a:lnTo>
                  <a:pt x="366" y="299"/>
                </a:lnTo>
                <a:lnTo>
                  <a:pt x="343" y="302"/>
                </a:lnTo>
                <a:lnTo>
                  <a:pt x="298" y="306"/>
                </a:lnTo>
                <a:lnTo>
                  <a:pt x="253" y="306"/>
                </a:lnTo>
                <a:lnTo>
                  <a:pt x="211" y="302"/>
                </a:lnTo>
                <a:lnTo>
                  <a:pt x="172" y="297"/>
                </a:lnTo>
                <a:lnTo>
                  <a:pt x="134" y="291"/>
                </a:lnTo>
                <a:lnTo>
                  <a:pt x="101" y="283"/>
                </a:lnTo>
                <a:lnTo>
                  <a:pt x="72" y="275"/>
                </a:lnTo>
                <a:lnTo>
                  <a:pt x="47" y="265"/>
                </a:lnTo>
                <a:lnTo>
                  <a:pt x="11" y="252"/>
                </a:lnTo>
                <a:lnTo>
                  <a:pt x="0" y="247"/>
                </a:lnTo>
                <a:lnTo>
                  <a:pt x="7" y="234"/>
                </a:lnTo>
                <a:lnTo>
                  <a:pt x="13" y="217"/>
                </a:lnTo>
                <a:lnTo>
                  <a:pt x="18" y="199"/>
                </a:lnTo>
                <a:lnTo>
                  <a:pt x="21" y="181"/>
                </a:lnTo>
                <a:lnTo>
                  <a:pt x="28" y="140"/>
                </a:lnTo>
                <a:lnTo>
                  <a:pt x="29" y="100"/>
                </a:lnTo>
                <a:lnTo>
                  <a:pt x="31" y="62"/>
                </a:lnTo>
                <a:lnTo>
                  <a:pt x="31" y="29"/>
                </a:lnTo>
                <a:lnTo>
                  <a:pt x="29" y="0"/>
                </a:lnTo>
                <a:lnTo>
                  <a:pt x="41" y="11"/>
                </a:lnTo>
                <a:lnTo>
                  <a:pt x="60" y="31"/>
                </a:lnTo>
                <a:lnTo>
                  <a:pt x="114" y="78"/>
                </a:lnTo>
                <a:lnTo>
                  <a:pt x="188" y="142"/>
                </a:lnTo>
                <a:lnTo>
                  <a:pt x="195" y="145"/>
                </a:lnTo>
                <a:lnTo>
                  <a:pt x="203" y="147"/>
                </a:lnTo>
                <a:lnTo>
                  <a:pt x="226" y="150"/>
                </a:lnTo>
                <a:lnTo>
                  <a:pt x="250" y="152"/>
                </a:lnTo>
                <a:lnTo>
                  <a:pt x="278" y="150"/>
                </a:lnTo>
                <a:lnTo>
                  <a:pt x="324" y="147"/>
                </a:lnTo>
                <a:lnTo>
                  <a:pt x="343" y="144"/>
                </a:lnTo>
                <a:lnTo>
                  <a:pt x="446" y="95"/>
                </a:lnTo>
                <a:lnTo>
                  <a:pt x="543" y="0"/>
                </a:lnTo>
                <a:close/>
              </a:path>
            </a:pathLst>
          </a:custGeom>
          <a:noFill/>
          <a:ln w="11113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5" name="Freeform 124"/>
          <p:cNvSpPr>
            <a:spLocks/>
          </p:cNvSpPr>
          <p:nvPr/>
        </p:nvSpPr>
        <p:spPr bwMode="auto">
          <a:xfrm>
            <a:off x="6213475" y="676275"/>
            <a:ext cx="1874838" cy="2649538"/>
          </a:xfrm>
          <a:custGeom>
            <a:avLst/>
            <a:gdLst>
              <a:gd name="T0" fmla="*/ 318684 w 1459"/>
              <a:gd name="T1" fmla="*/ 2506979 h 2063"/>
              <a:gd name="T2" fmla="*/ 331534 w 1459"/>
              <a:gd name="T3" fmla="*/ 2528813 h 2063"/>
              <a:gd name="T4" fmla="*/ 223593 w 1459"/>
              <a:gd name="T5" fmla="*/ 2486430 h 2063"/>
              <a:gd name="T6" fmla="*/ 187612 w 1459"/>
              <a:gd name="T7" fmla="*/ 2444048 h 2063"/>
              <a:gd name="T8" fmla="*/ 92521 w 1459"/>
              <a:gd name="T9" fmla="*/ 2259107 h 2063"/>
              <a:gd name="T10" fmla="*/ 37265 w 1459"/>
              <a:gd name="T11" fmla="*/ 2063891 h 2063"/>
              <a:gd name="T12" fmla="*/ 3855 w 1459"/>
              <a:gd name="T13" fmla="*/ 1795470 h 2063"/>
              <a:gd name="T14" fmla="*/ 7710 w 1459"/>
              <a:gd name="T15" fmla="*/ 1438431 h 2063"/>
              <a:gd name="T16" fmla="*/ 51401 w 1459"/>
              <a:gd name="T17" fmla="*/ 1046715 h 2063"/>
              <a:gd name="T18" fmla="*/ 131072 w 1459"/>
              <a:gd name="T19" fmla="*/ 651147 h 2063"/>
              <a:gd name="T20" fmla="*/ 185042 w 1459"/>
              <a:gd name="T21" fmla="*/ 515010 h 2063"/>
              <a:gd name="T22" fmla="*/ 250578 w 1459"/>
              <a:gd name="T23" fmla="*/ 423823 h 2063"/>
              <a:gd name="T24" fmla="*/ 442045 w 1459"/>
              <a:gd name="T25" fmla="*/ 195216 h 2063"/>
              <a:gd name="T26" fmla="*/ 588537 w 1459"/>
              <a:gd name="T27" fmla="*/ 82196 h 2063"/>
              <a:gd name="T28" fmla="*/ 692623 w 1459"/>
              <a:gd name="T29" fmla="*/ 48804 h 2063"/>
              <a:gd name="T30" fmla="*/ 809560 w 1459"/>
              <a:gd name="T31" fmla="*/ 14127 h 2063"/>
              <a:gd name="T32" fmla="*/ 1021588 w 1459"/>
              <a:gd name="T33" fmla="*/ 5137 h 2063"/>
              <a:gd name="T34" fmla="*/ 1139809 w 1459"/>
              <a:gd name="T35" fmla="*/ 37245 h 2063"/>
              <a:gd name="T36" fmla="*/ 1251605 w 1459"/>
              <a:gd name="T37" fmla="*/ 107882 h 2063"/>
              <a:gd name="T38" fmla="*/ 1331276 w 1459"/>
              <a:gd name="T39" fmla="*/ 168245 h 2063"/>
              <a:gd name="T40" fmla="*/ 1463633 w 1459"/>
              <a:gd name="T41" fmla="*/ 328784 h 2063"/>
              <a:gd name="T42" fmla="*/ 1574144 w 1459"/>
              <a:gd name="T43" fmla="*/ 570235 h 2063"/>
              <a:gd name="T44" fmla="*/ 1660240 w 1459"/>
              <a:gd name="T45" fmla="*/ 847647 h 2063"/>
              <a:gd name="T46" fmla="*/ 1804162 w 1459"/>
              <a:gd name="T47" fmla="*/ 1425588 h 2063"/>
              <a:gd name="T48" fmla="*/ 1864558 w 1459"/>
              <a:gd name="T49" fmla="*/ 1833999 h 2063"/>
              <a:gd name="T50" fmla="*/ 1873553 w 1459"/>
              <a:gd name="T51" fmla="*/ 2162783 h 2063"/>
              <a:gd name="T52" fmla="*/ 1863273 w 1459"/>
              <a:gd name="T53" fmla="*/ 2289930 h 2063"/>
              <a:gd name="T54" fmla="*/ 1815727 w 1459"/>
              <a:gd name="T55" fmla="*/ 2435058 h 2063"/>
              <a:gd name="T56" fmla="*/ 1739911 w 1459"/>
              <a:gd name="T57" fmla="*/ 2545509 h 2063"/>
              <a:gd name="T58" fmla="*/ 1775892 w 1459"/>
              <a:gd name="T59" fmla="*/ 2415793 h 2063"/>
              <a:gd name="T60" fmla="*/ 1770752 w 1459"/>
              <a:gd name="T61" fmla="*/ 2352862 h 2063"/>
              <a:gd name="T62" fmla="*/ 1701361 w 1459"/>
              <a:gd name="T63" fmla="*/ 2409371 h 2063"/>
              <a:gd name="T64" fmla="*/ 1675661 w 1459"/>
              <a:gd name="T65" fmla="*/ 2478724 h 2063"/>
              <a:gd name="T66" fmla="*/ 1491903 w 1459"/>
              <a:gd name="T67" fmla="*/ 2563489 h 2063"/>
              <a:gd name="T68" fmla="*/ 1518889 w 1459"/>
              <a:gd name="T69" fmla="*/ 2467166 h 2063"/>
              <a:gd name="T70" fmla="*/ 1454638 w 1459"/>
              <a:gd name="T71" fmla="*/ 2596881 h 2063"/>
              <a:gd name="T72" fmla="*/ 1410947 w 1459"/>
              <a:gd name="T73" fmla="*/ 2637979 h 2063"/>
              <a:gd name="T74" fmla="*/ 1341556 w 1459"/>
              <a:gd name="T75" fmla="*/ 2648254 h 2063"/>
              <a:gd name="T76" fmla="*/ 1389102 w 1459"/>
              <a:gd name="T77" fmla="*/ 2586607 h 2063"/>
              <a:gd name="T78" fmla="*/ 1452068 w 1459"/>
              <a:gd name="T79" fmla="*/ 2472303 h 2063"/>
              <a:gd name="T80" fmla="*/ 1398097 w 1459"/>
              <a:gd name="T81" fmla="*/ 2519822 h 2063"/>
              <a:gd name="T82" fmla="*/ 1287586 w 1459"/>
              <a:gd name="T83" fmla="*/ 2593028 h 2063"/>
              <a:gd name="T84" fmla="*/ 1211770 w 1459"/>
              <a:gd name="T85" fmla="*/ 2598165 h 2063"/>
              <a:gd name="T86" fmla="*/ 1161654 w 1459"/>
              <a:gd name="T87" fmla="*/ 2573764 h 2063"/>
              <a:gd name="T88" fmla="*/ 1220765 w 1459"/>
              <a:gd name="T89" fmla="*/ 2528813 h 2063"/>
              <a:gd name="T90" fmla="*/ 1251605 w 1459"/>
              <a:gd name="T91" fmla="*/ 2449185 h 2063"/>
              <a:gd name="T92" fmla="*/ 1242610 w 1459"/>
              <a:gd name="T93" fmla="*/ 2444048 h 2063"/>
              <a:gd name="T94" fmla="*/ 1161654 w 1459"/>
              <a:gd name="T95" fmla="*/ 2526244 h 2063"/>
              <a:gd name="T96" fmla="*/ 1175789 w 1459"/>
              <a:gd name="T97" fmla="*/ 2000960 h 2063"/>
              <a:gd name="T98" fmla="*/ 1161654 w 1459"/>
              <a:gd name="T99" fmla="*/ 1913627 h 2063"/>
              <a:gd name="T100" fmla="*/ 1080698 w 1459"/>
              <a:gd name="T101" fmla="*/ 1990685 h 2063"/>
              <a:gd name="T102" fmla="*/ 922641 w 1459"/>
              <a:gd name="T103" fmla="*/ 2040774 h 2063"/>
              <a:gd name="T104" fmla="*/ 817270 w 1459"/>
              <a:gd name="T105" fmla="*/ 2034352 h 2063"/>
              <a:gd name="T106" fmla="*/ 735029 w 1459"/>
              <a:gd name="T107" fmla="*/ 1997107 h 2063"/>
              <a:gd name="T108" fmla="*/ 697764 w 1459"/>
              <a:gd name="T109" fmla="*/ 2043342 h 2063"/>
              <a:gd name="T110" fmla="*/ 639938 w 1459"/>
              <a:gd name="T111" fmla="*/ 2224430 h 2063"/>
              <a:gd name="T112" fmla="*/ 517861 w 1459"/>
              <a:gd name="T113" fmla="*/ 2462028 h 2063"/>
              <a:gd name="T114" fmla="*/ 426625 w 1459"/>
              <a:gd name="T115" fmla="*/ 2517254 h 2063"/>
              <a:gd name="T116" fmla="*/ 352094 w 1459"/>
              <a:gd name="T117" fmla="*/ 2521107 h 2063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1459" h="2063">
                <a:moveTo>
                  <a:pt x="258" y="1948"/>
                </a:moveTo>
                <a:lnTo>
                  <a:pt x="258" y="1948"/>
                </a:lnTo>
                <a:lnTo>
                  <a:pt x="254" y="1950"/>
                </a:lnTo>
                <a:lnTo>
                  <a:pt x="251" y="1950"/>
                </a:lnTo>
                <a:lnTo>
                  <a:pt x="248" y="1952"/>
                </a:lnTo>
                <a:lnTo>
                  <a:pt x="247" y="1955"/>
                </a:lnTo>
                <a:lnTo>
                  <a:pt x="247" y="1959"/>
                </a:lnTo>
                <a:lnTo>
                  <a:pt x="251" y="1963"/>
                </a:lnTo>
                <a:lnTo>
                  <a:pt x="258" y="1969"/>
                </a:lnTo>
                <a:lnTo>
                  <a:pt x="244" y="1966"/>
                </a:lnTo>
                <a:lnTo>
                  <a:pt x="215" y="1958"/>
                </a:lnTo>
                <a:lnTo>
                  <a:pt x="200" y="1951"/>
                </a:lnTo>
                <a:lnTo>
                  <a:pt x="185" y="1944"/>
                </a:lnTo>
                <a:lnTo>
                  <a:pt x="174" y="1936"/>
                </a:lnTo>
                <a:lnTo>
                  <a:pt x="170" y="1932"/>
                </a:lnTo>
                <a:lnTo>
                  <a:pt x="167" y="1928"/>
                </a:lnTo>
                <a:lnTo>
                  <a:pt x="157" y="1917"/>
                </a:lnTo>
                <a:lnTo>
                  <a:pt x="146" y="1903"/>
                </a:lnTo>
                <a:lnTo>
                  <a:pt x="132" y="1884"/>
                </a:lnTo>
                <a:lnTo>
                  <a:pt x="115" y="1858"/>
                </a:lnTo>
                <a:lnTo>
                  <a:pt x="99" y="1824"/>
                </a:lnTo>
                <a:lnTo>
                  <a:pt x="80" y="1783"/>
                </a:lnTo>
                <a:lnTo>
                  <a:pt x="72" y="1759"/>
                </a:lnTo>
                <a:lnTo>
                  <a:pt x="62" y="1733"/>
                </a:lnTo>
                <a:lnTo>
                  <a:pt x="54" y="1704"/>
                </a:lnTo>
                <a:lnTo>
                  <a:pt x="44" y="1674"/>
                </a:lnTo>
                <a:lnTo>
                  <a:pt x="37" y="1643"/>
                </a:lnTo>
                <a:lnTo>
                  <a:pt x="29" y="1607"/>
                </a:lnTo>
                <a:lnTo>
                  <a:pt x="22" y="1570"/>
                </a:lnTo>
                <a:lnTo>
                  <a:pt x="17" y="1531"/>
                </a:lnTo>
                <a:lnTo>
                  <a:pt x="11" y="1490"/>
                </a:lnTo>
                <a:lnTo>
                  <a:pt x="7" y="1444"/>
                </a:lnTo>
                <a:lnTo>
                  <a:pt x="3" y="1398"/>
                </a:lnTo>
                <a:lnTo>
                  <a:pt x="2" y="1347"/>
                </a:lnTo>
                <a:lnTo>
                  <a:pt x="0" y="1295"/>
                </a:lnTo>
                <a:lnTo>
                  <a:pt x="0" y="1239"/>
                </a:lnTo>
                <a:lnTo>
                  <a:pt x="2" y="1181"/>
                </a:lnTo>
                <a:lnTo>
                  <a:pt x="6" y="1120"/>
                </a:lnTo>
                <a:lnTo>
                  <a:pt x="10" y="1056"/>
                </a:lnTo>
                <a:lnTo>
                  <a:pt x="17" y="988"/>
                </a:lnTo>
                <a:lnTo>
                  <a:pt x="28" y="904"/>
                </a:lnTo>
                <a:lnTo>
                  <a:pt x="40" y="815"/>
                </a:lnTo>
                <a:lnTo>
                  <a:pt x="57" y="712"/>
                </a:lnTo>
                <a:lnTo>
                  <a:pt x="67" y="659"/>
                </a:lnTo>
                <a:lnTo>
                  <a:pt x="78" y="605"/>
                </a:lnTo>
                <a:lnTo>
                  <a:pt x="89" y="554"/>
                </a:lnTo>
                <a:lnTo>
                  <a:pt x="102" y="507"/>
                </a:lnTo>
                <a:lnTo>
                  <a:pt x="115" y="464"/>
                </a:lnTo>
                <a:lnTo>
                  <a:pt x="122" y="446"/>
                </a:lnTo>
                <a:lnTo>
                  <a:pt x="129" y="429"/>
                </a:lnTo>
                <a:lnTo>
                  <a:pt x="137" y="413"/>
                </a:lnTo>
                <a:lnTo>
                  <a:pt x="144" y="401"/>
                </a:lnTo>
                <a:lnTo>
                  <a:pt x="152" y="390"/>
                </a:lnTo>
                <a:lnTo>
                  <a:pt x="159" y="383"/>
                </a:lnTo>
                <a:lnTo>
                  <a:pt x="169" y="368"/>
                </a:lnTo>
                <a:lnTo>
                  <a:pt x="195" y="330"/>
                </a:lnTo>
                <a:lnTo>
                  <a:pt x="235" y="277"/>
                </a:lnTo>
                <a:lnTo>
                  <a:pt x="259" y="246"/>
                </a:lnTo>
                <a:lnTo>
                  <a:pt x="285" y="215"/>
                </a:lnTo>
                <a:lnTo>
                  <a:pt x="314" y="183"/>
                </a:lnTo>
                <a:lnTo>
                  <a:pt x="344" y="152"/>
                </a:lnTo>
                <a:lnTo>
                  <a:pt x="376" y="123"/>
                </a:lnTo>
                <a:lnTo>
                  <a:pt x="409" y="97"/>
                </a:lnTo>
                <a:lnTo>
                  <a:pt x="425" y="85"/>
                </a:lnTo>
                <a:lnTo>
                  <a:pt x="441" y="74"/>
                </a:lnTo>
                <a:lnTo>
                  <a:pt x="458" y="64"/>
                </a:lnTo>
                <a:lnTo>
                  <a:pt x="474" y="56"/>
                </a:lnTo>
                <a:lnTo>
                  <a:pt x="491" y="49"/>
                </a:lnTo>
                <a:lnTo>
                  <a:pt x="507" y="44"/>
                </a:lnTo>
                <a:lnTo>
                  <a:pt x="524" y="40"/>
                </a:lnTo>
                <a:lnTo>
                  <a:pt x="539" y="38"/>
                </a:lnTo>
                <a:lnTo>
                  <a:pt x="551" y="34"/>
                </a:lnTo>
                <a:lnTo>
                  <a:pt x="583" y="23"/>
                </a:lnTo>
                <a:lnTo>
                  <a:pt x="604" y="18"/>
                </a:lnTo>
                <a:lnTo>
                  <a:pt x="630" y="11"/>
                </a:lnTo>
                <a:lnTo>
                  <a:pt x="659" y="7"/>
                </a:lnTo>
                <a:lnTo>
                  <a:pt x="691" y="3"/>
                </a:lnTo>
                <a:lnTo>
                  <a:pt x="724" y="0"/>
                </a:lnTo>
                <a:lnTo>
                  <a:pt x="759" y="0"/>
                </a:lnTo>
                <a:lnTo>
                  <a:pt x="795" y="4"/>
                </a:lnTo>
                <a:lnTo>
                  <a:pt x="813" y="7"/>
                </a:lnTo>
                <a:lnTo>
                  <a:pt x="832" y="11"/>
                </a:lnTo>
                <a:lnTo>
                  <a:pt x="850" y="15"/>
                </a:lnTo>
                <a:lnTo>
                  <a:pt x="869" y="22"/>
                </a:lnTo>
                <a:lnTo>
                  <a:pt x="887" y="29"/>
                </a:lnTo>
                <a:lnTo>
                  <a:pt x="904" y="37"/>
                </a:lnTo>
                <a:lnTo>
                  <a:pt x="922" y="47"/>
                </a:lnTo>
                <a:lnTo>
                  <a:pt x="940" y="58"/>
                </a:lnTo>
                <a:lnTo>
                  <a:pt x="958" y="70"/>
                </a:lnTo>
                <a:lnTo>
                  <a:pt x="974" y="84"/>
                </a:lnTo>
                <a:lnTo>
                  <a:pt x="982" y="89"/>
                </a:lnTo>
                <a:lnTo>
                  <a:pt x="1004" y="104"/>
                </a:lnTo>
                <a:lnTo>
                  <a:pt x="1018" y="116"/>
                </a:lnTo>
                <a:lnTo>
                  <a:pt x="1036" y="131"/>
                </a:lnTo>
                <a:lnTo>
                  <a:pt x="1054" y="149"/>
                </a:lnTo>
                <a:lnTo>
                  <a:pt x="1074" y="171"/>
                </a:lnTo>
                <a:lnTo>
                  <a:pt x="1095" y="196"/>
                </a:lnTo>
                <a:lnTo>
                  <a:pt x="1117" y="223"/>
                </a:lnTo>
                <a:lnTo>
                  <a:pt x="1139" y="256"/>
                </a:lnTo>
                <a:lnTo>
                  <a:pt x="1159" y="290"/>
                </a:lnTo>
                <a:lnTo>
                  <a:pt x="1180" y="330"/>
                </a:lnTo>
                <a:lnTo>
                  <a:pt x="1199" y="372"/>
                </a:lnTo>
                <a:lnTo>
                  <a:pt x="1217" y="419"/>
                </a:lnTo>
                <a:lnTo>
                  <a:pt x="1225" y="444"/>
                </a:lnTo>
                <a:lnTo>
                  <a:pt x="1232" y="470"/>
                </a:lnTo>
                <a:lnTo>
                  <a:pt x="1243" y="504"/>
                </a:lnTo>
                <a:lnTo>
                  <a:pt x="1273" y="596"/>
                </a:lnTo>
                <a:lnTo>
                  <a:pt x="1292" y="660"/>
                </a:lnTo>
                <a:lnTo>
                  <a:pt x="1314" y="735"/>
                </a:lnTo>
                <a:lnTo>
                  <a:pt x="1337" y="819"/>
                </a:lnTo>
                <a:lnTo>
                  <a:pt x="1361" y="910"/>
                </a:lnTo>
                <a:lnTo>
                  <a:pt x="1382" y="1008"/>
                </a:lnTo>
                <a:lnTo>
                  <a:pt x="1404" y="1110"/>
                </a:lnTo>
                <a:lnTo>
                  <a:pt x="1424" y="1214"/>
                </a:lnTo>
                <a:lnTo>
                  <a:pt x="1432" y="1268"/>
                </a:lnTo>
                <a:lnTo>
                  <a:pt x="1439" y="1321"/>
                </a:lnTo>
                <a:lnTo>
                  <a:pt x="1445" y="1375"/>
                </a:lnTo>
                <a:lnTo>
                  <a:pt x="1451" y="1428"/>
                </a:lnTo>
                <a:lnTo>
                  <a:pt x="1455" y="1480"/>
                </a:lnTo>
                <a:lnTo>
                  <a:pt x="1458" y="1532"/>
                </a:lnTo>
                <a:lnTo>
                  <a:pt x="1459" y="1584"/>
                </a:lnTo>
                <a:lnTo>
                  <a:pt x="1459" y="1635"/>
                </a:lnTo>
                <a:lnTo>
                  <a:pt x="1458" y="1684"/>
                </a:lnTo>
                <a:lnTo>
                  <a:pt x="1455" y="1732"/>
                </a:lnTo>
                <a:lnTo>
                  <a:pt x="1455" y="1739"/>
                </a:lnTo>
                <a:lnTo>
                  <a:pt x="1454" y="1756"/>
                </a:lnTo>
                <a:lnTo>
                  <a:pt x="1450" y="1783"/>
                </a:lnTo>
                <a:lnTo>
                  <a:pt x="1441" y="1815"/>
                </a:lnTo>
                <a:lnTo>
                  <a:pt x="1437" y="1835"/>
                </a:lnTo>
                <a:lnTo>
                  <a:pt x="1430" y="1854"/>
                </a:lnTo>
                <a:lnTo>
                  <a:pt x="1422" y="1874"/>
                </a:lnTo>
                <a:lnTo>
                  <a:pt x="1413" y="1896"/>
                </a:lnTo>
                <a:lnTo>
                  <a:pt x="1400" y="1918"/>
                </a:lnTo>
                <a:lnTo>
                  <a:pt x="1387" y="1940"/>
                </a:lnTo>
                <a:lnTo>
                  <a:pt x="1371" y="1962"/>
                </a:lnTo>
                <a:lnTo>
                  <a:pt x="1354" y="1982"/>
                </a:lnTo>
                <a:lnTo>
                  <a:pt x="1361" y="1967"/>
                </a:lnTo>
                <a:lnTo>
                  <a:pt x="1366" y="1951"/>
                </a:lnTo>
                <a:lnTo>
                  <a:pt x="1373" y="1930"/>
                </a:lnTo>
                <a:lnTo>
                  <a:pt x="1378" y="1906"/>
                </a:lnTo>
                <a:lnTo>
                  <a:pt x="1382" y="1881"/>
                </a:lnTo>
                <a:lnTo>
                  <a:pt x="1382" y="1869"/>
                </a:lnTo>
                <a:lnTo>
                  <a:pt x="1382" y="1855"/>
                </a:lnTo>
                <a:lnTo>
                  <a:pt x="1381" y="1843"/>
                </a:lnTo>
                <a:lnTo>
                  <a:pt x="1378" y="1832"/>
                </a:lnTo>
                <a:lnTo>
                  <a:pt x="1367" y="1837"/>
                </a:lnTo>
                <a:lnTo>
                  <a:pt x="1356" y="1844"/>
                </a:lnTo>
                <a:lnTo>
                  <a:pt x="1343" y="1854"/>
                </a:lnTo>
                <a:lnTo>
                  <a:pt x="1329" y="1867"/>
                </a:lnTo>
                <a:lnTo>
                  <a:pt x="1324" y="1876"/>
                </a:lnTo>
                <a:lnTo>
                  <a:pt x="1318" y="1884"/>
                </a:lnTo>
                <a:lnTo>
                  <a:pt x="1313" y="1895"/>
                </a:lnTo>
                <a:lnTo>
                  <a:pt x="1308" y="1906"/>
                </a:lnTo>
                <a:lnTo>
                  <a:pt x="1306" y="1918"/>
                </a:lnTo>
                <a:lnTo>
                  <a:pt x="1304" y="1930"/>
                </a:lnTo>
                <a:lnTo>
                  <a:pt x="1302" y="1982"/>
                </a:lnTo>
                <a:lnTo>
                  <a:pt x="1137" y="2045"/>
                </a:lnTo>
                <a:lnTo>
                  <a:pt x="1145" y="2030"/>
                </a:lnTo>
                <a:lnTo>
                  <a:pt x="1161" y="1996"/>
                </a:lnTo>
                <a:lnTo>
                  <a:pt x="1169" y="1976"/>
                </a:lnTo>
                <a:lnTo>
                  <a:pt x="1176" y="1955"/>
                </a:lnTo>
                <a:lnTo>
                  <a:pt x="1181" y="1936"/>
                </a:lnTo>
                <a:lnTo>
                  <a:pt x="1182" y="1921"/>
                </a:lnTo>
                <a:lnTo>
                  <a:pt x="1177" y="1933"/>
                </a:lnTo>
                <a:lnTo>
                  <a:pt x="1163" y="1966"/>
                </a:lnTo>
                <a:lnTo>
                  <a:pt x="1154" y="1985"/>
                </a:lnTo>
                <a:lnTo>
                  <a:pt x="1143" y="2004"/>
                </a:lnTo>
                <a:lnTo>
                  <a:pt x="1132" y="2022"/>
                </a:lnTo>
                <a:lnTo>
                  <a:pt x="1119" y="2037"/>
                </a:lnTo>
                <a:lnTo>
                  <a:pt x="1110" y="2045"/>
                </a:lnTo>
                <a:lnTo>
                  <a:pt x="1098" y="2054"/>
                </a:lnTo>
                <a:lnTo>
                  <a:pt x="1084" y="2059"/>
                </a:lnTo>
                <a:lnTo>
                  <a:pt x="1072" y="2062"/>
                </a:lnTo>
                <a:lnTo>
                  <a:pt x="1061" y="2063"/>
                </a:lnTo>
                <a:lnTo>
                  <a:pt x="1051" y="2062"/>
                </a:lnTo>
                <a:lnTo>
                  <a:pt x="1044" y="2062"/>
                </a:lnTo>
                <a:lnTo>
                  <a:pt x="1037" y="2059"/>
                </a:lnTo>
                <a:lnTo>
                  <a:pt x="1050" y="2047"/>
                </a:lnTo>
                <a:lnTo>
                  <a:pt x="1065" y="2033"/>
                </a:lnTo>
                <a:lnTo>
                  <a:pt x="1081" y="2014"/>
                </a:lnTo>
                <a:lnTo>
                  <a:pt x="1098" y="1991"/>
                </a:lnTo>
                <a:lnTo>
                  <a:pt x="1114" y="1966"/>
                </a:lnTo>
                <a:lnTo>
                  <a:pt x="1121" y="1952"/>
                </a:lnTo>
                <a:lnTo>
                  <a:pt x="1126" y="1939"/>
                </a:lnTo>
                <a:lnTo>
                  <a:pt x="1130" y="1925"/>
                </a:lnTo>
                <a:lnTo>
                  <a:pt x="1135" y="1910"/>
                </a:lnTo>
                <a:lnTo>
                  <a:pt x="1129" y="1918"/>
                </a:lnTo>
                <a:lnTo>
                  <a:pt x="1113" y="1936"/>
                </a:lnTo>
                <a:lnTo>
                  <a:pt x="1088" y="1962"/>
                </a:lnTo>
                <a:lnTo>
                  <a:pt x="1073" y="1976"/>
                </a:lnTo>
                <a:lnTo>
                  <a:pt x="1056" y="1988"/>
                </a:lnTo>
                <a:lnTo>
                  <a:pt x="1039" y="2000"/>
                </a:lnTo>
                <a:lnTo>
                  <a:pt x="1021" y="2011"/>
                </a:lnTo>
                <a:lnTo>
                  <a:pt x="1002" y="2019"/>
                </a:lnTo>
                <a:lnTo>
                  <a:pt x="981" y="2025"/>
                </a:lnTo>
                <a:lnTo>
                  <a:pt x="972" y="2026"/>
                </a:lnTo>
                <a:lnTo>
                  <a:pt x="962" y="2026"/>
                </a:lnTo>
                <a:lnTo>
                  <a:pt x="952" y="2026"/>
                </a:lnTo>
                <a:lnTo>
                  <a:pt x="943" y="2023"/>
                </a:lnTo>
                <a:lnTo>
                  <a:pt x="933" y="2021"/>
                </a:lnTo>
                <a:lnTo>
                  <a:pt x="924" y="2017"/>
                </a:lnTo>
                <a:lnTo>
                  <a:pt x="914" y="2011"/>
                </a:lnTo>
                <a:lnTo>
                  <a:pt x="904" y="2004"/>
                </a:lnTo>
                <a:lnTo>
                  <a:pt x="913" y="2002"/>
                </a:lnTo>
                <a:lnTo>
                  <a:pt x="921" y="1997"/>
                </a:lnTo>
                <a:lnTo>
                  <a:pt x="932" y="1989"/>
                </a:lnTo>
                <a:lnTo>
                  <a:pt x="943" y="1977"/>
                </a:lnTo>
                <a:lnTo>
                  <a:pt x="950" y="1969"/>
                </a:lnTo>
                <a:lnTo>
                  <a:pt x="955" y="1960"/>
                </a:lnTo>
                <a:lnTo>
                  <a:pt x="961" y="1950"/>
                </a:lnTo>
                <a:lnTo>
                  <a:pt x="965" y="1937"/>
                </a:lnTo>
                <a:lnTo>
                  <a:pt x="970" y="1922"/>
                </a:lnTo>
                <a:lnTo>
                  <a:pt x="974" y="1907"/>
                </a:lnTo>
                <a:lnTo>
                  <a:pt x="984" y="1863"/>
                </a:lnTo>
                <a:lnTo>
                  <a:pt x="978" y="1889"/>
                </a:lnTo>
                <a:lnTo>
                  <a:pt x="967" y="1903"/>
                </a:lnTo>
                <a:lnTo>
                  <a:pt x="955" y="1918"/>
                </a:lnTo>
                <a:lnTo>
                  <a:pt x="941" y="1934"/>
                </a:lnTo>
                <a:lnTo>
                  <a:pt x="926" y="1950"/>
                </a:lnTo>
                <a:lnTo>
                  <a:pt x="911" y="1963"/>
                </a:lnTo>
                <a:lnTo>
                  <a:pt x="904" y="1967"/>
                </a:lnTo>
                <a:lnTo>
                  <a:pt x="896" y="1970"/>
                </a:lnTo>
                <a:lnTo>
                  <a:pt x="891" y="1971"/>
                </a:lnTo>
                <a:lnTo>
                  <a:pt x="885" y="1971"/>
                </a:lnTo>
                <a:lnTo>
                  <a:pt x="773" y="1892"/>
                </a:lnTo>
                <a:lnTo>
                  <a:pt x="915" y="1558"/>
                </a:lnTo>
                <a:lnTo>
                  <a:pt x="922" y="1458"/>
                </a:lnTo>
                <a:lnTo>
                  <a:pt x="919" y="1464"/>
                </a:lnTo>
                <a:lnTo>
                  <a:pt x="911" y="1479"/>
                </a:lnTo>
                <a:lnTo>
                  <a:pt x="904" y="1490"/>
                </a:lnTo>
                <a:lnTo>
                  <a:pt x="896" y="1500"/>
                </a:lnTo>
                <a:lnTo>
                  <a:pt x="885" y="1513"/>
                </a:lnTo>
                <a:lnTo>
                  <a:pt x="873" y="1525"/>
                </a:lnTo>
                <a:lnTo>
                  <a:pt x="858" y="1537"/>
                </a:lnTo>
                <a:lnTo>
                  <a:pt x="841" y="1550"/>
                </a:lnTo>
                <a:lnTo>
                  <a:pt x="822" y="1561"/>
                </a:lnTo>
                <a:lnTo>
                  <a:pt x="800" y="1570"/>
                </a:lnTo>
                <a:lnTo>
                  <a:pt x="776" y="1579"/>
                </a:lnTo>
                <a:lnTo>
                  <a:pt x="748" y="1585"/>
                </a:lnTo>
                <a:lnTo>
                  <a:pt x="718" y="1589"/>
                </a:lnTo>
                <a:lnTo>
                  <a:pt x="685" y="1589"/>
                </a:lnTo>
                <a:lnTo>
                  <a:pt x="672" y="1589"/>
                </a:lnTo>
                <a:lnTo>
                  <a:pt x="655" y="1587"/>
                </a:lnTo>
                <a:lnTo>
                  <a:pt x="636" y="1584"/>
                </a:lnTo>
                <a:lnTo>
                  <a:pt x="615" y="1577"/>
                </a:lnTo>
                <a:lnTo>
                  <a:pt x="604" y="1573"/>
                </a:lnTo>
                <a:lnTo>
                  <a:pt x="593" y="1568"/>
                </a:lnTo>
                <a:lnTo>
                  <a:pt x="583" y="1562"/>
                </a:lnTo>
                <a:lnTo>
                  <a:pt x="572" y="1555"/>
                </a:lnTo>
                <a:lnTo>
                  <a:pt x="562" y="1547"/>
                </a:lnTo>
                <a:lnTo>
                  <a:pt x="554" y="1537"/>
                </a:lnTo>
                <a:lnTo>
                  <a:pt x="548" y="1563"/>
                </a:lnTo>
                <a:lnTo>
                  <a:pt x="543" y="1591"/>
                </a:lnTo>
                <a:lnTo>
                  <a:pt x="535" y="1624"/>
                </a:lnTo>
                <a:lnTo>
                  <a:pt x="525" y="1661"/>
                </a:lnTo>
                <a:lnTo>
                  <a:pt x="513" y="1698"/>
                </a:lnTo>
                <a:lnTo>
                  <a:pt x="504" y="1715"/>
                </a:lnTo>
                <a:lnTo>
                  <a:pt x="498" y="1732"/>
                </a:lnTo>
                <a:lnTo>
                  <a:pt x="489" y="1747"/>
                </a:lnTo>
                <a:lnTo>
                  <a:pt x="480" y="1761"/>
                </a:lnTo>
                <a:lnTo>
                  <a:pt x="417" y="1871"/>
                </a:lnTo>
                <a:lnTo>
                  <a:pt x="410" y="1795"/>
                </a:lnTo>
                <a:lnTo>
                  <a:pt x="403" y="1917"/>
                </a:lnTo>
                <a:lnTo>
                  <a:pt x="385" y="1930"/>
                </a:lnTo>
                <a:lnTo>
                  <a:pt x="367" y="1943"/>
                </a:lnTo>
                <a:lnTo>
                  <a:pt x="344" y="1955"/>
                </a:lnTo>
                <a:lnTo>
                  <a:pt x="332" y="1960"/>
                </a:lnTo>
                <a:lnTo>
                  <a:pt x="320" y="1965"/>
                </a:lnTo>
                <a:lnTo>
                  <a:pt x="307" y="1967"/>
                </a:lnTo>
                <a:lnTo>
                  <a:pt x="296" y="1969"/>
                </a:lnTo>
                <a:lnTo>
                  <a:pt x="284" y="1967"/>
                </a:lnTo>
                <a:lnTo>
                  <a:pt x="274" y="1963"/>
                </a:lnTo>
                <a:lnTo>
                  <a:pt x="265" y="1958"/>
                </a:lnTo>
                <a:lnTo>
                  <a:pt x="261" y="1954"/>
                </a:lnTo>
                <a:lnTo>
                  <a:pt x="258" y="1948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6" name="Freeform 125"/>
          <p:cNvSpPr>
            <a:spLocks/>
          </p:cNvSpPr>
          <p:nvPr/>
        </p:nvSpPr>
        <p:spPr bwMode="auto">
          <a:xfrm>
            <a:off x="6529388" y="1162050"/>
            <a:ext cx="1084262" cy="1554163"/>
          </a:xfrm>
          <a:custGeom>
            <a:avLst/>
            <a:gdLst>
              <a:gd name="T0" fmla="*/ 176209 w 843"/>
              <a:gd name="T1" fmla="*/ 6422 h 1210"/>
              <a:gd name="T2" fmla="*/ 145340 w 843"/>
              <a:gd name="T3" fmla="*/ 42386 h 1210"/>
              <a:gd name="T4" fmla="*/ 96465 w 843"/>
              <a:gd name="T5" fmla="*/ 110461 h 1210"/>
              <a:gd name="T6" fmla="*/ 63024 w 843"/>
              <a:gd name="T7" fmla="*/ 172114 h 1210"/>
              <a:gd name="T8" fmla="*/ 34727 w 843"/>
              <a:gd name="T9" fmla="*/ 240189 h 1210"/>
              <a:gd name="T10" fmla="*/ 15434 w 843"/>
              <a:gd name="T11" fmla="*/ 319824 h 1210"/>
              <a:gd name="T12" fmla="*/ 10290 w 843"/>
              <a:gd name="T13" fmla="*/ 360925 h 1210"/>
              <a:gd name="T14" fmla="*/ 10290 w 843"/>
              <a:gd name="T15" fmla="*/ 400743 h 1210"/>
              <a:gd name="T16" fmla="*/ 15434 w 843"/>
              <a:gd name="T17" fmla="*/ 444414 h 1210"/>
              <a:gd name="T18" fmla="*/ 10290 w 843"/>
              <a:gd name="T19" fmla="*/ 471387 h 1210"/>
              <a:gd name="T20" fmla="*/ 2572 w 843"/>
              <a:gd name="T21" fmla="*/ 543315 h 1210"/>
              <a:gd name="T22" fmla="*/ 0 w 843"/>
              <a:gd name="T23" fmla="*/ 635794 h 1210"/>
              <a:gd name="T24" fmla="*/ 5145 w 843"/>
              <a:gd name="T25" fmla="*/ 710291 h 1210"/>
              <a:gd name="T26" fmla="*/ 10290 w 843"/>
              <a:gd name="T27" fmla="*/ 734695 h 1210"/>
              <a:gd name="T28" fmla="*/ 19293 w 843"/>
              <a:gd name="T29" fmla="*/ 805339 h 1210"/>
              <a:gd name="T30" fmla="*/ 41158 w 843"/>
              <a:gd name="T31" fmla="*/ 926076 h 1210"/>
              <a:gd name="T32" fmla="*/ 66882 w 843"/>
              <a:gd name="T33" fmla="*/ 1021124 h 1210"/>
              <a:gd name="T34" fmla="*/ 101609 w 843"/>
              <a:gd name="T35" fmla="*/ 1120025 h 1210"/>
              <a:gd name="T36" fmla="*/ 147912 w 843"/>
              <a:gd name="T37" fmla="*/ 1213788 h 1210"/>
              <a:gd name="T38" fmla="*/ 173636 w 843"/>
              <a:gd name="T39" fmla="*/ 1253606 h 1210"/>
              <a:gd name="T40" fmla="*/ 205791 w 843"/>
              <a:gd name="T41" fmla="*/ 1288286 h 1210"/>
              <a:gd name="T42" fmla="*/ 239232 w 843"/>
              <a:gd name="T43" fmla="*/ 1320396 h 1210"/>
              <a:gd name="T44" fmla="*/ 396148 w 843"/>
              <a:gd name="T45" fmla="*/ 1488657 h 1210"/>
              <a:gd name="T46" fmla="*/ 406437 w 843"/>
              <a:gd name="T47" fmla="*/ 1501501 h 1210"/>
              <a:gd name="T48" fmla="*/ 446310 w 843"/>
              <a:gd name="T49" fmla="*/ 1525905 h 1210"/>
              <a:gd name="T50" fmla="*/ 477178 w 843"/>
              <a:gd name="T51" fmla="*/ 1538750 h 1210"/>
              <a:gd name="T52" fmla="*/ 517050 w 843"/>
              <a:gd name="T53" fmla="*/ 1549025 h 1210"/>
              <a:gd name="T54" fmla="*/ 564639 w 843"/>
              <a:gd name="T55" fmla="*/ 1554163 h 1210"/>
              <a:gd name="T56" fmla="*/ 622518 w 843"/>
              <a:gd name="T57" fmla="*/ 1554163 h 1210"/>
              <a:gd name="T58" fmla="*/ 630235 w 843"/>
              <a:gd name="T59" fmla="*/ 1552879 h 1210"/>
              <a:gd name="T60" fmla="*/ 684255 w 843"/>
              <a:gd name="T61" fmla="*/ 1542603 h 1210"/>
              <a:gd name="T62" fmla="*/ 721555 w 843"/>
              <a:gd name="T63" fmla="*/ 1528474 h 1210"/>
              <a:gd name="T64" fmla="*/ 764000 w 843"/>
              <a:gd name="T65" fmla="*/ 1506639 h 1210"/>
              <a:gd name="T66" fmla="*/ 805158 w 843"/>
              <a:gd name="T67" fmla="*/ 1477097 h 1210"/>
              <a:gd name="T68" fmla="*/ 841171 w 843"/>
              <a:gd name="T69" fmla="*/ 1438564 h 1210"/>
              <a:gd name="T70" fmla="*/ 869468 w 843"/>
              <a:gd name="T71" fmla="*/ 1387187 h 1210"/>
              <a:gd name="T72" fmla="*/ 878471 w 843"/>
              <a:gd name="T73" fmla="*/ 1378196 h 1210"/>
              <a:gd name="T74" fmla="*/ 917057 w 843"/>
              <a:gd name="T75" fmla="*/ 1339663 h 1210"/>
              <a:gd name="T76" fmla="*/ 954356 w 843"/>
              <a:gd name="T77" fmla="*/ 1295992 h 1210"/>
              <a:gd name="T78" fmla="*/ 992942 w 843"/>
              <a:gd name="T79" fmla="*/ 1239477 h 1210"/>
              <a:gd name="T80" fmla="*/ 1030242 w 843"/>
              <a:gd name="T81" fmla="*/ 1168833 h 1210"/>
              <a:gd name="T82" fmla="*/ 1062397 w 843"/>
              <a:gd name="T83" fmla="*/ 1087914 h 1210"/>
              <a:gd name="T84" fmla="*/ 1081690 w 843"/>
              <a:gd name="T85" fmla="*/ 995435 h 1210"/>
              <a:gd name="T86" fmla="*/ 1084262 w 843"/>
              <a:gd name="T87" fmla="*/ 944058 h 1210"/>
              <a:gd name="T88" fmla="*/ 1075259 w 843"/>
              <a:gd name="T89" fmla="*/ 881121 h 1210"/>
              <a:gd name="T90" fmla="*/ 1049535 w 843"/>
              <a:gd name="T91" fmla="*/ 730842 h 1210"/>
              <a:gd name="T92" fmla="*/ 1019952 w 843"/>
              <a:gd name="T93" fmla="*/ 602399 h 1210"/>
              <a:gd name="T94" fmla="*/ 994228 w 843"/>
              <a:gd name="T95" fmla="*/ 524048 h 1210"/>
              <a:gd name="T96" fmla="*/ 964646 w 843"/>
              <a:gd name="T97" fmla="*/ 458542 h 1210"/>
              <a:gd name="T98" fmla="*/ 950498 w 843"/>
              <a:gd name="T99" fmla="*/ 435423 h 1210"/>
              <a:gd name="T100" fmla="*/ 751138 w 843"/>
              <a:gd name="T101" fmla="*/ 314686 h 1210"/>
              <a:gd name="T102" fmla="*/ 603225 w 843"/>
              <a:gd name="T103" fmla="*/ 220922 h 1210"/>
              <a:gd name="T104" fmla="*/ 529912 w 843"/>
              <a:gd name="T105" fmla="*/ 168261 h 1210"/>
              <a:gd name="T106" fmla="*/ 515764 w 843"/>
              <a:gd name="T107" fmla="*/ 157985 h 1210"/>
              <a:gd name="T108" fmla="*/ 488754 w 843"/>
              <a:gd name="T109" fmla="*/ 128443 h 1210"/>
              <a:gd name="T110" fmla="*/ 436020 w 843"/>
              <a:gd name="T111" fmla="*/ 82204 h 1210"/>
              <a:gd name="T112" fmla="*/ 391003 w 843"/>
              <a:gd name="T113" fmla="*/ 51377 h 1210"/>
              <a:gd name="T114" fmla="*/ 335697 w 843"/>
              <a:gd name="T115" fmla="*/ 23120 h 1210"/>
              <a:gd name="T116" fmla="*/ 276532 w 843"/>
              <a:gd name="T117" fmla="*/ 5138 h 1210"/>
              <a:gd name="T118" fmla="*/ 226370 w 843"/>
              <a:gd name="T119" fmla="*/ 0 h 1210"/>
              <a:gd name="T120" fmla="*/ 192929 w 843"/>
              <a:gd name="T121" fmla="*/ 3853 h 1210"/>
              <a:gd name="T122" fmla="*/ 176209 w 843"/>
              <a:gd name="T123" fmla="*/ 6422 h 1210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843" h="1210">
                <a:moveTo>
                  <a:pt x="137" y="5"/>
                </a:moveTo>
                <a:lnTo>
                  <a:pt x="137" y="5"/>
                </a:lnTo>
                <a:lnTo>
                  <a:pt x="130" y="12"/>
                </a:lnTo>
                <a:lnTo>
                  <a:pt x="113" y="33"/>
                </a:lnTo>
                <a:lnTo>
                  <a:pt x="89" y="66"/>
                </a:lnTo>
                <a:lnTo>
                  <a:pt x="75" y="86"/>
                </a:lnTo>
                <a:lnTo>
                  <a:pt x="63" y="109"/>
                </a:lnTo>
                <a:lnTo>
                  <a:pt x="49" y="134"/>
                </a:lnTo>
                <a:lnTo>
                  <a:pt x="38" y="160"/>
                </a:lnTo>
                <a:lnTo>
                  <a:pt x="27" y="187"/>
                </a:lnTo>
                <a:lnTo>
                  <a:pt x="17" y="218"/>
                </a:lnTo>
                <a:lnTo>
                  <a:pt x="12" y="249"/>
                </a:lnTo>
                <a:lnTo>
                  <a:pt x="9" y="264"/>
                </a:lnTo>
                <a:lnTo>
                  <a:pt x="8" y="281"/>
                </a:lnTo>
                <a:lnTo>
                  <a:pt x="8" y="297"/>
                </a:lnTo>
                <a:lnTo>
                  <a:pt x="8" y="312"/>
                </a:lnTo>
                <a:lnTo>
                  <a:pt x="9" y="328"/>
                </a:lnTo>
                <a:lnTo>
                  <a:pt x="12" y="346"/>
                </a:lnTo>
                <a:lnTo>
                  <a:pt x="8" y="367"/>
                </a:lnTo>
                <a:lnTo>
                  <a:pt x="5" y="391"/>
                </a:lnTo>
                <a:lnTo>
                  <a:pt x="2" y="423"/>
                </a:lnTo>
                <a:lnTo>
                  <a:pt x="1" y="457"/>
                </a:lnTo>
                <a:lnTo>
                  <a:pt x="0" y="495"/>
                </a:lnTo>
                <a:lnTo>
                  <a:pt x="2" y="534"/>
                </a:lnTo>
                <a:lnTo>
                  <a:pt x="4" y="553"/>
                </a:lnTo>
                <a:lnTo>
                  <a:pt x="8" y="572"/>
                </a:lnTo>
                <a:lnTo>
                  <a:pt x="9" y="587"/>
                </a:lnTo>
                <a:lnTo>
                  <a:pt x="15" y="627"/>
                </a:lnTo>
                <a:lnTo>
                  <a:pt x="26" y="687"/>
                </a:lnTo>
                <a:lnTo>
                  <a:pt x="32" y="721"/>
                </a:lnTo>
                <a:lnTo>
                  <a:pt x="42" y="758"/>
                </a:lnTo>
                <a:lnTo>
                  <a:pt x="52" y="795"/>
                </a:lnTo>
                <a:lnTo>
                  <a:pt x="65" y="835"/>
                </a:lnTo>
                <a:lnTo>
                  <a:pt x="79" y="872"/>
                </a:lnTo>
                <a:lnTo>
                  <a:pt x="95" y="909"/>
                </a:lnTo>
                <a:lnTo>
                  <a:pt x="115" y="945"/>
                </a:lnTo>
                <a:lnTo>
                  <a:pt x="126" y="961"/>
                </a:lnTo>
                <a:lnTo>
                  <a:pt x="135" y="976"/>
                </a:lnTo>
                <a:lnTo>
                  <a:pt x="147" y="991"/>
                </a:lnTo>
                <a:lnTo>
                  <a:pt x="160" y="1003"/>
                </a:lnTo>
                <a:lnTo>
                  <a:pt x="172" y="1017"/>
                </a:lnTo>
                <a:lnTo>
                  <a:pt x="186" y="1028"/>
                </a:lnTo>
                <a:lnTo>
                  <a:pt x="308" y="1159"/>
                </a:lnTo>
                <a:lnTo>
                  <a:pt x="309" y="1162"/>
                </a:lnTo>
                <a:lnTo>
                  <a:pt x="316" y="1169"/>
                </a:lnTo>
                <a:lnTo>
                  <a:pt x="330" y="1177"/>
                </a:lnTo>
                <a:lnTo>
                  <a:pt x="347" y="1188"/>
                </a:lnTo>
                <a:lnTo>
                  <a:pt x="358" y="1192"/>
                </a:lnTo>
                <a:lnTo>
                  <a:pt x="371" y="1198"/>
                </a:lnTo>
                <a:lnTo>
                  <a:pt x="386" y="1202"/>
                </a:lnTo>
                <a:lnTo>
                  <a:pt x="402" y="1206"/>
                </a:lnTo>
                <a:lnTo>
                  <a:pt x="420" y="1209"/>
                </a:lnTo>
                <a:lnTo>
                  <a:pt x="439" y="1210"/>
                </a:lnTo>
                <a:lnTo>
                  <a:pt x="461" y="1210"/>
                </a:lnTo>
                <a:lnTo>
                  <a:pt x="484" y="1210"/>
                </a:lnTo>
                <a:lnTo>
                  <a:pt x="490" y="1209"/>
                </a:lnTo>
                <a:lnTo>
                  <a:pt x="508" y="1206"/>
                </a:lnTo>
                <a:lnTo>
                  <a:pt x="532" y="1201"/>
                </a:lnTo>
                <a:lnTo>
                  <a:pt x="546" y="1195"/>
                </a:lnTo>
                <a:lnTo>
                  <a:pt x="561" y="1190"/>
                </a:lnTo>
                <a:lnTo>
                  <a:pt x="578" y="1181"/>
                </a:lnTo>
                <a:lnTo>
                  <a:pt x="594" y="1173"/>
                </a:lnTo>
                <a:lnTo>
                  <a:pt x="610" y="1162"/>
                </a:lnTo>
                <a:lnTo>
                  <a:pt x="626" y="1150"/>
                </a:lnTo>
                <a:lnTo>
                  <a:pt x="641" y="1136"/>
                </a:lnTo>
                <a:lnTo>
                  <a:pt x="654" y="1120"/>
                </a:lnTo>
                <a:lnTo>
                  <a:pt x="665" y="1101"/>
                </a:lnTo>
                <a:lnTo>
                  <a:pt x="676" y="1080"/>
                </a:lnTo>
                <a:lnTo>
                  <a:pt x="683" y="1073"/>
                </a:lnTo>
                <a:lnTo>
                  <a:pt x="701" y="1057"/>
                </a:lnTo>
                <a:lnTo>
                  <a:pt x="713" y="1043"/>
                </a:lnTo>
                <a:lnTo>
                  <a:pt x="727" y="1028"/>
                </a:lnTo>
                <a:lnTo>
                  <a:pt x="742" y="1009"/>
                </a:lnTo>
                <a:lnTo>
                  <a:pt x="757" y="988"/>
                </a:lnTo>
                <a:lnTo>
                  <a:pt x="772" y="965"/>
                </a:lnTo>
                <a:lnTo>
                  <a:pt x="787" y="939"/>
                </a:lnTo>
                <a:lnTo>
                  <a:pt x="801" y="910"/>
                </a:lnTo>
                <a:lnTo>
                  <a:pt x="815" y="880"/>
                </a:lnTo>
                <a:lnTo>
                  <a:pt x="826" y="847"/>
                </a:lnTo>
                <a:lnTo>
                  <a:pt x="834" y="812"/>
                </a:lnTo>
                <a:lnTo>
                  <a:pt x="841" y="775"/>
                </a:lnTo>
                <a:lnTo>
                  <a:pt x="842" y="756"/>
                </a:lnTo>
                <a:lnTo>
                  <a:pt x="843" y="735"/>
                </a:lnTo>
                <a:lnTo>
                  <a:pt x="836" y="686"/>
                </a:lnTo>
                <a:lnTo>
                  <a:pt x="828" y="632"/>
                </a:lnTo>
                <a:lnTo>
                  <a:pt x="816" y="569"/>
                </a:lnTo>
                <a:lnTo>
                  <a:pt x="801" y="502"/>
                </a:lnTo>
                <a:lnTo>
                  <a:pt x="793" y="469"/>
                </a:lnTo>
                <a:lnTo>
                  <a:pt x="783" y="438"/>
                </a:lnTo>
                <a:lnTo>
                  <a:pt x="773" y="408"/>
                </a:lnTo>
                <a:lnTo>
                  <a:pt x="762" y="380"/>
                </a:lnTo>
                <a:lnTo>
                  <a:pt x="750" y="357"/>
                </a:lnTo>
                <a:lnTo>
                  <a:pt x="739" y="339"/>
                </a:lnTo>
                <a:lnTo>
                  <a:pt x="691" y="311"/>
                </a:lnTo>
                <a:lnTo>
                  <a:pt x="584" y="245"/>
                </a:lnTo>
                <a:lnTo>
                  <a:pt x="524" y="208"/>
                </a:lnTo>
                <a:lnTo>
                  <a:pt x="469" y="172"/>
                </a:lnTo>
                <a:lnTo>
                  <a:pt x="427" y="144"/>
                </a:lnTo>
                <a:lnTo>
                  <a:pt x="412" y="131"/>
                </a:lnTo>
                <a:lnTo>
                  <a:pt x="401" y="123"/>
                </a:lnTo>
                <a:lnTo>
                  <a:pt x="395" y="116"/>
                </a:lnTo>
                <a:lnTo>
                  <a:pt x="380" y="100"/>
                </a:lnTo>
                <a:lnTo>
                  <a:pt x="356" y="78"/>
                </a:lnTo>
                <a:lnTo>
                  <a:pt x="339" y="64"/>
                </a:lnTo>
                <a:lnTo>
                  <a:pt x="323" y="52"/>
                </a:lnTo>
                <a:lnTo>
                  <a:pt x="304" y="40"/>
                </a:lnTo>
                <a:lnTo>
                  <a:pt x="283" y="29"/>
                </a:lnTo>
                <a:lnTo>
                  <a:pt x="261" y="18"/>
                </a:lnTo>
                <a:lnTo>
                  <a:pt x="238" y="9"/>
                </a:lnTo>
                <a:lnTo>
                  <a:pt x="215" y="4"/>
                </a:lnTo>
                <a:lnTo>
                  <a:pt x="189" y="1"/>
                </a:lnTo>
                <a:lnTo>
                  <a:pt x="176" y="0"/>
                </a:lnTo>
                <a:lnTo>
                  <a:pt x="163" y="1"/>
                </a:lnTo>
                <a:lnTo>
                  <a:pt x="150" y="3"/>
                </a:lnTo>
                <a:lnTo>
                  <a:pt x="137" y="5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207" name="Freeform 126"/>
          <p:cNvSpPr>
            <a:spLocks/>
          </p:cNvSpPr>
          <p:nvPr/>
        </p:nvSpPr>
        <p:spPr bwMode="auto">
          <a:xfrm>
            <a:off x="6750050" y="2552700"/>
            <a:ext cx="650875" cy="668338"/>
          </a:xfrm>
          <a:custGeom>
            <a:avLst/>
            <a:gdLst>
              <a:gd name="T0" fmla="*/ 457928 w 506"/>
              <a:gd name="T1" fmla="*/ 559090 h 520"/>
              <a:gd name="T2" fmla="*/ 641871 w 506"/>
              <a:gd name="T3" fmla="*/ 129812 h 520"/>
              <a:gd name="T4" fmla="*/ 650875 w 506"/>
              <a:gd name="T5" fmla="*/ 0 h 520"/>
              <a:gd name="T6" fmla="*/ 650875 w 506"/>
              <a:gd name="T7" fmla="*/ 0 h 520"/>
              <a:gd name="T8" fmla="*/ 647016 w 506"/>
              <a:gd name="T9" fmla="*/ 6426 h 520"/>
              <a:gd name="T10" fmla="*/ 636726 w 506"/>
              <a:gd name="T11" fmla="*/ 23135 h 520"/>
              <a:gd name="T12" fmla="*/ 617431 w 506"/>
              <a:gd name="T13" fmla="*/ 47555 h 520"/>
              <a:gd name="T14" fmla="*/ 605854 w 506"/>
              <a:gd name="T15" fmla="*/ 61693 h 520"/>
              <a:gd name="T16" fmla="*/ 591705 w 506"/>
              <a:gd name="T17" fmla="*/ 75831 h 520"/>
              <a:gd name="T18" fmla="*/ 576269 w 506"/>
              <a:gd name="T19" fmla="*/ 91254 h 520"/>
              <a:gd name="T20" fmla="*/ 558260 w 506"/>
              <a:gd name="T21" fmla="*/ 105392 h 520"/>
              <a:gd name="T22" fmla="*/ 538966 w 506"/>
              <a:gd name="T23" fmla="*/ 119530 h 520"/>
              <a:gd name="T24" fmla="*/ 518385 w 506"/>
              <a:gd name="T25" fmla="*/ 131097 h 520"/>
              <a:gd name="T26" fmla="*/ 495231 w 506"/>
              <a:gd name="T27" fmla="*/ 143950 h 520"/>
              <a:gd name="T28" fmla="*/ 470791 w 506"/>
              <a:gd name="T29" fmla="*/ 152947 h 520"/>
              <a:gd name="T30" fmla="*/ 443778 w 506"/>
              <a:gd name="T31" fmla="*/ 159373 h 520"/>
              <a:gd name="T32" fmla="*/ 415479 w 506"/>
              <a:gd name="T33" fmla="*/ 164514 h 520"/>
              <a:gd name="T34" fmla="*/ 415479 w 506"/>
              <a:gd name="T35" fmla="*/ 164514 h 520"/>
              <a:gd name="T36" fmla="*/ 410334 w 506"/>
              <a:gd name="T37" fmla="*/ 167085 h 520"/>
              <a:gd name="T38" fmla="*/ 396185 w 506"/>
              <a:gd name="T39" fmla="*/ 170940 h 520"/>
              <a:gd name="T40" fmla="*/ 375604 w 506"/>
              <a:gd name="T41" fmla="*/ 172226 h 520"/>
              <a:gd name="T42" fmla="*/ 347305 w 506"/>
              <a:gd name="T43" fmla="*/ 172226 h 520"/>
              <a:gd name="T44" fmla="*/ 331869 w 506"/>
              <a:gd name="T45" fmla="*/ 170940 h 520"/>
              <a:gd name="T46" fmla="*/ 312574 w 506"/>
              <a:gd name="T47" fmla="*/ 167085 h 520"/>
              <a:gd name="T48" fmla="*/ 293280 w 506"/>
              <a:gd name="T49" fmla="*/ 161943 h 520"/>
              <a:gd name="T50" fmla="*/ 271412 w 506"/>
              <a:gd name="T51" fmla="*/ 154232 h 520"/>
              <a:gd name="T52" fmla="*/ 248259 w 506"/>
              <a:gd name="T53" fmla="*/ 145235 h 520"/>
              <a:gd name="T54" fmla="*/ 225105 w 506"/>
              <a:gd name="T55" fmla="*/ 134953 h 520"/>
              <a:gd name="T56" fmla="*/ 200665 w 506"/>
              <a:gd name="T57" fmla="*/ 119530 h 520"/>
              <a:gd name="T58" fmla="*/ 174939 w 506"/>
              <a:gd name="T59" fmla="*/ 101536 h 520"/>
              <a:gd name="T60" fmla="*/ 174939 w 506"/>
              <a:gd name="T61" fmla="*/ 101536 h 520"/>
              <a:gd name="T62" fmla="*/ 169793 w 506"/>
              <a:gd name="T63" fmla="*/ 133668 h 520"/>
              <a:gd name="T64" fmla="*/ 151785 w 506"/>
              <a:gd name="T65" fmla="*/ 204357 h 520"/>
              <a:gd name="T66" fmla="*/ 141495 w 506"/>
              <a:gd name="T67" fmla="*/ 245486 h 520"/>
              <a:gd name="T68" fmla="*/ 129918 w 506"/>
              <a:gd name="T69" fmla="*/ 285329 h 520"/>
              <a:gd name="T70" fmla="*/ 118341 w 506"/>
              <a:gd name="T71" fmla="*/ 318746 h 520"/>
              <a:gd name="T72" fmla="*/ 108050 w 506"/>
              <a:gd name="T73" fmla="*/ 340595 h 520"/>
              <a:gd name="T74" fmla="*/ 0 w 506"/>
              <a:gd name="T75" fmla="*/ 530815 h 520"/>
              <a:gd name="T76" fmla="*/ 0 w 506"/>
              <a:gd name="T77" fmla="*/ 530815 h 520"/>
              <a:gd name="T78" fmla="*/ 10291 w 506"/>
              <a:gd name="T79" fmla="*/ 539811 h 520"/>
              <a:gd name="T80" fmla="*/ 41162 w 506"/>
              <a:gd name="T81" fmla="*/ 559090 h 520"/>
              <a:gd name="T82" fmla="*/ 61743 w 506"/>
              <a:gd name="T83" fmla="*/ 573228 h 520"/>
              <a:gd name="T84" fmla="*/ 88756 w 506"/>
              <a:gd name="T85" fmla="*/ 587366 h 520"/>
              <a:gd name="T86" fmla="*/ 119627 w 506"/>
              <a:gd name="T87" fmla="*/ 601504 h 520"/>
              <a:gd name="T88" fmla="*/ 156930 w 506"/>
              <a:gd name="T89" fmla="*/ 616927 h 520"/>
              <a:gd name="T90" fmla="*/ 195520 w 506"/>
              <a:gd name="T91" fmla="*/ 631065 h 520"/>
              <a:gd name="T92" fmla="*/ 241827 w 506"/>
              <a:gd name="T93" fmla="*/ 643918 h 520"/>
              <a:gd name="T94" fmla="*/ 290707 w 506"/>
              <a:gd name="T95" fmla="*/ 654200 h 520"/>
              <a:gd name="T96" fmla="*/ 343446 w 506"/>
              <a:gd name="T97" fmla="*/ 661912 h 520"/>
              <a:gd name="T98" fmla="*/ 401330 w 506"/>
              <a:gd name="T99" fmla="*/ 667053 h 520"/>
              <a:gd name="T100" fmla="*/ 432202 w 506"/>
              <a:gd name="T101" fmla="*/ 668338 h 520"/>
              <a:gd name="T102" fmla="*/ 463073 w 506"/>
              <a:gd name="T103" fmla="*/ 668338 h 520"/>
              <a:gd name="T104" fmla="*/ 496517 w 506"/>
              <a:gd name="T105" fmla="*/ 667053 h 520"/>
              <a:gd name="T106" fmla="*/ 529961 w 506"/>
              <a:gd name="T107" fmla="*/ 664482 h 520"/>
              <a:gd name="T108" fmla="*/ 565978 w 506"/>
              <a:gd name="T109" fmla="*/ 661912 h 520"/>
              <a:gd name="T110" fmla="*/ 600709 w 506"/>
              <a:gd name="T111" fmla="*/ 655485 h 520"/>
              <a:gd name="T112" fmla="*/ 457928 w 506"/>
              <a:gd name="T113" fmla="*/ 559090 h 52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506" h="520">
                <a:moveTo>
                  <a:pt x="356" y="435"/>
                </a:moveTo>
                <a:lnTo>
                  <a:pt x="499" y="101"/>
                </a:lnTo>
                <a:lnTo>
                  <a:pt x="506" y="0"/>
                </a:lnTo>
                <a:lnTo>
                  <a:pt x="503" y="5"/>
                </a:lnTo>
                <a:lnTo>
                  <a:pt x="495" y="18"/>
                </a:lnTo>
                <a:lnTo>
                  <a:pt x="480" y="37"/>
                </a:lnTo>
                <a:lnTo>
                  <a:pt x="471" y="48"/>
                </a:lnTo>
                <a:lnTo>
                  <a:pt x="460" y="59"/>
                </a:lnTo>
                <a:lnTo>
                  <a:pt x="448" y="71"/>
                </a:lnTo>
                <a:lnTo>
                  <a:pt x="434" y="82"/>
                </a:lnTo>
                <a:lnTo>
                  <a:pt x="419" y="93"/>
                </a:lnTo>
                <a:lnTo>
                  <a:pt x="403" y="102"/>
                </a:lnTo>
                <a:lnTo>
                  <a:pt x="385" y="112"/>
                </a:lnTo>
                <a:lnTo>
                  <a:pt x="366" y="119"/>
                </a:lnTo>
                <a:lnTo>
                  <a:pt x="345" y="124"/>
                </a:lnTo>
                <a:lnTo>
                  <a:pt x="323" y="128"/>
                </a:lnTo>
                <a:lnTo>
                  <a:pt x="319" y="130"/>
                </a:lnTo>
                <a:lnTo>
                  <a:pt x="308" y="133"/>
                </a:lnTo>
                <a:lnTo>
                  <a:pt x="292" y="134"/>
                </a:lnTo>
                <a:lnTo>
                  <a:pt x="270" y="134"/>
                </a:lnTo>
                <a:lnTo>
                  <a:pt x="258" y="133"/>
                </a:lnTo>
                <a:lnTo>
                  <a:pt x="243" y="130"/>
                </a:lnTo>
                <a:lnTo>
                  <a:pt x="228" y="126"/>
                </a:lnTo>
                <a:lnTo>
                  <a:pt x="211" y="120"/>
                </a:lnTo>
                <a:lnTo>
                  <a:pt x="193" y="113"/>
                </a:lnTo>
                <a:lnTo>
                  <a:pt x="175" y="105"/>
                </a:lnTo>
                <a:lnTo>
                  <a:pt x="156" y="93"/>
                </a:lnTo>
                <a:lnTo>
                  <a:pt x="136" y="79"/>
                </a:lnTo>
                <a:lnTo>
                  <a:pt x="132" y="104"/>
                </a:lnTo>
                <a:lnTo>
                  <a:pt x="118" y="159"/>
                </a:lnTo>
                <a:lnTo>
                  <a:pt x="110" y="191"/>
                </a:lnTo>
                <a:lnTo>
                  <a:pt x="101" y="222"/>
                </a:lnTo>
                <a:lnTo>
                  <a:pt x="92" y="248"/>
                </a:lnTo>
                <a:lnTo>
                  <a:pt x="84" y="265"/>
                </a:lnTo>
                <a:lnTo>
                  <a:pt x="0" y="413"/>
                </a:lnTo>
                <a:lnTo>
                  <a:pt x="8" y="420"/>
                </a:lnTo>
                <a:lnTo>
                  <a:pt x="32" y="435"/>
                </a:lnTo>
                <a:lnTo>
                  <a:pt x="48" y="446"/>
                </a:lnTo>
                <a:lnTo>
                  <a:pt x="69" y="457"/>
                </a:lnTo>
                <a:lnTo>
                  <a:pt x="93" y="468"/>
                </a:lnTo>
                <a:lnTo>
                  <a:pt x="122" y="480"/>
                </a:lnTo>
                <a:lnTo>
                  <a:pt x="152" y="491"/>
                </a:lnTo>
                <a:lnTo>
                  <a:pt x="188" y="501"/>
                </a:lnTo>
                <a:lnTo>
                  <a:pt x="226" y="509"/>
                </a:lnTo>
                <a:lnTo>
                  <a:pt x="267" y="515"/>
                </a:lnTo>
                <a:lnTo>
                  <a:pt x="312" y="519"/>
                </a:lnTo>
                <a:lnTo>
                  <a:pt x="336" y="520"/>
                </a:lnTo>
                <a:lnTo>
                  <a:pt x="360" y="520"/>
                </a:lnTo>
                <a:lnTo>
                  <a:pt x="386" y="519"/>
                </a:lnTo>
                <a:lnTo>
                  <a:pt x="412" y="517"/>
                </a:lnTo>
                <a:lnTo>
                  <a:pt x="440" y="515"/>
                </a:lnTo>
                <a:lnTo>
                  <a:pt x="467" y="510"/>
                </a:lnTo>
                <a:lnTo>
                  <a:pt x="356" y="435"/>
                </a:lnTo>
                <a:close/>
              </a:path>
            </a:pathLst>
          </a:custGeom>
          <a:noFill/>
          <a:ln w="7938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35"/>
          <p:cNvSpPr>
            <a:spLocks noChangeArrowheads="1"/>
          </p:cNvSpPr>
          <p:nvPr/>
        </p:nvSpPr>
        <p:spPr bwMode="auto">
          <a:xfrm>
            <a:off x="0" y="0"/>
            <a:ext cx="9144000" cy="6859588"/>
          </a:xfrm>
          <a:prstGeom prst="rect">
            <a:avLst/>
          </a:prstGeom>
          <a:solidFill>
            <a:srgbClr val="3F085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19" name="Freeform 136"/>
          <p:cNvSpPr>
            <a:spLocks/>
          </p:cNvSpPr>
          <p:nvPr/>
        </p:nvSpPr>
        <p:spPr bwMode="auto">
          <a:xfrm>
            <a:off x="2933700" y="712788"/>
            <a:ext cx="3390900" cy="4881562"/>
          </a:xfrm>
          <a:custGeom>
            <a:avLst/>
            <a:gdLst>
              <a:gd name="T0" fmla="*/ 3127375 w 2136"/>
              <a:gd name="T1" fmla="*/ 3630612 h 3075"/>
              <a:gd name="T2" fmla="*/ 3027363 w 2136"/>
              <a:gd name="T3" fmla="*/ 3914775 h 3075"/>
              <a:gd name="T4" fmla="*/ 2879725 w 2136"/>
              <a:gd name="T5" fmla="*/ 4186237 h 3075"/>
              <a:gd name="T6" fmla="*/ 2551113 w 2136"/>
              <a:gd name="T7" fmla="*/ 4530725 h 3075"/>
              <a:gd name="T8" fmla="*/ 2268538 w 2136"/>
              <a:gd name="T9" fmla="*/ 4748212 h 3075"/>
              <a:gd name="T10" fmla="*/ 2062163 w 2136"/>
              <a:gd name="T11" fmla="*/ 4835525 h 3075"/>
              <a:gd name="T12" fmla="*/ 1717675 w 2136"/>
              <a:gd name="T13" fmla="*/ 4878387 h 3075"/>
              <a:gd name="T14" fmla="*/ 1500188 w 2136"/>
              <a:gd name="T15" fmla="*/ 4841875 h 3075"/>
              <a:gd name="T16" fmla="*/ 1184275 w 2136"/>
              <a:gd name="T17" fmla="*/ 4652962 h 3075"/>
              <a:gd name="T18" fmla="*/ 904875 w 2136"/>
              <a:gd name="T19" fmla="*/ 4392612 h 3075"/>
              <a:gd name="T20" fmla="*/ 635000 w 2136"/>
              <a:gd name="T21" fmla="*/ 4068762 h 3075"/>
              <a:gd name="T22" fmla="*/ 392113 w 2136"/>
              <a:gd name="T23" fmla="*/ 3360737 h 3075"/>
              <a:gd name="T24" fmla="*/ 441325 w 2136"/>
              <a:gd name="T25" fmla="*/ 3248025 h 3075"/>
              <a:gd name="T26" fmla="*/ 449263 w 2136"/>
              <a:gd name="T27" fmla="*/ 3155950 h 3075"/>
              <a:gd name="T28" fmla="*/ 434975 w 2136"/>
              <a:gd name="T29" fmla="*/ 3279775 h 3075"/>
              <a:gd name="T30" fmla="*/ 350838 w 2136"/>
              <a:gd name="T31" fmla="*/ 3394075 h 3075"/>
              <a:gd name="T32" fmla="*/ 261938 w 2136"/>
              <a:gd name="T33" fmla="*/ 3395662 h 3075"/>
              <a:gd name="T34" fmla="*/ 150813 w 2136"/>
              <a:gd name="T35" fmla="*/ 3300412 h 3075"/>
              <a:gd name="T36" fmla="*/ 98425 w 2136"/>
              <a:gd name="T37" fmla="*/ 3152775 h 3075"/>
              <a:gd name="T38" fmla="*/ 31750 w 2136"/>
              <a:gd name="T39" fmla="*/ 2652712 h 3075"/>
              <a:gd name="T40" fmla="*/ 6350 w 2136"/>
              <a:gd name="T41" fmla="*/ 2428875 h 3075"/>
              <a:gd name="T42" fmla="*/ 0 w 2136"/>
              <a:gd name="T43" fmla="*/ 1954212 h 3075"/>
              <a:gd name="T44" fmla="*/ 20638 w 2136"/>
              <a:gd name="T45" fmla="*/ 1620837 h 3075"/>
              <a:gd name="T46" fmla="*/ 80963 w 2136"/>
              <a:gd name="T47" fmla="*/ 1296987 h 3075"/>
              <a:gd name="T48" fmla="*/ 203200 w 2136"/>
              <a:gd name="T49" fmla="*/ 1006475 h 3075"/>
              <a:gd name="T50" fmla="*/ 354013 w 2136"/>
              <a:gd name="T51" fmla="*/ 773112 h 3075"/>
              <a:gd name="T52" fmla="*/ 558800 w 2136"/>
              <a:gd name="T53" fmla="*/ 541337 h 3075"/>
              <a:gd name="T54" fmla="*/ 771525 w 2136"/>
              <a:gd name="T55" fmla="*/ 347662 h 3075"/>
              <a:gd name="T56" fmla="*/ 1225550 w 2136"/>
              <a:gd name="T57" fmla="*/ 95250 h 3075"/>
              <a:gd name="T58" fmla="*/ 1447800 w 2136"/>
              <a:gd name="T59" fmla="*/ 25400 h 3075"/>
              <a:gd name="T60" fmla="*/ 1812925 w 2136"/>
              <a:gd name="T61" fmla="*/ 3175 h 3075"/>
              <a:gd name="T62" fmla="*/ 2106613 w 2136"/>
              <a:gd name="T63" fmla="*/ 57150 h 3075"/>
              <a:gd name="T64" fmla="*/ 2262188 w 2136"/>
              <a:gd name="T65" fmla="*/ 57150 h 3075"/>
              <a:gd name="T66" fmla="*/ 2303463 w 2136"/>
              <a:gd name="T67" fmla="*/ 71437 h 3075"/>
              <a:gd name="T68" fmla="*/ 2532063 w 2136"/>
              <a:gd name="T69" fmla="*/ 193675 h 3075"/>
              <a:gd name="T70" fmla="*/ 2844800 w 2136"/>
              <a:gd name="T71" fmla="*/ 398462 h 3075"/>
              <a:gd name="T72" fmla="*/ 2890838 w 2136"/>
              <a:gd name="T73" fmla="*/ 523875 h 3075"/>
              <a:gd name="T74" fmla="*/ 2936875 w 2136"/>
              <a:gd name="T75" fmla="*/ 647700 h 3075"/>
              <a:gd name="T76" fmla="*/ 3113088 w 2136"/>
              <a:gd name="T77" fmla="*/ 808037 h 3075"/>
              <a:gd name="T78" fmla="*/ 3130550 w 2136"/>
              <a:gd name="T79" fmla="*/ 879475 h 3075"/>
              <a:gd name="T80" fmla="*/ 3241675 w 2136"/>
              <a:gd name="T81" fmla="*/ 1149350 h 3075"/>
              <a:gd name="T82" fmla="*/ 3322638 w 2136"/>
              <a:gd name="T83" fmla="*/ 1574800 h 3075"/>
              <a:gd name="T84" fmla="*/ 3336925 w 2136"/>
              <a:gd name="T85" fmla="*/ 2252662 h 3075"/>
              <a:gd name="T86" fmla="*/ 3316288 w 2136"/>
              <a:gd name="T87" fmla="*/ 2498725 h 3075"/>
              <a:gd name="T88" fmla="*/ 3273425 w 2136"/>
              <a:gd name="T89" fmla="*/ 3146425 h 3075"/>
              <a:gd name="T90" fmla="*/ 3263900 w 2136"/>
              <a:gd name="T91" fmla="*/ 3289300 h 3075"/>
              <a:gd name="T92" fmla="*/ 3197225 w 2136"/>
              <a:gd name="T93" fmla="*/ 3387725 h 3075"/>
              <a:gd name="T94" fmla="*/ 3127375 w 2136"/>
              <a:gd name="T95" fmla="*/ 3378200 h 3075"/>
              <a:gd name="T96" fmla="*/ 3094038 w 2136"/>
              <a:gd name="T97" fmla="*/ 3278187 h 3075"/>
              <a:gd name="T98" fmla="*/ 3094038 w 2136"/>
              <a:gd name="T99" fmla="*/ 3054350 h 3075"/>
              <a:gd name="T100" fmla="*/ 3087688 w 2136"/>
              <a:gd name="T101" fmla="*/ 3268662 h 3075"/>
              <a:gd name="T102" fmla="*/ 3136900 w 2136"/>
              <a:gd name="T103" fmla="*/ 3395662 h 3075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2136" h="3075">
                <a:moveTo>
                  <a:pt x="1983" y="2156"/>
                </a:moveTo>
                <a:lnTo>
                  <a:pt x="1983" y="2189"/>
                </a:lnTo>
                <a:lnTo>
                  <a:pt x="1981" y="2221"/>
                </a:lnTo>
                <a:lnTo>
                  <a:pt x="1976" y="2254"/>
                </a:lnTo>
                <a:lnTo>
                  <a:pt x="1970" y="2287"/>
                </a:lnTo>
                <a:lnTo>
                  <a:pt x="1961" y="2322"/>
                </a:lnTo>
                <a:lnTo>
                  <a:pt x="1952" y="2353"/>
                </a:lnTo>
                <a:lnTo>
                  <a:pt x="1941" y="2384"/>
                </a:lnTo>
                <a:lnTo>
                  <a:pt x="1928" y="2413"/>
                </a:lnTo>
                <a:lnTo>
                  <a:pt x="1907" y="2466"/>
                </a:lnTo>
                <a:lnTo>
                  <a:pt x="1887" y="2508"/>
                </a:lnTo>
                <a:lnTo>
                  <a:pt x="1866" y="2544"/>
                </a:lnTo>
                <a:lnTo>
                  <a:pt x="1854" y="2573"/>
                </a:lnTo>
                <a:lnTo>
                  <a:pt x="1835" y="2604"/>
                </a:lnTo>
                <a:lnTo>
                  <a:pt x="1814" y="2637"/>
                </a:lnTo>
                <a:lnTo>
                  <a:pt x="1788" y="2670"/>
                </a:lnTo>
                <a:lnTo>
                  <a:pt x="1759" y="2703"/>
                </a:lnTo>
                <a:lnTo>
                  <a:pt x="1728" y="2736"/>
                </a:lnTo>
                <a:lnTo>
                  <a:pt x="1666" y="2798"/>
                </a:lnTo>
                <a:lnTo>
                  <a:pt x="1607" y="2854"/>
                </a:lnTo>
                <a:lnTo>
                  <a:pt x="1556" y="2898"/>
                </a:lnTo>
                <a:lnTo>
                  <a:pt x="1509" y="2938"/>
                </a:lnTo>
                <a:lnTo>
                  <a:pt x="1482" y="2958"/>
                </a:lnTo>
                <a:lnTo>
                  <a:pt x="1454" y="2975"/>
                </a:lnTo>
                <a:lnTo>
                  <a:pt x="1429" y="2991"/>
                </a:lnTo>
                <a:lnTo>
                  <a:pt x="1401" y="3006"/>
                </a:lnTo>
                <a:lnTo>
                  <a:pt x="1376" y="3017"/>
                </a:lnTo>
                <a:lnTo>
                  <a:pt x="1350" y="3028"/>
                </a:lnTo>
                <a:lnTo>
                  <a:pt x="1325" y="3039"/>
                </a:lnTo>
                <a:lnTo>
                  <a:pt x="1299" y="3046"/>
                </a:lnTo>
                <a:lnTo>
                  <a:pt x="1252" y="3059"/>
                </a:lnTo>
                <a:lnTo>
                  <a:pt x="1204" y="3068"/>
                </a:lnTo>
                <a:lnTo>
                  <a:pt x="1161" y="3073"/>
                </a:lnTo>
                <a:lnTo>
                  <a:pt x="1119" y="3075"/>
                </a:lnTo>
                <a:lnTo>
                  <a:pt x="1082" y="3073"/>
                </a:lnTo>
                <a:lnTo>
                  <a:pt x="1047" y="3071"/>
                </a:lnTo>
                <a:lnTo>
                  <a:pt x="1018" y="3068"/>
                </a:lnTo>
                <a:lnTo>
                  <a:pt x="993" y="3062"/>
                </a:lnTo>
                <a:lnTo>
                  <a:pt x="958" y="3053"/>
                </a:lnTo>
                <a:lnTo>
                  <a:pt x="945" y="3050"/>
                </a:lnTo>
                <a:lnTo>
                  <a:pt x="905" y="3033"/>
                </a:lnTo>
                <a:lnTo>
                  <a:pt x="865" y="3011"/>
                </a:lnTo>
                <a:lnTo>
                  <a:pt x="825" y="2988"/>
                </a:lnTo>
                <a:lnTo>
                  <a:pt x="787" y="2960"/>
                </a:lnTo>
                <a:lnTo>
                  <a:pt x="746" y="2931"/>
                </a:lnTo>
                <a:lnTo>
                  <a:pt x="708" y="2900"/>
                </a:lnTo>
                <a:lnTo>
                  <a:pt x="672" y="2867"/>
                </a:lnTo>
                <a:lnTo>
                  <a:pt x="637" y="2834"/>
                </a:lnTo>
                <a:lnTo>
                  <a:pt x="602" y="2800"/>
                </a:lnTo>
                <a:lnTo>
                  <a:pt x="570" y="2767"/>
                </a:lnTo>
                <a:lnTo>
                  <a:pt x="511" y="2703"/>
                </a:lnTo>
                <a:lnTo>
                  <a:pt x="460" y="2643"/>
                </a:lnTo>
                <a:lnTo>
                  <a:pt x="420" y="2594"/>
                </a:lnTo>
                <a:lnTo>
                  <a:pt x="411" y="2581"/>
                </a:lnTo>
                <a:lnTo>
                  <a:pt x="400" y="2563"/>
                </a:lnTo>
                <a:lnTo>
                  <a:pt x="380" y="2521"/>
                </a:lnTo>
                <a:lnTo>
                  <a:pt x="360" y="2471"/>
                </a:lnTo>
                <a:lnTo>
                  <a:pt x="254" y="2108"/>
                </a:lnTo>
                <a:lnTo>
                  <a:pt x="234" y="2132"/>
                </a:lnTo>
                <a:lnTo>
                  <a:pt x="247" y="2117"/>
                </a:lnTo>
                <a:lnTo>
                  <a:pt x="256" y="2103"/>
                </a:lnTo>
                <a:lnTo>
                  <a:pt x="263" y="2088"/>
                </a:lnTo>
                <a:lnTo>
                  <a:pt x="270" y="2074"/>
                </a:lnTo>
                <a:lnTo>
                  <a:pt x="274" y="2059"/>
                </a:lnTo>
                <a:lnTo>
                  <a:pt x="278" y="2046"/>
                </a:lnTo>
                <a:lnTo>
                  <a:pt x="283" y="2021"/>
                </a:lnTo>
                <a:lnTo>
                  <a:pt x="283" y="1999"/>
                </a:lnTo>
                <a:lnTo>
                  <a:pt x="283" y="1982"/>
                </a:lnTo>
                <a:lnTo>
                  <a:pt x="280" y="1970"/>
                </a:lnTo>
                <a:lnTo>
                  <a:pt x="283" y="1988"/>
                </a:lnTo>
                <a:lnTo>
                  <a:pt x="283" y="2006"/>
                </a:lnTo>
                <a:lnTo>
                  <a:pt x="283" y="2023"/>
                </a:lnTo>
                <a:lnTo>
                  <a:pt x="281" y="2037"/>
                </a:lnTo>
                <a:lnTo>
                  <a:pt x="278" y="2052"/>
                </a:lnTo>
                <a:lnTo>
                  <a:pt x="274" y="2066"/>
                </a:lnTo>
                <a:lnTo>
                  <a:pt x="265" y="2088"/>
                </a:lnTo>
                <a:lnTo>
                  <a:pt x="254" y="2108"/>
                </a:lnTo>
                <a:lnTo>
                  <a:pt x="245" y="2121"/>
                </a:lnTo>
                <a:lnTo>
                  <a:pt x="234" y="2132"/>
                </a:lnTo>
                <a:lnTo>
                  <a:pt x="221" y="2138"/>
                </a:lnTo>
                <a:lnTo>
                  <a:pt x="208" y="2139"/>
                </a:lnTo>
                <a:lnTo>
                  <a:pt x="197" y="2141"/>
                </a:lnTo>
                <a:lnTo>
                  <a:pt x="186" y="2143"/>
                </a:lnTo>
                <a:lnTo>
                  <a:pt x="176" y="2141"/>
                </a:lnTo>
                <a:lnTo>
                  <a:pt x="165" y="2139"/>
                </a:lnTo>
                <a:lnTo>
                  <a:pt x="146" y="2134"/>
                </a:lnTo>
                <a:lnTo>
                  <a:pt x="132" y="2123"/>
                </a:lnTo>
                <a:lnTo>
                  <a:pt x="117" y="2110"/>
                </a:lnTo>
                <a:lnTo>
                  <a:pt x="104" y="2096"/>
                </a:lnTo>
                <a:lnTo>
                  <a:pt x="95" y="2079"/>
                </a:lnTo>
                <a:lnTo>
                  <a:pt x="86" y="2063"/>
                </a:lnTo>
                <a:lnTo>
                  <a:pt x="79" y="2046"/>
                </a:lnTo>
                <a:lnTo>
                  <a:pt x="70" y="2017"/>
                </a:lnTo>
                <a:lnTo>
                  <a:pt x="64" y="1995"/>
                </a:lnTo>
                <a:lnTo>
                  <a:pt x="62" y="1986"/>
                </a:lnTo>
                <a:lnTo>
                  <a:pt x="24" y="1760"/>
                </a:lnTo>
                <a:lnTo>
                  <a:pt x="22" y="1745"/>
                </a:lnTo>
                <a:lnTo>
                  <a:pt x="20" y="1733"/>
                </a:lnTo>
                <a:lnTo>
                  <a:pt x="19" y="1702"/>
                </a:lnTo>
                <a:lnTo>
                  <a:pt x="20" y="1671"/>
                </a:lnTo>
                <a:lnTo>
                  <a:pt x="24" y="1641"/>
                </a:lnTo>
                <a:lnTo>
                  <a:pt x="31" y="1594"/>
                </a:lnTo>
                <a:lnTo>
                  <a:pt x="35" y="1576"/>
                </a:lnTo>
                <a:lnTo>
                  <a:pt x="39" y="1541"/>
                </a:lnTo>
                <a:lnTo>
                  <a:pt x="4" y="1530"/>
                </a:lnTo>
                <a:lnTo>
                  <a:pt x="15" y="1422"/>
                </a:lnTo>
                <a:lnTo>
                  <a:pt x="10" y="1333"/>
                </a:lnTo>
                <a:lnTo>
                  <a:pt x="6" y="1278"/>
                </a:lnTo>
                <a:lnTo>
                  <a:pt x="2" y="1255"/>
                </a:lnTo>
                <a:lnTo>
                  <a:pt x="0" y="1231"/>
                </a:lnTo>
                <a:lnTo>
                  <a:pt x="0" y="1204"/>
                </a:lnTo>
                <a:lnTo>
                  <a:pt x="0" y="1176"/>
                </a:lnTo>
                <a:lnTo>
                  <a:pt x="2" y="1122"/>
                </a:lnTo>
                <a:lnTo>
                  <a:pt x="8" y="1069"/>
                </a:lnTo>
                <a:lnTo>
                  <a:pt x="13" y="1021"/>
                </a:lnTo>
                <a:lnTo>
                  <a:pt x="20" y="985"/>
                </a:lnTo>
                <a:lnTo>
                  <a:pt x="26" y="950"/>
                </a:lnTo>
                <a:lnTo>
                  <a:pt x="31" y="904"/>
                </a:lnTo>
                <a:lnTo>
                  <a:pt x="41" y="859"/>
                </a:lnTo>
                <a:lnTo>
                  <a:pt x="51" y="817"/>
                </a:lnTo>
                <a:lnTo>
                  <a:pt x="64" y="775"/>
                </a:lnTo>
                <a:lnTo>
                  <a:pt x="79" y="737"/>
                </a:lnTo>
                <a:lnTo>
                  <a:pt x="95" y="700"/>
                </a:lnTo>
                <a:lnTo>
                  <a:pt x="112" y="665"/>
                </a:lnTo>
                <a:lnTo>
                  <a:pt x="128" y="634"/>
                </a:lnTo>
                <a:lnTo>
                  <a:pt x="161" y="580"/>
                </a:lnTo>
                <a:lnTo>
                  <a:pt x="188" y="540"/>
                </a:lnTo>
                <a:lnTo>
                  <a:pt x="207" y="514"/>
                </a:lnTo>
                <a:lnTo>
                  <a:pt x="214" y="505"/>
                </a:lnTo>
                <a:lnTo>
                  <a:pt x="223" y="487"/>
                </a:lnTo>
                <a:lnTo>
                  <a:pt x="236" y="468"/>
                </a:lnTo>
                <a:lnTo>
                  <a:pt x="252" y="448"/>
                </a:lnTo>
                <a:lnTo>
                  <a:pt x="270" y="428"/>
                </a:lnTo>
                <a:lnTo>
                  <a:pt x="311" y="385"/>
                </a:lnTo>
                <a:lnTo>
                  <a:pt x="352" y="341"/>
                </a:lnTo>
                <a:lnTo>
                  <a:pt x="393" y="303"/>
                </a:lnTo>
                <a:lnTo>
                  <a:pt x="427" y="270"/>
                </a:lnTo>
                <a:lnTo>
                  <a:pt x="460" y="240"/>
                </a:lnTo>
                <a:lnTo>
                  <a:pt x="471" y="231"/>
                </a:lnTo>
                <a:lnTo>
                  <a:pt x="486" y="219"/>
                </a:lnTo>
                <a:lnTo>
                  <a:pt x="526" y="191"/>
                </a:lnTo>
                <a:lnTo>
                  <a:pt x="575" y="162"/>
                </a:lnTo>
                <a:lnTo>
                  <a:pt x="630" y="133"/>
                </a:lnTo>
                <a:lnTo>
                  <a:pt x="728" y="82"/>
                </a:lnTo>
                <a:lnTo>
                  <a:pt x="772" y="60"/>
                </a:lnTo>
                <a:lnTo>
                  <a:pt x="799" y="49"/>
                </a:lnTo>
                <a:lnTo>
                  <a:pt x="829" y="38"/>
                </a:lnTo>
                <a:lnTo>
                  <a:pt x="856" y="29"/>
                </a:lnTo>
                <a:lnTo>
                  <a:pt x="883" y="22"/>
                </a:lnTo>
                <a:lnTo>
                  <a:pt x="912" y="16"/>
                </a:lnTo>
                <a:lnTo>
                  <a:pt x="940" y="11"/>
                </a:lnTo>
                <a:lnTo>
                  <a:pt x="993" y="3"/>
                </a:lnTo>
                <a:lnTo>
                  <a:pt x="1046" y="0"/>
                </a:lnTo>
                <a:lnTo>
                  <a:pt x="1095" y="0"/>
                </a:lnTo>
                <a:lnTo>
                  <a:pt x="1142" y="2"/>
                </a:lnTo>
                <a:lnTo>
                  <a:pt x="1188" y="7"/>
                </a:lnTo>
                <a:lnTo>
                  <a:pt x="1228" y="12"/>
                </a:lnTo>
                <a:lnTo>
                  <a:pt x="1266" y="22"/>
                </a:lnTo>
                <a:lnTo>
                  <a:pt x="1299" y="29"/>
                </a:lnTo>
                <a:lnTo>
                  <a:pt x="1327" y="36"/>
                </a:lnTo>
                <a:lnTo>
                  <a:pt x="1365" y="49"/>
                </a:lnTo>
                <a:lnTo>
                  <a:pt x="1379" y="54"/>
                </a:lnTo>
                <a:lnTo>
                  <a:pt x="1405" y="42"/>
                </a:lnTo>
                <a:lnTo>
                  <a:pt x="1416" y="38"/>
                </a:lnTo>
                <a:lnTo>
                  <a:pt x="1425" y="36"/>
                </a:lnTo>
                <a:lnTo>
                  <a:pt x="1432" y="36"/>
                </a:lnTo>
                <a:lnTo>
                  <a:pt x="1438" y="36"/>
                </a:lnTo>
                <a:lnTo>
                  <a:pt x="1443" y="38"/>
                </a:lnTo>
                <a:lnTo>
                  <a:pt x="1447" y="40"/>
                </a:lnTo>
                <a:lnTo>
                  <a:pt x="1451" y="45"/>
                </a:lnTo>
                <a:lnTo>
                  <a:pt x="1454" y="53"/>
                </a:lnTo>
                <a:lnTo>
                  <a:pt x="1454" y="58"/>
                </a:lnTo>
                <a:lnTo>
                  <a:pt x="1476" y="65"/>
                </a:lnTo>
                <a:lnTo>
                  <a:pt x="1511" y="80"/>
                </a:lnTo>
                <a:lnTo>
                  <a:pt x="1595" y="122"/>
                </a:lnTo>
                <a:lnTo>
                  <a:pt x="1708" y="178"/>
                </a:lnTo>
                <a:lnTo>
                  <a:pt x="1735" y="197"/>
                </a:lnTo>
                <a:lnTo>
                  <a:pt x="1759" y="215"/>
                </a:lnTo>
                <a:lnTo>
                  <a:pt x="1777" y="233"/>
                </a:lnTo>
                <a:lnTo>
                  <a:pt x="1792" y="251"/>
                </a:lnTo>
                <a:lnTo>
                  <a:pt x="1803" y="268"/>
                </a:lnTo>
                <a:lnTo>
                  <a:pt x="1812" y="284"/>
                </a:lnTo>
                <a:lnTo>
                  <a:pt x="1817" y="301"/>
                </a:lnTo>
                <a:lnTo>
                  <a:pt x="1819" y="315"/>
                </a:lnTo>
                <a:lnTo>
                  <a:pt x="1821" y="330"/>
                </a:lnTo>
                <a:lnTo>
                  <a:pt x="1819" y="343"/>
                </a:lnTo>
                <a:lnTo>
                  <a:pt x="1815" y="363"/>
                </a:lnTo>
                <a:lnTo>
                  <a:pt x="1810" y="375"/>
                </a:lnTo>
                <a:lnTo>
                  <a:pt x="1808" y="381"/>
                </a:lnTo>
                <a:lnTo>
                  <a:pt x="1850" y="408"/>
                </a:lnTo>
                <a:lnTo>
                  <a:pt x="1885" y="434"/>
                </a:lnTo>
                <a:lnTo>
                  <a:pt x="1912" y="458"/>
                </a:lnTo>
                <a:lnTo>
                  <a:pt x="1934" y="478"/>
                </a:lnTo>
                <a:lnTo>
                  <a:pt x="1950" y="494"/>
                </a:lnTo>
                <a:lnTo>
                  <a:pt x="1961" y="509"/>
                </a:lnTo>
                <a:lnTo>
                  <a:pt x="1970" y="521"/>
                </a:lnTo>
                <a:lnTo>
                  <a:pt x="1974" y="532"/>
                </a:lnTo>
                <a:lnTo>
                  <a:pt x="1976" y="541"/>
                </a:lnTo>
                <a:lnTo>
                  <a:pt x="1974" y="549"/>
                </a:lnTo>
                <a:lnTo>
                  <a:pt x="1972" y="554"/>
                </a:lnTo>
                <a:lnTo>
                  <a:pt x="1969" y="558"/>
                </a:lnTo>
                <a:lnTo>
                  <a:pt x="1961" y="562"/>
                </a:lnTo>
                <a:lnTo>
                  <a:pt x="1958" y="563"/>
                </a:lnTo>
                <a:lnTo>
                  <a:pt x="2032" y="702"/>
                </a:lnTo>
                <a:lnTo>
                  <a:pt x="2042" y="724"/>
                </a:lnTo>
                <a:lnTo>
                  <a:pt x="2049" y="751"/>
                </a:lnTo>
                <a:lnTo>
                  <a:pt x="2065" y="813"/>
                </a:lnTo>
                <a:lnTo>
                  <a:pt x="2076" y="870"/>
                </a:lnTo>
                <a:lnTo>
                  <a:pt x="2082" y="892"/>
                </a:lnTo>
                <a:lnTo>
                  <a:pt x="2093" y="992"/>
                </a:lnTo>
                <a:lnTo>
                  <a:pt x="2120" y="1116"/>
                </a:lnTo>
                <a:lnTo>
                  <a:pt x="2136" y="1273"/>
                </a:lnTo>
                <a:lnTo>
                  <a:pt x="2133" y="1326"/>
                </a:lnTo>
                <a:lnTo>
                  <a:pt x="2105" y="1350"/>
                </a:lnTo>
                <a:lnTo>
                  <a:pt x="2102" y="1419"/>
                </a:lnTo>
                <a:lnTo>
                  <a:pt x="2071" y="1548"/>
                </a:lnTo>
                <a:lnTo>
                  <a:pt x="2076" y="1550"/>
                </a:lnTo>
                <a:lnTo>
                  <a:pt x="2080" y="1552"/>
                </a:lnTo>
                <a:lnTo>
                  <a:pt x="2085" y="1563"/>
                </a:lnTo>
                <a:lnTo>
                  <a:pt x="2089" y="1574"/>
                </a:lnTo>
                <a:lnTo>
                  <a:pt x="2091" y="1588"/>
                </a:lnTo>
                <a:lnTo>
                  <a:pt x="2089" y="1612"/>
                </a:lnTo>
                <a:lnTo>
                  <a:pt x="2089" y="1623"/>
                </a:lnTo>
                <a:lnTo>
                  <a:pt x="2074" y="1847"/>
                </a:lnTo>
                <a:lnTo>
                  <a:pt x="2062" y="1982"/>
                </a:lnTo>
                <a:lnTo>
                  <a:pt x="2063" y="2004"/>
                </a:lnTo>
                <a:lnTo>
                  <a:pt x="2063" y="2024"/>
                </a:lnTo>
                <a:lnTo>
                  <a:pt x="2063" y="2041"/>
                </a:lnTo>
                <a:lnTo>
                  <a:pt x="2060" y="2057"/>
                </a:lnTo>
                <a:lnTo>
                  <a:pt x="2056" y="2072"/>
                </a:lnTo>
                <a:lnTo>
                  <a:pt x="2053" y="2085"/>
                </a:lnTo>
                <a:lnTo>
                  <a:pt x="2047" y="2096"/>
                </a:lnTo>
                <a:lnTo>
                  <a:pt x="2040" y="2106"/>
                </a:lnTo>
                <a:lnTo>
                  <a:pt x="2027" y="2121"/>
                </a:lnTo>
                <a:lnTo>
                  <a:pt x="2014" y="2134"/>
                </a:lnTo>
                <a:lnTo>
                  <a:pt x="2001" y="2141"/>
                </a:lnTo>
                <a:lnTo>
                  <a:pt x="1991" y="2145"/>
                </a:lnTo>
                <a:lnTo>
                  <a:pt x="1989" y="2143"/>
                </a:lnTo>
                <a:lnTo>
                  <a:pt x="1981" y="2139"/>
                </a:lnTo>
                <a:lnTo>
                  <a:pt x="1970" y="2128"/>
                </a:lnTo>
                <a:lnTo>
                  <a:pt x="1967" y="2121"/>
                </a:lnTo>
                <a:lnTo>
                  <a:pt x="1961" y="2110"/>
                </a:lnTo>
                <a:lnTo>
                  <a:pt x="1956" y="2097"/>
                </a:lnTo>
                <a:lnTo>
                  <a:pt x="1952" y="2083"/>
                </a:lnTo>
                <a:lnTo>
                  <a:pt x="1949" y="2065"/>
                </a:lnTo>
                <a:lnTo>
                  <a:pt x="1945" y="2044"/>
                </a:lnTo>
                <a:lnTo>
                  <a:pt x="1943" y="2019"/>
                </a:lnTo>
                <a:lnTo>
                  <a:pt x="1943" y="1992"/>
                </a:lnTo>
                <a:lnTo>
                  <a:pt x="1945" y="1961"/>
                </a:lnTo>
                <a:lnTo>
                  <a:pt x="1949" y="1924"/>
                </a:lnTo>
                <a:lnTo>
                  <a:pt x="1945" y="1953"/>
                </a:lnTo>
                <a:lnTo>
                  <a:pt x="1943" y="1984"/>
                </a:lnTo>
                <a:lnTo>
                  <a:pt x="1941" y="2021"/>
                </a:lnTo>
                <a:lnTo>
                  <a:pt x="1943" y="2039"/>
                </a:lnTo>
                <a:lnTo>
                  <a:pt x="1945" y="2059"/>
                </a:lnTo>
                <a:lnTo>
                  <a:pt x="1947" y="2077"/>
                </a:lnTo>
                <a:lnTo>
                  <a:pt x="1952" y="2096"/>
                </a:lnTo>
                <a:lnTo>
                  <a:pt x="1958" y="2112"/>
                </a:lnTo>
                <a:lnTo>
                  <a:pt x="1967" y="2127"/>
                </a:lnTo>
                <a:lnTo>
                  <a:pt x="1976" y="2139"/>
                </a:lnTo>
                <a:lnTo>
                  <a:pt x="1989" y="2148"/>
                </a:lnTo>
                <a:lnTo>
                  <a:pt x="1983" y="215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0" name="Freeform 137"/>
          <p:cNvSpPr>
            <a:spLocks/>
          </p:cNvSpPr>
          <p:nvPr/>
        </p:nvSpPr>
        <p:spPr bwMode="auto">
          <a:xfrm>
            <a:off x="5167313" y="3084513"/>
            <a:ext cx="576262" cy="198437"/>
          </a:xfrm>
          <a:custGeom>
            <a:avLst/>
            <a:gdLst>
              <a:gd name="T0" fmla="*/ 4762 w 363"/>
              <a:gd name="T1" fmla="*/ 133350 h 125"/>
              <a:gd name="T2" fmla="*/ 52387 w 363"/>
              <a:gd name="T3" fmla="*/ 109537 h 125"/>
              <a:gd name="T4" fmla="*/ 74612 w 363"/>
              <a:gd name="T5" fmla="*/ 92075 h 125"/>
              <a:gd name="T6" fmla="*/ 101600 w 363"/>
              <a:gd name="T7" fmla="*/ 74612 h 125"/>
              <a:gd name="T8" fmla="*/ 133350 w 363"/>
              <a:gd name="T9" fmla="*/ 57150 h 125"/>
              <a:gd name="T10" fmla="*/ 169862 w 363"/>
              <a:gd name="T11" fmla="*/ 36512 h 125"/>
              <a:gd name="T12" fmla="*/ 207962 w 363"/>
              <a:gd name="T13" fmla="*/ 22225 h 125"/>
              <a:gd name="T14" fmla="*/ 252412 w 363"/>
              <a:gd name="T15" fmla="*/ 7937 h 125"/>
              <a:gd name="T16" fmla="*/ 292100 w 363"/>
              <a:gd name="T17" fmla="*/ 0 h 125"/>
              <a:gd name="T18" fmla="*/ 327025 w 363"/>
              <a:gd name="T19" fmla="*/ 0 h 125"/>
              <a:gd name="T20" fmla="*/ 365125 w 363"/>
              <a:gd name="T21" fmla="*/ 0 h 125"/>
              <a:gd name="T22" fmla="*/ 407987 w 363"/>
              <a:gd name="T23" fmla="*/ 4762 h 125"/>
              <a:gd name="T24" fmla="*/ 454025 w 363"/>
              <a:gd name="T25" fmla="*/ 14287 h 125"/>
              <a:gd name="T26" fmla="*/ 481012 w 363"/>
              <a:gd name="T27" fmla="*/ 22225 h 125"/>
              <a:gd name="T28" fmla="*/ 500062 w 363"/>
              <a:gd name="T29" fmla="*/ 31750 h 125"/>
              <a:gd name="T30" fmla="*/ 523875 w 363"/>
              <a:gd name="T31" fmla="*/ 46037 h 125"/>
              <a:gd name="T32" fmla="*/ 544512 w 363"/>
              <a:gd name="T33" fmla="*/ 60325 h 125"/>
              <a:gd name="T34" fmla="*/ 561975 w 363"/>
              <a:gd name="T35" fmla="*/ 77787 h 125"/>
              <a:gd name="T36" fmla="*/ 576262 w 363"/>
              <a:gd name="T37" fmla="*/ 98425 h 125"/>
              <a:gd name="T38" fmla="*/ 573087 w 363"/>
              <a:gd name="T39" fmla="*/ 103187 h 125"/>
              <a:gd name="T40" fmla="*/ 565150 w 363"/>
              <a:gd name="T41" fmla="*/ 120650 h 125"/>
              <a:gd name="T42" fmla="*/ 547687 w 363"/>
              <a:gd name="T43" fmla="*/ 144462 h 125"/>
              <a:gd name="T44" fmla="*/ 531812 w 363"/>
              <a:gd name="T45" fmla="*/ 155575 h 125"/>
              <a:gd name="T46" fmla="*/ 517525 w 363"/>
              <a:gd name="T47" fmla="*/ 165100 h 125"/>
              <a:gd name="T48" fmla="*/ 492125 w 363"/>
              <a:gd name="T49" fmla="*/ 176212 h 125"/>
              <a:gd name="T50" fmla="*/ 460375 w 363"/>
              <a:gd name="T51" fmla="*/ 184150 h 125"/>
              <a:gd name="T52" fmla="*/ 414337 w 363"/>
              <a:gd name="T53" fmla="*/ 193675 h 125"/>
              <a:gd name="T54" fmla="*/ 355600 w 363"/>
              <a:gd name="T55" fmla="*/ 198437 h 125"/>
              <a:gd name="T56" fmla="*/ 323850 w 363"/>
              <a:gd name="T57" fmla="*/ 198437 h 125"/>
              <a:gd name="T58" fmla="*/ 288925 w 363"/>
              <a:gd name="T59" fmla="*/ 196850 h 125"/>
              <a:gd name="T60" fmla="*/ 249237 w 363"/>
              <a:gd name="T61" fmla="*/ 190500 h 125"/>
              <a:gd name="T62" fmla="*/ 207962 w 363"/>
              <a:gd name="T63" fmla="*/ 184150 h 125"/>
              <a:gd name="T64" fmla="*/ 165100 w 363"/>
              <a:gd name="T65" fmla="*/ 173037 h 125"/>
              <a:gd name="T66" fmla="*/ 115887 w 363"/>
              <a:gd name="T67" fmla="*/ 158750 h 125"/>
              <a:gd name="T68" fmla="*/ 63500 w 363"/>
              <a:gd name="T69" fmla="*/ 158750 h 125"/>
              <a:gd name="T70" fmla="*/ 49212 w 363"/>
              <a:gd name="T71" fmla="*/ 161925 h 125"/>
              <a:gd name="T72" fmla="*/ 22225 w 363"/>
              <a:gd name="T73" fmla="*/ 158750 h 125"/>
              <a:gd name="T74" fmla="*/ 11112 w 363"/>
              <a:gd name="T75" fmla="*/ 155575 h 125"/>
              <a:gd name="T76" fmla="*/ 3175 w 363"/>
              <a:gd name="T77" fmla="*/ 152400 h 125"/>
              <a:gd name="T78" fmla="*/ 0 w 363"/>
              <a:gd name="T79" fmla="*/ 149225 h 125"/>
              <a:gd name="T80" fmla="*/ 0 w 363"/>
              <a:gd name="T81" fmla="*/ 144462 h 125"/>
              <a:gd name="T82" fmla="*/ 3175 w 363"/>
              <a:gd name="T83" fmla="*/ 138112 h 125"/>
              <a:gd name="T84" fmla="*/ 4762 w 363"/>
              <a:gd name="T85" fmla="*/ 133350 h 125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363" h="125">
                <a:moveTo>
                  <a:pt x="3" y="84"/>
                </a:moveTo>
                <a:lnTo>
                  <a:pt x="33" y="69"/>
                </a:lnTo>
                <a:lnTo>
                  <a:pt x="47" y="58"/>
                </a:lnTo>
                <a:lnTo>
                  <a:pt x="64" y="47"/>
                </a:lnTo>
                <a:lnTo>
                  <a:pt x="84" y="36"/>
                </a:lnTo>
                <a:lnTo>
                  <a:pt x="107" y="23"/>
                </a:lnTo>
                <a:lnTo>
                  <a:pt x="131" y="14"/>
                </a:lnTo>
                <a:lnTo>
                  <a:pt x="159" y="5"/>
                </a:lnTo>
                <a:lnTo>
                  <a:pt x="184" y="0"/>
                </a:lnTo>
                <a:lnTo>
                  <a:pt x="206" y="0"/>
                </a:lnTo>
                <a:lnTo>
                  <a:pt x="230" y="0"/>
                </a:lnTo>
                <a:lnTo>
                  <a:pt x="257" y="3"/>
                </a:lnTo>
                <a:lnTo>
                  <a:pt x="286" y="9"/>
                </a:lnTo>
                <a:lnTo>
                  <a:pt x="303" y="14"/>
                </a:lnTo>
                <a:lnTo>
                  <a:pt x="315" y="20"/>
                </a:lnTo>
                <a:lnTo>
                  <a:pt x="330" y="29"/>
                </a:lnTo>
                <a:lnTo>
                  <a:pt x="343" y="38"/>
                </a:lnTo>
                <a:lnTo>
                  <a:pt x="354" y="49"/>
                </a:lnTo>
                <a:lnTo>
                  <a:pt x="363" y="62"/>
                </a:lnTo>
                <a:lnTo>
                  <a:pt x="361" y="65"/>
                </a:lnTo>
                <a:lnTo>
                  <a:pt x="356" y="76"/>
                </a:lnTo>
                <a:lnTo>
                  <a:pt x="345" y="91"/>
                </a:lnTo>
                <a:lnTo>
                  <a:pt x="335" y="98"/>
                </a:lnTo>
                <a:lnTo>
                  <a:pt x="326" y="104"/>
                </a:lnTo>
                <a:lnTo>
                  <a:pt x="310" y="111"/>
                </a:lnTo>
                <a:lnTo>
                  <a:pt x="290" y="116"/>
                </a:lnTo>
                <a:lnTo>
                  <a:pt x="261" y="122"/>
                </a:lnTo>
                <a:lnTo>
                  <a:pt x="224" y="125"/>
                </a:lnTo>
                <a:lnTo>
                  <a:pt x="204" y="125"/>
                </a:lnTo>
                <a:lnTo>
                  <a:pt x="182" y="124"/>
                </a:lnTo>
                <a:lnTo>
                  <a:pt x="157" y="120"/>
                </a:lnTo>
                <a:lnTo>
                  <a:pt x="131" y="116"/>
                </a:lnTo>
                <a:lnTo>
                  <a:pt x="104" y="109"/>
                </a:lnTo>
                <a:lnTo>
                  <a:pt x="73" y="100"/>
                </a:lnTo>
                <a:lnTo>
                  <a:pt x="40" y="100"/>
                </a:lnTo>
                <a:lnTo>
                  <a:pt x="31" y="102"/>
                </a:lnTo>
                <a:lnTo>
                  <a:pt x="14" y="100"/>
                </a:lnTo>
                <a:lnTo>
                  <a:pt x="7" y="98"/>
                </a:lnTo>
                <a:lnTo>
                  <a:pt x="2" y="96"/>
                </a:lnTo>
                <a:lnTo>
                  <a:pt x="0" y="94"/>
                </a:lnTo>
                <a:lnTo>
                  <a:pt x="0" y="91"/>
                </a:lnTo>
                <a:lnTo>
                  <a:pt x="2" y="87"/>
                </a:lnTo>
                <a:lnTo>
                  <a:pt x="3" y="8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1" name="Freeform 138"/>
          <p:cNvSpPr>
            <a:spLocks/>
          </p:cNvSpPr>
          <p:nvPr/>
        </p:nvSpPr>
        <p:spPr bwMode="auto">
          <a:xfrm>
            <a:off x="5265738" y="3086100"/>
            <a:ext cx="454025" cy="196850"/>
          </a:xfrm>
          <a:custGeom>
            <a:avLst/>
            <a:gdLst>
              <a:gd name="T0" fmla="*/ 22225 w 286"/>
              <a:gd name="T1" fmla="*/ 66675 h 124"/>
              <a:gd name="T2" fmla="*/ 17463 w 286"/>
              <a:gd name="T3" fmla="*/ 79375 h 124"/>
              <a:gd name="T4" fmla="*/ 7938 w 286"/>
              <a:gd name="T5" fmla="*/ 90488 h 124"/>
              <a:gd name="T6" fmla="*/ 3175 w 286"/>
              <a:gd name="T7" fmla="*/ 101600 h 124"/>
              <a:gd name="T8" fmla="*/ 0 w 286"/>
              <a:gd name="T9" fmla="*/ 115888 h 124"/>
              <a:gd name="T10" fmla="*/ 3175 w 286"/>
              <a:gd name="T11" fmla="*/ 131763 h 124"/>
              <a:gd name="T12" fmla="*/ 4763 w 286"/>
              <a:gd name="T13" fmla="*/ 136525 h 124"/>
              <a:gd name="T14" fmla="*/ 11113 w 286"/>
              <a:gd name="T15" fmla="*/ 142875 h 124"/>
              <a:gd name="T16" fmla="*/ 17463 w 286"/>
              <a:gd name="T17" fmla="*/ 147638 h 124"/>
              <a:gd name="T18" fmla="*/ 25400 w 286"/>
              <a:gd name="T19" fmla="*/ 153988 h 124"/>
              <a:gd name="T20" fmla="*/ 71438 w 286"/>
              <a:gd name="T21" fmla="*/ 168275 h 124"/>
              <a:gd name="T22" fmla="*/ 119063 w 286"/>
              <a:gd name="T23" fmla="*/ 182563 h 124"/>
              <a:gd name="T24" fmla="*/ 179388 w 286"/>
              <a:gd name="T25" fmla="*/ 195263 h 124"/>
              <a:gd name="T26" fmla="*/ 211138 w 286"/>
              <a:gd name="T27" fmla="*/ 196850 h 124"/>
              <a:gd name="T28" fmla="*/ 246063 w 286"/>
              <a:gd name="T29" fmla="*/ 196850 h 124"/>
              <a:gd name="T30" fmla="*/ 280988 w 286"/>
              <a:gd name="T31" fmla="*/ 196850 h 124"/>
              <a:gd name="T32" fmla="*/ 315913 w 286"/>
              <a:gd name="T33" fmla="*/ 192088 h 124"/>
              <a:gd name="T34" fmla="*/ 347663 w 286"/>
              <a:gd name="T35" fmla="*/ 182563 h 124"/>
              <a:gd name="T36" fmla="*/ 379413 w 286"/>
              <a:gd name="T37" fmla="*/ 171450 h 124"/>
              <a:gd name="T38" fmla="*/ 411163 w 286"/>
              <a:gd name="T39" fmla="*/ 153988 h 124"/>
              <a:gd name="T40" fmla="*/ 439738 w 286"/>
              <a:gd name="T41" fmla="*/ 131763 h 124"/>
              <a:gd name="T42" fmla="*/ 449263 w 286"/>
              <a:gd name="T43" fmla="*/ 115888 h 124"/>
              <a:gd name="T44" fmla="*/ 454025 w 286"/>
              <a:gd name="T45" fmla="*/ 101600 h 124"/>
              <a:gd name="T46" fmla="*/ 454025 w 286"/>
              <a:gd name="T47" fmla="*/ 96838 h 124"/>
              <a:gd name="T48" fmla="*/ 454025 w 286"/>
              <a:gd name="T49" fmla="*/ 87313 h 124"/>
              <a:gd name="T50" fmla="*/ 450850 w 286"/>
              <a:gd name="T51" fmla="*/ 76200 h 124"/>
              <a:gd name="T52" fmla="*/ 446088 w 286"/>
              <a:gd name="T53" fmla="*/ 66675 h 124"/>
              <a:gd name="T54" fmla="*/ 436563 w 286"/>
              <a:gd name="T55" fmla="*/ 58738 h 124"/>
              <a:gd name="T56" fmla="*/ 425450 w 286"/>
              <a:gd name="T57" fmla="*/ 47625 h 124"/>
              <a:gd name="T58" fmla="*/ 411163 w 286"/>
              <a:gd name="T59" fmla="*/ 38100 h 124"/>
              <a:gd name="T60" fmla="*/ 390525 w 286"/>
              <a:gd name="T61" fmla="*/ 26988 h 124"/>
              <a:gd name="T62" fmla="*/ 365125 w 286"/>
              <a:gd name="T63" fmla="*/ 17463 h 124"/>
              <a:gd name="T64" fmla="*/ 333375 w 286"/>
              <a:gd name="T65" fmla="*/ 9525 h 124"/>
              <a:gd name="T66" fmla="*/ 303213 w 286"/>
              <a:gd name="T67" fmla="*/ 3175 h 124"/>
              <a:gd name="T68" fmla="*/ 271463 w 286"/>
              <a:gd name="T69" fmla="*/ 0 h 124"/>
              <a:gd name="T70" fmla="*/ 228600 w 286"/>
              <a:gd name="T71" fmla="*/ 0 h 124"/>
              <a:gd name="T72" fmla="*/ 182563 w 286"/>
              <a:gd name="T73" fmla="*/ 3175 h 124"/>
              <a:gd name="T74" fmla="*/ 155575 w 286"/>
              <a:gd name="T75" fmla="*/ 9525 h 124"/>
              <a:gd name="T76" fmla="*/ 130175 w 286"/>
              <a:gd name="T77" fmla="*/ 15875 h 124"/>
              <a:gd name="T78" fmla="*/ 103188 w 286"/>
              <a:gd name="T79" fmla="*/ 23813 h 124"/>
              <a:gd name="T80" fmla="*/ 74613 w 286"/>
              <a:gd name="T81" fmla="*/ 34925 h 124"/>
              <a:gd name="T82" fmla="*/ 49213 w 286"/>
              <a:gd name="T83" fmla="*/ 49213 h 124"/>
              <a:gd name="T84" fmla="*/ 22225 w 286"/>
              <a:gd name="T85" fmla="*/ 66675 h 124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86" h="124">
                <a:moveTo>
                  <a:pt x="14" y="42"/>
                </a:moveTo>
                <a:lnTo>
                  <a:pt x="11" y="50"/>
                </a:lnTo>
                <a:lnTo>
                  <a:pt x="5" y="57"/>
                </a:lnTo>
                <a:lnTo>
                  <a:pt x="2" y="64"/>
                </a:lnTo>
                <a:lnTo>
                  <a:pt x="0" y="73"/>
                </a:lnTo>
                <a:lnTo>
                  <a:pt x="2" y="83"/>
                </a:lnTo>
                <a:lnTo>
                  <a:pt x="3" y="86"/>
                </a:lnTo>
                <a:lnTo>
                  <a:pt x="7" y="90"/>
                </a:lnTo>
                <a:lnTo>
                  <a:pt x="11" y="93"/>
                </a:lnTo>
                <a:lnTo>
                  <a:pt x="16" y="97"/>
                </a:lnTo>
                <a:lnTo>
                  <a:pt x="45" y="106"/>
                </a:lnTo>
                <a:lnTo>
                  <a:pt x="75" y="115"/>
                </a:lnTo>
                <a:lnTo>
                  <a:pt x="113" y="123"/>
                </a:lnTo>
                <a:lnTo>
                  <a:pt x="133" y="124"/>
                </a:lnTo>
                <a:lnTo>
                  <a:pt x="155" y="124"/>
                </a:lnTo>
                <a:lnTo>
                  <a:pt x="177" y="124"/>
                </a:lnTo>
                <a:lnTo>
                  <a:pt x="199" y="121"/>
                </a:lnTo>
                <a:lnTo>
                  <a:pt x="219" y="115"/>
                </a:lnTo>
                <a:lnTo>
                  <a:pt x="239" y="108"/>
                </a:lnTo>
                <a:lnTo>
                  <a:pt x="259" y="97"/>
                </a:lnTo>
                <a:lnTo>
                  <a:pt x="277" y="83"/>
                </a:lnTo>
                <a:lnTo>
                  <a:pt x="283" y="73"/>
                </a:lnTo>
                <a:lnTo>
                  <a:pt x="286" y="64"/>
                </a:lnTo>
                <a:lnTo>
                  <a:pt x="286" y="61"/>
                </a:lnTo>
                <a:lnTo>
                  <a:pt x="286" y="55"/>
                </a:lnTo>
                <a:lnTo>
                  <a:pt x="284" y="48"/>
                </a:lnTo>
                <a:lnTo>
                  <a:pt x="281" y="42"/>
                </a:lnTo>
                <a:lnTo>
                  <a:pt x="275" y="37"/>
                </a:lnTo>
                <a:lnTo>
                  <a:pt x="268" y="30"/>
                </a:lnTo>
                <a:lnTo>
                  <a:pt x="259" y="24"/>
                </a:lnTo>
                <a:lnTo>
                  <a:pt x="246" y="17"/>
                </a:lnTo>
                <a:lnTo>
                  <a:pt x="230" y="11"/>
                </a:lnTo>
                <a:lnTo>
                  <a:pt x="210" y="6"/>
                </a:lnTo>
                <a:lnTo>
                  <a:pt x="191" y="2"/>
                </a:lnTo>
                <a:lnTo>
                  <a:pt x="171" y="0"/>
                </a:lnTo>
                <a:lnTo>
                  <a:pt x="144" y="0"/>
                </a:lnTo>
                <a:lnTo>
                  <a:pt x="115" y="2"/>
                </a:lnTo>
                <a:lnTo>
                  <a:pt x="98" y="6"/>
                </a:lnTo>
                <a:lnTo>
                  <a:pt x="82" y="10"/>
                </a:lnTo>
                <a:lnTo>
                  <a:pt x="65" y="15"/>
                </a:lnTo>
                <a:lnTo>
                  <a:pt x="47" y="22"/>
                </a:lnTo>
                <a:lnTo>
                  <a:pt x="31" y="31"/>
                </a:lnTo>
                <a:lnTo>
                  <a:pt x="14" y="4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2" name="Freeform 139"/>
          <p:cNvSpPr>
            <a:spLocks/>
          </p:cNvSpPr>
          <p:nvPr/>
        </p:nvSpPr>
        <p:spPr bwMode="auto">
          <a:xfrm>
            <a:off x="5372100" y="3086100"/>
            <a:ext cx="234950" cy="174625"/>
          </a:xfrm>
          <a:custGeom>
            <a:avLst/>
            <a:gdLst>
              <a:gd name="T0" fmla="*/ 14288 w 148"/>
              <a:gd name="T1" fmla="*/ 23813 h 110"/>
              <a:gd name="T2" fmla="*/ 6350 w 148"/>
              <a:gd name="T3" fmla="*/ 41275 h 110"/>
              <a:gd name="T4" fmla="*/ 3175 w 148"/>
              <a:gd name="T5" fmla="*/ 58738 h 110"/>
              <a:gd name="T6" fmla="*/ 0 w 148"/>
              <a:gd name="T7" fmla="*/ 79375 h 110"/>
              <a:gd name="T8" fmla="*/ 0 w 148"/>
              <a:gd name="T9" fmla="*/ 101600 h 110"/>
              <a:gd name="T10" fmla="*/ 6350 w 148"/>
              <a:gd name="T11" fmla="*/ 114300 h 110"/>
              <a:gd name="T12" fmla="*/ 12700 w 148"/>
              <a:gd name="T13" fmla="*/ 125413 h 110"/>
              <a:gd name="T14" fmla="*/ 17463 w 148"/>
              <a:gd name="T15" fmla="*/ 136525 h 110"/>
              <a:gd name="T16" fmla="*/ 30163 w 148"/>
              <a:gd name="T17" fmla="*/ 147638 h 110"/>
              <a:gd name="T18" fmla="*/ 44450 w 148"/>
              <a:gd name="T19" fmla="*/ 157163 h 110"/>
              <a:gd name="T20" fmla="*/ 61913 w 148"/>
              <a:gd name="T21" fmla="*/ 168275 h 110"/>
              <a:gd name="T22" fmla="*/ 79375 w 148"/>
              <a:gd name="T23" fmla="*/ 171450 h 110"/>
              <a:gd name="T24" fmla="*/ 98425 w 148"/>
              <a:gd name="T25" fmla="*/ 174625 h 110"/>
              <a:gd name="T26" fmla="*/ 122238 w 148"/>
              <a:gd name="T27" fmla="*/ 174625 h 110"/>
              <a:gd name="T28" fmla="*/ 147638 w 148"/>
              <a:gd name="T29" fmla="*/ 171450 h 110"/>
              <a:gd name="T30" fmla="*/ 174625 w 148"/>
              <a:gd name="T31" fmla="*/ 163513 h 110"/>
              <a:gd name="T32" fmla="*/ 185738 w 148"/>
              <a:gd name="T33" fmla="*/ 157163 h 110"/>
              <a:gd name="T34" fmla="*/ 196850 w 148"/>
              <a:gd name="T35" fmla="*/ 147638 h 110"/>
              <a:gd name="T36" fmla="*/ 209550 w 148"/>
              <a:gd name="T37" fmla="*/ 136525 h 110"/>
              <a:gd name="T38" fmla="*/ 217488 w 148"/>
              <a:gd name="T39" fmla="*/ 122238 h 110"/>
              <a:gd name="T40" fmla="*/ 223838 w 148"/>
              <a:gd name="T41" fmla="*/ 114300 h 110"/>
              <a:gd name="T42" fmla="*/ 227013 w 148"/>
              <a:gd name="T43" fmla="*/ 104775 h 110"/>
              <a:gd name="T44" fmla="*/ 231775 w 148"/>
              <a:gd name="T45" fmla="*/ 90488 h 110"/>
              <a:gd name="T46" fmla="*/ 234950 w 148"/>
              <a:gd name="T47" fmla="*/ 76200 h 110"/>
              <a:gd name="T48" fmla="*/ 234950 w 148"/>
              <a:gd name="T49" fmla="*/ 55563 h 110"/>
              <a:gd name="T50" fmla="*/ 228600 w 148"/>
              <a:gd name="T51" fmla="*/ 34925 h 110"/>
              <a:gd name="T52" fmla="*/ 220663 w 148"/>
              <a:gd name="T53" fmla="*/ 12700 h 110"/>
              <a:gd name="T54" fmla="*/ 203200 w 148"/>
              <a:gd name="T55" fmla="*/ 9525 h 110"/>
              <a:gd name="T56" fmla="*/ 182563 w 148"/>
              <a:gd name="T57" fmla="*/ 3175 h 110"/>
              <a:gd name="T58" fmla="*/ 160338 w 148"/>
              <a:gd name="T59" fmla="*/ 0 h 110"/>
              <a:gd name="T60" fmla="*/ 128588 w 148"/>
              <a:gd name="T61" fmla="*/ 0 h 110"/>
              <a:gd name="T62" fmla="*/ 93663 w 148"/>
              <a:gd name="T63" fmla="*/ 3175 h 110"/>
              <a:gd name="T64" fmla="*/ 55563 w 148"/>
              <a:gd name="T65" fmla="*/ 9525 h 110"/>
              <a:gd name="T66" fmla="*/ 14288 w 148"/>
              <a:gd name="T67" fmla="*/ 23813 h 110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148" h="110">
                <a:moveTo>
                  <a:pt x="9" y="15"/>
                </a:moveTo>
                <a:lnTo>
                  <a:pt x="4" y="26"/>
                </a:lnTo>
                <a:lnTo>
                  <a:pt x="2" y="37"/>
                </a:lnTo>
                <a:lnTo>
                  <a:pt x="0" y="50"/>
                </a:lnTo>
                <a:lnTo>
                  <a:pt x="0" y="64"/>
                </a:lnTo>
                <a:lnTo>
                  <a:pt x="4" y="72"/>
                </a:lnTo>
                <a:lnTo>
                  <a:pt x="8" y="79"/>
                </a:lnTo>
                <a:lnTo>
                  <a:pt x="11" y="86"/>
                </a:lnTo>
                <a:lnTo>
                  <a:pt x="19" y="93"/>
                </a:lnTo>
                <a:lnTo>
                  <a:pt x="28" y="99"/>
                </a:lnTo>
                <a:lnTo>
                  <a:pt x="39" y="106"/>
                </a:lnTo>
                <a:lnTo>
                  <a:pt x="50" y="108"/>
                </a:lnTo>
                <a:lnTo>
                  <a:pt x="62" y="110"/>
                </a:lnTo>
                <a:lnTo>
                  <a:pt x="77" y="110"/>
                </a:lnTo>
                <a:lnTo>
                  <a:pt x="93" y="108"/>
                </a:lnTo>
                <a:lnTo>
                  <a:pt x="110" y="103"/>
                </a:lnTo>
                <a:lnTo>
                  <a:pt x="117" y="99"/>
                </a:lnTo>
                <a:lnTo>
                  <a:pt x="124" y="93"/>
                </a:lnTo>
                <a:lnTo>
                  <a:pt x="132" y="86"/>
                </a:lnTo>
                <a:lnTo>
                  <a:pt x="137" y="77"/>
                </a:lnTo>
                <a:lnTo>
                  <a:pt x="141" y="72"/>
                </a:lnTo>
                <a:lnTo>
                  <a:pt x="143" y="66"/>
                </a:lnTo>
                <a:lnTo>
                  <a:pt x="146" y="57"/>
                </a:lnTo>
                <a:lnTo>
                  <a:pt x="148" y="48"/>
                </a:lnTo>
                <a:lnTo>
                  <a:pt x="148" y="35"/>
                </a:lnTo>
                <a:lnTo>
                  <a:pt x="144" y="22"/>
                </a:lnTo>
                <a:lnTo>
                  <a:pt x="139" y="8"/>
                </a:lnTo>
                <a:lnTo>
                  <a:pt x="128" y="6"/>
                </a:lnTo>
                <a:lnTo>
                  <a:pt x="115" y="2"/>
                </a:lnTo>
                <a:lnTo>
                  <a:pt x="101" y="0"/>
                </a:lnTo>
                <a:lnTo>
                  <a:pt x="81" y="0"/>
                </a:lnTo>
                <a:lnTo>
                  <a:pt x="59" y="2"/>
                </a:lnTo>
                <a:lnTo>
                  <a:pt x="35" y="6"/>
                </a:lnTo>
                <a:lnTo>
                  <a:pt x="9" y="1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3" name="Freeform 140"/>
          <p:cNvSpPr>
            <a:spLocks/>
          </p:cNvSpPr>
          <p:nvPr/>
        </p:nvSpPr>
        <p:spPr bwMode="auto">
          <a:xfrm>
            <a:off x="5445125" y="3119438"/>
            <a:ext cx="77788" cy="77787"/>
          </a:xfrm>
          <a:custGeom>
            <a:avLst/>
            <a:gdLst>
              <a:gd name="T0" fmla="*/ 77788 w 49"/>
              <a:gd name="T1" fmla="*/ 39687 h 49"/>
              <a:gd name="T2" fmla="*/ 74613 w 49"/>
              <a:gd name="T3" fmla="*/ 53975 h 49"/>
              <a:gd name="T4" fmla="*/ 63500 w 49"/>
              <a:gd name="T5" fmla="*/ 65087 h 49"/>
              <a:gd name="T6" fmla="*/ 52388 w 49"/>
              <a:gd name="T7" fmla="*/ 74612 h 49"/>
              <a:gd name="T8" fmla="*/ 38100 w 49"/>
              <a:gd name="T9" fmla="*/ 77787 h 49"/>
              <a:gd name="T10" fmla="*/ 23813 w 49"/>
              <a:gd name="T11" fmla="*/ 71437 h 49"/>
              <a:gd name="T12" fmla="*/ 11113 w 49"/>
              <a:gd name="T13" fmla="*/ 63500 h 49"/>
              <a:gd name="T14" fmla="*/ 3175 w 49"/>
              <a:gd name="T15" fmla="*/ 50800 h 49"/>
              <a:gd name="T16" fmla="*/ 0 w 49"/>
              <a:gd name="T17" fmla="*/ 36512 h 49"/>
              <a:gd name="T18" fmla="*/ 6350 w 49"/>
              <a:gd name="T19" fmla="*/ 22225 h 49"/>
              <a:gd name="T20" fmla="*/ 14288 w 49"/>
              <a:gd name="T21" fmla="*/ 11112 h 49"/>
              <a:gd name="T22" fmla="*/ 25400 w 49"/>
              <a:gd name="T23" fmla="*/ 1587 h 49"/>
              <a:gd name="T24" fmla="*/ 39688 w 49"/>
              <a:gd name="T25" fmla="*/ 0 h 49"/>
              <a:gd name="T26" fmla="*/ 57150 w 49"/>
              <a:gd name="T27" fmla="*/ 4762 h 49"/>
              <a:gd name="T28" fmla="*/ 69850 w 49"/>
              <a:gd name="T29" fmla="*/ 14287 h 49"/>
              <a:gd name="T30" fmla="*/ 74613 w 49"/>
              <a:gd name="T31" fmla="*/ 25400 h 49"/>
              <a:gd name="T32" fmla="*/ 77788 w 49"/>
              <a:gd name="T33" fmla="*/ 39687 h 49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9" h="49">
                <a:moveTo>
                  <a:pt x="49" y="25"/>
                </a:moveTo>
                <a:lnTo>
                  <a:pt x="47" y="34"/>
                </a:lnTo>
                <a:lnTo>
                  <a:pt x="40" y="41"/>
                </a:lnTo>
                <a:lnTo>
                  <a:pt x="33" y="47"/>
                </a:lnTo>
                <a:lnTo>
                  <a:pt x="24" y="49"/>
                </a:lnTo>
                <a:lnTo>
                  <a:pt x="15" y="45"/>
                </a:lnTo>
                <a:lnTo>
                  <a:pt x="7" y="40"/>
                </a:lnTo>
                <a:lnTo>
                  <a:pt x="2" y="32"/>
                </a:lnTo>
                <a:lnTo>
                  <a:pt x="0" y="23"/>
                </a:lnTo>
                <a:lnTo>
                  <a:pt x="4" y="14"/>
                </a:lnTo>
                <a:lnTo>
                  <a:pt x="9" y="7"/>
                </a:lnTo>
                <a:lnTo>
                  <a:pt x="16" y="1"/>
                </a:lnTo>
                <a:lnTo>
                  <a:pt x="25" y="0"/>
                </a:lnTo>
                <a:lnTo>
                  <a:pt x="36" y="3"/>
                </a:lnTo>
                <a:lnTo>
                  <a:pt x="44" y="9"/>
                </a:lnTo>
                <a:lnTo>
                  <a:pt x="47" y="16"/>
                </a:lnTo>
                <a:lnTo>
                  <a:pt x="49" y="2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4" name="Freeform 141"/>
          <p:cNvSpPr>
            <a:spLocks/>
          </p:cNvSpPr>
          <p:nvPr/>
        </p:nvSpPr>
        <p:spPr bwMode="auto">
          <a:xfrm>
            <a:off x="5108575" y="2933700"/>
            <a:ext cx="669925" cy="369888"/>
          </a:xfrm>
          <a:custGeom>
            <a:avLst/>
            <a:gdLst>
              <a:gd name="T0" fmla="*/ 119063 w 422"/>
              <a:gd name="T1" fmla="*/ 103188 h 233"/>
              <a:gd name="T2" fmla="*/ 185738 w 422"/>
              <a:gd name="T3" fmla="*/ 60325 h 233"/>
              <a:gd name="T4" fmla="*/ 246063 w 422"/>
              <a:gd name="T5" fmla="*/ 28575 h 233"/>
              <a:gd name="T6" fmla="*/ 307975 w 422"/>
              <a:gd name="T7" fmla="*/ 11113 h 233"/>
              <a:gd name="T8" fmla="*/ 361950 w 422"/>
              <a:gd name="T9" fmla="*/ 3175 h 233"/>
              <a:gd name="T10" fmla="*/ 414338 w 422"/>
              <a:gd name="T11" fmla="*/ 4763 h 233"/>
              <a:gd name="T12" fmla="*/ 487363 w 422"/>
              <a:gd name="T13" fmla="*/ 20638 h 233"/>
              <a:gd name="T14" fmla="*/ 565150 w 422"/>
              <a:gd name="T15" fmla="*/ 52388 h 233"/>
              <a:gd name="T16" fmla="*/ 625475 w 422"/>
              <a:gd name="T17" fmla="*/ 92075 h 233"/>
              <a:gd name="T18" fmla="*/ 669925 w 422"/>
              <a:gd name="T19" fmla="*/ 130175 h 233"/>
              <a:gd name="T20" fmla="*/ 652463 w 422"/>
              <a:gd name="T21" fmla="*/ 109538 h 233"/>
              <a:gd name="T22" fmla="*/ 600075 w 422"/>
              <a:gd name="T23" fmla="*/ 63500 h 233"/>
              <a:gd name="T24" fmla="*/ 544513 w 422"/>
              <a:gd name="T25" fmla="*/ 31750 h 233"/>
              <a:gd name="T26" fmla="*/ 469900 w 422"/>
              <a:gd name="T27" fmla="*/ 4763 h 233"/>
              <a:gd name="T28" fmla="*/ 379413 w 422"/>
              <a:gd name="T29" fmla="*/ 3175 h 233"/>
              <a:gd name="T30" fmla="*/ 327025 w 422"/>
              <a:gd name="T31" fmla="*/ 7938 h 233"/>
              <a:gd name="T32" fmla="*/ 273050 w 422"/>
              <a:gd name="T33" fmla="*/ 25400 h 233"/>
              <a:gd name="T34" fmla="*/ 214313 w 422"/>
              <a:gd name="T35" fmla="*/ 52388 h 233"/>
              <a:gd name="T36" fmla="*/ 153988 w 422"/>
              <a:gd name="T37" fmla="*/ 88900 h 233"/>
              <a:gd name="T38" fmla="*/ 90488 w 422"/>
              <a:gd name="T39" fmla="*/ 138113 h 233"/>
              <a:gd name="T40" fmla="*/ 49213 w 422"/>
              <a:gd name="T41" fmla="*/ 185738 h 233"/>
              <a:gd name="T42" fmla="*/ 20638 w 422"/>
              <a:gd name="T43" fmla="*/ 234950 h 233"/>
              <a:gd name="T44" fmla="*/ 0 w 422"/>
              <a:gd name="T45" fmla="*/ 300038 h 233"/>
              <a:gd name="T46" fmla="*/ 3175 w 422"/>
              <a:gd name="T47" fmla="*/ 315913 h 233"/>
              <a:gd name="T48" fmla="*/ 14288 w 422"/>
              <a:gd name="T49" fmla="*/ 330200 h 233"/>
              <a:gd name="T50" fmla="*/ 58738 w 422"/>
              <a:gd name="T51" fmla="*/ 349250 h 233"/>
              <a:gd name="T52" fmla="*/ 111125 w 422"/>
              <a:gd name="T53" fmla="*/ 365125 h 233"/>
              <a:gd name="T54" fmla="*/ 128588 w 422"/>
              <a:gd name="T55" fmla="*/ 369888 h 233"/>
              <a:gd name="T56" fmla="*/ 73025 w 422"/>
              <a:gd name="T57" fmla="*/ 358775 h 233"/>
              <a:gd name="T58" fmla="*/ 31750 w 422"/>
              <a:gd name="T59" fmla="*/ 341313 h 233"/>
              <a:gd name="T60" fmla="*/ 14288 w 422"/>
              <a:gd name="T61" fmla="*/ 327025 h 233"/>
              <a:gd name="T62" fmla="*/ 9525 w 422"/>
              <a:gd name="T63" fmla="*/ 306388 h 233"/>
              <a:gd name="T64" fmla="*/ 14288 w 422"/>
              <a:gd name="T65" fmla="*/ 266700 h 233"/>
              <a:gd name="T66" fmla="*/ 26988 w 422"/>
              <a:gd name="T67" fmla="*/ 222250 h 233"/>
              <a:gd name="T68" fmla="*/ 49213 w 422"/>
              <a:gd name="T69" fmla="*/ 176213 h 233"/>
              <a:gd name="T70" fmla="*/ 87313 w 422"/>
              <a:gd name="T71" fmla="*/ 130175 h 233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422" h="233">
                <a:moveTo>
                  <a:pt x="55" y="82"/>
                </a:moveTo>
                <a:lnTo>
                  <a:pt x="75" y="65"/>
                </a:lnTo>
                <a:lnTo>
                  <a:pt x="95" y="51"/>
                </a:lnTo>
                <a:lnTo>
                  <a:pt x="117" y="38"/>
                </a:lnTo>
                <a:lnTo>
                  <a:pt x="135" y="27"/>
                </a:lnTo>
                <a:lnTo>
                  <a:pt x="155" y="18"/>
                </a:lnTo>
                <a:lnTo>
                  <a:pt x="175" y="13"/>
                </a:lnTo>
                <a:lnTo>
                  <a:pt x="194" y="7"/>
                </a:lnTo>
                <a:lnTo>
                  <a:pt x="212" y="3"/>
                </a:lnTo>
                <a:lnTo>
                  <a:pt x="228" y="2"/>
                </a:lnTo>
                <a:lnTo>
                  <a:pt x="245" y="2"/>
                </a:lnTo>
                <a:lnTo>
                  <a:pt x="261" y="3"/>
                </a:lnTo>
                <a:lnTo>
                  <a:pt x="278" y="5"/>
                </a:lnTo>
                <a:lnTo>
                  <a:pt x="307" y="13"/>
                </a:lnTo>
                <a:lnTo>
                  <a:pt x="334" y="22"/>
                </a:lnTo>
                <a:lnTo>
                  <a:pt x="356" y="33"/>
                </a:lnTo>
                <a:lnTo>
                  <a:pt x="378" y="45"/>
                </a:lnTo>
                <a:lnTo>
                  <a:pt x="394" y="58"/>
                </a:lnTo>
                <a:lnTo>
                  <a:pt x="407" y="67"/>
                </a:lnTo>
                <a:lnTo>
                  <a:pt x="422" y="82"/>
                </a:lnTo>
                <a:lnTo>
                  <a:pt x="418" y="76"/>
                </a:lnTo>
                <a:lnTo>
                  <a:pt x="411" y="69"/>
                </a:lnTo>
                <a:lnTo>
                  <a:pt x="393" y="51"/>
                </a:lnTo>
                <a:lnTo>
                  <a:pt x="378" y="40"/>
                </a:lnTo>
                <a:lnTo>
                  <a:pt x="361" y="29"/>
                </a:lnTo>
                <a:lnTo>
                  <a:pt x="343" y="20"/>
                </a:lnTo>
                <a:lnTo>
                  <a:pt x="321" y="11"/>
                </a:lnTo>
                <a:lnTo>
                  <a:pt x="296" y="3"/>
                </a:lnTo>
                <a:lnTo>
                  <a:pt x="268" y="0"/>
                </a:lnTo>
                <a:lnTo>
                  <a:pt x="239" y="2"/>
                </a:lnTo>
                <a:lnTo>
                  <a:pt x="223" y="3"/>
                </a:lnTo>
                <a:lnTo>
                  <a:pt x="206" y="5"/>
                </a:lnTo>
                <a:lnTo>
                  <a:pt x="190" y="11"/>
                </a:lnTo>
                <a:lnTo>
                  <a:pt x="172" y="16"/>
                </a:lnTo>
                <a:lnTo>
                  <a:pt x="155" y="23"/>
                </a:lnTo>
                <a:lnTo>
                  <a:pt x="135" y="33"/>
                </a:lnTo>
                <a:lnTo>
                  <a:pt x="117" y="44"/>
                </a:lnTo>
                <a:lnTo>
                  <a:pt x="97" y="56"/>
                </a:lnTo>
                <a:lnTo>
                  <a:pt x="77" y="71"/>
                </a:lnTo>
                <a:lnTo>
                  <a:pt x="57" y="87"/>
                </a:lnTo>
                <a:lnTo>
                  <a:pt x="48" y="95"/>
                </a:lnTo>
                <a:lnTo>
                  <a:pt x="31" y="117"/>
                </a:lnTo>
                <a:lnTo>
                  <a:pt x="22" y="131"/>
                </a:lnTo>
                <a:lnTo>
                  <a:pt x="13" y="148"/>
                </a:lnTo>
                <a:lnTo>
                  <a:pt x="6" y="168"/>
                </a:lnTo>
                <a:lnTo>
                  <a:pt x="0" y="189"/>
                </a:lnTo>
                <a:lnTo>
                  <a:pt x="0" y="195"/>
                </a:lnTo>
                <a:lnTo>
                  <a:pt x="2" y="199"/>
                </a:lnTo>
                <a:lnTo>
                  <a:pt x="6" y="204"/>
                </a:lnTo>
                <a:lnTo>
                  <a:pt x="9" y="208"/>
                </a:lnTo>
                <a:lnTo>
                  <a:pt x="22" y="215"/>
                </a:lnTo>
                <a:lnTo>
                  <a:pt x="37" y="220"/>
                </a:lnTo>
                <a:lnTo>
                  <a:pt x="53" y="226"/>
                </a:lnTo>
                <a:lnTo>
                  <a:pt x="70" y="230"/>
                </a:lnTo>
                <a:lnTo>
                  <a:pt x="95" y="233"/>
                </a:lnTo>
                <a:lnTo>
                  <a:pt x="81" y="233"/>
                </a:lnTo>
                <a:lnTo>
                  <a:pt x="64" y="230"/>
                </a:lnTo>
                <a:lnTo>
                  <a:pt x="46" y="226"/>
                </a:lnTo>
                <a:lnTo>
                  <a:pt x="28" y="220"/>
                </a:lnTo>
                <a:lnTo>
                  <a:pt x="20" y="215"/>
                </a:lnTo>
                <a:lnTo>
                  <a:pt x="15" y="211"/>
                </a:lnTo>
                <a:lnTo>
                  <a:pt x="9" y="206"/>
                </a:lnTo>
                <a:lnTo>
                  <a:pt x="6" y="200"/>
                </a:lnTo>
                <a:lnTo>
                  <a:pt x="6" y="193"/>
                </a:lnTo>
                <a:lnTo>
                  <a:pt x="8" y="186"/>
                </a:lnTo>
                <a:lnTo>
                  <a:pt x="9" y="168"/>
                </a:lnTo>
                <a:lnTo>
                  <a:pt x="13" y="155"/>
                </a:lnTo>
                <a:lnTo>
                  <a:pt x="17" y="140"/>
                </a:lnTo>
                <a:lnTo>
                  <a:pt x="22" y="126"/>
                </a:lnTo>
                <a:lnTo>
                  <a:pt x="31" y="111"/>
                </a:lnTo>
                <a:lnTo>
                  <a:pt x="40" y="96"/>
                </a:lnTo>
                <a:lnTo>
                  <a:pt x="55" y="8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5" name="Freeform 142"/>
          <p:cNvSpPr>
            <a:spLocks/>
          </p:cNvSpPr>
          <p:nvPr/>
        </p:nvSpPr>
        <p:spPr bwMode="auto">
          <a:xfrm>
            <a:off x="5059363" y="2614613"/>
            <a:ext cx="846137" cy="242887"/>
          </a:xfrm>
          <a:custGeom>
            <a:avLst/>
            <a:gdLst>
              <a:gd name="T0" fmla="*/ 6350 w 533"/>
              <a:gd name="T1" fmla="*/ 179387 h 153"/>
              <a:gd name="T2" fmla="*/ 41275 w 533"/>
              <a:gd name="T3" fmla="*/ 150812 h 153"/>
              <a:gd name="T4" fmla="*/ 76200 w 533"/>
              <a:gd name="T5" fmla="*/ 122237 h 153"/>
              <a:gd name="T6" fmla="*/ 122237 w 533"/>
              <a:gd name="T7" fmla="*/ 87312 h 153"/>
              <a:gd name="T8" fmla="*/ 177800 w 533"/>
              <a:gd name="T9" fmla="*/ 55562 h 153"/>
              <a:gd name="T10" fmla="*/ 203200 w 533"/>
              <a:gd name="T11" fmla="*/ 41275 h 153"/>
              <a:gd name="T12" fmla="*/ 231775 w 533"/>
              <a:gd name="T13" fmla="*/ 28575 h 153"/>
              <a:gd name="T14" fmla="*/ 260350 w 533"/>
              <a:gd name="T15" fmla="*/ 20637 h 153"/>
              <a:gd name="T16" fmla="*/ 290512 w 533"/>
              <a:gd name="T17" fmla="*/ 11112 h 153"/>
              <a:gd name="T18" fmla="*/ 319087 w 533"/>
              <a:gd name="T19" fmla="*/ 9525 h 153"/>
              <a:gd name="T20" fmla="*/ 344487 w 533"/>
              <a:gd name="T21" fmla="*/ 11112 h 153"/>
              <a:gd name="T22" fmla="*/ 350837 w 533"/>
              <a:gd name="T23" fmla="*/ 9525 h 153"/>
              <a:gd name="T24" fmla="*/ 371475 w 533"/>
              <a:gd name="T25" fmla="*/ 3175 h 153"/>
              <a:gd name="T26" fmla="*/ 406400 w 533"/>
              <a:gd name="T27" fmla="*/ 0 h 153"/>
              <a:gd name="T28" fmla="*/ 428625 w 533"/>
              <a:gd name="T29" fmla="*/ 0 h 153"/>
              <a:gd name="T30" fmla="*/ 458787 w 533"/>
              <a:gd name="T31" fmla="*/ 3175 h 153"/>
              <a:gd name="T32" fmla="*/ 487362 w 533"/>
              <a:gd name="T33" fmla="*/ 9525 h 153"/>
              <a:gd name="T34" fmla="*/ 522287 w 533"/>
              <a:gd name="T35" fmla="*/ 17462 h 153"/>
              <a:gd name="T36" fmla="*/ 558800 w 533"/>
              <a:gd name="T37" fmla="*/ 31750 h 153"/>
              <a:gd name="T38" fmla="*/ 603250 w 533"/>
              <a:gd name="T39" fmla="*/ 52387 h 153"/>
              <a:gd name="T40" fmla="*/ 649287 w 533"/>
              <a:gd name="T41" fmla="*/ 76200 h 153"/>
              <a:gd name="T42" fmla="*/ 698500 w 533"/>
              <a:gd name="T43" fmla="*/ 104775 h 153"/>
              <a:gd name="T44" fmla="*/ 754062 w 533"/>
              <a:gd name="T45" fmla="*/ 141287 h 153"/>
              <a:gd name="T46" fmla="*/ 811212 w 533"/>
              <a:gd name="T47" fmla="*/ 185737 h 153"/>
              <a:gd name="T48" fmla="*/ 846137 w 533"/>
              <a:gd name="T49" fmla="*/ 228600 h 153"/>
              <a:gd name="T50" fmla="*/ 765175 w 533"/>
              <a:gd name="T51" fmla="*/ 225425 h 153"/>
              <a:gd name="T52" fmla="*/ 715962 w 533"/>
              <a:gd name="T53" fmla="*/ 203200 h 153"/>
              <a:gd name="T54" fmla="*/ 660400 w 533"/>
              <a:gd name="T55" fmla="*/ 182562 h 153"/>
              <a:gd name="T56" fmla="*/ 593725 w 533"/>
              <a:gd name="T57" fmla="*/ 158750 h 153"/>
              <a:gd name="T58" fmla="*/ 522287 w 533"/>
              <a:gd name="T59" fmla="*/ 136525 h 153"/>
              <a:gd name="T60" fmla="*/ 446087 w 533"/>
              <a:gd name="T61" fmla="*/ 119062 h 153"/>
              <a:gd name="T62" fmla="*/ 409575 w 533"/>
              <a:gd name="T63" fmla="*/ 112712 h 153"/>
              <a:gd name="T64" fmla="*/ 374650 w 533"/>
              <a:gd name="T65" fmla="*/ 109537 h 153"/>
              <a:gd name="T66" fmla="*/ 342900 w 533"/>
              <a:gd name="T67" fmla="*/ 109537 h 153"/>
              <a:gd name="T68" fmla="*/ 309562 w 533"/>
              <a:gd name="T69" fmla="*/ 115887 h 153"/>
              <a:gd name="T70" fmla="*/ 133350 w 533"/>
              <a:gd name="T71" fmla="*/ 214312 h 153"/>
              <a:gd name="T72" fmla="*/ 31750 w 533"/>
              <a:gd name="T73" fmla="*/ 242887 h 153"/>
              <a:gd name="T74" fmla="*/ 26987 w 533"/>
              <a:gd name="T75" fmla="*/ 242887 h 153"/>
              <a:gd name="T76" fmla="*/ 17462 w 533"/>
              <a:gd name="T77" fmla="*/ 241300 h 153"/>
              <a:gd name="T78" fmla="*/ 12700 w 533"/>
              <a:gd name="T79" fmla="*/ 238125 h 153"/>
              <a:gd name="T80" fmla="*/ 6350 w 533"/>
              <a:gd name="T81" fmla="*/ 231775 h 153"/>
              <a:gd name="T82" fmla="*/ 0 w 533"/>
              <a:gd name="T83" fmla="*/ 220662 h 153"/>
              <a:gd name="T84" fmla="*/ 0 w 533"/>
              <a:gd name="T85" fmla="*/ 203200 h 153"/>
              <a:gd name="T86" fmla="*/ 6350 w 533"/>
              <a:gd name="T87" fmla="*/ 179387 h 153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533" h="153">
                <a:moveTo>
                  <a:pt x="4" y="113"/>
                </a:moveTo>
                <a:lnTo>
                  <a:pt x="26" y="95"/>
                </a:lnTo>
                <a:lnTo>
                  <a:pt x="48" y="77"/>
                </a:lnTo>
                <a:lnTo>
                  <a:pt x="77" y="55"/>
                </a:lnTo>
                <a:lnTo>
                  <a:pt x="112" y="35"/>
                </a:lnTo>
                <a:lnTo>
                  <a:pt x="128" y="26"/>
                </a:lnTo>
                <a:lnTo>
                  <a:pt x="146" y="18"/>
                </a:lnTo>
                <a:lnTo>
                  <a:pt x="164" y="13"/>
                </a:lnTo>
                <a:lnTo>
                  <a:pt x="183" y="7"/>
                </a:lnTo>
                <a:lnTo>
                  <a:pt x="201" y="6"/>
                </a:lnTo>
                <a:lnTo>
                  <a:pt x="217" y="7"/>
                </a:lnTo>
                <a:lnTo>
                  <a:pt x="221" y="6"/>
                </a:lnTo>
                <a:lnTo>
                  <a:pt x="234" y="2"/>
                </a:lnTo>
                <a:lnTo>
                  <a:pt x="256" y="0"/>
                </a:lnTo>
                <a:lnTo>
                  <a:pt x="270" y="0"/>
                </a:lnTo>
                <a:lnTo>
                  <a:pt x="289" y="2"/>
                </a:lnTo>
                <a:lnTo>
                  <a:pt x="307" y="6"/>
                </a:lnTo>
                <a:lnTo>
                  <a:pt x="329" y="11"/>
                </a:lnTo>
                <a:lnTo>
                  <a:pt x="352" y="20"/>
                </a:lnTo>
                <a:lnTo>
                  <a:pt x="380" y="33"/>
                </a:lnTo>
                <a:lnTo>
                  <a:pt x="409" y="48"/>
                </a:lnTo>
                <a:lnTo>
                  <a:pt x="440" y="66"/>
                </a:lnTo>
                <a:lnTo>
                  <a:pt x="475" y="89"/>
                </a:lnTo>
                <a:lnTo>
                  <a:pt x="511" y="117"/>
                </a:lnTo>
                <a:lnTo>
                  <a:pt x="533" y="144"/>
                </a:lnTo>
                <a:lnTo>
                  <a:pt x="482" y="142"/>
                </a:lnTo>
                <a:lnTo>
                  <a:pt x="451" y="128"/>
                </a:lnTo>
                <a:lnTo>
                  <a:pt x="416" y="115"/>
                </a:lnTo>
                <a:lnTo>
                  <a:pt x="374" y="100"/>
                </a:lnTo>
                <a:lnTo>
                  <a:pt x="329" y="86"/>
                </a:lnTo>
                <a:lnTo>
                  <a:pt x="281" y="75"/>
                </a:lnTo>
                <a:lnTo>
                  <a:pt x="258" y="71"/>
                </a:lnTo>
                <a:lnTo>
                  <a:pt x="236" y="69"/>
                </a:lnTo>
                <a:lnTo>
                  <a:pt x="216" y="69"/>
                </a:lnTo>
                <a:lnTo>
                  <a:pt x="195" y="73"/>
                </a:lnTo>
                <a:lnTo>
                  <a:pt x="84" y="135"/>
                </a:lnTo>
                <a:lnTo>
                  <a:pt x="20" y="153"/>
                </a:lnTo>
                <a:lnTo>
                  <a:pt x="17" y="153"/>
                </a:lnTo>
                <a:lnTo>
                  <a:pt x="11" y="152"/>
                </a:lnTo>
                <a:lnTo>
                  <a:pt x="8" y="150"/>
                </a:lnTo>
                <a:lnTo>
                  <a:pt x="4" y="146"/>
                </a:lnTo>
                <a:lnTo>
                  <a:pt x="0" y="139"/>
                </a:lnTo>
                <a:lnTo>
                  <a:pt x="0" y="128"/>
                </a:lnTo>
                <a:lnTo>
                  <a:pt x="4" y="11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6" name="Freeform 143"/>
          <p:cNvSpPr>
            <a:spLocks/>
          </p:cNvSpPr>
          <p:nvPr/>
        </p:nvSpPr>
        <p:spPr bwMode="auto">
          <a:xfrm>
            <a:off x="3611563" y="2657475"/>
            <a:ext cx="958850" cy="325438"/>
          </a:xfrm>
          <a:custGeom>
            <a:avLst/>
            <a:gdLst>
              <a:gd name="T0" fmla="*/ 944563 w 604"/>
              <a:gd name="T1" fmla="*/ 142875 h 205"/>
              <a:gd name="T2" fmla="*/ 938213 w 604"/>
              <a:gd name="T3" fmla="*/ 133350 h 205"/>
              <a:gd name="T4" fmla="*/ 912813 w 604"/>
              <a:gd name="T5" fmla="*/ 111125 h 205"/>
              <a:gd name="T6" fmla="*/ 871538 w 604"/>
              <a:gd name="T7" fmla="*/ 82550 h 205"/>
              <a:gd name="T8" fmla="*/ 846138 w 604"/>
              <a:gd name="T9" fmla="*/ 65088 h 205"/>
              <a:gd name="T10" fmla="*/ 817563 w 604"/>
              <a:gd name="T11" fmla="*/ 47625 h 205"/>
              <a:gd name="T12" fmla="*/ 782638 w 604"/>
              <a:gd name="T13" fmla="*/ 33338 h 205"/>
              <a:gd name="T14" fmla="*/ 744538 w 604"/>
              <a:gd name="T15" fmla="*/ 20638 h 205"/>
              <a:gd name="T16" fmla="*/ 706438 w 604"/>
              <a:gd name="T17" fmla="*/ 9525 h 205"/>
              <a:gd name="T18" fmla="*/ 660400 w 604"/>
              <a:gd name="T19" fmla="*/ 3175 h 205"/>
              <a:gd name="T20" fmla="*/ 614363 w 604"/>
              <a:gd name="T21" fmla="*/ 0 h 205"/>
              <a:gd name="T22" fmla="*/ 565150 w 604"/>
              <a:gd name="T23" fmla="*/ 3175 h 205"/>
              <a:gd name="T24" fmla="*/ 509588 w 604"/>
              <a:gd name="T25" fmla="*/ 12700 h 205"/>
              <a:gd name="T26" fmla="*/ 455613 w 604"/>
              <a:gd name="T27" fmla="*/ 26988 h 205"/>
              <a:gd name="T28" fmla="*/ 406400 w 604"/>
              <a:gd name="T29" fmla="*/ 38100 h 205"/>
              <a:gd name="T30" fmla="*/ 354013 w 604"/>
              <a:gd name="T31" fmla="*/ 55563 h 205"/>
              <a:gd name="T32" fmla="*/ 290513 w 604"/>
              <a:gd name="T33" fmla="*/ 76200 h 205"/>
              <a:gd name="T34" fmla="*/ 223838 w 604"/>
              <a:gd name="T35" fmla="*/ 104775 h 205"/>
              <a:gd name="T36" fmla="*/ 192088 w 604"/>
              <a:gd name="T37" fmla="*/ 122238 h 205"/>
              <a:gd name="T38" fmla="*/ 157163 w 604"/>
              <a:gd name="T39" fmla="*/ 142875 h 205"/>
              <a:gd name="T40" fmla="*/ 128588 w 604"/>
              <a:gd name="T41" fmla="*/ 163513 h 205"/>
              <a:gd name="T42" fmla="*/ 98425 w 604"/>
              <a:gd name="T43" fmla="*/ 185738 h 205"/>
              <a:gd name="T44" fmla="*/ 76200 w 604"/>
              <a:gd name="T45" fmla="*/ 212725 h 205"/>
              <a:gd name="T46" fmla="*/ 55563 w 604"/>
              <a:gd name="T47" fmla="*/ 238125 h 205"/>
              <a:gd name="T48" fmla="*/ 9525 w 604"/>
              <a:gd name="T49" fmla="*/ 311150 h 205"/>
              <a:gd name="T50" fmla="*/ 0 w 604"/>
              <a:gd name="T51" fmla="*/ 322263 h 205"/>
              <a:gd name="T52" fmla="*/ 0 w 604"/>
              <a:gd name="T53" fmla="*/ 325438 h 205"/>
              <a:gd name="T54" fmla="*/ 12700 w 604"/>
              <a:gd name="T55" fmla="*/ 315913 h 205"/>
              <a:gd name="T56" fmla="*/ 20638 w 604"/>
              <a:gd name="T57" fmla="*/ 304800 h 205"/>
              <a:gd name="T58" fmla="*/ 31750 w 604"/>
              <a:gd name="T59" fmla="*/ 296863 h 205"/>
              <a:gd name="T60" fmla="*/ 63500 w 604"/>
              <a:gd name="T61" fmla="*/ 276225 h 205"/>
              <a:gd name="T62" fmla="*/ 84138 w 604"/>
              <a:gd name="T63" fmla="*/ 261938 h 205"/>
              <a:gd name="T64" fmla="*/ 111125 w 604"/>
              <a:gd name="T65" fmla="*/ 249238 h 205"/>
              <a:gd name="T66" fmla="*/ 139700 w 604"/>
              <a:gd name="T67" fmla="*/ 238125 h 205"/>
              <a:gd name="T68" fmla="*/ 168275 w 604"/>
              <a:gd name="T69" fmla="*/ 230188 h 205"/>
              <a:gd name="T70" fmla="*/ 185738 w 604"/>
              <a:gd name="T71" fmla="*/ 220663 h 205"/>
              <a:gd name="T72" fmla="*/ 206375 w 604"/>
              <a:gd name="T73" fmla="*/ 209550 h 205"/>
              <a:gd name="T74" fmla="*/ 241300 w 604"/>
              <a:gd name="T75" fmla="*/ 195263 h 205"/>
              <a:gd name="T76" fmla="*/ 287338 w 604"/>
              <a:gd name="T77" fmla="*/ 177800 h 205"/>
              <a:gd name="T78" fmla="*/ 344488 w 604"/>
              <a:gd name="T79" fmla="*/ 165100 h 205"/>
              <a:gd name="T80" fmla="*/ 420688 w 604"/>
              <a:gd name="T81" fmla="*/ 150813 h 205"/>
              <a:gd name="T82" fmla="*/ 509588 w 604"/>
              <a:gd name="T83" fmla="*/ 142875 h 205"/>
              <a:gd name="T84" fmla="*/ 541338 w 604"/>
              <a:gd name="T85" fmla="*/ 139700 h 205"/>
              <a:gd name="T86" fmla="*/ 622300 w 604"/>
              <a:gd name="T87" fmla="*/ 136525 h 205"/>
              <a:gd name="T88" fmla="*/ 671513 w 604"/>
              <a:gd name="T89" fmla="*/ 139700 h 205"/>
              <a:gd name="T90" fmla="*/ 730250 w 604"/>
              <a:gd name="T91" fmla="*/ 142875 h 205"/>
              <a:gd name="T92" fmla="*/ 785813 w 604"/>
              <a:gd name="T93" fmla="*/ 149225 h 205"/>
              <a:gd name="T94" fmla="*/ 839788 w 604"/>
              <a:gd name="T95" fmla="*/ 160338 h 205"/>
              <a:gd name="T96" fmla="*/ 866775 w 604"/>
              <a:gd name="T97" fmla="*/ 165100 h 205"/>
              <a:gd name="T98" fmla="*/ 915988 w 604"/>
              <a:gd name="T99" fmla="*/ 171450 h 205"/>
              <a:gd name="T100" fmla="*/ 938213 w 604"/>
              <a:gd name="T101" fmla="*/ 171450 h 205"/>
              <a:gd name="T102" fmla="*/ 947738 w 604"/>
              <a:gd name="T103" fmla="*/ 171450 h 205"/>
              <a:gd name="T104" fmla="*/ 955675 w 604"/>
              <a:gd name="T105" fmla="*/ 168275 h 205"/>
              <a:gd name="T106" fmla="*/ 958850 w 604"/>
              <a:gd name="T107" fmla="*/ 165100 h 205"/>
              <a:gd name="T108" fmla="*/ 958850 w 604"/>
              <a:gd name="T109" fmla="*/ 160338 h 205"/>
              <a:gd name="T110" fmla="*/ 952500 w 604"/>
              <a:gd name="T111" fmla="*/ 150813 h 205"/>
              <a:gd name="T112" fmla="*/ 944563 w 604"/>
              <a:gd name="T113" fmla="*/ 142875 h 205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604" h="205">
                <a:moveTo>
                  <a:pt x="595" y="90"/>
                </a:moveTo>
                <a:lnTo>
                  <a:pt x="591" y="84"/>
                </a:lnTo>
                <a:lnTo>
                  <a:pt x="575" y="70"/>
                </a:lnTo>
                <a:lnTo>
                  <a:pt x="549" y="52"/>
                </a:lnTo>
                <a:lnTo>
                  <a:pt x="533" y="41"/>
                </a:lnTo>
                <a:lnTo>
                  <a:pt x="515" y="30"/>
                </a:lnTo>
                <a:lnTo>
                  <a:pt x="493" y="21"/>
                </a:lnTo>
                <a:lnTo>
                  <a:pt x="469" y="13"/>
                </a:lnTo>
                <a:lnTo>
                  <a:pt x="445" y="6"/>
                </a:lnTo>
                <a:lnTo>
                  <a:pt x="416" y="2"/>
                </a:lnTo>
                <a:lnTo>
                  <a:pt x="387" y="0"/>
                </a:lnTo>
                <a:lnTo>
                  <a:pt x="356" y="2"/>
                </a:lnTo>
                <a:lnTo>
                  <a:pt x="321" y="8"/>
                </a:lnTo>
                <a:lnTo>
                  <a:pt x="287" y="17"/>
                </a:lnTo>
                <a:lnTo>
                  <a:pt x="256" y="24"/>
                </a:lnTo>
                <a:lnTo>
                  <a:pt x="223" y="35"/>
                </a:lnTo>
                <a:lnTo>
                  <a:pt x="183" y="48"/>
                </a:lnTo>
                <a:lnTo>
                  <a:pt x="141" y="66"/>
                </a:lnTo>
                <a:lnTo>
                  <a:pt x="121" y="77"/>
                </a:lnTo>
                <a:lnTo>
                  <a:pt x="99" y="90"/>
                </a:lnTo>
                <a:lnTo>
                  <a:pt x="81" y="103"/>
                </a:lnTo>
                <a:lnTo>
                  <a:pt x="62" y="117"/>
                </a:lnTo>
                <a:lnTo>
                  <a:pt x="48" y="134"/>
                </a:lnTo>
                <a:lnTo>
                  <a:pt x="35" y="150"/>
                </a:lnTo>
                <a:lnTo>
                  <a:pt x="6" y="196"/>
                </a:lnTo>
                <a:lnTo>
                  <a:pt x="0" y="203"/>
                </a:lnTo>
                <a:lnTo>
                  <a:pt x="0" y="205"/>
                </a:lnTo>
                <a:lnTo>
                  <a:pt x="8" y="199"/>
                </a:lnTo>
                <a:lnTo>
                  <a:pt x="13" y="192"/>
                </a:lnTo>
                <a:lnTo>
                  <a:pt x="20" y="187"/>
                </a:lnTo>
                <a:lnTo>
                  <a:pt x="40" y="174"/>
                </a:lnTo>
                <a:lnTo>
                  <a:pt x="53" y="165"/>
                </a:lnTo>
                <a:lnTo>
                  <a:pt x="70" y="157"/>
                </a:lnTo>
                <a:lnTo>
                  <a:pt x="88" y="150"/>
                </a:lnTo>
                <a:lnTo>
                  <a:pt x="106" y="145"/>
                </a:lnTo>
                <a:lnTo>
                  <a:pt x="117" y="139"/>
                </a:lnTo>
                <a:lnTo>
                  <a:pt x="130" y="132"/>
                </a:lnTo>
                <a:lnTo>
                  <a:pt x="152" y="123"/>
                </a:lnTo>
                <a:lnTo>
                  <a:pt x="181" y="112"/>
                </a:lnTo>
                <a:lnTo>
                  <a:pt x="217" y="104"/>
                </a:lnTo>
                <a:lnTo>
                  <a:pt x="265" y="95"/>
                </a:lnTo>
                <a:lnTo>
                  <a:pt x="321" y="90"/>
                </a:lnTo>
                <a:lnTo>
                  <a:pt x="341" y="88"/>
                </a:lnTo>
                <a:lnTo>
                  <a:pt x="392" y="86"/>
                </a:lnTo>
                <a:lnTo>
                  <a:pt x="423" y="88"/>
                </a:lnTo>
                <a:lnTo>
                  <a:pt x="460" y="90"/>
                </a:lnTo>
                <a:lnTo>
                  <a:pt x="495" y="94"/>
                </a:lnTo>
                <a:lnTo>
                  <a:pt x="529" y="101"/>
                </a:lnTo>
                <a:lnTo>
                  <a:pt x="546" y="104"/>
                </a:lnTo>
                <a:lnTo>
                  <a:pt x="577" y="108"/>
                </a:lnTo>
                <a:lnTo>
                  <a:pt x="591" y="108"/>
                </a:lnTo>
                <a:lnTo>
                  <a:pt x="597" y="108"/>
                </a:lnTo>
                <a:lnTo>
                  <a:pt x="602" y="106"/>
                </a:lnTo>
                <a:lnTo>
                  <a:pt x="604" y="104"/>
                </a:lnTo>
                <a:lnTo>
                  <a:pt x="604" y="101"/>
                </a:lnTo>
                <a:lnTo>
                  <a:pt x="600" y="95"/>
                </a:lnTo>
                <a:lnTo>
                  <a:pt x="595" y="9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7" name="Freeform 144"/>
          <p:cNvSpPr>
            <a:spLocks/>
          </p:cNvSpPr>
          <p:nvPr/>
        </p:nvSpPr>
        <p:spPr bwMode="auto">
          <a:xfrm>
            <a:off x="4402138" y="3657600"/>
            <a:ext cx="857250" cy="573088"/>
          </a:xfrm>
          <a:custGeom>
            <a:avLst/>
            <a:gdLst>
              <a:gd name="T0" fmla="*/ 66675 w 540"/>
              <a:gd name="T1" fmla="*/ 193675 h 361"/>
              <a:gd name="T2" fmla="*/ 23813 w 540"/>
              <a:gd name="T3" fmla="*/ 250825 h 361"/>
              <a:gd name="T4" fmla="*/ 6350 w 540"/>
              <a:gd name="T5" fmla="*/ 292100 h 361"/>
              <a:gd name="T6" fmla="*/ 0 w 540"/>
              <a:gd name="T7" fmla="*/ 334963 h 361"/>
              <a:gd name="T8" fmla="*/ 17463 w 540"/>
              <a:gd name="T9" fmla="*/ 379413 h 361"/>
              <a:gd name="T10" fmla="*/ 61913 w 540"/>
              <a:gd name="T11" fmla="*/ 419100 h 361"/>
              <a:gd name="T12" fmla="*/ 144463 w 540"/>
              <a:gd name="T13" fmla="*/ 450850 h 361"/>
              <a:gd name="T14" fmla="*/ 160338 w 540"/>
              <a:gd name="T15" fmla="*/ 442913 h 361"/>
              <a:gd name="T16" fmla="*/ 182563 w 540"/>
              <a:gd name="T17" fmla="*/ 433388 h 361"/>
              <a:gd name="T18" fmla="*/ 211138 w 540"/>
              <a:gd name="T19" fmla="*/ 436563 h 361"/>
              <a:gd name="T20" fmla="*/ 234950 w 540"/>
              <a:gd name="T21" fmla="*/ 450850 h 361"/>
              <a:gd name="T22" fmla="*/ 280988 w 540"/>
              <a:gd name="T23" fmla="*/ 492125 h 361"/>
              <a:gd name="T24" fmla="*/ 298450 w 540"/>
              <a:gd name="T25" fmla="*/ 514350 h 361"/>
              <a:gd name="T26" fmla="*/ 341313 w 540"/>
              <a:gd name="T27" fmla="*/ 552450 h 361"/>
              <a:gd name="T28" fmla="*/ 376238 w 540"/>
              <a:gd name="T29" fmla="*/ 563563 h 361"/>
              <a:gd name="T30" fmla="*/ 417513 w 540"/>
              <a:gd name="T31" fmla="*/ 569913 h 361"/>
              <a:gd name="T32" fmla="*/ 469900 w 540"/>
              <a:gd name="T33" fmla="*/ 563563 h 361"/>
              <a:gd name="T34" fmla="*/ 530225 w 540"/>
              <a:gd name="T35" fmla="*/ 544513 h 361"/>
              <a:gd name="T36" fmla="*/ 603250 w 540"/>
              <a:gd name="T37" fmla="*/ 500063 h 361"/>
              <a:gd name="T38" fmla="*/ 622300 w 540"/>
              <a:gd name="T39" fmla="*/ 474663 h 361"/>
              <a:gd name="T40" fmla="*/ 660400 w 540"/>
              <a:gd name="T41" fmla="*/ 454025 h 361"/>
              <a:gd name="T42" fmla="*/ 687388 w 540"/>
              <a:gd name="T43" fmla="*/ 450850 h 361"/>
              <a:gd name="T44" fmla="*/ 719138 w 540"/>
              <a:gd name="T45" fmla="*/ 457200 h 361"/>
              <a:gd name="T46" fmla="*/ 758825 w 540"/>
              <a:gd name="T47" fmla="*/ 474663 h 361"/>
              <a:gd name="T48" fmla="*/ 787400 w 540"/>
              <a:gd name="T49" fmla="*/ 460375 h 361"/>
              <a:gd name="T50" fmla="*/ 814388 w 540"/>
              <a:gd name="T51" fmla="*/ 439738 h 361"/>
              <a:gd name="T52" fmla="*/ 839788 w 540"/>
              <a:gd name="T53" fmla="*/ 407988 h 361"/>
              <a:gd name="T54" fmla="*/ 852488 w 540"/>
              <a:gd name="T55" fmla="*/ 365125 h 361"/>
              <a:gd name="T56" fmla="*/ 846138 w 540"/>
              <a:gd name="T57" fmla="*/ 312738 h 361"/>
              <a:gd name="T58" fmla="*/ 814388 w 540"/>
              <a:gd name="T59" fmla="*/ 246063 h 361"/>
              <a:gd name="T60" fmla="*/ 747713 w 540"/>
              <a:gd name="T61" fmla="*/ 165100 h 361"/>
              <a:gd name="T62" fmla="*/ 744538 w 540"/>
              <a:gd name="T63" fmla="*/ 53975 h 361"/>
              <a:gd name="T64" fmla="*/ 755650 w 540"/>
              <a:gd name="T65" fmla="*/ 161925 h 361"/>
              <a:gd name="T66" fmla="*/ 787400 w 540"/>
              <a:gd name="T67" fmla="*/ 200025 h 361"/>
              <a:gd name="T68" fmla="*/ 828675 w 540"/>
              <a:gd name="T69" fmla="*/ 263525 h 361"/>
              <a:gd name="T70" fmla="*/ 852488 w 540"/>
              <a:gd name="T71" fmla="*/ 312738 h 361"/>
              <a:gd name="T72" fmla="*/ 857250 w 540"/>
              <a:gd name="T73" fmla="*/ 366713 h 361"/>
              <a:gd name="T74" fmla="*/ 852488 w 540"/>
              <a:gd name="T75" fmla="*/ 404813 h 361"/>
              <a:gd name="T76" fmla="*/ 836613 w 540"/>
              <a:gd name="T77" fmla="*/ 431800 h 361"/>
              <a:gd name="T78" fmla="*/ 814388 w 540"/>
              <a:gd name="T79" fmla="*/ 450850 h 361"/>
              <a:gd name="T80" fmla="*/ 782638 w 540"/>
              <a:gd name="T81" fmla="*/ 471488 h 361"/>
              <a:gd name="T82" fmla="*/ 674688 w 540"/>
              <a:gd name="T83" fmla="*/ 503238 h 361"/>
              <a:gd name="T84" fmla="*/ 547688 w 540"/>
              <a:gd name="T85" fmla="*/ 538163 h 361"/>
              <a:gd name="T86" fmla="*/ 474663 w 540"/>
              <a:gd name="T87" fmla="*/ 563563 h 361"/>
              <a:gd name="T88" fmla="*/ 431800 w 540"/>
              <a:gd name="T89" fmla="*/ 573088 h 361"/>
              <a:gd name="T90" fmla="*/ 382588 w 540"/>
              <a:gd name="T91" fmla="*/ 569913 h 361"/>
              <a:gd name="T92" fmla="*/ 336550 w 540"/>
              <a:gd name="T93" fmla="*/ 555625 h 361"/>
              <a:gd name="T94" fmla="*/ 290513 w 540"/>
              <a:gd name="T95" fmla="*/ 523875 h 361"/>
              <a:gd name="T96" fmla="*/ 246063 w 540"/>
              <a:gd name="T97" fmla="*/ 503238 h 361"/>
              <a:gd name="T98" fmla="*/ 144463 w 540"/>
              <a:gd name="T99" fmla="*/ 457200 h 361"/>
              <a:gd name="T100" fmla="*/ 104775 w 540"/>
              <a:gd name="T101" fmla="*/ 449263 h 361"/>
              <a:gd name="T102" fmla="*/ 66675 w 540"/>
              <a:gd name="T103" fmla="*/ 433388 h 361"/>
              <a:gd name="T104" fmla="*/ 31750 w 540"/>
              <a:gd name="T105" fmla="*/ 407988 h 361"/>
              <a:gd name="T106" fmla="*/ 6350 w 540"/>
              <a:gd name="T107" fmla="*/ 373063 h 361"/>
              <a:gd name="T108" fmla="*/ 0 w 540"/>
              <a:gd name="T109" fmla="*/ 327025 h 361"/>
              <a:gd name="T110" fmla="*/ 20638 w 540"/>
              <a:gd name="T111" fmla="*/ 263525 h 361"/>
              <a:gd name="T112" fmla="*/ 76200 w 540"/>
              <a:gd name="T113" fmla="*/ 185738 h 361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540" h="361">
                <a:moveTo>
                  <a:pt x="48" y="117"/>
                </a:moveTo>
                <a:lnTo>
                  <a:pt x="42" y="122"/>
                </a:lnTo>
                <a:lnTo>
                  <a:pt x="29" y="137"/>
                </a:lnTo>
                <a:lnTo>
                  <a:pt x="15" y="158"/>
                </a:lnTo>
                <a:lnTo>
                  <a:pt x="9" y="171"/>
                </a:lnTo>
                <a:lnTo>
                  <a:pt x="4" y="184"/>
                </a:lnTo>
                <a:lnTo>
                  <a:pt x="0" y="197"/>
                </a:lnTo>
                <a:lnTo>
                  <a:pt x="0" y="211"/>
                </a:lnTo>
                <a:lnTo>
                  <a:pt x="4" y="226"/>
                </a:lnTo>
                <a:lnTo>
                  <a:pt x="11" y="239"/>
                </a:lnTo>
                <a:lnTo>
                  <a:pt x="22" y="251"/>
                </a:lnTo>
                <a:lnTo>
                  <a:pt x="39" y="264"/>
                </a:lnTo>
                <a:lnTo>
                  <a:pt x="62" y="275"/>
                </a:lnTo>
                <a:lnTo>
                  <a:pt x="91" y="284"/>
                </a:lnTo>
                <a:lnTo>
                  <a:pt x="95" y="284"/>
                </a:lnTo>
                <a:lnTo>
                  <a:pt x="101" y="279"/>
                </a:lnTo>
                <a:lnTo>
                  <a:pt x="106" y="275"/>
                </a:lnTo>
                <a:lnTo>
                  <a:pt x="115" y="273"/>
                </a:lnTo>
                <a:lnTo>
                  <a:pt x="126" y="273"/>
                </a:lnTo>
                <a:lnTo>
                  <a:pt x="133" y="275"/>
                </a:lnTo>
                <a:lnTo>
                  <a:pt x="141" y="279"/>
                </a:lnTo>
                <a:lnTo>
                  <a:pt x="148" y="284"/>
                </a:lnTo>
                <a:lnTo>
                  <a:pt x="157" y="290"/>
                </a:lnTo>
                <a:lnTo>
                  <a:pt x="177" y="310"/>
                </a:lnTo>
                <a:lnTo>
                  <a:pt x="181" y="315"/>
                </a:lnTo>
                <a:lnTo>
                  <a:pt x="188" y="324"/>
                </a:lnTo>
                <a:lnTo>
                  <a:pt x="199" y="335"/>
                </a:lnTo>
                <a:lnTo>
                  <a:pt x="215" y="348"/>
                </a:lnTo>
                <a:lnTo>
                  <a:pt x="225" y="352"/>
                </a:lnTo>
                <a:lnTo>
                  <a:pt x="237" y="355"/>
                </a:lnTo>
                <a:lnTo>
                  <a:pt x="250" y="359"/>
                </a:lnTo>
                <a:lnTo>
                  <a:pt x="263" y="359"/>
                </a:lnTo>
                <a:lnTo>
                  <a:pt x="279" y="359"/>
                </a:lnTo>
                <a:lnTo>
                  <a:pt x="296" y="355"/>
                </a:lnTo>
                <a:lnTo>
                  <a:pt x="314" y="350"/>
                </a:lnTo>
                <a:lnTo>
                  <a:pt x="334" y="343"/>
                </a:lnTo>
                <a:lnTo>
                  <a:pt x="356" y="330"/>
                </a:lnTo>
                <a:lnTo>
                  <a:pt x="380" y="315"/>
                </a:lnTo>
                <a:lnTo>
                  <a:pt x="385" y="306"/>
                </a:lnTo>
                <a:lnTo>
                  <a:pt x="392" y="299"/>
                </a:lnTo>
                <a:lnTo>
                  <a:pt x="402" y="292"/>
                </a:lnTo>
                <a:lnTo>
                  <a:pt x="416" y="286"/>
                </a:lnTo>
                <a:lnTo>
                  <a:pt x="423" y="284"/>
                </a:lnTo>
                <a:lnTo>
                  <a:pt x="433" y="284"/>
                </a:lnTo>
                <a:lnTo>
                  <a:pt x="443" y="286"/>
                </a:lnTo>
                <a:lnTo>
                  <a:pt x="453" y="288"/>
                </a:lnTo>
                <a:lnTo>
                  <a:pt x="465" y="293"/>
                </a:lnTo>
                <a:lnTo>
                  <a:pt x="478" y="299"/>
                </a:lnTo>
                <a:lnTo>
                  <a:pt x="484" y="297"/>
                </a:lnTo>
                <a:lnTo>
                  <a:pt x="496" y="290"/>
                </a:lnTo>
                <a:lnTo>
                  <a:pt x="506" y="284"/>
                </a:lnTo>
                <a:lnTo>
                  <a:pt x="513" y="277"/>
                </a:lnTo>
                <a:lnTo>
                  <a:pt x="522" y="268"/>
                </a:lnTo>
                <a:lnTo>
                  <a:pt x="529" y="257"/>
                </a:lnTo>
                <a:lnTo>
                  <a:pt x="533" y="244"/>
                </a:lnTo>
                <a:lnTo>
                  <a:pt x="537" y="230"/>
                </a:lnTo>
                <a:lnTo>
                  <a:pt x="537" y="215"/>
                </a:lnTo>
                <a:lnTo>
                  <a:pt x="533" y="197"/>
                </a:lnTo>
                <a:lnTo>
                  <a:pt x="526" y="177"/>
                </a:lnTo>
                <a:lnTo>
                  <a:pt x="513" y="155"/>
                </a:lnTo>
                <a:lnTo>
                  <a:pt x="495" y="131"/>
                </a:lnTo>
                <a:lnTo>
                  <a:pt x="471" y="104"/>
                </a:lnTo>
                <a:lnTo>
                  <a:pt x="471" y="69"/>
                </a:lnTo>
                <a:lnTo>
                  <a:pt x="469" y="34"/>
                </a:lnTo>
                <a:lnTo>
                  <a:pt x="464" y="0"/>
                </a:lnTo>
                <a:lnTo>
                  <a:pt x="476" y="102"/>
                </a:lnTo>
                <a:lnTo>
                  <a:pt x="482" y="107"/>
                </a:lnTo>
                <a:lnTo>
                  <a:pt x="496" y="126"/>
                </a:lnTo>
                <a:lnTo>
                  <a:pt x="513" y="149"/>
                </a:lnTo>
                <a:lnTo>
                  <a:pt x="522" y="166"/>
                </a:lnTo>
                <a:lnTo>
                  <a:pt x="529" y="180"/>
                </a:lnTo>
                <a:lnTo>
                  <a:pt x="537" y="197"/>
                </a:lnTo>
                <a:lnTo>
                  <a:pt x="540" y="215"/>
                </a:lnTo>
                <a:lnTo>
                  <a:pt x="540" y="231"/>
                </a:lnTo>
                <a:lnTo>
                  <a:pt x="538" y="248"/>
                </a:lnTo>
                <a:lnTo>
                  <a:pt x="537" y="255"/>
                </a:lnTo>
                <a:lnTo>
                  <a:pt x="531" y="262"/>
                </a:lnTo>
                <a:lnTo>
                  <a:pt x="527" y="272"/>
                </a:lnTo>
                <a:lnTo>
                  <a:pt x="520" y="279"/>
                </a:lnTo>
                <a:lnTo>
                  <a:pt x="513" y="284"/>
                </a:lnTo>
                <a:lnTo>
                  <a:pt x="504" y="292"/>
                </a:lnTo>
                <a:lnTo>
                  <a:pt x="493" y="297"/>
                </a:lnTo>
                <a:lnTo>
                  <a:pt x="482" y="303"/>
                </a:lnTo>
                <a:lnTo>
                  <a:pt x="425" y="317"/>
                </a:lnTo>
                <a:lnTo>
                  <a:pt x="363" y="330"/>
                </a:lnTo>
                <a:lnTo>
                  <a:pt x="345" y="339"/>
                </a:lnTo>
                <a:lnTo>
                  <a:pt x="325" y="348"/>
                </a:lnTo>
                <a:lnTo>
                  <a:pt x="299" y="355"/>
                </a:lnTo>
                <a:lnTo>
                  <a:pt x="287" y="359"/>
                </a:lnTo>
                <a:lnTo>
                  <a:pt x="272" y="361"/>
                </a:lnTo>
                <a:lnTo>
                  <a:pt x="256" y="361"/>
                </a:lnTo>
                <a:lnTo>
                  <a:pt x="241" y="359"/>
                </a:lnTo>
                <a:lnTo>
                  <a:pt x="226" y="355"/>
                </a:lnTo>
                <a:lnTo>
                  <a:pt x="212" y="350"/>
                </a:lnTo>
                <a:lnTo>
                  <a:pt x="197" y="341"/>
                </a:lnTo>
                <a:lnTo>
                  <a:pt x="183" y="330"/>
                </a:lnTo>
                <a:lnTo>
                  <a:pt x="181" y="328"/>
                </a:lnTo>
                <a:lnTo>
                  <a:pt x="155" y="317"/>
                </a:lnTo>
                <a:lnTo>
                  <a:pt x="126" y="304"/>
                </a:lnTo>
                <a:lnTo>
                  <a:pt x="91" y="288"/>
                </a:lnTo>
                <a:lnTo>
                  <a:pt x="84" y="288"/>
                </a:lnTo>
                <a:lnTo>
                  <a:pt x="66" y="283"/>
                </a:lnTo>
                <a:lnTo>
                  <a:pt x="55" y="279"/>
                </a:lnTo>
                <a:lnTo>
                  <a:pt x="42" y="273"/>
                </a:lnTo>
                <a:lnTo>
                  <a:pt x="31" y="266"/>
                </a:lnTo>
                <a:lnTo>
                  <a:pt x="20" y="257"/>
                </a:lnTo>
                <a:lnTo>
                  <a:pt x="11" y="248"/>
                </a:lnTo>
                <a:lnTo>
                  <a:pt x="4" y="235"/>
                </a:lnTo>
                <a:lnTo>
                  <a:pt x="0" y="222"/>
                </a:lnTo>
                <a:lnTo>
                  <a:pt x="0" y="206"/>
                </a:lnTo>
                <a:lnTo>
                  <a:pt x="4" y="188"/>
                </a:lnTo>
                <a:lnTo>
                  <a:pt x="13" y="166"/>
                </a:lnTo>
                <a:lnTo>
                  <a:pt x="28" y="144"/>
                </a:lnTo>
                <a:lnTo>
                  <a:pt x="48" y="11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8" name="Freeform 145"/>
          <p:cNvSpPr>
            <a:spLocks/>
          </p:cNvSpPr>
          <p:nvPr/>
        </p:nvSpPr>
        <p:spPr bwMode="auto">
          <a:xfrm>
            <a:off x="3895725" y="3106738"/>
            <a:ext cx="584200" cy="200025"/>
          </a:xfrm>
          <a:custGeom>
            <a:avLst/>
            <a:gdLst>
              <a:gd name="T0" fmla="*/ 519113 w 368"/>
              <a:gd name="T1" fmla="*/ 87313 h 126"/>
              <a:gd name="T2" fmla="*/ 503238 w 368"/>
              <a:gd name="T3" fmla="*/ 77788 h 126"/>
              <a:gd name="T4" fmla="*/ 466725 w 368"/>
              <a:gd name="T5" fmla="*/ 58738 h 126"/>
              <a:gd name="T6" fmla="*/ 411163 w 368"/>
              <a:gd name="T7" fmla="*/ 34925 h 126"/>
              <a:gd name="T8" fmla="*/ 376238 w 368"/>
              <a:gd name="T9" fmla="*/ 23813 h 126"/>
              <a:gd name="T10" fmla="*/ 338138 w 368"/>
              <a:gd name="T11" fmla="*/ 12700 h 126"/>
              <a:gd name="T12" fmla="*/ 301625 w 368"/>
              <a:gd name="T13" fmla="*/ 3175 h 126"/>
              <a:gd name="T14" fmla="*/ 260350 w 368"/>
              <a:gd name="T15" fmla="*/ 0 h 126"/>
              <a:gd name="T16" fmla="*/ 217488 w 368"/>
              <a:gd name="T17" fmla="*/ 0 h 126"/>
              <a:gd name="T18" fmla="*/ 173038 w 368"/>
              <a:gd name="T19" fmla="*/ 3175 h 126"/>
              <a:gd name="T20" fmla="*/ 130175 w 368"/>
              <a:gd name="T21" fmla="*/ 14288 h 126"/>
              <a:gd name="T22" fmla="*/ 109538 w 368"/>
              <a:gd name="T23" fmla="*/ 23813 h 126"/>
              <a:gd name="T24" fmla="*/ 87313 w 368"/>
              <a:gd name="T25" fmla="*/ 31750 h 126"/>
              <a:gd name="T26" fmla="*/ 66675 w 368"/>
              <a:gd name="T27" fmla="*/ 44450 h 126"/>
              <a:gd name="T28" fmla="*/ 46038 w 368"/>
              <a:gd name="T29" fmla="*/ 58738 h 126"/>
              <a:gd name="T30" fmla="*/ 25400 w 368"/>
              <a:gd name="T31" fmla="*/ 73025 h 126"/>
              <a:gd name="T32" fmla="*/ 6350 w 368"/>
              <a:gd name="T33" fmla="*/ 90488 h 126"/>
              <a:gd name="T34" fmla="*/ 3175 w 368"/>
              <a:gd name="T35" fmla="*/ 93663 h 126"/>
              <a:gd name="T36" fmla="*/ 0 w 368"/>
              <a:gd name="T37" fmla="*/ 95250 h 126"/>
              <a:gd name="T38" fmla="*/ 0 w 368"/>
              <a:gd name="T39" fmla="*/ 101600 h 126"/>
              <a:gd name="T40" fmla="*/ 3175 w 368"/>
              <a:gd name="T41" fmla="*/ 107950 h 126"/>
              <a:gd name="T42" fmla="*/ 6350 w 368"/>
              <a:gd name="T43" fmla="*/ 115888 h 126"/>
              <a:gd name="T44" fmla="*/ 17463 w 368"/>
              <a:gd name="T45" fmla="*/ 127000 h 126"/>
              <a:gd name="T46" fmla="*/ 31750 w 368"/>
              <a:gd name="T47" fmla="*/ 139700 h 126"/>
              <a:gd name="T48" fmla="*/ 38100 w 368"/>
              <a:gd name="T49" fmla="*/ 144463 h 126"/>
              <a:gd name="T50" fmla="*/ 55563 w 368"/>
              <a:gd name="T51" fmla="*/ 157163 h 126"/>
              <a:gd name="T52" fmla="*/ 90488 w 368"/>
              <a:gd name="T53" fmla="*/ 174625 h 126"/>
              <a:gd name="T54" fmla="*/ 109538 w 368"/>
              <a:gd name="T55" fmla="*/ 179388 h 126"/>
              <a:gd name="T56" fmla="*/ 136525 w 368"/>
              <a:gd name="T57" fmla="*/ 188913 h 126"/>
              <a:gd name="T58" fmla="*/ 165100 w 368"/>
              <a:gd name="T59" fmla="*/ 193675 h 126"/>
              <a:gd name="T60" fmla="*/ 200025 w 368"/>
              <a:gd name="T61" fmla="*/ 196850 h 126"/>
              <a:gd name="T62" fmla="*/ 238125 w 368"/>
              <a:gd name="T63" fmla="*/ 200025 h 126"/>
              <a:gd name="T64" fmla="*/ 280988 w 368"/>
              <a:gd name="T65" fmla="*/ 196850 h 126"/>
              <a:gd name="T66" fmla="*/ 327025 w 368"/>
              <a:gd name="T67" fmla="*/ 192088 h 126"/>
              <a:gd name="T68" fmla="*/ 379413 w 368"/>
              <a:gd name="T69" fmla="*/ 182563 h 126"/>
              <a:gd name="T70" fmla="*/ 434975 w 368"/>
              <a:gd name="T71" fmla="*/ 168275 h 126"/>
              <a:gd name="T72" fmla="*/ 495300 w 368"/>
              <a:gd name="T73" fmla="*/ 150813 h 126"/>
              <a:gd name="T74" fmla="*/ 530225 w 368"/>
              <a:gd name="T75" fmla="*/ 153988 h 126"/>
              <a:gd name="T76" fmla="*/ 558800 w 368"/>
              <a:gd name="T77" fmla="*/ 153988 h 126"/>
              <a:gd name="T78" fmla="*/ 569913 w 368"/>
              <a:gd name="T79" fmla="*/ 150813 h 126"/>
              <a:gd name="T80" fmla="*/ 576263 w 368"/>
              <a:gd name="T81" fmla="*/ 147638 h 126"/>
              <a:gd name="T82" fmla="*/ 579438 w 368"/>
              <a:gd name="T83" fmla="*/ 144463 h 126"/>
              <a:gd name="T84" fmla="*/ 584200 w 368"/>
              <a:gd name="T85" fmla="*/ 136525 h 126"/>
              <a:gd name="T86" fmla="*/ 584200 w 368"/>
              <a:gd name="T87" fmla="*/ 130175 h 126"/>
              <a:gd name="T88" fmla="*/ 584200 w 368"/>
              <a:gd name="T89" fmla="*/ 122238 h 126"/>
              <a:gd name="T90" fmla="*/ 579438 w 368"/>
              <a:gd name="T91" fmla="*/ 111125 h 126"/>
              <a:gd name="T92" fmla="*/ 568325 w 368"/>
              <a:gd name="T93" fmla="*/ 101600 h 126"/>
              <a:gd name="T94" fmla="*/ 519113 w 368"/>
              <a:gd name="T95" fmla="*/ 87313 h 12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368" h="126">
                <a:moveTo>
                  <a:pt x="327" y="55"/>
                </a:moveTo>
                <a:lnTo>
                  <a:pt x="317" y="49"/>
                </a:lnTo>
                <a:lnTo>
                  <a:pt x="294" y="37"/>
                </a:lnTo>
                <a:lnTo>
                  <a:pt x="259" y="22"/>
                </a:lnTo>
                <a:lnTo>
                  <a:pt x="237" y="15"/>
                </a:lnTo>
                <a:lnTo>
                  <a:pt x="213" y="8"/>
                </a:lnTo>
                <a:lnTo>
                  <a:pt x="190" y="2"/>
                </a:lnTo>
                <a:lnTo>
                  <a:pt x="164" y="0"/>
                </a:lnTo>
                <a:lnTo>
                  <a:pt x="137" y="0"/>
                </a:lnTo>
                <a:lnTo>
                  <a:pt x="109" y="2"/>
                </a:lnTo>
                <a:lnTo>
                  <a:pt x="82" y="9"/>
                </a:lnTo>
                <a:lnTo>
                  <a:pt x="69" y="15"/>
                </a:lnTo>
                <a:lnTo>
                  <a:pt x="55" y="20"/>
                </a:lnTo>
                <a:lnTo>
                  <a:pt x="42" y="28"/>
                </a:lnTo>
                <a:lnTo>
                  <a:pt x="29" y="37"/>
                </a:lnTo>
                <a:lnTo>
                  <a:pt x="16" y="46"/>
                </a:lnTo>
                <a:lnTo>
                  <a:pt x="4" y="57"/>
                </a:lnTo>
                <a:lnTo>
                  <a:pt x="2" y="59"/>
                </a:lnTo>
                <a:lnTo>
                  <a:pt x="0" y="60"/>
                </a:lnTo>
                <a:lnTo>
                  <a:pt x="0" y="64"/>
                </a:lnTo>
                <a:lnTo>
                  <a:pt x="2" y="68"/>
                </a:lnTo>
                <a:lnTo>
                  <a:pt x="4" y="73"/>
                </a:lnTo>
                <a:lnTo>
                  <a:pt x="11" y="80"/>
                </a:lnTo>
                <a:lnTo>
                  <a:pt x="20" y="88"/>
                </a:lnTo>
                <a:lnTo>
                  <a:pt x="24" y="91"/>
                </a:lnTo>
                <a:lnTo>
                  <a:pt x="35" y="99"/>
                </a:lnTo>
                <a:lnTo>
                  <a:pt x="57" y="110"/>
                </a:lnTo>
                <a:lnTo>
                  <a:pt x="69" y="113"/>
                </a:lnTo>
                <a:lnTo>
                  <a:pt x="86" y="119"/>
                </a:lnTo>
                <a:lnTo>
                  <a:pt x="104" y="122"/>
                </a:lnTo>
                <a:lnTo>
                  <a:pt x="126" y="124"/>
                </a:lnTo>
                <a:lnTo>
                  <a:pt x="150" y="126"/>
                </a:lnTo>
                <a:lnTo>
                  <a:pt x="177" y="124"/>
                </a:lnTo>
                <a:lnTo>
                  <a:pt x="206" y="121"/>
                </a:lnTo>
                <a:lnTo>
                  <a:pt x="239" y="115"/>
                </a:lnTo>
                <a:lnTo>
                  <a:pt x="274" y="106"/>
                </a:lnTo>
                <a:lnTo>
                  <a:pt x="312" y="95"/>
                </a:lnTo>
                <a:lnTo>
                  <a:pt x="334" y="97"/>
                </a:lnTo>
                <a:lnTo>
                  <a:pt x="352" y="97"/>
                </a:lnTo>
                <a:lnTo>
                  <a:pt x="359" y="95"/>
                </a:lnTo>
                <a:lnTo>
                  <a:pt x="363" y="93"/>
                </a:lnTo>
                <a:lnTo>
                  <a:pt x="365" y="91"/>
                </a:lnTo>
                <a:lnTo>
                  <a:pt x="368" y="86"/>
                </a:lnTo>
                <a:lnTo>
                  <a:pt x="368" y="82"/>
                </a:lnTo>
                <a:lnTo>
                  <a:pt x="368" y="77"/>
                </a:lnTo>
                <a:lnTo>
                  <a:pt x="365" y="70"/>
                </a:lnTo>
                <a:lnTo>
                  <a:pt x="358" y="64"/>
                </a:lnTo>
                <a:lnTo>
                  <a:pt x="327" y="5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29" name="Freeform 146"/>
          <p:cNvSpPr>
            <a:spLocks/>
          </p:cNvSpPr>
          <p:nvPr/>
        </p:nvSpPr>
        <p:spPr bwMode="auto">
          <a:xfrm>
            <a:off x="3919538" y="3109913"/>
            <a:ext cx="495300" cy="196850"/>
          </a:xfrm>
          <a:custGeom>
            <a:avLst/>
            <a:gdLst>
              <a:gd name="T0" fmla="*/ 482600 w 312"/>
              <a:gd name="T1" fmla="*/ 80963 h 124"/>
              <a:gd name="T2" fmla="*/ 488950 w 312"/>
              <a:gd name="T3" fmla="*/ 90488 h 124"/>
              <a:gd name="T4" fmla="*/ 495300 w 312"/>
              <a:gd name="T5" fmla="*/ 107950 h 124"/>
              <a:gd name="T6" fmla="*/ 495300 w 312"/>
              <a:gd name="T7" fmla="*/ 115888 h 124"/>
              <a:gd name="T8" fmla="*/ 492125 w 312"/>
              <a:gd name="T9" fmla="*/ 127000 h 124"/>
              <a:gd name="T10" fmla="*/ 482600 w 312"/>
              <a:gd name="T11" fmla="*/ 136525 h 124"/>
              <a:gd name="T12" fmla="*/ 468313 w 312"/>
              <a:gd name="T13" fmla="*/ 141288 h 124"/>
              <a:gd name="T14" fmla="*/ 450850 w 312"/>
              <a:gd name="T15" fmla="*/ 150813 h 124"/>
              <a:gd name="T16" fmla="*/ 404813 w 312"/>
              <a:gd name="T17" fmla="*/ 168275 h 124"/>
              <a:gd name="T18" fmla="*/ 366713 w 312"/>
              <a:gd name="T19" fmla="*/ 176213 h 124"/>
              <a:gd name="T20" fmla="*/ 327025 w 312"/>
              <a:gd name="T21" fmla="*/ 185738 h 124"/>
              <a:gd name="T22" fmla="*/ 277813 w 312"/>
              <a:gd name="T23" fmla="*/ 190500 h 124"/>
              <a:gd name="T24" fmla="*/ 225425 w 312"/>
              <a:gd name="T25" fmla="*/ 193675 h 124"/>
              <a:gd name="T26" fmla="*/ 198438 w 312"/>
              <a:gd name="T27" fmla="*/ 196850 h 124"/>
              <a:gd name="T28" fmla="*/ 173038 w 312"/>
              <a:gd name="T29" fmla="*/ 193675 h 124"/>
              <a:gd name="T30" fmla="*/ 141288 w 312"/>
              <a:gd name="T31" fmla="*/ 190500 h 124"/>
              <a:gd name="T32" fmla="*/ 106363 w 312"/>
              <a:gd name="T33" fmla="*/ 182563 h 124"/>
              <a:gd name="T34" fmla="*/ 68263 w 312"/>
              <a:gd name="T35" fmla="*/ 171450 h 124"/>
              <a:gd name="T36" fmla="*/ 50800 w 312"/>
              <a:gd name="T37" fmla="*/ 158750 h 124"/>
              <a:gd name="T38" fmla="*/ 34925 w 312"/>
              <a:gd name="T39" fmla="*/ 150813 h 124"/>
              <a:gd name="T40" fmla="*/ 17463 w 312"/>
              <a:gd name="T41" fmla="*/ 136525 h 124"/>
              <a:gd name="T42" fmla="*/ 1588 w 312"/>
              <a:gd name="T43" fmla="*/ 122238 h 124"/>
              <a:gd name="T44" fmla="*/ 0 w 312"/>
              <a:gd name="T45" fmla="*/ 109538 h 124"/>
              <a:gd name="T46" fmla="*/ 0 w 312"/>
              <a:gd name="T47" fmla="*/ 98425 h 124"/>
              <a:gd name="T48" fmla="*/ 4763 w 312"/>
              <a:gd name="T49" fmla="*/ 84138 h 124"/>
              <a:gd name="T50" fmla="*/ 17463 w 312"/>
              <a:gd name="T51" fmla="*/ 66675 h 124"/>
              <a:gd name="T52" fmla="*/ 36513 w 312"/>
              <a:gd name="T53" fmla="*/ 49213 h 124"/>
              <a:gd name="T54" fmla="*/ 68263 w 312"/>
              <a:gd name="T55" fmla="*/ 28575 h 124"/>
              <a:gd name="T56" fmla="*/ 115888 w 312"/>
              <a:gd name="T57" fmla="*/ 9525 h 124"/>
              <a:gd name="T58" fmla="*/ 144463 w 312"/>
              <a:gd name="T59" fmla="*/ 3175 h 124"/>
              <a:gd name="T60" fmla="*/ 179388 w 312"/>
              <a:gd name="T61" fmla="*/ 0 h 124"/>
              <a:gd name="T62" fmla="*/ 222250 w 312"/>
              <a:gd name="T63" fmla="*/ 0 h 124"/>
              <a:gd name="T64" fmla="*/ 277813 w 312"/>
              <a:gd name="T65" fmla="*/ 6350 h 124"/>
              <a:gd name="T66" fmla="*/ 306388 w 312"/>
              <a:gd name="T67" fmla="*/ 11113 h 124"/>
              <a:gd name="T68" fmla="*/ 338138 w 312"/>
              <a:gd name="T69" fmla="*/ 20638 h 124"/>
              <a:gd name="T70" fmla="*/ 373063 w 312"/>
              <a:gd name="T71" fmla="*/ 28575 h 124"/>
              <a:gd name="T72" fmla="*/ 407988 w 312"/>
              <a:gd name="T73" fmla="*/ 42863 h 124"/>
              <a:gd name="T74" fmla="*/ 446088 w 312"/>
              <a:gd name="T75" fmla="*/ 60325 h 124"/>
              <a:gd name="T76" fmla="*/ 482600 w 312"/>
              <a:gd name="T77" fmla="*/ 80963 h 124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312" h="124">
                <a:moveTo>
                  <a:pt x="304" y="51"/>
                </a:moveTo>
                <a:lnTo>
                  <a:pt x="308" y="57"/>
                </a:lnTo>
                <a:lnTo>
                  <a:pt x="312" y="68"/>
                </a:lnTo>
                <a:lnTo>
                  <a:pt x="312" y="73"/>
                </a:lnTo>
                <a:lnTo>
                  <a:pt x="310" y="80"/>
                </a:lnTo>
                <a:lnTo>
                  <a:pt x="304" y="86"/>
                </a:lnTo>
                <a:lnTo>
                  <a:pt x="295" y="89"/>
                </a:lnTo>
                <a:lnTo>
                  <a:pt x="284" y="95"/>
                </a:lnTo>
                <a:lnTo>
                  <a:pt x="255" y="106"/>
                </a:lnTo>
                <a:lnTo>
                  <a:pt x="231" y="111"/>
                </a:lnTo>
                <a:lnTo>
                  <a:pt x="206" y="117"/>
                </a:lnTo>
                <a:lnTo>
                  <a:pt x="175" y="120"/>
                </a:lnTo>
                <a:lnTo>
                  <a:pt x="142" y="122"/>
                </a:lnTo>
                <a:lnTo>
                  <a:pt x="125" y="124"/>
                </a:lnTo>
                <a:lnTo>
                  <a:pt x="109" y="122"/>
                </a:lnTo>
                <a:lnTo>
                  <a:pt x="89" y="120"/>
                </a:lnTo>
                <a:lnTo>
                  <a:pt x="67" y="115"/>
                </a:lnTo>
                <a:lnTo>
                  <a:pt x="43" y="108"/>
                </a:lnTo>
                <a:lnTo>
                  <a:pt x="32" y="100"/>
                </a:lnTo>
                <a:lnTo>
                  <a:pt x="22" y="95"/>
                </a:lnTo>
                <a:lnTo>
                  <a:pt x="11" y="86"/>
                </a:lnTo>
                <a:lnTo>
                  <a:pt x="1" y="77"/>
                </a:lnTo>
                <a:lnTo>
                  <a:pt x="0" y="69"/>
                </a:lnTo>
                <a:lnTo>
                  <a:pt x="0" y="62"/>
                </a:lnTo>
                <a:lnTo>
                  <a:pt x="3" y="53"/>
                </a:lnTo>
                <a:lnTo>
                  <a:pt x="11" y="42"/>
                </a:lnTo>
                <a:lnTo>
                  <a:pt x="23" y="31"/>
                </a:lnTo>
                <a:lnTo>
                  <a:pt x="43" y="18"/>
                </a:lnTo>
                <a:lnTo>
                  <a:pt x="73" y="6"/>
                </a:lnTo>
                <a:lnTo>
                  <a:pt x="91" y="2"/>
                </a:lnTo>
                <a:lnTo>
                  <a:pt x="113" y="0"/>
                </a:lnTo>
                <a:lnTo>
                  <a:pt x="140" y="0"/>
                </a:lnTo>
                <a:lnTo>
                  <a:pt x="175" y="4"/>
                </a:lnTo>
                <a:lnTo>
                  <a:pt x="193" y="7"/>
                </a:lnTo>
                <a:lnTo>
                  <a:pt x="213" y="13"/>
                </a:lnTo>
                <a:lnTo>
                  <a:pt x="235" y="18"/>
                </a:lnTo>
                <a:lnTo>
                  <a:pt x="257" y="27"/>
                </a:lnTo>
                <a:lnTo>
                  <a:pt x="281" y="38"/>
                </a:lnTo>
                <a:lnTo>
                  <a:pt x="304" y="5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0" name="Freeform 147"/>
          <p:cNvSpPr>
            <a:spLocks/>
          </p:cNvSpPr>
          <p:nvPr/>
        </p:nvSpPr>
        <p:spPr bwMode="auto">
          <a:xfrm>
            <a:off x="4017963" y="3106738"/>
            <a:ext cx="233362" cy="185737"/>
          </a:xfrm>
          <a:custGeom>
            <a:avLst/>
            <a:gdLst>
              <a:gd name="T0" fmla="*/ 14287 w 147"/>
              <a:gd name="T1" fmla="*/ 23812 h 117"/>
              <a:gd name="T2" fmla="*/ 4762 w 147"/>
              <a:gd name="T3" fmla="*/ 38100 h 117"/>
              <a:gd name="T4" fmla="*/ 1587 w 147"/>
              <a:gd name="T5" fmla="*/ 55562 h 117"/>
              <a:gd name="T6" fmla="*/ 0 w 147"/>
              <a:gd name="T7" fmla="*/ 77787 h 117"/>
              <a:gd name="T8" fmla="*/ 1587 w 147"/>
              <a:gd name="T9" fmla="*/ 101600 h 117"/>
              <a:gd name="T10" fmla="*/ 7937 w 147"/>
              <a:gd name="T11" fmla="*/ 115887 h 117"/>
              <a:gd name="T12" fmla="*/ 14287 w 147"/>
              <a:gd name="T13" fmla="*/ 127000 h 117"/>
              <a:gd name="T14" fmla="*/ 25400 w 147"/>
              <a:gd name="T15" fmla="*/ 142875 h 117"/>
              <a:gd name="T16" fmla="*/ 36512 w 147"/>
              <a:gd name="T17" fmla="*/ 153987 h 117"/>
              <a:gd name="T18" fmla="*/ 50800 w 147"/>
              <a:gd name="T19" fmla="*/ 168275 h 117"/>
              <a:gd name="T20" fmla="*/ 71437 w 147"/>
              <a:gd name="T21" fmla="*/ 179387 h 117"/>
              <a:gd name="T22" fmla="*/ 88900 w 147"/>
              <a:gd name="T23" fmla="*/ 182562 h 117"/>
              <a:gd name="T24" fmla="*/ 106362 w 147"/>
              <a:gd name="T25" fmla="*/ 185737 h 117"/>
              <a:gd name="T26" fmla="*/ 130175 w 147"/>
              <a:gd name="T27" fmla="*/ 185737 h 117"/>
              <a:gd name="T28" fmla="*/ 155575 w 147"/>
              <a:gd name="T29" fmla="*/ 179387 h 117"/>
              <a:gd name="T30" fmla="*/ 166687 w 147"/>
              <a:gd name="T31" fmla="*/ 176212 h 117"/>
              <a:gd name="T32" fmla="*/ 179387 w 147"/>
              <a:gd name="T33" fmla="*/ 171450 h 117"/>
              <a:gd name="T34" fmla="*/ 190500 w 147"/>
              <a:gd name="T35" fmla="*/ 161925 h 117"/>
              <a:gd name="T36" fmla="*/ 201612 w 147"/>
              <a:gd name="T37" fmla="*/ 150812 h 117"/>
              <a:gd name="T38" fmla="*/ 211137 w 147"/>
              <a:gd name="T39" fmla="*/ 139700 h 117"/>
              <a:gd name="T40" fmla="*/ 219075 w 147"/>
              <a:gd name="T41" fmla="*/ 125412 h 117"/>
              <a:gd name="T42" fmla="*/ 225425 w 147"/>
              <a:gd name="T43" fmla="*/ 115887 h 117"/>
              <a:gd name="T44" fmla="*/ 231775 w 147"/>
              <a:gd name="T45" fmla="*/ 93662 h 117"/>
              <a:gd name="T46" fmla="*/ 233362 w 147"/>
              <a:gd name="T47" fmla="*/ 76200 h 117"/>
              <a:gd name="T48" fmla="*/ 233362 w 147"/>
              <a:gd name="T49" fmla="*/ 61912 h 117"/>
              <a:gd name="T50" fmla="*/ 228600 w 147"/>
              <a:gd name="T51" fmla="*/ 44450 h 117"/>
              <a:gd name="T52" fmla="*/ 219075 w 147"/>
              <a:gd name="T53" fmla="*/ 26987 h 117"/>
              <a:gd name="T54" fmla="*/ 207962 w 147"/>
              <a:gd name="T55" fmla="*/ 14287 h 117"/>
              <a:gd name="T56" fmla="*/ 190500 w 147"/>
              <a:gd name="T57" fmla="*/ 9525 h 117"/>
              <a:gd name="T58" fmla="*/ 147637 w 147"/>
              <a:gd name="T59" fmla="*/ 3175 h 117"/>
              <a:gd name="T60" fmla="*/ 117475 w 147"/>
              <a:gd name="T61" fmla="*/ 0 h 117"/>
              <a:gd name="T62" fmla="*/ 85725 w 147"/>
              <a:gd name="T63" fmla="*/ 0 h 117"/>
              <a:gd name="T64" fmla="*/ 50800 w 147"/>
              <a:gd name="T65" fmla="*/ 3175 h 117"/>
              <a:gd name="T66" fmla="*/ 17462 w 147"/>
              <a:gd name="T67" fmla="*/ 12700 h 117"/>
              <a:gd name="T68" fmla="*/ 14287 w 147"/>
              <a:gd name="T69" fmla="*/ 23812 h 117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147" h="117">
                <a:moveTo>
                  <a:pt x="9" y="15"/>
                </a:moveTo>
                <a:lnTo>
                  <a:pt x="3" y="24"/>
                </a:lnTo>
                <a:lnTo>
                  <a:pt x="1" y="35"/>
                </a:lnTo>
                <a:lnTo>
                  <a:pt x="0" y="49"/>
                </a:lnTo>
                <a:lnTo>
                  <a:pt x="1" y="64"/>
                </a:lnTo>
                <a:lnTo>
                  <a:pt x="5" y="73"/>
                </a:lnTo>
                <a:lnTo>
                  <a:pt x="9" y="80"/>
                </a:lnTo>
                <a:lnTo>
                  <a:pt x="16" y="90"/>
                </a:lnTo>
                <a:lnTo>
                  <a:pt x="23" y="97"/>
                </a:lnTo>
                <a:lnTo>
                  <a:pt x="32" y="106"/>
                </a:lnTo>
                <a:lnTo>
                  <a:pt x="45" y="113"/>
                </a:lnTo>
                <a:lnTo>
                  <a:pt x="56" y="115"/>
                </a:lnTo>
                <a:lnTo>
                  <a:pt x="67" y="117"/>
                </a:lnTo>
                <a:lnTo>
                  <a:pt x="82" y="117"/>
                </a:lnTo>
                <a:lnTo>
                  <a:pt x="98" y="113"/>
                </a:lnTo>
                <a:lnTo>
                  <a:pt x="105" y="111"/>
                </a:lnTo>
                <a:lnTo>
                  <a:pt x="113" y="108"/>
                </a:lnTo>
                <a:lnTo>
                  <a:pt x="120" y="102"/>
                </a:lnTo>
                <a:lnTo>
                  <a:pt x="127" y="95"/>
                </a:lnTo>
                <a:lnTo>
                  <a:pt x="133" y="88"/>
                </a:lnTo>
                <a:lnTo>
                  <a:pt x="138" y="79"/>
                </a:lnTo>
                <a:lnTo>
                  <a:pt x="142" y="73"/>
                </a:lnTo>
                <a:lnTo>
                  <a:pt x="146" y="59"/>
                </a:lnTo>
                <a:lnTo>
                  <a:pt x="147" y="48"/>
                </a:lnTo>
                <a:lnTo>
                  <a:pt x="147" y="39"/>
                </a:lnTo>
                <a:lnTo>
                  <a:pt x="144" y="28"/>
                </a:lnTo>
                <a:lnTo>
                  <a:pt x="138" y="17"/>
                </a:lnTo>
                <a:lnTo>
                  <a:pt x="131" y="9"/>
                </a:lnTo>
                <a:lnTo>
                  <a:pt x="120" y="6"/>
                </a:lnTo>
                <a:lnTo>
                  <a:pt x="93" y="2"/>
                </a:lnTo>
                <a:lnTo>
                  <a:pt x="74" y="0"/>
                </a:lnTo>
                <a:lnTo>
                  <a:pt x="54" y="0"/>
                </a:lnTo>
                <a:lnTo>
                  <a:pt x="32" y="2"/>
                </a:lnTo>
                <a:lnTo>
                  <a:pt x="11" y="8"/>
                </a:lnTo>
                <a:lnTo>
                  <a:pt x="9" y="15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1" name="Freeform 148"/>
          <p:cNvSpPr>
            <a:spLocks/>
          </p:cNvSpPr>
          <p:nvPr/>
        </p:nvSpPr>
        <p:spPr bwMode="auto">
          <a:xfrm>
            <a:off x="4095750" y="3138488"/>
            <a:ext cx="77788" cy="79375"/>
          </a:xfrm>
          <a:custGeom>
            <a:avLst/>
            <a:gdLst>
              <a:gd name="T0" fmla="*/ 77788 w 49"/>
              <a:gd name="T1" fmla="*/ 41275 h 50"/>
              <a:gd name="T2" fmla="*/ 71438 w 49"/>
              <a:gd name="T3" fmla="*/ 55563 h 50"/>
              <a:gd name="T4" fmla="*/ 63500 w 49"/>
              <a:gd name="T5" fmla="*/ 66675 h 50"/>
              <a:gd name="T6" fmla="*/ 52388 w 49"/>
              <a:gd name="T7" fmla="*/ 76200 h 50"/>
              <a:gd name="T8" fmla="*/ 34925 w 49"/>
              <a:gd name="T9" fmla="*/ 79375 h 50"/>
              <a:gd name="T10" fmla="*/ 20638 w 49"/>
              <a:gd name="T11" fmla="*/ 73025 h 50"/>
              <a:gd name="T12" fmla="*/ 7938 w 49"/>
              <a:gd name="T13" fmla="*/ 63500 h 50"/>
              <a:gd name="T14" fmla="*/ 3175 w 49"/>
              <a:gd name="T15" fmla="*/ 52388 h 50"/>
              <a:gd name="T16" fmla="*/ 0 w 49"/>
              <a:gd name="T17" fmla="*/ 38100 h 50"/>
              <a:gd name="T18" fmla="*/ 3175 w 49"/>
              <a:gd name="T19" fmla="*/ 20638 h 50"/>
              <a:gd name="T20" fmla="*/ 11113 w 49"/>
              <a:gd name="T21" fmla="*/ 9525 h 50"/>
              <a:gd name="T22" fmla="*/ 25400 w 49"/>
              <a:gd name="T23" fmla="*/ 3175 h 50"/>
              <a:gd name="T24" fmla="*/ 39688 w 49"/>
              <a:gd name="T25" fmla="*/ 0 h 50"/>
              <a:gd name="T26" fmla="*/ 55563 w 49"/>
              <a:gd name="T27" fmla="*/ 3175 h 50"/>
              <a:gd name="T28" fmla="*/ 66675 w 49"/>
              <a:gd name="T29" fmla="*/ 14288 h 50"/>
              <a:gd name="T30" fmla="*/ 74613 w 49"/>
              <a:gd name="T31" fmla="*/ 26988 h 50"/>
              <a:gd name="T32" fmla="*/ 77788 w 49"/>
              <a:gd name="T33" fmla="*/ 41275 h 5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49" h="50">
                <a:moveTo>
                  <a:pt x="49" y="26"/>
                </a:moveTo>
                <a:lnTo>
                  <a:pt x="45" y="35"/>
                </a:lnTo>
                <a:lnTo>
                  <a:pt x="40" y="42"/>
                </a:lnTo>
                <a:lnTo>
                  <a:pt x="33" y="48"/>
                </a:lnTo>
                <a:lnTo>
                  <a:pt x="22" y="50"/>
                </a:lnTo>
                <a:lnTo>
                  <a:pt x="13" y="46"/>
                </a:lnTo>
                <a:lnTo>
                  <a:pt x="5" y="40"/>
                </a:lnTo>
                <a:lnTo>
                  <a:pt x="2" y="33"/>
                </a:lnTo>
                <a:lnTo>
                  <a:pt x="0" y="24"/>
                </a:lnTo>
                <a:lnTo>
                  <a:pt x="2" y="13"/>
                </a:lnTo>
                <a:lnTo>
                  <a:pt x="7" y="6"/>
                </a:lnTo>
                <a:lnTo>
                  <a:pt x="16" y="2"/>
                </a:lnTo>
                <a:lnTo>
                  <a:pt x="25" y="0"/>
                </a:lnTo>
                <a:lnTo>
                  <a:pt x="35" y="2"/>
                </a:lnTo>
                <a:lnTo>
                  <a:pt x="42" y="9"/>
                </a:lnTo>
                <a:lnTo>
                  <a:pt x="47" y="17"/>
                </a:lnTo>
                <a:lnTo>
                  <a:pt x="49" y="2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2" name="Freeform 149"/>
          <p:cNvSpPr>
            <a:spLocks/>
          </p:cNvSpPr>
          <p:nvPr/>
        </p:nvSpPr>
        <p:spPr bwMode="auto">
          <a:xfrm>
            <a:off x="3863975" y="2970213"/>
            <a:ext cx="677863" cy="346075"/>
          </a:xfrm>
          <a:custGeom>
            <a:avLst/>
            <a:gdLst>
              <a:gd name="T0" fmla="*/ 7938 w 427"/>
              <a:gd name="T1" fmla="*/ 133350 h 218"/>
              <a:gd name="T2" fmla="*/ 60325 w 427"/>
              <a:gd name="T3" fmla="*/ 90488 h 218"/>
              <a:gd name="T4" fmla="*/ 115888 w 427"/>
              <a:gd name="T5" fmla="*/ 52388 h 218"/>
              <a:gd name="T6" fmla="*/ 188913 w 427"/>
              <a:gd name="T7" fmla="*/ 23813 h 218"/>
              <a:gd name="T8" fmla="*/ 274638 w 427"/>
              <a:gd name="T9" fmla="*/ 12700 h 218"/>
              <a:gd name="T10" fmla="*/ 323850 w 427"/>
              <a:gd name="T11" fmla="*/ 15875 h 218"/>
              <a:gd name="T12" fmla="*/ 376238 w 427"/>
              <a:gd name="T13" fmla="*/ 26988 h 218"/>
              <a:gd name="T14" fmla="*/ 431800 w 427"/>
              <a:gd name="T15" fmla="*/ 47625 h 218"/>
              <a:gd name="T16" fmla="*/ 492125 w 427"/>
              <a:gd name="T17" fmla="*/ 76200 h 218"/>
              <a:gd name="T18" fmla="*/ 552450 w 427"/>
              <a:gd name="T19" fmla="*/ 115888 h 218"/>
              <a:gd name="T20" fmla="*/ 611188 w 427"/>
              <a:gd name="T21" fmla="*/ 174625 h 218"/>
              <a:gd name="T22" fmla="*/ 649288 w 427"/>
              <a:gd name="T23" fmla="*/ 220663 h 218"/>
              <a:gd name="T24" fmla="*/ 666750 w 427"/>
              <a:gd name="T25" fmla="*/ 249238 h 218"/>
              <a:gd name="T26" fmla="*/ 677863 w 427"/>
              <a:gd name="T27" fmla="*/ 280988 h 218"/>
              <a:gd name="T28" fmla="*/ 660400 w 427"/>
              <a:gd name="T29" fmla="*/ 311150 h 218"/>
              <a:gd name="T30" fmla="*/ 631825 w 427"/>
              <a:gd name="T31" fmla="*/ 328613 h 218"/>
              <a:gd name="T32" fmla="*/ 573088 w 427"/>
              <a:gd name="T33" fmla="*/ 342900 h 218"/>
              <a:gd name="T34" fmla="*/ 552450 w 427"/>
              <a:gd name="T35" fmla="*/ 342900 h 218"/>
              <a:gd name="T36" fmla="*/ 608013 w 427"/>
              <a:gd name="T37" fmla="*/ 330200 h 218"/>
              <a:gd name="T38" fmla="*/ 646113 w 427"/>
              <a:gd name="T39" fmla="*/ 315913 h 218"/>
              <a:gd name="T40" fmla="*/ 666750 w 427"/>
              <a:gd name="T41" fmla="*/ 301625 h 218"/>
              <a:gd name="T42" fmla="*/ 674688 w 427"/>
              <a:gd name="T43" fmla="*/ 280988 h 218"/>
              <a:gd name="T44" fmla="*/ 654050 w 427"/>
              <a:gd name="T45" fmla="*/ 241300 h 218"/>
              <a:gd name="T46" fmla="*/ 601663 w 427"/>
              <a:gd name="T47" fmla="*/ 171450 h 218"/>
              <a:gd name="T48" fmla="*/ 523875 w 427"/>
              <a:gd name="T49" fmla="*/ 90488 h 218"/>
              <a:gd name="T50" fmla="*/ 477838 w 427"/>
              <a:gd name="T51" fmla="*/ 55563 h 218"/>
              <a:gd name="T52" fmla="*/ 425450 w 427"/>
              <a:gd name="T53" fmla="*/ 33338 h 218"/>
              <a:gd name="T54" fmla="*/ 390525 w 427"/>
              <a:gd name="T55" fmla="*/ 17463 h 218"/>
              <a:gd name="T56" fmla="*/ 320675 w 427"/>
              <a:gd name="T57" fmla="*/ 0 h 218"/>
              <a:gd name="T58" fmla="*/ 260350 w 427"/>
              <a:gd name="T59" fmla="*/ 0 h 218"/>
              <a:gd name="T60" fmla="*/ 190500 w 427"/>
              <a:gd name="T61" fmla="*/ 15875 h 218"/>
              <a:gd name="T62" fmla="*/ 115888 w 427"/>
              <a:gd name="T63" fmla="*/ 47625 h 218"/>
              <a:gd name="T64" fmla="*/ 38100 w 427"/>
              <a:gd name="T65" fmla="*/ 104775 h 218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427" h="218">
                <a:moveTo>
                  <a:pt x="0" y="92"/>
                </a:moveTo>
                <a:lnTo>
                  <a:pt x="5" y="84"/>
                </a:lnTo>
                <a:lnTo>
                  <a:pt x="24" y="68"/>
                </a:lnTo>
                <a:lnTo>
                  <a:pt x="38" y="57"/>
                </a:lnTo>
                <a:lnTo>
                  <a:pt x="55" y="44"/>
                </a:lnTo>
                <a:lnTo>
                  <a:pt x="73" y="33"/>
                </a:lnTo>
                <a:lnTo>
                  <a:pt x="95" y="24"/>
                </a:lnTo>
                <a:lnTo>
                  <a:pt x="119" y="15"/>
                </a:lnTo>
                <a:lnTo>
                  <a:pt x="146" y="10"/>
                </a:lnTo>
                <a:lnTo>
                  <a:pt x="173" y="8"/>
                </a:lnTo>
                <a:lnTo>
                  <a:pt x="190" y="8"/>
                </a:lnTo>
                <a:lnTo>
                  <a:pt x="204" y="10"/>
                </a:lnTo>
                <a:lnTo>
                  <a:pt x="221" y="13"/>
                </a:lnTo>
                <a:lnTo>
                  <a:pt x="237" y="17"/>
                </a:lnTo>
                <a:lnTo>
                  <a:pt x="255" y="22"/>
                </a:lnTo>
                <a:lnTo>
                  <a:pt x="272" y="30"/>
                </a:lnTo>
                <a:lnTo>
                  <a:pt x="290" y="37"/>
                </a:lnTo>
                <a:lnTo>
                  <a:pt x="310" y="48"/>
                </a:lnTo>
                <a:lnTo>
                  <a:pt x="328" y="59"/>
                </a:lnTo>
                <a:lnTo>
                  <a:pt x="348" y="73"/>
                </a:lnTo>
                <a:lnTo>
                  <a:pt x="359" y="84"/>
                </a:lnTo>
                <a:lnTo>
                  <a:pt x="385" y="110"/>
                </a:lnTo>
                <a:lnTo>
                  <a:pt x="398" y="125"/>
                </a:lnTo>
                <a:lnTo>
                  <a:pt x="409" y="139"/>
                </a:lnTo>
                <a:lnTo>
                  <a:pt x="418" y="152"/>
                </a:lnTo>
                <a:lnTo>
                  <a:pt x="420" y="157"/>
                </a:lnTo>
                <a:lnTo>
                  <a:pt x="421" y="161"/>
                </a:lnTo>
                <a:lnTo>
                  <a:pt x="427" y="177"/>
                </a:lnTo>
                <a:lnTo>
                  <a:pt x="421" y="188"/>
                </a:lnTo>
                <a:lnTo>
                  <a:pt x="416" y="196"/>
                </a:lnTo>
                <a:lnTo>
                  <a:pt x="409" y="201"/>
                </a:lnTo>
                <a:lnTo>
                  <a:pt x="398" y="207"/>
                </a:lnTo>
                <a:lnTo>
                  <a:pt x="381" y="212"/>
                </a:lnTo>
                <a:lnTo>
                  <a:pt x="361" y="216"/>
                </a:lnTo>
                <a:lnTo>
                  <a:pt x="334" y="218"/>
                </a:lnTo>
                <a:lnTo>
                  <a:pt x="348" y="216"/>
                </a:lnTo>
                <a:lnTo>
                  <a:pt x="365" y="214"/>
                </a:lnTo>
                <a:lnTo>
                  <a:pt x="383" y="208"/>
                </a:lnTo>
                <a:lnTo>
                  <a:pt x="399" y="203"/>
                </a:lnTo>
                <a:lnTo>
                  <a:pt x="407" y="199"/>
                </a:lnTo>
                <a:lnTo>
                  <a:pt x="414" y="196"/>
                </a:lnTo>
                <a:lnTo>
                  <a:pt x="420" y="190"/>
                </a:lnTo>
                <a:lnTo>
                  <a:pt x="423" y="185"/>
                </a:lnTo>
                <a:lnTo>
                  <a:pt x="425" y="177"/>
                </a:lnTo>
                <a:lnTo>
                  <a:pt x="425" y="170"/>
                </a:lnTo>
                <a:lnTo>
                  <a:pt x="412" y="152"/>
                </a:lnTo>
                <a:lnTo>
                  <a:pt x="398" y="132"/>
                </a:lnTo>
                <a:lnTo>
                  <a:pt x="379" y="108"/>
                </a:lnTo>
                <a:lnTo>
                  <a:pt x="356" y="83"/>
                </a:lnTo>
                <a:lnTo>
                  <a:pt x="330" y="57"/>
                </a:lnTo>
                <a:lnTo>
                  <a:pt x="316" y="46"/>
                </a:lnTo>
                <a:lnTo>
                  <a:pt x="301" y="35"/>
                </a:lnTo>
                <a:lnTo>
                  <a:pt x="285" y="28"/>
                </a:lnTo>
                <a:lnTo>
                  <a:pt x="268" y="21"/>
                </a:lnTo>
                <a:lnTo>
                  <a:pt x="263" y="17"/>
                </a:lnTo>
                <a:lnTo>
                  <a:pt x="246" y="11"/>
                </a:lnTo>
                <a:lnTo>
                  <a:pt x="219" y="4"/>
                </a:lnTo>
                <a:lnTo>
                  <a:pt x="202" y="0"/>
                </a:lnTo>
                <a:lnTo>
                  <a:pt x="184" y="0"/>
                </a:lnTo>
                <a:lnTo>
                  <a:pt x="164" y="0"/>
                </a:lnTo>
                <a:lnTo>
                  <a:pt x="142" y="4"/>
                </a:lnTo>
                <a:lnTo>
                  <a:pt x="120" y="10"/>
                </a:lnTo>
                <a:lnTo>
                  <a:pt x="97" y="17"/>
                </a:lnTo>
                <a:lnTo>
                  <a:pt x="73" y="30"/>
                </a:lnTo>
                <a:lnTo>
                  <a:pt x="49" y="46"/>
                </a:lnTo>
                <a:lnTo>
                  <a:pt x="24" y="66"/>
                </a:lnTo>
                <a:lnTo>
                  <a:pt x="0" y="92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3" name="Freeform 150"/>
          <p:cNvSpPr>
            <a:spLocks/>
          </p:cNvSpPr>
          <p:nvPr/>
        </p:nvSpPr>
        <p:spPr bwMode="auto">
          <a:xfrm>
            <a:off x="2933700" y="712788"/>
            <a:ext cx="3390900" cy="2874962"/>
          </a:xfrm>
          <a:custGeom>
            <a:avLst/>
            <a:gdLst>
              <a:gd name="T0" fmla="*/ 3386138 w 2136"/>
              <a:gd name="T1" fmla="*/ 2105025 h 1811"/>
              <a:gd name="T2" fmla="*/ 3305175 w 2136"/>
              <a:gd name="T3" fmla="*/ 1416050 h 1811"/>
              <a:gd name="T4" fmla="*/ 3241675 w 2136"/>
              <a:gd name="T5" fmla="*/ 1149350 h 1811"/>
              <a:gd name="T6" fmla="*/ 3125788 w 2136"/>
              <a:gd name="T7" fmla="*/ 885825 h 1811"/>
              <a:gd name="T8" fmla="*/ 3133725 w 2136"/>
              <a:gd name="T9" fmla="*/ 844550 h 1811"/>
              <a:gd name="T10" fmla="*/ 3070225 w 2136"/>
              <a:gd name="T11" fmla="*/ 758825 h 1811"/>
              <a:gd name="T12" fmla="*/ 2870200 w 2136"/>
              <a:gd name="T13" fmla="*/ 604837 h 1811"/>
              <a:gd name="T14" fmla="*/ 2890838 w 2136"/>
              <a:gd name="T15" fmla="*/ 523875 h 1811"/>
              <a:gd name="T16" fmla="*/ 2862263 w 2136"/>
              <a:gd name="T17" fmla="*/ 425450 h 1811"/>
              <a:gd name="T18" fmla="*/ 2754313 w 2136"/>
              <a:gd name="T19" fmla="*/ 312737 h 1811"/>
              <a:gd name="T20" fmla="*/ 2343150 w 2136"/>
              <a:gd name="T21" fmla="*/ 103187 h 1811"/>
              <a:gd name="T22" fmla="*/ 2297113 w 2136"/>
              <a:gd name="T23" fmla="*/ 63500 h 1811"/>
              <a:gd name="T24" fmla="*/ 2262188 w 2136"/>
              <a:gd name="T25" fmla="*/ 57150 h 1811"/>
              <a:gd name="T26" fmla="*/ 2166938 w 2136"/>
              <a:gd name="T27" fmla="*/ 77787 h 1811"/>
              <a:gd name="T28" fmla="*/ 1949450 w 2136"/>
              <a:gd name="T29" fmla="*/ 19050 h 1811"/>
              <a:gd name="T30" fmla="*/ 1660525 w 2136"/>
              <a:gd name="T31" fmla="*/ 0 h 1811"/>
              <a:gd name="T32" fmla="*/ 1401763 w 2136"/>
              <a:gd name="T33" fmla="*/ 34925 h 1811"/>
              <a:gd name="T34" fmla="*/ 1225550 w 2136"/>
              <a:gd name="T35" fmla="*/ 95250 h 1811"/>
              <a:gd name="T36" fmla="*/ 835025 w 2136"/>
              <a:gd name="T37" fmla="*/ 303212 h 1811"/>
              <a:gd name="T38" fmla="*/ 677863 w 2136"/>
              <a:gd name="T39" fmla="*/ 428625 h 1811"/>
              <a:gd name="T40" fmla="*/ 428625 w 2136"/>
              <a:gd name="T41" fmla="*/ 679450 h 1811"/>
              <a:gd name="T42" fmla="*/ 339725 w 2136"/>
              <a:gd name="T43" fmla="*/ 801687 h 1811"/>
              <a:gd name="T44" fmla="*/ 203200 w 2136"/>
              <a:gd name="T45" fmla="*/ 1006475 h 1811"/>
              <a:gd name="T46" fmla="*/ 101600 w 2136"/>
              <a:gd name="T47" fmla="*/ 1230312 h 1811"/>
              <a:gd name="T48" fmla="*/ 41275 w 2136"/>
              <a:gd name="T49" fmla="*/ 1508125 h 1811"/>
              <a:gd name="T50" fmla="*/ 3175 w 2136"/>
              <a:gd name="T51" fmla="*/ 1781175 h 1811"/>
              <a:gd name="T52" fmla="*/ 3175 w 2136"/>
              <a:gd name="T53" fmla="*/ 1992312 h 1811"/>
              <a:gd name="T54" fmla="*/ 6350 w 2136"/>
              <a:gd name="T55" fmla="*/ 2428875 h 1811"/>
              <a:gd name="T56" fmla="*/ 76200 w 2136"/>
              <a:gd name="T57" fmla="*/ 2463800 h 1811"/>
              <a:gd name="T58" fmla="*/ 142875 w 2136"/>
              <a:gd name="T59" fmla="*/ 2400300 h 1811"/>
              <a:gd name="T60" fmla="*/ 214313 w 2136"/>
              <a:gd name="T61" fmla="*/ 2389187 h 1811"/>
              <a:gd name="T62" fmla="*/ 276225 w 2136"/>
              <a:gd name="T63" fmla="*/ 2628900 h 1811"/>
              <a:gd name="T64" fmla="*/ 342900 w 2136"/>
              <a:gd name="T65" fmla="*/ 2832100 h 1811"/>
              <a:gd name="T66" fmla="*/ 368300 w 2136"/>
              <a:gd name="T67" fmla="*/ 2671762 h 1811"/>
              <a:gd name="T68" fmla="*/ 446088 w 2136"/>
              <a:gd name="T69" fmla="*/ 1905000 h 1811"/>
              <a:gd name="T70" fmla="*/ 476250 w 2136"/>
              <a:gd name="T71" fmla="*/ 1697037 h 1811"/>
              <a:gd name="T72" fmla="*/ 608013 w 2136"/>
              <a:gd name="T73" fmla="*/ 1395412 h 1811"/>
              <a:gd name="T74" fmla="*/ 744538 w 2136"/>
              <a:gd name="T75" fmla="*/ 1349375 h 1811"/>
              <a:gd name="T76" fmla="*/ 965200 w 2136"/>
              <a:gd name="T77" fmla="*/ 1354137 h 1811"/>
              <a:gd name="T78" fmla="*/ 1095375 w 2136"/>
              <a:gd name="T79" fmla="*/ 1322387 h 1811"/>
              <a:gd name="T80" fmla="*/ 1162050 w 2136"/>
              <a:gd name="T81" fmla="*/ 1366837 h 1811"/>
              <a:gd name="T82" fmla="*/ 1298575 w 2136"/>
              <a:gd name="T83" fmla="*/ 1384300 h 1811"/>
              <a:gd name="T84" fmla="*/ 1527175 w 2136"/>
              <a:gd name="T85" fmla="*/ 1331912 h 1811"/>
              <a:gd name="T86" fmla="*/ 1766888 w 2136"/>
              <a:gd name="T87" fmla="*/ 1255712 h 1811"/>
              <a:gd name="T88" fmla="*/ 1974850 w 2136"/>
              <a:gd name="T89" fmla="*/ 1204912 h 1811"/>
              <a:gd name="T90" fmla="*/ 2192338 w 2136"/>
              <a:gd name="T91" fmla="*/ 1089025 h 1811"/>
              <a:gd name="T92" fmla="*/ 2311400 w 2136"/>
              <a:gd name="T93" fmla="*/ 977900 h 1811"/>
              <a:gd name="T94" fmla="*/ 2416175 w 2136"/>
              <a:gd name="T95" fmla="*/ 833437 h 1811"/>
              <a:gd name="T96" fmla="*/ 2667000 w 2136"/>
              <a:gd name="T97" fmla="*/ 727075 h 1811"/>
              <a:gd name="T98" fmla="*/ 2830513 w 2136"/>
              <a:gd name="T99" fmla="*/ 920750 h 1811"/>
              <a:gd name="T100" fmla="*/ 2946400 w 2136"/>
              <a:gd name="T101" fmla="*/ 1131887 h 1811"/>
              <a:gd name="T102" fmla="*/ 3044825 w 2136"/>
              <a:gd name="T103" fmla="*/ 1389062 h 1811"/>
              <a:gd name="T104" fmla="*/ 3094038 w 2136"/>
              <a:gd name="T105" fmla="*/ 1627187 h 1811"/>
              <a:gd name="T106" fmla="*/ 3224213 w 2136"/>
              <a:gd name="T107" fmla="*/ 2611437 h 1811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136" h="1811">
                <a:moveTo>
                  <a:pt x="2071" y="1548"/>
                </a:moveTo>
                <a:lnTo>
                  <a:pt x="2102" y="1419"/>
                </a:lnTo>
                <a:lnTo>
                  <a:pt x="2105" y="1350"/>
                </a:lnTo>
                <a:lnTo>
                  <a:pt x="2133" y="1326"/>
                </a:lnTo>
                <a:lnTo>
                  <a:pt x="2136" y="1273"/>
                </a:lnTo>
                <a:lnTo>
                  <a:pt x="2120" y="1116"/>
                </a:lnTo>
                <a:lnTo>
                  <a:pt x="2093" y="992"/>
                </a:lnTo>
                <a:lnTo>
                  <a:pt x="2082" y="892"/>
                </a:lnTo>
                <a:lnTo>
                  <a:pt x="2076" y="870"/>
                </a:lnTo>
                <a:lnTo>
                  <a:pt x="2065" y="813"/>
                </a:lnTo>
                <a:lnTo>
                  <a:pt x="2049" y="751"/>
                </a:lnTo>
                <a:lnTo>
                  <a:pt x="2042" y="724"/>
                </a:lnTo>
                <a:lnTo>
                  <a:pt x="2032" y="702"/>
                </a:lnTo>
                <a:lnTo>
                  <a:pt x="1958" y="563"/>
                </a:lnTo>
                <a:lnTo>
                  <a:pt x="1961" y="562"/>
                </a:lnTo>
                <a:lnTo>
                  <a:pt x="1969" y="558"/>
                </a:lnTo>
                <a:lnTo>
                  <a:pt x="1972" y="554"/>
                </a:lnTo>
                <a:lnTo>
                  <a:pt x="1974" y="549"/>
                </a:lnTo>
                <a:lnTo>
                  <a:pt x="1976" y="541"/>
                </a:lnTo>
                <a:lnTo>
                  <a:pt x="1974" y="532"/>
                </a:lnTo>
                <a:lnTo>
                  <a:pt x="1970" y="521"/>
                </a:lnTo>
                <a:lnTo>
                  <a:pt x="1961" y="509"/>
                </a:lnTo>
                <a:lnTo>
                  <a:pt x="1950" y="494"/>
                </a:lnTo>
                <a:lnTo>
                  <a:pt x="1934" y="478"/>
                </a:lnTo>
                <a:lnTo>
                  <a:pt x="1912" y="458"/>
                </a:lnTo>
                <a:lnTo>
                  <a:pt x="1885" y="434"/>
                </a:lnTo>
                <a:lnTo>
                  <a:pt x="1850" y="408"/>
                </a:lnTo>
                <a:lnTo>
                  <a:pt x="1808" y="381"/>
                </a:lnTo>
                <a:lnTo>
                  <a:pt x="1810" y="375"/>
                </a:lnTo>
                <a:lnTo>
                  <a:pt x="1815" y="363"/>
                </a:lnTo>
                <a:lnTo>
                  <a:pt x="1819" y="343"/>
                </a:lnTo>
                <a:lnTo>
                  <a:pt x="1821" y="330"/>
                </a:lnTo>
                <a:lnTo>
                  <a:pt x="1819" y="315"/>
                </a:lnTo>
                <a:lnTo>
                  <a:pt x="1817" y="301"/>
                </a:lnTo>
                <a:lnTo>
                  <a:pt x="1812" y="284"/>
                </a:lnTo>
                <a:lnTo>
                  <a:pt x="1803" y="268"/>
                </a:lnTo>
                <a:lnTo>
                  <a:pt x="1792" y="251"/>
                </a:lnTo>
                <a:lnTo>
                  <a:pt x="1777" y="233"/>
                </a:lnTo>
                <a:lnTo>
                  <a:pt x="1759" y="215"/>
                </a:lnTo>
                <a:lnTo>
                  <a:pt x="1735" y="197"/>
                </a:lnTo>
                <a:lnTo>
                  <a:pt x="1708" y="178"/>
                </a:lnTo>
                <a:lnTo>
                  <a:pt x="1595" y="122"/>
                </a:lnTo>
                <a:lnTo>
                  <a:pt x="1511" y="80"/>
                </a:lnTo>
                <a:lnTo>
                  <a:pt x="1476" y="65"/>
                </a:lnTo>
                <a:lnTo>
                  <a:pt x="1454" y="58"/>
                </a:lnTo>
                <a:lnTo>
                  <a:pt x="1454" y="53"/>
                </a:lnTo>
                <a:lnTo>
                  <a:pt x="1451" y="45"/>
                </a:lnTo>
                <a:lnTo>
                  <a:pt x="1447" y="40"/>
                </a:lnTo>
                <a:lnTo>
                  <a:pt x="1443" y="38"/>
                </a:lnTo>
                <a:lnTo>
                  <a:pt x="1438" y="36"/>
                </a:lnTo>
                <a:lnTo>
                  <a:pt x="1432" y="36"/>
                </a:lnTo>
                <a:lnTo>
                  <a:pt x="1425" y="36"/>
                </a:lnTo>
                <a:lnTo>
                  <a:pt x="1416" y="38"/>
                </a:lnTo>
                <a:lnTo>
                  <a:pt x="1405" y="42"/>
                </a:lnTo>
                <a:lnTo>
                  <a:pt x="1379" y="54"/>
                </a:lnTo>
                <a:lnTo>
                  <a:pt x="1365" y="49"/>
                </a:lnTo>
                <a:lnTo>
                  <a:pt x="1327" y="36"/>
                </a:lnTo>
                <a:lnTo>
                  <a:pt x="1299" y="29"/>
                </a:lnTo>
                <a:lnTo>
                  <a:pt x="1266" y="22"/>
                </a:lnTo>
                <a:lnTo>
                  <a:pt x="1228" y="12"/>
                </a:lnTo>
                <a:lnTo>
                  <a:pt x="1188" y="7"/>
                </a:lnTo>
                <a:lnTo>
                  <a:pt x="1142" y="2"/>
                </a:lnTo>
                <a:lnTo>
                  <a:pt x="1095" y="0"/>
                </a:lnTo>
                <a:lnTo>
                  <a:pt x="1046" y="0"/>
                </a:lnTo>
                <a:lnTo>
                  <a:pt x="993" y="3"/>
                </a:lnTo>
                <a:lnTo>
                  <a:pt x="940" y="11"/>
                </a:lnTo>
                <a:lnTo>
                  <a:pt x="912" y="16"/>
                </a:lnTo>
                <a:lnTo>
                  <a:pt x="883" y="22"/>
                </a:lnTo>
                <a:lnTo>
                  <a:pt x="856" y="29"/>
                </a:lnTo>
                <a:lnTo>
                  <a:pt x="829" y="38"/>
                </a:lnTo>
                <a:lnTo>
                  <a:pt x="799" y="49"/>
                </a:lnTo>
                <a:lnTo>
                  <a:pt x="772" y="60"/>
                </a:lnTo>
                <a:lnTo>
                  <a:pt x="728" y="82"/>
                </a:lnTo>
                <a:lnTo>
                  <a:pt x="630" y="133"/>
                </a:lnTo>
                <a:lnTo>
                  <a:pt x="575" y="162"/>
                </a:lnTo>
                <a:lnTo>
                  <a:pt x="526" y="191"/>
                </a:lnTo>
                <a:lnTo>
                  <a:pt x="486" y="219"/>
                </a:lnTo>
                <a:lnTo>
                  <a:pt x="471" y="231"/>
                </a:lnTo>
                <a:lnTo>
                  <a:pt x="460" y="240"/>
                </a:lnTo>
                <a:lnTo>
                  <a:pt x="427" y="270"/>
                </a:lnTo>
                <a:lnTo>
                  <a:pt x="393" y="303"/>
                </a:lnTo>
                <a:lnTo>
                  <a:pt x="352" y="341"/>
                </a:lnTo>
                <a:lnTo>
                  <a:pt x="311" y="385"/>
                </a:lnTo>
                <a:lnTo>
                  <a:pt x="270" y="428"/>
                </a:lnTo>
                <a:lnTo>
                  <a:pt x="252" y="448"/>
                </a:lnTo>
                <a:lnTo>
                  <a:pt x="236" y="468"/>
                </a:lnTo>
                <a:lnTo>
                  <a:pt x="223" y="487"/>
                </a:lnTo>
                <a:lnTo>
                  <a:pt x="214" y="505"/>
                </a:lnTo>
                <a:lnTo>
                  <a:pt x="207" y="514"/>
                </a:lnTo>
                <a:lnTo>
                  <a:pt x="188" y="540"/>
                </a:lnTo>
                <a:lnTo>
                  <a:pt x="161" y="580"/>
                </a:lnTo>
                <a:lnTo>
                  <a:pt x="128" y="634"/>
                </a:lnTo>
                <a:lnTo>
                  <a:pt x="112" y="665"/>
                </a:lnTo>
                <a:lnTo>
                  <a:pt x="95" y="700"/>
                </a:lnTo>
                <a:lnTo>
                  <a:pt x="79" y="737"/>
                </a:lnTo>
                <a:lnTo>
                  <a:pt x="64" y="775"/>
                </a:lnTo>
                <a:lnTo>
                  <a:pt x="51" y="817"/>
                </a:lnTo>
                <a:lnTo>
                  <a:pt x="41" y="859"/>
                </a:lnTo>
                <a:lnTo>
                  <a:pt x="31" y="904"/>
                </a:lnTo>
                <a:lnTo>
                  <a:pt x="26" y="950"/>
                </a:lnTo>
                <a:lnTo>
                  <a:pt x="20" y="985"/>
                </a:lnTo>
                <a:lnTo>
                  <a:pt x="13" y="1021"/>
                </a:lnTo>
                <a:lnTo>
                  <a:pt x="8" y="1069"/>
                </a:lnTo>
                <a:lnTo>
                  <a:pt x="2" y="1122"/>
                </a:lnTo>
                <a:lnTo>
                  <a:pt x="0" y="1176"/>
                </a:lnTo>
                <a:lnTo>
                  <a:pt x="0" y="1204"/>
                </a:lnTo>
                <a:lnTo>
                  <a:pt x="0" y="1231"/>
                </a:lnTo>
                <a:lnTo>
                  <a:pt x="2" y="1255"/>
                </a:lnTo>
                <a:lnTo>
                  <a:pt x="6" y="1278"/>
                </a:lnTo>
                <a:lnTo>
                  <a:pt x="10" y="1333"/>
                </a:lnTo>
                <a:lnTo>
                  <a:pt x="15" y="1422"/>
                </a:lnTo>
                <a:lnTo>
                  <a:pt x="4" y="1530"/>
                </a:lnTo>
                <a:lnTo>
                  <a:pt x="39" y="1541"/>
                </a:lnTo>
                <a:lnTo>
                  <a:pt x="35" y="1576"/>
                </a:lnTo>
                <a:lnTo>
                  <a:pt x="42" y="1563"/>
                </a:lnTo>
                <a:lnTo>
                  <a:pt x="48" y="1552"/>
                </a:lnTo>
                <a:lnTo>
                  <a:pt x="59" y="1537"/>
                </a:lnTo>
                <a:lnTo>
                  <a:pt x="73" y="1525"/>
                </a:lnTo>
                <a:lnTo>
                  <a:pt x="81" y="1517"/>
                </a:lnTo>
                <a:lnTo>
                  <a:pt x="90" y="1512"/>
                </a:lnTo>
                <a:lnTo>
                  <a:pt x="101" y="1508"/>
                </a:lnTo>
                <a:lnTo>
                  <a:pt x="112" y="1505"/>
                </a:lnTo>
                <a:lnTo>
                  <a:pt x="123" y="1505"/>
                </a:lnTo>
                <a:lnTo>
                  <a:pt x="135" y="1505"/>
                </a:lnTo>
                <a:lnTo>
                  <a:pt x="150" y="1570"/>
                </a:lnTo>
                <a:lnTo>
                  <a:pt x="163" y="1621"/>
                </a:lnTo>
                <a:lnTo>
                  <a:pt x="168" y="1641"/>
                </a:lnTo>
                <a:lnTo>
                  <a:pt x="174" y="1656"/>
                </a:lnTo>
                <a:lnTo>
                  <a:pt x="179" y="1680"/>
                </a:lnTo>
                <a:lnTo>
                  <a:pt x="196" y="1731"/>
                </a:lnTo>
                <a:lnTo>
                  <a:pt x="205" y="1758"/>
                </a:lnTo>
                <a:lnTo>
                  <a:pt x="216" y="1784"/>
                </a:lnTo>
                <a:lnTo>
                  <a:pt x="227" y="1802"/>
                </a:lnTo>
                <a:lnTo>
                  <a:pt x="232" y="1807"/>
                </a:lnTo>
                <a:lnTo>
                  <a:pt x="236" y="1811"/>
                </a:lnTo>
                <a:lnTo>
                  <a:pt x="232" y="1683"/>
                </a:lnTo>
                <a:lnTo>
                  <a:pt x="228" y="1510"/>
                </a:lnTo>
                <a:lnTo>
                  <a:pt x="236" y="1393"/>
                </a:lnTo>
                <a:lnTo>
                  <a:pt x="269" y="1267"/>
                </a:lnTo>
                <a:lnTo>
                  <a:pt x="281" y="1200"/>
                </a:lnTo>
                <a:lnTo>
                  <a:pt x="289" y="1142"/>
                </a:lnTo>
                <a:lnTo>
                  <a:pt x="294" y="1092"/>
                </a:lnTo>
                <a:lnTo>
                  <a:pt x="296" y="1081"/>
                </a:lnTo>
                <a:lnTo>
                  <a:pt x="300" y="1069"/>
                </a:lnTo>
                <a:lnTo>
                  <a:pt x="312" y="1034"/>
                </a:lnTo>
                <a:lnTo>
                  <a:pt x="329" y="996"/>
                </a:lnTo>
                <a:lnTo>
                  <a:pt x="347" y="954"/>
                </a:lnTo>
                <a:lnTo>
                  <a:pt x="383" y="879"/>
                </a:lnTo>
                <a:lnTo>
                  <a:pt x="394" y="853"/>
                </a:lnTo>
                <a:lnTo>
                  <a:pt x="400" y="839"/>
                </a:lnTo>
                <a:lnTo>
                  <a:pt x="433" y="844"/>
                </a:lnTo>
                <a:lnTo>
                  <a:pt x="469" y="850"/>
                </a:lnTo>
                <a:lnTo>
                  <a:pt x="513" y="853"/>
                </a:lnTo>
                <a:lnTo>
                  <a:pt x="560" y="855"/>
                </a:lnTo>
                <a:lnTo>
                  <a:pt x="584" y="855"/>
                </a:lnTo>
                <a:lnTo>
                  <a:pt x="608" y="853"/>
                </a:lnTo>
                <a:lnTo>
                  <a:pt x="632" y="852"/>
                </a:lnTo>
                <a:lnTo>
                  <a:pt x="652" y="848"/>
                </a:lnTo>
                <a:lnTo>
                  <a:pt x="672" y="841"/>
                </a:lnTo>
                <a:lnTo>
                  <a:pt x="690" y="833"/>
                </a:lnTo>
                <a:lnTo>
                  <a:pt x="694" y="837"/>
                </a:lnTo>
                <a:lnTo>
                  <a:pt x="708" y="848"/>
                </a:lnTo>
                <a:lnTo>
                  <a:pt x="719" y="853"/>
                </a:lnTo>
                <a:lnTo>
                  <a:pt x="732" y="861"/>
                </a:lnTo>
                <a:lnTo>
                  <a:pt x="748" y="866"/>
                </a:lnTo>
                <a:lnTo>
                  <a:pt x="768" y="870"/>
                </a:lnTo>
                <a:lnTo>
                  <a:pt x="792" y="872"/>
                </a:lnTo>
                <a:lnTo>
                  <a:pt x="818" y="872"/>
                </a:lnTo>
                <a:lnTo>
                  <a:pt x="849" y="870"/>
                </a:lnTo>
                <a:lnTo>
                  <a:pt x="881" y="864"/>
                </a:lnTo>
                <a:lnTo>
                  <a:pt x="920" y="853"/>
                </a:lnTo>
                <a:lnTo>
                  <a:pt x="962" y="839"/>
                </a:lnTo>
                <a:lnTo>
                  <a:pt x="1007" y="821"/>
                </a:lnTo>
                <a:lnTo>
                  <a:pt x="1058" y="795"/>
                </a:lnTo>
                <a:lnTo>
                  <a:pt x="1073" y="795"/>
                </a:lnTo>
                <a:lnTo>
                  <a:pt x="1113" y="791"/>
                </a:lnTo>
                <a:lnTo>
                  <a:pt x="1140" y="786"/>
                </a:lnTo>
                <a:lnTo>
                  <a:pt x="1171" y="780"/>
                </a:lnTo>
                <a:lnTo>
                  <a:pt x="1206" y="771"/>
                </a:lnTo>
                <a:lnTo>
                  <a:pt x="1244" y="759"/>
                </a:lnTo>
                <a:lnTo>
                  <a:pt x="1283" y="744"/>
                </a:lnTo>
                <a:lnTo>
                  <a:pt x="1323" y="724"/>
                </a:lnTo>
                <a:lnTo>
                  <a:pt x="1361" y="700"/>
                </a:lnTo>
                <a:lnTo>
                  <a:pt x="1381" y="686"/>
                </a:lnTo>
                <a:lnTo>
                  <a:pt x="1401" y="671"/>
                </a:lnTo>
                <a:lnTo>
                  <a:pt x="1420" y="655"/>
                </a:lnTo>
                <a:lnTo>
                  <a:pt x="1438" y="636"/>
                </a:lnTo>
                <a:lnTo>
                  <a:pt x="1456" y="616"/>
                </a:lnTo>
                <a:lnTo>
                  <a:pt x="1474" y="596"/>
                </a:lnTo>
                <a:lnTo>
                  <a:pt x="1491" y="574"/>
                </a:lnTo>
                <a:lnTo>
                  <a:pt x="1507" y="551"/>
                </a:lnTo>
                <a:lnTo>
                  <a:pt x="1522" y="525"/>
                </a:lnTo>
                <a:lnTo>
                  <a:pt x="1534" y="498"/>
                </a:lnTo>
                <a:lnTo>
                  <a:pt x="1637" y="419"/>
                </a:lnTo>
                <a:lnTo>
                  <a:pt x="1657" y="436"/>
                </a:lnTo>
                <a:lnTo>
                  <a:pt x="1680" y="458"/>
                </a:lnTo>
                <a:lnTo>
                  <a:pt x="1711" y="489"/>
                </a:lnTo>
                <a:lnTo>
                  <a:pt x="1744" y="529"/>
                </a:lnTo>
                <a:lnTo>
                  <a:pt x="1763" y="552"/>
                </a:lnTo>
                <a:lnTo>
                  <a:pt x="1783" y="580"/>
                </a:lnTo>
                <a:lnTo>
                  <a:pt x="1801" y="609"/>
                </a:lnTo>
                <a:lnTo>
                  <a:pt x="1819" y="640"/>
                </a:lnTo>
                <a:lnTo>
                  <a:pt x="1837" y="676"/>
                </a:lnTo>
                <a:lnTo>
                  <a:pt x="1856" y="713"/>
                </a:lnTo>
                <a:lnTo>
                  <a:pt x="1868" y="740"/>
                </a:lnTo>
                <a:lnTo>
                  <a:pt x="1883" y="773"/>
                </a:lnTo>
                <a:lnTo>
                  <a:pt x="1899" y="817"/>
                </a:lnTo>
                <a:lnTo>
                  <a:pt x="1918" y="875"/>
                </a:lnTo>
                <a:lnTo>
                  <a:pt x="1925" y="908"/>
                </a:lnTo>
                <a:lnTo>
                  <a:pt x="1934" y="945"/>
                </a:lnTo>
                <a:lnTo>
                  <a:pt x="1941" y="983"/>
                </a:lnTo>
                <a:lnTo>
                  <a:pt x="1949" y="1025"/>
                </a:lnTo>
                <a:lnTo>
                  <a:pt x="1954" y="1069"/>
                </a:lnTo>
                <a:lnTo>
                  <a:pt x="1960" y="1116"/>
                </a:lnTo>
                <a:lnTo>
                  <a:pt x="2023" y="1391"/>
                </a:lnTo>
                <a:lnTo>
                  <a:pt x="2031" y="1645"/>
                </a:lnTo>
                <a:lnTo>
                  <a:pt x="2034" y="1669"/>
                </a:lnTo>
                <a:lnTo>
                  <a:pt x="2071" y="1548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4" name="Freeform 151"/>
          <p:cNvSpPr>
            <a:spLocks/>
          </p:cNvSpPr>
          <p:nvPr/>
        </p:nvSpPr>
        <p:spPr bwMode="auto">
          <a:xfrm>
            <a:off x="3003550" y="3214688"/>
            <a:ext cx="273050" cy="611187"/>
          </a:xfrm>
          <a:custGeom>
            <a:avLst/>
            <a:gdLst>
              <a:gd name="T0" fmla="*/ 26988 w 172"/>
              <a:gd name="T1" fmla="*/ 34925 h 385"/>
              <a:gd name="T2" fmla="*/ 9525 w 172"/>
              <a:gd name="T3" fmla="*/ 92075 h 385"/>
              <a:gd name="T4" fmla="*/ 0 w 172"/>
              <a:gd name="T5" fmla="*/ 169862 h 385"/>
              <a:gd name="T6" fmla="*/ 3175 w 172"/>
              <a:gd name="T7" fmla="*/ 233362 h 385"/>
              <a:gd name="T8" fmla="*/ 28575 w 172"/>
              <a:gd name="T9" fmla="*/ 323850 h 385"/>
              <a:gd name="T10" fmla="*/ 52388 w 172"/>
              <a:gd name="T11" fmla="*/ 419100 h 385"/>
              <a:gd name="T12" fmla="*/ 52388 w 172"/>
              <a:gd name="T13" fmla="*/ 439737 h 385"/>
              <a:gd name="T14" fmla="*/ 61913 w 172"/>
              <a:gd name="T15" fmla="*/ 465137 h 385"/>
              <a:gd name="T16" fmla="*/ 84138 w 172"/>
              <a:gd name="T17" fmla="*/ 477837 h 385"/>
              <a:gd name="T18" fmla="*/ 122238 w 172"/>
              <a:gd name="T19" fmla="*/ 479425 h 385"/>
              <a:gd name="T20" fmla="*/ 144463 w 172"/>
              <a:gd name="T21" fmla="*/ 488950 h 385"/>
              <a:gd name="T22" fmla="*/ 161925 w 172"/>
              <a:gd name="T23" fmla="*/ 509587 h 385"/>
              <a:gd name="T24" fmla="*/ 176213 w 172"/>
              <a:gd name="T25" fmla="*/ 546100 h 385"/>
              <a:gd name="T26" fmla="*/ 200025 w 172"/>
              <a:gd name="T27" fmla="*/ 584200 h 385"/>
              <a:gd name="T28" fmla="*/ 220663 w 172"/>
              <a:gd name="T29" fmla="*/ 608012 h 385"/>
              <a:gd name="T30" fmla="*/ 234950 w 172"/>
              <a:gd name="T31" fmla="*/ 611187 h 385"/>
              <a:gd name="T32" fmla="*/ 249238 w 172"/>
              <a:gd name="T33" fmla="*/ 598487 h 385"/>
              <a:gd name="T34" fmla="*/ 263525 w 172"/>
              <a:gd name="T35" fmla="*/ 563562 h 385"/>
              <a:gd name="T36" fmla="*/ 258763 w 172"/>
              <a:gd name="T37" fmla="*/ 527050 h 385"/>
              <a:gd name="T38" fmla="*/ 211138 w 172"/>
              <a:gd name="T39" fmla="*/ 482600 h 385"/>
              <a:gd name="T40" fmla="*/ 188913 w 172"/>
              <a:gd name="T41" fmla="*/ 439737 h 385"/>
              <a:gd name="T42" fmla="*/ 185738 w 172"/>
              <a:gd name="T43" fmla="*/ 415925 h 385"/>
              <a:gd name="T44" fmla="*/ 182563 w 172"/>
              <a:gd name="T45" fmla="*/ 373062 h 385"/>
              <a:gd name="T46" fmla="*/ 192088 w 172"/>
              <a:gd name="T47" fmla="*/ 338137 h 385"/>
              <a:gd name="T48" fmla="*/ 206375 w 172"/>
              <a:gd name="T49" fmla="*/ 320675 h 385"/>
              <a:gd name="T50" fmla="*/ 220663 w 172"/>
              <a:gd name="T51" fmla="*/ 312737 h 385"/>
              <a:gd name="T52" fmla="*/ 228600 w 172"/>
              <a:gd name="T53" fmla="*/ 298450 h 385"/>
              <a:gd name="T54" fmla="*/ 228600 w 172"/>
              <a:gd name="T55" fmla="*/ 263525 h 385"/>
              <a:gd name="T56" fmla="*/ 214313 w 172"/>
              <a:gd name="T57" fmla="*/ 214312 h 385"/>
              <a:gd name="T58" fmla="*/ 192088 w 172"/>
              <a:gd name="T59" fmla="*/ 173037 h 385"/>
              <a:gd name="T60" fmla="*/ 160338 w 172"/>
              <a:gd name="T61" fmla="*/ 161925 h 385"/>
              <a:gd name="T62" fmla="*/ 119063 w 172"/>
              <a:gd name="T63" fmla="*/ 152400 h 385"/>
              <a:gd name="T64" fmla="*/ 77788 w 172"/>
              <a:gd name="T65" fmla="*/ 133350 h 385"/>
              <a:gd name="T66" fmla="*/ 66675 w 172"/>
              <a:gd name="T67" fmla="*/ 115887 h 385"/>
              <a:gd name="T68" fmla="*/ 66675 w 172"/>
              <a:gd name="T69" fmla="*/ 95250 h 385"/>
              <a:gd name="T70" fmla="*/ 73025 w 172"/>
              <a:gd name="T71" fmla="*/ 57150 h 385"/>
              <a:gd name="T72" fmla="*/ 73025 w 172"/>
              <a:gd name="T73" fmla="*/ 17462 h 385"/>
              <a:gd name="T74" fmla="*/ 66675 w 172"/>
              <a:gd name="T75" fmla="*/ 4762 h 385"/>
              <a:gd name="T76" fmla="*/ 55563 w 172"/>
              <a:gd name="T77" fmla="*/ 0 h 385"/>
              <a:gd name="T78" fmla="*/ 34925 w 172"/>
              <a:gd name="T79" fmla="*/ 11112 h 385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</a:gdLst>
            <a:ahLst/>
            <a:cxnLst>
              <a:cxn ang="T80">
                <a:pos x="T0" y="T1"/>
              </a:cxn>
              <a:cxn ang="T81">
                <a:pos x="T2" y="T3"/>
              </a:cxn>
              <a:cxn ang="T82">
                <a:pos x="T4" y="T5"/>
              </a:cxn>
              <a:cxn ang="T83">
                <a:pos x="T6" y="T7"/>
              </a:cxn>
              <a:cxn ang="T84">
                <a:pos x="T8" y="T9"/>
              </a:cxn>
              <a:cxn ang="T85">
                <a:pos x="T10" y="T11"/>
              </a:cxn>
              <a:cxn ang="T86">
                <a:pos x="T12" y="T13"/>
              </a:cxn>
              <a:cxn ang="T87">
                <a:pos x="T14" y="T15"/>
              </a:cxn>
              <a:cxn ang="T88">
                <a:pos x="T16" y="T17"/>
              </a:cxn>
              <a:cxn ang="T89">
                <a:pos x="T18" y="T19"/>
              </a:cxn>
              <a:cxn ang="T90">
                <a:pos x="T20" y="T21"/>
              </a:cxn>
              <a:cxn ang="T91">
                <a:pos x="T22" y="T23"/>
              </a:cxn>
              <a:cxn ang="T92">
                <a:pos x="T24" y="T25"/>
              </a:cxn>
              <a:cxn ang="T93">
                <a:pos x="T26" y="T27"/>
              </a:cxn>
              <a:cxn ang="T94">
                <a:pos x="T28" y="T29"/>
              </a:cxn>
              <a:cxn ang="T95">
                <a:pos x="T30" y="T31"/>
              </a:cxn>
              <a:cxn ang="T96">
                <a:pos x="T32" y="T33"/>
              </a:cxn>
              <a:cxn ang="T97">
                <a:pos x="T34" y="T35"/>
              </a:cxn>
              <a:cxn ang="T98">
                <a:pos x="T36" y="T37"/>
              </a:cxn>
              <a:cxn ang="T99">
                <a:pos x="T38" y="T39"/>
              </a:cxn>
              <a:cxn ang="T100">
                <a:pos x="T40" y="T41"/>
              </a:cxn>
              <a:cxn ang="T101">
                <a:pos x="T42" y="T43"/>
              </a:cxn>
              <a:cxn ang="T102">
                <a:pos x="T44" y="T45"/>
              </a:cxn>
              <a:cxn ang="T103">
                <a:pos x="T46" y="T47"/>
              </a:cxn>
              <a:cxn ang="T104">
                <a:pos x="T48" y="T49"/>
              </a:cxn>
              <a:cxn ang="T105">
                <a:pos x="T50" y="T51"/>
              </a:cxn>
              <a:cxn ang="T106">
                <a:pos x="T52" y="T53"/>
              </a:cxn>
              <a:cxn ang="T107">
                <a:pos x="T54" y="T55"/>
              </a:cxn>
              <a:cxn ang="T108">
                <a:pos x="T56" y="T57"/>
              </a:cxn>
              <a:cxn ang="T109">
                <a:pos x="T58" y="T59"/>
              </a:cxn>
              <a:cxn ang="T110">
                <a:pos x="T60" y="T61"/>
              </a:cxn>
              <a:cxn ang="T111">
                <a:pos x="T62" y="T63"/>
              </a:cxn>
              <a:cxn ang="T112">
                <a:pos x="T64" y="T65"/>
              </a:cxn>
              <a:cxn ang="T113">
                <a:pos x="T66" y="T67"/>
              </a:cxn>
              <a:cxn ang="T114">
                <a:pos x="T68" y="T69"/>
              </a:cxn>
              <a:cxn ang="T115">
                <a:pos x="T70" y="T71"/>
              </a:cxn>
              <a:cxn ang="T116">
                <a:pos x="T72" y="T73"/>
              </a:cxn>
              <a:cxn ang="T117">
                <a:pos x="T74" y="T75"/>
              </a:cxn>
              <a:cxn ang="T118">
                <a:pos x="T76" y="T77"/>
              </a:cxn>
              <a:cxn ang="T119">
                <a:pos x="T78" y="T79"/>
              </a:cxn>
            </a:cxnLst>
            <a:rect l="0" t="0" r="r" b="b"/>
            <a:pathLst>
              <a:path w="172" h="385">
                <a:moveTo>
                  <a:pt x="22" y="7"/>
                </a:moveTo>
                <a:lnTo>
                  <a:pt x="17" y="22"/>
                </a:lnTo>
                <a:lnTo>
                  <a:pt x="11" y="38"/>
                </a:lnTo>
                <a:lnTo>
                  <a:pt x="6" y="58"/>
                </a:lnTo>
                <a:lnTo>
                  <a:pt x="2" y="82"/>
                </a:lnTo>
                <a:lnTo>
                  <a:pt x="0" y="107"/>
                </a:lnTo>
                <a:lnTo>
                  <a:pt x="0" y="135"/>
                </a:lnTo>
                <a:lnTo>
                  <a:pt x="2" y="147"/>
                </a:lnTo>
                <a:lnTo>
                  <a:pt x="6" y="160"/>
                </a:lnTo>
                <a:lnTo>
                  <a:pt x="18" y="204"/>
                </a:lnTo>
                <a:lnTo>
                  <a:pt x="28" y="239"/>
                </a:lnTo>
                <a:lnTo>
                  <a:pt x="33" y="264"/>
                </a:lnTo>
                <a:lnTo>
                  <a:pt x="33" y="270"/>
                </a:lnTo>
                <a:lnTo>
                  <a:pt x="33" y="277"/>
                </a:lnTo>
                <a:lnTo>
                  <a:pt x="35" y="284"/>
                </a:lnTo>
                <a:lnTo>
                  <a:pt x="39" y="293"/>
                </a:lnTo>
                <a:lnTo>
                  <a:pt x="48" y="299"/>
                </a:lnTo>
                <a:lnTo>
                  <a:pt x="53" y="301"/>
                </a:lnTo>
                <a:lnTo>
                  <a:pt x="60" y="302"/>
                </a:lnTo>
                <a:lnTo>
                  <a:pt x="77" y="302"/>
                </a:lnTo>
                <a:lnTo>
                  <a:pt x="80" y="304"/>
                </a:lnTo>
                <a:lnTo>
                  <a:pt x="91" y="308"/>
                </a:lnTo>
                <a:lnTo>
                  <a:pt x="97" y="313"/>
                </a:lnTo>
                <a:lnTo>
                  <a:pt x="102" y="321"/>
                </a:lnTo>
                <a:lnTo>
                  <a:pt x="108" y="332"/>
                </a:lnTo>
                <a:lnTo>
                  <a:pt x="111" y="344"/>
                </a:lnTo>
                <a:lnTo>
                  <a:pt x="119" y="357"/>
                </a:lnTo>
                <a:lnTo>
                  <a:pt x="126" y="368"/>
                </a:lnTo>
                <a:lnTo>
                  <a:pt x="133" y="379"/>
                </a:lnTo>
                <a:lnTo>
                  <a:pt x="139" y="383"/>
                </a:lnTo>
                <a:lnTo>
                  <a:pt x="142" y="385"/>
                </a:lnTo>
                <a:lnTo>
                  <a:pt x="148" y="385"/>
                </a:lnTo>
                <a:lnTo>
                  <a:pt x="153" y="383"/>
                </a:lnTo>
                <a:lnTo>
                  <a:pt x="157" y="377"/>
                </a:lnTo>
                <a:lnTo>
                  <a:pt x="163" y="368"/>
                </a:lnTo>
                <a:lnTo>
                  <a:pt x="166" y="355"/>
                </a:lnTo>
                <a:lnTo>
                  <a:pt x="172" y="337"/>
                </a:lnTo>
                <a:lnTo>
                  <a:pt x="163" y="332"/>
                </a:lnTo>
                <a:lnTo>
                  <a:pt x="144" y="315"/>
                </a:lnTo>
                <a:lnTo>
                  <a:pt x="133" y="304"/>
                </a:lnTo>
                <a:lnTo>
                  <a:pt x="124" y="292"/>
                </a:lnTo>
                <a:lnTo>
                  <a:pt x="119" y="277"/>
                </a:lnTo>
                <a:lnTo>
                  <a:pt x="117" y="270"/>
                </a:lnTo>
                <a:lnTo>
                  <a:pt x="117" y="262"/>
                </a:lnTo>
                <a:lnTo>
                  <a:pt x="117" y="255"/>
                </a:lnTo>
                <a:lnTo>
                  <a:pt x="115" y="235"/>
                </a:lnTo>
                <a:lnTo>
                  <a:pt x="117" y="224"/>
                </a:lnTo>
                <a:lnTo>
                  <a:pt x="121" y="213"/>
                </a:lnTo>
                <a:lnTo>
                  <a:pt x="126" y="206"/>
                </a:lnTo>
                <a:lnTo>
                  <a:pt x="130" y="202"/>
                </a:lnTo>
                <a:lnTo>
                  <a:pt x="135" y="199"/>
                </a:lnTo>
                <a:lnTo>
                  <a:pt x="139" y="197"/>
                </a:lnTo>
                <a:lnTo>
                  <a:pt x="142" y="191"/>
                </a:lnTo>
                <a:lnTo>
                  <a:pt x="144" y="188"/>
                </a:lnTo>
                <a:lnTo>
                  <a:pt x="146" y="180"/>
                </a:lnTo>
                <a:lnTo>
                  <a:pt x="144" y="166"/>
                </a:lnTo>
                <a:lnTo>
                  <a:pt x="141" y="151"/>
                </a:lnTo>
                <a:lnTo>
                  <a:pt x="135" y="135"/>
                </a:lnTo>
                <a:lnTo>
                  <a:pt x="128" y="120"/>
                </a:lnTo>
                <a:lnTo>
                  <a:pt x="121" y="109"/>
                </a:lnTo>
                <a:lnTo>
                  <a:pt x="113" y="104"/>
                </a:lnTo>
                <a:lnTo>
                  <a:pt x="101" y="102"/>
                </a:lnTo>
                <a:lnTo>
                  <a:pt x="88" y="100"/>
                </a:lnTo>
                <a:lnTo>
                  <a:pt x="75" y="96"/>
                </a:lnTo>
                <a:lnTo>
                  <a:pt x="60" y="91"/>
                </a:lnTo>
                <a:lnTo>
                  <a:pt x="49" y="84"/>
                </a:lnTo>
                <a:lnTo>
                  <a:pt x="46" y="78"/>
                </a:lnTo>
                <a:lnTo>
                  <a:pt x="42" y="73"/>
                </a:lnTo>
                <a:lnTo>
                  <a:pt x="40" y="67"/>
                </a:lnTo>
                <a:lnTo>
                  <a:pt x="42" y="60"/>
                </a:lnTo>
                <a:lnTo>
                  <a:pt x="44" y="47"/>
                </a:lnTo>
                <a:lnTo>
                  <a:pt x="46" y="36"/>
                </a:lnTo>
                <a:lnTo>
                  <a:pt x="46" y="22"/>
                </a:lnTo>
                <a:lnTo>
                  <a:pt x="46" y="11"/>
                </a:lnTo>
                <a:lnTo>
                  <a:pt x="44" y="5"/>
                </a:lnTo>
                <a:lnTo>
                  <a:pt x="42" y="3"/>
                </a:lnTo>
                <a:lnTo>
                  <a:pt x="39" y="0"/>
                </a:lnTo>
                <a:lnTo>
                  <a:pt x="35" y="0"/>
                </a:lnTo>
                <a:lnTo>
                  <a:pt x="29" y="3"/>
                </a:lnTo>
                <a:lnTo>
                  <a:pt x="22" y="7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5" name="Freeform 152"/>
          <p:cNvSpPr>
            <a:spLocks/>
          </p:cNvSpPr>
          <p:nvPr/>
        </p:nvSpPr>
        <p:spPr bwMode="auto">
          <a:xfrm>
            <a:off x="6130925" y="3327400"/>
            <a:ext cx="77788" cy="503238"/>
          </a:xfrm>
          <a:custGeom>
            <a:avLst/>
            <a:gdLst>
              <a:gd name="T0" fmla="*/ 49213 w 49"/>
              <a:gd name="T1" fmla="*/ 109538 h 317"/>
              <a:gd name="T2" fmla="*/ 49213 w 49"/>
              <a:gd name="T3" fmla="*/ 92075 h 317"/>
              <a:gd name="T4" fmla="*/ 52388 w 49"/>
              <a:gd name="T5" fmla="*/ 53975 h 317"/>
              <a:gd name="T6" fmla="*/ 55563 w 49"/>
              <a:gd name="T7" fmla="*/ 34925 h 317"/>
              <a:gd name="T8" fmla="*/ 58738 w 49"/>
              <a:gd name="T9" fmla="*/ 17463 h 317"/>
              <a:gd name="T10" fmla="*/ 63500 w 49"/>
              <a:gd name="T11" fmla="*/ 3175 h 317"/>
              <a:gd name="T12" fmla="*/ 66675 w 49"/>
              <a:gd name="T13" fmla="*/ 0 h 317"/>
              <a:gd name="T14" fmla="*/ 73025 w 49"/>
              <a:gd name="T15" fmla="*/ 0 h 317"/>
              <a:gd name="T16" fmla="*/ 76200 w 49"/>
              <a:gd name="T17" fmla="*/ 17463 h 317"/>
              <a:gd name="T18" fmla="*/ 77788 w 49"/>
              <a:gd name="T19" fmla="*/ 69850 h 317"/>
              <a:gd name="T20" fmla="*/ 77788 w 49"/>
              <a:gd name="T21" fmla="*/ 104775 h 317"/>
              <a:gd name="T22" fmla="*/ 76200 w 49"/>
              <a:gd name="T23" fmla="*/ 144463 h 317"/>
              <a:gd name="T24" fmla="*/ 69850 w 49"/>
              <a:gd name="T25" fmla="*/ 187325 h 317"/>
              <a:gd name="T26" fmla="*/ 58738 w 49"/>
              <a:gd name="T27" fmla="*/ 234950 h 317"/>
              <a:gd name="T28" fmla="*/ 52388 w 49"/>
              <a:gd name="T29" fmla="*/ 268288 h 317"/>
              <a:gd name="T30" fmla="*/ 44450 w 49"/>
              <a:gd name="T31" fmla="*/ 344488 h 317"/>
              <a:gd name="T32" fmla="*/ 38100 w 49"/>
              <a:gd name="T33" fmla="*/ 387350 h 317"/>
              <a:gd name="T34" fmla="*/ 34925 w 49"/>
              <a:gd name="T35" fmla="*/ 425450 h 317"/>
              <a:gd name="T36" fmla="*/ 38100 w 49"/>
              <a:gd name="T37" fmla="*/ 457200 h 317"/>
              <a:gd name="T38" fmla="*/ 38100 w 49"/>
              <a:gd name="T39" fmla="*/ 468313 h 317"/>
              <a:gd name="T40" fmla="*/ 41275 w 49"/>
              <a:gd name="T41" fmla="*/ 477838 h 317"/>
              <a:gd name="T42" fmla="*/ 38100 w 49"/>
              <a:gd name="T43" fmla="*/ 485775 h 317"/>
              <a:gd name="T44" fmla="*/ 28575 w 49"/>
              <a:gd name="T45" fmla="*/ 500063 h 317"/>
              <a:gd name="T46" fmla="*/ 23813 w 49"/>
              <a:gd name="T47" fmla="*/ 503238 h 317"/>
              <a:gd name="T48" fmla="*/ 17463 w 49"/>
              <a:gd name="T49" fmla="*/ 500063 h 317"/>
              <a:gd name="T50" fmla="*/ 12700 w 49"/>
              <a:gd name="T51" fmla="*/ 492125 h 317"/>
              <a:gd name="T52" fmla="*/ 6350 w 49"/>
              <a:gd name="T53" fmla="*/ 474663 h 317"/>
              <a:gd name="T54" fmla="*/ 3175 w 49"/>
              <a:gd name="T55" fmla="*/ 460375 h 317"/>
              <a:gd name="T56" fmla="*/ 0 w 49"/>
              <a:gd name="T57" fmla="*/ 425450 h 317"/>
              <a:gd name="T58" fmla="*/ 0 w 49"/>
              <a:gd name="T59" fmla="*/ 401638 h 317"/>
              <a:gd name="T60" fmla="*/ 3175 w 49"/>
              <a:gd name="T61" fmla="*/ 382588 h 317"/>
              <a:gd name="T62" fmla="*/ 6350 w 49"/>
              <a:gd name="T63" fmla="*/ 361950 h 317"/>
              <a:gd name="T64" fmla="*/ 14288 w 49"/>
              <a:gd name="T65" fmla="*/ 344488 h 317"/>
              <a:gd name="T66" fmla="*/ 34925 w 49"/>
              <a:gd name="T67" fmla="*/ 280988 h 317"/>
              <a:gd name="T68" fmla="*/ 46038 w 49"/>
              <a:gd name="T69" fmla="*/ 228600 h 317"/>
              <a:gd name="T70" fmla="*/ 52388 w 49"/>
              <a:gd name="T71" fmla="*/ 207963 h 317"/>
              <a:gd name="T72" fmla="*/ 52388 w 49"/>
              <a:gd name="T73" fmla="*/ 193675 h 317"/>
              <a:gd name="T74" fmla="*/ 46038 w 49"/>
              <a:gd name="T75" fmla="*/ 150813 h 317"/>
              <a:gd name="T76" fmla="*/ 52388 w 49"/>
              <a:gd name="T77" fmla="*/ 136525 h 317"/>
              <a:gd name="T78" fmla="*/ 52388 w 49"/>
              <a:gd name="T79" fmla="*/ 120650 h 317"/>
              <a:gd name="T80" fmla="*/ 52388 w 49"/>
              <a:gd name="T81" fmla="*/ 115888 h 317"/>
              <a:gd name="T82" fmla="*/ 49213 w 49"/>
              <a:gd name="T83" fmla="*/ 109538 h 317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0" t="0" r="r" b="b"/>
            <a:pathLst>
              <a:path w="49" h="317">
                <a:moveTo>
                  <a:pt x="31" y="69"/>
                </a:moveTo>
                <a:lnTo>
                  <a:pt x="31" y="58"/>
                </a:lnTo>
                <a:lnTo>
                  <a:pt x="33" y="34"/>
                </a:lnTo>
                <a:lnTo>
                  <a:pt x="35" y="22"/>
                </a:lnTo>
                <a:lnTo>
                  <a:pt x="37" y="11"/>
                </a:lnTo>
                <a:lnTo>
                  <a:pt x="40" y="2"/>
                </a:lnTo>
                <a:lnTo>
                  <a:pt x="42" y="0"/>
                </a:lnTo>
                <a:lnTo>
                  <a:pt x="46" y="0"/>
                </a:lnTo>
                <a:lnTo>
                  <a:pt x="48" y="11"/>
                </a:lnTo>
                <a:lnTo>
                  <a:pt x="49" y="44"/>
                </a:lnTo>
                <a:lnTo>
                  <a:pt x="49" y="66"/>
                </a:lnTo>
                <a:lnTo>
                  <a:pt x="48" y="91"/>
                </a:lnTo>
                <a:lnTo>
                  <a:pt x="44" y="118"/>
                </a:lnTo>
                <a:lnTo>
                  <a:pt x="37" y="148"/>
                </a:lnTo>
                <a:lnTo>
                  <a:pt x="33" y="169"/>
                </a:lnTo>
                <a:lnTo>
                  <a:pt x="28" y="217"/>
                </a:lnTo>
                <a:lnTo>
                  <a:pt x="24" y="244"/>
                </a:lnTo>
                <a:lnTo>
                  <a:pt x="22" y="268"/>
                </a:lnTo>
                <a:lnTo>
                  <a:pt x="24" y="288"/>
                </a:lnTo>
                <a:lnTo>
                  <a:pt x="24" y="295"/>
                </a:lnTo>
                <a:lnTo>
                  <a:pt x="26" y="301"/>
                </a:lnTo>
                <a:lnTo>
                  <a:pt x="24" y="306"/>
                </a:lnTo>
                <a:lnTo>
                  <a:pt x="18" y="315"/>
                </a:lnTo>
                <a:lnTo>
                  <a:pt x="15" y="317"/>
                </a:lnTo>
                <a:lnTo>
                  <a:pt x="11" y="315"/>
                </a:lnTo>
                <a:lnTo>
                  <a:pt x="8" y="310"/>
                </a:lnTo>
                <a:lnTo>
                  <a:pt x="4" y="299"/>
                </a:lnTo>
                <a:lnTo>
                  <a:pt x="2" y="290"/>
                </a:lnTo>
                <a:lnTo>
                  <a:pt x="0" y="268"/>
                </a:lnTo>
                <a:lnTo>
                  <a:pt x="0" y="253"/>
                </a:lnTo>
                <a:lnTo>
                  <a:pt x="2" y="241"/>
                </a:lnTo>
                <a:lnTo>
                  <a:pt x="4" y="228"/>
                </a:lnTo>
                <a:lnTo>
                  <a:pt x="9" y="217"/>
                </a:lnTo>
                <a:lnTo>
                  <a:pt x="22" y="177"/>
                </a:lnTo>
                <a:lnTo>
                  <a:pt x="29" y="144"/>
                </a:lnTo>
                <a:lnTo>
                  <a:pt x="33" y="131"/>
                </a:lnTo>
                <a:lnTo>
                  <a:pt x="33" y="122"/>
                </a:lnTo>
                <a:lnTo>
                  <a:pt x="29" y="95"/>
                </a:lnTo>
                <a:lnTo>
                  <a:pt x="33" y="86"/>
                </a:lnTo>
                <a:lnTo>
                  <a:pt x="33" y="76"/>
                </a:lnTo>
                <a:lnTo>
                  <a:pt x="33" y="73"/>
                </a:lnTo>
                <a:lnTo>
                  <a:pt x="31" y="6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6" name="Freeform 153"/>
          <p:cNvSpPr>
            <a:spLocks/>
          </p:cNvSpPr>
          <p:nvPr/>
        </p:nvSpPr>
        <p:spPr bwMode="auto">
          <a:xfrm>
            <a:off x="4251325" y="4546600"/>
            <a:ext cx="1077913" cy="134938"/>
          </a:xfrm>
          <a:custGeom>
            <a:avLst/>
            <a:gdLst>
              <a:gd name="T0" fmla="*/ 20638 w 679"/>
              <a:gd name="T1" fmla="*/ 57150 h 85"/>
              <a:gd name="T2" fmla="*/ 49213 w 679"/>
              <a:gd name="T3" fmla="*/ 49213 h 85"/>
              <a:gd name="T4" fmla="*/ 125413 w 679"/>
              <a:gd name="T5" fmla="*/ 28575 h 85"/>
              <a:gd name="T6" fmla="*/ 171450 w 679"/>
              <a:gd name="T7" fmla="*/ 20638 h 85"/>
              <a:gd name="T8" fmla="*/ 220663 w 679"/>
              <a:gd name="T9" fmla="*/ 11113 h 85"/>
              <a:gd name="T10" fmla="*/ 266700 w 679"/>
              <a:gd name="T11" fmla="*/ 3175 h 85"/>
              <a:gd name="T12" fmla="*/ 311150 w 679"/>
              <a:gd name="T13" fmla="*/ 0 h 85"/>
              <a:gd name="T14" fmla="*/ 319088 w 679"/>
              <a:gd name="T15" fmla="*/ 0 h 85"/>
              <a:gd name="T16" fmla="*/ 388938 w 679"/>
              <a:gd name="T17" fmla="*/ 3175 h 85"/>
              <a:gd name="T18" fmla="*/ 414338 w 679"/>
              <a:gd name="T19" fmla="*/ 4763 h 85"/>
              <a:gd name="T20" fmla="*/ 441325 w 679"/>
              <a:gd name="T21" fmla="*/ 11113 h 85"/>
              <a:gd name="T22" fmla="*/ 460375 w 679"/>
              <a:gd name="T23" fmla="*/ 17463 h 85"/>
              <a:gd name="T24" fmla="*/ 481013 w 679"/>
              <a:gd name="T25" fmla="*/ 28575 h 85"/>
              <a:gd name="T26" fmla="*/ 501650 w 679"/>
              <a:gd name="T27" fmla="*/ 39688 h 85"/>
              <a:gd name="T28" fmla="*/ 525463 w 679"/>
              <a:gd name="T29" fmla="*/ 57150 h 85"/>
              <a:gd name="T30" fmla="*/ 530225 w 679"/>
              <a:gd name="T31" fmla="*/ 60325 h 85"/>
              <a:gd name="T32" fmla="*/ 544513 w 679"/>
              <a:gd name="T33" fmla="*/ 63500 h 85"/>
              <a:gd name="T34" fmla="*/ 557213 w 679"/>
              <a:gd name="T35" fmla="*/ 63500 h 85"/>
              <a:gd name="T36" fmla="*/ 571500 w 679"/>
              <a:gd name="T37" fmla="*/ 57150 h 85"/>
              <a:gd name="T38" fmla="*/ 588963 w 679"/>
              <a:gd name="T39" fmla="*/ 52388 h 85"/>
              <a:gd name="T40" fmla="*/ 608013 w 679"/>
              <a:gd name="T41" fmla="*/ 39688 h 85"/>
              <a:gd name="T42" fmla="*/ 625475 w 679"/>
              <a:gd name="T43" fmla="*/ 31750 h 85"/>
              <a:gd name="T44" fmla="*/ 642938 w 679"/>
              <a:gd name="T45" fmla="*/ 20638 h 85"/>
              <a:gd name="T46" fmla="*/ 666750 w 679"/>
              <a:gd name="T47" fmla="*/ 11113 h 85"/>
              <a:gd name="T48" fmla="*/ 695325 w 679"/>
              <a:gd name="T49" fmla="*/ 3175 h 85"/>
              <a:gd name="T50" fmla="*/ 733425 w 679"/>
              <a:gd name="T51" fmla="*/ 0 h 85"/>
              <a:gd name="T52" fmla="*/ 750888 w 679"/>
              <a:gd name="T53" fmla="*/ 0 h 85"/>
              <a:gd name="T54" fmla="*/ 771525 w 679"/>
              <a:gd name="T55" fmla="*/ 3175 h 85"/>
              <a:gd name="T56" fmla="*/ 793750 w 679"/>
              <a:gd name="T57" fmla="*/ 4763 h 85"/>
              <a:gd name="T58" fmla="*/ 817563 w 679"/>
              <a:gd name="T59" fmla="*/ 11113 h 85"/>
              <a:gd name="T60" fmla="*/ 1022350 w 679"/>
              <a:gd name="T61" fmla="*/ 31750 h 85"/>
              <a:gd name="T62" fmla="*/ 1057275 w 679"/>
              <a:gd name="T63" fmla="*/ 31750 h 85"/>
              <a:gd name="T64" fmla="*/ 1063625 w 679"/>
              <a:gd name="T65" fmla="*/ 34925 h 85"/>
              <a:gd name="T66" fmla="*/ 1074738 w 679"/>
              <a:gd name="T67" fmla="*/ 42863 h 85"/>
              <a:gd name="T68" fmla="*/ 1077913 w 679"/>
              <a:gd name="T69" fmla="*/ 46038 h 85"/>
              <a:gd name="T70" fmla="*/ 1077913 w 679"/>
              <a:gd name="T71" fmla="*/ 52388 h 85"/>
              <a:gd name="T72" fmla="*/ 1071563 w 679"/>
              <a:gd name="T73" fmla="*/ 57150 h 85"/>
              <a:gd name="T74" fmla="*/ 1057275 w 679"/>
              <a:gd name="T75" fmla="*/ 63500 h 85"/>
              <a:gd name="T76" fmla="*/ 1035050 w 679"/>
              <a:gd name="T77" fmla="*/ 71438 h 85"/>
              <a:gd name="T78" fmla="*/ 979488 w 679"/>
              <a:gd name="T79" fmla="*/ 85725 h 85"/>
              <a:gd name="T80" fmla="*/ 909638 w 679"/>
              <a:gd name="T81" fmla="*/ 103188 h 85"/>
              <a:gd name="T82" fmla="*/ 877888 w 679"/>
              <a:gd name="T83" fmla="*/ 109538 h 85"/>
              <a:gd name="T84" fmla="*/ 852488 w 679"/>
              <a:gd name="T85" fmla="*/ 112713 h 85"/>
              <a:gd name="T86" fmla="*/ 838200 w 679"/>
              <a:gd name="T87" fmla="*/ 109538 h 85"/>
              <a:gd name="T88" fmla="*/ 814388 w 679"/>
              <a:gd name="T89" fmla="*/ 106363 h 85"/>
              <a:gd name="T90" fmla="*/ 785813 w 679"/>
              <a:gd name="T91" fmla="*/ 109538 h 85"/>
              <a:gd name="T92" fmla="*/ 719138 w 679"/>
              <a:gd name="T93" fmla="*/ 119063 h 85"/>
              <a:gd name="T94" fmla="*/ 655638 w 679"/>
              <a:gd name="T95" fmla="*/ 127000 h 85"/>
              <a:gd name="T96" fmla="*/ 617538 w 679"/>
              <a:gd name="T97" fmla="*/ 133350 h 85"/>
              <a:gd name="T98" fmla="*/ 533400 w 679"/>
              <a:gd name="T99" fmla="*/ 134938 h 85"/>
              <a:gd name="T100" fmla="*/ 473075 w 679"/>
              <a:gd name="T101" fmla="*/ 134938 h 85"/>
              <a:gd name="T102" fmla="*/ 434975 w 679"/>
              <a:gd name="T103" fmla="*/ 133350 h 85"/>
              <a:gd name="T104" fmla="*/ 368300 w 679"/>
              <a:gd name="T105" fmla="*/ 120650 h 85"/>
              <a:gd name="T106" fmla="*/ 276225 w 679"/>
              <a:gd name="T107" fmla="*/ 109538 h 85"/>
              <a:gd name="T108" fmla="*/ 246063 w 679"/>
              <a:gd name="T109" fmla="*/ 112713 h 85"/>
              <a:gd name="T110" fmla="*/ 182563 w 679"/>
              <a:gd name="T111" fmla="*/ 119063 h 85"/>
              <a:gd name="T112" fmla="*/ 146050 w 679"/>
              <a:gd name="T113" fmla="*/ 119063 h 85"/>
              <a:gd name="T114" fmla="*/ 111125 w 679"/>
              <a:gd name="T115" fmla="*/ 115888 h 85"/>
              <a:gd name="T116" fmla="*/ 79375 w 679"/>
              <a:gd name="T117" fmla="*/ 109538 h 85"/>
              <a:gd name="T118" fmla="*/ 65088 w 679"/>
              <a:gd name="T119" fmla="*/ 106363 h 85"/>
              <a:gd name="T120" fmla="*/ 55563 w 679"/>
              <a:gd name="T121" fmla="*/ 101600 h 85"/>
              <a:gd name="T122" fmla="*/ 0 w 679"/>
              <a:gd name="T123" fmla="*/ 69850 h 85"/>
              <a:gd name="T124" fmla="*/ 20638 w 679"/>
              <a:gd name="T125" fmla="*/ 57150 h 85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679" h="85">
                <a:moveTo>
                  <a:pt x="13" y="36"/>
                </a:moveTo>
                <a:lnTo>
                  <a:pt x="31" y="31"/>
                </a:lnTo>
                <a:lnTo>
                  <a:pt x="79" y="18"/>
                </a:lnTo>
                <a:lnTo>
                  <a:pt x="108" y="13"/>
                </a:lnTo>
                <a:lnTo>
                  <a:pt x="139" y="7"/>
                </a:lnTo>
                <a:lnTo>
                  <a:pt x="168" y="2"/>
                </a:lnTo>
                <a:lnTo>
                  <a:pt x="196" y="0"/>
                </a:lnTo>
                <a:lnTo>
                  <a:pt x="201" y="0"/>
                </a:lnTo>
                <a:lnTo>
                  <a:pt x="245" y="2"/>
                </a:lnTo>
                <a:lnTo>
                  <a:pt x="261" y="3"/>
                </a:lnTo>
                <a:lnTo>
                  <a:pt x="278" y="7"/>
                </a:lnTo>
                <a:lnTo>
                  <a:pt x="290" y="11"/>
                </a:lnTo>
                <a:lnTo>
                  <a:pt x="303" y="18"/>
                </a:lnTo>
                <a:lnTo>
                  <a:pt x="316" y="25"/>
                </a:lnTo>
                <a:lnTo>
                  <a:pt x="331" y="36"/>
                </a:lnTo>
                <a:lnTo>
                  <a:pt x="334" y="38"/>
                </a:lnTo>
                <a:lnTo>
                  <a:pt x="343" y="40"/>
                </a:lnTo>
                <a:lnTo>
                  <a:pt x="351" y="40"/>
                </a:lnTo>
                <a:lnTo>
                  <a:pt x="360" y="36"/>
                </a:lnTo>
                <a:lnTo>
                  <a:pt x="371" y="33"/>
                </a:lnTo>
                <a:lnTo>
                  <a:pt x="383" y="25"/>
                </a:lnTo>
                <a:lnTo>
                  <a:pt x="394" y="20"/>
                </a:lnTo>
                <a:lnTo>
                  <a:pt x="405" y="13"/>
                </a:lnTo>
                <a:lnTo>
                  <a:pt x="420" y="7"/>
                </a:lnTo>
                <a:lnTo>
                  <a:pt x="438" y="2"/>
                </a:lnTo>
                <a:lnTo>
                  <a:pt x="462" y="0"/>
                </a:lnTo>
                <a:lnTo>
                  <a:pt x="473" y="0"/>
                </a:lnTo>
                <a:lnTo>
                  <a:pt x="486" y="2"/>
                </a:lnTo>
                <a:lnTo>
                  <a:pt x="500" y="3"/>
                </a:lnTo>
                <a:lnTo>
                  <a:pt x="515" y="7"/>
                </a:lnTo>
                <a:lnTo>
                  <a:pt x="644" y="20"/>
                </a:lnTo>
                <a:lnTo>
                  <a:pt x="666" y="20"/>
                </a:lnTo>
                <a:lnTo>
                  <a:pt x="670" y="22"/>
                </a:lnTo>
                <a:lnTo>
                  <a:pt x="677" y="27"/>
                </a:lnTo>
                <a:lnTo>
                  <a:pt x="679" y="29"/>
                </a:lnTo>
                <a:lnTo>
                  <a:pt x="679" y="33"/>
                </a:lnTo>
                <a:lnTo>
                  <a:pt x="675" y="36"/>
                </a:lnTo>
                <a:lnTo>
                  <a:pt x="666" y="40"/>
                </a:lnTo>
                <a:lnTo>
                  <a:pt x="652" y="45"/>
                </a:lnTo>
                <a:lnTo>
                  <a:pt x="617" y="54"/>
                </a:lnTo>
                <a:lnTo>
                  <a:pt x="573" y="65"/>
                </a:lnTo>
                <a:lnTo>
                  <a:pt x="553" y="69"/>
                </a:lnTo>
                <a:lnTo>
                  <a:pt x="537" y="71"/>
                </a:lnTo>
                <a:lnTo>
                  <a:pt x="528" y="69"/>
                </a:lnTo>
                <a:lnTo>
                  <a:pt x="513" y="67"/>
                </a:lnTo>
                <a:lnTo>
                  <a:pt x="495" y="69"/>
                </a:lnTo>
                <a:lnTo>
                  <a:pt x="453" y="75"/>
                </a:lnTo>
                <a:lnTo>
                  <a:pt x="413" y="80"/>
                </a:lnTo>
                <a:lnTo>
                  <a:pt x="389" y="84"/>
                </a:lnTo>
                <a:lnTo>
                  <a:pt x="336" y="85"/>
                </a:lnTo>
                <a:lnTo>
                  <a:pt x="298" y="85"/>
                </a:lnTo>
                <a:lnTo>
                  <a:pt x="274" y="84"/>
                </a:lnTo>
                <a:lnTo>
                  <a:pt x="232" y="76"/>
                </a:lnTo>
                <a:lnTo>
                  <a:pt x="174" y="69"/>
                </a:lnTo>
                <a:lnTo>
                  <a:pt x="155" y="71"/>
                </a:lnTo>
                <a:lnTo>
                  <a:pt x="115" y="75"/>
                </a:lnTo>
                <a:lnTo>
                  <a:pt x="92" y="75"/>
                </a:lnTo>
                <a:lnTo>
                  <a:pt x="70" y="73"/>
                </a:lnTo>
                <a:lnTo>
                  <a:pt x="50" y="69"/>
                </a:lnTo>
                <a:lnTo>
                  <a:pt x="41" y="67"/>
                </a:lnTo>
                <a:lnTo>
                  <a:pt x="35" y="64"/>
                </a:lnTo>
                <a:lnTo>
                  <a:pt x="0" y="44"/>
                </a:lnTo>
                <a:lnTo>
                  <a:pt x="13" y="36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7" name="Freeform 154"/>
          <p:cNvSpPr>
            <a:spLocks/>
          </p:cNvSpPr>
          <p:nvPr/>
        </p:nvSpPr>
        <p:spPr bwMode="auto">
          <a:xfrm>
            <a:off x="4243388" y="4630738"/>
            <a:ext cx="1054100" cy="314325"/>
          </a:xfrm>
          <a:custGeom>
            <a:avLst/>
            <a:gdLst>
              <a:gd name="T0" fmla="*/ 0 w 664"/>
              <a:gd name="T1" fmla="*/ 0 h 198"/>
              <a:gd name="T2" fmla="*/ 14288 w 664"/>
              <a:gd name="T3" fmla="*/ 11113 h 198"/>
              <a:gd name="T4" fmla="*/ 34925 w 664"/>
              <a:gd name="T5" fmla="*/ 19050 h 198"/>
              <a:gd name="T6" fmla="*/ 57150 w 664"/>
              <a:gd name="T7" fmla="*/ 31750 h 198"/>
              <a:gd name="T8" fmla="*/ 87313 w 664"/>
              <a:gd name="T9" fmla="*/ 39688 h 198"/>
              <a:gd name="T10" fmla="*/ 123825 w 664"/>
              <a:gd name="T11" fmla="*/ 49213 h 198"/>
              <a:gd name="T12" fmla="*/ 165100 w 664"/>
              <a:gd name="T13" fmla="*/ 53975 h 198"/>
              <a:gd name="T14" fmla="*/ 207963 w 664"/>
              <a:gd name="T15" fmla="*/ 53975 h 198"/>
              <a:gd name="T16" fmla="*/ 274638 w 664"/>
              <a:gd name="T17" fmla="*/ 53975 h 198"/>
              <a:gd name="T18" fmla="*/ 323850 w 664"/>
              <a:gd name="T19" fmla="*/ 53975 h 198"/>
              <a:gd name="T20" fmla="*/ 361950 w 664"/>
              <a:gd name="T21" fmla="*/ 57150 h 198"/>
              <a:gd name="T22" fmla="*/ 390525 w 664"/>
              <a:gd name="T23" fmla="*/ 63500 h 198"/>
              <a:gd name="T24" fmla="*/ 436563 w 664"/>
              <a:gd name="T25" fmla="*/ 74613 h 198"/>
              <a:gd name="T26" fmla="*/ 460375 w 664"/>
              <a:gd name="T27" fmla="*/ 80963 h 198"/>
              <a:gd name="T28" fmla="*/ 492125 w 664"/>
              <a:gd name="T29" fmla="*/ 88900 h 198"/>
              <a:gd name="T30" fmla="*/ 593725 w 664"/>
              <a:gd name="T31" fmla="*/ 85725 h 198"/>
              <a:gd name="T32" fmla="*/ 671513 w 664"/>
              <a:gd name="T33" fmla="*/ 85725 h 198"/>
              <a:gd name="T34" fmla="*/ 703263 w 664"/>
              <a:gd name="T35" fmla="*/ 84138 h 198"/>
              <a:gd name="T36" fmla="*/ 723900 w 664"/>
              <a:gd name="T37" fmla="*/ 80963 h 198"/>
              <a:gd name="T38" fmla="*/ 801688 w 664"/>
              <a:gd name="T39" fmla="*/ 60325 h 198"/>
              <a:gd name="T40" fmla="*/ 862013 w 664"/>
              <a:gd name="T41" fmla="*/ 46038 h 198"/>
              <a:gd name="T42" fmla="*/ 912813 w 664"/>
              <a:gd name="T43" fmla="*/ 36513 h 198"/>
              <a:gd name="T44" fmla="*/ 977900 w 664"/>
              <a:gd name="T45" fmla="*/ 17463 h 198"/>
              <a:gd name="T46" fmla="*/ 1027113 w 664"/>
              <a:gd name="T47" fmla="*/ 4763 h 198"/>
              <a:gd name="T48" fmla="*/ 1042988 w 664"/>
              <a:gd name="T49" fmla="*/ 1588 h 198"/>
              <a:gd name="T50" fmla="*/ 1050925 w 664"/>
              <a:gd name="T51" fmla="*/ 1588 h 198"/>
              <a:gd name="T52" fmla="*/ 1054100 w 664"/>
              <a:gd name="T53" fmla="*/ 4763 h 198"/>
              <a:gd name="T54" fmla="*/ 1036638 w 664"/>
              <a:gd name="T55" fmla="*/ 39688 h 198"/>
              <a:gd name="T56" fmla="*/ 1019175 w 664"/>
              <a:gd name="T57" fmla="*/ 74613 h 198"/>
              <a:gd name="T58" fmla="*/ 990600 w 664"/>
              <a:gd name="T59" fmla="*/ 117475 h 198"/>
              <a:gd name="T60" fmla="*/ 952500 w 664"/>
              <a:gd name="T61" fmla="*/ 165100 h 198"/>
              <a:gd name="T62" fmla="*/ 931863 w 664"/>
              <a:gd name="T63" fmla="*/ 187325 h 198"/>
              <a:gd name="T64" fmla="*/ 906463 w 664"/>
              <a:gd name="T65" fmla="*/ 207963 h 198"/>
              <a:gd name="T66" fmla="*/ 879475 w 664"/>
              <a:gd name="T67" fmla="*/ 228600 h 198"/>
              <a:gd name="T68" fmla="*/ 850900 w 664"/>
              <a:gd name="T69" fmla="*/ 249238 h 198"/>
              <a:gd name="T70" fmla="*/ 819150 w 664"/>
              <a:gd name="T71" fmla="*/ 265113 h 198"/>
              <a:gd name="T72" fmla="*/ 784225 w 664"/>
              <a:gd name="T73" fmla="*/ 280988 h 198"/>
              <a:gd name="T74" fmla="*/ 776288 w 664"/>
              <a:gd name="T75" fmla="*/ 282575 h 198"/>
              <a:gd name="T76" fmla="*/ 738188 w 664"/>
              <a:gd name="T77" fmla="*/ 292100 h 198"/>
              <a:gd name="T78" fmla="*/ 703263 w 664"/>
              <a:gd name="T79" fmla="*/ 300038 h 198"/>
              <a:gd name="T80" fmla="*/ 665163 w 664"/>
              <a:gd name="T81" fmla="*/ 306388 h 198"/>
              <a:gd name="T82" fmla="*/ 628650 w 664"/>
              <a:gd name="T83" fmla="*/ 312738 h 198"/>
              <a:gd name="T84" fmla="*/ 561975 w 664"/>
              <a:gd name="T85" fmla="*/ 314325 h 198"/>
              <a:gd name="T86" fmla="*/ 498475 w 664"/>
              <a:gd name="T87" fmla="*/ 312738 h 198"/>
              <a:gd name="T88" fmla="*/ 446088 w 664"/>
              <a:gd name="T89" fmla="*/ 306388 h 198"/>
              <a:gd name="T90" fmla="*/ 401638 w 664"/>
              <a:gd name="T91" fmla="*/ 300038 h 198"/>
              <a:gd name="T92" fmla="*/ 368300 w 664"/>
              <a:gd name="T93" fmla="*/ 295275 h 198"/>
              <a:gd name="T94" fmla="*/ 327025 w 664"/>
              <a:gd name="T95" fmla="*/ 268288 h 198"/>
              <a:gd name="T96" fmla="*/ 236538 w 664"/>
              <a:gd name="T97" fmla="*/ 211138 h 198"/>
              <a:gd name="T98" fmla="*/ 187325 w 664"/>
              <a:gd name="T99" fmla="*/ 176213 h 198"/>
              <a:gd name="T100" fmla="*/ 141288 w 664"/>
              <a:gd name="T101" fmla="*/ 141288 h 198"/>
              <a:gd name="T102" fmla="*/ 106363 w 664"/>
              <a:gd name="T103" fmla="*/ 109538 h 198"/>
              <a:gd name="T104" fmla="*/ 95250 w 664"/>
              <a:gd name="T105" fmla="*/ 98425 h 198"/>
              <a:gd name="T106" fmla="*/ 87313 w 664"/>
              <a:gd name="T107" fmla="*/ 85725 h 198"/>
              <a:gd name="T108" fmla="*/ 0 w 664"/>
              <a:gd name="T109" fmla="*/ 0 h 198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664" h="198">
                <a:moveTo>
                  <a:pt x="0" y="0"/>
                </a:moveTo>
                <a:lnTo>
                  <a:pt x="9" y="7"/>
                </a:lnTo>
                <a:lnTo>
                  <a:pt x="22" y="12"/>
                </a:lnTo>
                <a:lnTo>
                  <a:pt x="36" y="20"/>
                </a:lnTo>
                <a:lnTo>
                  <a:pt x="55" y="25"/>
                </a:lnTo>
                <a:lnTo>
                  <a:pt x="78" y="31"/>
                </a:lnTo>
                <a:lnTo>
                  <a:pt x="104" y="34"/>
                </a:lnTo>
                <a:lnTo>
                  <a:pt x="131" y="34"/>
                </a:lnTo>
                <a:lnTo>
                  <a:pt x="173" y="34"/>
                </a:lnTo>
                <a:lnTo>
                  <a:pt x="204" y="34"/>
                </a:lnTo>
                <a:lnTo>
                  <a:pt x="228" y="36"/>
                </a:lnTo>
                <a:lnTo>
                  <a:pt x="246" y="40"/>
                </a:lnTo>
                <a:lnTo>
                  <a:pt x="275" y="47"/>
                </a:lnTo>
                <a:lnTo>
                  <a:pt x="290" y="51"/>
                </a:lnTo>
                <a:lnTo>
                  <a:pt x="310" y="56"/>
                </a:lnTo>
                <a:lnTo>
                  <a:pt x="374" y="54"/>
                </a:lnTo>
                <a:lnTo>
                  <a:pt x="423" y="54"/>
                </a:lnTo>
                <a:lnTo>
                  <a:pt x="443" y="53"/>
                </a:lnTo>
                <a:lnTo>
                  <a:pt x="456" y="51"/>
                </a:lnTo>
                <a:lnTo>
                  <a:pt x="505" y="38"/>
                </a:lnTo>
                <a:lnTo>
                  <a:pt x="543" y="29"/>
                </a:lnTo>
                <a:lnTo>
                  <a:pt x="575" y="23"/>
                </a:lnTo>
                <a:lnTo>
                  <a:pt x="616" y="11"/>
                </a:lnTo>
                <a:lnTo>
                  <a:pt x="647" y="3"/>
                </a:lnTo>
                <a:lnTo>
                  <a:pt x="657" y="1"/>
                </a:lnTo>
                <a:lnTo>
                  <a:pt x="662" y="1"/>
                </a:lnTo>
                <a:lnTo>
                  <a:pt x="664" y="3"/>
                </a:lnTo>
                <a:lnTo>
                  <a:pt x="653" y="25"/>
                </a:lnTo>
                <a:lnTo>
                  <a:pt x="642" y="47"/>
                </a:lnTo>
                <a:lnTo>
                  <a:pt x="624" y="74"/>
                </a:lnTo>
                <a:lnTo>
                  <a:pt x="600" y="104"/>
                </a:lnTo>
                <a:lnTo>
                  <a:pt x="587" y="118"/>
                </a:lnTo>
                <a:lnTo>
                  <a:pt x="571" y="131"/>
                </a:lnTo>
                <a:lnTo>
                  <a:pt x="554" y="144"/>
                </a:lnTo>
                <a:lnTo>
                  <a:pt x="536" y="157"/>
                </a:lnTo>
                <a:lnTo>
                  <a:pt x="516" y="167"/>
                </a:lnTo>
                <a:lnTo>
                  <a:pt x="494" y="177"/>
                </a:lnTo>
                <a:lnTo>
                  <a:pt x="489" y="178"/>
                </a:lnTo>
                <a:lnTo>
                  <a:pt x="465" y="184"/>
                </a:lnTo>
                <a:lnTo>
                  <a:pt x="443" y="189"/>
                </a:lnTo>
                <a:lnTo>
                  <a:pt x="419" y="193"/>
                </a:lnTo>
                <a:lnTo>
                  <a:pt x="396" y="197"/>
                </a:lnTo>
                <a:lnTo>
                  <a:pt x="354" y="198"/>
                </a:lnTo>
                <a:lnTo>
                  <a:pt x="314" y="197"/>
                </a:lnTo>
                <a:lnTo>
                  <a:pt x="281" y="193"/>
                </a:lnTo>
                <a:lnTo>
                  <a:pt x="253" y="189"/>
                </a:lnTo>
                <a:lnTo>
                  <a:pt x="232" y="186"/>
                </a:lnTo>
                <a:lnTo>
                  <a:pt x="206" y="169"/>
                </a:lnTo>
                <a:lnTo>
                  <a:pt x="149" y="133"/>
                </a:lnTo>
                <a:lnTo>
                  <a:pt x="118" y="111"/>
                </a:lnTo>
                <a:lnTo>
                  <a:pt x="89" y="89"/>
                </a:lnTo>
                <a:lnTo>
                  <a:pt x="67" y="69"/>
                </a:lnTo>
                <a:lnTo>
                  <a:pt x="60" y="62"/>
                </a:lnTo>
                <a:lnTo>
                  <a:pt x="55" y="54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8" name="Freeform 155"/>
          <p:cNvSpPr>
            <a:spLocks/>
          </p:cNvSpPr>
          <p:nvPr/>
        </p:nvSpPr>
        <p:spPr bwMode="auto">
          <a:xfrm>
            <a:off x="3519488" y="4670425"/>
            <a:ext cx="2214562" cy="1479550"/>
          </a:xfrm>
          <a:custGeom>
            <a:avLst/>
            <a:gdLst>
              <a:gd name="T0" fmla="*/ 1809750 w 1395"/>
              <a:gd name="T1" fmla="*/ 703263 h 932"/>
              <a:gd name="T2" fmla="*/ 1731962 w 1395"/>
              <a:gd name="T3" fmla="*/ 755650 h 932"/>
              <a:gd name="T4" fmla="*/ 1606550 w 1395"/>
              <a:gd name="T5" fmla="*/ 822325 h 932"/>
              <a:gd name="T6" fmla="*/ 1490662 w 1395"/>
              <a:gd name="T7" fmla="*/ 866775 h 932"/>
              <a:gd name="T8" fmla="*/ 1404937 w 1395"/>
              <a:gd name="T9" fmla="*/ 892175 h 932"/>
              <a:gd name="T10" fmla="*/ 1308100 w 1395"/>
              <a:gd name="T11" fmla="*/ 909638 h 932"/>
              <a:gd name="T12" fmla="*/ 1209675 w 1395"/>
              <a:gd name="T13" fmla="*/ 917575 h 932"/>
              <a:gd name="T14" fmla="*/ 1106487 w 1395"/>
              <a:gd name="T15" fmla="*/ 915988 h 932"/>
              <a:gd name="T16" fmla="*/ 998537 w 1395"/>
              <a:gd name="T17" fmla="*/ 898525 h 932"/>
              <a:gd name="T18" fmla="*/ 889000 w 1395"/>
              <a:gd name="T19" fmla="*/ 866775 h 932"/>
              <a:gd name="T20" fmla="*/ 776287 w 1395"/>
              <a:gd name="T21" fmla="*/ 814388 h 932"/>
              <a:gd name="T22" fmla="*/ 663575 w 1395"/>
              <a:gd name="T23" fmla="*/ 741363 h 932"/>
              <a:gd name="T24" fmla="*/ 323850 w 1395"/>
              <a:gd name="T25" fmla="*/ 439738 h 932"/>
              <a:gd name="T26" fmla="*/ 101600 w 1395"/>
              <a:gd name="T27" fmla="*/ 185738 h 932"/>
              <a:gd name="T28" fmla="*/ 52387 w 1395"/>
              <a:gd name="T29" fmla="*/ 98425 h 932"/>
              <a:gd name="T30" fmla="*/ 25400 w 1395"/>
              <a:gd name="T31" fmla="*/ 107950 h 932"/>
              <a:gd name="T32" fmla="*/ 77787 w 1395"/>
              <a:gd name="T33" fmla="*/ 379413 h 932"/>
              <a:gd name="T34" fmla="*/ 98425 w 1395"/>
              <a:gd name="T35" fmla="*/ 547688 h 932"/>
              <a:gd name="T36" fmla="*/ 112712 w 1395"/>
              <a:gd name="T37" fmla="*/ 727075 h 932"/>
              <a:gd name="T38" fmla="*/ 109537 w 1395"/>
              <a:gd name="T39" fmla="*/ 900113 h 932"/>
              <a:gd name="T40" fmla="*/ 88900 w 1395"/>
              <a:gd name="T41" fmla="*/ 1063625 h 932"/>
              <a:gd name="T42" fmla="*/ 200025 w 1395"/>
              <a:gd name="T43" fmla="*/ 1144588 h 932"/>
              <a:gd name="T44" fmla="*/ 382587 w 1395"/>
              <a:gd name="T45" fmla="*/ 1247775 h 932"/>
              <a:gd name="T46" fmla="*/ 498475 w 1395"/>
              <a:gd name="T47" fmla="*/ 1306513 h 932"/>
              <a:gd name="T48" fmla="*/ 628650 w 1395"/>
              <a:gd name="T49" fmla="*/ 1360488 h 932"/>
              <a:gd name="T50" fmla="*/ 776287 w 1395"/>
              <a:gd name="T51" fmla="*/ 1411288 h 932"/>
              <a:gd name="T52" fmla="*/ 931862 w 1395"/>
              <a:gd name="T53" fmla="*/ 1447800 h 932"/>
              <a:gd name="T54" fmla="*/ 1100137 w 1395"/>
              <a:gd name="T55" fmla="*/ 1474788 h 932"/>
              <a:gd name="T56" fmla="*/ 1273175 w 1395"/>
              <a:gd name="T57" fmla="*/ 1479550 h 932"/>
              <a:gd name="T58" fmla="*/ 1455737 w 1395"/>
              <a:gd name="T59" fmla="*/ 1462088 h 932"/>
              <a:gd name="T60" fmla="*/ 1592262 w 1395"/>
              <a:gd name="T61" fmla="*/ 1433513 h 932"/>
              <a:gd name="T62" fmla="*/ 1687512 w 1395"/>
              <a:gd name="T63" fmla="*/ 1404938 h 932"/>
              <a:gd name="T64" fmla="*/ 1781175 w 1395"/>
              <a:gd name="T65" fmla="*/ 1370013 h 932"/>
              <a:gd name="T66" fmla="*/ 1876425 w 1395"/>
              <a:gd name="T67" fmla="*/ 1323975 h 932"/>
              <a:gd name="T68" fmla="*/ 1968500 w 1395"/>
              <a:gd name="T69" fmla="*/ 1271588 h 932"/>
              <a:gd name="T70" fmla="*/ 2063750 w 1395"/>
              <a:gd name="T71" fmla="*/ 1208088 h 932"/>
              <a:gd name="T72" fmla="*/ 2157412 w 1395"/>
              <a:gd name="T73" fmla="*/ 1135063 h 932"/>
              <a:gd name="T74" fmla="*/ 2192337 w 1395"/>
              <a:gd name="T75" fmla="*/ 1014413 h 932"/>
              <a:gd name="T76" fmla="*/ 2174875 w 1395"/>
              <a:gd name="T77" fmla="*/ 814388 h 932"/>
              <a:gd name="T78" fmla="*/ 2171700 w 1395"/>
              <a:gd name="T79" fmla="*/ 625475 h 932"/>
              <a:gd name="T80" fmla="*/ 2179637 w 1395"/>
              <a:gd name="T81" fmla="*/ 498475 h 932"/>
              <a:gd name="T82" fmla="*/ 2200275 w 1395"/>
              <a:gd name="T83" fmla="*/ 379413 h 932"/>
              <a:gd name="T84" fmla="*/ 1838325 w 1395"/>
              <a:gd name="T85" fmla="*/ 684213 h 93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1395" h="932">
                <a:moveTo>
                  <a:pt x="1158" y="431"/>
                </a:moveTo>
                <a:lnTo>
                  <a:pt x="1140" y="443"/>
                </a:lnTo>
                <a:lnTo>
                  <a:pt x="1120" y="458"/>
                </a:lnTo>
                <a:lnTo>
                  <a:pt x="1091" y="476"/>
                </a:lnTo>
                <a:lnTo>
                  <a:pt x="1054" y="496"/>
                </a:lnTo>
                <a:lnTo>
                  <a:pt x="1012" y="518"/>
                </a:lnTo>
                <a:lnTo>
                  <a:pt x="965" y="536"/>
                </a:lnTo>
                <a:lnTo>
                  <a:pt x="939" y="546"/>
                </a:lnTo>
                <a:lnTo>
                  <a:pt x="912" y="555"/>
                </a:lnTo>
                <a:lnTo>
                  <a:pt x="885" y="562"/>
                </a:lnTo>
                <a:lnTo>
                  <a:pt x="855" y="569"/>
                </a:lnTo>
                <a:lnTo>
                  <a:pt x="824" y="573"/>
                </a:lnTo>
                <a:lnTo>
                  <a:pt x="793" y="577"/>
                </a:lnTo>
                <a:lnTo>
                  <a:pt x="762" y="578"/>
                </a:lnTo>
                <a:lnTo>
                  <a:pt x="730" y="578"/>
                </a:lnTo>
                <a:lnTo>
                  <a:pt x="697" y="577"/>
                </a:lnTo>
                <a:lnTo>
                  <a:pt x="662" y="573"/>
                </a:lnTo>
                <a:lnTo>
                  <a:pt x="629" y="566"/>
                </a:lnTo>
                <a:lnTo>
                  <a:pt x="595" y="558"/>
                </a:lnTo>
                <a:lnTo>
                  <a:pt x="560" y="546"/>
                </a:lnTo>
                <a:lnTo>
                  <a:pt x="523" y="531"/>
                </a:lnTo>
                <a:lnTo>
                  <a:pt x="489" y="513"/>
                </a:lnTo>
                <a:lnTo>
                  <a:pt x="452" y="493"/>
                </a:lnTo>
                <a:lnTo>
                  <a:pt x="418" y="467"/>
                </a:lnTo>
                <a:lnTo>
                  <a:pt x="381" y="440"/>
                </a:lnTo>
                <a:lnTo>
                  <a:pt x="204" y="277"/>
                </a:lnTo>
                <a:lnTo>
                  <a:pt x="67" y="122"/>
                </a:lnTo>
                <a:lnTo>
                  <a:pt x="64" y="117"/>
                </a:lnTo>
                <a:lnTo>
                  <a:pt x="53" y="99"/>
                </a:lnTo>
                <a:lnTo>
                  <a:pt x="33" y="62"/>
                </a:lnTo>
                <a:lnTo>
                  <a:pt x="0" y="0"/>
                </a:lnTo>
                <a:lnTo>
                  <a:pt x="16" y="68"/>
                </a:lnTo>
                <a:lnTo>
                  <a:pt x="33" y="144"/>
                </a:lnTo>
                <a:lnTo>
                  <a:pt x="49" y="239"/>
                </a:lnTo>
                <a:lnTo>
                  <a:pt x="56" y="290"/>
                </a:lnTo>
                <a:lnTo>
                  <a:pt x="62" y="345"/>
                </a:lnTo>
                <a:lnTo>
                  <a:pt x="67" y="401"/>
                </a:lnTo>
                <a:lnTo>
                  <a:pt x="71" y="458"/>
                </a:lnTo>
                <a:lnTo>
                  <a:pt x="71" y="513"/>
                </a:lnTo>
                <a:lnTo>
                  <a:pt x="69" y="567"/>
                </a:lnTo>
                <a:lnTo>
                  <a:pt x="66" y="620"/>
                </a:lnTo>
                <a:lnTo>
                  <a:pt x="56" y="670"/>
                </a:lnTo>
                <a:lnTo>
                  <a:pt x="89" y="693"/>
                </a:lnTo>
                <a:lnTo>
                  <a:pt x="126" y="721"/>
                </a:lnTo>
                <a:lnTo>
                  <a:pt x="177" y="752"/>
                </a:lnTo>
                <a:lnTo>
                  <a:pt x="241" y="786"/>
                </a:lnTo>
                <a:lnTo>
                  <a:pt x="275" y="805"/>
                </a:lnTo>
                <a:lnTo>
                  <a:pt x="314" y="823"/>
                </a:lnTo>
                <a:lnTo>
                  <a:pt x="354" y="841"/>
                </a:lnTo>
                <a:lnTo>
                  <a:pt x="396" y="857"/>
                </a:lnTo>
                <a:lnTo>
                  <a:pt x="441" y="874"/>
                </a:lnTo>
                <a:lnTo>
                  <a:pt x="489" y="889"/>
                </a:lnTo>
                <a:lnTo>
                  <a:pt x="536" y="901"/>
                </a:lnTo>
                <a:lnTo>
                  <a:pt x="587" y="912"/>
                </a:lnTo>
                <a:lnTo>
                  <a:pt x="638" y="921"/>
                </a:lnTo>
                <a:lnTo>
                  <a:pt x="693" y="929"/>
                </a:lnTo>
                <a:lnTo>
                  <a:pt x="748" y="932"/>
                </a:lnTo>
                <a:lnTo>
                  <a:pt x="802" y="932"/>
                </a:lnTo>
                <a:lnTo>
                  <a:pt x="859" y="929"/>
                </a:lnTo>
                <a:lnTo>
                  <a:pt x="917" y="921"/>
                </a:lnTo>
                <a:lnTo>
                  <a:pt x="974" y="910"/>
                </a:lnTo>
                <a:lnTo>
                  <a:pt x="1003" y="903"/>
                </a:lnTo>
                <a:lnTo>
                  <a:pt x="1034" y="894"/>
                </a:lnTo>
                <a:lnTo>
                  <a:pt x="1063" y="885"/>
                </a:lnTo>
                <a:lnTo>
                  <a:pt x="1093" y="874"/>
                </a:lnTo>
                <a:lnTo>
                  <a:pt x="1122" y="863"/>
                </a:lnTo>
                <a:lnTo>
                  <a:pt x="1151" y="848"/>
                </a:lnTo>
                <a:lnTo>
                  <a:pt x="1182" y="834"/>
                </a:lnTo>
                <a:lnTo>
                  <a:pt x="1211" y="817"/>
                </a:lnTo>
                <a:lnTo>
                  <a:pt x="1240" y="801"/>
                </a:lnTo>
                <a:lnTo>
                  <a:pt x="1271" y="781"/>
                </a:lnTo>
                <a:lnTo>
                  <a:pt x="1300" y="761"/>
                </a:lnTo>
                <a:lnTo>
                  <a:pt x="1330" y="739"/>
                </a:lnTo>
                <a:lnTo>
                  <a:pt x="1359" y="715"/>
                </a:lnTo>
                <a:lnTo>
                  <a:pt x="1388" y="690"/>
                </a:lnTo>
                <a:lnTo>
                  <a:pt x="1381" y="639"/>
                </a:lnTo>
                <a:lnTo>
                  <a:pt x="1375" y="582"/>
                </a:lnTo>
                <a:lnTo>
                  <a:pt x="1370" y="513"/>
                </a:lnTo>
                <a:lnTo>
                  <a:pt x="1368" y="434"/>
                </a:lnTo>
                <a:lnTo>
                  <a:pt x="1368" y="394"/>
                </a:lnTo>
                <a:lnTo>
                  <a:pt x="1370" y="354"/>
                </a:lnTo>
                <a:lnTo>
                  <a:pt x="1373" y="314"/>
                </a:lnTo>
                <a:lnTo>
                  <a:pt x="1379" y="276"/>
                </a:lnTo>
                <a:lnTo>
                  <a:pt x="1386" y="239"/>
                </a:lnTo>
                <a:lnTo>
                  <a:pt x="1395" y="204"/>
                </a:lnTo>
                <a:lnTo>
                  <a:pt x="1158" y="43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239" name="Text Box 156"/>
          <p:cNvSpPr txBox="1">
            <a:spLocks noChangeArrowheads="1"/>
          </p:cNvSpPr>
          <p:nvPr/>
        </p:nvSpPr>
        <p:spPr bwMode="auto">
          <a:xfrm>
            <a:off x="3797300" y="1651000"/>
            <a:ext cx="1384300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0" b="1">
                <a:solidFill>
                  <a:srgbClr val="3F085C"/>
                </a:solidFill>
              </a:rPr>
              <a:t>?</a:t>
            </a:r>
            <a:endParaRPr lang="en-US" altLang="en-US" sz="20000">
              <a:solidFill>
                <a:srgbClr val="3F085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776</TotalTime>
  <Words>164</Words>
  <Application>Microsoft Office PowerPoint</Application>
  <PresentationFormat>On-screen Show (4:3)</PresentationFormat>
  <Paragraphs>19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MS PGothic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 Template</dc:title>
  <dc:creator>Presentation Magazine</dc:creator>
  <cp:lastModifiedBy>Jonty Pearce</cp:lastModifiedBy>
  <cp:revision>41</cp:revision>
  <dcterms:created xsi:type="dcterms:W3CDTF">2009-12-07T10:58:36Z</dcterms:created>
  <dcterms:modified xsi:type="dcterms:W3CDTF">2015-02-22T11:14:55Z</dcterms:modified>
  <cp:category/>
</cp:coreProperties>
</file>