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BFE"/>
    <a:srgbClr val="B2E2F4"/>
    <a:srgbClr val="B5E7F9"/>
    <a:srgbClr val="B8EAFC"/>
    <a:srgbClr val="797A7A"/>
    <a:srgbClr val="F7F4FA"/>
    <a:srgbClr val="FFD463"/>
    <a:srgbClr val="FFE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 pos="2160"/>
        <p:guide pos="3552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858CCF-8756-4913-95FB-986D857C5C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5261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22E00CF-C79F-4138-A744-9BDA23D05CE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287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C86685C-8738-4CC4-91C9-2F207697FAD6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734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685F33F-FA80-4C07-AE15-D6668FED2005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38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2D34163-DACA-4904-8BD7-A4A378B723D2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329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6841594-9729-420B-988D-C9AAD68BCC29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49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5D81-2616-4889-ADF9-5C35FE1A7B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227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9783E-05D6-4C32-8CB5-D1A7EFB65C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08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F2701-BC94-4AC2-9977-18B488B47B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773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877969-48CA-451A-97B9-D84E729EFB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564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D4E96-9A3C-4244-8709-E59A1A2043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499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9AD8D-1912-4DD1-9508-F242465EF1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330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FA537-8551-4B1C-AC0C-3830C66F84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740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590F0-8259-4E20-85E3-6B66E91EA4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494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C2AA6-2D4B-4BB9-BCA0-E2F037FCC7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1761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CB64-F49E-4574-8ED5-4450C6A656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65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83F55-FB60-41E6-810B-CE352E3D55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6449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D8CDC-08EE-42AE-B511-E4C5C0948B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9303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1A3CB-A9C6-4E6A-AA54-1448D22840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564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D022F43-5CA0-4AD4-AC4E-985636DBFC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83"/>
          <p:cNvSpPr txBox="1">
            <a:spLocks noChangeArrowheads="1"/>
          </p:cNvSpPr>
          <p:nvPr/>
        </p:nvSpPr>
        <p:spPr bwMode="auto">
          <a:xfrm>
            <a:off x="1909763" y="387350"/>
            <a:ext cx="5324475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Pharmaceutical Clip Art</a:t>
            </a:r>
          </a:p>
        </p:txBody>
      </p:sp>
      <p:sp>
        <p:nvSpPr>
          <p:cNvPr id="3075" name="Freeform 135"/>
          <p:cNvSpPr>
            <a:spLocks/>
          </p:cNvSpPr>
          <p:nvPr/>
        </p:nvSpPr>
        <p:spPr bwMode="auto">
          <a:xfrm>
            <a:off x="879475" y="1724025"/>
            <a:ext cx="844550" cy="715963"/>
          </a:xfrm>
          <a:custGeom>
            <a:avLst/>
            <a:gdLst>
              <a:gd name="T0" fmla="*/ 612775 w 532"/>
              <a:gd name="T1" fmla="*/ 4763 h 451"/>
              <a:gd name="T2" fmla="*/ 600075 w 532"/>
              <a:gd name="T3" fmla="*/ 0 h 451"/>
              <a:gd name="T4" fmla="*/ 130175 w 532"/>
              <a:gd name="T5" fmla="*/ 220663 h 451"/>
              <a:gd name="T6" fmla="*/ 92075 w 532"/>
              <a:gd name="T7" fmla="*/ 247650 h 451"/>
              <a:gd name="T8" fmla="*/ 47625 w 532"/>
              <a:gd name="T9" fmla="*/ 300038 h 451"/>
              <a:gd name="T10" fmla="*/ 26988 w 532"/>
              <a:gd name="T11" fmla="*/ 338138 h 451"/>
              <a:gd name="T12" fmla="*/ 9525 w 532"/>
              <a:gd name="T13" fmla="*/ 385763 h 451"/>
              <a:gd name="T14" fmla="*/ 3175 w 532"/>
              <a:gd name="T15" fmla="*/ 439738 h 451"/>
              <a:gd name="T16" fmla="*/ 0 w 532"/>
              <a:gd name="T17" fmla="*/ 447675 h 451"/>
              <a:gd name="T18" fmla="*/ 4763 w 532"/>
              <a:gd name="T19" fmla="*/ 504825 h 451"/>
              <a:gd name="T20" fmla="*/ 17463 w 532"/>
              <a:gd name="T21" fmla="*/ 544513 h 451"/>
              <a:gd name="T22" fmla="*/ 42863 w 532"/>
              <a:gd name="T23" fmla="*/ 590550 h 451"/>
              <a:gd name="T24" fmla="*/ 79375 w 532"/>
              <a:gd name="T25" fmla="*/ 635000 h 451"/>
              <a:gd name="T26" fmla="*/ 134938 w 532"/>
              <a:gd name="T27" fmla="*/ 677863 h 451"/>
              <a:gd name="T28" fmla="*/ 209550 w 532"/>
              <a:gd name="T29" fmla="*/ 712788 h 451"/>
              <a:gd name="T30" fmla="*/ 217488 w 532"/>
              <a:gd name="T31" fmla="*/ 712788 h 451"/>
              <a:gd name="T32" fmla="*/ 279400 w 532"/>
              <a:gd name="T33" fmla="*/ 709613 h 451"/>
              <a:gd name="T34" fmla="*/ 339725 w 532"/>
              <a:gd name="T35" fmla="*/ 700088 h 451"/>
              <a:gd name="T36" fmla="*/ 419100 w 532"/>
              <a:gd name="T37" fmla="*/ 674688 h 451"/>
              <a:gd name="T38" fmla="*/ 525463 w 532"/>
              <a:gd name="T39" fmla="*/ 635000 h 451"/>
              <a:gd name="T40" fmla="*/ 652463 w 532"/>
              <a:gd name="T41" fmla="*/ 574675 h 451"/>
              <a:gd name="T42" fmla="*/ 809625 w 532"/>
              <a:gd name="T43" fmla="*/ 490538 h 451"/>
              <a:gd name="T44" fmla="*/ 812800 w 532"/>
              <a:gd name="T45" fmla="*/ 487363 h 451"/>
              <a:gd name="T46" fmla="*/ 835025 w 532"/>
              <a:gd name="T47" fmla="*/ 455613 h 451"/>
              <a:gd name="T48" fmla="*/ 841375 w 532"/>
              <a:gd name="T49" fmla="*/ 422275 h 451"/>
              <a:gd name="T50" fmla="*/ 844550 w 532"/>
              <a:gd name="T51" fmla="*/ 381000 h 451"/>
              <a:gd name="T52" fmla="*/ 835025 w 532"/>
              <a:gd name="T53" fmla="*/ 325438 h 451"/>
              <a:gd name="T54" fmla="*/ 812800 w 532"/>
              <a:gd name="T55" fmla="*/ 255588 h 451"/>
              <a:gd name="T56" fmla="*/ 769938 w 532"/>
              <a:gd name="T57" fmla="*/ 169863 h 451"/>
              <a:gd name="T58" fmla="*/ 758825 w 532"/>
              <a:gd name="T59" fmla="*/ 150813 h 451"/>
              <a:gd name="T60" fmla="*/ 730250 w 532"/>
              <a:gd name="T61" fmla="*/ 107950 h 451"/>
              <a:gd name="T62" fmla="*/ 679450 w 532"/>
              <a:gd name="T63" fmla="*/ 52388 h 451"/>
              <a:gd name="T64" fmla="*/ 630238 w 532"/>
              <a:gd name="T65" fmla="*/ 15875 h 451"/>
              <a:gd name="T66" fmla="*/ 612775 w 532"/>
              <a:gd name="T67" fmla="*/ 4763 h 451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532"/>
              <a:gd name="T103" fmla="*/ 0 h 451"/>
              <a:gd name="T104" fmla="*/ 532 w 532"/>
              <a:gd name="T105" fmla="*/ 451 h 451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532" h="451">
                <a:moveTo>
                  <a:pt x="386" y="3"/>
                </a:moveTo>
                <a:lnTo>
                  <a:pt x="386" y="3"/>
                </a:lnTo>
                <a:lnTo>
                  <a:pt x="384" y="3"/>
                </a:lnTo>
                <a:lnTo>
                  <a:pt x="378" y="0"/>
                </a:lnTo>
                <a:lnTo>
                  <a:pt x="82" y="139"/>
                </a:lnTo>
                <a:lnTo>
                  <a:pt x="69" y="147"/>
                </a:lnTo>
                <a:lnTo>
                  <a:pt x="58" y="156"/>
                </a:lnTo>
                <a:lnTo>
                  <a:pt x="44" y="170"/>
                </a:lnTo>
                <a:lnTo>
                  <a:pt x="30" y="189"/>
                </a:lnTo>
                <a:lnTo>
                  <a:pt x="24" y="200"/>
                </a:lnTo>
                <a:lnTo>
                  <a:pt x="17" y="213"/>
                </a:lnTo>
                <a:lnTo>
                  <a:pt x="11" y="227"/>
                </a:lnTo>
                <a:lnTo>
                  <a:pt x="6" y="243"/>
                </a:lnTo>
                <a:lnTo>
                  <a:pt x="3" y="258"/>
                </a:lnTo>
                <a:lnTo>
                  <a:pt x="2" y="277"/>
                </a:lnTo>
                <a:lnTo>
                  <a:pt x="0" y="282"/>
                </a:lnTo>
                <a:lnTo>
                  <a:pt x="0" y="296"/>
                </a:lnTo>
                <a:lnTo>
                  <a:pt x="3" y="318"/>
                </a:lnTo>
                <a:lnTo>
                  <a:pt x="6" y="329"/>
                </a:lnTo>
                <a:lnTo>
                  <a:pt x="11" y="343"/>
                </a:lnTo>
                <a:lnTo>
                  <a:pt x="17" y="358"/>
                </a:lnTo>
                <a:lnTo>
                  <a:pt x="27" y="372"/>
                </a:lnTo>
                <a:lnTo>
                  <a:pt x="36" y="386"/>
                </a:lnTo>
                <a:lnTo>
                  <a:pt x="50" y="400"/>
                </a:lnTo>
                <a:lnTo>
                  <a:pt x="66" y="413"/>
                </a:lnTo>
                <a:lnTo>
                  <a:pt x="85" y="427"/>
                </a:lnTo>
                <a:lnTo>
                  <a:pt x="107" y="438"/>
                </a:lnTo>
                <a:lnTo>
                  <a:pt x="132" y="449"/>
                </a:lnTo>
                <a:lnTo>
                  <a:pt x="137" y="449"/>
                </a:lnTo>
                <a:lnTo>
                  <a:pt x="151" y="451"/>
                </a:lnTo>
                <a:lnTo>
                  <a:pt x="176" y="447"/>
                </a:lnTo>
                <a:lnTo>
                  <a:pt x="194" y="446"/>
                </a:lnTo>
                <a:lnTo>
                  <a:pt x="214" y="441"/>
                </a:lnTo>
                <a:lnTo>
                  <a:pt x="238" y="435"/>
                </a:lnTo>
                <a:lnTo>
                  <a:pt x="264" y="425"/>
                </a:lnTo>
                <a:lnTo>
                  <a:pt x="296" y="414"/>
                </a:lnTo>
                <a:lnTo>
                  <a:pt x="331" y="400"/>
                </a:lnTo>
                <a:lnTo>
                  <a:pt x="368" y="383"/>
                </a:lnTo>
                <a:lnTo>
                  <a:pt x="411" y="362"/>
                </a:lnTo>
                <a:lnTo>
                  <a:pt x="458" y="337"/>
                </a:lnTo>
                <a:lnTo>
                  <a:pt x="510" y="309"/>
                </a:lnTo>
                <a:lnTo>
                  <a:pt x="512" y="307"/>
                </a:lnTo>
                <a:lnTo>
                  <a:pt x="518" y="299"/>
                </a:lnTo>
                <a:lnTo>
                  <a:pt x="526" y="287"/>
                </a:lnTo>
                <a:lnTo>
                  <a:pt x="527" y="277"/>
                </a:lnTo>
                <a:lnTo>
                  <a:pt x="530" y="266"/>
                </a:lnTo>
                <a:lnTo>
                  <a:pt x="532" y="254"/>
                </a:lnTo>
                <a:lnTo>
                  <a:pt x="532" y="240"/>
                </a:lnTo>
                <a:lnTo>
                  <a:pt x="529" y="224"/>
                </a:lnTo>
                <a:lnTo>
                  <a:pt x="526" y="205"/>
                </a:lnTo>
                <a:lnTo>
                  <a:pt x="519" y="184"/>
                </a:lnTo>
                <a:lnTo>
                  <a:pt x="512" y="161"/>
                </a:lnTo>
                <a:lnTo>
                  <a:pt x="499" y="136"/>
                </a:lnTo>
                <a:lnTo>
                  <a:pt x="485" y="107"/>
                </a:lnTo>
                <a:lnTo>
                  <a:pt x="478" y="95"/>
                </a:lnTo>
                <a:lnTo>
                  <a:pt x="471" y="82"/>
                </a:lnTo>
                <a:lnTo>
                  <a:pt x="460" y="68"/>
                </a:lnTo>
                <a:lnTo>
                  <a:pt x="445" y="51"/>
                </a:lnTo>
                <a:lnTo>
                  <a:pt x="428" y="33"/>
                </a:lnTo>
                <a:lnTo>
                  <a:pt x="408" y="18"/>
                </a:lnTo>
                <a:lnTo>
                  <a:pt x="397" y="10"/>
                </a:lnTo>
                <a:lnTo>
                  <a:pt x="386" y="3"/>
                </a:lnTo>
                <a:close/>
              </a:path>
            </a:pathLst>
          </a:custGeom>
          <a:solidFill>
            <a:srgbClr val="1F2D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136"/>
          <p:cNvSpPr>
            <a:spLocks/>
          </p:cNvSpPr>
          <p:nvPr/>
        </p:nvSpPr>
        <p:spPr bwMode="auto">
          <a:xfrm>
            <a:off x="1492250" y="1549400"/>
            <a:ext cx="719138" cy="652463"/>
          </a:xfrm>
          <a:custGeom>
            <a:avLst/>
            <a:gdLst>
              <a:gd name="T0" fmla="*/ 436563 w 453"/>
              <a:gd name="T1" fmla="*/ 3175 h 411"/>
              <a:gd name="T2" fmla="*/ 436563 w 453"/>
              <a:gd name="T3" fmla="*/ 3175 h 411"/>
              <a:gd name="T4" fmla="*/ 444500 w 453"/>
              <a:gd name="T5" fmla="*/ 3175 h 411"/>
              <a:gd name="T6" fmla="*/ 466725 w 453"/>
              <a:gd name="T7" fmla="*/ 0 h 411"/>
              <a:gd name="T8" fmla="*/ 496888 w 453"/>
              <a:gd name="T9" fmla="*/ 3175 h 411"/>
              <a:gd name="T10" fmla="*/ 514350 w 453"/>
              <a:gd name="T11" fmla="*/ 4763 h 411"/>
              <a:gd name="T12" fmla="*/ 533400 w 453"/>
              <a:gd name="T13" fmla="*/ 9525 h 411"/>
              <a:gd name="T14" fmla="*/ 557213 w 453"/>
              <a:gd name="T15" fmla="*/ 15875 h 411"/>
              <a:gd name="T16" fmla="*/ 576263 w 453"/>
              <a:gd name="T17" fmla="*/ 25400 h 411"/>
              <a:gd name="T18" fmla="*/ 598488 w 453"/>
              <a:gd name="T19" fmla="*/ 34925 h 411"/>
              <a:gd name="T20" fmla="*/ 619125 w 453"/>
              <a:gd name="T21" fmla="*/ 50800 h 411"/>
              <a:gd name="T22" fmla="*/ 641350 w 453"/>
              <a:gd name="T23" fmla="*/ 69850 h 411"/>
              <a:gd name="T24" fmla="*/ 661988 w 453"/>
              <a:gd name="T25" fmla="*/ 92075 h 411"/>
              <a:gd name="T26" fmla="*/ 679450 w 453"/>
              <a:gd name="T27" fmla="*/ 120650 h 411"/>
              <a:gd name="T28" fmla="*/ 696913 w 453"/>
              <a:gd name="T29" fmla="*/ 150813 h 411"/>
              <a:gd name="T30" fmla="*/ 696913 w 453"/>
              <a:gd name="T31" fmla="*/ 150813 h 411"/>
              <a:gd name="T32" fmla="*/ 698500 w 453"/>
              <a:gd name="T33" fmla="*/ 157163 h 411"/>
              <a:gd name="T34" fmla="*/ 706438 w 453"/>
              <a:gd name="T35" fmla="*/ 179388 h 411"/>
              <a:gd name="T36" fmla="*/ 714375 w 453"/>
              <a:gd name="T37" fmla="*/ 214313 h 411"/>
              <a:gd name="T38" fmla="*/ 715963 w 453"/>
              <a:gd name="T39" fmla="*/ 234950 h 411"/>
              <a:gd name="T40" fmla="*/ 719138 w 453"/>
              <a:gd name="T41" fmla="*/ 257175 h 411"/>
              <a:gd name="T42" fmla="*/ 715963 w 453"/>
              <a:gd name="T43" fmla="*/ 279400 h 411"/>
              <a:gd name="T44" fmla="*/ 714375 w 453"/>
              <a:gd name="T45" fmla="*/ 304800 h 411"/>
              <a:gd name="T46" fmla="*/ 706438 w 453"/>
              <a:gd name="T47" fmla="*/ 331788 h 411"/>
              <a:gd name="T48" fmla="*/ 696913 w 453"/>
              <a:gd name="T49" fmla="*/ 357188 h 411"/>
              <a:gd name="T50" fmla="*/ 681038 w 453"/>
              <a:gd name="T51" fmla="*/ 385763 h 411"/>
              <a:gd name="T52" fmla="*/ 661988 w 453"/>
              <a:gd name="T53" fmla="*/ 412750 h 411"/>
              <a:gd name="T54" fmla="*/ 636588 w 453"/>
              <a:gd name="T55" fmla="*/ 438150 h 411"/>
              <a:gd name="T56" fmla="*/ 604838 w 453"/>
              <a:gd name="T57" fmla="*/ 461963 h 411"/>
              <a:gd name="T58" fmla="*/ 206375 w 453"/>
              <a:gd name="T59" fmla="*/ 652463 h 411"/>
              <a:gd name="T60" fmla="*/ 206375 w 453"/>
              <a:gd name="T61" fmla="*/ 652463 h 411"/>
              <a:gd name="T62" fmla="*/ 214313 w 453"/>
              <a:gd name="T63" fmla="*/ 627063 h 411"/>
              <a:gd name="T64" fmla="*/ 217488 w 453"/>
              <a:gd name="T65" fmla="*/ 600075 h 411"/>
              <a:gd name="T66" fmla="*/ 219075 w 453"/>
              <a:gd name="T67" fmla="*/ 560388 h 411"/>
              <a:gd name="T68" fmla="*/ 217488 w 453"/>
              <a:gd name="T69" fmla="*/ 514350 h 411"/>
              <a:gd name="T70" fmla="*/ 211138 w 453"/>
              <a:gd name="T71" fmla="*/ 487363 h 411"/>
              <a:gd name="T72" fmla="*/ 204788 w 453"/>
              <a:gd name="T73" fmla="*/ 460375 h 411"/>
              <a:gd name="T74" fmla="*/ 196850 w 453"/>
              <a:gd name="T75" fmla="*/ 431800 h 411"/>
              <a:gd name="T76" fmla="*/ 184150 w 453"/>
              <a:gd name="T77" fmla="*/ 403225 h 411"/>
              <a:gd name="T78" fmla="*/ 169863 w 453"/>
              <a:gd name="T79" fmla="*/ 373063 h 411"/>
              <a:gd name="T80" fmla="*/ 152400 w 453"/>
              <a:gd name="T81" fmla="*/ 339725 h 411"/>
              <a:gd name="T82" fmla="*/ 152400 w 453"/>
              <a:gd name="T83" fmla="*/ 339725 h 411"/>
              <a:gd name="T84" fmla="*/ 144463 w 453"/>
              <a:gd name="T85" fmla="*/ 325438 h 411"/>
              <a:gd name="T86" fmla="*/ 131763 w 453"/>
              <a:gd name="T87" fmla="*/ 307975 h 411"/>
              <a:gd name="T88" fmla="*/ 117475 w 453"/>
              <a:gd name="T89" fmla="*/ 287338 h 411"/>
              <a:gd name="T90" fmla="*/ 93663 w 453"/>
              <a:gd name="T91" fmla="*/ 261938 h 411"/>
              <a:gd name="T92" fmla="*/ 66675 w 453"/>
              <a:gd name="T93" fmla="*/ 234950 h 411"/>
              <a:gd name="T94" fmla="*/ 36513 w 453"/>
              <a:gd name="T95" fmla="*/ 207963 h 411"/>
              <a:gd name="T96" fmla="*/ 0 w 453"/>
              <a:gd name="T97" fmla="*/ 179388 h 411"/>
              <a:gd name="T98" fmla="*/ 436563 w 453"/>
              <a:gd name="T99" fmla="*/ 3175 h 41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53"/>
              <a:gd name="T151" fmla="*/ 0 h 411"/>
              <a:gd name="T152" fmla="*/ 453 w 453"/>
              <a:gd name="T153" fmla="*/ 411 h 411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53" h="411">
                <a:moveTo>
                  <a:pt x="275" y="2"/>
                </a:moveTo>
                <a:lnTo>
                  <a:pt x="275" y="2"/>
                </a:lnTo>
                <a:lnTo>
                  <a:pt x="280" y="2"/>
                </a:lnTo>
                <a:lnTo>
                  <a:pt x="294" y="0"/>
                </a:lnTo>
                <a:lnTo>
                  <a:pt x="313" y="2"/>
                </a:lnTo>
                <a:lnTo>
                  <a:pt x="324" y="3"/>
                </a:lnTo>
                <a:lnTo>
                  <a:pt x="336" y="6"/>
                </a:lnTo>
                <a:lnTo>
                  <a:pt x="351" y="10"/>
                </a:lnTo>
                <a:lnTo>
                  <a:pt x="363" y="16"/>
                </a:lnTo>
                <a:lnTo>
                  <a:pt x="377" y="22"/>
                </a:lnTo>
                <a:lnTo>
                  <a:pt x="390" y="32"/>
                </a:lnTo>
                <a:lnTo>
                  <a:pt x="404" y="44"/>
                </a:lnTo>
                <a:lnTo>
                  <a:pt x="417" y="58"/>
                </a:lnTo>
                <a:lnTo>
                  <a:pt x="428" y="76"/>
                </a:lnTo>
                <a:lnTo>
                  <a:pt x="439" y="95"/>
                </a:lnTo>
                <a:lnTo>
                  <a:pt x="440" y="99"/>
                </a:lnTo>
                <a:lnTo>
                  <a:pt x="445" y="113"/>
                </a:lnTo>
                <a:lnTo>
                  <a:pt x="450" y="135"/>
                </a:lnTo>
                <a:lnTo>
                  <a:pt x="451" y="148"/>
                </a:lnTo>
                <a:lnTo>
                  <a:pt x="453" y="162"/>
                </a:lnTo>
                <a:lnTo>
                  <a:pt x="451" y="176"/>
                </a:lnTo>
                <a:lnTo>
                  <a:pt x="450" y="192"/>
                </a:lnTo>
                <a:lnTo>
                  <a:pt x="445" y="209"/>
                </a:lnTo>
                <a:lnTo>
                  <a:pt x="439" y="225"/>
                </a:lnTo>
                <a:lnTo>
                  <a:pt x="429" y="243"/>
                </a:lnTo>
                <a:lnTo>
                  <a:pt x="417" y="260"/>
                </a:lnTo>
                <a:lnTo>
                  <a:pt x="401" y="276"/>
                </a:lnTo>
                <a:lnTo>
                  <a:pt x="381" y="291"/>
                </a:lnTo>
                <a:lnTo>
                  <a:pt x="130" y="411"/>
                </a:lnTo>
                <a:lnTo>
                  <a:pt x="135" y="395"/>
                </a:lnTo>
                <a:lnTo>
                  <a:pt x="137" y="378"/>
                </a:lnTo>
                <a:lnTo>
                  <a:pt x="138" y="353"/>
                </a:lnTo>
                <a:lnTo>
                  <a:pt x="137" y="324"/>
                </a:lnTo>
                <a:lnTo>
                  <a:pt x="133" y="307"/>
                </a:lnTo>
                <a:lnTo>
                  <a:pt x="129" y="290"/>
                </a:lnTo>
                <a:lnTo>
                  <a:pt x="124" y="272"/>
                </a:lnTo>
                <a:lnTo>
                  <a:pt x="116" y="254"/>
                </a:lnTo>
                <a:lnTo>
                  <a:pt x="107" y="235"/>
                </a:lnTo>
                <a:lnTo>
                  <a:pt x="96" y="214"/>
                </a:lnTo>
                <a:lnTo>
                  <a:pt x="91" y="205"/>
                </a:lnTo>
                <a:lnTo>
                  <a:pt x="83" y="194"/>
                </a:lnTo>
                <a:lnTo>
                  <a:pt x="74" y="181"/>
                </a:lnTo>
                <a:lnTo>
                  <a:pt x="59" y="165"/>
                </a:lnTo>
                <a:lnTo>
                  <a:pt x="42" y="148"/>
                </a:lnTo>
                <a:lnTo>
                  <a:pt x="23" y="131"/>
                </a:lnTo>
                <a:lnTo>
                  <a:pt x="0" y="113"/>
                </a:lnTo>
                <a:lnTo>
                  <a:pt x="275" y="2"/>
                </a:lnTo>
                <a:close/>
              </a:path>
            </a:pathLst>
          </a:custGeom>
          <a:solidFill>
            <a:srgbClr val="A234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77" name="Group 321"/>
          <p:cNvGrpSpPr>
            <a:grpSpLocks/>
          </p:cNvGrpSpPr>
          <p:nvPr/>
        </p:nvGrpSpPr>
        <p:grpSpPr bwMode="auto">
          <a:xfrm>
            <a:off x="1236663" y="1706563"/>
            <a:ext cx="774700" cy="360362"/>
            <a:chOff x="1439863" y="1757363"/>
            <a:chExt cx="774700" cy="360363"/>
          </a:xfrm>
        </p:grpSpPr>
        <p:sp>
          <p:nvSpPr>
            <p:cNvPr id="3167" name="Freeform 137"/>
            <p:cNvSpPr>
              <a:spLocks/>
            </p:cNvSpPr>
            <p:nvPr/>
          </p:nvSpPr>
          <p:spPr bwMode="auto">
            <a:xfrm>
              <a:off x="1439863" y="2087563"/>
              <a:ext cx="26988" cy="30163"/>
            </a:xfrm>
            <a:custGeom>
              <a:avLst/>
              <a:gdLst>
                <a:gd name="T0" fmla="*/ 26988 w 17"/>
                <a:gd name="T1" fmla="*/ 15875 h 19"/>
                <a:gd name="T2" fmla="*/ 26988 w 17"/>
                <a:gd name="T3" fmla="*/ 15875 h 19"/>
                <a:gd name="T4" fmla="*/ 26988 w 17"/>
                <a:gd name="T5" fmla="*/ 20638 h 19"/>
                <a:gd name="T6" fmla="*/ 25400 w 17"/>
                <a:gd name="T7" fmla="*/ 25400 h 19"/>
                <a:gd name="T8" fmla="*/ 20638 w 17"/>
                <a:gd name="T9" fmla="*/ 26988 h 19"/>
                <a:gd name="T10" fmla="*/ 15875 w 17"/>
                <a:gd name="T11" fmla="*/ 30163 h 19"/>
                <a:gd name="T12" fmla="*/ 15875 w 17"/>
                <a:gd name="T13" fmla="*/ 30163 h 19"/>
                <a:gd name="T14" fmla="*/ 7938 w 17"/>
                <a:gd name="T15" fmla="*/ 26988 h 19"/>
                <a:gd name="T16" fmla="*/ 3175 w 17"/>
                <a:gd name="T17" fmla="*/ 25400 h 19"/>
                <a:gd name="T18" fmla="*/ 0 w 17"/>
                <a:gd name="T19" fmla="*/ 20638 h 19"/>
                <a:gd name="T20" fmla="*/ 0 w 17"/>
                <a:gd name="T21" fmla="*/ 15875 h 19"/>
                <a:gd name="T22" fmla="*/ 0 w 17"/>
                <a:gd name="T23" fmla="*/ 15875 h 19"/>
                <a:gd name="T24" fmla="*/ 0 w 17"/>
                <a:gd name="T25" fmla="*/ 9525 h 19"/>
                <a:gd name="T26" fmla="*/ 3175 w 17"/>
                <a:gd name="T27" fmla="*/ 4763 h 19"/>
                <a:gd name="T28" fmla="*/ 7938 w 17"/>
                <a:gd name="T29" fmla="*/ 3175 h 19"/>
                <a:gd name="T30" fmla="*/ 15875 w 17"/>
                <a:gd name="T31" fmla="*/ 0 h 19"/>
                <a:gd name="T32" fmla="*/ 15875 w 17"/>
                <a:gd name="T33" fmla="*/ 0 h 19"/>
                <a:gd name="T34" fmla="*/ 20638 w 17"/>
                <a:gd name="T35" fmla="*/ 3175 h 19"/>
                <a:gd name="T36" fmla="*/ 25400 w 17"/>
                <a:gd name="T37" fmla="*/ 4763 h 19"/>
                <a:gd name="T38" fmla="*/ 26988 w 17"/>
                <a:gd name="T39" fmla="*/ 9525 h 19"/>
                <a:gd name="T40" fmla="*/ 26988 w 17"/>
                <a:gd name="T41" fmla="*/ 15875 h 19"/>
                <a:gd name="T42" fmla="*/ 26988 w 17"/>
                <a:gd name="T43" fmla="*/ 15875 h 1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"/>
                <a:gd name="T67" fmla="*/ 0 h 19"/>
                <a:gd name="T68" fmla="*/ 17 w 17"/>
                <a:gd name="T69" fmla="*/ 19 h 1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" h="19">
                  <a:moveTo>
                    <a:pt x="17" y="10"/>
                  </a:moveTo>
                  <a:lnTo>
                    <a:pt x="17" y="10"/>
                  </a:lnTo>
                  <a:lnTo>
                    <a:pt x="17" y="13"/>
                  </a:lnTo>
                  <a:lnTo>
                    <a:pt x="16" y="16"/>
                  </a:lnTo>
                  <a:lnTo>
                    <a:pt x="13" y="17"/>
                  </a:lnTo>
                  <a:lnTo>
                    <a:pt x="10" y="19"/>
                  </a:lnTo>
                  <a:lnTo>
                    <a:pt x="5" y="17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3"/>
                  </a:lnTo>
                  <a:lnTo>
                    <a:pt x="5" y="2"/>
                  </a:lnTo>
                  <a:lnTo>
                    <a:pt x="10" y="0"/>
                  </a:lnTo>
                  <a:lnTo>
                    <a:pt x="13" y="2"/>
                  </a:lnTo>
                  <a:lnTo>
                    <a:pt x="16" y="3"/>
                  </a:lnTo>
                  <a:lnTo>
                    <a:pt x="17" y="6"/>
                  </a:lnTo>
                  <a:lnTo>
                    <a:pt x="17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8" name="Freeform 138"/>
            <p:cNvSpPr>
              <a:spLocks/>
            </p:cNvSpPr>
            <p:nvPr/>
          </p:nvSpPr>
          <p:spPr bwMode="auto">
            <a:xfrm>
              <a:off x="1466850" y="2073276"/>
              <a:ext cx="46038" cy="26988"/>
            </a:xfrm>
            <a:custGeom>
              <a:avLst/>
              <a:gdLst>
                <a:gd name="T0" fmla="*/ 0 w 29"/>
                <a:gd name="T1" fmla="*/ 19050 h 17"/>
                <a:gd name="T2" fmla="*/ 0 w 29"/>
                <a:gd name="T3" fmla="*/ 19050 h 17"/>
                <a:gd name="T4" fmla="*/ 6350 w 29"/>
                <a:gd name="T5" fmla="*/ 14288 h 17"/>
                <a:gd name="T6" fmla="*/ 17463 w 29"/>
                <a:gd name="T7" fmla="*/ 4763 h 17"/>
                <a:gd name="T8" fmla="*/ 25400 w 29"/>
                <a:gd name="T9" fmla="*/ 1588 h 17"/>
                <a:gd name="T10" fmla="*/ 33338 w 29"/>
                <a:gd name="T11" fmla="*/ 0 h 17"/>
                <a:gd name="T12" fmla="*/ 41275 w 29"/>
                <a:gd name="T13" fmla="*/ 0 h 17"/>
                <a:gd name="T14" fmla="*/ 46038 w 29"/>
                <a:gd name="T15" fmla="*/ 1588 h 17"/>
                <a:gd name="T16" fmla="*/ 46038 w 29"/>
                <a:gd name="T17" fmla="*/ 1588 h 17"/>
                <a:gd name="T18" fmla="*/ 46038 w 29"/>
                <a:gd name="T19" fmla="*/ 4763 h 17"/>
                <a:gd name="T20" fmla="*/ 42863 w 29"/>
                <a:gd name="T21" fmla="*/ 11113 h 17"/>
                <a:gd name="T22" fmla="*/ 38100 w 29"/>
                <a:gd name="T23" fmla="*/ 17463 h 17"/>
                <a:gd name="T24" fmla="*/ 30163 w 29"/>
                <a:gd name="T25" fmla="*/ 22225 h 17"/>
                <a:gd name="T26" fmla="*/ 20638 w 29"/>
                <a:gd name="T27" fmla="*/ 23813 h 17"/>
                <a:gd name="T28" fmla="*/ 6350 w 29"/>
                <a:gd name="T29" fmla="*/ 26988 h 17"/>
                <a:gd name="T30" fmla="*/ 0 w 29"/>
                <a:gd name="T31" fmla="*/ 19050 h 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9"/>
                <a:gd name="T49" fmla="*/ 0 h 17"/>
                <a:gd name="T50" fmla="*/ 29 w 29"/>
                <a:gd name="T51" fmla="*/ 17 h 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9" h="17">
                  <a:moveTo>
                    <a:pt x="0" y="12"/>
                  </a:moveTo>
                  <a:lnTo>
                    <a:pt x="0" y="12"/>
                  </a:lnTo>
                  <a:lnTo>
                    <a:pt x="4" y="9"/>
                  </a:lnTo>
                  <a:lnTo>
                    <a:pt x="11" y="3"/>
                  </a:lnTo>
                  <a:lnTo>
                    <a:pt x="16" y="1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29" y="1"/>
                  </a:lnTo>
                  <a:lnTo>
                    <a:pt x="29" y="3"/>
                  </a:lnTo>
                  <a:lnTo>
                    <a:pt x="27" y="7"/>
                  </a:lnTo>
                  <a:lnTo>
                    <a:pt x="24" y="11"/>
                  </a:lnTo>
                  <a:lnTo>
                    <a:pt x="19" y="14"/>
                  </a:lnTo>
                  <a:lnTo>
                    <a:pt x="13" y="15"/>
                  </a:lnTo>
                  <a:lnTo>
                    <a:pt x="4" y="17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9" name="Freeform 139"/>
            <p:cNvSpPr>
              <a:spLocks/>
            </p:cNvSpPr>
            <p:nvPr/>
          </p:nvSpPr>
          <p:spPr bwMode="auto">
            <a:xfrm>
              <a:off x="1570038" y="1938338"/>
              <a:ext cx="244475" cy="119063"/>
            </a:xfrm>
            <a:custGeom>
              <a:avLst/>
              <a:gdLst>
                <a:gd name="T0" fmla="*/ 0 w 154"/>
                <a:gd name="T1" fmla="*/ 101600 h 75"/>
                <a:gd name="T2" fmla="*/ 231775 w 154"/>
                <a:gd name="T3" fmla="*/ 0 h 75"/>
                <a:gd name="T4" fmla="*/ 231775 w 154"/>
                <a:gd name="T5" fmla="*/ 0 h 75"/>
                <a:gd name="T6" fmla="*/ 234950 w 154"/>
                <a:gd name="T7" fmla="*/ 0 h 75"/>
                <a:gd name="T8" fmla="*/ 242888 w 154"/>
                <a:gd name="T9" fmla="*/ 0 h 75"/>
                <a:gd name="T10" fmla="*/ 244475 w 154"/>
                <a:gd name="T11" fmla="*/ 0 h 75"/>
                <a:gd name="T12" fmla="*/ 244475 w 154"/>
                <a:gd name="T13" fmla="*/ 1588 h 75"/>
                <a:gd name="T14" fmla="*/ 244475 w 154"/>
                <a:gd name="T15" fmla="*/ 6350 h 75"/>
                <a:gd name="T16" fmla="*/ 239713 w 154"/>
                <a:gd name="T17" fmla="*/ 11113 h 75"/>
                <a:gd name="T18" fmla="*/ 4763 w 154"/>
                <a:gd name="T19" fmla="*/ 119063 h 75"/>
                <a:gd name="T20" fmla="*/ 4763 w 154"/>
                <a:gd name="T21" fmla="*/ 119063 h 75"/>
                <a:gd name="T22" fmla="*/ 3175 w 154"/>
                <a:gd name="T23" fmla="*/ 114300 h 75"/>
                <a:gd name="T24" fmla="*/ 0 w 154"/>
                <a:gd name="T25" fmla="*/ 109538 h 75"/>
                <a:gd name="T26" fmla="*/ 0 w 154"/>
                <a:gd name="T27" fmla="*/ 101600 h 75"/>
                <a:gd name="T28" fmla="*/ 0 w 154"/>
                <a:gd name="T29" fmla="*/ 101600 h 7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4"/>
                <a:gd name="T46" fmla="*/ 0 h 75"/>
                <a:gd name="T47" fmla="*/ 154 w 154"/>
                <a:gd name="T48" fmla="*/ 75 h 7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4" h="75">
                  <a:moveTo>
                    <a:pt x="0" y="64"/>
                  </a:moveTo>
                  <a:lnTo>
                    <a:pt x="146" y="0"/>
                  </a:lnTo>
                  <a:lnTo>
                    <a:pt x="148" y="0"/>
                  </a:lnTo>
                  <a:lnTo>
                    <a:pt x="153" y="0"/>
                  </a:lnTo>
                  <a:lnTo>
                    <a:pt x="154" y="0"/>
                  </a:lnTo>
                  <a:lnTo>
                    <a:pt x="154" y="1"/>
                  </a:lnTo>
                  <a:lnTo>
                    <a:pt x="154" y="4"/>
                  </a:lnTo>
                  <a:lnTo>
                    <a:pt x="151" y="7"/>
                  </a:lnTo>
                  <a:lnTo>
                    <a:pt x="3" y="75"/>
                  </a:lnTo>
                  <a:lnTo>
                    <a:pt x="2" y="72"/>
                  </a:lnTo>
                  <a:lnTo>
                    <a:pt x="0" y="69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0" name="Freeform 140"/>
            <p:cNvSpPr>
              <a:spLocks/>
            </p:cNvSpPr>
            <p:nvPr/>
          </p:nvSpPr>
          <p:spPr bwMode="auto">
            <a:xfrm>
              <a:off x="1852613" y="1757363"/>
              <a:ext cx="361950" cy="173038"/>
            </a:xfrm>
            <a:custGeom>
              <a:avLst/>
              <a:gdLst>
                <a:gd name="T0" fmla="*/ 0 w 228"/>
                <a:gd name="T1" fmla="*/ 160338 h 109"/>
                <a:gd name="T2" fmla="*/ 4763 w 228"/>
                <a:gd name="T3" fmla="*/ 173038 h 109"/>
                <a:gd name="T4" fmla="*/ 341313 w 228"/>
                <a:gd name="T5" fmla="*/ 17463 h 109"/>
                <a:gd name="T6" fmla="*/ 341313 w 228"/>
                <a:gd name="T7" fmla="*/ 17463 h 109"/>
                <a:gd name="T8" fmla="*/ 358775 w 228"/>
                <a:gd name="T9" fmla="*/ 4763 h 109"/>
                <a:gd name="T10" fmla="*/ 361950 w 228"/>
                <a:gd name="T11" fmla="*/ 3175 h 109"/>
                <a:gd name="T12" fmla="*/ 358775 w 228"/>
                <a:gd name="T13" fmla="*/ 0 h 109"/>
                <a:gd name="T14" fmla="*/ 334963 w 228"/>
                <a:gd name="T15" fmla="*/ 7938 h 109"/>
                <a:gd name="T16" fmla="*/ 0 w 228"/>
                <a:gd name="T17" fmla="*/ 160338 h 10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8"/>
                <a:gd name="T28" fmla="*/ 0 h 109"/>
                <a:gd name="T29" fmla="*/ 228 w 228"/>
                <a:gd name="T30" fmla="*/ 109 h 10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8" h="109">
                  <a:moveTo>
                    <a:pt x="0" y="101"/>
                  </a:moveTo>
                  <a:lnTo>
                    <a:pt x="3" y="109"/>
                  </a:lnTo>
                  <a:lnTo>
                    <a:pt x="215" y="11"/>
                  </a:lnTo>
                  <a:lnTo>
                    <a:pt x="226" y="3"/>
                  </a:lnTo>
                  <a:lnTo>
                    <a:pt x="228" y="2"/>
                  </a:lnTo>
                  <a:lnTo>
                    <a:pt x="226" y="0"/>
                  </a:lnTo>
                  <a:lnTo>
                    <a:pt x="211" y="5"/>
                  </a:lnTo>
                  <a:lnTo>
                    <a:pt x="0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78" name="Freeform 141"/>
          <p:cNvSpPr>
            <a:spLocks/>
          </p:cNvSpPr>
          <p:nvPr/>
        </p:nvSpPr>
        <p:spPr bwMode="auto">
          <a:xfrm>
            <a:off x="1260475" y="3594100"/>
            <a:ext cx="1149350" cy="2420938"/>
          </a:xfrm>
          <a:custGeom>
            <a:avLst/>
            <a:gdLst>
              <a:gd name="T0" fmla="*/ 230188 w 724"/>
              <a:gd name="T1" fmla="*/ 0 h 1525"/>
              <a:gd name="T2" fmla="*/ 919163 w 724"/>
              <a:gd name="T3" fmla="*/ 0 h 1525"/>
              <a:gd name="T4" fmla="*/ 919163 w 724"/>
              <a:gd name="T5" fmla="*/ 30163 h 1525"/>
              <a:gd name="T6" fmla="*/ 887413 w 724"/>
              <a:gd name="T7" fmla="*/ 30163 h 1525"/>
              <a:gd name="T8" fmla="*/ 887413 w 724"/>
              <a:gd name="T9" fmla="*/ 225425 h 1525"/>
              <a:gd name="T10" fmla="*/ 887413 w 724"/>
              <a:gd name="T11" fmla="*/ 225425 h 1525"/>
              <a:gd name="T12" fmla="*/ 927100 w 724"/>
              <a:gd name="T13" fmla="*/ 282575 h 1525"/>
              <a:gd name="T14" fmla="*/ 1016000 w 724"/>
              <a:gd name="T15" fmla="*/ 406400 h 1525"/>
              <a:gd name="T16" fmla="*/ 1066800 w 724"/>
              <a:gd name="T17" fmla="*/ 477838 h 1525"/>
              <a:gd name="T18" fmla="*/ 1106488 w 724"/>
              <a:gd name="T19" fmla="*/ 539750 h 1525"/>
              <a:gd name="T20" fmla="*/ 1136650 w 724"/>
              <a:gd name="T21" fmla="*/ 588963 h 1525"/>
              <a:gd name="T22" fmla="*/ 1146175 w 724"/>
              <a:gd name="T23" fmla="*/ 606425 h 1525"/>
              <a:gd name="T24" fmla="*/ 1149350 w 724"/>
              <a:gd name="T25" fmla="*/ 617538 h 1525"/>
              <a:gd name="T26" fmla="*/ 1149350 w 724"/>
              <a:gd name="T27" fmla="*/ 2266950 h 1525"/>
              <a:gd name="T28" fmla="*/ 1149350 w 724"/>
              <a:gd name="T29" fmla="*/ 2266950 h 1525"/>
              <a:gd name="T30" fmla="*/ 1141413 w 724"/>
              <a:gd name="T31" fmla="*/ 2289175 h 1525"/>
              <a:gd name="T32" fmla="*/ 1131888 w 724"/>
              <a:gd name="T33" fmla="*/ 2314575 h 1525"/>
              <a:gd name="T34" fmla="*/ 1116013 w 724"/>
              <a:gd name="T35" fmla="*/ 2338388 h 1525"/>
              <a:gd name="T36" fmla="*/ 1106488 w 724"/>
              <a:gd name="T37" fmla="*/ 2354263 h 1525"/>
              <a:gd name="T38" fmla="*/ 1092200 w 724"/>
              <a:gd name="T39" fmla="*/ 2366963 h 1525"/>
              <a:gd name="T40" fmla="*/ 1076325 w 724"/>
              <a:gd name="T41" fmla="*/ 2381250 h 1525"/>
              <a:gd name="T42" fmla="*/ 1058863 w 724"/>
              <a:gd name="T43" fmla="*/ 2390775 h 1525"/>
              <a:gd name="T44" fmla="*/ 1039813 w 724"/>
              <a:gd name="T45" fmla="*/ 2401888 h 1525"/>
              <a:gd name="T46" fmla="*/ 1016000 w 724"/>
              <a:gd name="T47" fmla="*/ 2411413 h 1525"/>
              <a:gd name="T48" fmla="*/ 992188 w 724"/>
              <a:gd name="T49" fmla="*/ 2416175 h 1525"/>
              <a:gd name="T50" fmla="*/ 962025 w 724"/>
              <a:gd name="T51" fmla="*/ 2419350 h 1525"/>
              <a:gd name="T52" fmla="*/ 241300 w 724"/>
              <a:gd name="T53" fmla="*/ 2419350 h 1525"/>
              <a:gd name="T54" fmla="*/ 241300 w 724"/>
              <a:gd name="T55" fmla="*/ 2419350 h 1525"/>
              <a:gd name="T56" fmla="*/ 231775 w 724"/>
              <a:gd name="T57" fmla="*/ 2420938 h 1525"/>
              <a:gd name="T58" fmla="*/ 206375 w 724"/>
              <a:gd name="T59" fmla="*/ 2419350 h 1525"/>
              <a:gd name="T60" fmla="*/ 171450 w 724"/>
              <a:gd name="T61" fmla="*/ 2416175 h 1525"/>
              <a:gd name="T62" fmla="*/ 149225 w 724"/>
              <a:gd name="T63" fmla="*/ 2411413 h 1525"/>
              <a:gd name="T64" fmla="*/ 130175 w 724"/>
              <a:gd name="T65" fmla="*/ 2406650 h 1525"/>
              <a:gd name="T66" fmla="*/ 106363 w 724"/>
              <a:gd name="T67" fmla="*/ 2397125 h 1525"/>
              <a:gd name="T68" fmla="*/ 87313 w 724"/>
              <a:gd name="T69" fmla="*/ 2386013 h 1525"/>
              <a:gd name="T70" fmla="*/ 65088 w 724"/>
              <a:gd name="T71" fmla="*/ 2373313 h 1525"/>
              <a:gd name="T72" fmla="*/ 47625 w 724"/>
              <a:gd name="T73" fmla="*/ 2355850 h 1525"/>
              <a:gd name="T74" fmla="*/ 30163 w 724"/>
              <a:gd name="T75" fmla="*/ 2338388 h 1525"/>
              <a:gd name="T76" fmla="*/ 14288 w 724"/>
              <a:gd name="T77" fmla="*/ 2316163 h 1525"/>
              <a:gd name="T78" fmla="*/ 4763 w 724"/>
              <a:gd name="T79" fmla="*/ 2289175 h 1525"/>
              <a:gd name="T80" fmla="*/ 0 w 724"/>
              <a:gd name="T81" fmla="*/ 2259013 h 1525"/>
              <a:gd name="T82" fmla="*/ 0 w 724"/>
              <a:gd name="T83" fmla="*/ 617538 h 1525"/>
              <a:gd name="T84" fmla="*/ 0 w 724"/>
              <a:gd name="T85" fmla="*/ 617538 h 1525"/>
              <a:gd name="T86" fmla="*/ 114300 w 724"/>
              <a:gd name="T87" fmla="*/ 452438 h 1525"/>
              <a:gd name="T88" fmla="*/ 204788 w 724"/>
              <a:gd name="T89" fmla="*/ 322263 h 1525"/>
              <a:gd name="T90" fmla="*/ 239713 w 724"/>
              <a:gd name="T91" fmla="*/ 266700 h 1525"/>
              <a:gd name="T92" fmla="*/ 265113 w 724"/>
              <a:gd name="T93" fmla="*/ 227013 h 1525"/>
              <a:gd name="T94" fmla="*/ 269875 w 724"/>
              <a:gd name="T95" fmla="*/ 34925 h 1525"/>
              <a:gd name="T96" fmla="*/ 230188 w 724"/>
              <a:gd name="T97" fmla="*/ 34925 h 1525"/>
              <a:gd name="T98" fmla="*/ 230188 w 724"/>
              <a:gd name="T99" fmla="*/ 0 h 1525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24"/>
              <a:gd name="T151" fmla="*/ 0 h 1525"/>
              <a:gd name="T152" fmla="*/ 724 w 724"/>
              <a:gd name="T153" fmla="*/ 1525 h 1525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24" h="1525">
                <a:moveTo>
                  <a:pt x="145" y="0"/>
                </a:moveTo>
                <a:lnTo>
                  <a:pt x="579" y="0"/>
                </a:lnTo>
                <a:lnTo>
                  <a:pt x="579" y="19"/>
                </a:lnTo>
                <a:lnTo>
                  <a:pt x="559" y="19"/>
                </a:lnTo>
                <a:lnTo>
                  <a:pt x="559" y="142"/>
                </a:lnTo>
                <a:lnTo>
                  <a:pt x="584" y="178"/>
                </a:lnTo>
                <a:lnTo>
                  <a:pt x="640" y="256"/>
                </a:lnTo>
                <a:lnTo>
                  <a:pt x="672" y="301"/>
                </a:lnTo>
                <a:lnTo>
                  <a:pt x="697" y="340"/>
                </a:lnTo>
                <a:lnTo>
                  <a:pt x="716" y="371"/>
                </a:lnTo>
                <a:lnTo>
                  <a:pt x="722" y="382"/>
                </a:lnTo>
                <a:lnTo>
                  <a:pt x="724" y="389"/>
                </a:lnTo>
                <a:lnTo>
                  <a:pt x="724" y="1428"/>
                </a:lnTo>
                <a:lnTo>
                  <a:pt x="719" y="1442"/>
                </a:lnTo>
                <a:lnTo>
                  <a:pt x="713" y="1458"/>
                </a:lnTo>
                <a:lnTo>
                  <a:pt x="703" y="1473"/>
                </a:lnTo>
                <a:lnTo>
                  <a:pt x="697" y="1483"/>
                </a:lnTo>
                <a:lnTo>
                  <a:pt x="688" y="1491"/>
                </a:lnTo>
                <a:lnTo>
                  <a:pt x="678" y="1500"/>
                </a:lnTo>
                <a:lnTo>
                  <a:pt x="667" y="1506"/>
                </a:lnTo>
                <a:lnTo>
                  <a:pt x="655" y="1513"/>
                </a:lnTo>
                <a:lnTo>
                  <a:pt x="640" y="1519"/>
                </a:lnTo>
                <a:lnTo>
                  <a:pt x="625" y="1522"/>
                </a:lnTo>
                <a:lnTo>
                  <a:pt x="606" y="1524"/>
                </a:lnTo>
                <a:lnTo>
                  <a:pt x="152" y="1524"/>
                </a:lnTo>
                <a:lnTo>
                  <a:pt x="146" y="1525"/>
                </a:lnTo>
                <a:lnTo>
                  <a:pt x="130" y="1524"/>
                </a:lnTo>
                <a:lnTo>
                  <a:pt x="108" y="1522"/>
                </a:lnTo>
                <a:lnTo>
                  <a:pt x="94" y="1519"/>
                </a:lnTo>
                <a:lnTo>
                  <a:pt x="82" y="1516"/>
                </a:lnTo>
                <a:lnTo>
                  <a:pt x="67" y="1510"/>
                </a:lnTo>
                <a:lnTo>
                  <a:pt x="55" y="1503"/>
                </a:lnTo>
                <a:lnTo>
                  <a:pt x="41" y="1495"/>
                </a:lnTo>
                <a:lnTo>
                  <a:pt x="30" y="1484"/>
                </a:lnTo>
                <a:lnTo>
                  <a:pt x="19" y="1473"/>
                </a:lnTo>
                <a:lnTo>
                  <a:pt x="9" y="1459"/>
                </a:lnTo>
                <a:lnTo>
                  <a:pt x="3" y="1442"/>
                </a:lnTo>
                <a:lnTo>
                  <a:pt x="0" y="1423"/>
                </a:lnTo>
                <a:lnTo>
                  <a:pt x="0" y="389"/>
                </a:lnTo>
                <a:lnTo>
                  <a:pt x="72" y="285"/>
                </a:lnTo>
                <a:lnTo>
                  <a:pt x="129" y="203"/>
                </a:lnTo>
                <a:lnTo>
                  <a:pt x="151" y="168"/>
                </a:lnTo>
                <a:lnTo>
                  <a:pt x="167" y="143"/>
                </a:lnTo>
                <a:lnTo>
                  <a:pt x="170" y="22"/>
                </a:lnTo>
                <a:lnTo>
                  <a:pt x="145" y="22"/>
                </a:lnTo>
                <a:lnTo>
                  <a:pt x="145" y="0"/>
                </a:lnTo>
                <a:close/>
              </a:path>
            </a:pathLst>
          </a:custGeom>
          <a:solidFill>
            <a:srgbClr val="F686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Line 142"/>
          <p:cNvSpPr>
            <a:spLocks noChangeShapeType="1"/>
          </p:cNvSpPr>
          <p:nvPr/>
        </p:nvSpPr>
        <p:spPr bwMode="auto">
          <a:xfrm>
            <a:off x="1260475" y="45672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Line 143"/>
          <p:cNvSpPr>
            <a:spLocks noChangeShapeType="1"/>
          </p:cNvSpPr>
          <p:nvPr/>
        </p:nvSpPr>
        <p:spPr bwMode="auto">
          <a:xfrm>
            <a:off x="1260475" y="45672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145"/>
          <p:cNvSpPr>
            <a:spLocks/>
          </p:cNvSpPr>
          <p:nvPr/>
        </p:nvSpPr>
        <p:spPr bwMode="auto">
          <a:xfrm>
            <a:off x="1247775" y="4094163"/>
            <a:ext cx="1149350" cy="234950"/>
          </a:xfrm>
          <a:custGeom>
            <a:avLst/>
            <a:gdLst>
              <a:gd name="T0" fmla="*/ 0 w 724"/>
              <a:gd name="T1" fmla="*/ 117475 h 148"/>
              <a:gd name="T2" fmla="*/ 0 w 724"/>
              <a:gd name="T3" fmla="*/ 117475 h 148"/>
              <a:gd name="T4" fmla="*/ 22225 w 724"/>
              <a:gd name="T5" fmla="*/ 104775 h 148"/>
              <a:gd name="T6" fmla="*/ 47625 w 724"/>
              <a:gd name="T7" fmla="*/ 95250 h 148"/>
              <a:gd name="T8" fmla="*/ 84138 w 724"/>
              <a:gd name="T9" fmla="*/ 79375 h 148"/>
              <a:gd name="T10" fmla="*/ 131763 w 724"/>
              <a:gd name="T11" fmla="*/ 61913 h 148"/>
              <a:gd name="T12" fmla="*/ 188913 w 724"/>
              <a:gd name="T13" fmla="*/ 47625 h 148"/>
              <a:gd name="T14" fmla="*/ 254000 w 724"/>
              <a:gd name="T15" fmla="*/ 31750 h 148"/>
              <a:gd name="T16" fmla="*/ 327025 w 724"/>
              <a:gd name="T17" fmla="*/ 17463 h 148"/>
              <a:gd name="T18" fmla="*/ 406400 w 724"/>
              <a:gd name="T19" fmla="*/ 6350 h 148"/>
              <a:gd name="T20" fmla="*/ 493713 w 724"/>
              <a:gd name="T21" fmla="*/ 1588 h 148"/>
              <a:gd name="T22" fmla="*/ 541338 w 724"/>
              <a:gd name="T23" fmla="*/ 0 h 148"/>
              <a:gd name="T24" fmla="*/ 588963 w 724"/>
              <a:gd name="T25" fmla="*/ 0 h 148"/>
              <a:gd name="T26" fmla="*/ 639763 w 724"/>
              <a:gd name="T27" fmla="*/ 1588 h 148"/>
              <a:gd name="T28" fmla="*/ 692150 w 724"/>
              <a:gd name="T29" fmla="*/ 4763 h 148"/>
              <a:gd name="T30" fmla="*/ 744538 w 724"/>
              <a:gd name="T31" fmla="*/ 12700 h 148"/>
              <a:gd name="T32" fmla="*/ 798513 w 724"/>
              <a:gd name="T33" fmla="*/ 19050 h 148"/>
              <a:gd name="T34" fmla="*/ 854075 w 724"/>
              <a:gd name="T35" fmla="*/ 30163 h 148"/>
              <a:gd name="T36" fmla="*/ 909638 w 724"/>
              <a:gd name="T37" fmla="*/ 42863 h 148"/>
              <a:gd name="T38" fmla="*/ 968375 w 724"/>
              <a:gd name="T39" fmla="*/ 53975 h 148"/>
              <a:gd name="T40" fmla="*/ 1027113 w 724"/>
              <a:gd name="T41" fmla="*/ 71438 h 148"/>
              <a:gd name="T42" fmla="*/ 1085850 w 724"/>
              <a:gd name="T43" fmla="*/ 92075 h 148"/>
              <a:gd name="T44" fmla="*/ 1149350 w 724"/>
              <a:gd name="T45" fmla="*/ 117475 h 148"/>
              <a:gd name="T46" fmla="*/ 1149350 w 724"/>
              <a:gd name="T47" fmla="*/ 117475 h 148"/>
              <a:gd name="T48" fmla="*/ 1123950 w 724"/>
              <a:gd name="T49" fmla="*/ 127000 h 148"/>
              <a:gd name="T50" fmla="*/ 1096963 w 724"/>
              <a:gd name="T51" fmla="*/ 139700 h 148"/>
              <a:gd name="T52" fmla="*/ 1057275 w 724"/>
              <a:gd name="T53" fmla="*/ 153988 h 148"/>
              <a:gd name="T54" fmla="*/ 1006475 w 724"/>
              <a:gd name="T55" fmla="*/ 169863 h 148"/>
              <a:gd name="T56" fmla="*/ 949325 w 724"/>
              <a:gd name="T57" fmla="*/ 187325 h 148"/>
              <a:gd name="T58" fmla="*/ 881063 w 724"/>
              <a:gd name="T59" fmla="*/ 201613 h 148"/>
              <a:gd name="T60" fmla="*/ 806450 w 724"/>
              <a:gd name="T61" fmla="*/ 217488 h 148"/>
              <a:gd name="T62" fmla="*/ 723900 w 724"/>
              <a:gd name="T63" fmla="*/ 227013 h 148"/>
              <a:gd name="T64" fmla="*/ 635000 w 724"/>
              <a:gd name="T65" fmla="*/ 231775 h 148"/>
              <a:gd name="T66" fmla="*/ 587375 w 724"/>
              <a:gd name="T67" fmla="*/ 234950 h 148"/>
              <a:gd name="T68" fmla="*/ 539750 w 724"/>
              <a:gd name="T69" fmla="*/ 234950 h 148"/>
              <a:gd name="T70" fmla="*/ 488950 w 724"/>
              <a:gd name="T71" fmla="*/ 231775 h 148"/>
              <a:gd name="T72" fmla="*/ 439738 w 724"/>
              <a:gd name="T73" fmla="*/ 230188 h 148"/>
              <a:gd name="T74" fmla="*/ 387350 w 724"/>
              <a:gd name="T75" fmla="*/ 222250 h 148"/>
              <a:gd name="T76" fmla="*/ 334963 w 724"/>
              <a:gd name="T77" fmla="*/ 214313 h 148"/>
              <a:gd name="T78" fmla="*/ 279400 w 724"/>
              <a:gd name="T79" fmla="*/ 204788 h 148"/>
              <a:gd name="T80" fmla="*/ 223838 w 724"/>
              <a:gd name="T81" fmla="*/ 192088 h 148"/>
              <a:gd name="T82" fmla="*/ 169863 w 724"/>
              <a:gd name="T83" fmla="*/ 177800 h 148"/>
              <a:gd name="T84" fmla="*/ 114300 w 724"/>
              <a:gd name="T85" fmla="*/ 158750 h 148"/>
              <a:gd name="T86" fmla="*/ 57150 w 724"/>
              <a:gd name="T87" fmla="*/ 139700 h 148"/>
              <a:gd name="T88" fmla="*/ 0 w 724"/>
              <a:gd name="T89" fmla="*/ 117475 h 148"/>
              <a:gd name="T90" fmla="*/ 0 w 724"/>
              <a:gd name="T91" fmla="*/ 117475 h 148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724"/>
              <a:gd name="T139" fmla="*/ 0 h 148"/>
              <a:gd name="T140" fmla="*/ 724 w 724"/>
              <a:gd name="T141" fmla="*/ 148 h 148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724" h="148">
                <a:moveTo>
                  <a:pt x="0" y="74"/>
                </a:moveTo>
                <a:lnTo>
                  <a:pt x="0" y="74"/>
                </a:lnTo>
                <a:lnTo>
                  <a:pt x="14" y="66"/>
                </a:lnTo>
                <a:lnTo>
                  <a:pt x="30" y="60"/>
                </a:lnTo>
                <a:lnTo>
                  <a:pt x="53" y="50"/>
                </a:lnTo>
                <a:lnTo>
                  <a:pt x="83" y="39"/>
                </a:lnTo>
                <a:lnTo>
                  <a:pt x="119" y="30"/>
                </a:lnTo>
                <a:lnTo>
                  <a:pt x="160" y="20"/>
                </a:lnTo>
                <a:lnTo>
                  <a:pt x="206" y="11"/>
                </a:lnTo>
                <a:lnTo>
                  <a:pt x="256" y="4"/>
                </a:lnTo>
                <a:lnTo>
                  <a:pt x="311" y="1"/>
                </a:lnTo>
                <a:lnTo>
                  <a:pt x="341" y="0"/>
                </a:lnTo>
                <a:lnTo>
                  <a:pt x="371" y="0"/>
                </a:lnTo>
                <a:lnTo>
                  <a:pt x="403" y="1"/>
                </a:lnTo>
                <a:lnTo>
                  <a:pt x="436" y="3"/>
                </a:lnTo>
                <a:lnTo>
                  <a:pt x="469" y="8"/>
                </a:lnTo>
                <a:lnTo>
                  <a:pt x="503" y="12"/>
                </a:lnTo>
                <a:lnTo>
                  <a:pt x="538" y="19"/>
                </a:lnTo>
                <a:lnTo>
                  <a:pt x="573" y="27"/>
                </a:lnTo>
                <a:lnTo>
                  <a:pt x="610" y="34"/>
                </a:lnTo>
                <a:lnTo>
                  <a:pt x="647" y="45"/>
                </a:lnTo>
                <a:lnTo>
                  <a:pt x="684" y="58"/>
                </a:lnTo>
                <a:lnTo>
                  <a:pt x="724" y="74"/>
                </a:lnTo>
                <a:lnTo>
                  <a:pt x="708" y="80"/>
                </a:lnTo>
                <a:lnTo>
                  <a:pt x="691" y="88"/>
                </a:lnTo>
                <a:lnTo>
                  <a:pt x="666" y="97"/>
                </a:lnTo>
                <a:lnTo>
                  <a:pt x="634" y="107"/>
                </a:lnTo>
                <a:lnTo>
                  <a:pt x="598" y="118"/>
                </a:lnTo>
                <a:lnTo>
                  <a:pt x="555" y="127"/>
                </a:lnTo>
                <a:lnTo>
                  <a:pt x="508" y="137"/>
                </a:lnTo>
                <a:lnTo>
                  <a:pt x="456" y="143"/>
                </a:lnTo>
                <a:lnTo>
                  <a:pt x="400" y="146"/>
                </a:lnTo>
                <a:lnTo>
                  <a:pt x="370" y="148"/>
                </a:lnTo>
                <a:lnTo>
                  <a:pt x="340" y="148"/>
                </a:lnTo>
                <a:lnTo>
                  <a:pt x="308" y="146"/>
                </a:lnTo>
                <a:lnTo>
                  <a:pt x="277" y="145"/>
                </a:lnTo>
                <a:lnTo>
                  <a:pt x="244" y="140"/>
                </a:lnTo>
                <a:lnTo>
                  <a:pt x="211" y="135"/>
                </a:lnTo>
                <a:lnTo>
                  <a:pt x="176" y="129"/>
                </a:lnTo>
                <a:lnTo>
                  <a:pt x="141" y="121"/>
                </a:lnTo>
                <a:lnTo>
                  <a:pt x="107" y="112"/>
                </a:lnTo>
                <a:lnTo>
                  <a:pt x="72" y="100"/>
                </a:lnTo>
                <a:lnTo>
                  <a:pt x="36" y="88"/>
                </a:lnTo>
                <a:lnTo>
                  <a:pt x="0" y="74"/>
                </a:lnTo>
                <a:close/>
              </a:path>
            </a:pathLst>
          </a:custGeom>
          <a:solidFill>
            <a:srgbClr val="F04C2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2" name="Group 141"/>
          <p:cNvGrpSpPr>
            <a:grpSpLocks/>
          </p:cNvGrpSpPr>
          <p:nvPr/>
        </p:nvGrpSpPr>
        <p:grpSpPr bwMode="auto">
          <a:xfrm>
            <a:off x="1260475" y="4094163"/>
            <a:ext cx="1149350" cy="1919287"/>
            <a:chOff x="794" y="2803"/>
            <a:chExt cx="724" cy="1209"/>
          </a:xfrm>
        </p:grpSpPr>
        <p:sp>
          <p:nvSpPr>
            <p:cNvPr id="3165" name="Freeform 144"/>
            <p:cNvSpPr>
              <a:spLocks/>
            </p:cNvSpPr>
            <p:nvPr/>
          </p:nvSpPr>
          <p:spPr bwMode="auto">
            <a:xfrm>
              <a:off x="794" y="2877"/>
              <a:ext cx="724" cy="1135"/>
            </a:xfrm>
            <a:custGeom>
              <a:avLst/>
              <a:gdLst>
                <a:gd name="T0" fmla="*/ 0 w 724"/>
                <a:gd name="T1" fmla="*/ 0 h 1135"/>
                <a:gd name="T2" fmla="*/ 0 w 724"/>
                <a:gd name="T3" fmla="*/ 0 h 1135"/>
                <a:gd name="T4" fmla="*/ 14 w 724"/>
                <a:gd name="T5" fmla="*/ 4 h 1135"/>
                <a:gd name="T6" fmla="*/ 56 w 724"/>
                <a:gd name="T7" fmla="*/ 17 h 1135"/>
                <a:gd name="T8" fmla="*/ 86 w 724"/>
                <a:gd name="T9" fmla="*/ 25 h 1135"/>
                <a:gd name="T10" fmla="*/ 123 w 724"/>
                <a:gd name="T11" fmla="*/ 33 h 1135"/>
                <a:gd name="T12" fmla="*/ 165 w 724"/>
                <a:gd name="T13" fmla="*/ 41 h 1135"/>
                <a:gd name="T14" fmla="*/ 212 w 724"/>
                <a:gd name="T15" fmla="*/ 47 h 1135"/>
                <a:gd name="T16" fmla="*/ 263 w 724"/>
                <a:gd name="T17" fmla="*/ 52 h 1135"/>
                <a:gd name="T18" fmla="*/ 319 w 724"/>
                <a:gd name="T19" fmla="*/ 55 h 1135"/>
                <a:gd name="T20" fmla="*/ 379 w 724"/>
                <a:gd name="T21" fmla="*/ 56 h 1135"/>
                <a:gd name="T22" fmla="*/ 442 w 724"/>
                <a:gd name="T23" fmla="*/ 53 h 1135"/>
                <a:gd name="T24" fmla="*/ 475 w 724"/>
                <a:gd name="T25" fmla="*/ 50 h 1135"/>
                <a:gd name="T26" fmla="*/ 508 w 724"/>
                <a:gd name="T27" fmla="*/ 47 h 1135"/>
                <a:gd name="T28" fmla="*/ 543 w 724"/>
                <a:gd name="T29" fmla="*/ 42 h 1135"/>
                <a:gd name="T30" fmla="*/ 577 w 724"/>
                <a:gd name="T31" fmla="*/ 36 h 1135"/>
                <a:gd name="T32" fmla="*/ 614 w 724"/>
                <a:gd name="T33" fmla="*/ 28 h 1135"/>
                <a:gd name="T34" fmla="*/ 650 w 724"/>
                <a:gd name="T35" fmla="*/ 20 h 1135"/>
                <a:gd name="T36" fmla="*/ 686 w 724"/>
                <a:gd name="T37" fmla="*/ 11 h 1135"/>
                <a:gd name="T38" fmla="*/ 724 w 724"/>
                <a:gd name="T39" fmla="*/ 0 h 1135"/>
                <a:gd name="T40" fmla="*/ 724 w 724"/>
                <a:gd name="T41" fmla="*/ 1039 h 1135"/>
                <a:gd name="T42" fmla="*/ 724 w 724"/>
                <a:gd name="T43" fmla="*/ 1039 h 1135"/>
                <a:gd name="T44" fmla="*/ 719 w 724"/>
                <a:gd name="T45" fmla="*/ 1054 h 1135"/>
                <a:gd name="T46" fmla="*/ 711 w 724"/>
                <a:gd name="T47" fmla="*/ 1069 h 1135"/>
                <a:gd name="T48" fmla="*/ 702 w 724"/>
                <a:gd name="T49" fmla="*/ 1086 h 1135"/>
                <a:gd name="T50" fmla="*/ 695 w 724"/>
                <a:gd name="T51" fmla="*/ 1095 h 1135"/>
                <a:gd name="T52" fmla="*/ 688 w 724"/>
                <a:gd name="T53" fmla="*/ 1105 h 1135"/>
                <a:gd name="T54" fmla="*/ 678 w 724"/>
                <a:gd name="T55" fmla="*/ 1113 h 1135"/>
                <a:gd name="T56" fmla="*/ 669 w 724"/>
                <a:gd name="T57" fmla="*/ 1119 h 1135"/>
                <a:gd name="T58" fmla="*/ 658 w 724"/>
                <a:gd name="T59" fmla="*/ 1125 h 1135"/>
                <a:gd name="T60" fmla="*/ 645 w 724"/>
                <a:gd name="T61" fmla="*/ 1130 h 1135"/>
                <a:gd name="T62" fmla="*/ 631 w 724"/>
                <a:gd name="T63" fmla="*/ 1133 h 1135"/>
                <a:gd name="T64" fmla="*/ 615 w 724"/>
                <a:gd name="T65" fmla="*/ 1135 h 1135"/>
                <a:gd name="T66" fmla="*/ 615 w 724"/>
                <a:gd name="T67" fmla="*/ 1135 h 1135"/>
                <a:gd name="T68" fmla="*/ 338 w 724"/>
                <a:gd name="T69" fmla="*/ 1135 h 1135"/>
                <a:gd name="T70" fmla="*/ 124 w 724"/>
                <a:gd name="T71" fmla="*/ 1135 h 1135"/>
                <a:gd name="T72" fmla="*/ 124 w 724"/>
                <a:gd name="T73" fmla="*/ 1135 h 1135"/>
                <a:gd name="T74" fmla="*/ 119 w 724"/>
                <a:gd name="T75" fmla="*/ 1135 h 1135"/>
                <a:gd name="T76" fmla="*/ 107 w 724"/>
                <a:gd name="T77" fmla="*/ 1133 h 1135"/>
                <a:gd name="T78" fmla="*/ 89 w 724"/>
                <a:gd name="T79" fmla="*/ 1130 h 1135"/>
                <a:gd name="T80" fmla="*/ 69 w 724"/>
                <a:gd name="T81" fmla="*/ 1124 h 1135"/>
                <a:gd name="T82" fmla="*/ 58 w 724"/>
                <a:gd name="T83" fmla="*/ 1117 h 1135"/>
                <a:gd name="T84" fmla="*/ 47 w 724"/>
                <a:gd name="T85" fmla="*/ 1111 h 1135"/>
                <a:gd name="T86" fmla="*/ 36 w 724"/>
                <a:gd name="T87" fmla="*/ 1103 h 1135"/>
                <a:gd name="T88" fmla="*/ 27 w 724"/>
                <a:gd name="T89" fmla="*/ 1094 h 1135"/>
                <a:gd name="T90" fmla="*/ 17 w 724"/>
                <a:gd name="T91" fmla="*/ 1081 h 1135"/>
                <a:gd name="T92" fmla="*/ 9 w 724"/>
                <a:gd name="T93" fmla="*/ 1067 h 1135"/>
                <a:gd name="T94" fmla="*/ 3 w 724"/>
                <a:gd name="T95" fmla="*/ 1051 h 1135"/>
                <a:gd name="T96" fmla="*/ 0 w 724"/>
                <a:gd name="T97" fmla="*/ 1034 h 1135"/>
                <a:gd name="T98" fmla="*/ 0 w 724"/>
                <a:gd name="T99" fmla="*/ 0 h 113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724"/>
                <a:gd name="T151" fmla="*/ 0 h 1135"/>
                <a:gd name="T152" fmla="*/ 724 w 724"/>
                <a:gd name="T153" fmla="*/ 1135 h 113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724" h="1135">
                  <a:moveTo>
                    <a:pt x="0" y="0"/>
                  </a:moveTo>
                  <a:lnTo>
                    <a:pt x="0" y="0"/>
                  </a:lnTo>
                  <a:lnTo>
                    <a:pt x="14" y="4"/>
                  </a:lnTo>
                  <a:lnTo>
                    <a:pt x="56" y="17"/>
                  </a:lnTo>
                  <a:lnTo>
                    <a:pt x="86" y="25"/>
                  </a:lnTo>
                  <a:lnTo>
                    <a:pt x="123" y="33"/>
                  </a:lnTo>
                  <a:lnTo>
                    <a:pt x="165" y="41"/>
                  </a:lnTo>
                  <a:lnTo>
                    <a:pt x="212" y="47"/>
                  </a:lnTo>
                  <a:lnTo>
                    <a:pt x="263" y="52"/>
                  </a:lnTo>
                  <a:lnTo>
                    <a:pt x="319" y="55"/>
                  </a:lnTo>
                  <a:lnTo>
                    <a:pt x="379" y="56"/>
                  </a:lnTo>
                  <a:lnTo>
                    <a:pt x="442" y="53"/>
                  </a:lnTo>
                  <a:lnTo>
                    <a:pt x="475" y="50"/>
                  </a:lnTo>
                  <a:lnTo>
                    <a:pt x="508" y="47"/>
                  </a:lnTo>
                  <a:lnTo>
                    <a:pt x="543" y="42"/>
                  </a:lnTo>
                  <a:lnTo>
                    <a:pt x="577" y="36"/>
                  </a:lnTo>
                  <a:lnTo>
                    <a:pt x="614" y="28"/>
                  </a:lnTo>
                  <a:lnTo>
                    <a:pt x="650" y="20"/>
                  </a:lnTo>
                  <a:lnTo>
                    <a:pt x="686" y="11"/>
                  </a:lnTo>
                  <a:lnTo>
                    <a:pt x="724" y="0"/>
                  </a:lnTo>
                  <a:lnTo>
                    <a:pt x="724" y="1039"/>
                  </a:lnTo>
                  <a:lnTo>
                    <a:pt x="719" y="1054"/>
                  </a:lnTo>
                  <a:lnTo>
                    <a:pt x="711" y="1069"/>
                  </a:lnTo>
                  <a:lnTo>
                    <a:pt x="702" y="1086"/>
                  </a:lnTo>
                  <a:lnTo>
                    <a:pt x="695" y="1095"/>
                  </a:lnTo>
                  <a:lnTo>
                    <a:pt x="688" y="1105"/>
                  </a:lnTo>
                  <a:lnTo>
                    <a:pt x="678" y="1113"/>
                  </a:lnTo>
                  <a:lnTo>
                    <a:pt x="669" y="1119"/>
                  </a:lnTo>
                  <a:lnTo>
                    <a:pt x="658" y="1125"/>
                  </a:lnTo>
                  <a:lnTo>
                    <a:pt x="645" y="1130"/>
                  </a:lnTo>
                  <a:lnTo>
                    <a:pt x="631" y="1133"/>
                  </a:lnTo>
                  <a:lnTo>
                    <a:pt x="615" y="1135"/>
                  </a:lnTo>
                  <a:lnTo>
                    <a:pt x="338" y="1135"/>
                  </a:lnTo>
                  <a:lnTo>
                    <a:pt x="124" y="1135"/>
                  </a:lnTo>
                  <a:lnTo>
                    <a:pt x="119" y="1135"/>
                  </a:lnTo>
                  <a:lnTo>
                    <a:pt x="107" y="1133"/>
                  </a:lnTo>
                  <a:lnTo>
                    <a:pt x="89" y="1130"/>
                  </a:lnTo>
                  <a:lnTo>
                    <a:pt x="69" y="1124"/>
                  </a:lnTo>
                  <a:lnTo>
                    <a:pt x="58" y="1117"/>
                  </a:lnTo>
                  <a:lnTo>
                    <a:pt x="47" y="1111"/>
                  </a:lnTo>
                  <a:lnTo>
                    <a:pt x="36" y="1103"/>
                  </a:lnTo>
                  <a:lnTo>
                    <a:pt x="27" y="1094"/>
                  </a:lnTo>
                  <a:lnTo>
                    <a:pt x="17" y="1081"/>
                  </a:lnTo>
                  <a:lnTo>
                    <a:pt x="9" y="1067"/>
                  </a:lnTo>
                  <a:lnTo>
                    <a:pt x="3" y="1051"/>
                  </a:lnTo>
                  <a:lnTo>
                    <a:pt x="0" y="10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04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6" name="Freeform 146"/>
            <p:cNvSpPr>
              <a:spLocks/>
            </p:cNvSpPr>
            <p:nvPr/>
          </p:nvSpPr>
          <p:spPr bwMode="auto">
            <a:xfrm>
              <a:off x="794" y="2803"/>
              <a:ext cx="724" cy="148"/>
            </a:xfrm>
            <a:custGeom>
              <a:avLst/>
              <a:gdLst>
                <a:gd name="T0" fmla="*/ 0 w 724"/>
                <a:gd name="T1" fmla="*/ 74 h 148"/>
                <a:gd name="T2" fmla="*/ 0 w 724"/>
                <a:gd name="T3" fmla="*/ 74 h 148"/>
                <a:gd name="T4" fmla="*/ 14 w 724"/>
                <a:gd name="T5" fmla="*/ 66 h 148"/>
                <a:gd name="T6" fmla="*/ 30 w 724"/>
                <a:gd name="T7" fmla="*/ 60 h 148"/>
                <a:gd name="T8" fmla="*/ 53 w 724"/>
                <a:gd name="T9" fmla="*/ 50 h 148"/>
                <a:gd name="T10" fmla="*/ 83 w 724"/>
                <a:gd name="T11" fmla="*/ 39 h 148"/>
                <a:gd name="T12" fmla="*/ 119 w 724"/>
                <a:gd name="T13" fmla="*/ 30 h 148"/>
                <a:gd name="T14" fmla="*/ 160 w 724"/>
                <a:gd name="T15" fmla="*/ 20 h 148"/>
                <a:gd name="T16" fmla="*/ 206 w 724"/>
                <a:gd name="T17" fmla="*/ 11 h 148"/>
                <a:gd name="T18" fmla="*/ 256 w 724"/>
                <a:gd name="T19" fmla="*/ 4 h 148"/>
                <a:gd name="T20" fmla="*/ 311 w 724"/>
                <a:gd name="T21" fmla="*/ 1 h 148"/>
                <a:gd name="T22" fmla="*/ 341 w 724"/>
                <a:gd name="T23" fmla="*/ 0 h 148"/>
                <a:gd name="T24" fmla="*/ 371 w 724"/>
                <a:gd name="T25" fmla="*/ 0 h 148"/>
                <a:gd name="T26" fmla="*/ 403 w 724"/>
                <a:gd name="T27" fmla="*/ 1 h 148"/>
                <a:gd name="T28" fmla="*/ 436 w 724"/>
                <a:gd name="T29" fmla="*/ 3 h 148"/>
                <a:gd name="T30" fmla="*/ 469 w 724"/>
                <a:gd name="T31" fmla="*/ 8 h 148"/>
                <a:gd name="T32" fmla="*/ 503 w 724"/>
                <a:gd name="T33" fmla="*/ 12 h 148"/>
                <a:gd name="T34" fmla="*/ 538 w 724"/>
                <a:gd name="T35" fmla="*/ 19 h 148"/>
                <a:gd name="T36" fmla="*/ 573 w 724"/>
                <a:gd name="T37" fmla="*/ 27 h 148"/>
                <a:gd name="T38" fmla="*/ 610 w 724"/>
                <a:gd name="T39" fmla="*/ 34 h 148"/>
                <a:gd name="T40" fmla="*/ 647 w 724"/>
                <a:gd name="T41" fmla="*/ 45 h 148"/>
                <a:gd name="T42" fmla="*/ 684 w 724"/>
                <a:gd name="T43" fmla="*/ 58 h 148"/>
                <a:gd name="T44" fmla="*/ 724 w 724"/>
                <a:gd name="T45" fmla="*/ 74 h 148"/>
                <a:gd name="T46" fmla="*/ 724 w 724"/>
                <a:gd name="T47" fmla="*/ 74 h 148"/>
                <a:gd name="T48" fmla="*/ 708 w 724"/>
                <a:gd name="T49" fmla="*/ 80 h 148"/>
                <a:gd name="T50" fmla="*/ 691 w 724"/>
                <a:gd name="T51" fmla="*/ 88 h 148"/>
                <a:gd name="T52" fmla="*/ 666 w 724"/>
                <a:gd name="T53" fmla="*/ 97 h 148"/>
                <a:gd name="T54" fmla="*/ 634 w 724"/>
                <a:gd name="T55" fmla="*/ 107 h 148"/>
                <a:gd name="T56" fmla="*/ 598 w 724"/>
                <a:gd name="T57" fmla="*/ 118 h 148"/>
                <a:gd name="T58" fmla="*/ 555 w 724"/>
                <a:gd name="T59" fmla="*/ 127 h 148"/>
                <a:gd name="T60" fmla="*/ 508 w 724"/>
                <a:gd name="T61" fmla="*/ 137 h 148"/>
                <a:gd name="T62" fmla="*/ 456 w 724"/>
                <a:gd name="T63" fmla="*/ 143 h 148"/>
                <a:gd name="T64" fmla="*/ 400 w 724"/>
                <a:gd name="T65" fmla="*/ 146 h 148"/>
                <a:gd name="T66" fmla="*/ 370 w 724"/>
                <a:gd name="T67" fmla="*/ 148 h 148"/>
                <a:gd name="T68" fmla="*/ 340 w 724"/>
                <a:gd name="T69" fmla="*/ 148 h 148"/>
                <a:gd name="T70" fmla="*/ 308 w 724"/>
                <a:gd name="T71" fmla="*/ 146 h 148"/>
                <a:gd name="T72" fmla="*/ 277 w 724"/>
                <a:gd name="T73" fmla="*/ 145 h 148"/>
                <a:gd name="T74" fmla="*/ 244 w 724"/>
                <a:gd name="T75" fmla="*/ 140 h 148"/>
                <a:gd name="T76" fmla="*/ 211 w 724"/>
                <a:gd name="T77" fmla="*/ 135 h 148"/>
                <a:gd name="T78" fmla="*/ 176 w 724"/>
                <a:gd name="T79" fmla="*/ 129 h 148"/>
                <a:gd name="T80" fmla="*/ 141 w 724"/>
                <a:gd name="T81" fmla="*/ 121 h 148"/>
                <a:gd name="T82" fmla="*/ 107 w 724"/>
                <a:gd name="T83" fmla="*/ 112 h 148"/>
                <a:gd name="T84" fmla="*/ 72 w 724"/>
                <a:gd name="T85" fmla="*/ 100 h 148"/>
                <a:gd name="T86" fmla="*/ 36 w 724"/>
                <a:gd name="T87" fmla="*/ 88 h 148"/>
                <a:gd name="T88" fmla="*/ 0 w 724"/>
                <a:gd name="T89" fmla="*/ 74 h 148"/>
                <a:gd name="T90" fmla="*/ 0 w 724"/>
                <a:gd name="T91" fmla="*/ 74 h 14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24"/>
                <a:gd name="T139" fmla="*/ 0 h 148"/>
                <a:gd name="T140" fmla="*/ 724 w 724"/>
                <a:gd name="T141" fmla="*/ 148 h 148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24" h="148">
                  <a:moveTo>
                    <a:pt x="0" y="74"/>
                  </a:moveTo>
                  <a:lnTo>
                    <a:pt x="0" y="74"/>
                  </a:lnTo>
                  <a:lnTo>
                    <a:pt x="14" y="66"/>
                  </a:lnTo>
                  <a:lnTo>
                    <a:pt x="30" y="60"/>
                  </a:lnTo>
                  <a:lnTo>
                    <a:pt x="53" y="50"/>
                  </a:lnTo>
                  <a:lnTo>
                    <a:pt x="83" y="39"/>
                  </a:lnTo>
                  <a:lnTo>
                    <a:pt x="119" y="30"/>
                  </a:lnTo>
                  <a:lnTo>
                    <a:pt x="160" y="20"/>
                  </a:lnTo>
                  <a:lnTo>
                    <a:pt x="206" y="11"/>
                  </a:lnTo>
                  <a:lnTo>
                    <a:pt x="256" y="4"/>
                  </a:lnTo>
                  <a:lnTo>
                    <a:pt x="311" y="1"/>
                  </a:lnTo>
                  <a:lnTo>
                    <a:pt x="341" y="0"/>
                  </a:lnTo>
                  <a:lnTo>
                    <a:pt x="371" y="0"/>
                  </a:lnTo>
                  <a:lnTo>
                    <a:pt x="403" y="1"/>
                  </a:lnTo>
                  <a:lnTo>
                    <a:pt x="436" y="3"/>
                  </a:lnTo>
                  <a:lnTo>
                    <a:pt x="469" y="8"/>
                  </a:lnTo>
                  <a:lnTo>
                    <a:pt x="503" y="12"/>
                  </a:lnTo>
                  <a:lnTo>
                    <a:pt x="538" y="19"/>
                  </a:lnTo>
                  <a:lnTo>
                    <a:pt x="573" y="27"/>
                  </a:lnTo>
                  <a:lnTo>
                    <a:pt x="610" y="34"/>
                  </a:lnTo>
                  <a:lnTo>
                    <a:pt x="647" y="45"/>
                  </a:lnTo>
                  <a:lnTo>
                    <a:pt x="684" y="58"/>
                  </a:lnTo>
                  <a:lnTo>
                    <a:pt x="724" y="74"/>
                  </a:lnTo>
                  <a:lnTo>
                    <a:pt x="708" y="80"/>
                  </a:lnTo>
                  <a:lnTo>
                    <a:pt x="691" y="88"/>
                  </a:lnTo>
                  <a:lnTo>
                    <a:pt x="666" y="97"/>
                  </a:lnTo>
                  <a:lnTo>
                    <a:pt x="634" y="107"/>
                  </a:lnTo>
                  <a:lnTo>
                    <a:pt x="598" y="118"/>
                  </a:lnTo>
                  <a:lnTo>
                    <a:pt x="555" y="127"/>
                  </a:lnTo>
                  <a:lnTo>
                    <a:pt x="508" y="137"/>
                  </a:lnTo>
                  <a:lnTo>
                    <a:pt x="456" y="143"/>
                  </a:lnTo>
                  <a:lnTo>
                    <a:pt x="400" y="146"/>
                  </a:lnTo>
                  <a:lnTo>
                    <a:pt x="370" y="148"/>
                  </a:lnTo>
                  <a:lnTo>
                    <a:pt x="340" y="148"/>
                  </a:lnTo>
                  <a:lnTo>
                    <a:pt x="308" y="146"/>
                  </a:lnTo>
                  <a:lnTo>
                    <a:pt x="277" y="145"/>
                  </a:lnTo>
                  <a:lnTo>
                    <a:pt x="244" y="140"/>
                  </a:lnTo>
                  <a:lnTo>
                    <a:pt x="211" y="135"/>
                  </a:lnTo>
                  <a:lnTo>
                    <a:pt x="176" y="129"/>
                  </a:lnTo>
                  <a:lnTo>
                    <a:pt x="141" y="121"/>
                  </a:lnTo>
                  <a:lnTo>
                    <a:pt x="107" y="112"/>
                  </a:lnTo>
                  <a:lnTo>
                    <a:pt x="72" y="100"/>
                  </a:lnTo>
                  <a:lnTo>
                    <a:pt x="36" y="88"/>
                  </a:lnTo>
                  <a:lnTo>
                    <a:pt x="0" y="74"/>
                  </a:lnTo>
                  <a:close/>
                </a:path>
              </a:pathLst>
            </a:custGeom>
            <a:noFill/>
            <a:ln w="6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3" name="Freeform 179"/>
          <p:cNvSpPr>
            <a:spLocks noEditPoints="1"/>
          </p:cNvSpPr>
          <p:nvPr/>
        </p:nvSpPr>
        <p:spPr bwMode="auto">
          <a:xfrm>
            <a:off x="1408113" y="3051175"/>
            <a:ext cx="854075" cy="527050"/>
          </a:xfrm>
          <a:custGeom>
            <a:avLst/>
            <a:gdLst>
              <a:gd name="T0" fmla="*/ 850900 w 538"/>
              <a:gd name="T1" fmla="*/ 77788 h 332"/>
              <a:gd name="T2" fmla="*/ 838200 w 538"/>
              <a:gd name="T3" fmla="*/ 36513 h 332"/>
              <a:gd name="T4" fmla="*/ 811213 w 538"/>
              <a:gd name="T5" fmla="*/ 14288 h 332"/>
              <a:gd name="T6" fmla="*/ 750888 w 538"/>
              <a:gd name="T7" fmla="*/ 0 h 332"/>
              <a:gd name="T8" fmla="*/ 123825 w 538"/>
              <a:gd name="T9" fmla="*/ 1588 h 332"/>
              <a:gd name="T10" fmla="*/ 74613 w 538"/>
              <a:gd name="T11" fmla="*/ 6350 h 332"/>
              <a:gd name="T12" fmla="*/ 22225 w 538"/>
              <a:gd name="T13" fmla="*/ 36513 h 332"/>
              <a:gd name="T14" fmla="*/ 0 w 538"/>
              <a:gd name="T15" fmla="*/ 74613 h 332"/>
              <a:gd name="T16" fmla="*/ 0 w 538"/>
              <a:gd name="T17" fmla="*/ 527050 h 332"/>
              <a:gd name="T18" fmla="*/ 854075 w 538"/>
              <a:gd name="T19" fmla="*/ 474663 h 332"/>
              <a:gd name="T20" fmla="*/ 811213 w 538"/>
              <a:gd name="T21" fmla="*/ 469900 h 332"/>
              <a:gd name="T22" fmla="*/ 774700 w 538"/>
              <a:gd name="T23" fmla="*/ 101600 h 332"/>
              <a:gd name="T24" fmla="*/ 774700 w 538"/>
              <a:gd name="T25" fmla="*/ 469900 h 332"/>
              <a:gd name="T26" fmla="*/ 762000 w 538"/>
              <a:gd name="T27" fmla="*/ 101600 h 332"/>
              <a:gd name="T28" fmla="*/ 749300 w 538"/>
              <a:gd name="T29" fmla="*/ 101600 h 332"/>
              <a:gd name="T30" fmla="*/ 736600 w 538"/>
              <a:gd name="T31" fmla="*/ 469900 h 332"/>
              <a:gd name="T32" fmla="*/ 698500 w 538"/>
              <a:gd name="T33" fmla="*/ 101600 h 332"/>
              <a:gd name="T34" fmla="*/ 698500 w 538"/>
              <a:gd name="T35" fmla="*/ 469900 h 332"/>
              <a:gd name="T36" fmla="*/ 688975 w 538"/>
              <a:gd name="T37" fmla="*/ 101600 h 332"/>
              <a:gd name="T38" fmla="*/ 676275 w 538"/>
              <a:gd name="T39" fmla="*/ 101600 h 332"/>
              <a:gd name="T40" fmla="*/ 666750 w 538"/>
              <a:gd name="T41" fmla="*/ 469900 h 332"/>
              <a:gd name="T42" fmla="*/ 628650 w 538"/>
              <a:gd name="T43" fmla="*/ 101600 h 332"/>
              <a:gd name="T44" fmla="*/ 628650 w 538"/>
              <a:gd name="T45" fmla="*/ 469900 h 332"/>
              <a:gd name="T46" fmla="*/ 615950 w 538"/>
              <a:gd name="T47" fmla="*/ 101600 h 332"/>
              <a:gd name="T48" fmla="*/ 604838 w 538"/>
              <a:gd name="T49" fmla="*/ 101600 h 332"/>
              <a:gd name="T50" fmla="*/ 592138 w 538"/>
              <a:gd name="T51" fmla="*/ 469900 h 332"/>
              <a:gd name="T52" fmla="*/ 554038 w 538"/>
              <a:gd name="T53" fmla="*/ 101600 h 332"/>
              <a:gd name="T54" fmla="*/ 554038 w 538"/>
              <a:gd name="T55" fmla="*/ 469900 h 332"/>
              <a:gd name="T56" fmla="*/ 541338 w 538"/>
              <a:gd name="T57" fmla="*/ 101600 h 332"/>
              <a:gd name="T58" fmla="*/ 528638 w 538"/>
              <a:gd name="T59" fmla="*/ 101600 h 332"/>
              <a:gd name="T60" fmla="*/ 519113 w 538"/>
              <a:gd name="T61" fmla="*/ 469900 h 332"/>
              <a:gd name="T62" fmla="*/ 481013 w 538"/>
              <a:gd name="T63" fmla="*/ 101600 h 332"/>
              <a:gd name="T64" fmla="*/ 481013 w 538"/>
              <a:gd name="T65" fmla="*/ 469900 h 332"/>
              <a:gd name="T66" fmla="*/ 469900 w 538"/>
              <a:gd name="T67" fmla="*/ 101600 h 332"/>
              <a:gd name="T68" fmla="*/ 457200 w 538"/>
              <a:gd name="T69" fmla="*/ 101600 h 332"/>
              <a:gd name="T70" fmla="*/ 446088 w 538"/>
              <a:gd name="T71" fmla="*/ 469900 h 332"/>
              <a:gd name="T72" fmla="*/ 409575 w 538"/>
              <a:gd name="T73" fmla="*/ 101600 h 332"/>
              <a:gd name="T74" fmla="*/ 409575 w 538"/>
              <a:gd name="T75" fmla="*/ 469900 h 332"/>
              <a:gd name="T76" fmla="*/ 396875 w 538"/>
              <a:gd name="T77" fmla="*/ 101600 h 332"/>
              <a:gd name="T78" fmla="*/ 384175 w 538"/>
              <a:gd name="T79" fmla="*/ 101600 h 332"/>
              <a:gd name="T80" fmla="*/ 371475 w 538"/>
              <a:gd name="T81" fmla="*/ 469900 h 332"/>
              <a:gd name="T82" fmla="*/ 334963 w 538"/>
              <a:gd name="T83" fmla="*/ 101600 h 332"/>
              <a:gd name="T84" fmla="*/ 334963 w 538"/>
              <a:gd name="T85" fmla="*/ 469900 h 332"/>
              <a:gd name="T86" fmla="*/ 323850 w 538"/>
              <a:gd name="T87" fmla="*/ 101600 h 332"/>
              <a:gd name="T88" fmla="*/ 309563 w 538"/>
              <a:gd name="T89" fmla="*/ 101600 h 332"/>
              <a:gd name="T90" fmla="*/ 301625 w 538"/>
              <a:gd name="T91" fmla="*/ 469900 h 332"/>
              <a:gd name="T92" fmla="*/ 263525 w 538"/>
              <a:gd name="T93" fmla="*/ 101600 h 332"/>
              <a:gd name="T94" fmla="*/ 263525 w 538"/>
              <a:gd name="T95" fmla="*/ 469900 h 332"/>
              <a:gd name="T96" fmla="*/ 252413 w 538"/>
              <a:gd name="T97" fmla="*/ 101600 h 332"/>
              <a:gd name="T98" fmla="*/ 239713 w 538"/>
              <a:gd name="T99" fmla="*/ 101600 h 332"/>
              <a:gd name="T100" fmla="*/ 227013 w 538"/>
              <a:gd name="T101" fmla="*/ 469900 h 332"/>
              <a:gd name="T102" fmla="*/ 188913 w 538"/>
              <a:gd name="T103" fmla="*/ 101600 h 332"/>
              <a:gd name="T104" fmla="*/ 188913 w 538"/>
              <a:gd name="T105" fmla="*/ 469900 h 332"/>
              <a:gd name="T106" fmla="*/ 176213 w 538"/>
              <a:gd name="T107" fmla="*/ 101600 h 332"/>
              <a:gd name="T108" fmla="*/ 165100 w 538"/>
              <a:gd name="T109" fmla="*/ 101600 h 332"/>
              <a:gd name="T110" fmla="*/ 153988 w 538"/>
              <a:gd name="T111" fmla="*/ 469900 h 332"/>
              <a:gd name="T112" fmla="*/ 117475 w 538"/>
              <a:gd name="T113" fmla="*/ 101600 h 332"/>
              <a:gd name="T114" fmla="*/ 117475 w 538"/>
              <a:gd name="T115" fmla="*/ 469900 h 332"/>
              <a:gd name="T116" fmla="*/ 104775 w 538"/>
              <a:gd name="T117" fmla="*/ 101600 h 332"/>
              <a:gd name="T118" fmla="*/ 92075 w 538"/>
              <a:gd name="T119" fmla="*/ 101600 h 332"/>
              <a:gd name="T120" fmla="*/ 82550 w 538"/>
              <a:gd name="T121" fmla="*/ 469900 h 332"/>
              <a:gd name="T122" fmla="*/ 44450 w 538"/>
              <a:gd name="T123" fmla="*/ 101600 h 332"/>
              <a:gd name="T124" fmla="*/ 44450 w 538"/>
              <a:gd name="T125" fmla="*/ 469900 h 33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538"/>
              <a:gd name="T190" fmla="*/ 0 h 332"/>
              <a:gd name="T191" fmla="*/ 538 w 538"/>
              <a:gd name="T192" fmla="*/ 332 h 33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538" h="332">
                <a:moveTo>
                  <a:pt x="538" y="299"/>
                </a:moveTo>
                <a:lnTo>
                  <a:pt x="536" y="49"/>
                </a:lnTo>
                <a:lnTo>
                  <a:pt x="536" y="39"/>
                </a:lnTo>
                <a:lnTo>
                  <a:pt x="533" y="31"/>
                </a:lnTo>
                <a:lnTo>
                  <a:pt x="528" y="23"/>
                </a:lnTo>
                <a:lnTo>
                  <a:pt x="524" y="19"/>
                </a:lnTo>
                <a:lnTo>
                  <a:pt x="519" y="14"/>
                </a:lnTo>
                <a:lnTo>
                  <a:pt x="511" y="9"/>
                </a:lnTo>
                <a:lnTo>
                  <a:pt x="499" y="4"/>
                </a:lnTo>
                <a:lnTo>
                  <a:pt x="484" y="1"/>
                </a:lnTo>
                <a:lnTo>
                  <a:pt x="473" y="0"/>
                </a:lnTo>
                <a:lnTo>
                  <a:pt x="462" y="1"/>
                </a:lnTo>
                <a:lnTo>
                  <a:pt x="78" y="1"/>
                </a:lnTo>
                <a:lnTo>
                  <a:pt x="66" y="1"/>
                </a:lnTo>
                <a:lnTo>
                  <a:pt x="56" y="3"/>
                </a:lnTo>
                <a:lnTo>
                  <a:pt x="47" y="4"/>
                </a:lnTo>
                <a:lnTo>
                  <a:pt x="37" y="8"/>
                </a:lnTo>
                <a:lnTo>
                  <a:pt x="25" y="14"/>
                </a:lnTo>
                <a:lnTo>
                  <a:pt x="14" y="23"/>
                </a:lnTo>
                <a:lnTo>
                  <a:pt x="7" y="31"/>
                </a:lnTo>
                <a:lnTo>
                  <a:pt x="3" y="39"/>
                </a:lnTo>
                <a:lnTo>
                  <a:pt x="0" y="47"/>
                </a:lnTo>
                <a:lnTo>
                  <a:pt x="0" y="299"/>
                </a:lnTo>
                <a:lnTo>
                  <a:pt x="0" y="304"/>
                </a:lnTo>
                <a:lnTo>
                  <a:pt x="0" y="332"/>
                </a:lnTo>
                <a:lnTo>
                  <a:pt x="538" y="332"/>
                </a:lnTo>
                <a:lnTo>
                  <a:pt x="538" y="299"/>
                </a:lnTo>
                <a:close/>
                <a:moveTo>
                  <a:pt x="503" y="64"/>
                </a:moveTo>
                <a:lnTo>
                  <a:pt x="511" y="64"/>
                </a:lnTo>
                <a:lnTo>
                  <a:pt x="511" y="296"/>
                </a:lnTo>
                <a:lnTo>
                  <a:pt x="503" y="296"/>
                </a:lnTo>
                <a:lnTo>
                  <a:pt x="503" y="64"/>
                </a:lnTo>
                <a:close/>
                <a:moveTo>
                  <a:pt x="488" y="64"/>
                </a:moveTo>
                <a:lnTo>
                  <a:pt x="495" y="64"/>
                </a:lnTo>
                <a:lnTo>
                  <a:pt x="495" y="296"/>
                </a:lnTo>
                <a:lnTo>
                  <a:pt x="488" y="296"/>
                </a:lnTo>
                <a:lnTo>
                  <a:pt x="488" y="64"/>
                </a:lnTo>
                <a:close/>
                <a:moveTo>
                  <a:pt x="472" y="64"/>
                </a:moveTo>
                <a:lnTo>
                  <a:pt x="480" y="64"/>
                </a:lnTo>
                <a:lnTo>
                  <a:pt x="480" y="296"/>
                </a:lnTo>
                <a:lnTo>
                  <a:pt x="472" y="296"/>
                </a:lnTo>
                <a:lnTo>
                  <a:pt x="472" y="64"/>
                </a:lnTo>
                <a:close/>
                <a:moveTo>
                  <a:pt x="456" y="64"/>
                </a:moveTo>
                <a:lnTo>
                  <a:pt x="464" y="64"/>
                </a:lnTo>
                <a:lnTo>
                  <a:pt x="464" y="296"/>
                </a:lnTo>
                <a:lnTo>
                  <a:pt x="456" y="296"/>
                </a:lnTo>
                <a:lnTo>
                  <a:pt x="456" y="64"/>
                </a:lnTo>
                <a:close/>
                <a:moveTo>
                  <a:pt x="440" y="64"/>
                </a:moveTo>
                <a:lnTo>
                  <a:pt x="448" y="64"/>
                </a:lnTo>
                <a:lnTo>
                  <a:pt x="448" y="296"/>
                </a:lnTo>
                <a:lnTo>
                  <a:pt x="440" y="296"/>
                </a:lnTo>
                <a:lnTo>
                  <a:pt x="440" y="64"/>
                </a:lnTo>
                <a:close/>
                <a:moveTo>
                  <a:pt x="426" y="64"/>
                </a:moveTo>
                <a:lnTo>
                  <a:pt x="434" y="64"/>
                </a:lnTo>
                <a:lnTo>
                  <a:pt x="434" y="296"/>
                </a:lnTo>
                <a:lnTo>
                  <a:pt x="426" y="296"/>
                </a:lnTo>
                <a:lnTo>
                  <a:pt x="426" y="64"/>
                </a:lnTo>
                <a:close/>
                <a:moveTo>
                  <a:pt x="412" y="64"/>
                </a:moveTo>
                <a:lnTo>
                  <a:pt x="420" y="64"/>
                </a:lnTo>
                <a:lnTo>
                  <a:pt x="420" y="296"/>
                </a:lnTo>
                <a:lnTo>
                  <a:pt x="412" y="296"/>
                </a:lnTo>
                <a:lnTo>
                  <a:pt x="412" y="64"/>
                </a:lnTo>
                <a:close/>
                <a:moveTo>
                  <a:pt x="396" y="64"/>
                </a:moveTo>
                <a:lnTo>
                  <a:pt x="404" y="64"/>
                </a:lnTo>
                <a:lnTo>
                  <a:pt x="404" y="296"/>
                </a:lnTo>
                <a:lnTo>
                  <a:pt x="396" y="296"/>
                </a:lnTo>
                <a:lnTo>
                  <a:pt x="396" y="64"/>
                </a:lnTo>
                <a:close/>
                <a:moveTo>
                  <a:pt x="381" y="64"/>
                </a:moveTo>
                <a:lnTo>
                  <a:pt x="388" y="64"/>
                </a:lnTo>
                <a:lnTo>
                  <a:pt x="388" y="296"/>
                </a:lnTo>
                <a:lnTo>
                  <a:pt x="381" y="296"/>
                </a:lnTo>
                <a:lnTo>
                  <a:pt x="381" y="64"/>
                </a:lnTo>
                <a:close/>
                <a:moveTo>
                  <a:pt x="365" y="64"/>
                </a:moveTo>
                <a:lnTo>
                  <a:pt x="373" y="64"/>
                </a:lnTo>
                <a:lnTo>
                  <a:pt x="373" y="296"/>
                </a:lnTo>
                <a:lnTo>
                  <a:pt x="365" y="296"/>
                </a:lnTo>
                <a:lnTo>
                  <a:pt x="365" y="64"/>
                </a:lnTo>
                <a:close/>
                <a:moveTo>
                  <a:pt x="349" y="64"/>
                </a:moveTo>
                <a:lnTo>
                  <a:pt x="357" y="64"/>
                </a:lnTo>
                <a:lnTo>
                  <a:pt x="357" y="296"/>
                </a:lnTo>
                <a:lnTo>
                  <a:pt x="349" y="296"/>
                </a:lnTo>
                <a:lnTo>
                  <a:pt x="349" y="64"/>
                </a:lnTo>
                <a:close/>
                <a:moveTo>
                  <a:pt x="333" y="64"/>
                </a:moveTo>
                <a:lnTo>
                  <a:pt x="341" y="64"/>
                </a:lnTo>
                <a:lnTo>
                  <a:pt x="341" y="296"/>
                </a:lnTo>
                <a:lnTo>
                  <a:pt x="333" y="296"/>
                </a:lnTo>
                <a:lnTo>
                  <a:pt x="333" y="64"/>
                </a:lnTo>
                <a:close/>
                <a:moveTo>
                  <a:pt x="319" y="64"/>
                </a:moveTo>
                <a:lnTo>
                  <a:pt x="327" y="64"/>
                </a:lnTo>
                <a:lnTo>
                  <a:pt x="327" y="296"/>
                </a:lnTo>
                <a:lnTo>
                  <a:pt x="319" y="296"/>
                </a:lnTo>
                <a:lnTo>
                  <a:pt x="319" y="64"/>
                </a:lnTo>
                <a:close/>
                <a:moveTo>
                  <a:pt x="303" y="64"/>
                </a:moveTo>
                <a:lnTo>
                  <a:pt x="311" y="64"/>
                </a:lnTo>
                <a:lnTo>
                  <a:pt x="311" y="296"/>
                </a:lnTo>
                <a:lnTo>
                  <a:pt x="303" y="296"/>
                </a:lnTo>
                <a:lnTo>
                  <a:pt x="303" y="64"/>
                </a:lnTo>
                <a:close/>
                <a:moveTo>
                  <a:pt x="288" y="64"/>
                </a:moveTo>
                <a:lnTo>
                  <a:pt x="296" y="64"/>
                </a:lnTo>
                <a:lnTo>
                  <a:pt x="296" y="296"/>
                </a:lnTo>
                <a:lnTo>
                  <a:pt x="288" y="296"/>
                </a:lnTo>
                <a:lnTo>
                  <a:pt x="288" y="64"/>
                </a:lnTo>
                <a:close/>
                <a:moveTo>
                  <a:pt x="273" y="64"/>
                </a:moveTo>
                <a:lnTo>
                  <a:pt x="281" y="64"/>
                </a:lnTo>
                <a:lnTo>
                  <a:pt x="281" y="296"/>
                </a:lnTo>
                <a:lnTo>
                  <a:pt x="273" y="296"/>
                </a:lnTo>
                <a:lnTo>
                  <a:pt x="273" y="64"/>
                </a:lnTo>
                <a:close/>
                <a:moveTo>
                  <a:pt x="258" y="64"/>
                </a:moveTo>
                <a:lnTo>
                  <a:pt x="266" y="64"/>
                </a:lnTo>
                <a:lnTo>
                  <a:pt x="266" y="296"/>
                </a:lnTo>
                <a:lnTo>
                  <a:pt x="258" y="296"/>
                </a:lnTo>
                <a:lnTo>
                  <a:pt x="258" y="64"/>
                </a:lnTo>
                <a:close/>
                <a:moveTo>
                  <a:pt x="242" y="64"/>
                </a:moveTo>
                <a:lnTo>
                  <a:pt x="250" y="64"/>
                </a:lnTo>
                <a:lnTo>
                  <a:pt x="250" y="296"/>
                </a:lnTo>
                <a:lnTo>
                  <a:pt x="242" y="296"/>
                </a:lnTo>
                <a:lnTo>
                  <a:pt x="242" y="64"/>
                </a:lnTo>
                <a:close/>
                <a:moveTo>
                  <a:pt x="226" y="64"/>
                </a:moveTo>
                <a:lnTo>
                  <a:pt x="234" y="64"/>
                </a:lnTo>
                <a:lnTo>
                  <a:pt x="234" y="296"/>
                </a:lnTo>
                <a:lnTo>
                  <a:pt x="226" y="296"/>
                </a:lnTo>
                <a:lnTo>
                  <a:pt x="226" y="64"/>
                </a:lnTo>
                <a:close/>
                <a:moveTo>
                  <a:pt x="211" y="64"/>
                </a:moveTo>
                <a:lnTo>
                  <a:pt x="218" y="64"/>
                </a:lnTo>
                <a:lnTo>
                  <a:pt x="218" y="296"/>
                </a:lnTo>
                <a:lnTo>
                  <a:pt x="211" y="296"/>
                </a:lnTo>
                <a:lnTo>
                  <a:pt x="211" y="64"/>
                </a:lnTo>
                <a:close/>
                <a:moveTo>
                  <a:pt x="195" y="64"/>
                </a:moveTo>
                <a:lnTo>
                  <a:pt x="204" y="64"/>
                </a:lnTo>
                <a:lnTo>
                  <a:pt x="204" y="296"/>
                </a:lnTo>
                <a:lnTo>
                  <a:pt x="195" y="296"/>
                </a:lnTo>
                <a:lnTo>
                  <a:pt x="195" y="64"/>
                </a:lnTo>
                <a:close/>
                <a:moveTo>
                  <a:pt x="182" y="64"/>
                </a:moveTo>
                <a:lnTo>
                  <a:pt x="190" y="64"/>
                </a:lnTo>
                <a:lnTo>
                  <a:pt x="190" y="296"/>
                </a:lnTo>
                <a:lnTo>
                  <a:pt x="182" y="296"/>
                </a:lnTo>
                <a:lnTo>
                  <a:pt x="182" y="64"/>
                </a:lnTo>
                <a:close/>
                <a:moveTo>
                  <a:pt x="166" y="64"/>
                </a:moveTo>
                <a:lnTo>
                  <a:pt x="174" y="64"/>
                </a:lnTo>
                <a:lnTo>
                  <a:pt x="174" y="296"/>
                </a:lnTo>
                <a:lnTo>
                  <a:pt x="166" y="296"/>
                </a:lnTo>
                <a:lnTo>
                  <a:pt x="166" y="64"/>
                </a:lnTo>
                <a:close/>
                <a:moveTo>
                  <a:pt x="151" y="64"/>
                </a:moveTo>
                <a:lnTo>
                  <a:pt x="159" y="64"/>
                </a:lnTo>
                <a:lnTo>
                  <a:pt x="159" y="296"/>
                </a:lnTo>
                <a:lnTo>
                  <a:pt x="151" y="296"/>
                </a:lnTo>
                <a:lnTo>
                  <a:pt x="151" y="64"/>
                </a:lnTo>
                <a:close/>
                <a:moveTo>
                  <a:pt x="135" y="64"/>
                </a:moveTo>
                <a:lnTo>
                  <a:pt x="143" y="64"/>
                </a:lnTo>
                <a:lnTo>
                  <a:pt x="143" y="296"/>
                </a:lnTo>
                <a:lnTo>
                  <a:pt x="135" y="296"/>
                </a:lnTo>
                <a:lnTo>
                  <a:pt x="135" y="64"/>
                </a:lnTo>
                <a:close/>
                <a:moveTo>
                  <a:pt x="119" y="64"/>
                </a:moveTo>
                <a:lnTo>
                  <a:pt x="127" y="64"/>
                </a:lnTo>
                <a:lnTo>
                  <a:pt x="127" y="296"/>
                </a:lnTo>
                <a:lnTo>
                  <a:pt x="119" y="296"/>
                </a:lnTo>
                <a:lnTo>
                  <a:pt x="119" y="64"/>
                </a:lnTo>
                <a:close/>
                <a:moveTo>
                  <a:pt x="104" y="64"/>
                </a:moveTo>
                <a:lnTo>
                  <a:pt x="111" y="64"/>
                </a:lnTo>
                <a:lnTo>
                  <a:pt x="111" y="296"/>
                </a:lnTo>
                <a:lnTo>
                  <a:pt x="104" y="296"/>
                </a:lnTo>
                <a:lnTo>
                  <a:pt x="104" y="64"/>
                </a:lnTo>
                <a:close/>
                <a:moveTo>
                  <a:pt x="89" y="64"/>
                </a:moveTo>
                <a:lnTo>
                  <a:pt x="97" y="64"/>
                </a:lnTo>
                <a:lnTo>
                  <a:pt x="97" y="296"/>
                </a:lnTo>
                <a:lnTo>
                  <a:pt x="89" y="296"/>
                </a:lnTo>
                <a:lnTo>
                  <a:pt x="89" y="64"/>
                </a:lnTo>
                <a:close/>
                <a:moveTo>
                  <a:pt x="74" y="64"/>
                </a:moveTo>
                <a:lnTo>
                  <a:pt x="81" y="64"/>
                </a:lnTo>
                <a:lnTo>
                  <a:pt x="81" y="296"/>
                </a:lnTo>
                <a:lnTo>
                  <a:pt x="74" y="296"/>
                </a:lnTo>
                <a:lnTo>
                  <a:pt x="74" y="64"/>
                </a:lnTo>
                <a:close/>
                <a:moveTo>
                  <a:pt x="58" y="64"/>
                </a:moveTo>
                <a:lnTo>
                  <a:pt x="66" y="64"/>
                </a:lnTo>
                <a:lnTo>
                  <a:pt x="66" y="296"/>
                </a:lnTo>
                <a:lnTo>
                  <a:pt x="58" y="296"/>
                </a:lnTo>
                <a:lnTo>
                  <a:pt x="58" y="64"/>
                </a:lnTo>
                <a:close/>
                <a:moveTo>
                  <a:pt x="44" y="64"/>
                </a:moveTo>
                <a:lnTo>
                  <a:pt x="52" y="64"/>
                </a:lnTo>
                <a:lnTo>
                  <a:pt x="52" y="296"/>
                </a:lnTo>
                <a:lnTo>
                  <a:pt x="44" y="296"/>
                </a:lnTo>
                <a:lnTo>
                  <a:pt x="44" y="64"/>
                </a:lnTo>
                <a:close/>
                <a:moveTo>
                  <a:pt x="28" y="64"/>
                </a:moveTo>
                <a:lnTo>
                  <a:pt x="36" y="64"/>
                </a:lnTo>
                <a:lnTo>
                  <a:pt x="36" y="296"/>
                </a:lnTo>
                <a:lnTo>
                  <a:pt x="28" y="296"/>
                </a:lnTo>
                <a:lnTo>
                  <a:pt x="28" y="64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6">
                <a:solidFill>
                  <a:srgbClr val="939598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180"/>
          <p:cNvSpPr>
            <a:spLocks/>
          </p:cNvSpPr>
          <p:nvPr/>
        </p:nvSpPr>
        <p:spPr bwMode="auto">
          <a:xfrm>
            <a:off x="1327150" y="4443413"/>
            <a:ext cx="1017588" cy="1104900"/>
          </a:xfrm>
          <a:custGeom>
            <a:avLst/>
            <a:gdLst>
              <a:gd name="T0" fmla="*/ 0 w 641"/>
              <a:gd name="T1" fmla="*/ 0 h 696"/>
              <a:gd name="T2" fmla="*/ 0 w 641"/>
              <a:gd name="T3" fmla="*/ 0 h 696"/>
              <a:gd name="T4" fmla="*/ 22225 w 641"/>
              <a:gd name="T5" fmla="*/ 4763 h 696"/>
              <a:gd name="T6" fmla="*/ 87313 w 641"/>
              <a:gd name="T7" fmla="*/ 15875 h 696"/>
              <a:gd name="T8" fmla="*/ 190500 w 641"/>
              <a:gd name="T9" fmla="*/ 30163 h 696"/>
              <a:gd name="T10" fmla="*/ 252413 w 641"/>
              <a:gd name="T11" fmla="*/ 38100 h 696"/>
              <a:gd name="T12" fmla="*/ 322263 w 641"/>
              <a:gd name="T13" fmla="*/ 44450 h 696"/>
              <a:gd name="T14" fmla="*/ 398463 w 641"/>
              <a:gd name="T15" fmla="*/ 50800 h 696"/>
              <a:gd name="T16" fmla="*/ 477838 w 641"/>
              <a:gd name="T17" fmla="*/ 52388 h 696"/>
              <a:gd name="T18" fmla="*/ 560388 w 641"/>
              <a:gd name="T19" fmla="*/ 52388 h 696"/>
              <a:gd name="T20" fmla="*/ 647700 w 641"/>
              <a:gd name="T21" fmla="*/ 50800 h 696"/>
              <a:gd name="T22" fmla="*/ 738188 w 641"/>
              <a:gd name="T23" fmla="*/ 44450 h 696"/>
              <a:gd name="T24" fmla="*/ 830263 w 641"/>
              <a:gd name="T25" fmla="*/ 33338 h 696"/>
              <a:gd name="T26" fmla="*/ 925513 w 641"/>
              <a:gd name="T27" fmla="*/ 20638 h 696"/>
              <a:gd name="T28" fmla="*/ 1017588 w 641"/>
              <a:gd name="T29" fmla="*/ 0 h 696"/>
              <a:gd name="T30" fmla="*/ 1017588 w 641"/>
              <a:gd name="T31" fmla="*/ 1019175 h 696"/>
              <a:gd name="T32" fmla="*/ 1017588 w 641"/>
              <a:gd name="T33" fmla="*/ 1019175 h 696"/>
              <a:gd name="T34" fmla="*/ 995363 w 641"/>
              <a:gd name="T35" fmla="*/ 1027113 h 696"/>
              <a:gd name="T36" fmla="*/ 930275 w 641"/>
              <a:gd name="T37" fmla="*/ 1047750 h 696"/>
              <a:gd name="T38" fmla="*/ 884238 w 641"/>
              <a:gd name="T39" fmla="*/ 1060450 h 696"/>
              <a:gd name="T40" fmla="*/ 830263 w 641"/>
              <a:gd name="T41" fmla="*/ 1071563 h 696"/>
              <a:gd name="T42" fmla="*/ 769938 w 641"/>
              <a:gd name="T43" fmla="*/ 1082675 h 696"/>
              <a:gd name="T44" fmla="*/ 700088 w 641"/>
              <a:gd name="T45" fmla="*/ 1092200 h 696"/>
              <a:gd name="T46" fmla="*/ 627063 w 641"/>
              <a:gd name="T47" fmla="*/ 1100138 h 696"/>
              <a:gd name="T48" fmla="*/ 547688 w 641"/>
              <a:gd name="T49" fmla="*/ 1104900 h 696"/>
              <a:gd name="T50" fmla="*/ 461963 w 641"/>
              <a:gd name="T51" fmla="*/ 1104900 h 696"/>
              <a:gd name="T52" fmla="*/ 374650 w 641"/>
              <a:gd name="T53" fmla="*/ 1100138 h 696"/>
              <a:gd name="T54" fmla="*/ 330200 w 641"/>
              <a:gd name="T55" fmla="*/ 1095375 h 696"/>
              <a:gd name="T56" fmla="*/ 285750 w 641"/>
              <a:gd name="T57" fmla="*/ 1087438 h 696"/>
              <a:gd name="T58" fmla="*/ 238125 w 641"/>
              <a:gd name="T59" fmla="*/ 1079500 h 696"/>
              <a:gd name="T60" fmla="*/ 190500 w 641"/>
              <a:gd name="T61" fmla="*/ 1069975 h 696"/>
              <a:gd name="T62" fmla="*/ 142875 w 641"/>
              <a:gd name="T63" fmla="*/ 1057275 h 696"/>
              <a:gd name="T64" fmla="*/ 95250 w 641"/>
              <a:gd name="T65" fmla="*/ 1044575 h 696"/>
              <a:gd name="T66" fmla="*/ 47625 w 641"/>
              <a:gd name="T67" fmla="*/ 1027113 h 696"/>
              <a:gd name="T68" fmla="*/ 0 w 641"/>
              <a:gd name="T69" fmla="*/ 1009650 h 696"/>
              <a:gd name="T70" fmla="*/ 0 w 641"/>
              <a:gd name="T71" fmla="*/ 0 h 69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41"/>
              <a:gd name="T109" fmla="*/ 0 h 696"/>
              <a:gd name="T110" fmla="*/ 641 w 641"/>
              <a:gd name="T111" fmla="*/ 696 h 69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41" h="696">
                <a:moveTo>
                  <a:pt x="0" y="0"/>
                </a:moveTo>
                <a:lnTo>
                  <a:pt x="0" y="0"/>
                </a:lnTo>
                <a:lnTo>
                  <a:pt x="14" y="3"/>
                </a:lnTo>
                <a:lnTo>
                  <a:pt x="55" y="10"/>
                </a:lnTo>
                <a:lnTo>
                  <a:pt x="120" y="19"/>
                </a:lnTo>
                <a:lnTo>
                  <a:pt x="159" y="24"/>
                </a:lnTo>
                <a:lnTo>
                  <a:pt x="203" y="28"/>
                </a:lnTo>
                <a:lnTo>
                  <a:pt x="251" y="32"/>
                </a:lnTo>
                <a:lnTo>
                  <a:pt x="301" y="33"/>
                </a:lnTo>
                <a:lnTo>
                  <a:pt x="353" y="33"/>
                </a:lnTo>
                <a:lnTo>
                  <a:pt x="408" y="32"/>
                </a:lnTo>
                <a:lnTo>
                  <a:pt x="465" y="28"/>
                </a:lnTo>
                <a:lnTo>
                  <a:pt x="523" y="21"/>
                </a:lnTo>
                <a:lnTo>
                  <a:pt x="583" y="13"/>
                </a:lnTo>
                <a:lnTo>
                  <a:pt x="641" y="0"/>
                </a:lnTo>
                <a:lnTo>
                  <a:pt x="641" y="642"/>
                </a:lnTo>
                <a:lnTo>
                  <a:pt x="627" y="647"/>
                </a:lnTo>
                <a:lnTo>
                  <a:pt x="586" y="660"/>
                </a:lnTo>
                <a:lnTo>
                  <a:pt x="557" y="668"/>
                </a:lnTo>
                <a:lnTo>
                  <a:pt x="523" y="675"/>
                </a:lnTo>
                <a:lnTo>
                  <a:pt x="485" y="682"/>
                </a:lnTo>
                <a:lnTo>
                  <a:pt x="441" y="688"/>
                </a:lnTo>
                <a:lnTo>
                  <a:pt x="395" y="693"/>
                </a:lnTo>
                <a:lnTo>
                  <a:pt x="345" y="696"/>
                </a:lnTo>
                <a:lnTo>
                  <a:pt x="291" y="696"/>
                </a:lnTo>
                <a:lnTo>
                  <a:pt x="236" y="693"/>
                </a:lnTo>
                <a:lnTo>
                  <a:pt x="208" y="690"/>
                </a:lnTo>
                <a:lnTo>
                  <a:pt x="180" y="685"/>
                </a:lnTo>
                <a:lnTo>
                  <a:pt x="150" y="680"/>
                </a:lnTo>
                <a:lnTo>
                  <a:pt x="120" y="674"/>
                </a:lnTo>
                <a:lnTo>
                  <a:pt x="90" y="666"/>
                </a:lnTo>
                <a:lnTo>
                  <a:pt x="60" y="658"/>
                </a:lnTo>
                <a:lnTo>
                  <a:pt x="30" y="647"/>
                </a:lnTo>
                <a:lnTo>
                  <a:pt x="0" y="636"/>
                </a:lnTo>
                <a:lnTo>
                  <a:pt x="0" y="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184"/>
          <p:cNvSpPr>
            <a:spLocks/>
          </p:cNvSpPr>
          <p:nvPr/>
        </p:nvSpPr>
        <p:spPr bwMode="auto">
          <a:xfrm>
            <a:off x="3292475" y="4648200"/>
            <a:ext cx="738188" cy="1401763"/>
          </a:xfrm>
          <a:custGeom>
            <a:avLst/>
            <a:gdLst>
              <a:gd name="T0" fmla="*/ 138113 w 465"/>
              <a:gd name="T1" fmla="*/ 0 h 883"/>
              <a:gd name="T2" fmla="*/ 220663 w 465"/>
              <a:gd name="T3" fmla="*/ 17463 h 883"/>
              <a:gd name="T4" fmla="*/ 352425 w 465"/>
              <a:gd name="T5" fmla="*/ 28575 h 883"/>
              <a:gd name="T6" fmla="*/ 438150 w 465"/>
              <a:gd name="T7" fmla="*/ 28575 h 883"/>
              <a:gd name="T8" fmla="*/ 534988 w 465"/>
              <a:gd name="T9" fmla="*/ 17463 h 883"/>
              <a:gd name="T10" fmla="*/ 639763 w 465"/>
              <a:gd name="T11" fmla="*/ 0 h 883"/>
              <a:gd name="T12" fmla="*/ 655638 w 465"/>
              <a:gd name="T13" fmla="*/ 17463 h 883"/>
              <a:gd name="T14" fmla="*/ 690563 w 465"/>
              <a:gd name="T15" fmla="*/ 73025 h 883"/>
              <a:gd name="T16" fmla="*/ 722313 w 465"/>
              <a:gd name="T17" fmla="*/ 157163 h 883"/>
              <a:gd name="T18" fmla="*/ 735013 w 465"/>
              <a:gd name="T19" fmla="*/ 212725 h 883"/>
              <a:gd name="T20" fmla="*/ 738188 w 465"/>
              <a:gd name="T21" fmla="*/ 269875 h 883"/>
              <a:gd name="T22" fmla="*/ 738188 w 465"/>
              <a:gd name="T23" fmla="*/ 1260475 h 883"/>
              <a:gd name="T24" fmla="*/ 731838 w 465"/>
              <a:gd name="T25" fmla="*/ 1300163 h 883"/>
              <a:gd name="T26" fmla="*/ 719138 w 465"/>
              <a:gd name="T27" fmla="*/ 1330325 h 883"/>
              <a:gd name="T28" fmla="*/ 701675 w 465"/>
              <a:gd name="T29" fmla="*/ 1349375 h 883"/>
              <a:gd name="T30" fmla="*/ 695325 w 465"/>
              <a:gd name="T31" fmla="*/ 1354138 h 883"/>
              <a:gd name="T32" fmla="*/ 635000 w 465"/>
              <a:gd name="T33" fmla="*/ 1370013 h 883"/>
              <a:gd name="T34" fmla="*/ 527050 w 465"/>
              <a:gd name="T35" fmla="*/ 1390650 h 883"/>
              <a:gd name="T36" fmla="*/ 431800 w 465"/>
              <a:gd name="T37" fmla="*/ 1400175 h 883"/>
              <a:gd name="T38" fmla="*/ 322263 w 465"/>
              <a:gd name="T39" fmla="*/ 1401763 h 883"/>
              <a:gd name="T40" fmla="*/ 207963 w 465"/>
              <a:gd name="T41" fmla="*/ 1392238 h 883"/>
              <a:gd name="T42" fmla="*/ 87313 w 465"/>
              <a:gd name="T43" fmla="*/ 1365250 h 883"/>
              <a:gd name="T44" fmla="*/ 30163 w 465"/>
              <a:gd name="T45" fmla="*/ 1343025 h 883"/>
              <a:gd name="T46" fmla="*/ 12700 w 465"/>
              <a:gd name="T47" fmla="*/ 1335088 h 883"/>
              <a:gd name="T48" fmla="*/ 4763 w 465"/>
              <a:gd name="T49" fmla="*/ 1319213 h 883"/>
              <a:gd name="T50" fmla="*/ 0 w 465"/>
              <a:gd name="T51" fmla="*/ 1262063 h 883"/>
              <a:gd name="T52" fmla="*/ 0 w 465"/>
              <a:gd name="T53" fmla="*/ 274638 h 883"/>
              <a:gd name="T54" fmla="*/ 12700 w 465"/>
              <a:gd name="T55" fmla="*/ 207963 h 883"/>
              <a:gd name="T56" fmla="*/ 42863 w 465"/>
              <a:gd name="T57" fmla="*/ 117475 h 883"/>
              <a:gd name="T58" fmla="*/ 68263 w 465"/>
              <a:gd name="T59" fmla="*/ 73025 h 883"/>
              <a:gd name="T60" fmla="*/ 98425 w 465"/>
              <a:gd name="T61" fmla="*/ 33338 h 883"/>
              <a:gd name="T62" fmla="*/ 138113 w 465"/>
              <a:gd name="T63" fmla="*/ 0 h 88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465"/>
              <a:gd name="T97" fmla="*/ 0 h 883"/>
              <a:gd name="T98" fmla="*/ 465 w 465"/>
              <a:gd name="T99" fmla="*/ 883 h 88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465" h="883">
                <a:moveTo>
                  <a:pt x="87" y="0"/>
                </a:moveTo>
                <a:lnTo>
                  <a:pt x="87" y="0"/>
                </a:lnTo>
                <a:lnTo>
                  <a:pt x="110" y="5"/>
                </a:lnTo>
                <a:lnTo>
                  <a:pt x="139" y="11"/>
                </a:lnTo>
                <a:lnTo>
                  <a:pt x="176" y="16"/>
                </a:lnTo>
                <a:lnTo>
                  <a:pt x="222" y="18"/>
                </a:lnTo>
                <a:lnTo>
                  <a:pt x="249" y="18"/>
                </a:lnTo>
                <a:lnTo>
                  <a:pt x="276" y="18"/>
                </a:lnTo>
                <a:lnTo>
                  <a:pt x="306" y="14"/>
                </a:lnTo>
                <a:lnTo>
                  <a:pt x="337" y="11"/>
                </a:lnTo>
                <a:lnTo>
                  <a:pt x="368" y="7"/>
                </a:lnTo>
                <a:lnTo>
                  <a:pt x="403" y="0"/>
                </a:lnTo>
                <a:lnTo>
                  <a:pt x="413" y="11"/>
                </a:lnTo>
                <a:lnTo>
                  <a:pt x="422" y="27"/>
                </a:lnTo>
                <a:lnTo>
                  <a:pt x="435" y="46"/>
                </a:lnTo>
                <a:lnTo>
                  <a:pt x="446" y="71"/>
                </a:lnTo>
                <a:lnTo>
                  <a:pt x="455" y="99"/>
                </a:lnTo>
                <a:lnTo>
                  <a:pt x="460" y="117"/>
                </a:lnTo>
                <a:lnTo>
                  <a:pt x="463" y="134"/>
                </a:lnTo>
                <a:lnTo>
                  <a:pt x="465" y="151"/>
                </a:lnTo>
                <a:lnTo>
                  <a:pt x="465" y="170"/>
                </a:lnTo>
                <a:lnTo>
                  <a:pt x="465" y="794"/>
                </a:lnTo>
                <a:lnTo>
                  <a:pt x="465" y="802"/>
                </a:lnTo>
                <a:lnTo>
                  <a:pt x="461" y="819"/>
                </a:lnTo>
                <a:lnTo>
                  <a:pt x="458" y="828"/>
                </a:lnTo>
                <a:lnTo>
                  <a:pt x="453" y="838"/>
                </a:lnTo>
                <a:lnTo>
                  <a:pt x="447" y="847"/>
                </a:lnTo>
                <a:lnTo>
                  <a:pt x="442" y="850"/>
                </a:lnTo>
                <a:lnTo>
                  <a:pt x="438" y="853"/>
                </a:lnTo>
                <a:lnTo>
                  <a:pt x="428" y="855"/>
                </a:lnTo>
                <a:lnTo>
                  <a:pt x="400" y="863"/>
                </a:lnTo>
                <a:lnTo>
                  <a:pt x="357" y="872"/>
                </a:lnTo>
                <a:lnTo>
                  <a:pt x="332" y="876"/>
                </a:lnTo>
                <a:lnTo>
                  <a:pt x="302" y="880"/>
                </a:lnTo>
                <a:lnTo>
                  <a:pt x="272" y="882"/>
                </a:lnTo>
                <a:lnTo>
                  <a:pt x="238" y="883"/>
                </a:lnTo>
                <a:lnTo>
                  <a:pt x="203" y="883"/>
                </a:lnTo>
                <a:lnTo>
                  <a:pt x="169" y="882"/>
                </a:lnTo>
                <a:lnTo>
                  <a:pt x="131" y="877"/>
                </a:lnTo>
                <a:lnTo>
                  <a:pt x="93" y="869"/>
                </a:lnTo>
                <a:lnTo>
                  <a:pt x="55" y="860"/>
                </a:lnTo>
                <a:lnTo>
                  <a:pt x="19" y="846"/>
                </a:lnTo>
                <a:lnTo>
                  <a:pt x="8" y="841"/>
                </a:lnTo>
                <a:lnTo>
                  <a:pt x="6" y="836"/>
                </a:lnTo>
                <a:lnTo>
                  <a:pt x="3" y="831"/>
                </a:lnTo>
                <a:lnTo>
                  <a:pt x="0" y="816"/>
                </a:lnTo>
                <a:lnTo>
                  <a:pt x="0" y="795"/>
                </a:lnTo>
                <a:lnTo>
                  <a:pt x="0" y="173"/>
                </a:lnTo>
                <a:lnTo>
                  <a:pt x="3" y="153"/>
                </a:lnTo>
                <a:lnTo>
                  <a:pt x="8" y="131"/>
                </a:lnTo>
                <a:lnTo>
                  <a:pt x="16" y="104"/>
                </a:lnTo>
                <a:lnTo>
                  <a:pt x="27" y="74"/>
                </a:lnTo>
                <a:lnTo>
                  <a:pt x="33" y="60"/>
                </a:lnTo>
                <a:lnTo>
                  <a:pt x="43" y="46"/>
                </a:lnTo>
                <a:lnTo>
                  <a:pt x="51" y="33"/>
                </a:lnTo>
                <a:lnTo>
                  <a:pt x="62" y="21"/>
                </a:lnTo>
                <a:lnTo>
                  <a:pt x="74" y="10"/>
                </a:lnTo>
                <a:lnTo>
                  <a:pt x="87" y="0"/>
                </a:lnTo>
                <a:close/>
              </a:path>
            </a:pathLst>
          </a:custGeom>
          <a:solidFill>
            <a:srgbClr val="4E1D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185"/>
          <p:cNvSpPr>
            <a:spLocks/>
          </p:cNvSpPr>
          <p:nvPr/>
        </p:nvSpPr>
        <p:spPr bwMode="auto">
          <a:xfrm>
            <a:off x="3362325" y="3032125"/>
            <a:ext cx="622300" cy="1633538"/>
          </a:xfrm>
          <a:custGeom>
            <a:avLst/>
            <a:gdLst>
              <a:gd name="T0" fmla="*/ 0 w 392"/>
              <a:gd name="T1" fmla="*/ 1571625 h 1029"/>
              <a:gd name="T2" fmla="*/ 3175 w 392"/>
              <a:gd name="T3" fmla="*/ 1573213 h 1029"/>
              <a:gd name="T4" fmla="*/ 20638 w 392"/>
              <a:gd name="T5" fmla="*/ 1585913 h 1029"/>
              <a:gd name="T6" fmla="*/ 80963 w 392"/>
              <a:gd name="T7" fmla="*/ 1606550 h 1029"/>
              <a:gd name="T8" fmla="*/ 204788 w 392"/>
              <a:gd name="T9" fmla="*/ 1627188 h 1029"/>
              <a:gd name="T10" fmla="*/ 300038 w 392"/>
              <a:gd name="T11" fmla="*/ 1633538 h 1029"/>
              <a:gd name="T12" fmla="*/ 422275 w 392"/>
              <a:gd name="T13" fmla="*/ 1627188 h 1029"/>
              <a:gd name="T14" fmla="*/ 530225 w 392"/>
              <a:gd name="T15" fmla="*/ 1611313 h 1029"/>
              <a:gd name="T16" fmla="*/ 603250 w 392"/>
              <a:gd name="T17" fmla="*/ 1590675 h 1029"/>
              <a:gd name="T18" fmla="*/ 622300 w 392"/>
              <a:gd name="T19" fmla="*/ 1262063 h 1029"/>
              <a:gd name="T20" fmla="*/ 620713 w 392"/>
              <a:gd name="T21" fmla="*/ 1257300 h 1029"/>
              <a:gd name="T22" fmla="*/ 596900 w 392"/>
              <a:gd name="T23" fmla="*/ 1231900 h 1029"/>
              <a:gd name="T24" fmla="*/ 574675 w 392"/>
              <a:gd name="T25" fmla="*/ 1219200 h 1029"/>
              <a:gd name="T26" fmla="*/ 573088 w 392"/>
              <a:gd name="T27" fmla="*/ 1109663 h 1029"/>
              <a:gd name="T28" fmla="*/ 587375 w 392"/>
              <a:gd name="T29" fmla="*/ 1104900 h 1029"/>
              <a:gd name="T30" fmla="*/ 600075 w 392"/>
              <a:gd name="T31" fmla="*/ 1089025 h 1029"/>
              <a:gd name="T32" fmla="*/ 604838 w 392"/>
              <a:gd name="T33" fmla="*/ 1063625 h 1029"/>
              <a:gd name="T34" fmla="*/ 600075 w 392"/>
              <a:gd name="T35" fmla="*/ 881063 h 1029"/>
              <a:gd name="T36" fmla="*/ 585788 w 392"/>
              <a:gd name="T37" fmla="*/ 854075 h 1029"/>
              <a:gd name="T38" fmla="*/ 565150 w 392"/>
              <a:gd name="T39" fmla="*/ 831850 h 1029"/>
              <a:gd name="T40" fmla="*/ 538163 w 392"/>
              <a:gd name="T41" fmla="*/ 815975 h 1029"/>
              <a:gd name="T42" fmla="*/ 460375 w 392"/>
              <a:gd name="T43" fmla="*/ 26988 h 1029"/>
              <a:gd name="T44" fmla="*/ 439738 w 392"/>
              <a:gd name="T45" fmla="*/ 19050 h 1029"/>
              <a:gd name="T46" fmla="*/ 379413 w 392"/>
              <a:gd name="T47" fmla="*/ 1588 h 1029"/>
              <a:gd name="T48" fmla="*/ 315913 w 392"/>
              <a:gd name="T49" fmla="*/ 0 h 1029"/>
              <a:gd name="T50" fmla="*/ 265113 w 392"/>
              <a:gd name="T51" fmla="*/ 1588 h 1029"/>
              <a:gd name="T52" fmla="*/ 207963 w 392"/>
              <a:gd name="T53" fmla="*/ 17463 h 1029"/>
              <a:gd name="T54" fmla="*/ 107950 w 392"/>
              <a:gd name="T55" fmla="*/ 815975 h 1029"/>
              <a:gd name="T56" fmla="*/ 92075 w 392"/>
              <a:gd name="T57" fmla="*/ 819150 h 1029"/>
              <a:gd name="T58" fmla="*/ 65088 w 392"/>
              <a:gd name="T59" fmla="*/ 831850 h 1029"/>
              <a:gd name="T60" fmla="*/ 34925 w 392"/>
              <a:gd name="T61" fmla="*/ 857250 h 1029"/>
              <a:gd name="T62" fmla="*/ 25400 w 392"/>
              <a:gd name="T63" fmla="*/ 874713 h 1029"/>
              <a:gd name="T64" fmla="*/ 22225 w 392"/>
              <a:gd name="T65" fmla="*/ 896938 h 1029"/>
              <a:gd name="T66" fmla="*/ 69850 w 392"/>
              <a:gd name="T67" fmla="*/ 1106488 h 1029"/>
              <a:gd name="T68" fmla="*/ 55563 w 392"/>
              <a:gd name="T69" fmla="*/ 1214438 h 1029"/>
              <a:gd name="T70" fmla="*/ 28575 w 392"/>
              <a:gd name="T71" fmla="*/ 1227138 h 1029"/>
              <a:gd name="T72" fmla="*/ 11113 w 392"/>
              <a:gd name="T73" fmla="*/ 1239838 h 1029"/>
              <a:gd name="T74" fmla="*/ 0 w 392"/>
              <a:gd name="T75" fmla="*/ 1262063 h 102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92"/>
              <a:gd name="T115" fmla="*/ 0 h 1029"/>
              <a:gd name="T116" fmla="*/ 392 w 392"/>
              <a:gd name="T117" fmla="*/ 1029 h 1029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92" h="1029">
                <a:moveTo>
                  <a:pt x="0" y="795"/>
                </a:moveTo>
                <a:lnTo>
                  <a:pt x="0" y="990"/>
                </a:lnTo>
                <a:lnTo>
                  <a:pt x="2" y="991"/>
                </a:lnTo>
                <a:lnTo>
                  <a:pt x="5" y="995"/>
                </a:lnTo>
                <a:lnTo>
                  <a:pt x="13" y="999"/>
                </a:lnTo>
                <a:lnTo>
                  <a:pt x="27" y="1006"/>
                </a:lnTo>
                <a:lnTo>
                  <a:pt x="51" y="1012"/>
                </a:lnTo>
                <a:lnTo>
                  <a:pt x="84" y="1018"/>
                </a:lnTo>
                <a:lnTo>
                  <a:pt x="129" y="1025"/>
                </a:lnTo>
                <a:lnTo>
                  <a:pt x="189" y="1029"/>
                </a:lnTo>
                <a:lnTo>
                  <a:pt x="211" y="1028"/>
                </a:lnTo>
                <a:lnTo>
                  <a:pt x="266" y="1025"/>
                </a:lnTo>
                <a:lnTo>
                  <a:pt x="301" y="1020"/>
                </a:lnTo>
                <a:lnTo>
                  <a:pt x="334" y="1015"/>
                </a:lnTo>
                <a:lnTo>
                  <a:pt x="365" y="1007"/>
                </a:lnTo>
                <a:lnTo>
                  <a:pt x="380" y="1002"/>
                </a:lnTo>
                <a:lnTo>
                  <a:pt x="392" y="996"/>
                </a:lnTo>
                <a:lnTo>
                  <a:pt x="392" y="795"/>
                </a:lnTo>
                <a:lnTo>
                  <a:pt x="391" y="792"/>
                </a:lnTo>
                <a:lnTo>
                  <a:pt x="386" y="784"/>
                </a:lnTo>
                <a:lnTo>
                  <a:pt x="376" y="776"/>
                </a:lnTo>
                <a:lnTo>
                  <a:pt x="370" y="771"/>
                </a:lnTo>
                <a:lnTo>
                  <a:pt x="362" y="768"/>
                </a:lnTo>
                <a:lnTo>
                  <a:pt x="361" y="699"/>
                </a:lnTo>
                <a:lnTo>
                  <a:pt x="364" y="699"/>
                </a:lnTo>
                <a:lnTo>
                  <a:pt x="370" y="696"/>
                </a:lnTo>
                <a:lnTo>
                  <a:pt x="375" y="691"/>
                </a:lnTo>
                <a:lnTo>
                  <a:pt x="378" y="686"/>
                </a:lnTo>
                <a:lnTo>
                  <a:pt x="380" y="680"/>
                </a:lnTo>
                <a:lnTo>
                  <a:pt x="381" y="670"/>
                </a:lnTo>
                <a:lnTo>
                  <a:pt x="378" y="555"/>
                </a:lnTo>
                <a:lnTo>
                  <a:pt x="376" y="551"/>
                </a:lnTo>
                <a:lnTo>
                  <a:pt x="369" y="538"/>
                </a:lnTo>
                <a:lnTo>
                  <a:pt x="364" y="530"/>
                </a:lnTo>
                <a:lnTo>
                  <a:pt x="356" y="524"/>
                </a:lnTo>
                <a:lnTo>
                  <a:pt x="348" y="518"/>
                </a:lnTo>
                <a:lnTo>
                  <a:pt x="339" y="514"/>
                </a:lnTo>
                <a:lnTo>
                  <a:pt x="290" y="41"/>
                </a:lnTo>
                <a:lnTo>
                  <a:pt x="290" y="17"/>
                </a:lnTo>
                <a:lnTo>
                  <a:pt x="277" y="12"/>
                </a:lnTo>
                <a:lnTo>
                  <a:pt x="262" y="6"/>
                </a:lnTo>
                <a:lnTo>
                  <a:pt x="239" y="1"/>
                </a:lnTo>
                <a:lnTo>
                  <a:pt x="214" y="0"/>
                </a:lnTo>
                <a:lnTo>
                  <a:pt x="199" y="0"/>
                </a:lnTo>
                <a:lnTo>
                  <a:pt x="183" y="0"/>
                </a:lnTo>
                <a:lnTo>
                  <a:pt x="167" y="1"/>
                </a:lnTo>
                <a:lnTo>
                  <a:pt x="150" y="6"/>
                </a:lnTo>
                <a:lnTo>
                  <a:pt x="131" y="11"/>
                </a:lnTo>
                <a:lnTo>
                  <a:pt x="112" y="17"/>
                </a:lnTo>
                <a:lnTo>
                  <a:pt x="68" y="514"/>
                </a:lnTo>
                <a:lnTo>
                  <a:pt x="58" y="516"/>
                </a:lnTo>
                <a:lnTo>
                  <a:pt x="51" y="519"/>
                </a:lnTo>
                <a:lnTo>
                  <a:pt x="41" y="524"/>
                </a:lnTo>
                <a:lnTo>
                  <a:pt x="32" y="530"/>
                </a:lnTo>
                <a:lnTo>
                  <a:pt x="22" y="540"/>
                </a:lnTo>
                <a:lnTo>
                  <a:pt x="19" y="544"/>
                </a:lnTo>
                <a:lnTo>
                  <a:pt x="16" y="551"/>
                </a:lnTo>
                <a:lnTo>
                  <a:pt x="14" y="557"/>
                </a:lnTo>
                <a:lnTo>
                  <a:pt x="14" y="565"/>
                </a:lnTo>
                <a:lnTo>
                  <a:pt x="18" y="689"/>
                </a:lnTo>
                <a:lnTo>
                  <a:pt x="44" y="697"/>
                </a:lnTo>
                <a:lnTo>
                  <a:pt x="35" y="765"/>
                </a:lnTo>
                <a:lnTo>
                  <a:pt x="30" y="766"/>
                </a:lnTo>
                <a:lnTo>
                  <a:pt x="18" y="773"/>
                </a:lnTo>
                <a:lnTo>
                  <a:pt x="11" y="776"/>
                </a:lnTo>
                <a:lnTo>
                  <a:pt x="7" y="781"/>
                </a:lnTo>
                <a:lnTo>
                  <a:pt x="2" y="787"/>
                </a:lnTo>
                <a:lnTo>
                  <a:pt x="0" y="795"/>
                </a:lnTo>
                <a:close/>
              </a:path>
            </a:pathLst>
          </a:custGeom>
          <a:solidFill>
            <a:srgbClr val="E9D8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186"/>
          <p:cNvSpPr>
            <a:spLocks/>
          </p:cNvSpPr>
          <p:nvPr/>
        </p:nvSpPr>
        <p:spPr bwMode="auto">
          <a:xfrm>
            <a:off x="3417888" y="4138613"/>
            <a:ext cx="519112" cy="152400"/>
          </a:xfrm>
          <a:custGeom>
            <a:avLst/>
            <a:gdLst>
              <a:gd name="T0" fmla="*/ 0 w 327"/>
              <a:gd name="T1" fmla="*/ 107950 h 96"/>
              <a:gd name="T2" fmla="*/ 0 w 327"/>
              <a:gd name="T3" fmla="*/ 107950 h 96"/>
              <a:gd name="T4" fmla="*/ 12700 w 327"/>
              <a:gd name="T5" fmla="*/ 112713 h 96"/>
              <a:gd name="T6" fmla="*/ 39687 w 327"/>
              <a:gd name="T7" fmla="*/ 122238 h 96"/>
              <a:gd name="T8" fmla="*/ 87312 w 327"/>
              <a:gd name="T9" fmla="*/ 134938 h 96"/>
              <a:gd name="T10" fmla="*/ 149225 w 327"/>
              <a:gd name="T11" fmla="*/ 144463 h 96"/>
              <a:gd name="T12" fmla="*/ 187325 w 327"/>
              <a:gd name="T13" fmla="*/ 150813 h 96"/>
              <a:gd name="T14" fmla="*/ 225425 w 327"/>
              <a:gd name="T15" fmla="*/ 152400 h 96"/>
              <a:gd name="T16" fmla="*/ 269875 w 327"/>
              <a:gd name="T17" fmla="*/ 152400 h 96"/>
              <a:gd name="T18" fmla="*/ 314325 w 327"/>
              <a:gd name="T19" fmla="*/ 152400 h 96"/>
              <a:gd name="T20" fmla="*/ 361950 w 327"/>
              <a:gd name="T21" fmla="*/ 147638 h 96"/>
              <a:gd name="T22" fmla="*/ 412750 w 327"/>
              <a:gd name="T23" fmla="*/ 139700 h 96"/>
              <a:gd name="T24" fmla="*/ 466725 w 327"/>
              <a:gd name="T25" fmla="*/ 127000 h 96"/>
              <a:gd name="T26" fmla="*/ 519112 w 327"/>
              <a:gd name="T27" fmla="*/ 112713 h 96"/>
              <a:gd name="T28" fmla="*/ 517525 w 327"/>
              <a:gd name="T29" fmla="*/ 3175 h 96"/>
              <a:gd name="T30" fmla="*/ 517525 w 327"/>
              <a:gd name="T31" fmla="*/ 3175 h 96"/>
              <a:gd name="T32" fmla="*/ 477837 w 327"/>
              <a:gd name="T33" fmla="*/ 12700 h 96"/>
              <a:gd name="T34" fmla="*/ 430212 w 327"/>
              <a:gd name="T35" fmla="*/ 20638 h 96"/>
              <a:gd name="T36" fmla="*/ 366712 w 327"/>
              <a:gd name="T37" fmla="*/ 26988 h 96"/>
              <a:gd name="T38" fmla="*/ 292100 w 327"/>
              <a:gd name="T39" fmla="*/ 30163 h 96"/>
              <a:gd name="T40" fmla="*/ 252412 w 327"/>
              <a:gd name="T41" fmla="*/ 30163 h 96"/>
              <a:gd name="T42" fmla="*/ 207962 w 327"/>
              <a:gd name="T43" fmla="*/ 30163 h 96"/>
              <a:gd name="T44" fmla="*/ 161925 w 327"/>
              <a:gd name="T45" fmla="*/ 25400 h 96"/>
              <a:gd name="T46" fmla="*/ 114300 w 327"/>
              <a:gd name="T47" fmla="*/ 20638 h 96"/>
              <a:gd name="T48" fmla="*/ 65087 w 327"/>
              <a:gd name="T49" fmla="*/ 9525 h 96"/>
              <a:gd name="T50" fmla="*/ 14287 w 327"/>
              <a:gd name="T51" fmla="*/ 0 h 96"/>
              <a:gd name="T52" fmla="*/ 0 w 327"/>
              <a:gd name="T53" fmla="*/ 107950 h 9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27"/>
              <a:gd name="T82" fmla="*/ 0 h 96"/>
              <a:gd name="T83" fmla="*/ 327 w 327"/>
              <a:gd name="T84" fmla="*/ 96 h 9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27" h="96">
                <a:moveTo>
                  <a:pt x="0" y="68"/>
                </a:moveTo>
                <a:lnTo>
                  <a:pt x="0" y="68"/>
                </a:lnTo>
                <a:lnTo>
                  <a:pt x="8" y="71"/>
                </a:lnTo>
                <a:lnTo>
                  <a:pt x="25" y="77"/>
                </a:lnTo>
                <a:lnTo>
                  <a:pt x="55" y="85"/>
                </a:lnTo>
                <a:lnTo>
                  <a:pt x="94" y="91"/>
                </a:lnTo>
                <a:lnTo>
                  <a:pt x="118" y="95"/>
                </a:lnTo>
                <a:lnTo>
                  <a:pt x="142" y="96"/>
                </a:lnTo>
                <a:lnTo>
                  <a:pt x="170" y="96"/>
                </a:lnTo>
                <a:lnTo>
                  <a:pt x="198" y="96"/>
                </a:lnTo>
                <a:lnTo>
                  <a:pt x="228" y="93"/>
                </a:lnTo>
                <a:lnTo>
                  <a:pt x="260" y="88"/>
                </a:lnTo>
                <a:lnTo>
                  <a:pt x="294" y="80"/>
                </a:lnTo>
                <a:lnTo>
                  <a:pt x="327" y="71"/>
                </a:lnTo>
                <a:lnTo>
                  <a:pt x="326" y="2"/>
                </a:lnTo>
                <a:lnTo>
                  <a:pt x="301" y="8"/>
                </a:lnTo>
                <a:lnTo>
                  <a:pt x="271" y="13"/>
                </a:lnTo>
                <a:lnTo>
                  <a:pt x="231" y="17"/>
                </a:lnTo>
                <a:lnTo>
                  <a:pt x="184" y="19"/>
                </a:lnTo>
                <a:lnTo>
                  <a:pt x="159" y="19"/>
                </a:lnTo>
                <a:lnTo>
                  <a:pt x="131" y="19"/>
                </a:lnTo>
                <a:lnTo>
                  <a:pt x="102" y="16"/>
                </a:lnTo>
                <a:lnTo>
                  <a:pt x="72" y="13"/>
                </a:lnTo>
                <a:lnTo>
                  <a:pt x="41" y="6"/>
                </a:lnTo>
                <a:lnTo>
                  <a:pt x="9" y="0"/>
                </a:lnTo>
                <a:lnTo>
                  <a:pt x="0" y="68"/>
                </a:lnTo>
                <a:close/>
              </a:path>
            </a:pathLst>
          </a:custGeom>
          <a:solidFill>
            <a:srgbClr val="D6C3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Line 187"/>
          <p:cNvSpPr>
            <a:spLocks noChangeShapeType="1"/>
          </p:cNvSpPr>
          <p:nvPr/>
        </p:nvSpPr>
        <p:spPr bwMode="auto">
          <a:xfrm>
            <a:off x="3394075" y="420370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Line 188"/>
          <p:cNvSpPr>
            <a:spLocks noChangeShapeType="1"/>
          </p:cNvSpPr>
          <p:nvPr/>
        </p:nvSpPr>
        <p:spPr bwMode="auto">
          <a:xfrm>
            <a:off x="3394075" y="420370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189"/>
          <p:cNvSpPr>
            <a:spLocks/>
          </p:cNvSpPr>
          <p:nvPr/>
        </p:nvSpPr>
        <p:spPr bwMode="auto">
          <a:xfrm>
            <a:off x="3470275" y="3124200"/>
            <a:ext cx="430213" cy="766763"/>
          </a:xfrm>
          <a:custGeom>
            <a:avLst/>
            <a:gdLst>
              <a:gd name="T0" fmla="*/ 0 w 271"/>
              <a:gd name="T1" fmla="*/ 723900 h 483"/>
              <a:gd name="T2" fmla="*/ 0 w 271"/>
              <a:gd name="T3" fmla="*/ 723900 h 483"/>
              <a:gd name="T4" fmla="*/ 7938 w 271"/>
              <a:gd name="T5" fmla="*/ 727075 h 483"/>
              <a:gd name="T6" fmla="*/ 31750 w 271"/>
              <a:gd name="T7" fmla="*/ 736600 h 483"/>
              <a:gd name="T8" fmla="*/ 73025 w 271"/>
              <a:gd name="T9" fmla="*/ 749300 h 483"/>
              <a:gd name="T10" fmla="*/ 122238 w 271"/>
              <a:gd name="T11" fmla="*/ 760413 h 483"/>
              <a:gd name="T12" fmla="*/ 155575 w 271"/>
              <a:gd name="T13" fmla="*/ 765175 h 483"/>
              <a:gd name="T14" fmla="*/ 187325 w 271"/>
              <a:gd name="T15" fmla="*/ 766763 h 483"/>
              <a:gd name="T16" fmla="*/ 222250 w 271"/>
              <a:gd name="T17" fmla="*/ 766763 h 483"/>
              <a:gd name="T18" fmla="*/ 260350 w 271"/>
              <a:gd name="T19" fmla="*/ 765175 h 483"/>
              <a:gd name="T20" fmla="*/ 300038 w 271"/>
              <a:gd name="T21" fmla="*/ 760413 h 483"/>
              <a:gd name="T22" fmla="*/ 342900 w 271"/>
              <a:gd name="T23" fmla="*/ 752475 h 483"/>
              <a:gd name="T24" fmla="*/ 384175 w 271"/>
              <a:gd name="T25" fmla="*/ 739775 h 483"/>
              <a:gd name="T26" fmla="*/ 430213 w 271"/>
              <a:gd name="T27" fmla="*/ 723900 h 483"/>
              <a:gd name="T28" fmla="*/ 422275 w 271"/>
              <a:gd name="T29" fmla="*/ 636588 h 483"/>
              <a:gd name="T30" fmla="*/ 387350 w 271"/>
              <a:gd name="T31" fmla="*/ 636588 h 483"/>
              <a:gd name="T32" fmla="*/ 387350 w 271"/>
              <a:gd name="T33" fmla="*/ 636588 h 483"/>
              <a:gd name="T34" fmla="*/ 379413 w 271"/>
              <a:gd name="T35" fmla="*/ 544513 h 483"/>
              <a:gd name="T36" fmla="*/ 369888 w 271"/>
              <a:gd name="T37" fmla="*/ 449263 h 483"/>
              <a:gd name="T38" fmla="*/ 357188 w 271"/>
              <a:gd name="T39" fmla="*/ 336550 h 483"/>
              <a:gd name="T40" fmla="*/ 342900 w 271"/>
              <a:gd name="T41" fmla="*/ 227013 h 483"/>
              <a:gd name="T42" fmla="*/ 331788 w 271"/>
              <a:gd name="T43" fmla="*/ 174625 h 483"/>
              <a:gd name="T44" fmla="*/ 319088 w 271"/>
              <a:gd name="T45" fmla="*/ 127000 h 483"/>
              <a:gd name="T46" fmla="*/ 309563 w 271"/>
              <a:gd name="T47" fmla="*/ 84138 h 483"/>
              <a:gd name="T48" fmla="*/ 296863 w 271"/>
              <a:gd name="T49" fmla="*/ 52388 h 483"/>
              <a:gd name="T50" fmla="*/ 290513 w 271"/>
              <a:gd name="T51" fmla="*/ 38100 h 483"/>
              <a:gd name="T52" fmla="*/ 282575 w 271"/>
              <a:gd name="T53" fmla="*/ 26988 h 483"/>
              <a:gd name="T54" fmla="*/ 274638 w 271"/>
              <a:gd name="T55" fmla="*/ 20638 h 483"/>
              <a:gd name="T56" fmla="*/ 269875 w 271"/>
              <a:gd name="T57" fmla="*/ 14288 h 483"/>
              <a:gd name="T58" fmla="*/ 269875 w 271"/>
              <a:gd name="T59" fmla="*/ 14288 h 483"/>
              <a:gd name="T60" fmla="*/ 257175 w 271"/>
              <a:gd name="T61" fmla="*/ 9525 h 483"/>
              <a:gd name="T62" fmla="*/ 244475 w 271"/>
              <a:gd name="T63" fmla="*/ 4763 h 483"/>
              <a:gd name="T64" fmla="*/ 230188 w 271"/>
              <a:gd name="T65" fmla="*/ 3175 h 483"/>
              <a:gd name="T66" fmla="*/ 212725 w 271"/>
              <a:gd name="T67" fmla="*/ 0 h 483"/>
              <a:gd name="T68" fmla="*/ 192088 w 271"/>
              <a:gd name="T69" fmla="*/ 0 h 483"/>
              <a:gd name="T70" fmla="*/ 169863 w 271"/>
              <a:gd name="T71" fmla="*/ 4763 h 483"/>
              <a:gd name="T72" fmla="*/ 147638 w 271"/>
              <a:gd name="T73" fmla="*/ 14288 h 483"/>
              <a:gd name="T74" fmla="*/ 147638 w 271"/>
              <a:gd name="T75" fmla="*/ 14288 h 483"/>
              <a:gd name="T76" fmla="*/ 139700 w 271"/>
              <a:gd name="T77" fmla="*/ 22225 h 483"/>
              <a:gd name="T78" fmla="*/ 130175 w 271"/>
              <a:gd name="T79" fmla="*/ 31750 h 483"/>
              <a:gd name="T80" fmla="*/ 125413 w 271"/>
              <a:gd name="T81" fmla="*/ 47625 h 483"/>
              <a:gd name="T82" fmla="*/ 117475 w 271"/>
              <a:gd name="T83" fmla="*/ 65088 h 483"/>
              <a:gd name="T84" fmla="*/ 104775 w 271"/>
              <a:gd name="T85" fmla="*/ 112713 h 483"/>
              <a:gd name="T86" fmla="*/ 96838 w 271"/>
              <a:gd name="T87" fmla="*/ 165100 h 483"/>
              <a:gd name="T88" fmla="*/ 87313 w 271"/>
              <a:gd name="T89" fmla="*/ 227013 h 483"/>
              <a:gd name="T90" fmla="*/ 79375 w 271"/>
              <a:gd name="T91" fmla="*/ 290513 h 483"/>
              <a:gd name="T92" fmla="*/ 69850 w 271"/>
              <a:gd name="T93" fmla="*/ 412750 h 483"/>
              <a:gd name="T94" fmla="*/ 44450 w 271"/>
              <a:gd name="T95" fmla="*/ 623888 h 483"/>
              <a:gd name="T96" fmla="*/ 7938 w 271"/>
              <a:gd name="T97" fmla="*/ 623888 h 483"/>
              <a:gd name="T98" fmla="*/ 0 w 271"/>
              <a:gd name="T99" fmla="*/ 723900 h 48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271"/>
              <a:gd name="T151" fmla="*/ 0 h 483"/>
              <a:gd name="T152" fmla="*/ 271 w 271"/>
              <a:gd name="T153" fmla="*/ 483 h 48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271" h="483">
                <a:moveTo>
                  <a:pt x="0" y="456"/>
                </a:moveTo>
                <a:lnTo>
                  <a:pt x="0" y="456"/>
                </a:lnTo>
                <a:lnTo>
                  <a:pt x="5" y="458"/>
                </a:lnTo>
                <a:lnTo>
                  <a:pt x="20" y="464"/>
                </a:lnTo>
                <a:lnTo>
                  <a:pt x="46" y="472"/>
                </a:lnTo>
                <a:lnTo>
                  <a:pt x="77" y="479"/>
                </a:lnTo>
                <a:lnTo>
                  <a:pt x="98" y="482"/>
                </a:lnTo>
                <a:lnTo>
                  <a:pt x="118" y="483"/>
                </a:lnTo>
                <a:lnTo>
                  <a:pt x="140" y="483"/>
                </a:lnTo>
                <a:lnTo>
                  <a:pt x="164" y="482"/>
                </a:lnTo>
                <a:lnTo>
                  <a:pt x="189" y="479"/>
                </a:lnTo>
                <a:lnTo>
                  <a:pt x="216" y="474"/>
                </a:lnTo>
                <a:lnTo>
                  <a:pt x="242" y="466"/>
                </a:lnTo>
                <a:lnTo>
                  <a:pt x="271" y="456"/>
                </a:lnTo>
                <a:lnTo>
                  <a:pt x="266" y="401"/>
                </a:lnTo>
                <a:lnTo>
                  <a:pt x="244" y="401"/>
                </a:lnTo>
                <a:lnTo>
                  <a:pt x="239" y="343"/>
                </a:lnTo>
                <a:lnTo>
                  <a:pt x="233" y="283"/>
                </a:lnTo>
                <a:lnTo>
                  <a:pt x="225" y="212"/>
                </a:lnTo>
                <a:lnTo>
                  <a:pt x="216" y="143"/>
                </a:lnTo>
                <a:lnTo>
                  <a:pt x="209" y="110"/>
                </a:lnTo>
                <a:lnTo>
                  <a:pt x="201" y="80"/>
                </a:lnTo>
                <a:lnTo>
                  <a:pt x="195" y="53"/>
                </a:lnTo>
                <a:lnTo>
                  <a:pt x="187" y="33"/>
                </a:lnTo>
                <a:lnTo>
                  <a:pt x="183" y="24"/>
                </a:lnTo>
                <a:lnTo>
                  <a:pt x="178" y="17"/>
                </a:lnTo>
                <a:lnTo>
                  <a:pt x="173" y="13"/>
                </a:lnTo>
                <a:lnTo>
                  <a:pt x="170" y="9"/>
                </a:lnTo>
                <a:lnTo>
                  <a:pt x="162" y="6"/>
                </a:lnTo>
                <a:lnTo>
                  <a:pt x="154" y="3"/>
                </a:lnTo>
                <a:lnTo>
                  <a:pt x="145" y="2"/>
                </a:lnTo>
                <a:lnTo>
                  <a:pt x="134" y="0"/>
                </a:lnTo>
                <a:lnTo>
                  <a:pt x="121" y="0"/>
                </a:lnTo>
                <a:lnTo>
                  <a:pt x="107" y="3"/>
                </a:lnTo>
                <a:lnTo>
                  <a:pt x="93" y="9"/>
                </a:lnTo>
                <a:lnTo>
                  <a:pt x="88" y="14"/>
                </a:lnTo>
                <a:lnTo>
                  <a:pt x="82" y="20"/>
                </a:lnTo>
                <a:lnTo>
                  <a:pt x="79" y="30"/>
                </a:lnTo>
                <a:lnTo>
                  <a:pt x="74" y="41"/>
                </a:lnTo>
                <a:lnTo>
                  <a:pt x="66" y="71"/>
                </a:lnTo>
                <a:lnTo>
                  <a:pt x="61" y="104"/>
                </a:lnTo>
                <a:lnTo>
                  <a:pt x="55" y="143"/>
                </a:lnTo>
                <a:lnTo>
                  <a:pt x="50" y="183"/>
                </a:lnTo>
                <a:lnTo>
                  <a:pt x="44" y="260"/>
                </a:lnTo>
                <a:lnTo>
                  <a:pt x="28" y="393"/>
                </a:lnTo>
                <a:lnTo>
                  <a:pt x="5" y="393"/>
                </a:lnTo>
                <a:lnTo>
                  <a:pt x="0" y="456"/>
                </a:lnTo>
                <a:close/>
              </a:path>
            </a:pathLst>
          </a:custGeom>
          <a:solidFill>
            <a:srgbClr val="D6C3B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091" name="Picture 19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775" y="5018088"/>
            <a:ext cx="757238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2" name="Freeform 221"/>
          <p:cNvSpPr>
            <a:spLocks noEditPoints="1"/>
          </p:cNvSpPr>
          <p:nvPr/>
        </p:nvSpPr>
        <p:spPr bwMode="auto">
          <a:xfrm>
            <a:off x="4887913" y="3892550"/>
            <a:ext cx="839787" cy="573088"/>
          </a:xfrm>
          <a:custGeom>
            <a:avLst/>
            <a:gdLst>
              <a:gd name="T0" fmla="*/ 827087 w 529"/>
              <a:gd name="T1" fmla="*/ 26988 h 361"/>
              <a:gd name="T2" fmla="*/ 758825 w 529"/>
              <a:gd name="T3" fmla="*/ 65088 h 361"/>
              <a:gd name="T4" fmla="*/ 501650 w 529"/>
              <a:gd name="T5" fmla="*/ 109538 h 361"/>
              <a:gd name="T6" fmla="*/ 257175 w 529"/>
              <a:gd name="T7" fmla="*/ 103188 h 361"/>
              <a:gd name="T8" fmla="*/ 71437 w 529"/>
              <a:gd name="T9" fmla="*/ 61913 h 361"/>
              <a:gd name="T10" fmla="*/ 9525 w 529"/>
              <a:gd name="T11" fmla="*/ 22225 h 361"/>
              <a:gd name="T12" fmla="*/ 0 w 529"/>
              <a:gd name="T13" fmla="*/ 466725 h 361"/>
              <a:gd name="T14" fmla="*/ 25400 w 529"/>
              <a:gd name="T15" fmla="*/ 496888 h 361"/>
              <a:gd name="T16" fmla="*/ 130175 w 529"/>
              <a:gd name="T17" fmla="*/ 542925 h 361"/>
              <a:gd name="T18" fmla="*/ 419100 w 529"/>
              <a:gd name="T19" fmla="*/ 573088 h 361"/>
              <a:gd name="T20" fmla="*/ 654050 w 529"/>
              <a:gd name="T21" fmla="*/ 552450 h 361"/>
              <a:gd name="T22" fmla="*/ 787400 w 529"/>
              <a:gd name="T23" fmla="*/ 512763 h 361"/>
              <a:gd name="T24" fmla="*/ 836612 w 529"/>
              <a:gd name="T25" fmla="*/ 473075 h 361"/>
              <a:gd name="T26" fmla="*/ 836612 w 529"/>
              <a:gd name="T27" fmla="*/ 4763 h 361"/>
              <a:gd name="T28" fmla="*/ 19050 w 529"/>
              <a:gd name="T29" fmla="*/ 61913 h 361"/>
              <a:gd name="T30" fmla="*/ 25400 w 529"/>
              <a:gd name="T31" fmla="*/ 69850 h 361"/>
              <a:gd name="T32" fmla="*/ 36512 w 529"/>
              <a:gd name="T33" fmla="*/ 452438 h 361"/>
              <a:gd name="T34" fmla="*/ 61912 w 529"/>
              <a:gd name="T35" fmla="*/ 457200 h 361"/>
              <a:gd name="T36" fmla="*/ 61912 w 529"/>
              <a:gd name="T37" fmla="*/ 457200 h 361"/>
              <a:gd name="T38" fmla="*/ 77787 w 529"/>
              <a:gd name="T39" fmla="*/ 90488 h 361"/>
              <a:gd name="T40" fmla="*/ 82550 w 529"/>
              <a:gd name="T41" fmla="*/ 95250 h 361"/>
              <a:gd name="T42" fmla="*/ 96837 w 529"/>
              <a:gd name="T43" fmla="*/ 474663 h 361"/>
              <a:gd name="T44" fmla="*/ 122237 w 529"/>
              <a:gd name="T45" fmla="*/ 482600 h 361"/>
              <a:gd name="T46" fmla="*/ 122237 w 529"/>
              <a:gd name="T47" fmla="*/ 482600 h 361"/>
              <a:gd name="T48" fmla="*/ 134937 w 529"/>
              <a:gd name="T49" fmla="*/ 109538 h 361"/>
              <a:gd name="T50" fmla="*/ 142875 w 529"/>
              <a:gd name="T51" fmla="*/ 117475 h 361"/>
              <a:gd name="T52" fmla="*/ 160337 w 529"/>
              <a:gd name="T53" fmla="*/ 500063 h 361"/>
              <a:gd name="T54" fmla="*/ 182562 w 529"/>
              <a:gd name="T55" fmla="*/ 503238 h 361"/>
              <a:gd name="T56" fmla="*/ 182562 w 529"/>
              <a:gd name="T57" fmla="*/ 503238 h 361"/>
              <a:gd name="T58" fmla="*/ 200025 w 529"/>
              <a:gd name="T59" fmla="*/ 127000 h 361"/>
              <a:gd name="T60" fmla="*/ 204787 w 529"/>
              <a:gd name="T61" fmla="*/ 133350 h 361"/>
              <a:gd name="T62" fmla="*/ 623887 w 529"/>
              <a:gd name="T63" fmla="*/ 503238 h 361"/>
              <a:gd name="T64" fmla="*/ 649287 w 529"/>
              <a:gd name="T65" fmla="*/ 496888 h 361"/>
              <a:gd name="T66" fmla="*/ 649287 w 529"/>
              <a:gd name="T67" fmla="*/ 496888 h 361"/>
              <a:gd name="T68" fmla="*/ 663575 w 529"/>
              <a:gd name="T69" fmla="*/ 117475 h 361"/>
              <a:gd name="T70" fmla="*/ 671512 w 529"/>
              <a:gd name="T71" fmla="*/ 114300 h 361"/>
              <a:gd name="T72" fmla="*/ 687387 w 529"/>
              <a:gd name="T73" fmla="*/ 487363 h 361"/>
              <a:gd name="T74" fmla="*/ 711200 w 529"/>
              <a:gd name="T75" fmla="*/ 479425 h 361"/>
              <a:gd name="T76" fmla="*/ 711200 w 529"/>
              <a:gd name="T77" fmla="*/ 479425 h 361"/>
              <a:gd name="T78" fmla="*/ 727075 w 529"/>
              <a:gd name="T79" fmla="*/ 96838 h 361"/>
              <a:gd name="T80" fmla="*/ 731837 w 529"/>
              <a:gd name="T81" fmla="*/ 90488 h 361"/>
              <a:gd name="T82" fmla="*/ 746125 w 529"/>
              <a:gd name="T83" fmla="*/ 461963 h 361"/>
              <a:gd name="T84" fmla="*/ 769937 w 529"/>
              <a:gd name="T85" fmla="*/ 457200 h 361"/>
              <a:gd name="T86" fmla="*/ 769937 w 529"/>
              <a:gd name="T87" fmla="*/ 457200 h 361"/>
              <a:gd name="T88" fmla="*/ 784225 w 529"/>
              <a:gd name="T89" fmla="*/ 73025 h 361"/>
              <a:gd name="T90" fmla="*/ 792162 w 529"/>
              <a:gd name="T91" fmla="*/ 68263 h 361"/>
              <a:gd name="T92" fmla="*/ 806450 w 529"/>
              <a:gd name="T93" fmla="*/ 439738 h 361"/>
              <a:gd name="T94" fmla="*/ 828675 w 529"/>
              <a:gd name="T95" fmla="*/ 431800 h 361"/>
              <a:gd name="T96" fmla="*/ 828675 w 529"/>
              <a:gd name="T97" fmla="*/ 431800 h 36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29"/>
              <a:gd name="T148" fmla="*/ 0 h 361"/>
              <a:gd name="T149" fmla="*/ 529 w 529"/>
              <a:gd name="T150" fmla="*/ 361 h 361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29" h="361">
                <a:moveTo>
                  <a:pt x="527" y="3"/>
                </a:moveTo>
                <a:lnTo>
                  <a:pt x="527" y="3"/>
                </a:lnTo>
                <a:lnTo>
                  <a:pt x="526" y="11"/>
                </a:lnTo>
                <a:lnTo>
                  <a:pt x="521" y="17"/>
                </a:lnTo>
                <a:lnTo>
                  <a:pt x="513" y="24"/>
                </a:lnTo>
                <a:lnTo>
                  <a:pt x="503" y="30"/>
                </a:lnTo>
                <a:lnTo>
                  <a:pt x="492" y="35"/>
                </a:lnTo>
                <a:lnTo>
                  <a:pt x="478" y="41"/>
                </a:lnTo>
                <a:lnTo>
                  <a:pt x="445" y="50"/>
                </a:lnTo>
                <a:lnTo>
                  <a:pt x="407" y="58"/>
                </a:lnTo>
                <a:lnTo>
                  <a:pt x="363" y="65"/>
                </a:lnTo>
                <a:lnTo>
                  <a:pt x="316" y="69"/>
                </a:lnTo>
                <a:lnTo>
                  <a:pt x="264" y="69"/>
                </a:lnTo>
                <a:lnTo>
                  <a:pt x="211" y="69"/>
                </a:lnTo>
                <a:lnTo>
                  <a:pt x="162" y="65"/>
                </a:lnTo>
                <a:lnTo>
                  <a:pt x="116" y="58"/>
                </a:lnTo>
                <a:lnTo>
                  <a:pt x="77" y="49"/>
                </a:lnTo>
                <a:lnTo>
                  <a:pt x="60" y="44"/>
                </a:lnTo>
                <a:lnTo>
                  <a:pt x="45" y="39"/>
                </a:lnTo>
                <a:lnTo>
                  <a:pt x="31" y="33"/>
                </a:lnTo>
                <a:lnTo>
                  <a:pt x="20" y="27"/>
                </a:lnTo>
                <a:lnTo>
                  <a:pt x="12" y="21"/>
                </a:lnTo>
                <a:lnTo>
                  <a:pt x="6" y="14"/>
                </a:lnTo>
                <a:lnTo>
                  <a:pt x="1" y="6"/>
                </a:lnTo>
                <a:lnTo>
                  <a:pt x="0" y="0"/>
                </a:lnTo>
                <a:lnTo>
                  <a:pt x="0" y="294"/>
                </a:lnTo>
                <a:lnTo>
                  <a:pt x="3" y="301"/>
                </a:lnTo>
                <a:lnTo>
                  <a:pt x="8" y="307"/>
                </a:lnTo>
                <a:lnTo>
                  <a:pt x="16" y="313"/>
                </a:lnTo>
                <a:lnTo>
                  <a:pt x="25" y="320"/>
                </a:lnTo>
                <a:lnTo>
                  <a:pt x="36" y="326"/>
                </a:lnTo>
                <a:lnTo>
                  <a:pt x="50" y="331"/>
                </a:lnTo>
                <a:lnTo>
                  <a:pt x="82" y="342"/>
                </a:lnTo>
                <a:lnTo>
                  <a:pt x="121" y="350"/>
                </a:lnTo>
                <a:lnTo>
                  <a:pt x="165" y="356"/>
                </a:lnTo>
                <a:lnTo>
                  <a:pt x="212" y="359"/>
                </a:lnTo>
                <a:lnTo>
                  <a:pt x="264" y="361"/>
                </a:lnTo>
                <a:lnTo>
                  <a:pt x="318" y="359"/>
                </a:lnTo>
                <a:lnTo>
                  <a:pt x="367" y="354"/>
                </a:lnTo>
                <a:lnTo>
                  <a:pt x="412" y="348"/>
                </a:lnTo>
                <a:lnTo>
                  <a:pt x="452" y="340"/>
                </a:lnTo>
                <a:lnTo>
                  <a:pt x="467" y="335"/>
                </a:lnTo>
                <a:lnTo>
                  <a:pt x="483" y="329"/>
                </a:lnTo>
                <a:lnTo>
                  <a:pt x="496" y="323"/>
                </a:lnTo>
                <a:lnTo>
                  <a:pt x="508" y="318"/>
                </a:lnTo>
                <a:lnTo>
                  <a:pt x="516" y="310"/>
                </a:lnTo>
                <a:lnTo>
                  <a:pt x="522" y="304"/>
                </a:lnTo>
                <a:lnTo>
                  <a:pt x="527" y="298"/>
                </a:lnTo>
                <a:lnTo>
                  <a:pt x="529" y="290"/>
                </a:lnTo>
                <a:lnTo>
                  <a:pt x="527" y="287"/>
                </a:lnTo>
                <a:lnTo>
                  <a:pt x="527" y="3"/>
                </a:lnTo>
                <a:close/>
                <a:moveTo>
                  <a:pt x="12" y="277"/>
                </a:moveTo>
                <a:lnTo>
                  <a:pt x="6" y="277"/>
                </a:lnTo>
                <a:lnTo>
                  <a:pt x="6" y="39"/>
                </a:lnTo>
                <a:lnTo>
                  <a:pt x="12" y="39"/>
                </a:lnTo>
                <a:lnTo>
                  <a:pt x="12" y="277"/>
                </a:lnTo>
                <a:close/>
                <a:moveTo>
                  <a:pt x="20" y="282"/>
                </a:moveTo>
                <a:lnTo>
                  <a:pt x="16" y="282"/>
                </a:lnTo>
                <a:lnTo>
                  <a:pt x="16" y="44"/>
                </a:lnTo>
                <a:lnTo>
                  <a:pt x="20" y="44"/>
                </a:lnTo>
                <a:lnTo>
                  <a:pt x="20" y="282"/>
                </a:lnTo>
                <a:close/>
                <a:moveTo>
                  <a:pt x="30" y="285"/>
                </a:moveTo>
                <a:lnTo>
                  <a:pt x="23" y="285"/>
                </a:lnTo>
                <a:lnTo>
                  <a:pt x="23" y="47"/>
                </a:lnTo>
                <a:lnTo>
                  <a:pt x="30" y="47"/>
                </a:lnTo>
                <a:lnTo>
                  <a:pt x="30" y="285"/>
                </a:lnTo>
                <a:close/>
                <a:moveTo>
                  <a:pt x="39" y="288"/>
                </a:moveTo>
                <a:lnTo>
                  <a:pt x="34" y="288"/>
                </a:lnTo>
                <a:lnTo>
                  <a:pt x="34" y="50"/>
                </a:lnTo>
                <a:lnTo>
                  <a:pt x="39" y="50"/>
                </a:lnTo>
                <a:lnTo>
                  <a:pt x="39" y="288"/>
                </a:lnTo>
                <a:close/>
                <a:moveTo>
                  <a:pt x="49" y="294"/>
                </a:moveTo>
                <a:lnTo>
                  <a:pt x="44" y="294"/>
                </a:lnTo>
                <a:lnTo>
                  <a:pt x="44" y="57"/>
                </a:lnTo>
                <a:lnTo>
                  <a:pt x="49" y="57"/>
                </a:lnTo>
                <a:lnTo>
                  <a:pt x="49" y="294"/>
                </a:lnTo>
                <a:close/>
                <a:moveTo>
                  <a:pt x="58" y="298"/>
                </a:moveTo>
                <a:lnTo>
                  <a:pt x="52" y="298"/>
                </a:lnTo>
                <a:lnTo>
                  <a:pt x="52" y="60"/>
                </a:lnTo>
                <a:lnTo>
                  <a:pt x="58" y="60"/>
                </a:lnTo>
                <a:lnTo>
                  <a:pt x="58" y="298"/>
                </a:lnTo>
                <a:close/>
                <a:moveTo>
                  <a:pt x="67" y="299"/>
                </a:moveTo>
                <a:lnTo>
                  <a:pt x="61" y="299"/>
                </a:lnTo>
                <a:lnTo>
                  <a:pt x="61" y="61"/>
                </a:lnTo>
                <a:lnTo>
                  <a:pt x="67" y="61"/>
                </a:lnTo>
                <a:lnTo>
                  <a:pt x="67" y="299"/>
                </a:lnTo>
                <a:close/>
                <a:moveTo>
                  <a:pt x="77" y="304"/>
                </a:moveTo>
                <a:lnTo>
                  <a:pt x="71" y="304"/>
                </a:lnTo>
                <a:lnTo>
                  <a:pt x="71" y="66"/>
                </a:lnTo>
                <a:lnTo>
                  <a:pt x="77" y="66"/>
                </a:lnTo>
                <a:lnTo>
                  <a:pt x="77" y="304"/>
                </a:lnTo>
                <a:close/>
                <a:moveTo>
                  <a:pt x="85" y="307"/>
                </a:moveTo>
                <a:lnTo>
                  <a:pt x="80" y="307"/>
                </a:lnTo>
                <a:lnTo>
                  <a:pt x="80" y="69"/>
                </a:lnTo>
                <a:lnTo>
                  <a:pt x="85" y="69"/>
                </a:lnTo>
                <a:lnTo>
                  <a:pt x="85" y="307"/>
                </a:lnTo>
                <a:close/>
                <a:moveTo>
                  <a:pt x="96" y="312"/>
                </a:moveTo>
                <a:lnTo>
                  <a:pt x="90" y="312"/>
                </a:lnTo>
                <a:lnTo>
                  <a:pt x="90" y="74"/>
                </a:lnTo>
                <a:lnTo>
                  <a:pt x="96" y="74"/>
                </a:lnTo>
                <a:lnTo>
                  <a:pt x="96" y="312"/>
                </a:lnTo>
                <a:close/>
                <a:moveTo>
                  <a:pt x="105" y="315"/>
                </a:moveTo>
                <a:lnTo>
                  <a:pt x="101" y="315"/>
                </a:lnTo>
                <a:lnTo>
                  <a:pt x="101" y="77"/>
                </a:lnTo>
                <a:lnTo>
                  <a:pt x="105" y="77"/>
                </a:lnTo>
                <a:lnTo>
                  <a:pt x="105" y="315"/>
                </a:lnTo>
                <a:close/>
                <a:moveTo>
                  <a:pt x="115" y="317"/>
                </a:moveTo>
                <a:lnTo>
                  <a:pt x="110" y="317"/>
                </a:lnTo>
                <a:lnTo>
                  <a:pt x="110" y="79"/>
                </a:lnTo>
                <a:lnTo>
                  <a:pt x="115" y="79"/>
                </a:lnTo>
                <a:lnTo>
                  <a:pt x="115" y="317"/>
                </a:lnTo>
                <a:close/>
                <a:moveTo>
                  <a:pt x="126" y="318"/>
                </a:moveTo>
                <a:lnTo>
                  <a:pt x="119" y="318"/>
                </a:lnTo>
                <a:lnTo>
                  <a:pt x="119" y="80"/>
                </a:lnTo>
                <a:lnTo>
                  <a:pt x="126" y="80"/>
                </a:lnTo>
                <a:lnTo>
                  <a:pt x="126" y="318"/>
                </a:lnTo>
                <a:close/>
                <a:moveTo>
                  <a:pt x="135" y="321"/>
                </a:moveTo>
                <a:lnTo>
                  <a:pt x="129" y="321"/>
                </a:lnTo>
                <a:lnTo>
                  <a:pt x="129" y="84"/>
                </a:lnTo>
                <a:lnTo>
                  <a:pt x="135" y="84"/>
                </a:lnTo>
                <a:lnTo>
                  <a:pt x="135" y="321"/>
                </a:lnTo>
                <a:close/>
                <a:moveTo>
                  <a:pt x="400" y="317"/>
                </a:moveTo>
                <a:lnTo>
                  <a:pt x="393" y="317"/>
                </a:lnTo>
                <a:lnTo>
                  <a:pt x="393" y="79"/>
                </a:lnTo>
                <a:lnTo>
                  <a:pt x="400" y="79"/>
                </a:lnTo>
                <a:lnTo>
                  <a:pt x="400" y="317"/>
                </a:lnTo>
                <a:close/>
                <a:moveTo>
                  <a:pt x="409" y="313"/>
                </a:moveTo>
                <a:lnTo>
                  <a:pt x="403" y="313"/>
                </a:lnTo>
                <a:lnTo>
                  <a:pt x="403" y="76"/>
                </a:lnTo>
                <a:lnTo>
                  <a:pt x="409" y="76"/>
                </a:lnTo>
                <a:lnTo>
                  <a:pt x="409" y="313"/>
                </a:lnTo>
                <a:close/>
                <a:moveTo>
                  <a:pt x="418" y="312"/>
                </a:moveTo>
                <a:lnTo>
                  <a:pt x="414" y="312"/>
                </a:lnTo>
                <a:lnTo>
                  <a:pt x="414" y="74"/>
                </a:lnTo>
                <a:lnTo>
                  <a:pt x="418" y="74"/>
                </a:lnTo>
                <a:lnTo>
                  <a:pt x="418" y="312"/>
                </a:lnTo>
                <a:close/>
                <a:moveTo>
                  <a:pt x="428" y="310"/>
                </a:moveTo>
                <a:lnTo>
                  <a:pt x="423" y="310"/>
                </a:lnTo>
                <a:lnTo>
                  <a:pt x="423" y="72"/>
                </a:lnTo>
                <a:lnTo>
                  <a:pt x="428" y="72"/>
                </a:lnTo>
                <a:lnTo>
                  <a:pt x="428" y="310"/>
                </a:lnTo>
                <a:close/>
                <a:moveTo>
                  <a:pt x="439" y="307"/>
                </a:moveTo>
                <a:lnTo>
                  <a:pt x="433" y="307"/>
                </a:lnTo>
                <a:lnTo>
                  <a:pt x="433" y="69"/>
                </a:lnTo>
                <a:lnTo>
                  <a:pt x="439" y="69"/>
                </a:lnTo>
                <a:lnTo>
                  <a:pt x="439" y="307"/>
                </a:lnTo>
                <a:close/>
                <a:moveTo>
                  <a:pt x="448" y="302"/>
                </a:moveTo>
                <a:lnTo>
                  <a:pt x="444" y="302"/>
                </a:lnTo>
                <a:lnTo>
                  <a:pt x="444" y="65"/>
                </a:lnTo>
                <a:lnTo>
                  <a:pt x="448" y="65"/>
                </a:lnTo>
                <a:lnTo>
                  <a:pt x="448" y="302"/>
                </a:lnTo>
                <a:close/>
                <a:moveTo>
                  <a:pt x="458" y="299"/>
                </a:moveTo>
                <a:lnTo>
                  <a:pt x="452" y="299"/>
                </a:lnTo>
                <a:lnTo>
                  <a:pt x="452" y="61"/>
                </a:lnTo>
                <a:lnTo>
                  <a:pt x="458" y="61"/>
                </a:lnTo>
                <a:lnTo>
                  <a:pt x="458" y="299"/>
                </a:lnTo>
                <a:close/>
                <a:moveTo>
                  <a:pt x="467" y="294"/>
                </a:moveTo>
                <a:lnTo>
                  <a:pt x="461" y="294"/>
                </a:lnTo>
                <a:lnTo>
                  <a:pt x="461" y="57"/>
                </a:lnTo>
                <a:lnTo>
                  <a:pt x="467" y="57"/>
                </a:lnTo>
                <a:lnTo>
                  <a:pt x="467" y="294"/>
                </a:lnTo>
                <a:close/>
                <a:moveTo>
                  <a:pt x="477" y="291"/>
                </a:moveTo>
                <a:lnTo>
                  <a:pt x="470" y="291"/>
                </a:lnTo>
                <a:lnTo>
                  <a:pt x="470" y="54"/>
                </a:lnTo>
                <a:lnTo>
                  <a:pt x="477" y="54"/>
                </a:lnTo>
                <a:lnTo>
                  <a:pt x="477" y="291"/>
                </a:lnTo>
                <a:close/>
                <a:moveTo>
                  <a:pt x="485" y="288"/>
                </a:moveTo>
                <a:lnTo>
                  <a:pt x="480" y="288"/>
                </a:lnTo>
                <a:lnTo>
                  <a:pt x="480" y="50"/>
                </a:lnTo>
                <a:lnTo>
                  <a:pt x="485" y="50"/>
                </a:lnTo>
                <a:lnTo>
                  <a:pt x="485" y="288"/>
                </a:lnTo>
                <a:close/>
                <a:moveTo>
                  <a:pt x="494" y="283"/>
                </a:moveTo>
                <a:lnTo>
                  <a:pt x="489" y="283"/>
                </a:lnTo>
                <a:lnTo>
                  <a:pt x="489" y="46"/>
                </a:lnTo>
                <a:lnTo>
                  <a:pt x="494" y="46"/>
                </a:lnTo>
                <a:lnTo>
                  <a:pt x="494" y="283"/>
                </a:lnTo>
                <a:close/>
                <a:moveTo>
                  <a:pt x="505" y="280"/>
                </a:moveTo>
                <a:lnTo>
                  <a:pt x="499" y="280"/>
                </a:lnTo>
                <a:lnTo>
                  <a:pt x="499" y="43"/>
                </a:lnTo>
                <a:lnTo>
                  <a:pt x="505" y="43"/>
                </a:lnTo>
                <a:lnTo>
                  <a:pt x="505" y="280"/>
                </a:lnTo>
                <a:close/>
                <a:moveTo>
                  <a:pt x="513" y="277"/>
                </a:moveTo>
                <a:lnTo>
                  <a:pt x="508" y="277"/>
                </a:lnTo>
                <a:lnTo>
                  <a:pt x="508" y="39"/>
                </a:lnTo>
                <a:lnTo>
                  <a:pt x="513" y="39"/>
                </a:lnTo>
                <a:lnTo>
                  <a:pt x="513" y="277"/>
                </a:lnTo>
                <a:close/>
                <a:moveTo>
                  <a:pt x="522" y="272"/>
                </a:moveTo>
                <a:lnTo>
                  <a:pt x="516" y="272"/>
                </a:lnTo>
                <a:lnTo>
                  <a:pt x="516" y="35"/>
                </a:lnTo>
                <a:lnTo>
                  <a:pt x="522" y="35"/>
                </a:lnTo>
                <a:lnTo>
                  <a:pt x="522" y="272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225"/>
          <p:cNvSpPr>
            <a:spLocks/>
          </p:cNvSpPr>
          <p:nvPr/>
        </p:nvSpPr>
        <p:spPr bwMode="auto">
          <a:xfrm>
            <a:off x="4887913" y="3779838"/>
            <a:ext cx="839787" cy="222250"/>
          </a:xfrm>
          <a:custGeom>
            <a:avLst/>
            <a:gdLst>
              <a:gd name="T0" fmla="*/ 839787 w 529"/>
              <a:gd name="T1" fmla="*/ 112713 h 140"/>
              <a:gd name="T2" fmla="*/ 839787 w 529"/>
              <a:gd name="T3" fmla="*/ 112713 h 140"/>
              <a:gd name="T4" fmla="*/ 836612 w 529"/>
              <a:gd name="T5" fmla="*/ 122238 h 140"/>
              <a:gd name="T6" fmla="*/ 828675 w 529"/>
              <a:gd name="T7" fmla="*/ 134938 h 140"/>
              <a:gd name="T8" fmla="*/ 819150 w 529"/>
              <a:gd name="T9" fmla="*/ 146050 h 140"/>
              <a:gd name="T10" fmla="*/ 806450 w 529"/>
              <a:gd name="T11" fmla="*/ 155575 h 140"/>
              <a:gd name="T12" fmla="*/ 787400 w 529"/>
              <a:gd name="T13" fmla="*/ 165100 h 140"/>
              <a:gd name="T14" fmla="*/ 766762 w 529"/>
              <a:gd name="T15" fmla="*/ 174625 h 140"/>
              <a:gd name="T16" fmla="*/ 741362 w 529"/>
              <a:gd name="T17" fmla="*/ 182563 h 140"/>
              <a:gd name="T18" fmla="*/ 717550 w 529"/>
              <a:gd name="T19" fmla="*/ 190500 h 140"/>
              <a:gd name="T20" fmla="*/ 654050 w 529"/>
              <a:gd name="T21" fmla="*/ 204788 h 140"/>
              <a:gd name="T22" fmla="*/ 582612 w 529"/>
              <a:gd name="T23" fmla="*/ 215900 h 140"/>
              <a:gd name="T24" fmla="*/ 504825 w 529"/>
              <a:gd name="T25" fmla="*/ 222250 h 140"/>
              <a:gd name="T26" fmla="*/ 419100 w 529"/>
              <a:gd name="T27" fmla="*/ 222250 h 140"/>
              <a:gd name="T28" fmla="*/ 419100 w 529"/>
              <a:gd name="T29" fmla="*/ 222250 h 140"/>
              <a:gd name="T30" fmla="*/ 334962 w 529"/>
              <a:gd name="T31" fmla="*/ 222250 h 140"/>
              <a:gd name="T32" fmla="*/ 257175 w 529"/>
              <a:gd name="T33" fmla="*/ 215900 h 140"/>
              <a:gd name="T34" fmla="*/ 184150 w 529"/>
              <a:gd name="T35" fmla="*/ 204788 h 140"/>
              <a:gd name="T36" fmla="*/ 122237 w 529"/>
              <a:gd name="T37" fmla="*/ 190500 h 140"/>
              <a:gd name="T38" fmla="*/ 95250 w 529"/>
              <a:gd name="T39" fmla="*/ 182563 h 140"/>
              <a:gd name="T40" fmla="*/ 71437 w 529"/>
              <a:gd name="T41" fmla="*/ 174625 h 140"/>
              <a:gd name="T42" fmla="*/ 49212 w 529"/>
              <a:gd name="T43" fmla="*/ 165100 h 140"/>
              <a:gd name="T44" fmla="*/ 31750 w 529"/>
              <a:gd name="T45" fmla="*/ 155575 h 140"/>
              <a:gd name="T46" fmla="*/ 19050 w 529"/>
              <a:gd name="T47" fmla="*/ 146050 h 140"/>
              <a:gd name="T48" fmla="*/ 9525 w 529"/>
              <a:gd name="T49" fmla="*/ 134938 h 140"/>
              <a:gd name="T50" fmla="*/ 1587 w 529"/>
              <a:gd name="T51" fmla="*/ 122238 h 140"/>
              <a:gd name="T52" fmla="*/ 0 w 529"/>
              <a:gd name="T53" fmla="*/ 112713 h 140"/>
              <a:gd name="T54" fmla="*/ 0 w 529"/>
              <a:gd name="T55" fmla="*/ 112713 h 140"/>
              <a:gd name="T56" fmla="*/ 1587 w 529"/>
              <a:gd name="T57" fmla="*/ 100013 h 140"/>
              <a:gd name="T58" fmla="*/ 9525 w 529"/>
              <a:gd name="T59" fmla="*/ 90488 h 140"/>
              <a:gd name="T60" fmla="*/ 19050 w 529"/>
              <a:gd name="T61" fmla="*/ 77788 h 140"/>
              <a:gd name="T62" fmla="*/ 31750 w 529"/>
              <a:gd name="T63" fmla="*/ 68263 h 140"/>
              <a:gd name="T64" fmla="*/ 49212 w 529"/>
              <a:gd name="T65" fmla="*/ 57150 h 140"/>
              <a:gd name="T66" fmla="*/ 71437 w 529"/>
              <a:gd name="T67" fmla="*/ 50800 h 140"/>
              <a:gd name="T68" fmla="*/ 95250 w 529"/>
              <a:gd name="T69" fmla="*/ 39688 h 140"/>
              <a:gd name="T70" fmla="*/ 122237 w 529"/>
              <a:gd name="T71" fmla="*/ 33338 h 140"/>
              <a:gd name="T72" fmla="*/ 184150 w 529"/>
              <a:gd name="T73" fmla="*/ 20638 h 140"/>
              <a:gd name="T74" fmla="*/ 257175 w 529"/>
              <a:gd name="T75" fmla="*/ 11113 h 140"/>
              <a:gd name="T76" fmla="*/ 334962 w 529"/>
              <a:gd name="T77" fmla="*/ 3175 h 140"/>
              <a:gd name="T78" fmla="*/ 419100 w 529"/>
              <a:gd name="T79" fmla="*/ 0 h 140"/>
              <a:gd name="T80" fmla="*/ 419100 w 529"/>
              <a:gd name="T81" fmla="*/ 0 h 140"/>
              <a:gd name="T82" fmla="*/ 504825 w 529"/>
              <a:gd name="T83" fmla="*/ 3175 h 140"/>
              <a:gd name="T84" fmla="*/ 582612 w 529"/>
              <a:gd name="T85" fmla="*/ 11113 h 140"/>
              <a:gd name="T86" fmla="*/ 654050 w 529"/>
              <a:gd name="T87" fmla="*/ 20638 h 140"/>
              <a:gd name="T88" fmla="*/ 717550 w 529"/>
              <a:gd name="T89" fmla="*/ 33338 h 140"/>
              <a:gd name="T90" fmla="*/ 741362 w 529"/>
              <a:gd name="T91" fmla="*/ 39688 h 140"/>
              <a:gd name="T92" fmla="*/ 766762 w 529"/>
              <a:gd name="T93" fmla="*/ 50800 h 140"/>
              <a:gd name="T94" fmla="*/ 787400 w 529"/>
              <a:gd name="T95" fmla="*/ 57150 h 140"/>
              <a:gd name="T96" fmla="*/ 806450 w 529"/>
              <a:gd name="T97" fmla="*/ 68263 h 140"/>
              <a:gd name="T98" fmla="*/ 819150 w 529"/>
              <a:gd name="T99" fmla="*/ 77788 h 140"/>
              <a:gd name="T100" fmla="*/ 828675 w 529"/>
              <a:gd name="T101" fmla="*/ 90488 h 140"/>
              <a:gd name="T102" fmla="*/ 836612 w 529"/>
              <a:gd name="T103" fmla="*/ 100013 h 140"/>
              <a:gd name="T104" fmla="*/ 839787 w 529"/>
              <a:gd name="T105" fmla="*/ 112713 h 140"/>
              <a:gd name="T106" fmla="*/ 839787 w 529"/>
              <a:gd name="T107" fmla="*/ 112713 h 14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29"/>
              <a:gd name="T163" fmla="*/ 0 h 140"/>
              <a:gd name="T164" fmla="*/ 529 w 529"/>
              <a:gd name="T165" fmla="*/ 140 h 140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29" h="140">
                <a:moveTo>
                  <a:pt x="529" y="71"/>
                </a:moveTo>
                <a:lnTo>
                  <a:pt x="529" y="71"/>
                </a:lnTo>
                <a:lnTo>
                  <a:pt x="527" y="77"/>
                </a:lnTo>
                <a:lnTo>
                  <a:pt x="522" y="85"/>
                </a:lnTo>
                <a:lnTo>
                  <a:pt x="516" y="92"/>
                </a:lnTo>
                <a:lnTo>
                  <a:pt x="508" y="98"/>
                </a:lnTo>
                <a:lnTo>
                  <a:pt x="496" y="104"/>
                </a:lnTo>
                <a:lnTo>
                  <a:pt x="483" y="110"/>
                </a:lnTo>
                <a:lnTo>
                  <a:pt x="467" y="115"/>
                </a:lnTo>
                <a:lnTo>
                  <a:pt x="452" y="120"/>
                </a:lnTo>
                <a:lnTo>
                  <a:pt x="412" y="129"/>
                </a:lnTo>
                <a:lnTo>
                  <a:pt x="367" y="136"/>
                </a:lnTo>
                <a:lnTo>
                  <a:pt x="318" y="140"/>
                </a:lnTo>
                <a:lnTo>
                  <a:pt x="264" y="140"/>
                </a:lnTo>
                <a:lnTo>
                  <a:pt x="211" y="140"/>
                </a:lnTo>
                <a:lnTo>
                  <a:pt x="162" y="136"/>
                </a:lnTo>
                <a:lnTo>
                  <a:pt x="116" y="129"/>
                </a:lnTo>
                <a:lnTo>
                  <a:pt x="77" y="120"/>
                </a:lnTo>
                <a:lnTo>
                  <a:pt x="60" y="115"/>
                </a:lnTo>
                <a:lnTo>
                  <a:pt x="45" y="110"/>
                </a:lnTo>
                <a:lnTo>
                  <a:pt x="31" y="104"/>
                </a:lnTo>
                <a:lnTo>
                  <a:pt x="20" y="98"/>
                </a:lnTo>
                <a:lnTo>
                  <a:pt x="12" y="92"/>
                </a:lnTo>
                <a:lnTo>
                  <a:pt x="6" y="85"/>
                </a:lnTo>
                <a:lnTo>
                  <a:pt x="1" y="77"/>
                </a:lnTo>
                <a:lnTo>
                  <a:pt x="0" y="71"/>
                </a:lnTo>
                <a:lnTo>
                  <a:pt x="1" y="63"/>
                </a:lnTo>
                <a:lnTo>
                  <a:pt x="6" y="57"/>
                </a:lnTo>
                <a:lnTo>
                  <a:pt x="12" y="49"/>
                </a:lnTo>
                <a:lnTo>
                  <a:pt x="20" y="43"/>
                </a:lnTo>
                <a:lnTo>
                  <a:pt x="31" y="36"/>
                </a:lnTo>
                <a:lnTo>
                  <a:pt x="45" y="32"/>
                </a:lnTo>
                <a:lnTo>
                  <a:pt x="60" y="25"/>
                </a:lnTo>
                <a:lnTo>
                  <a:pt x="77" y="21"/>
                </a:lnTo>
                <a:lnTo>
                  <a:pt x="116" y="13"/>
                </a:lnTo>
                <a:lnTo>
                  <a:pt x="162" y="7"/>
                </a:lnTo>
                <a:lnTo>
                  <a:pt x="211" y="2"/>
                </a:lnTo>
                <a:lnTo>
                  <a:pt x="264" y="0"/>
                </a:lnTo>
                <a:lnTo>
                  <a:pt x="318" y="2"/>
                </a:lnTo>
                <a:lnTo>
                  <a:pt x="367" y="7"/>
                </a:lnTo>
                <a:lnTo>
                  <a:pt x="412" y="13"/>
                </a:lnTo>
                <a:lnTo>
                  <a:pt x="452" y="21"/>
                </a:lnTo>
                <a:lnTo>
                  <a:pt x="467" y="25"/>
                </a:lnTo>
                <a:lnTo>
                  <a:pt x="483" y="32"/>
                </a:lnTo>
                <a:lnTo>
                  <a:pt x="496" y="36"/>
                </a:lnTo>
                <a:lnTo>
                  <a:pt x="508" y="43"/>
                </a:lnTo>
                <a:lnTo>
                  <a:pt x="516" y="49"/>
                </a:lnTo>
                <a:lnTo>
                  <a:pt x="522" y="57"/>
                </a:lnTo>
                <a:lnTo>
                  <a:pt x="527" y="63"/>
                </a:lnTo>
                <a:lnTo>
                  <a:pt x="529" y="71"/>
                </a:lnTo>
                <a:close/>
              </a:path>
            </a:pathLst>
          </a:custGeom>
          <a:solidFill>
            <a:srgbClr val="F6F6F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226"/>
          <p:cNvSpPr>
            <a:spLocks/>
          </p:cNvSpPr>
          <p:nvPr/>
        </p:nvSpPr>
        <p:spPr bwMode="auto">
          <a:xfrm>
            <a:off x="5241925" y="3859213"/>
            <a:ext cx="125413" cy="36512"/>
          </a:xfrm>
          <a:custGeom>
            <a:avLst/>
            <a:gdLst>
              <a:gd name="T0" fmla="*/ 125413 w 79"/>
              <a:gd name="T1" fmla="*/ 17462 h 23"/>
              <a:gd name="T2" fmla="*/ 125413 w 79"/>
              <a:gd name="T3" fmla="*/ 17462 h 23"/>
              <a:gd name="T4" fmla="*/ 125413 w 79"/>
              <a:gd name="T5" fmla="*/ 22225 h 23"/>
              <a:gd name="T6" fmla="*/ 119063 w 79"/>
              <a:gd name="T7" fmla="*/ 25400 h 23"/>
              <a:gd name="T8" fmla="*/ 107950 w 79"/>
              <a:gd name="T9" fmla="*/ 31750 h 23"/>
              <a:gd name="T10" fmla="*/ 87313 w 79"/>
              <a:gd name="T11" fmla="*/ 34925 h 23"/>
              <a:gd name="T12" fmla="*/ 61913 w 79"/>
              <a:gd name="T13" fmla="*/ 36512 h 23"/>
              <a:gd name="T14" fmla="*/ 61913 w 79"/>
              <a:gd name="T15" fmla="*/ 36512 h 23"/>
              <a:gd name="T16" fmla="*/ 36513 w 79"/>
              <a:gd name="T17" fmla="*/ 34925 h 23"/>
              <a:gd name="T18" fmla="*/ 17463 w 79"/>
              <a:gd name="T19" fmla="*/ 31750 h 23"/>
              <a:gd name="T20" fmla="*/ 4763 w 79"/>
              <a:gd name="T21" fmla="*/ 25400 h 23"/>
              <a:gd name="T22" fmla="*/ 0 w 79"/>
              <a:gd name="T23" fmla="*/ 22225 h 23"/>
              <a:gd name="T24" fmla="*/ 0 w 79"/>
              <a:gd name="T25" fmla="*/ 17462 h 23"/>
              <a:gd name="T26" fmla="*/ 0 w 79"/>
              <a:gd name="T27" fmla="*/ 17462 h 23"/>
              <a:gd name="T28" fmla="*/ 0 w 79"/>
              <a:gd name="T29" fmla="*/ 14287 h 23"/>
              <a:gd name="T30" fmla="*/ 4763 w 79"/>
              <a:gd name="T31" fmla="*/ 12700 h 23"/>
              <a:gd name="T32" fmla="*/ 17463 w 79"/>
              <a:gd name="T33" fmla="*/ 4762 h 23"/>
              <a:gd name="T34" fmla="*/ 36513 w 79"/>
              <a:gd name="T35" fmla="*/ 1587 h 23"/>
              <a:gd name="T36" fmla="*/ 61913 w 79"/>
              <a:gd name="T37" fmla="*/ 0 h 23"/>
              <a:gd name="T38" fmla="*/ 61913 w 79"/>
              <a:gd name="T39" fmla="*/ 0 h 23"/>
              <a:gd name="T40" fmla="*/ 87313 w 79"/>
              <a:gd name="T41" fmla="*/ 1587 h 23"/>
              <a:gd name="T42" fmla="*/ 107950 w 79"/>
              <a:gd name="T43" fmla="*/ 4762 h 23"/>
              <a:gd name="T44" fmla="*/ 119063 w 79"/>
              <a:gd name="T45" fmla="*/ 12700 h 23"/>
              <a:gd name="T46" fmla="*/ 125413 w 79"/>
              <a:gd name="T47" fmla="*/ 14287 h 23"/>
              <a:gd name="T48" fmla="*/ 125413 w 79"/>
              <a:gd name="T49" fmla="*/ 17462 h 23"/>
              <a:gd name="T50" fmla="*/ 125413 w 79"/>
              <a:gd name="T51" fmla="*/ 17462 h 23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79"/>
              <a:gd name="T79" fmla="*/ 0 h 23"/>
              <a:gd name="T80" fmla="*/ 79 w 79"/>
              <a:gd name="T81" fmla="*/ 23 h 23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79" h="23">
                <a:moveTo>
                  <a:pt x="79" y="11"/>
                </a:moveTo>
                <a:lnTo>
                  <a:pt x="79" y="11"/>
                </a:lnTo>
                <a:lnTo>
                  <a:pt x="79" y="14"/>
                </a:lnTo>
                <a:lnTo>
                  <a:pt x="75" y="16"/>
                </a:lnTo>
                <a:lnTo>
                  <a:pt x="68" y="20"/>
                </a:lnTo>
                <a:lnTo>
                  <a:pt x="55" y="22"/>
                </a:lnTo>
                <a:lnTo>
                  <a:pt x="39" y="23"/>
                </a:lnTo>
                <a:lnTo>
                  <a:pt x="23" y="22"/>
                </a:lnTo>
                <a:lnTo>
                  <a:pt x="11" y="20"/>
                </a:lnTo>
                <a:lnTo>
                  <a:pt x="3" y="16"/>
                </a:lnTo>
                <a:lnTo>
                  <a:pt x="0" y="14"/>
                </a:lnTo>
                <a:lnTo>
                  <a:pt x="0" y="11"/>
                </a:lnTo>
                <a:lnTo>
                  <a:pt x="0" y="9"/>
                </a:lnTo>
                <a:lnTo>
                  <a:pt x="3" y="8"/>
                </a:lnTo>
                <a:lnTo>
                  <a:pt x="11" y="3"/>
                </a:lnTo>
                <a:lnTo>
                  <a:pt x="23" y="1"/>
                </a:lnTo>
                <a:lnTo>
                  <a:pt x="39" y="0"/>
                </a:lnTo>
                <a:lnTo>
                  <a:pt x="55" y="1"/>
                </a:lnTo>
                <a:lnTo>
                  <a:pt x="68" y="3"/>
                </a:lnTo>
                <a:lnTo>
                  <a:pt x="75" y="8"/>
                </a:lnTo>
                <a:lnTo>
                  <a:pt x="79" y="9"/>
                </a:lnTo>
                <a:lnTo>
                  <a:pt x="79" y="1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3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95" name="Group 140"/>
          <p:cNvGrpSpPr>
            <a:grpSpLocks/>
          </p:cNvGrpSpPr>
          <p:nvPr/>
        </p:nvGrpSpPr>
        <p:grpSpPr bwMode="auto">
          <a:xfrm>
            <a:off x="4789488" y="4411663"/>
            <a:ext cx="1069975" cy="1662112"/>
            <a:chOff x="2961" y="3003"/>
            <a:chExt cx="674" cy="1047"/>
          </a:xfrm>
        </p:grpSpPr>
        <p:sp>
          <p:nvSpPr>
            <p:cNvPr id="1254" name="Freeform 230"/>
            <p:cNvSpPr>
              <a:spLocks/>
            </p:cNvSpPr>
            <p:nvPr/>
          </p:nvSpPr>
          <p:spPr bwMode="auto">
            <a:xfrm>
              <a:off x="2961" y="3003"/>
              <a:ext cx="674" cy="881"/>
            </a:xfrm>
            <a:custGeom>
              <a:avLst/>
              <a:gdLst/>
              <a:ahLst/>
              <a:cxnLst>
                <a:cxn ang="0">
                  <a:pos x="340" y="710"/>
                </a:cxn>
                <a:cxn ang="0">
                  <a:pos x="405" y="713"/>
                </a:cxn>
                <a:cxn ang="0">
                  <a:pos x="466" y="722"/>
                </a:cxn>
                <a:cxn ang="0">
                  <a:pos x="521" y="736"/>
                </a:cxn>
                <a:cxn ang="0">
                  <a:pos x="570" y="757"/>
                </a:cxn>
                <a:cxn ang="0">
                  <a:pos x="611" y="781"/>
                </a:cxn>
                <a:cxn ang="0">
                  <a:pos x="642" y="807"/>
                </a:cxn>
                <a:cxn ang="0">
                  <a:pos x="664" y="837"/>
                </a:cxn>
                <a:cxn ang="0">
                  <a:pos x="674" y="870"/>
                </a:cxn>
                <a:cxn ang="0">
                  <a:pos x="674" y="785"/>
                </a:cxn>
                <a:cxn ang="0">
                  <a:pos x="667" y="171"/>
                </a:cxn>
                <a:cxn ang="0">
                  <a:pos x="664" y="113"/>
                </a:cxn>
                <a:cxn ang="0">
                  <a:pos x="653" y="69"/>
                </a:cxn>
                <a:cxn ang="0">
                  <a:pos x="636" y="39"/>
                </a:cxn>
                <a:cxn ang="0">
                  <a:pos x="616" y="19"/>
                </a:cxn>
                <a:cxn ang="0">
                  <a:pos x="595" y="8"/>
                </a:cxn>
                <a:cxn ang="0">
                  <a:pos x="578" y="1"/>
                </a:cxn>
                <a:cxn ang="0">
                  <a:pos x="560" y="0"/>
                </a:cxn>
                <a:cxn ang="0">
                  <a:pos x="531" y="9"/>
                </a:cxn>
                <a:cxn ang="0">
                  <a:pos x="471" y="22"/>
                </a:cxn>
                <a:cxn ang="0">
                  <a:pos x="414" y="30"/>
                </a:cxn>
                <a:cxn ang="0">
                  <a:pos x="335" y="33"/>
                </a:cxn>
                <a:cxn ang="0">
                  <a:pos x="334" y="33"/>
                </a:cxn>
                <a:cxn ang="0">
                  <a:pos x="332" y="33"/>
                </a:cxn>
                <a:cxn ang="0">
                  <a:pos x="280" y="31"/>
                </a:cxn>
                <a:cxn ang="0">
                  <a:pos x="225" y="26"/>
                </a:cxn>
                <a:cxn ang="0">
                  <a:pos x="167" y="15"/>
                </a:cxn>
                <a:cxn ang="0">
                  <a:pos x="107" y="0"/>
                </a:cxn>
                <a:cxn ang="0">
                  <a:pos x="102" y="0"/>
                </a:cxn>
                <a:cxn ang="0">
                  <a:pos x="82" y="4"/>
                </a:cxn>
                <a:cxn ang="0">
                  <a:pos x="62" y="12"/>
                </a:cxn>
                <a:cxn ang="0">
                  <a:pos x="41" y="28"/>
                </a:cxn>
                <a:cxn ang="0">
                  <a:pos x="22" y="53"/>
                </a:cxn>
                <a:cxn ang="0">
                  <a:pos x="8" y="89"/>
                </a:cxn>
                <a:cxn ang="0">
                  <a:pos x="0" y="140"/>
                </a:cxn>
                <a:cxn ang="0">
                  <a:pos x="0" y="798"/>
                </a:cxn>
                <a:cxn ang="0">
                  <a:pos x="0" y="825"/>
                </a:cxn>
                <a:cxn ang="0">
                  <a:pos x="5" y="881"/>
                </a:cxn>
                <a:cxn ang="0">
                  <a:pos x="5" y="878"/>
                </a:cxn>
                <a:cxn ang="0">
                  <a:pos x="6" y="861"/>
                </a:cxn>
                <a:cxn ang="0">
                  <a:pos x="21" y="828"/>
                </a:cxn>
                <a:cxn ang="0">
                  <a:pos x="46" y="798"/>
                </a:cxn>
                <a:cxn ang="0">
                  <a:pos x="82" y="771"/>
                </a:cxn>
                <a:cxn ang="0">
                  <a:pos x="128" y="749"/>
                </a:cxn>
                <a:cxn ang="0">
                  <a:pos x="180" y="730"/>
                </a:cxn>
                <a:cxn ang="0">
                  <a:pos x="241" y="718"/>
                </a:cxn>
                <a:cxn ang="0">
                  <a:pos x="305" y="711"/>
                </a:cxn>
                <a:cxn ang="0">
                  <a:pos x="340" y="710"/>
                </a:cxn>
              </a:cxnLst>
              <a:rect l="0" t="0" r="r" b="b"/>
              <a:pathLst>
                <a:path w="674" h="881">
                  <a:moveTo>
                    <a:pt x="340" y="710"/>
                  </a:moveTo>
                  <a:lnTo>
                    <a:pt x="340" y="710"/>
                  </a:lnTo>
                  <a:lnTo>
                    <a:pt x="373" y="711"/>
                  </a:lnTo>
                  <a:lnTo>
                    <a:pt x="405" y="713"/>
                  </a:lnTo>
                  <a:lnTo>
                    <a:pt x="436" y="718"/>
                  </a:lnTo>
                  <a:lnTo>
                    <a:pt x="466" y="722"/>
                  </a:lnTo>
                  <a:lnTo>
                    <a:pt x="494" y="729"/>
                  </a:lnTo>
                  <a:lnTo>
                    <a:pt x="521" y="736"/>
                  </a:lnTo>
                  <a:lnTo>
                    <a:pt x="546" y="746"/>
                  </a:lnTo>
                  <a:lnTo>
                    <a:pt x="570" y="757"/>
                  </a:lnTo>
                  <a:lnTo>
                    <a:pt x="592" y="768"/>
                  </a:lnTo>
                  <a:lnTo>
                    <a:pt x="611" y="781"/>
                  </a:lnTo>
                  <a:lnTo>
                    <a:pt x="628" y="793"/>
                  </a:lnTo>
                  <a:lnTo>
                    <a:pt x="642" y="807"/>
                  </a:lnTo>
                  <a:lnTo>
                    <a:pt x="655" y="821"/>
                  </a:lnTo>
                  <a:lnTo>
                    <a:pt x="664" y="837"/>
                  </a:lnTo>
                  <a:lnTo>
                    <a:pt x="671" y="853"/>
                  </a:lnTo>
                  <a:lnTo>
                    <a:pt x="674" y="870"/>
                  </a:lnTo>
                  <a:lnTo>
                    <a:pt x="674" y="870"/>
                  </a:lnTo>
                  <a:lnTo>
                    <a:pt x="674" y="785"/>
                  </a:lnTo>
                  <a:lnTo>
                    <a:pt x="667" y="171"/>
                  </a:lnTo>
                  <a:lnTo>
                    <a:pt x="667" y="171"/>
                  </a:lnTo>
                  <a:lnTo>
                    <a:pt x="667" y="140"/>
                  </a:lnTo>
                  <a:lnTo>
                    <a:pt x="664" y="113"/>
                  </a:lnTo>
                  <a:lnTo>
                    <a:pt x="660" y="89"/>
                  </a:lnTo>
                  <a:lnTo>
                    <a:pt x="653" y="69"/>
                  </a:lnTo>
                  <a:lnTo>
                    <a:pt x="644" y="53"/>
                  </a:lnTo>
                  <a:lnTo>
                    <a:pt x="636" y="39"/>
                  </a:lnTo>
                  <a:lnTo>
                    <a:pt x="625" y="28"/>
                  </a:lnTo>
                  <a:lnTo>
                    <a:pt x="616" y="19"/>
                  </a:lnTo>
                  <a:lnTo>
                    <a:pt x="605" y="12"/>
                  </a:lnTo>
                  <a:lnTo>
                    <a:pt x="595" y="8"/>
                  </a:lnTo>
                  <a:lnTo>
                    <a:pt x="586" y="4"/>
                  </a:lnTo>
                  <a:lnTo>
                    <a:pt x="578" y="1"/>
                  </a:lnTo>
                  <a:lnTo>
                    <a:pt x="565" y="0"/>
                  </a:lnTo>
                  <a:lnTo>
                    <a:pt x="560" y="0"/>
                  </a:lnTo>
                  <a:lnTo>
                    <a:pt x="560" y="0"/>
                  </a:lnTo>
                  <a:lnTo>
                    <a:pt x="531" y="9"/>
                  </a:lnTo>
                  <a:lnTo>
                    <a:pt x="501" y="15"/>
                  </a:lnTo>
                  <a:lnTo>
                    <a:pt x="471" y="22"/>
                  </a:lnTo>
                  <a:lnTo>
                    <a:pt x="442" y="26"/>
                  </a:lnTo>
                  <a:lnTo>
                    <a:pt x="414" y="30"/>
                  </a:lnTo>
                  <a:lnTo>
                    <a:pt x="387" y="31"/>
                  </a:lnTo>
                  <a:lnTo>
                    <a:pt x="335" y="33"/>
                  </a:lnTo>
                  <a:lnTo>
                    <a:pt x="335" y="33"/>
                  </a:lnTo>
                  <a:lnTo>
                    <a:pt x="334" y="33"/>
                  </a:lnTo>
                  <a:lnTo>
                    <a:pt x="334" y="33"/>
                  </a:lnTo>
                  <a:lnTo>
                    <a:pt x="332" y="33"/>
                  </a:lnTo>
                  <a:lnTo>
                    <a:pt x="332" y="33"/>
                  </a:lnTo>
                  <a:lnTo>
                    <a:pt x="280" y="31"/>
                  </a:lnTo>
                  <a:lnTo>
                    <a:pt x="254" y="30"/>
                  </a:lnTo>
                  <a:lnTo>
                    <a:pt x="225" y="26"/>
                  </a:lnTo>
                  <a:lnTo>
                    <a:pt x="197" y="22"/>
                  </a:lnTo>
                  <a:lnTo>
                    <a:pt x="167" y="15"/>
                  </a:lnTo>
                  <a:lnTo>
                    <a:pt x="137" y="9"/>
                  </a:lnTo>
                  <a:lnTo>
                    <a:pt x="107" y="0"/>
                  </a:lnTo>
                  <a:lnTo>
                    <a:pt x="107" y="0"/>
                  </a:lnTo>
                  <a:lnTo>
                    <a:pt x="102" y="0"/>
                  </a:lnTo>
                  <a:lnTo>
                    <a:pt x="90" y="1"/>
                  </a:lnTo>
                  <a:lnTo>
                    <a:pt x="82" y="4"/>
                  </a:lnTo>
                  <a:lnTo>
                    <a:pt x="73" y="8"/>
                  </a:lnTo>
                  <a:lnTo>
                    <a:pt x="62" y="12"/>
                  </a:lnTo>
                  <a:lnTo>
                    <a:pt x="52" y="19"/>
                  </a:lnTo>
                  <a:lnTo>
                    <a:pt x="41" y="28"/>
                  </a:lnTo>
                  <a:lnTo>
                    <a:pt x="32" y="39"/>
                  </a:lnTo>
                  <a:lnTo>
                    <a:pt x="22" y="53"/>
                  </a:lnTo>
                  <a:lnTo>
                    <a:pt x="14" y="69"/>
                  </a:lnTo>
                  <a:lnTo>
                    <a:pt x="8" y="89"/>
                  </a:lnTo>
                  <a:lnTo>
                    <a:pt x="3" y="113"/>
                  </a:lnTo>
                  <a:lnTo>
                    <a:pt x="0" y="140"/>
                  </a:lnTo>
                  <a:lnTo>
                    <a:pt x="0" y="171"/>
                  </a:lnTo>
                  <a:lnTo>
                    <a:pt x="0" y="798"/>
                  </a:lnTo>
                  <a:lnTo>
                    <a:pt x="0" y="798"/>
                  </a:lnTo>
                  <a:lnTo>
                    <a:pt x="0" y="825"/>
                  </a:lnTo>
                  <a:lnTo>
                    <a:pt x="2" y="851"/>
                  </a:lnTo>
                  <a:lnTo>
                    <a:pt x="5" y="881"/>
                  </a:lnTo>
                  <a:lnTo>
                    <a:pt x="5" y="881"/>
                  </a:lnTo>
                  <a:lnTo>
                    <a:pt x="5" y="878"/>
                  </a:lnTo>
                  <a:lnTo>
                    <a:pt x="5" y="878"/>
                  </a:lnTo>
                  <a:lnTo>
                    <a:pt x="6" y="861"/>
                  </a:lnTo>
                  <a:lnTo>
                    <a:pt x="13" y="845"/>
                  </a:lnTo>
                  <a:lnTo>
                    <a:pt x="21" y="828"/>
                  </a:lnTo>
                  <a:lnTo>
                    <a:pt x="32" y="814"/>
                  </a:lnTo>
                  <a:lnTo>
                    <a:pt x="46" y="798"/>
                  </a:lnTo>
                  <a:lnTo>
                    <a:pt x="63" y="784"/>
                  </a:lnTo>
                  <a:lnTo>
                    <a:pt x="82" y="771"/>
                  </a:lnTo>
                  <a:lnTo>
                    <a:pt x="104" y="760"/>
                  </a:lnTo>
                  <a:lnTo>
                    <a:pt x="128" y="749"/>
                  </a:lnTo>
                  <a:lnTo>
                    <a:pt x="153" y="740"/>
                  </a:lnTo>
                  <a:lnTo>
                    <a:pt x="180" y="730"/>
                  </a:lnTo>
                  <a:lnTo>
                    <a:pt x="209" y="724"/>
                  </a:lnTo>
                  <a:lnTo>
                    <a:pt x="241" y="718"/>
                  </a:lnTo>
                  <a:lnTo>
                    <a:pt x="272" y="713"/>
                  </a:lnTo>
                  <a:lnTo>
                    <a:pt x="305" y="711"/>
                  </a:lnTo>
                  <a:lnTo>
                    <a:pt x="340" y="710"/>
                  </a:lnTo>
                  <a:lnTo>
                    <a:pt x="340" y="710"/>
                  </a:lnTo>
                  <a:close/>
                </a:path>
              </a:pathLst>
            </a:custGeom>
            <a:solidFill>
              <a:srgbClr val="3719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GB" dirty="0">
                <a:solidFill>
                  <a:schemeClr val="tx1">
                    <a:lumMod val="40000"/>
                    <a:lumOff val="60000"/>
                  </a:schemeClr>
                </a:solidFill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164" name="Freeform 231"/>
            <p:cNvSpPr>
              <a:spLocks/>
            </p:cNvSpPr>
            <p:nvPr/>
          </p:nvSpPr>
          <p:spPr bwMode="auto">
            <a:xfrm>
              <a:off x="2966" y="3713"/>
              <a:ext cx="669" cy="337"/>
            </a:xfrm>
            <a:custGeom>
              <a:avLst/>
              <a:gdLst>
                <a:gd name="T0" fmla="*/ 335 w 669"/>
                <a:gd name="T1" fmla="*/ 0 h 337"/>
                <a:gd name="T2" fmla="*/ 267 w 669"/>
                <a:gd name="T3" fmla="*/ 3 h 337"/>
                <a:gd name="T4" fmla="*/ 204 w 669"/>
                <a:gd name="T5" fmla="*/ 14 h 337"/>
                <a:gd name="T6" fmla="*/ 148 w 669"/>
                <a:gd name="T7" fmla="*/ 30 h 337"/>
                <a:gd name="T8" fmla="*/ 99 w 669"/>
                <a:gd name="T9" fmla="*/ 50 h 337"/>
                <a:gd name="T10" fmla="*/ 58 w 669"/>
                <a:gd name="T11" fmla="*/ 74 h 337"/>
                <a:gd name="T12" fmla="*/ 27 w 669"/>
                <a:gd name="T13" fmla="*/ 104 h 337"/>
                <a:gd name="T14" fmla="*/ 8 w 669"/>
                <a:gd name="T15" fmla="*/ 135 h 337"/>
                <a:gd name="T16" fmla="*/ 0 w 669"/>
                <a:gd name="T17" fmla="*/ 168 h 337"/>
                <a:gd name="T18" fmla="*/ 0 w 669"/>
                <a:gd name="T19" fmla="*/ 171 h 337"/>
                <a:gd name="T20" fmla="*/ 1 w 669"/>
                <a:gd name="T21" fmla="*/ 184 h 337"/>
                <a:gd name="T22" fmla="*/ 5 w 669"/>
                <a:gd name="T23" fmla="*/ 198 h 337"/>
                <a:gd name="T24" fmla="*/ 5 w 669"/>
                <a:gd name="T25" fmla="*/ 198 h 337"/>
                <a:gd name="T26" fmla="*/ 6 w 669"/>
                <a:gd name="T27" fmla="*/ 200 h 337"/>
                <a:gd name="T28" fmla="*/ 27 w 669"/>
                <a:gd name="T29" fmla="*/ 234 h 337"/>
                <a:gd name="T30" fmla="*/ 36 w 669"/>
                <a:gd name="T31" fmla="*/ 245 h 337"/>
                <a:gd name="T32" fmla="*/ 61 w 669"/>
                <a:gd name="T33" fmla="*/ 266 h 337"/>
                <a:gd name="T34" fmla="*/ 93 w 669"/>
                <a:gd name="T35" fmla="*/ 285 h 337"/>
                <a:gd name="T36" fmla="*/ 127 w 669"/>
                <a:gd name="T37" fmla="*/ 300 h 337"/>
                <a:gd name="T38" fmla="*/ 168 w 669"/>
                <a:gd name="T39" fmla="*/ 315 h 337"/>
                <a:gd name="T40" fmla="*/ 212 w 669"/>
                <a:gd name="T41" fmla="*/ 326 h 337"/>
                <a:gd name="T42" fmla="*/ 260 w 669"/>
                <a:gd name="T43" fmla="*/ 333 h 337"/>
                <a:gd name="T44" fmla="*/ 308 w 669"/>
                <a:gd name="T45" fmla="*/ 337 h 337"/>
                <a:gd name="T46" fmla="*/ 335 w 669"/>
                <a:gd name="T47" fmla="*/ 337 h 337"/>
                <a:gd name="T48" fmla="*/ 425 w 669"/>
                <a:gd name="T49" fmla="*/ 330 h 337"/>
                <a:gd name="T50" fmla="*/ 507 w 669"/>
                <a:gd name="T51" fmla="*/ 313 h 337"/>
                <a:gd name="T52" fmla="*/ 574 w 669"/>
                <a:gd name="T53" fmla="*/ 286 h 337"/>
                <a:gd name="T54" fmla="*/ 603 w 669"/>
                <a:gd name="T55" fmla="*/ 269 h 337"/>
                <a:gd name="T56" fmla="*/ 626 w 669"/>
                <a:gd name="T57" fmla="*/ 250 h 337"/>
                <a:gd name="T58" fmla="*/ 642 w 669"/>
                <a:gd name="T59" fmla="*/ 236 h 337"/>
                <a:gd name="T60" fmla="*/ 653 w 669"/>
                <a:gd name="T61" fmla="*/ 220 h 337"/>
                <a:gd name="T62" fmla="*/ 664 w 669"/>
                <a:gd name="T63" fmla="*/ 195 h 337"/>
                <a:gd name="T64" fmla="*/ 669 w 669"/>
                <a:gd name="T65" fmla="*/ 168 h 337"/>
                <a:gd name="T66" fmla="*/ 669 w 669"/>
                <a:gd name="T67" fmla="*/ 160 h 337"/>
                <a:gd name="T68" fmla="*/ 666 w 669"/>
                <a:gd name="T69" fmla="*/ 143 h 337"/>
                <a:gd name="T70" fmla="*/ 650 w 669"/>
                <a:gd name="T71" fmla="*/ 111 h 337"/>
                <a:gd name="T72" fmla="*/ 623 w 669"/>
                <a:gd name="T73" fmla="*/ 83 h 337"/>
                <a:gd name="T74" fmla="*/ 587 w 669"/>
                <a:gd name="T75" fmla="*/ 58 h 337"/>
                <a:gd name="T76" fmla="*/ 541 w 669"/>
                <a:gd name="T77" fmla="*/ 36 h 337"/>
                <a:gd name="T78" fmla="*/ 489 w 669"/>
                <a:gd name="T79" fmla="*/ 19 h 337"/>
                <a:gd name="T80" fmla="*/ 431 w 669"/>
                <a:gd name="T81" fmla="*/ 8 h 337"/>
                <a:gd name="T82" fmla="*/ 368 w 669"/>
                <a:gd name="T83" fmla="*/ 1 h 337"/>
                <a:gd name="T84" fmla="*/ 335 w 669"/>
                <a:gd name="T85" fmla="*/ 0 h 33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9"/>
                <a:gd name="T130" fmla="*/ 0 h 337"/>
                <a:gd name="T131" fmla="*/ 669 w 669"/>
                <a:gd name="T132" fmla="*/ 337 h 33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9" h="337">
                  <a:moveTo>
                    <a:pt x="335" y="0"/>
                  </a:moveTo>
                  <a:lnTo>
                    <a:pt x="335" y="0"/>
                  </a:lnTo>
                  <a:lnTo>
                    <a:pt x="300" y="1"/>
                  </a:lnTo>
                  <a:lnTo>
                    <a:pt x="267" y="3"/>
                  </a:lnTo>
                  <a:lnTo>
                    <a:pt x="236" y="8"/>
                  </a:lnTo>
                  <a:lnTo>
                    <a:pt x="204" y="14"/>
                  </a:lnTo>
                  <a:lnTo>
                    <a:pt x="175" y="20"/>
                  </a:lnTo>
                  <a:lnTo>
                    <a:pt x="148" y="30"/>
                  </a:lnTo>
                  <a:lnTo>
                    <a:pt x="123" y="39"/>
                  </a:lnTo>
                  <a:lnTo>
                    <a:pt x="99" y="50"/>
                  </a:lnTo>
                  <a:lnTo>
                    <a:pt x="77" y="61"/>
                  </a:lnTo>
                  <a:lnTo>
                    <a:pt x="58" y="74"/>
                  </a:lnTo>
                  <a:lnTo>
                    <a:pt x="41" y="88"/>
                  </a:lnTo>
                  <a:lnTo>
                    <a:pt x="27" y="104"/>
                  </a:lnTo>
                  <a:lnTo>
                    <a:pt x="16" y="118"/>
                  </a:lnTo>
                  <a:lnTo>
                    <a:pt x="8" y="135"/>
                  </a:lnTo>
                  <a:lnTo>
                    <a:pt x="1" y="151"/>
                  </a:lnTo>
                  <a:lnTo>
                    <a:pt x="0" y="168"/>
                  </a:lnTo>
                  <a:lnTo>
                    <a:pt x="0" y="171"/>
                  </a:lnTo>
                  <a:lnTo>
                    <a:pt x="1" y="184"/>
                  </a:lnTo>
                  <a:lnTo>
                    <a:pt x="5" y="198"/>
                  </a:lnTo>
                  <a:lnTo>
                    <a:pt x="6" y="200"/>
                  </a:lnTo>
                  <a:lnTo>
                    <a:pt x="14" y="217"/>
                  </a:lnTo>
                  <a:lnTo>
                    <a:pt x="27" y="234"/>
                  </a:lnTo>
                  <a:lnTo>
                    <a:pt x="36" y="245"/>
                  </a:lnTo>
                  <a:lnTo>
                    <a:pt x="49" y="256"/>
                  </a:lnTo>
                  <a:lnTo>
                    <a:pt x="61" y="266"/>
                  </a:lnTo>
                  <a:lnTo>
                    <a:pt x="77" y="275"/>
                  </a:lnTo>
                  <a:lnTo>
                    <a:pt x="93" y="285"/>
                  </a:lnTo>
                  <a:lnTo>
                    <a:pt x="110" y="292"/>
                  </a:lnTo>
                  <a:lnTo>
                    <a:pt x="127" y="300"/>
                  </a:lnTo>
                  <a:lnTo>
                    <a:pt x="148" y="308"/>
                  </a:lnTo>
                  <a:lnTo>
                    <a:pt x="168" y="315"/>
                  </a:lnTo>
                  <a:lnTo>
                    <a:pt x="189" y="321"/>
                  </a:lnTo>
                  <a:lnTo>
                    <a:pt x="212" y="326"/>
                  </a:lnTo>
                  <a:lnTo>
                    <a:pt x="234" y="329"/>
                  </a:lnTo>
                  <a:lnTo>
                    <a:pt x="260" y="333"/>
                  </a:lnTo>
                  <a:lnTo>
                    <a:pt x="283" y="335"/>
                  </a:lnTo>
                  <a:lnTo>
                    <a:pt x="308" y="337"/>
                  </a:lnTo>
                  <a:lnTo>
                    <a:pt x="335" y="337"/>
                  </a:lnTo>
                  <a:lnTo>
                    <a:pt x="381" y="335"/>
                  </a:lnTo>
                  <a:lnTo>
                    <a:pt x="425" y="330"/>
                  </a:lnTo>
                  <a:lnTo>
                    <a:pt x="467" y="322"/>
                  </a:lnTo>
                  <a:lnTo>
                    <a:pt x="507" y="313"/>
                  </a:lnTo>
                  <a:lnTo>
                    <a:pt x="543" y="300"/>
                  </a:lnTo>
                  <a:lnTo>
                    <a:pt x="574" y="286"/>
                  </a:lnTo>
                  <a:lnTo>
                    <a:pt x="590" y="277"/>
                  </a:lnTo>
                  <a:lnTo>
                    <a:pt x="603" y="269"/>
                  </a:lnTo>
                  <a:lnTo>
                    <a:pt x="615" y="259"/>
                  </a:lnTo>
                  <a:lnTo>
                    <a:pt x="626" y="250"/>
                  </a:lnTo>
                  <a:lnTo>
                    <a:pt x="642" y="236"/>
                  </a:lnTo>
                  <a:lnTo>
                    <a:pt x="653" y="220"/>
                  </a:lnTo>
                  <a:lnTo>
                    <a:pt x="659" y="207"/>
                  </a:lnTo>
                  <a:lnTo>
                    <a:pt x="664" y="195"/>
                  </a:lnTo>
                  <a:lnTo>
                    <a:pt x="667" y="182"/>
                  </a:lnTo>
                  <a:lnTo>
                    <a:pt x="669" y="168"/>
                  </a:lnTo>
                  <a:lnTo>
                    <a:pt x="669" y="160"/>
                  </a:lnTo>
                  <a:lnTo>
                    <a:pt x="666" y="143"/>
                  </a:lnTo>
                  <a:lnTo>
                    <a:pt x="659" y="127"/>
                  </a:lnTo>
                  <a:lnTo>
                    <a:pt x="650" y="111"/>
                  </a:lnTo>
                  <a:lnTo>
                    <a:pt x="637" y="97"/>
                  </a:lnTo>
                  <a:lnTo>
                    <a:pt x="623" y="83"/>
                  </a:lnTo>
                  <a:lnTo>
                    <a:pt x="606" y="71"/>
                  </a:lnTo>
                  <a:lnTo>
                    <a:pt x="587" y="58"/>
                  </a:lnTo>
                  <a:lnTo>
                    <a:pt x="565" y="47"/>
                  </a:lnTo>
                  <a:lnTo>
                    <a:pt x="541" y="36"/>
                  </a:lnTo>
                  <a:lnTo>
                    <a:pt x="516" y="26"/>
                  </a:lnTo>
                  <a:lnTo>
                    <a:pt x="489" y="19"/>
                  </a:lnTo>
                  <a:lnTo>
                    <a:pt x="461" y="12"/>
                  </a:lnTo>
                  <a:lnTo>
                    <a:pt x="431" y="8"/>
                  </a:lnTo>
                  <a:lnTo>
                    <a:pt x="400" y="3"/>
                  </a:lnTo>
                  <a:lnTo>
                    <a:pt x="368" y="1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rgbClr val="3719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56" name="Freeform 232"/>
          <p:cNvSpPr>
            <a:spLocks/>
          </p:cNvSpPr>
          <p:nvPr/>
        </p:nvSpPr>
        <p:spPr bwMode="auto">
          <a:xfrm>
            <a:off x="5583238" y="1417638"/>
            <a:ext cx="2736850" cy="1354137"/>
          </a:xfrm>
          <a:custGeom>
            <a:avLst/>
            <a:gdLst>
              <a:gd name="T0" fmla="*/ 0 w 1724"/>
              <a:gd name="T1" fmla="*/ 29 h 805"/>
              <a:gd name="T2" fmla="*/ 0 w 1724"/>
              <a:gd name="T3" fmla="*/ 29 h 805"/>
              <a:gd name="T4" fmla="*/ 2 w 1724"/>
              <a:gd name="T5" fmla="*/ 24 h 805"/>
              <a:gd name="T6" fmla="*/ 3 w 1724"/>
              <a:gd name="T7" fmla="*/ 18 h 805"/>
              <a:gd name="T8" fmla="*/ 5 w 1724"/>
              <a:gd name="T9" fmla="*/ 13 h 805"/>
              <a:gd name="T10" fmla="*/ 8 w 1724"/>
              <a:gd name="T11" fmla="*/ 10 h 805"/>
              <a:gd name="T12" fmla="*/ 13 w 1724"/>
              <a:gd name="T13" fmla="*/ 5 h 805"/>
              <a:gd name="T14" fmla="*/ 18 w 1724"/>
              <a:gd name="T15" fmla="*/ 3 h 805"/>
              <a:gd name="T16" fmla="*/ 22 w 1724"/>
              <a:gd name="T17" fmla="*/ 2 h 805"/>
              <a:gd name="T18" fmla="*/ 27 w 1724"/>
              <a:gd name="T19" fmla="*/ 0 h 805"/>
              <a:gd name="T20" fmla="*/ 1697 w 1724"/>
              <a:gd name="T21" fmla="*/ 3 h 805"/>
              <a:gd name="T22" fmla="*/ 1697 w 1724"/>
              <a:gd name="T23" fmla="*/ 3 h 805"/>
              <a:gd name="T24" fmla="*/ 1703 w 1724"/>
              <a:gd name="T25" fmla="*/ 3 h 805"/>
              <a:gd name="T26" fmla="*/ 1708 w 1724"/>
              <a:gd name="T27" fmla="*/ 5 h 805"/>
              <a:gd name="T28" fmla="*/ 1713 w 1724"/>
              <a:gd name="T29" fmla="*/ 8 h 805"/>
              <a:gd name="T30" fmla="*/ 1716 w 1724"/>
              <a:gd name="T31" fmla="*/ 11 h 805"/>
              <a:gd name="T32" fmla="*/ 1719 w 1724"/>
              <a:gd name="T33" fmla="*/ 16 h 805"/>
              <a:gd name="T34" fmla="*/ 1722 w 1724"/>
              <a:gd name="T35" fmla="*/ 21 h 805"/>
              <a:gd name="T36" fmla="*/ 1724 w 1724"/>
              <a:gd name="T37" fmla="*/ 25 h 805"/>
              <a:gd name="T38" fmla="*/ 1724 w 1724"/>
              <a:gd name="T39" fmla="*/ 32 h 805"/>
              <a:gd name="T40" fmla="*/ 1724 w 1724"/>
              <a:gd name="T41" fmla="*/ 776 h 805"/>
              <a:gd name="T42" fmla="*/ 1724 w 1724"/>
              <a:gd name="T43" fmla="*/ 776 h 805"/>
              <a:gd name="T44" fmla="*/ 1722 w 1724"/>
              <a:gd name="T45" fmla="*/ 783 h 805"/>
              <a:gd name="T46" fmla="*/ 1721 w 1724"/>
              <a:gd name="T47" fmla="*/ 787 h 805"/>
              <a:gd name="T48" fmla="*/ 1719 w 1724"/>
              <a:gd name="T49" fmla="*/ 792 h 805"/>
              <a:gd name="T50" fmla="*/ 1716 w 1724"/>
              <a:gd name="T51" fmla="*/ 797 h 805"/>
              <a:gd name="T52" fmla="*/ 1711 w 1724"/>
              <a:gd name="T53" fmla="*/ 800 h 805"/>
              <a:gd name="T54" fmla="*/ 1706 w 1724"/>
              <a:gd name="T55" fmla="*/ 803 h 805"/>
              <a:gd name="T56" fmla="*/ 1702 w 1724"/>
              <a:gd name="T57" fmla="*/ 805 h 805"/>
              <a:gd name="T58" fmla="*/ 1697 w 1724"/>
              <a:gd name="T59" fmla="*/ 805 h 805"/>
              <a:gd name="T60" fmla="*/ 25 w 1724"/>
              <a:gd name="T61" fmla="*/ 803 h 805"/>
              <a:gd name="T62" fmla="*/ 25 w 1724"/>
              <a:gd name="T63" fmla="*/ 803 h 805"/>
              <a:gd name="T64" fmla="*/ 21 w 1724"/>
              <a:gd name="T65" fmla="*/ 802 h 805"/>
              <a:gd name="T66" fmla="*/ 16 w 1724"/>
              <a:gd name="T67" fmla="*/ 800 h 805"/>
              <a:gd name="T68" fmla="*/ 11 w 1724"/>
              <a:gd name="T69" fmla="*/ 798 h 805"/>
              <a:gd name="T70" fmla="*/ 6 w 1724"/>
              <a:gd name="T71" fmla="*/ 794 h 805"/>
              <a:gd name="T72" fmla="*/ 3 w 1724"/>
              <a:gd name="T73" fmla="*/ 791 h 805"/>
              <a:gd name="T74" fmla="*/ 2 w 1724"/>
              <a:gd name="T75" fmla="*/ 786 h 805"/>
              <a:gd name="T76" fmla="*/ 0 w 1724"/>
              <a:gd name="T77" fmla="*/ 780 h 805"/>
              <a:gd name="T78" fmla="*/ 0 w 1724"/>
              <a:gd name="T79" fmla="*/ 775 h 805"/>
              <a:gd name="T80" fmla="*/ 0 w 1724"/>
              <a:gd name="T81" fmla="*/ 29 h 80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724"/>
              <a:gd name="T124" fmla="*/ 0 h 805"/>
              <a:gd name="T125" fmla="*/ 1724 w 1724"/>
              <a:gd name="T126" fmla="*/ 805 h 805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724" h="805">
                <a:moveTo>
                  <a:pt x="0" y="29"/>
                </a:moveTo>
                <a:lnTo>
                  <a:pt x="0" y="29"/>
                </a:lnTo>
                <a:lnTo>
                  <a:pt x="2" y="24"/>
                </a:lnTo>
                <a:lnTo>
                  <a:pt x="3" y="18"/>
                </a:lnTo>
                <a:lnTo>
                  <a:pt x="5" y="13"/>
                </a:lnTo>
                <a:lnTo>
                  <a:pt x="8" y="10"/>
                </a:lnTo>
                <a:lnTo>
                  <a:pt x="13" y="5"/>
                </a:lnTo>
                <a:lnTo>
                  <a:pt x="18" y="3"/>
                </a:lnTo>
                <a:lnTo>
                  <a:pt x="22" y="2"/>
                </a:lnTo>
                <a:lnTo>
                  <a:pt x="27" y="0"/>
                </a:lnTo>
                <a:lnTo>
                  <a:pt x="1697" y="3"/>
                </a:lnTo>
                <a:lnTo>
                  <a:pt x="1703" y="3"/>
                </a:lnTo>
                <a:lnTo>
                  <a:pt x="1708" y="5"/>
                </a:lnTo>
                <a:lnTo>
                  <a:pt x="1713" y="8"/>
                </a:lnTo>
                <a:lnTo>
                  <a:pt x="1716" y="11"/>
                </a:lnTo>
                <a:lnTo>
                  <a:pt x="1719" y="16"/>
                </a:lnTo>
                <a:lnTo>
                  <a:pt x="1722" y="21"/>
                </a:lnTo>
                <a:lnTo>
                  <a:pt x="1724" y="25"/>
                </a:lnTo>
                <a:lnTo>
                  <a:pt x="1724" y="32"/>
                </a:lnTo>
                <a:lnTo>
                  <a:pt x="1724" y="776"/>
                </a:lnTo>
                <a:lnTo>
                  <a:pt x="1722" y="783"/>
                </a:lnTo>
                <a:lnTo>
                  <a:pt x="1721" y="787"/>
                </a:lnTo>
                <a:lnTo>
                  <a:pt x="1719" y="792"/>
                </a:lnTo>
                <a:lnTo>
                  <a:pt x="1716" y="797"/>
                </a:lnTo>
                <a:lnTo>
                  <a:pt x="1711" y="800"/>
                </a:lnTo>
                <a:lnTo>
                  <a:pt x="1706" y="803"/>
                </a:lnTo>
                <a:lnTo>
                  <a:pt x="1702" y="805"/>
                </a:lnTo>
                <a:lnTo>
                  <a:pt x="1697" y="805"/>
                </a:lnTo>
                <a:lnTo>
                  <a:pt x="25" y="803"/>
                </a:lnTo>
                <a:lnTo>
                  <a:pt x="21" y="802"/>
                </a:lnTo>
                <a:lnTo>
                  <a:pt x="16" y="800"/>
                </a:lnTo>
                <a:lnTo>
                  <a:pt x="11" y="798"/>
                </a:lnTo>
                <a:lnTo>
                  <a:pt x="6" y="794"/>
                </a:lnTo>
                <a:lnTo>
                  <a:pt x="3" y="791"/>
                </a:lnTo>
                <a:lnTo>
                  <a:pt x="2" y="786"/>
                </a:lnTo>
                <a:lnTo>
                  <a:pt x="0" y="780"/>
                </a:lnTo>
                <a:lnTo>
                  <a:pt x="0" y="775"/>
                </a:lnTo>
                <a:lnTo>
                  <a:pt x="0" y="29"/>
                </a:lnTo>
                <a:close/>
              </a:path>
            </a:pathLst>
          </a:custGeom>
          <a:solidFill>
            <a:srgbClr val="BDC8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GB">
              <a:ln>
                <a:solidFill>
                  <a:srgbClr val="000000"/>
                </a:solidFill>
              </a:ln>
              <a:latin typeface="Arial" charset="0"/>
              <a:ea typeface="ＭＳ Ｐゴシック" charset="-128"/>
            </a:endParaRPr>
          </a:p>
        </p:txBody>
      </p:sp>
      <p:grpSp>
        <p:nvGrpSpPr>
          <p:cNvPr id="3097" name="Group 139"/>
          <p:cNvGrpSpPr>
            <a:grpSpLocks/>
          </p:cNvGrpSpPr>
          <p:nvPr/>
        </p:nvGrpSpPr>
        <p:grpSpPr bwMode="auto">
          <a:xfrm>
            <a:off x="5819775" y="1598613"/>
            <a:ext cx="2268538" cy="996950"/>
            <a:chOff x="3570" y="983"/>
            <a:chExt cx="1429" cy="628"/>
          </a:xfrm>
        </p:grpSpPr>
        <p:sp>
          <p:nvSpPr>
            <p:cNvPr id="3113" name="Freeform 234"/>
            <p:cNvSpPr>
              <a:spLocks/>
            </p:cNvSpPr>
            <p:nvPr/>
          </p:nvSpPr>
          <p:spPr bwMode="auto">
            <a:xfrm>
              <a:off x="4892" y="1329"/>
              <a:ext cx="107" cy="106"/>
            </a:xfrm>
            <a:custGeom>
              <a:avLst/>
              <a:gdLst>
                <a:gd name="T0" fmla="*/ 0 w 107"/>
                <a:gd name="T1" fmla="*/ 52 h 106"/>
                <a:gd name="T2" fmla="*/ 0 w 107"/>
                <a:gd name="T3" fmla="*/ 52 h 106"/>
                <a:gd name="T4" fmla="*/ 2 w 107"/>
                <a:gd name="T5" fmla="*/ 41 h 106"/>
                <a:gd name="T6" fmla="*/ 5 w 107"/>
                <a:gd name="T7" fmla="*/ 32 h 106"/>
                <a:gd name="T8" fmla="*/ 11 w 107"/>
                <a:gd name="T9" fmla="*/ 22 h 106"/>
                <a:gd name="T10" fmla="*/ 18 w 107"/>
                <a:gd name="T11" fmla="*/ 14 h 106"/>
                <a:gd name="T12" fmla="*/ 26 w 107"/>
                <a:gd name="T13" fmla="*/ 8 h 106"/>
                <a:gd name="T14" fmla="*/ 35 w 107"/>
                <a:gd name="T15" fmla="*/ 3 h 106"/>
                <a:gd name="T16" fmla="*/ 44 w 107"/>
                <a:gd name="T17" fmla="*/ 0 h 106"/>
                <a:gd name="T18" fmla="*/ 55 w 107"/>
                <a:gd name="T19" fmla="*/ 0 h 106"/>
                <a:gd name="T20" fmla="*/ 55 w 107"/>
                <a:gd name="T21" fmla="*/ 0 h 106"/>
                <a:gd name="T22" fmla="*/ 67 w 107"/>
                <a:gd name="T23" fmla="*/ 0 h 106"/>
                <a:gd name="T24" fmla="*/ 76 w 107"/>
                <a:gd name="T25" fmla="*/ 3 h 106"/>
                <a:gd name="T26" fmla="*/ 85 w 107"/>
                <a:gd name="T27" fmla="*/ 10 h 106"/>
                <a:gd name="T28" fmla="*/ 93 w 107"/>
                <a:gd name="T29" fmla="*/ 16 h 106"/>
                <a:gd name="T30" fmla="*/ 100 w 107"/>
                <a:gd name="T31" fmla="*/ 24 h 106"/>
                <a:gd name="T32" fmla="*/ 104 w 107"/>
                <a:gd name="T33" fmla="*/ 33 h 106"/>
                <a:gd name="T34" fmla="*/ 107 w 107"/>
                <a:gd name="T35" fmla="*/ 43 h 106"/>
                <a:gd name="T36" fmla="*/ 107 w 107"/>
                <a:gd name="T37" fmla="*/ 54 h 106"/>
                <a:gd name="T38" fmla="*/ 107 w 107"/>
                <a:gd name="T39" fmla="*/ 54 h 106"/>
                <a:gd name="T40" fmla="*/ 106 w 107"/>
                <a:gd name="T41" fmla="*/ 65 h 106"/>
                <a:gd name="T42" fmla="*/ 103 w 107"/>
                <a:gd name="T43" fmla="*/ 74 h 106"/>
                <a:gd name="T44" fmla="*/ 98 w 107"/>
                <a:gd name="T45" fmla="*/ 84 h 106"/>
                <a:gd name="T46" fmla="*/ 92 w 107"/>
                <a:gd name="T47" fmla="*/ 92 h 106"/>
                <a:gd name="T48" fmla="*/ 84 w 107"/>
                <a:gd name="T49" fmla="*/ 98 h 106"/>
                <a:gd name="T50" fmla="*/ 74 w 107"/>
                <a:gd name="T51" fmla="*/ 103 h 106"/>
                <a:gd name="T52" fmla="*/ 65 w 107"/>
                <a:gd name="T53" fmla="*/ 106 h 106"/>
                <a:gd name="T54" fmla="*/ 54 w 107"/>
                <a:gd name="T55" fmla="*/ 106 h 106"/>
                <a:gd name="T56" fmla="*/ 54 w 107"/>
                <a:gd name="T57" fmla="*/ 106 h 106"/>
                <a:gd name="T58" fmla="*/ 43 w 107"/>
                <a:gd name="T59" fmla="*/ 106 h 106"/>
                <a:gd name="T60" fmla="*/ 33 w 107"/>
                <a:gd name="T61" fmla="*/ 103 h 106"/>
                <a:gd name="T62" fmla="*/ 24 w 107"/>
                <a:gd name="T63" fmla="*/ 96 h 106"/>
                <a:gd name="T64" fmla="*/ 16 w 107"/>
                <a:gd name="T65" fmla="*/ 90 h 106"/>
                <a:gd name="T66" fmla="*/ 10 w 107"/>
                <a:gd name="T67" fmla="*/ 82 h 106"/>
                <a:gd name="T68" fmla="*/ 5 w 107"/>
                <a:gd name="T69" fmla="*/ 73 h 106"/>
                <a:gd name="T70" fmla="*/ 2 w 107"/>
                <a:gd name="T71" fmla="*/ 63 h 106"/>
                <a:gd name="T72" fmla="*/ 0 w 107"/>
                <a:gd name="T73" fmla="*/ 52 h 106"/>
                <a:gd name="T74" fmla="*/ 0 w 107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6"/>
                <a:gd name="T116" fmla="*/ 107 w 107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6">
                  <a:moveTo>
                    <a:pt x="0" y="52"/>
                  </a:moveTo>
                  <a:lnTo>
                    <a:pt x="0" y="52"/>
                  </a:lnTo>
                  <a:lnTo>
                    <a:pt x="2" y="41"/>
                  </a:lnTo>
                  <a:lnTo>
                    <a:pt x="5" y="32"/>
                  </a:lnTo>
                  <a:lnTo>
                    <a:pt x="11" y="22"/>
                  </a:lnTo>
                  <a:lnTo>
                    <a:pt x="18" y="14"/>
                  </a:lnTo>
                  <a:lnTo>
                    <a:pt x="26" y="8"/>
                  </a:lnTo>
                  <a:lnTo>
                    <a:pt x="35" y="3"/>
                  </a:lnTo>
                  <a:lnTo>
                    <a:pt x="44" y="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76" y="3"/>
                  </a:lnTo>
                  <a:lnTo>
                    <a:pt x="85" y="10"/>
                  </a:lnTo>
                  <a:lnTo>
                    <a:pt x="93" y="16"/>
                  </a:lnTo>
                  <a:lnTo>
                    <a:pt x="100" y="24"/>
                  </a:lnTo>
                  <a:lnTo>
                    <a:pt x="104" y="33"/>
                  </a:lnTo>
                  <a:lnTo>
                    <a:pt x="107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3" y="74"/>
                  </a:lnTo>
                  <a:lnTo>
                    <a:pt x="98" y="84"/>
                  </a:lnTo>
                  <a:lnTo>
                    <a:pt x="92" y="92"/>
                  </a:lnTo>
                  <a:lnTo>
                    <a:pt x="84" y="98"/>
                  </a:lnTo>
                  <a:lnTo>
                    <a:pt x="74" y="103"/>
                  </a:lnTo>
                  <a:lnTo>
                    <a:pt x="65" y="106"/>
                  </a:lnTo>
                  <a:lnTo>
                    <a:pt x="54" y="106"/>
                  </a:lnTo>
                  <a:lnTo>
                    <a:pt x="43" y="106"/>
                  </a:lnTo>
                  <a:lnTo>
                    <a:pt x="33" y="103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3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4" name="Freeform 235"/>
            <p:cNvSpPr>
              <a:spLocks/>
            </p:cNvSpPr>
            <p:nvPr/>
          </p:nvSpPr>
          <p:spPr bwMode="auto">
            <a:xfrm>
              <a:off x="4892" y="1329"/>
              <a:ext cx="107" cy="106"/>
            </a:xfrm>
            <a:custGeom>
              <a:avLst/>
              <a:gdLst>
                <a:gd name="T0" fmla="*/ 0 w 107"/>
                <a:gd name="T1" fmla="*/ 52 h 106"/>
                <a:gd name="T2" fmla="*/ 0 w 107"/>
                <a:gd name="T3" fmla="*/ 52 h 106"/>
                <a:gd name="T4" fmla="*/ 2 w 107"/>
                <a:gd name="T5" fmla="*/ 41 h 106"/>
                <a:gd name="T6" fmla="*/ 5 w 107"/>
                <a:gd name="T7" fmla="*/ 32 h 106"/>
                <a:gd name="T8" fmla="*/ 11 w 107"/>
                <a:gd name="T9" fmla="*/ 22 h 106"/>
                <a:gd name="T10" fmla="*/ 18 w 107"/>
                <a:gd name="T11" fmla="*/ 14 h 106"/>
                <a:gd name="T12" fmla="*/ 26 w 107"/>
                <a:gd name="T13" fmla="*/ 8 h 106"/>
                <a:gd name="T14" fmla="*/ 35 w 107"/>
                <a:gd name="T15" fmla="*/ 3 h 106"/>
                <a:gd name="T16" fmla="*/ 44 w 107"/>
                <a:gd name="T17" fmla="*/ 0 h 106"/>
                <a:gd name="T18" fmla="*/ 55 w 107"/>
                <a:gd name="T19" fmla="*/ 0 h 106"/>
                <a:gd name="T20" fmla="*/ 55 w 107"/>
                <a:gd name="T21" fmla="*/ 0 h 106"/>
                <a:gd name="T22" fmla="*/ 67 w 107"/>
                <a:gd name="T23" fmla="*/ 0 h 106"/>
                <a:gd name="T24" fmla="*/ 76 w 107"/>
                <a:gd name="T25" fmla="*/ 3 h 106"/>
                <a:gd name="T26" fmla="*/ 85 w 107"/>
                <a:gd name="T27" fmla="*/ 10 h 106"/>
                <a:gd name="T28" fmla="*/ 93 w 107"/>
                <a:gd name="T29" fmla="*/ 16 h 106"/>
                <a:gd name="T30" fmla="*/ 100 w 107"/>
                <a:gd name="T31" fmla="*/ 24 h 106"/>
                <a:gd name="T32" fmla="*/ 104 w 107"/>
                <a:gd name="T33" fmla="*/ 33 h 106"/>
                <a:gd name="T34" fmla="*/ 107 w 107"/>
                <a:gd name="T35" fmla="*/ 43 h 106"/>
                <a:gd name="T36" fmla="*/ 107 w 107"/>
                <a:gd name="T37" fmla="*/ 54 h 106"/>
                <a:gd name="T38" fmla="*/ 107 w 107"/>
                <a:gd name="T39" fmla="*/ 54 h 106"/>
                <a:gd name="T40" fmla="*/ 106 w 107"/>
                <a:gd name="T41" fmla="*/ 65 h 106"/>
                <a:gd name="T42" fmla="*/ 103 w 107"/>
                <a:gd name="T43" fmla="*/ 74 h 106"/>
                <a:gd name="T44" fmla="*/ 98 w 107"/>
                <a:gd name="T45" fmla="*/ 84 h 106"/>
                <a:gd name="T46" fmla="*/ 92 w 107"/>
                <a:gd name="T47" fmla="*/ 92 h 106"/>
                <a:gd name="T48" fmla="*/ 84 w 107"/>
                <a:gd name="T49" fmla="*/ 98 h 106"/>
                <a:gd name="T50" fmla="*/ 74 w 107"/>
                <a:gd name="T51" fmla="*/ 103 h 106"/>
                <a:gd name="T52" fmla="*/ 65 w 107"/>
                <a:gd name="T53" fmla="*/ 106 h 106"/>
                <a:gd name="T54" fmla="*/ 54 w 107"/>
                <a:gd name="T55" fmla="*/ 106 h 106"/>
                <a:gd name="T56" fmla="*/ 54 w 107"/>
                <a:gd name="T57" fmla="*/ 106 h 106"/>
                <a:gd name="T58" fmla="*/ 43 w 107"/>
                <a:gd name="T59" fmla="*/ 106 h 106"/>
                <a:gd name="T60" fmla="*/ 33 w 107"/>
                <a:gd name="T61" fmla="*/ 103 h 106"/>
                <a:gd name="T62" fmla="*/ 24 w 107"/>
                <a:gd name="T63" fmla="*/ 96 h 106"/>
                <a:gd name="T64" fmla="*/ 16 w 107"/>
                <a:gd name="T65" fmla="*/ 90 h 106"/>
                <a:gd name="T66" fmla="*/ 10 w 107"/>
                <a:gd name="T67" fmla="*/ 82 h 106"/>
                <a:gd name="T68" fmla="*/ 5 w 107"/>
                <a:gd name="T69" fmla="*/ 73 h 106"/>
                <a:gd name="T70" fmla="*/ 2 w 107"/>
                <a:gd name="T71" fmla="*/ 63 h 106"/>
                <a:gd name="T72" fmla="*/ 0 w 107"/>
                <a:gd name="T73" fmla="*/ 52 h 106"/>
                <a:gd name="T74" fmla="*/ 0 w 107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6"/>
                <a:gd name="T116" fmla="*/ 107 w 107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6">
                  <a:moveTo>
                    <a:pt x="0" y="52"/>
                  </a:moveTo>
                  <a:lnTo>
                    <a:pt x="0" y="52"/>
                  </a:lnTo>
                  <a:lnTo>
                    <a:pt x="2" y="41"/>
                  </a:lnTo>
                  <a:lnTo>
                    <a:pt x="5" y="32"/>
                  </a:lnTo>
                  <a:lnTo>
                    <a:pt x="11" y="22"/>
                  </a:lnTo>
                  <a:lnTo>
                    <a:pt x="18" y="14"/>
                  </a:lnTo>
                  <a:lnTo>
                    <a:pt x="26" y="8"/>
                  </a:lnTo>
                  <a:lnTo>
                    <a:pt x="35" y="3"/>
                  </a:lnTo>
                  <a:lnTo>
                    <a:pt x="44" y="0"/>
                  </a:lnTo>
                  <a:lnTo>
                    <a:pt x="55" y="0"/>
                  </a:lnTo>
                  <a:lnTo>
                    <a:pt x="67" y="0"/>
                  </a:lnTo>
                  <a:lnTo>
                    <a:pt x="76" y="3"/>
                  </a:lnTo>
                  <a:lnTo>
                    <a:pt x="85" y="10"/>
                  </a:lnTo>
                  <a:lnTo>
                    <a:pt x="93" y="16"/>
                  </a:lnTo>
                  <a:lnTo>
                    <a:pt x="100" y="24"/>
                  </a:lnTo>
                  <a:lnTo>
                    <a:pt x="104" y="33"/>
                  </a:lnTo>
                  <a:lnTo>
                    <a:pt x="107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3" y="74"/>
                  </a:lnTo>
                  <a:lnTo>
                    <a:pt x="98" y="84"/>
                  </a:lnTo>
                  <a:lnTo>
                    <a:pt x="92" y="92"/>
                  </a:lnTo>
                  <a:lnTo>
                    <a:pt x="84" y="98"/>
                  </a:lnTo>
                  <a:lnTo>
                    <a:pt x="74" y="103"/>
                  </a:lnTo>
                  <a:lnTo>
                    <a:pt x="65" y="106"/>
                  </a:lnTo>
                  <a:lnTo>
                    <a:pt x="54" y="106"/>
                  </a:lnTo>
                  <a:lnTo>
                    <a:pt x="43" y="106"/>
                  </a:lnTo>
                  <a:lnTo>
                    <a:pt x="33" y="103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3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5" name="Freeform 236"/>
            <p:cNvSpPr>
              <a:spLocks/>
            </p:cNvSpPr>
            <p:nvPr/>
          </p:nvSpPr>
          <p:spPr bwMode="auto">
            <a:xfrm>
              <a:off x="4752" y="1457"/>
              <a:ext cx="106" cy="107"/>
            </a:xfrm>
            <a:custGeom>
              <a:avLst/>
              <a:gdLst>
                <a:gd name="T0" fmla="*/ 0 w 106"/>
                <a:gd name="T1" fmla="*/ 53 h 107"/>
                <a:gd name="T2" fmla="*/ 0 w 106"/>
                <a:gd name="T3" fmla="*/ 53 h 107"/>
                <a:gd name="T4" fmla="*/ 0 w 106"/>
                <a:gd name="T5" fmla="*/ 42 h 107"/>
                <a:gd name="T6" fmla="*/ 5 w 106"/>
                <a:gd name="T7" fmla="*/ 33 h 107"/>
                <a:gd name="T8" fmla="*/ 10 w 106"/>
                <a:gd name="T9" fmla="*/ 23 h 107"/>
                <a:gd name="T10" fmla="*/ 16 w 106"/>
                <a:gd name="T11" fmla="*/ 15 h 107"/>
                <a:gd name="T12" fmla="*/ 24 w 106"/>
                <a:gd name="T13" fmla="*/ 9 h 107"/>
                <a:gd name="T14" fmla="*/ 33 w 106"/>
                <a:gd name="T15" fmla="*/ 4 h 107"/>
                <a:gd name="T16" fmla="*/ 43 w 106"/>
                <a:gd name="T17" fmla="*/ 1 h 107"/>
                <a:gd name="T18" fmla="*/ 54 w 106"/>
                <a:gd name="T19" fmla="*/ 0 h 107"/>
                <a:gd name="T20" fmla="*/ 54 w 106"/>
                <a:gd name="T21" fmla="*/ 0 h 107"/>
                <a:gd name="T22" fmla="*/ 65 w 106"/>
                <a:gd name="T23" fmla="*/ 1 h 107"/>
                <a:gd name="T24" fmla="*/ 74 w 106"/>
                <a:gd name="T25" fmla="*/ 4 h 107"/>
                <a:gd name="T26" fmla="*/ 84 w 106"/>
                <a:gd name="T27" fmla="*/ 9 h 107"/>
                <a:gd name="T28" fmla="*/ 92 w 106"/>
                <a:gd name="T29" fmla="*/ 15 h 107"/>
                <a:gd name="T30" fmla="*/ 98 w 106"/>
                <a:gd name="T31" fmla="*/ 25 h 107"/>
                <a:gd name="T32" fmla="*/ 103 w 106"/>
                <a:gd name="T33" fmla="*/ 33 h 107"/>
                <a:gd name="T34" fmla="*/ 106 w 106"/>
                <a:gd name="T35" fmla="*/ 44 h 107"/>
                <a:gd name="T36" fmla="*/ 106 w 106"/>
                <a:gd name="T37" fmla="*/ 55 h 107"/>
                <a:gd name="T38" fmla="*/ 106 w 106"/>
                <a:gd name="T39" fmla="*/ 55 h 107"/>
                <a:gd name="T40" fmla="*/ 106 w 106"/>
                <a:gd name="T41" fmla="*/ 64 h 107"/>
                <a:gd name="T42" fmla="*/ 103 w 106"/>
                <a:gd name="T43" fmla="*/ 75 h 107"/>
                <a:gd name="T44" fmla="*/ 96 w 106"/>
                <a:gd name="T45" fmla="*/ 83 h 107"/>
                <a:gd name="T46" fmla="*/ 90 w 106"/>
                <a:gd name="T47" fmla="*/ 91 h 107"/>
                <a:gd name="T48" fmla="*/ 82 w 106"/>
                <a:gd name="T49" fmla="*/ 97 h 107"/>
                <a:gd name="T50" fmla="*/ 73 w 106"/>
                <a:gd name="T51" fmla="*/ 104 h 107"/>
                <a:gd name="T52" fmla="*/ 63 w 106"/>
                <a:gd name="T53" fmla="*/ 105 h 107"/>
                <a:gd name="T54" fmla="*/ 52 w 106"/>
                <a:gd name="T55" fmla="*/ 107 h 107"/>
                <a:gd name="T56" fmla="*/ 52 w 106"/>
                <a:gd name="T57" fmla="*/ 107 h 107"/>
                <a:gd name="T58" fmla="*/ 41 w 106"/>
                <a:gd name="T59" fmla="*/ 105 h 107"/>
                <a:gd name="T60" fmla="*/ 32 w 106"/>
                <a:gd name="T61" fmla="*/ 102 h 107"/>
                <a:gd name="T62" fmla="*/ 22 w 106"/>
                <a:gd name="T63" fmla="*/ 97 h 107"/>
                <a:gd name="T64" fmla="*/ 14 w 106"/>
                <a:gd name="T65" fmla="*/ 91 h 107"/>
                <a:gd name="T66" fmla="*/ 8 w 106"/>
                <a:gd name="T67" fmla="*/ 83 h 107"/>
                <a:gd name="T68" fmla="*/ 3 w 106"/>
                <a:gd name="T69" fmla="*/ 74 h 107"/>
                <a:gd name="T70" fmla="*/ 0 w 106"/>
                <a:gd name="T71" fmla="*/ 64 h 107"/>
                <a:gd name="T72" fmla="*/ 0 w 106"/>
                <a:gd name="T73" fmla="*/ 53 h 107"/>
                <a:gd name="T74" fmla="*/ 0 w 106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7"/>
                <a:gd name="T116" fmla="*/ 106 w 106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7">
                  <a:moveTo>
                    <a:pt x="0" y="53"/>
                  </a:moveTo>
                  <a:lnTo>
                    <a:pt x="0" y="53"/>
                  </a:lnTo>
                  <a:lnTo>
                    <a:pt x="0" y="42"/>
                  </a:lnTo>
                  <a:lnTo>
                    <a:pt x="5" y="33"/>
                  </a:lnTo>
                  <a:lnTo>
                    <a:pt x="10" y="23"/>
                  </a:lnTo>
                  <a:lnTo>
                    <a:pt x="16" y="15"/>
                  </a:lnTo>
                  <a:lnTo>
                    <a:pt x="24" y="9"/>
                  </a:lnTo>
                  <a:lnTo>
                    <a:pt x="33" y="4"/>
                  </a:lnTo>
                  <a:lnTo>
                    <a:pt x="43" y="1"/>
                  </a:lnTo>
                  <a:lnTo>
                    <a:pt x="54" y="0"/>
                  </a:lnTo>
                  <a:lnTo>
                    <a:pt x="65" y="1"/>
                  </a:lnTo>
                  <a:lnTo>
                    <a:pt x="74" y="4"/>
                  </a:lnTo>
                  <a:lnTo>
                    <a:pt x="84" y="9"/>
                  </a:lnTo>
                  <a:lnTo>
                    <a:pt x="92" y="15"/>
                  </a:lnTo>
                  <a:lnTo>
                    <a:pt x="98" y="25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6" y="55"/>
                  </a:lnTo>
                  <a:lnTo>
                    <a:pt x="106" y="64"/>
                  </a:lnTo>
                  <a:lnTo>
                    <a:pt x="103" y="75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7"/>
                  </a:lnTo>
                  <a:lnTo>
                    <a:pt x="73" y="104"/>
                  </a:lnTo>
                  <a:lnTo>
                    <a:pt x="63" y="105"/>
                  </a:lnTo>
                  <a:lnTo>
                    <a:pt x="52" y="107"/>
                  </a:lnTo>
                  <a:lnTo>
                    <a:pt x="41" y="105"/>
                  </a:lnTo>
                  <a:lnTo>
                    <a:pt x="32" y="102"/>
                  </a:lnTo>
                  <a:lnTo>
                    <a:pt x="22" y="97"/>
                  </a:lnTo>
                  <a:lnTo>
                    <a:pt x="14" y="91"/>
                  </a:lnTo>
                  <a:lnTo>
                    <a:pt x="8" y="83"/>
                  </a:lnTo>
                  <a:lnTo>
                    <a:pt x="3" y="74"/>
                  </a:lnTo>
                  <a:lnTo>
                    <a:pt x="0" y="64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6" name="Freeform 237"/>
            <p:cNvSpPr>
              <a:spLocks/>
            </p:cNvSpPr>
            <p:nvPr/>
          </p:nvSpPr>
          <p:spPr bwMode="auto">
            <a:xfrm>
              <a:off x="4752" y="1457"/>
              <a:ext cx="106" cy="107"/>
            </a:xfrm>
            <a:custGeom>
              <a:avLst/>
              <a:gdLst>
                <a:gd name="T0" fmla="*/ 0 w 106"/>
                <a:gd name="T1" fmla="*/ 53 h 107"/>
                <a:gd name="T2" fmla="*/ 0 w 106"/>
                <a:gd name="T3" fmla="*/ 53 h 107"/>
                <a:gd name="T4" fmla="*/ 0 w 106"/>
                <a:gd name="T5" fmla="*/ 42 h 107"/>
                <a:gd name="T6" fmla="*/ 5 w 106"/>
                <a:gd name="T7" fmla="*/ 33 h 107"/>
                <a:gd name="T8" fmla="*/ 10 w 106"/>
                <a:gd name="T9" fmla="*/ 23 h 107"/>
                <a:gd name="T10" fmla="*/ 16 w 106"/>
                <a:gd name="T11" fmla="*/ 15 h 107"/>
                <a:gd name="T12" fmla="*/ 24 w 106"/>
                <a:gd name="T13" fmla="*/ 9 h 107"/>
                <a:gd name="T14" fmla="*/ 33 w 106"/>
                <a:gd name="T15" fmla="*/ 4 h 107"/>
                <a:gd name="T16" fmla="*/ 43 w 106"/>
                <a:gd name="T17" fmla="*/ 1 h 107"/>
                <a:gd name="T18" fmla="*/ 54 w 106"/>
                <a:gd name="T19" fmla="*/ 0 h 107"/>
                <a:gd name="T20" fmla="*/ 54 w 106"/>
                <a:gd name="T21" fmla="*/ 0 h 107"/>
                <a:gd name="T22" fmla="*/ 65 w 106"/>
                <a:gd name="T23" fmla="*/ 1 h 107"/>
                <a:gd name="T24" fmla="*/ 74 w 106"/>
                <a:gd name="T25" fmla="*/ 4 h 107"/>
                <a:gd name="T26" fmla="*/ 84 w 106"/>
                <a:gd name="T27" fmla="*/ 9 h 107"/>
                <a:gd name="T28" fmla="*/ 92 w 106"/>
                <a:gd name="T29" fmla="*/ 15 h 107"/>
                <a:gd name="T30" fmla="*/ 98 w 106"/>
                <a:gd name="T31" fmla="*/ 25 h 107"/>
                <a:gd name="T32" fmla="*/ 103 w 106"/>
                <a:gd name="T33" fmla="*/ 33 h 107"/>
                <a:gd name="T34" fmla="*/ 106 w 106"/>
                <a:gd name="T35" fmla="*/ 44 h 107"/>
                <a:gd name="T36" fmla="*/ 106 w 106"/>
                <a:gd name="T37" fmla="*/ 55 h 107"/>
                <a:gd name="T38" fmla="*/ 106 w 106"/>
                <a:gd name="T39" fmla="*/ 55 h 107"/>
                <a:gd name="T40" fmla="*/ 106 w 106"/>
                <a:gd name="T41" fmla="*/ 64 h 107"/>
                <a:gd name="T42" fmla="*/ 103 w 106"/>
                <a:gd name="T43" fmla="*/ 75 h 107"/>
                <a:gd name="T44" fmla="*/ 96 w 106"/>
                <a:gd name="T45" fmla="*/ 83 h 107"/>
                <a:gd name="T46" fmla="*/ 90 w 106"/>
                <a:gd name="T47" fmla="*/ 91 h 107"/>
                <a:gd name="T48" fmla="*/ 82 w 106"/>
                <a:gd name="T49" fmla="*/ 97 h 107"/>
                <a:gd name="T50" fmla="*/ 73 w 106"/>
                <a:gd name="T51" fmla="*/ 104 h 107"/>
                <a:gd name="T52" fmla="*/ 63 w 106"/>
                <a:gd name="T53" fmla="*/ 105 h 107"/>
                <a:gd name="T54" fmla="*/ 52 w 106"/>
                <a:gd name="T55" fmla="*/ 107 h 107"/>
                <a:gd name="T56" fmla="*/ 52 w 106"/>
                <a:gd name="T57" fmla="*/ 107 h 107"/>
                <a:gd name="T58" fmla="*/ 41 w 106"/>
                <a:gd name="T59" fmla="*/ 105 h 107"/>
                <a:gd name="T60" fmla="*/ 32 w 106"/>
                <a:gd name="T61" fmla="*/ 102 h 107"/>
                <a:gd name="T62" fmla="*/ 22 w 106"/>
                <a:gd name="T63" fmla="*/ 97 h 107"/>
                <a:gd name="T64" fmla="*/ 14 w 106"/>
                <a:gd name="T65" fmla="*/ 91 h 107"/>
                <a:gd name="T66" fmla="*/ 8 w 106"/>
                <a:gd name="T67" fmla="*/ 83 h 107"/>
                <a:gd name="T68" fmla="*/ 3 w 106"/>
                <a:gd name="T69" fmla="*/ 74 h 107"/>
                <a:gd name="T70" fmla="*/ 0 w 106"/>
                <a:gd name="T71" fmla="*/ 64 h 107"/>
                <a:gd name="T72" fmla="*/ 0 w 106"/>
                <a:gd name="T73" fmla="*/ 53 h 107"/>
                <a:gd name="T74" fmla="*/ 0 w 106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7"/>
                <a:gd name="T116" fmla="*/ 106 w 106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7">
                  <a:moveTo>
                    <a:pt x="0" y="53"/>
                  </a:moveTo>
                  <a:lnTo>
                    <a:pt x="0" y="53"/>
                  </a:lnTo>
                  <a:lnTo>
                    <a:pt x="0" y="42"/>
                  </a:lnTo>
                  <a:lnTo>
                    <a:pt x="5" y="33"/>
                  </a:lnTo>
                  <a:lnTo>
                    <a:pt x="10" y="23"/>
                  </a:lnTo>
                  <a:lnTo>
                    <a:pt x="16" y="15"/>
                  </a:lnTo>
                  <a:lnTo>
                    <a:pt x="24" y="9"/>
                  </a:lnTo>
                  <a:lnTo>
                    <a:pt x="33" y="4"/>
                  </a:lnTo>
                  <a:lnTo>
                    <a:pt x="43" y="1"/>
                  </a:lnTo>
                  <a:lnTo>
                    <a:pt x="54" y="0"/>
                  </a:lnTo>
                  <a:lnTo>
                    <a:pt x="65" y="1"/>
                  </a:lnTo>
                  <a:lnTo>
                    <a:pt x="74" y="4"/>
                  </a:lnTo>
                  <a:lnTo>
                    <a:pt x="84" y="9"/>
                  </a:lnTo>
                  <a:lnTo>
                    <a:pt x="92" y="15"/>
                  </a:lnTo>
                  <a:lnTo>
                    <a:pt x="98" y="25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6" y="55"/>
                  </a:lnTo>
                  <a:lnTo>
                    <a:pt x="106" y="64"/>
                  </a:lnTo>
                  <a:lnTo>
                    <a:pt x="103" y="75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7"/>
                  </a:lnTo>
                  <a:lnTo>
                    <a:pt x="73" y="104"/>
                  </a:lnTo>
                  <a:lnTo>
                    <a:pt x="63" y="105"/>
                  </a:lnTo>
                  <a:lnTo>
                    <a:pt x="52" y="107"/>
                  </a:lnTo>
                  <a:lnTo>
                    <a:pt x="41" y="105"/>
                  </a:lnTo>
                  <a:lnTo>
                    <a:pt x="32" y="102"/>
                  </a:lnTo>
                  <a:lnTo>
                    <a:pt x="22" y="97"/>
                  </a:lnTo>
                  <a:lnTo>
                    <a:pt x="14" y="91"/>
                  </a:lnTo>
                  <a:lnTo>
                    <a:pt x="8" y="83"/>
                  </a:lnTo>
                  <a:lnTo>
                    <a:pt x="3" y="74"/>
                  </a:lnTo>
                  <a:lnTo>
                    <a:pt x="0" y="64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7" name="Freeform 238"/>
            <p:cNvSpPr>
              <a:spLocks/>
            </p:cNvSpPr>
            <p:nvPr/>
          </p:nvSpPr>
          <p:spPr bwMode="auto">
            <a:xfrm>
              <a:off x="4606" y="1348"/>
              <a:ext cx="105" cy="107"/>
            </a:xfrm>
            <a:custGeom>
              <a:avLst/>
              <a:gdLst>
                <a:gd name="T0" fmla="*/ 0 w 105"/>
                <a:gd name="T1" fmla="*/ 54 h 107"/>
                <a:gd name="T2" fmla="*/ 0 w 105"/>
                <a:gd name="T3" fmla="*/ 54 h 107"/>
                <a:gd name="T4" fmla="*/ 0 w 105"/>
                <a:gd name="T5" fmla="*/ 43 h 107"/>
                <a:gd name="T6" fmla="*/ 5 w 105"/>
                <a:gd name="T7" fmla="*/ 33 h 107"/>
                <a:gd name="T8" fmla="*/ 9 w 105"/>
                <a:gd name="T9" fmla="*/ 24 h 107"/>
                <a:gd name="T10" fmla="*/ 16 w 105"/>
                <a:gd name="T11" fmla="*/ 16 h 107"/>
                <a:gd name="T12" fmla="*/ 24 w 105"/>
                <a:gd name="T13" fmla="*/ 10 h 107"/>
                <a:gd name="T14" fmla="*/ 33 w 105"/>
                <a:gd name="T15" fmla="*/ 5 h 107"/>
                <a:gd name="T16" fmla="*/ 42 w 105"/>
                <a:gd name="T17" fmla="*/ 2 h 107"/>
                <a:gd name="T18" fmla="*/ 53 w 105"/>
                <a:gd name="T19" fmla="*/ 0 h 107"/>
                <a:gd name="T20" fmla="*/ 53 w 105"/>
                <a:gd name="T21" fmla="*/ 0 h 107"/>
                <a:gd name="T22" fmla="*/ 64 w 105"/>
                <a:gd name="T23" fmla="*/ 2 h 107"/>
                <a:gd name="T24" fmla="*/ 74 w 105"/>
                <a:gd name="T25" fmla="*/ 5 h 107"/>
                <a:gd name="T26" fmla="*/ 83 w 105"/>
                <a:gd name="T27" fmla="*/ 10 h 107"/>
                <a:gd name="T28" fmla="*/ 91 w 105"/>
                <a:gd name="T29" fmla="*/ 17 h 107"/>
                <a:gd name="T30" fmla="*/ 98 w 105"/>
                <a:gd name="T31" fmla="*/ 25 h 107"/>
                <a:gd name="T32" fmla="*/ 102 w 105"/>
                <a:gd name="T33" fmla="*/ 33 h 107"/>
                <a:gd name="T34" fmla="*/ 105 w 105"/>
                <a:gd name="T35" fmla="*/ 44 h 107"/>
                <a:gd name="T36" fmla="*/ 105 w 105"/>
                <a:gd name="T37" fmla="*/ 55 h 107"/>
                <a:gd name="T38" fmla="*/ 105 w 105"/>
                <a:gd name="T39" fmla="*/ 55 h 107"/>
                <a:gd name="T40" fmla="*/ 105 w 105"/>
                <a:gd name="T41" fmla="*/ 65 h 107"/>
                <a:gd name="T42" fmla="*/ 102 w 105"/>
                <a:gd name="T43" fmla="*/ 76 h 107"/>
                <a:gd name="T44" fmla="*/ 96 w 105"/>
                <a:gd name="T45" fmla="*/ 85 h 107"/>
                <a:gd name="T46" fmla="*/ 90 w 105"/>
                <a:gd name="T47" fmla="*/ 91 h 107"/>
                <a:gd name="T48" fmla="*/ 82 w 105"/>
                <a:gd name="T49" fmla="*/ 99 h 107"/>
                <a:gd name="T50" fmla="*/ 72 w 105"/>
                <a:gd name="T51" fmla="*/ 104 h 107"/>
                <a:gd name="T52" fmla="*/ 63 w 105"/>
                <a:gd name="T53" fmla="*/ 107 h 107"/>
                <a:gd name="T54" fmla="*/ 52 w 105"/>
                <a:gd name="T55" fmla="*/ 107 h 107"/>
                <a:gd name="T56" fmla="*/ 52 w 105"/>
                <a:gd name="T57" fmla="*/ 107 h 107"/>
                <a:gd name="T58" fmla="*/ 41 w 105"/>
                <a:gd name="T59" fmla="*/ 106 h 107"/>
                <a:gd name="T60" fmla="*/ 31 w 105"/>
                <a:gd name="T61" fmla="*/ 102 h 107"/>
                <a:gd name="T62" fmla="*/ 22 w 105"/>
                <a:gd name="T63" fmla="*/ 98 h 107"/>
                <a:gd name="T64" fmla="*/ 14 w 105"/>
                <a:gd name="T65" fmla="*/ 91 h 107"/>
                <a:gd name="T66" fmla="*/ 8 w 105"/>
                <a:gd name="T67" fmla="*/ 84 h 107"/>
                <a:gd name="T68" fmla="*/ 3 w 105"/>
                <a:gd name="T69" fmla="*/ 74 h 107"/>
                <a:gd name="T70" fmla="*/ 0 w 105"/>
                <a:gd name="T71" fmla="*/ 65 h 107"/>
                <a:gd name="T72" fmla="*/ 0 w 105"/>
                <a:gd name="T73" fmla="*/ 54 h 107"/>
                <a:gd name="T74" fmla="*/ 0 w 105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7"/>
                <a:gd name="T116" fmla="*/ 105 w 105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7">
                  <a:moveTo>
                    <a:pt x="0" y="54"/>
                  </a:moveTo>
                  <a:lnTo>
                    <a:pt x="0" y="54"/>
                  </a:lnTo>
                  <a:lnTo>
                    <a:pt x="0" y="43"/>
                  </a:lnTo>
                  <a:lnTo>
                    <a:pt x="5" y="33"/>
                  </a:lnTo>
                  <a:lnTo>
                    <a:pt x="9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2" y="2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5"/>
                  </a:lnTo>
                  <a:lnTo>
                    <a:pt x="83" y="10"/>
                  </a:lnTo>
                  <a:lnTo>
                    <a:pt x="91" y="17"/>
                  </a:lnTo>
                  <a:lnTo>
                    <a:pt x="98" y="25"/>
                  </a:lnTo>
                  <a:lnTo>
                    <a:pt x="102" y="33"/>
                  </a:lnTo>
                  <a:lnTo>
                    <a:pt x="105" y="44"/>
                  </a:lnTo>
                  <a:lnTo>
                    <a:pt x="105" y="55"/>
                  </a:lnTo>
                  <a:lnTo>
                    <a:pt x="105" y="65"/>
                  </a:lnTo>
                  <a:lnTo>
                    <a:pt x="102" y="76"/>
                  </a:lnTo>
                  <a:lnTo>
                    <a:pt x="96" y="85"/>
                  </a:lnTo>
                  <a:lnTo>
                    <a:pt x="90" y="91"/>
                  </a:lnTo>
                  <a:lnTo>
                    <a:pt x="82" y="99"/>
                  </a:lnTo>
                  <a:lnTo>
                    <a:pt x="72" y="104"/>
                  </a:lnTo>
                  <a:lnTo>
                    <a:pt x="63" y="107"/>
                  </a:lnTo>
                  <a:lnTo>
                    <a:pt x="52" y="107"/>
                  </a:lnTo>
                  <a:lnTo>
                    <a:pt x="41" y="106"/>
                  </a:lnTo>
                  <a:lnTo>
                    <a:pt x="31" y="102"/>
                  </a:lnTo>
                  <a:lnTo>
                    <a:pt x="22" y="98"/>
                  </a:lnTo>
                  <a:lnTo>
                    <a:pt x="14" y="91"/>
                  </a:lnTo>
                  <a:lnTo>
                    <a:pt x="8" y="84"/>
                  </a:lnTo>
                  <a:lnTo>
                    <a:pt x="3" y="74"/>
                  </a:lnTo>
                  <a:lnTo>
                    <a:pt x="0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8" name="Freeform 239"/>
            <p:cNvSpPr>
              <a:spLocks/>
            </p:cNvSpPr>
            <p:nvPr/>
          </p:nvSpPr>
          <p:spPr bwMode="auto">
            <a:xfrm>
              <a:off x="4606" y="1348"/>
              <a:ext cx="105" cy="107"/>
            </a:xfrm>
            <a:custGeom>
              <a:avLst/>
              <a:gdLst>
                <a:gd name="T0" fmla="*/ 0 w 105"/>
                <a:gd name="T1" fmla="*/ 54 h 107"/>
                <a:gd name="T2" fmla="*/ 0 w 105"/>
                <a:gd name="T3" fmla="*/ 54 h 107"/>
                <a:gd name="T4" fmla="*/ 0 w 105"/>
                <a:gd name="T5" fmla="*/ 43 h 107"/>
                <a:gd name="T6" fmla="*/ 5 w 105"/>
                <a:gd name="T7" fmla="*/ 33 h 107"/>
                <a:gd name="T8" fmla="*/ 9 w 105"/>
                <a:gd name="T9" fmla="*/ 24 h 107"/>
                <a:gd name="T10" fmla="*/ 16 w 105"/>
                <a:gd name="T11" fmla="*/ 16 h 107"/>
                <a:gd name="T12" fmla="*/ 24 w 105"/>
                <a:gd name="T13" fmla="*/ 10 h 107"/>
                <a:gd name="T14" fmla="*/ 33 w 105"/>
                <a:gd name="T15" fmla="*/ 5 h 107"/>
                <a:gd name="T16" fmla="*/ 42 w 105"/>
                <a:gd name="T17" fmla="*/ 2 h 107"/>
                <a:gd name="T18" fmla="*/ 53 w 105"/>
                <a:gd name="T19" fmla="*/ 0 h 107"/>
                <a:gd name="T20" fmla="*/ 53 w 105"/>
                <a:gd name="T21" fmla="*/ 0 h 107"/>
                <a:gd name="T22" fmla="*/ 64 w 105"/>
                <a:gd name="T23" fmla="*/ 2 h 107"/>
                <a:gd name="T24" fmla="*/ 74 w 105"/>
                <a:gd name="T25" fmla="*/ 5 h 107"/>
                <a:gd name="T26" fmla="*/ 83 w 105"/>
                <a:gd name="T27" fmla="*/ 10 h 107"/>
                <a:gd name="T28" fmla="*/ 91 w 105"/>
                <a:gd name="T29" fmla="*/ 17 h 107"/>
                <a:gd name="T30" fmla="*/ 98 w 105"/>
                <a:gd name="T31" fmla="*/ 25 h 107"/>
                <a:gd name="T32" fmla="*/ 102 w 105"/>
                <a:gd name="T33" fmla="*/ 33 h 107"/>
                <a:gd name="T34" fmla="*/ 105 w 105"/>
                <a:gd name="T35" fmla="*/ 44 h 107"/>
                <a:gd name="T36" fmla="*/ 105 w 105"/>
                <a:gd name="T37" fmla="*/ 55 h 107"/>
                <a:gd name="T38" fmla="*/ 105 w 105"/>
                <a:gd name="T39" fmla="*/ 55 h 107"/>
                <a:gd name="T40" fmla="*/ 105 w 105"/>
                <a:gd name="T41" fmla="*/ 65 h 107"/>
                <a:gd name="T42" fmla="*/ 102 w 105"/>
                <a:gd name="T43" fmla="*/ 76 h 107"/>
                <a:gd name="T44" fmla="*/ 96 w 105"/>
                <a:gd name="T45" fmla="*/ 85 h 107"/>
                <a:gd name="T46" fmla="*/ 90 w 105"/>
                <a:gd name="T47" fmla="*/ 91 h 107"/>
                <a:gd name="T48" fmla="*/ 82 w 105"/>
                <a:gd name="T49" fmla="*/ 99 h 107"/>
                <a:gd name="T50" fmla="*/ 72 w 105"/>
                <a:gd name="T51" fmla="*/ 104 h 107"/>
                <a:gd name="T52" fmla="*/ 63 w 105"/>
                <a:gd name="T53" fmla="*/ 107 h 107"/>
                <a:gd name="T54" fmla="*/ 52 w 105"/>
                <a:gd name="T55" fmla="*/ 107 h 107"/>
                <a:gd name="T56" fmla="*/ 52 w 105"/>
                <a:gd name="T57" fmla="*/ 107 h 107"/>
                <a:gd name="T58" fmla="*/ 41 w 105"/>
                <a:gd name="T59" fmla="*/ 106 h 107"/>
                <a:gd name="T60" fmla="*/ 31 w 105"/>
                <a:gd name="T61" fmla="*/ 102 h 107"/>
                <a:gd name="T62" fmla="*/ 22 w 105"/>
                <a:gd name="T63" fmla="*/ 98 h 107"/>
                <a:gd name="T64" fmla="*/ 14 w 105"/>
                <a:gd name="T65" fmla="*/ 91 h 107"/>
                <a:gd name="T66" fmla="*/ 8 w 105"/>
                <a:gd name="T67" fmla="*/ 84 h 107"/>
                <a:gd name="T68" fmla="*/ 3 w 105"/>
                <a:gd name="T69" fmla="*/ 74 h 107"/>
                <a:gd name="T70" fmla="*/ 0 w 105"/>
                <a:gd name="T71" fmla="*/ 65 h 107"/>
                <a:gd name="T72" fmla="*/ 0 w 105"/>
                <a:gd name="T73" fmla="*/ 54 h 107"/>
                <a:gd name="T74" fmla="*/ 0 w 105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7"/>
                <a:gd name="T116" fmla="*/ 105 w 105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7">
                  <a:moveTo>
                    <a:pt x="0" y="54"/>
                  </a:moveTo>
                  <a:lnTo>
                    <a:pt x="0" y="54"/>
                  </a:lnTo>
                  <a:lnTo>
                    <a:pt x="0" y="43"/>
                  </a:lnTo>
                  <a:lnTo>
                    <a:pt x="5" y="33"/>
                  </a:lnTo>
                  <a:lnTo>
                    <a:pt x="9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2" y="2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5"/>
                  </a:lnTo>
                  <a:lnTo>
                    <a:pt x="83" y="10"/>
                  </a:lnTo>
                  <a:lnTo>
                    <a:pt x="91" y="17"/>
                  </a:lnTo>
                  <a:lnTo>
                    <a:pt x="98" y="25"/>
                  </a:lnTo>
                  <a:lnTo>
                    <a:pt x="102" y="33"/>
                  </a:lnTo>
                  <a:lnTo>
                    <a:pt x="105" y="44"/>
                  </a:lnTo>
                  <a:lnTo>
                    <a:pt x="105" y="55"/>
                  </a:lnTo>
                  <a:lnTo>
                    <a:pt x="105" y="65"/>
                  </a:lnTo>
                  <a:lnTo>
                    <a:pt x="102" y="76"/>
                  </a:lnTo>
                  <a:lnTo>
                    <a:pt x="96" y="85"/>
                  </a:lnTo>
                  <a:lnTo>
                    <a:pt x="90" y="91"/>
                  </a:lnTo>
                  <a:lnTo>
                    <a:pt x="82" y="99"/>
                  </a:lnTo>
                  <a:lnTo>
                    <a:pt x="72" y="104"/>
                  </a:lnTo>
                  <a:lnTo>
                    <a:pt x="63" y="107"/>
                  </a:lnTo>
                  <a:lnTo>
                    <a:pt x="52" y="107"/>
                  </a:lnTo>
                  <a:lnTo>
                    <a:pt x="41" y="106"/>
                  </a:lnTo>
                  <a:lnTo>
                    <a:pt x="31" y="102"/>
                  </a:lnTo>
                  <a:lnTo>
                    <a:pt x="22" y="98"/>
                  </a:lnTo>
                  <a:lnTo>
                    <a:pt x="14" y="91"/>
                  </a:lnTo>
                  <a:lnTo>
                    <a:pt x="8" y="84"/>
                  </a:lnTo>
                  <a:lnTo>
                    <a:pt x="3" y="74"/>
                  </a:lnTo>
                  <a:lnTo>
                    <a:pt x="0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9" name="Freeform 240"/>
            <p:cNvSpPr>
              <a:spLocks/>
            </p:cNvSpPr>
            <p:nvPr/>
          </p:nvSpPr>
          <p:spPr bwMode="auto">
            <a:xfrm>
              <a:off x="4463" y="1468"/>
              <a:ext cx="107" cy="107"/>
            </a:xfrm>
            <a:custGeom>
              <a:avLst/>
              <a:gdLst>
                <a:gd name="T0" fmla="*/ 0 w 107"/>
                <a:gd name="T1" fmla="*/ 53 h 107"/>
                <a:gd name="T2" fmla="*/ 0 w 107"/>
                <a:gd name="T3" fmla="*/ 53 h 107"/>
                <a:gd name="T4" fmla="*/ 1 w 107"/>
                <a:gd name="T5" fmla="*/ 42 h 107"/>
                <a:gd name="T6" fmla="*/ 4 w 107"/>
                <a:gd name="T7" fmla="*/ 31 h 107"/>
                <a:gd name="T8" fmla="*/ 9 w 107"/>
                <a:gd name="T9" fmla="*/ 23 h 107"/>
                <a:gd name="T10" fmla="*/ 17 w 107"/>
                <a:gd name="T11" fmla="*/ 16 h 107"/>
                <a:gd name="T12" fmla="*/ 25 w 107"/>
                <a:gd name="T13" fmla="*/ 9 h 107"/>
                <a:gd name="T14" fmla="*/ 33 w 107"/>
                <a:gd name="T15" fmla="*/ 4 h 107"/>
                <a:gd name="T16" fmla="*/ 44 w 107"/>
                <a:gd name="T17" fmla="*/ 1 h 107"/>
                <a:gd name="T18" fmla="*/ 55 w 107"/>
                <a:gd name="T19" fmla="*/ 0 h 107"/>
                <a:gd name="T20" fmla="*/ 55 w 107"/>
                <a:gd name="T21" fmla="*/ 0 h 107"/>
                <a:gd name="T22" fmla="*/ 66 w 107"/>
                <a:gd name="T23" fmla="*/ 1 h 107"/>
                <a:gd name="T24" fmla="*/ 75 w 107"/>
                <a:gd name="T25" fmla="*/ 4 h 107"/>
                <a:gd name="T26" fmla="*/ 85 w 107"/>
                <a:gd name="T27" fmla="*/ 9 h 107"/>
                <a:gd name="T28" fmla="*/ 93 w 107"/>
                <a:gd name="T29" fmla="*/ 16 h 107"/>
                <a:gd name="T30" fmla="*/ 99 w 107"/>
                <a:gd name="T31" fmla="*/ 23 h 107"/>
                <a:gd name="T32" fmla="*/ 104 w 107"/>
                <a:gd name="T33" fmla="*/ 33 h 107"/>
                <a:gd name="T34" fmla="*/ 107 w 107"/>
                <a:gd name="T35" fmla="*/ 44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4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7 h 107"/>
                <a:gd name="T50" fmla="*/ 74 w 107"/>
                <a:gd name="T51" fmla="*/ 102 h 107"/>
                <a:gd name="T52" fmla="*/ 64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3 w 107"/>
                <a:gd name="T61" fmla="*/ 102 h 107"/>
                <a:gd name="T62" fmla="*/ 23 w 107"/>
                <a:gd name="T63" fmla="*/ 97 h 107"/>
                <a:gd name="T64" fmla="*/ 15 w 107"/>
                <a:gd name="T65" fmla="*/ 91 h 107"/>
                <a:gd name="T66" fmla="*/ 9 w 107"/>
                <a:gd name="T67" fmla="*/ 83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3 h 107"/>
                <a:gd name="T74" fmla="*/ 0 w 107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3"/>
                  </a:moveTo>
                  <a:lnTo>
                    <a:pt x="0" y="53"/>
                  </a:lnTo>
                  <a:lnTo>
                    <a:pt x="1" y="42"/>
                  </a:lnTo>
                  <a:lnTo>
                    <a:pt x="4" y="31"/>
                  </a:lnTo>
                  <a:lnTo>
                    <a:pt x="9" y="23"/>
                  </a:lnTo>
                  <a:lnTo>
                    <a:pt x="17" y="16"/>
                  </a:lnTo>
                  <a:lnTo>
                    <a:pt x="25" y="9"/>
                  </a:lnTo>
                  <a:lnTo>
                    <a:pt x="33" y="4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66" y="1"/>
                  </a:lnTo>
                  <a:lnTo>
                    <a:pt x="75" y="4"/>
                  </a:lnTo>
                  <a:lnTo>
                    <a:pt x="85" y="9"/>
                  </a:lnTo>
                  <a:lnTo>
                    <a:pt x="93" y="16"/>
                  </a:lnTo>
                  <a:lnTo>
                    <a:pt x="99" y="23"/>
                  </a:lnTo>
                  <a:lnTo>
                    <a:pt x="104" y="33"/>
                  </a:lnTo>
                  <a:lnTo>
                    <a:pt x="107" y="44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7"/>
                  </a:lnTo>
                  <a:lnTo>
                    <a:pt x="74" y="102"/>
                  </a:lnTo>
                  <a:lnTo>
                    <a:pt x="64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3" y="102"/>
                  </a:lnTo>
                  <a:lnTo>
                    <a:pt x="23" y="97"/>
                  </a:lnTo>
                  <a:lnTo>
                    <a:pt x="15" y="91"/>
                  </a:lnTo>
                  <a:lnTo>
                    <a:pt x="9" y="83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0" name="Freeform 241"/>
            <p:cNvSpPr>
              <a:spLocks/>
            </p:cNvSpPr>
            <p:nvPr/>
          </p:nvSpPr>
          <p:spPr bwMode="auto">
            <a:xfrm>
              <a:off x="4463" y="1468"/>
              <a:ext cx="107" cy="107"/>
            </a:xfrm>
            <a:custGeom>
              <a:avLst/>
              <a:gdLst>
                <a:gd name="T0" fmla="*/ 0 w 107"/>
                <a:gd name="T1" fmla="*/ 53 h 107"/>
                <a:gd name="T2" fmla="*/ 0 w 107"/>
                <a:gd name="T3" fmla="*/ 53 h 107"/>
                <a:gd name="T4" fmla="*/ 1 w 107"/>
                <a:gd name="T5" fmla="*/ 42 h 107"/>
                <a:gd name="T6" fmla="*/ 4 w 107"/>
                <a:gd name="T7" fmla="*/ 31 h 107"/>
                <a:gd name="T8" fmla="*/ 9 w 107"/>
                <a:gd name="T9" fmla="*/ 23 h 107"/>
                <a:gd name="T10" fmla="*/ 17 w 107"/>
                <a:gd name="T11" fmla="*/ 16 h 107"/>
                <a:gd name="T12" fmla="*/ 25 w 107"/>
                <a:gd name="T13" fmla="*/ 9 h 107"/>
                <a:gd name="T14" fmla="*/ 33 w 107"/>
                <a:gd name="T15" fmla="*/ 4 h 107"/>
                <a:gd name="T16" fmla="*/ 44 w 107"/>
                <a:gd name="T17" fmla="*/ 1 h 107"/>
                <a:gd name="T18" fmla="*/ 55 w 107"/>
                <a:gd name="T19" fmla="*/ 0 h 107"/>
                <a:gd name="T20" fmla="*/ 55 w 107"/>
                <a:gd name="T21" fmla="*/ 0 h 107"/>
                <a:gd name="T22" fmla="*/ 66 w 107"/>
                <a:gd name="T23" fmla="*/ 1 h 107"/>
                <a:gd name="T24" fmla="*/ 75 w 107"/>
                <a:gd name="T25" fmla="*/ 4 h 107"/>
                <a:gd name="T26" fmla="*/ 85 w 107"/>
                <a:gd name="T27" fmla="*/ 9 h 107"/>
                <a:gd name="T28" fmla="*/ 93 w 107"/>
                <a:gd name="T29" fmla="*/ 16 h 107"/>
                <a:gd name="T30" fmla="*/ 99 w 107"/>
                <a:gd name="T31" fmla="*/ 23 h 107"/>
                <a:gd name="T32" fmla="*/ 104 w 107"/>
                <a:gd name="T33" fmla="*/ 33 h 107"/>
                <a:gd name="T34" fmla="*/ 107 w 107"/>
                <a:gd name="T35" fmla="*/ 44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4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7 h 107"/>
                <a:gd name="T50" fmla="*/ 74 w 107"/>
                <a:gd name="T51" fmla="*/ 102 h 107"/>
                <a:gd name="T52" fmla="*/ 64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3 w 107"/>
                <a:gd name="T61" fmla="*/ 102 h 107"/>
                <a:gd name="T62" fmla="*/ 23 w 107"/>
                <a:gd name="T63" fmla="*/ 97 h 107"/>
                <a:gd name="T64" fmla="*/ 15 w 107"/>
                <a:gd name="T65" fmla="*/ 91 h 107"/>
                <a:gd name="T66" fmla="*/ 9 w 107"/>
                <a:gd name="T67" fmla="*/ 83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3 h 107"/>
                <a:gd name="T74" fmla="*/ 0 w 107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3"/>
                  </a:moveTo>
                  <a:lnTo>
                    <a:pt x="0" y="53"/>
                  </a:lnTo>
                  <a:lnTo>
                    <a:pt x="1" y="42"/>
                  </a:lnTo>
                  <a:lnTo>
                    <a:pt x="4" y="31"/>
                  </a:lnTo>
                  <a:lnTo>
                    <a:pt x="9" y="23"/>
                  </a:lnTo>
                  <a:lnTo>
                    <a:pt x="17" y="16"/>
                  </a:lnTo>
                  <a:lnTo>
                    <a:pt x="25" y="9"/>
                  </a:lnTo>
                  <a:lnTo>
                    <a:pt x="33" y="4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66" y="1"/>
                  </a:lnTo>
                  <a:lnTo>
                    <a:pt x="75" y="4"/>
                  </a:lnTo>
                  <a:lnTo>
                    <a:pt x="85" y="9"/>
                  </a:lnTo>
                  <a:lnTo>
                    <a:pt x="93" y="16"/>
                  </a:lnTo>
                  <a:lnTo>
                    <a:pt x="99" y="23"/>
                  </a:lnTo>
                  <a:lnTo>
                    <a:pt x="104" y="33"/>
                  </a:lnTo>
                  <a:lnTo>
                    <a:pt x="107" y="44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7"/>
                  </a:lnTo>
                  <a:lnTo>
                    <a:pt x="74" y="102"/>
                  </a:lnTo>
                  <a:lnTo>
                    <a:pt x="64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3" y="102"/>
                  </a:lnTo>
                  <a:lnTo>
                    <a:pt x="23" y="97"/>
                  </a:lnTo>
                  <a:lnTo>
                    <a:pt x="15" y="91"/>
                  </a:lnTo>
                  <a:lnTo>
                    <a:pt x="9" y="83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1" name="Freeform 242"/>
            <p:cNvSpPr>
              <a:spLocks/>
            </p:cNvSpPr>
            <p:nvPr/>
          </p:nvSpPr>
          <p:spPr bwMode="auto">
            <a:xfrm>
              <a:off x="4456" y="1225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2 w 107"/>
                <a:gd name="T5" fmla="*/ 43 h 107"/>
                <a:gd name="T6" fmla="*/ 5 w 107"/>
                <a:gd name="T7" fmla="*/ 33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10 h 107"/>
                <a:gd name="T14" fmla="*/ 33 w 107"/>
                <a:gd name="T15" fmla="*/ 5 h 107"/>
                <a:gd name="T16" fmla="*/ 43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4 w 107"/>
                <a:gd name="T25" fmla="*/ 5 h 107"/>
                <a:gd name="T26" fmla="*/ 84 w 107"/>
                <a:gd name="T27" fmla="*/ 10 h 107"/>
                <a:gd name="T28" fmla="*/ 92 w 107"/>
                <a:gd name="T29" fmla="*/ 18 h 107"/>
                <a:gd name="T30" fmla="*/ 98 w 107"/>
                <a:gd name="T31" fmla="*/ 26 h 107"/>
                <a:gd name="T32" fmla="*/ 103 w 107"/>
                <a:gd name="T33" fmla="*/ 35 h 107"/>
                <a:gd name="T34" fmla="*/ 106 w 107"/>
                <a:gd name="T35" fmla="*/ 44 h 107"/>
                <a:gd name="T36" fmla="*/ 107 w 107"/>
                <a:gd name="T37" fmla="*/ 55 h 107"/>
                <a:gd name="T38" fmla="*/ 107 w 107"/>
                <a:gd name="T39" fmla="*/ 55 h 107"/>
                <a:gd name="T40" fmla="*/ 106 w 107"/>
                <a:gd name="T41" fmla="*/ 66 h 107"/>
                <a:gd name="T42" fmla="*/ 103 w 107"/>
                <a:gd name="T43" fmla="*/ 76 h 107"/>
                <a:gd name="T44" fmla="*/ 98 w 107"/>
                <a:gd name="T45" fmla="*/ 85 h 107"/>
                <a:gd name="T46" fmla="*/ 90 w 107"/>
                <a:gd name="T47" fmla="*/ 93 h 107"/>
                <a:gd name="T48" fmla="*/ 82 w 107"/>
                <a:gd name="T49" fmla="*/ 100 h 107"/>
                <a:gd name="T50" fmla="*/ 74 w 107"/>
                <a:gd name="T51" fmla="*/ 104 h 107"/>
                <a:gd name="T52" fmla="*/ 63 w 107"/>
                <a:gd name="T53" fmla="*/ 107 h 107"/>
                <a:gd name="T54" fmla="*/ 52 w 107"/>
                <a:gd name="T55" fmla="*/ 107 h 107"/>
                <a:gd name="T56" fmla="*/ 52 w 107"/>
                <a:gd name="T57" fmla="*/ 107 h 107"/>
                <a:gd name="T58" fmla="*/ 43 w 107"/>
                <a:gd name="T59" fmla="*/ 106 h 107"/>
                <a:gd name="T60" fmla="*/ 32 w 107"/>
                <a:gd name="T61" fmla="*/ 103 h 107"/>
                <a:gd name="T62" fmla="*/ 24 w 107"/>
                <a:gd name="T63" fmla="*/ 98 h 107"/>
                <a:gd name="T64" fmla="*/ 16 w 107"/>
                <a:gd name="T65" fmla="*/ 92 h 107"/>
                <a:gd name="T66" fmla="*/ 10 w 107"/>
                <a:gd name="T67" fmla="*/ 84 h 107"/>
                <a:gd name="T68" fmla="*/ 4 w 107"/>
                <a:gd name="T69" fmla="*/ 74 h 107"/>
                <a:gd name="T70" fmla="*/ 2 w 107"/>
                <a:gd name="T71" fmla="*/ 65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2" y="43"/>
                  </a:lnTo>
                  <a:lnTo>
                    <a:pt x="5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3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4" y="10"/>
                  </a:lnTo>
                  <a:lnTo>
                    <a:pt x="92" y="18"/>
                  </a:lnTo>
                  <a:lnTo>
                    <a:pt x="98" y="26"/>
                  </a:lnTo>
                  <a:lnTo>
                    <a:pt x="103" y="35"/>
                  </a:lnTo>
                  <a:lnTo>
                    <a:pt x="106" y="44"/>
                  </a:lnTo>
                  <a:lnTo>
                    <a:pt x="107" y="55"/>
                  </a:lnTo>
                  <a:lnTo>
                    <a:pt x="106" y="66"/>
                  </a:lnTo>
                  <a:lnTo>
                    <a:pt x="103" y="76"/>
                  </a:lnTo>
                  <a:lnTo>
                    <a:pt x="98" y="85"/>
                  </a:lnTo>
                  <a:lnTo>
                    <a:pt x="90" y="93"/>
                  </a:lnTo>
                  <a:lnTo>
                    <a:pt x="82" y="100"/>
                  </a:lnTo>
                  <a:lnTo>
                    <a:pt x="74" y="104"/>
                  </a:lnTo>
                  <a:lnTo>
                    <a:pt x="63" y="107"/>
                  </a:lnTo>
                  <a:lnTo>
                    <a:pt x="52" y="107"/>
                  </a:lnTo>
                  <a:lnTo>
                    <a:pt x="43" y="106"/>
                  </a:lnTo>
                  <a:lnTo>
                    <a:pt x="32" y="103"/>
                  </a:lnTo>
                  <a:lnTo>
                    <a:pt x="24" y="98"/>
                  </a:lnTo>
                  <a:lnTo>
                    <a:pt x="16" y="92"/>
                  </a:lnTo>
                  <a:lnTo>
                    <a:pt x="10" y="84"/>
                  </a:lnTo>
                  <a:lnTo>
                    <a:pt x="4" y="74"/>
                  </a:lnTo>
                  <a:lnTo>
                    <a:pt x="2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2" name="Freeform 243"/>
            <p:cNvSpPr>
              <a:spLocks/>
            </p:cNvSpPr>
            <p:nvPr/>
          </p:nvSpPr>
          <p:spPr bwMode="auto">
            <a:xfrm>
              <a:off x="4456" y="1225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2 w 107"/>
                <a:gd name="T5" fmla="*/ 43 h 107"/>
                <a:gd name="T6" fmla="*/ 5 w 107"/>
                <a:gd name="T7" fmla="*/ 33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10 h 107"/>
                <a:gd name="T14" fmla="*/ 33 w 107"/>
                <a:gd name="T15" fmla="*/ 5 h 107"/>
                <a:gd name="T16" fmla="*/ 43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4 w 107"/>
                <a:gd name="T25" fmla="*/ 5 h 107"/>
                <a:gd name="T26" fmla="*/ 84 w 107"/>
                <a:gd name="T27" fmla="*/ 10 h 107"/>
                <a:gd name="T28" fmla="*/ 92 w 107"/>
                <a:gd name="T29" fmla="*/ 18 h 107"/>
                <a:gd name="T30" fmla="*/ 98 w 107"/>
                <a:gd name="T31" fmla="*/ 26 h 107"/>
                <a:gd name="T32" fmla="*/ 103 w 107"/>
                <a:gd name="T33" fmla="*/ 35 h 107"/>
                <a:gd name="T34" fmla="*/ 106 w 107"/>
                <a:gd name="T35" fmla="*/ 44 h 107"/>
                <a:gd name="T36" fmla="*/ 107 w 107"/>
                <a:gd name="T37" fmla="*/ 55 h 107"/>
                <a:gd name="T38" fmla="*/ 107 w 107"/>
                <a:gd name="T39" fmla="*/ 55 h 107"/>
                <a:gd name="T40" fmla="*/ 106 w 107"/>
                <a:gd name="T41" fmla="*/ 66 h 107"/>
                <a:gd name="T42" fmla="*/ 103 w 107"/>
                <a:gd name="T43" fmla="*/ 76 h 107"/>
                <a:gd name="T44" fmla="*/ 98 w 107"/>
                <a:gd name="T45" fmla="*/ 85 h 107"/>
                <a:gd name="T46" fmla="*/ 90 w 107"/>
                <a:gd name="T47" fmla="*/ 93 h 107"/>
                <a:gd name="T48" fmla="*/ 82 w 107"/>
                <a:gd name="T49" fmla="*/ 100 h 107"/>
                <a:gd name="T50" fmla="*/ 74 w 107"/>
                <a:gd name="T51" fmla="*/ 104 h 107"/>
                <a:gd name="T52" fmla="*/ 63 w 107"/>
                <a:gd name="T53" fmla="*/ 107 h 107"/>
                <a:gd name="T54" fmla="*/ 52 w 107"/>
                <a:gd name="T55" fmla="*/ 107 h 107"/>
                <a:gd name="T56" fmla="*/ 52 w 107"/>
                <a:gd name="T57" fmla="*/ 107 h 107"/>
                <a:gd name="T58" fmla="*/ 43 w 107"/>
                <a:gd name="T59" fmla="*/ 106 h 107"/>
                <a:gd name="T60" fmla="*/ 32 w 107"/>
                <a:gd name="T61" fmla="*/ 103 h 107"/>
                <a:gd name="T62" fmla="*/ 24 w 107"/>
                <a:gd name="T63" fmla="*/ 98 h 107"/>
                <a:gd name="T64" fmla="*/ 16 w 107"/>
                <a:gd name="T65" fmla="*/ 92 h 107"/>
                <a:gd name="T66" fmla="*/ 10 w 107"/>
                <a:gd name="T67" fmla="*/ 84 h 107"/>
                <a:gd name="T68" fmla="*/ 4 w 107"/>
                <a:gd name="T69" fmla="*/ 74 h 107"/>
                <a:gd name="T70" fmla="*/ 2 w 107"/>
                <a:gd name="T71" fmla="*/ 65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2" y="43"/>
                  </a:lnTo>
                  <a:lnTo>
                    <a:pt x="5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3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4" y="10"/>
                  </a:lnTo>
                  <a:lnTo>
                    <a:pt x="92" y="18"/>
                  </a:lnTo>
                  <a:lnTo>
                    <a:pt x="98" y="26"/>
                  </a:lnTo>
                  <a:lnTo>
                    <a:pt x="103" y="35"/>
                  </a:lnTo>
                  <a:lnTo>
                    <a:pt x="106" y="44"/>
                  </a:lnTo>
                  <a:lnTo>
                    <a:pt x="107" y="55"/>
                  </a:lnTo>
                  <a:lnTo>
                    <a:pt x="106" y="66"/>
                  </a:lnTo>
                  <a:lnTo>
                    <a:pt x="103" y="76"/>
                  </a:lnTo>
                  <a:lnTo>
                    <a:pt x="98" y="85"/>
                  </a:lnTo>
                  <a:lnTo>
                    <a:pt x="90" y="93"/>
                  </a:lnTo>
                  <a:lnTo>
                    <a:pt x="82" y="100"/>
                  </a:lnTo>
                  <a:lnTo>
                    <a:pt x="74" y="104"/>
                  </a:lnTo>
                  <a:lnTo>
                    <a:pt x="63" y="107"/>
                  </a:lnTo>
                  <a:lnTo>
                    <a:pt x="52" y="107"/>
                  </a:lnTo>
                  <a:lnTo>
                    <a:pt x="43" y="106"/>
                  </a:lnTo>
                  <a:lnTo>
                    <a:pt x="32" y="103"/>
                  </a:lnTo>
                  <a:lnTo>
                    <a:pt x="24" y="98"/>
                  </a:lnTo>
                  <a:lnTo>
                    <a:pt x="16" y="92"/>
                  </a:lnTo>
                  <a:lnTo>
                    <a:pt x="10" y="84"/>
                  </a:lnTo>
                  <a:lnTo>
                    <a:pt x="4" y="74"/>
                  </a:lnTo>
                  <a:lnTo>
                    <a:pt x="2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3" name="Freeform 244"/>
            <p:cNvSpPr>
              <a:spLocks/>
            </p:cNvSpPr>
            <p:nvPr/>
          </p:nvSpPr>
          <p:spPr bwMode="auto">
            <a:xfrm>
              <a:off x="4748" y="1213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1 w 107"/>
                <a:gd name="T5" fmla="*/ 42 h 107"/>
                <a:gd name="T6" fmla="*/ 4 w 107"/>
                <a:gd name="T7" fmla="*/ 31 h 107"/>
                <a:gd name="T8" fmla="*/ 9 w 107"/>
                <a:gd name="T9" fmla="*/ 23 h 107"/>
                <a:gd name="T10" fmla="*/ 15 w 107"/>
                <a:gd name="T11" fmla="*/ 15 h 107"/>
                <a:gd name="T12" fmla="*/ 23 w 107"/>
                <a:gd name="T13" fmla="*/ 9 h 107"/>
                <a:gd name="T14" fmla="*/ 33 w 107"/>
                <a:gd name="T15" fmla="*/ 3 h 107"/>
                <a:gd name="T16" fmla="*/ 44 w 107"/>
                <a:gd name="T17" fmla="*/ 1 h 107"/>
                <a:gd name="T18" fmla="*/ 53 w 107"/>
                <a:gd name="T19" fmla="*/ 0 h 107"/>
                <a:gd name="T20" fmla="*/ 53 w 107"/>
                <a:gd name="T21" fmla="*/ 0 h 107"/>
                <a:gd name="T22" fmla="*/ 64 w 107"/>
                <a:gd name="T23" fmla="*/ 1 h 107"/>
                <a:gd name="T24" fmla="*/ 75 w 107"/>
                <a:gd name="T25" fmla="*/ 4 h 107"/>
                <a:gd name="T26" fmla="*/ 83 w 107"/>
                <a:gd name="T27" fmla="*/ 9 h 107"/>
                <a:gd name="T28" fmla="*/ 91 w 107"/>
                <a:gd name="T29" fmla="*/ 15 h 107"/>
                <a:gd name="T30" fmla="*/ 97 w 107"/>
                <a:gd name="T31" fmla="*/ 23 h 107"/>
                <a:gd name="T32" fmla="*/ 102 w 107"/>
                <a:gd name="T33" fmla="*/ 33 h 107"/>
                <a:gd name="T34" fmla="*/ 105 w 107"/>
                <a:gd name="T35" fmla="*/ 42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4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7 h 107"/>
                <a:gd name="T50" fmla="*/ 74 w 107"/>
                <a:gd name="T51" fmla="*/ 102 h 107"/>
                <a:gd name="T52" fmla="*/ 63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1 w 107"/>
                <a:gd name="T61" fmla="*/ 102 h 107"/>
                <a:gd name="T62" fmla="*/ 23 w 107"/>
                <a:gd name="T63" fmla="*/ 97 h 107"/>
                <a:gd name="T64" fmla="*/ 15 w 107"/>
                <a:gd name="T65" fmla="*/ 91 h 107"/>
                <a:gd name="T66" fmla="*/ 9 w 107"/>
                <a:gd name="T67" fmla="*/ 82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1" y="42"/>
                  </a:lnTo>
                  <a:lnTo>
                    <a:pt x="4" y="31"/>
                  </a:lnTo>
                  <a:lnTo>
                    <a:pt x="9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3" y="3"/>
                  </a:lnTo>
                  <a:lnTo>
                    <a:pt x="44" y="1"/>
                  </a:lnTo>
                  <a:lnTo>
                    <a:pt x="53" y="0"/>
                  </a:lnTo>
                  <a:lnTo>
                    <a:pt x="64" y="1"/>
                  </a:lnTo>
                  <a:lnTo>
                    <a:pt x="75" y="4"/>
                  </a:lnTo>
                  <a:lnTo>
                    <a:pt x="83" y="9"/>
                  </a:lnTo>
                  <a:lnTo>
                    <a:pt x="91" y="15"/>
                  </a:lnTo>
                  <a:lnTo>
                    <a:pt x="97" y="23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7"/>
                  </a:lnTo>
                  <a:lnTo>
                    <a:pt x="74" y="102"/>
                  </a:lnTo>
                  <a:lnTo>
                    <a:pt x="63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1" y="102"/>
                  </a:lnTo>
                  <a:lnTo>
                    <a:pt x="23" y="97"/>
                  </a:lnTo>
                  <a:lnTo>
                    <a:pt x="15" y="91"/>
                  </a:lnTo>
                  <a:lnTo>
                    <a:pt x="9" y="82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4" name="Freeform 245"/>
            <p:cNvSpPr>
              <a:spLocks/>
            </p:cNvSpPr>
            <p:nvPr/>
          </p:nvSpPr>
          <p:spPr bwMode="auto">
            <a:xfrm>
              <a:off x="4748" y="1213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1 w 107"/>
                <a:gd name="T5" fmla="*/ 42 h 107"/>
                <a:gd name="T6" fmla="*/ 4 w 107"/>
                <a:gd name="T7" fmla="*/ 31 h 107"/>
                <a:gd name="T8" fmla="*/ 9 w 107"/>
                <a:gd name="T9" fmla="*/ 23 h 107"/>
                <a:gd name="T10" fmla="*/ 15 w 107"/>
                <a:gd name="T11" fmla="*/ 15 h 107"/>
                <a:gd name="T12" fmla="*/ 23 w 107"/>
                <a:gd name="T13" fmla="*/ 9 h 107"/>
                <a:gd name="T14" fmla="*/ 33 w 107"/>
                <a:gd name="T15" fmla="*/ 3 h 107"/>
                <a:gd name="T16" fmla="*/ 44 w 107"/>
                <a:gd name="T17" fmla="*/ 1 h 107"/>
                <a:gd name="T18" fmla="*/ 53 w 107"/>
                <a:gd name="T19" fmla="*/ 0 h 107"/>
                <a:gd name="T20" fmla="*/ 53 w 107"/>
                <a:gd name="T21" fmla="*/ 0 h 107"/>
                <a:gd name="T22" fmla="*/ 64 w 107"/>
                <a:gd name="T23" fmla="*/ 1 h 107"/>
                <a:gd name="T24" fmla="*/ 75 w 107"/>
                <a:gd name="T25" fmla="*/ 4 h 107"/>
                <a:gd name="T26" fmla="*/ 83 w 107"/>
                <a:gd name="T27" fmla="*/ 9 h 107"/>
                <a:gd name="T28" fmla="*/ 91 w 107"/>
                <a:gd name="T29" fmla="*/ 15 h 107"/>
                <a:gd name="T30" fmla="*/ 97 w 107"/>
                <a:gd name="T31" fmla="*/ 23 h 107"/>
                <a:gd name="T32" fmla="*/ 102 w 107"/>
                <a:gd name="T33" fmla="*/ 33 h 107"/>
                <a:gd name="T34" fmla="*/ 105 w 107"/>
                <a:gd name="T35" fmla="*/ 42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4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7 h 107"/>
                <a:gd name="T50" fmla="*/ 74 w 107"/>
                <a:gd name="T51" fmla="*/ 102 h 107"/>
                <a:gd name="T52" fmla="*/ 63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1 w 107"/>
                <a:gd name="T61" fmla="*/ 102 h 107"/>
                <a:gd name="T62" fmla="*/ 23 w 107"/>
                <a:gd name="T63" fmla="*/ 97 h 107"/>
                <a:gd name="T64" fmla="*/ 15 w 107"/>
                <a:gd name="T65" fmla="*/ 91 h 107"/>
                <a:gd name="T66" fmla="*/ 9 w 107"/>
                <a:gd name="T67" fmla="*/ 82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1" y="42"/>
                  </a:lnTo>
                  <a:lnTo>
                    <a:pt x="4" y="31"/>
                  </a:lnTo>
                  <a:lnTo>
                    <a:pt x="9" y="23"/>
                  </a:lnTo>
                  <a:lnTo>
                    <a:pt x="15" y="15"/>
                  </a:lnTo>
                  <a:lnTo>
                    <a:pt x="23" y="9"/>
                  </a:lnTo>
                  <a:lnTo>
                    <a:pt x="33" y="3"/>
                  </a:lnTo>
                  <a:lnTo>
                    <a:pt x="44" y="1"/>
                  </a:lnTo>
                  <a:lnTo>
                    <a:pt x="53" y="0"/>
                  </a:lnTo>
                  <a:lnTo>
                    <a:pt x="64" y="1"/>
                  </a:lnTo>
                  <a:lnTo>
                    <a:pt x="75" y="4"/>
                  </a:lnTo>
                  <a:lnTo>
                    <a:pt x="83" y="9"/>
                  </a:lnTo>
                  <a:lnTo>
                    <a:pt x="91" y="15"/>
                  </a:lnTo>
                  <a:lnTo>
                    <a:pt x="97" y="23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7"/>
                  </a:lnTo>
                  <a:lnTo>
                    <a:pt x="74" y="102"/>
                  </a:lnTo>
                  <a:lnTo>
                    <a:pt x="63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1" y="102"/>
                  </a:lnTo>
                  <a:lnTo>
                    <a:pt x="23" y="97"/>
                  </a:lnTo>
                  <a:lnTo>
                    <a:pt x="15" y="91"/>
                  </a:lnTo>
                  <a:lnTo>
                    <a:pt x="9" y="82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5" name="Freeform 246"/>
            <p:cNvSpPr>
              <a:spLocks/>
            </p:cNvSpPr>
            <p:nvPr/>
          </p:nvSpPr>
          <p:spPr bwMode="auto">
            <a:xfrm>
              <a:off x="4885" y="1092"/>
              <a:ext cx="107" cy="105"/>
            </a:xfrm>
            <a:custGeom>
              <a:avLst/>
              <a:gdLst>
                <a:gd name="T0" fmla="*/ 0 w 107"/>
                <a:gd name="T1" fmla="*/ 51 h 105"/>
                <a:gd name="T2" fmla="*/ 0 w 107"/>
                <a:gd name="T3" fmla="*/ 51 h 105"/>
                <a:gd name="T4" fmla="*/ 1 w 107"/>
                <a:gd name="T5" fmla="*/ 40 h 105"/>
                <a:gd name="T6" fmla="*/ 4 w 107"/>
                <a:gd name="T7" fmla="*/ 31 h 105"/>
                <a:gd name="T8" fmla="*/ 9 w 107"/>
                <a:gd name="T9" fmla="*/ 22 h 105"/>
                <a:gd name="T10" fmla="*/ 15 w 107"/>
                <a:gd name="T11" fmla="*/ 14 h 105"/>
                <a:gd name="T12" fmla="*/ 23 w 107"/>
                <a:gd name="T13" fmla="*/ 7 h 105"/>
                <a:gd name="T14" fmla="*/ 33 w 107"/>
                <a:gd name="T15" fmla="*/ 3 h 105"/>
                <a:gd name="T16" fmla="*/ 42 w 107"/>
                <a:gd name="T17" fmla="*/ 0 h 105"/>
                <a:gd name="T18" fmla="*/ 53 w 107"/>
                <a:gd name="T19" fmla="*/ 0 h 105"/>
                <a:gd name="T20" fmla="*/ 53 w 107"/>
                <a:gd name="T21" fmla="*/ 0 h 105"/>
                <a:gd name="T22" fmla="*/ 64 w 107"/>
                <a:gd name="T23" fmla="*/ 0 h 105"/>
                <a:gd name="T24" fmla="*/ 74 w 107"/>
                <a:gd name="T25" fmla="*/ 3 h 105"/>
                <a:gd name="T26" fmla="*/ 83 w 107"/>
                <a:gd name="T27" fmla="*/ 9 h 105"/>
                <a:gd name="T28" fmla="*/ 91 w 107"/>
                <a:gd name="T29" fmla="*/ 15 h 105"/>
                <a:gd name="T30" fmla="*/ 97 w 107"/>
                <a:gd name="T31" fmla="*/ 23 h 105"/>
                <a:gd name="T32" fmla="*/ 102 w 107"/>
                <a:gd name="T33" fmla="*/ 33 h 105"/>
                <a:gd name="T34" fmla="*/ 105 w 107"/>
                <a:gd name="T35" fmla="*/ 42 h 105"/>
                <a:gd name="T36" fmla="*/ 107 w 107"/>
                <a:gd name="T37" fmla="*/ 53 h 105"/>
                <a:gd name="T38" fmla="*/ 107 w 107"/>
                <a:gd name="T39" fmla="*/ 53 h 105"/>
                <a:gd name="T40" fmla="*/ 105 w 107"/>
                <a:gd name="T41" fmla="*/ 64 h 105"/>
                <a:gd name="T42" fmla="*/ 102 w 107"/>
                <a:gd name="T43" fmla="*/ 74 h 105"/>
                <a:gd name="T44" fmla="*/ 97 w 107"/>
                <a:gd name="T45" fmla="*/ 83 h 105"/>
                <a:gd name="T46" fmla="*/ 89 w 107"/>
                <a:gd name="T47" fmla="*/ 91 h 105"/>
                <a:gd name="T48" fmla="*/ 81 w 107"/>
                <a:gd name="T49" fmla="*/ 97 h 105"/>
                <a:gd name="T50" fmla="*/ 72 w 107"/>
                <a:gd name="T51" fmla="*/ 102 h 105"/>
                <a:gd name="T52" fmla="*/ 62 w 107"/>
                <a:gd name="T53" fmla="*/ 105 h 105"/>
                <a:gd name="T54" fmla="*/ 51 w 107"/>
                <a:gd name="T55" fmla="*/ 105 h 105"/>
                <a:gd name="T56" fmla="*/ 51 w 107"/>
                <a:gd name="T57" fmla="*/ 105 h 105"/>
                <a:gd name="T58" fmla="*/ 40 w 107"/>
                <a:gd name="T59" fmla="*/ 105 h 105"/>
                <a:gd name="T60" fmla="*/ 31 w 107"/>
                <a:gd name="T61" fmla="*/ 100 h 105"/>
                <a:gd name="T62" fmla="*/ 22 w 107"/>
                <a:gd name="T63" fmla="*/ 96 h 105"/>
                <a:gd name="T64" fmla="*/ 14 w 107"/>
                <a:gd name="T65" fmla="*/ 89 h 105"/>
                <a:gd name="T66" fmla="*/ 7 w 107"/>
                <a:gd name="T67" fmla="*/ 81 h 105"/>
                <a:gd name="T68" fmla="*/ 3 w 107"/>
                <a:gd name="T69" fmla="*/ 72 h 105"/>
                <a:gd name="T70" fmla="*/ 0 w 107"/>
                <a:gd name="T71" fmla="*/ 62 h 105"/>
                <a:gd name="T72" fmla="*/ 0 w 107"/>
                <a:gd name="T73" fmla="*/ 51 h 105"/>
                <a:gd name="T74" fmla="*/ 0 w 107"/>
                <a:gd name="T75" fmla="*/ 51 h 10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5"/>
                <a:gd name="T116" fmla="*/ 107 w 107"/>
                <a:gd name="T117" fmla="*/ 105 h 10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5">
                  <a:moveTo>
                    <a:pt x="0" y="51"/>
                  </a:moveTo>
                  <a:lnTo>
                    <a:pt x="0" y="51"/>
                  </a:lnTo>
                  <a:lnTo>
                    <a:pt x="1" y="40"/>
                  </a:lnTo>
                  <a:lnTo>
                    <a:pt x="4" y="31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23" y="7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0"/>
                  </a:lnTo>
                  <a:lnTo>
                    <a:pt x="74" y="3"/>
                  </a:lnTo>
                  <a:lnTo>
                    <a:pt x="83" y="9"/>
                  </a:lnTo>
                  <a:lnTo>
                    <a:pt x="91" y="15"/>
                  </a:lnTo>
                  <a:lnTo>
                    <a:pt x="97" y="23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89" y="91"/>
                  </a:lnTo>
                  <a:lnTo>
                    <a:pt x="81" y="97"/>
                  </a:lnTo>
                  <a:lnTo>
                    <a:pt x="72" y="102"/>
                  </a:lnTo>
                  <a:lnTo>
                    <a:pt x="62" y="105"/>
                  </a:lnTo>
                  <a:lnTo>
                    <a:pt x="51" y="105"/>
                  </a:lnTo>
                  <a:lnTo>
                    <a:pt x="40" y="105"/>
                  </a:lnTo>
                  <a:lnTo>
                    <a:pt x="31" y="100"/>
                  </a:lnTo>
                  <a:lnTo>
                    <a:pt x="22" y="96"/>
                  </a:lnTo>
                  <a:lnTo>
                    <a:pt x="14" y="89"/>
                  </a:lnTo>
                  <a:lnTo>
                    <a:pt x="7" y="81"/>
                  </a:lnTo>
                  <a:lnTo>
                    <a:pt x="3" y="72"/>
                  </a:lnTo>
                  <a:lnTo>
                    <a:pt x="0" y="62"/>
                  </a:lnTo>
                  <a:lnTo>
                    <a:pt x="0" y="51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6" name="Freeform 247"/>
            <p:cNvSpPr>
              <a:spLocks/>
            </p:cNvSpPr>
            <p:nvPr/>
          </p:nvSpPr>
          <p:spPr bwMode="auto">
            <a:xfrm>
              <a:off x="4885" y="1092"/>
              <a:ext cx="107" cy="105"/>
            </a:xfrm>
            <a:custGeom>
              <a:avLst/>
              <a:gdLst>
                <a:gd name="T0" fmla="*/ 0 w 107"/>
                <a:gd name="T1" fmla="*/ 51 h 105"/>
                <a:gd name="T2" fmla="*/ 0 w 107"/>
                <a:gd name="T3" fmla="*/ 51 h 105"/>
                <a:gd name="T4" fmla="*/ 1 w 107"/>
                <a:gd name="T5" fmla="*/ 40 h 105"/>
                <a:gd name="T6" fmla="*/ 4 w 107"/>
                <a:gd name="T7" fmla="*/ 31 h 105"/>
                <a:gd name="T8" fmla="*/ 9 w 107"/>
                <a:gd name="T9" fmla="*/ 22 h 105"/>
                <a:gd name="T10" fmla="*/ 15 w 107"/>
                <a:gd name="T11" fmla="*/ 14 h 105"/>
                <a:gd name="T12" fmla="*/ 23 w 107"/>
                <a:gd name="T13" fmla="*/ 7 h 105"/>
                <a:gd name="T14" fmla="*/ 33 w 107"/>
                <a:gd name="T15" fmla="*/ 3 h 105"/>
                <a:gd name="T16" fmla="*/ 42 w 107"/>
                <a:gd name="T17" fmla="*/ 0 h 105"/>
                <a:gd name="T18" fmla="*/ 53 w 107"/>
                <a:gd name="T19" fmla="*/ 0 h 105"/>
                <a:gd name="T20" fmla="*/ 53 w 107"/>
                <a:gd name="T21" fmla="*/ 0 h 105"/>
                <a:gd name="T22" fmla="*/ 64 w 107"/>
                <a:gd name="T23" fmla="*/ 0 h 105"/>
                <a:gd name="T24" fmla="*/ 74 w 107"/>
                <a:gd name="T25" fmla="*/ 3 h 105"/>
                <a:gd name="T26" fmla="*/ 83 w 107"/>
                <a:gd name="T27" fmla="*/ 9 h 105"/>
                <a:gd name="T28" fmla="*/ 91 w 107"/>
                <a:gd name="T29" fmla="*/ 15 h 105"/>
                <a:gd name="T30" fmla="*/ 97 w 107"/>
                <a:gd name="T31" fmla="*/ 23 h 105"/>
                <a:gd name="T32" fmla="*/ 102 w 107"/>
                <a:gd name="T33" fmla="*/ 33 h 105"/>
                <a:gd name="T34" fmla="*/ 105 w 107"/>
                <a:gd name="T35" fmla="*/ 42 h 105"/>
                <a:gd name="T36" fmla="*/ 107 w 107"/>
                <a:gd name="T37" fmla="*/ 53 h 105"/>
                <a:gd name="T38" fmla="*/ 107 w 107"/>
                <a:gd name="T39" fmla="*/ 53 h 105"/>
                <a:gd name="T40" fmla="*/ 105 w 107"/>
                <a:gd name="T41" fmla="*/ 64 h 105"/>
                <a:gd name="T42" fmla="*/ 102 w 107"/>
                <a:gd name="T43" fmla="*/ 74 h 105"/>
                <a:gd name="T44" fmla="*/ 97 w 107"/>
                <a:gd name="T45" fmla="*/ 83 h 105"/>
                <a:gd name="T46" fmla="*/ 89 w 107"/>
                <a:gd name="T47" fmla="*/ 91 h 105"/>
                <a:gd name="T48" fmla="*/ 81 w 107"/>
                <a:gd name="T49" fmla="*/ 97 h 105"/>
                <a:gd name="T50" fmla="*/ 72 w 107"/>
                <a:gd name="T51" fmla="*/ 102 h 105"/>
                <a:gd name="T52" fmla="*/ 62 w 107"/>
                <a:gd name="T53" fmla="*/ 105 h 105"/>
                <a:gd name="T54" fmla="*/ 51 w 107"/>
                <a:gd name="T55" fmla="*/ 105 h 105"/>
                <a:gd name="T56" fmla="*/ 51 w 107"/>
                <a:gd name="T57" fmla="*/ 105 h 105"/>
                <a:gd name="T58" fmla="*/ 40 w 107"/>
                <a:gd name="T59" fmla="*/ 105 h 105"/>
                <a:gd name="T60" fmla="*/ 31 w 107"/>
                <a:gd name="T61" fmla="*/ 100 h 105"/>
                <a:gd name="T62" fmla="*/ 22 w 107"/>
                <a:gd name="T63" fmla="*/ 96 h 105"/>
                <a:gd name="T64" fmla="*/ 14 w 107"/>
                <a:gd name="T65" fmla="*/ 89 h 105"/>
                <a:gd name="T66" fmla="*/ 7 w 107"/>
                <a:gd name="T67" fmla="*/ 81 h 105"/>
                <a:gd name="T68" fmla="*/ 3 w 107"/>
                <a:gd name="T69" fmla="*/ 72 h 105"/>
                <a:gd name="T70" fmla="*/ 0 w 107"/>
                <a:gd name="T71" fmla="*/ 62 h 105"/>
                <a:gd name="T72" fmla="*/ 0 w 107"/>
                <a:gd name="T73" fmla="*/ 51 h 105"/>
                <a:gd name="T74" fmla="*/ 0 w 107"/>
                <a:gd name="T75" fmla="*/ 51 h 10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5"/>
                <a:gd name="T116" fmla="*/ 107 w 107"/>
                <a:gd name="T117" fmla="*/ 105 h 10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5">
                  <a:moveTo>
                    <a:pt x="0" y="51"/>
                  </a:moveTo>
                  <a:lnTo>
                    <a:pt x="0" y="51"/>
                  </a:lnTo>
                  <a:lnTo>
                    <a:pt x="1" y="40"/>
                  </a:lnTo>
                  <a:lnTo>
                    <a:pt x="4" y="31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23" y="7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0"/>
                  </a:lnTo>
                  <a:lnTo>
                    <a:pt x="74" y="3"/>
                  </a:lnTo>
                  <a:lnTo>
                    <a:pt x="83" y="9"/>
                  </a:lnTo>
                  <a:lnTo>
                    <a:pt x="91" y="15"/>
                  </a:lnTo>
                  <a:lnTo>
                    <a:pt x="97" y="23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89" y="91"/>
                  </a:lnTo>
                  <a:lnTo>
                    <a:pt x="81" y="97"/>
                  </a:lnTo>
                  <a:lnTo>
                    <a:pt x="72" y="102"/>
                  </a:lnTo>
                  <a:lnTo>
                    <a:pt x="62" y="105"/>
                  </a:lnTo>
                  <a:lnTo>
                    <a:pt x="51" y="105"/>
                  </a:lnTo>
                  <a:lnTo>
                    <a:pt x="40" y="105"/>
                  </a:lnTo>
                  <a:lnTo>
                    <a:pt x="31" y="100"/>
                  </a:lnTo>
                  <a:lnTo>
                    <a:pt x="22" y="96"/>
                  </a:lnTo>
                  <a:lnTo>
                    <a:pt x="14" y="89"/>
                  </a:lnTo>
                  <a:lnTo>
                    <a:pt x="7" y="81"/>
                  </a:lnTo>
                  <a:lnTo>
                    <a:pt x="3" y="72"/>
                  </a:lnTo>
                  <a:lnTo>
                    <a:pt x="0" y="62"/>
                  </a:lnTo>
                  <a:lnTo>
                    <a:pt x="0" y="51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7" name="Freeform 248"/>
            <p:cNvSpPr>
              <a:spLocks/>
            </p:cNvSpPr>
            <p:nvPr/>
          </p:nvSpPr>
          <p:spPr bwMode="auto">
            <a:xfrm>
              <a:off x="4595" y="1110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1 w 107"/>
                <a:gd name="T5" fmla="*/ 43 h 107"/>
                <a:gd name="T6" fmla="*/ 5 w 107"/>
                <a:gd name="T7" fmla="*/ 32 h 107"/>
                <a:gd name="T8" fmla="*/ 9 w 107"/>
                <a:gd name="T9" fmla="*/ 24 h 107"/>
                <a:gd name="T10" fmla="*/ 17 w 107"/>
                <a:gd name="T11" fmla="*/ 16 h 107"/>
                <a:gd name="T12" fmla="*/ 25 w 107"/>
                <a:gd name="T13" fmla="*/ 10 h 107"/>
                <a:gd name="T14" fmla="*/ 33 w 107"/>
                <a:gd name="T15" fmla="*/ 5 h 107"/>
                <a:gd name="T16" fmla="*/ 44 w 107"/>
                <a:gd name="T17" fmla="*/ 2 h 107"/>
                <a:gd name="T18" fmla="*/ 55 w 107"/>
                <a:gd name="T19" fmla="*/ 0 h 107"/>
                <a:gd name="T20" fmla="*/ 55 w 107"/>
                <a:gd name="T21" fmla="*/ 0 h 107"/>
                <a:gd name="T22" fmla="*/ 66 w 107"/>
                <a:gd name="T23" fmla="*/ 2 h 107"/>
                <a:gd name="T24" fmla="*/ 75 w 107"/>
                <a:gd name="T25" fmla="*/ 5 h 107"/>
                <a:gd name="T26" fmla="*/ 85 w 107"/>
                <a:gd name="T27" fmla="*/ 10 h 107"/>
                <a:gd name="T28" fmla="*/ 93 w 107"/>
                <a:gd name="T29" fmla="*/ 16 h 107"/>
                <a:gd name="T30" fmla="*/ 99 w 107"/>
                <a:gd name="T31" fmla="*/ 24 h 107"/>
                <a:gd name="T32" fmla="*/ 104 w 107"/>
                <a:gd name="T33" fmla="*/ 33 h 107"/>
                <a:gd name="T34" fmla="*/ 107 w 107"/>
                <a:gd name="T35" fmla="*/ 44 h 107"/>
                <a:gd name="T36" fmla="*/ 107 w 107"/>
                <a:gd name="T37" fmla="*/ 54 h 107"/>
                <a:gd name="T38" fmla="*/ 107 w 107"/>
                <a:gd name="T39" fmla="*/ 54 h 107"/>
                <a:gd name="T40" fmla="*/ 105 w 107"/>
                <a:gd name="T41" fmla="*/ 65 h 107"/>
                <a:gd name="T42" fmla="*/ 102 w 107"/>
                <a:gd name="T43" fmla="*/ 74 h 107"/>
                <a:gd name="T44" fmla="*/ 98 w 107"/>
                <a:gd name="T45" fmla="*/ 84 h 107"/>
                <a:gd name="T46" fmla="*/ 91 w 107"/>
                <a:gd name="T47" fmla="*/ 92 h 107"/>
                <a:gd name="T48" fmla="*/ 83 w 107"/>
                <a:gd name="T49" fmla="*/ 98 h 107"/>
                <a:gd name="T50" fmla="*/ 74 w 107"/>
                <a:gd name="T51" fmla="*/ 103 h 107"/>
                <a:gd name="T52" fmla="*/ 64 w 107"/>
                <a:gd name="T53" fmla="*/ 106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6 h 107"/>
                <a:gd name="T60" fmla="*/ 33 w 107"/>
                <a:gd name="T61" fmla="*/ 103 h 107"/>
                <a:gd name="T62" fmla="*/ 24 w 107"/>
                <a:gd name="T63" fmla="*/ 98 h 107"/>
                <a:gd name="T64" fmla="*/ 16 w 107"/>
                <a:gd name="T65" fmla="*/ 92 h 107"/>
                <a:gd name="T66" fmla="*/ 9 w 107"/>
                <a:gd name="T67" fmla="*/ 84 h 107"/>
                <a:gd name="T68" fmla="*/ 5 w 107"/>
                <a:gd name="T69" fmla="*/ 74 h 107"/>
                <a:gd name="T70" fmla="*/ 1 w 107"/>
                <a:gd name="T71" fmla="*/ 63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1" y="43"/>
                  </a:lnTo>
                  <a:lnTo>
                    <a:pt x="5" y="32"/>
                  </a:lnTo>
                  <a:lnTo>
                    <a:pt x="9" y="24"/>
                  </a:lnTo>
                  <a:lnTo>
                    <a:pt x="17" y="16"/>
                  </a:lnTo>
                  <a:lnTo>
                    <a:pt x="25" y="10"/>
                  </a:lnTo>
                  <a:lnTo>
                    <a:pt x="33" y="5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6" y="2"/>
                  </a:lnTo>
                  <a:lnTo>
                    <a:pt x="75" y="5"/>
                  </a:lnTo>
                  <a:lnTo>
                    <a:pt x="85" y="10"/>
                  </a:lnTo>
                  <a:lnTo>
                    <a:pt x="93" y="16"/>
                  </a:lnTo>
                  <a:lnTo>
                    <a:pt x="99" y="24"/>
                  </a:lnTo>
                  <a:lnTo>
                    <a:pt x="104" y="33"/>
                  </a:lnTo>
                  <a:lnTo>
                    <a:pt x="107" y="44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1" y="92"/>
                  </a:lnTo>
                  <a:lnTo>
                    <a:pt x="83" y="98"/>
                  </a:lnTo>
                  <a:lnTo>
                    <a:pt x="74" y="103"/>
                  </a:lnTo>
                  <a:lnTo>
                    <a:pt x="64" y="106"/>
                  </a:lnTo>
                  <a:lnTo>
                    <a:pt x="53" y="107"/>
                  </a:lnTo>
                  <a:lnTo>
                    <a:pt x="42" y="106"/>
                  </a:lnTo>
                  <a:lnTo>
                    <a:pt x="33" y="103"/>
                  </a:lnTo>
                  <a:lnTo>
                    <a:pt x="24" y="98"/>
                  </a:lnTo>
                  <a:lnTo>
                    <a:pt x="16" y="92"/>
                  </a:lnTo>
                  <a:lnTo>
                    <a:pt x="9" y="84"/>
                  </a:lnTo>
                  <a:lnTo>
                    <a:pt x="5" y="74"/>
                  </a:lnTo>
                  <a:lnTo>
                    <a:pt x="1" y="63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8" name="Freeform 249"/>
            <p:cNvSpPr>
              <a:spLocks/>
            </p:cNvSpPr>
            <p:nvPr/>
          </p:nvSpPr>
          <p:spPr bwMode="auto">
            <a:xfrm>
              <a:off x="4595" y="1110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1 w 107"/>
                <a:gd name="T5" fmla="*/ 43 h 107"/>
                <a:gd name="T6" fmla="*/ 5 w 107"/>
                <a:gd name="T7" fmla="*/ 32 h 107"/>
                <a:gd name="T8" fmla="*/ 9 w 107"/>
                <a:gd name="T9" fmla="*/ 24 h 107"/>
                <a:gd name="T10" fmla="*/ 17 w 107"/>
                <a:gd name="T11" fmla="*/ 16 h 107"/>
                <a:gd name="T12" fmla="*/ 25 w 107"/>
                <a:gd name="T13" fmla="*/ 10 h 107"/>
                <a:gd name="T14" fmla="*/ 33 w 107"/>
                <a:gd name="T15" fmla="*/ 5 h 107"/>
                <a:gd name="T16" fmla="*/ 44 w 107"/>
                <a:gd name="T17" fmla="*/ 2 h 107"/>
                <a:gd name="T18" fmla="*/ 55 w 107"/>
                <a:gd name="T19" fmla="*/ 0 h 107"/>
                <a:gd name="T20" fmla="*/ 55 w 107"/>
                <a:gd name="T21" fmla="*/ 0 h 107"/>
                <a:gd name="T22" fmla="*/ 66 w 107"/>
                <a:gd name="T23" fmla="*/ 2 h 107"/>
                <a:gd name="T24" fmla="*/ 75 w 107"/>
                <a:gd name="T25" fmla="*/ 5 h 107"/>
                <a:gd name="T26" fmla="*/ 85 w 107"/>
                <a:gd name="T27" fmla="*/ 10 h 107"/>
                <a:gd name="T28" fmla="*/ 93 w 107"/>
                <a:gd name="T29" fmla="*/ 16 h 107"/>
                <a:gd name="T30" fmla="*/ 99 w 107"/>
                <a:gd name="T31" fmla="*/ 24 h 107"/>
                <a:gd name="T32" fmla="*/ 104 w 107"/>
                <a:gd name="T33" fmla="*/ 33 h 107"/>
                <a:gd name="T34" fmla="*/ 107 w 107"/>
                <a:gd name="T35" fmla="*/ 44 h 107"/>
                <a:gd name="T36" fmla="*/ 107 w 107"/>
                <a:gd name="T37" fmla="*/ 54 h 107"/>
                <a:gd name="T38" fmla="*/ 107 w 107"/>
                <a:gd name="T39" fmla="*/ 54 h 107"/>
                <a:gd name="T40" fmla="*/ 105 w 107"/>
                <a:gd name="T41" fmla="*/ 65 h 107"/>
                <a:gd name="T42" fmla="*/ 102 w 107"/>
                <a:gd name="T43" fmla="*/ 74 h 107"/>
                <a:gd name="T44" fmla="*/ 98 w 107"/>
                <a:gd name="T45" fmla="*/ 84 h 107"/>
                <a:gd name="T46" fmla="*/ 91 w 107"/>
                <a:gd name="T47" fmla="*/ 92 h 107"/>
                <a:gd name="T48" fmla="*/ 83 w 107"/>
                <a:gd name="T49" fmla="*/ 98 h 107"/>
                <a:gd name="T50" fmla="*/ 74 w 107"/>
                <a:gd name="T51" fmla="*/ 103 h 107"/>
                <a:gd name="T52" fmla="*/ 64 w 107"/>
                <a:gd name="T53" fmla="*/ 106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6 h 107"/>
                <a:gd name="T60" fmla="*/ 33 w 107"/>
                <a:gd name="T61" fmla="*/ 103 h 107"/>
                <a:gd name="T62" fmla="*/ 24 w 107"/>
                <a:gd name="T63" fmla="*/ 98 h 107"/>
                <a:gd name="T64" fmla="*/ 16 w 107"/>
                <a:gd name="T65" fmla="*/ 92 h 107"/>
                <a:gd name="T66" fmla="*/ 9 w 107"/>
                <a:gd name="T67" fmla="*/ 84 h 107"/>
                <a:gd name="T68" fmla="*/ 5 w 107"/>
                <a:gd name="T69" fmla="*/ 74 h 107"/>
                <a:gd name="T70" fmla="*/ 1 w 107"/>
                <a:gd name="T71" fmla="*/ 63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1" y="43"/>
                  </a:lnTo>
                  <a:lnTo>
                    <a:pt x="5" y="32"/>
                  </a:lnTo>
                  <a:lnTo>
                    <a:pt x="9" y="24"/>
                  </a:lnTo>
                  <a:lnTo>
                    <a:pt x="17" y="16"/>
                  </a:lnTo>
                  <a:lnTo>
                    <a:pt x="25" y="10"/>
                  </a:lnTo>
                  <a:lnTo>
                    <a:pt x="33" y="5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6" y="2"/>
                  </a:lnTo>
                  <a:lnTo>
                    <a:pt x="75" y="5"/>
                  </a:lnTo>
                  <a:lnTo>
                    <a:pt x="85" y="10"/>
                  </a:lnTo>
                  <a:lnTo>
                    <a:pt x="93" y="16"/>
                  </a:lnTo>
                  <a:lnTo>
                    <a:pt x="99" y="24"/>
                  </a:lnTo>
                  <a:lnTo>
                    <a:pt x="104" y="33"/>
                  </a:lnTo>
                  <a:lnTo>
                    <a:pt x="107" y="44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1" y="92"/>
                  </a:lnTo>
                  <a:lnTo>
                    <a:pt x="83" y="98"/>
                  </a:lnTo>
                  <a:lnTo>
                    <a:pt x="74" y="103"/>
                  </a:lnTo>
                  <a:lnTo>
                    <a:pt x="64" y="106"/>
                  </a:lnTo>
                  <a:lnTo>
                    <a:pt x="53" y="107"/>
                  </a:lnTo>
                  <a:lnTo>
                    <a:pt x="42" y="106"/>
                  </a:lnTo>
                  <a:lnTo>
                    <a:pt x="33" y="103"/>
                  </a:lnTo>
                  <a:lnTo>
                    <a:pt x="24" y="98"/>
                  </a:lnTo>
                  <a:lnTo>
                    <a:pt x="16" y="92"/>
                  </a:lnTo>
                  <a:lnTo>
                    <a:pt x="9" y="84"/>
                  </a:lnTo>
                  <a:lnTo>
                    <a:pt x="5" y="74"/>
                  </a:lnTo>
                  <a:lnTo>
                    <a:pt x="1" y="63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29" name="Freeform 250"/>
            <p:cNvSpPr>
              <a:spLocks/>
            </p:cNvSpPr>
            <p:nvPr/>
          </p:nvSpPr>
          <p:spPr bwMode="auto">
            <a:xfrm>
              <a:off x="4740" y="983"/>
              <a:ext cx="105" cy="105"/>
            </a:xfrm>
            <a:custGeom>
              <a:avLst/>
              <a:gdLst>
                <a:gd name="T0" fmla="*/ 0 w 105"/>
                <a:gd name="T1" fmla="*/ 52 h 105"/>
                <a:gd name="T2" fmla="*/ 0 w 105"/>
                <a:gd name="T3" fmla="*/ 52 h 105"/>
                <a:gd name="T4" fmla="*/ 0 w 105"/>
                <a:gd name="T5" fmla="*/ 41 h 105"/>
                <a:gd name="T6" fmla="*/ 3 w 105"/>
                <a:gd name="T7" fmla="*/ 31 h 105"/>
                <a:gd name="T8" fmla="*/ 9 w 105"/>
                <a:gd name="T9" fmla="*/ 22 h 105"/>
                <a:gd name="T10" fmla="*/ 15 w 105"/>
                <a:gd name="T11" fmla="*/ 14 h 105"/>
                <a:gd name="T12" fmla="*/ 23 w 105"/>
                <a:gd name="T13" fmla="*/ 8 h 105"/>
                <a:gd name="T14" fmla="*/ 33 w 105"/>
                <a:gd name="T15" fmla="*/ 3 h 105"/>
                <a:gd name="T16" fmla="*/ 42 w 105"/>
                <a:gd name="T17" fmla="*/ 0 h 105"/>
                <a:gd name="T18" fmla="*/ 53 w 105"/>
                <a:gd name="T19" fmla="*/ 0 h 105"/>
                <a:gd name="T20" fmla="*/ 53 w 105"/>
                <a:gd name="T21" fmla="*/ 0 h 105"/>
                <a:gd name="T22" fmla="*/ 64 w 105"/>
                <a:gd name="T23" fmla="*/ 0 h 105"/>
                <a:gd name="T24" fmla="*/ 74 w 105"/>
                <a:gd name="T25" fmla="*/ 5 h 105"/>
                <a:gd name="T26" fmla="*/ 83 w 105"/>
                <a:gd name="T27" fmla="*/ 9 h 105"/>
                <a:gd name="T28" fmla="*/ 91 w 105"/>
                <a:gd name="T29" fmla="*/ 16 h 105"/>
                <a:gd name="T30" fmla="*/ 97 w 105"/>
                <a:gd name="T31" fmla="*/ 24 h 105"/>
                <a:gd name="T32" fmla="*/ 102 w 105"/>
                <a:gd name="T33" fmla="*/ 33 h 105"/>
                <a:gd name="T34" fmla="*/ 105 w 105"/>
                <a:gd name="T35" fmla="*/ 42 h 105"/>
                <a:gd name="T36" fmla="*/ 105 w 105"/>
                <a:gd name="T37" fmla="*/ 53 h 105"/>
                <a:gd name="T38" fmla="*/ 105 w 105"/>
                <a:gd name="T39" fmla="*/ 53 h 105"/>
                <a:gd name="T40" fmla="*/ 105 w 105"/>
                <a:gd name="T41" fmla="*/ 64 h 105"/>
                <a:gd name="T42" fmla="*/ 102 w 105"/>
                <a:gd name="T43" fmla="*/ 74 h 105"/>
                <a:gd name="T44" fmla="*/ 96 w 105"/>
                <a:gd name="T45" fmla="*/ 83 h 105"/>
                <a:gd name="T46" fmla="*/ 89 w 105"/>
                <a:gd name="T47" fmla="*/ 91 h 105"/>
                <a:gd name="T48" fmla="*/ 82 w 105"/>
                <a:gd name="T49" fmla="*/ 98 h 105"/>
                <a:gd name="T50" fmla="*/ 72 w 105"/>
                <a:gd name="T51" fmla="*/ 102 h 105"/>
                <a:gd name="T52" fmla="*/ 63 w 105"/>
                <a:gd name="T53" fmla="*/ 105 h 105"/>
                <a:gd name="T54" fmla="*/ 52 w 105"/>
                <a:gd name="T55" fmla="*/ 105 h 105"/>
                <a:gd name="T56" fmla="*/ 52 w 105"/>
                <a:gd name="T57" fmla="*/ 105 h 105"/>
                <a:gd name="T58" fmla="*/ 41 w 105"/>
                <a:gd name="T59" fmla="*/ 105 h 105"/>
                <a:gd name="T60" fmla="*/ 31 w 105"/>
                <a:gd name="T61" fmla="*/ 102 h 105"/>
                <a:gd name="T62" fmla="*/ 22 w 105"/>
                <a:gd name="T63" fmla="*/ 96 h 105"/>
                <a:gd name="T64" fmla="*/ 14 w 105"/>
                <a:gd name="T65" fmla="*/ 90 h 105"/>
                <a:gd name="T66" fmla="*/ 8 w 105"/>
                <a:gd name="T67" fmla="*/ 82 h 105"/>
                <a:gd name="T68" fmla="*/ 3 w 105"/>
                <a:gd name="T69" fmla="*/ 72 h 105"/>
                <a:gd name="T70" fmla="*/ 0 w 105"/>
                <a:gd name="T71" fmla="*/ 63 h 105"/>
                <a:gd name="T72" fmla="*/ 0 w 105"/>
                <a:gd name="T73" fmla="*/ 52 h 105"/>
                <a:gd name="T74" fmla="*/ 0 w 105"/>
                <a:gd name="T75" fmla="*/ 52 h 10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5"/>
                <a:gd name="T116" fmla="*/ 105 w 105"/>
                <a:gd name="T117" fmla="*/ 105 h 10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5">
                  <a:moveTo>
                    <a:pt x="0" y="52"/>
                  </a:moveTo>
                  <a:lnTo>
                    <a:pt x="0" y="52"/>
                  </a:lnTo>
                  <a:lnTo>
                    <a:pt x="0" y="41"/>
                  </a:lnTo>
                  <a:lnTo>
                    <a:pt x="3" y="31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0"/>
                  </a:lnTo>
                  <a:lnTo>
                    <a:pt x="74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5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6" y="83"/>
                  </a:lnTo>
                  <a:lnTo>
                    <a:pt x="89" y="91"/>
                  </a:lnTo>
                  <a:lnTo>
                    <a:pt x="82" y="98"/>
                  </a:lnTo>
                  <a:lnTo>
                    <a:pt x="72" y="102"/>
                  </a:lnTo>
                  <a:lnTo>
                    <a:pt x="63" y="105"/>
                  </a:lnTo>
                  <a:lnTo>
                    <a:pt x="52" y="105"/>
                  </a:lnTo>
                  <a:lnTo>
                    <a:pt x="41" y="105"/>
                  </a:lnTo>
                  <a:lnTo>
                    <a:pt x="31" y="102"/>
                  </a:lnTo>
                  <a:lnTo>
                    <a:pt x="22" y="96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2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0" name="Freeform 251"/>
            <p:cNvSpPr>
              <a:spLocks/>
            </p:cNvSpPr>
            <p:nvPr/>
          </p:nvSpPr>
          <p:spPr bwMode="auto">
            <a:xfrm>
              <a:off x="4740" y="983"/>
              <a:ext cx="105" cy="105"/>
            </a:xfrm>
            <a:custGeom>
              <a:avLst/>
              <a:gdLst>
                <a:gd name="T0" fmla="*/ 0 w 105"/>
                <a:gd name="T1" fmla="*/ 52 h 105"/>
                <a:gd name="T2" fmla="*/ 0 w 105"/>
                <a:gd name="T3" fmla="*/ 52 h 105"/>
                <a:gd name="T4" fmla="*/ 0 w 105"/>
                <a:gd name="T5" fmla="*/ 41 h 105"/>
                <a:gd name="T6" fmla="*/ 3 w 105"/>
                <a:gd name="T7" fmla="*/ 31 h 105"/>
                <a:gd name="T8" fmla="*/ 9 w 105"/>
                <a:gd name="T9" fmla="*/ 22 h 105"/>
                <a:gd name="T10" fmla="*/ 15 w 105"/>
                <a:gd name="T11" fmla="*/ 14 h 105"/>
                <a:gd name="T12" fmla="*/ 23 w 105"/>
                <a:gd name="T13" fmla="*/ 8 h 105"/>
                <a:gd name="T14" fmla="*/ 33 w 105"/>
                <a:gd name="T15" fmla="*/ 3 h 105"/>
                <a:gd name="T16" fmla="*/ 42 w 105"/>
                <a:gd name="T17" fmla="*/ 0 h 105"/>
                <a:gd name="T18" fmla="*/ 53 w 105"/>
                <a:gd name="T19" fmla="*/ 0 h 105"/>
                <a:gd name="T20" fmla="*/ 53 w 105"/>
                <a:gd name="T21" fmla="*/ 0 h 105"/>
                <a:gd name="T22" fmla="*/ 64 w 105"/>
                <a:gd name="T23" fmla="*/ 0 h 105"/>
                <a:gd name="T24" fmla="*/ 74 w 105"/>
                <a:gd name="T25" fmla="*/ 5 h 105"/>
                <a:gd name="T26" fmla="*/ 83 w 105"/>
                <a:gd name="T27" fmla="*/ 9 h 105"/>
                <a:gd name="T28" fmla="*/ 91 w 105"/>
                <a:gd name="T29" fmla="*/ 16 h 105"/>
                <a:gd name="T30" fmla="*/ 97 w 105"/>
                <a:gd name="T31" fmla="*/ 24 h 105"/>
                <a:gd name="T32" fmla="*/ 102 w 105"/>
                <a:gd name="T33" fmla="*/ 33 h 105"/>
                <a:gd name="T34" fmla="*/ 105 w 105"/>
                <a:gd name="T35" fmla="*/ 42 h 105"/>
                <a:gd name="T36" fmla="*/ 105 w 105"/>
                <a:gd name="T37" fmla="*/ 53 h 105"/>
                <a:gd name="T38" fmla="*/ 105 w 105"/>
                <a:gd name="T39" fmla="*/ 53 h 105"/>
                <a:gd name="T40" fmla="*/ 105 w 105"/>
                <a:gd name="T41" fmla="*/ 64 h 105"/>
                <a:gd name="T42" fmla="*/ 102 w 105"/>
                <a:gd name="T43" fmla="*/ 74 h 105"/>
                <a:gd name="T44" fmla="*/ 96 w 105"/>
                <a:gd name="T45" fmla="*/ 83 h 105"/>
                <a:gd name="T46" fmla="*/ 89 w 105"/>
                <a:gd name="T47" fmla="*/ 91 h 105"/>
                <a:gd name="T48" fmla="*/ 82 w 105"/>
                <a:gd name="T49" fmla="*/ 98 h 105"/>
                <a:gd name="T50" fmla="*/ 72 w 105"/>
                <a:gd name="T51" fmla="*/ 102 h 105"/>
                <a:gd name="T52" fmla="*/ 63 w 105"/>
                <a:gd name="T53" fmla="*/ 105 h 105"/>
                <a:gd name="T54" fmla="*/ 52 w 105"/>
                <a:gd name="T55" fmla="*/ 105 h 105"/>
                <a:gd name="T56" fmla="*/ 52 w 105"/>
                <a:gd name="T57" fmla="*/ 105 h 105"/>
                <a:gd name="T58" fmla="*/ 41 w 105"/>
                <a:gd name="T59" fmla="*/ 105 h 105"/>
                <a:gd name="T60" fmla="*/ 31 w 105"/>
                <a:gd name="T61" fmla="*/ 102 h 105"/>
                <a:gd name="T62" fmla="*/ 22 w 105"/>
                <a:gd name="T63" fmla="*/ 96 h 105"/>
                <a:gd name="T64" fmla="*/ 14 w 105"/>
                <a:gd name="T65" fmla="*/ 90 h 105"/>
                <a:gd name="T66" fmla="*/ 8 w 105"/>
                <a:gd name="T67" fmla="*/ 82 h 105"/>
                <a:gd name="T68" fmla="*/ 3 w 105"/>
                <a:gd name="T69" fmla="*/ 72 h 105"/>
                <a:gd name="T70" fmla="*/ 0 w 105"/>
                <a:gd name="T71" fmla="*/ 63 h 105"/>
                <a:gd name="T72" fmla="*/ 0 w 105"/>
                <a:gd name="T73" fmla="*/ 52 h 105"/>
                <a:gd name="T74" fmla="*/ 0 w 105"/>
                <a:gd name="T75" fmla="*/ 52 h 10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5"/>
                <a:gd name="T116" fmla="*/ 105 w 105"/>
                <a:gd name="T117" fmla="*/ 105 h 10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5">
                  <a:moveTo>
                    <a:pt x="0" y="52"/>
                  </a:moveTo>
                  <a:lnTo>
                    <a:pt x="0" y="52"/>
                  </a:lnTo>
                  <a:lnTo>
                    <a:pt x="0" y="41"/>
                  </a:lnTo>
                  <a:lnTo>
                    <a:pt x="3" y="31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0"/>
                  </a:lnTo>
                  <a:lnTo>
                    <a:pt x="74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5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6" y="83"/>
                  </a:lnTo>
                  <a:lnTo>
                    <a:pt x="89" y="91"/>
                  </a:lnTo>
                  <a:lnTo>
                    <a:pt x="82" y="98"/>
                  </a:lnTo>
                  <a:lnTo>
                    <a:pt x="72" y="102"/>
                  </a:lnTo>
                  <a:lnTo>
                    <a:pt x="63" y="105"/>
                  </a:lnTo>
                  <a:lnTo>
                    <a:pt x="52" y="105"/>
                  </a:lnTo>
                  <a:lnTo>
                    <a:pt x="41" y="105"/>
                  </a:lnTo>
                  <a:lnTo>
                    <a:pt x="31" y="102"/>
                  </a:lnTo>
                  <a:lnTo>
                    <a:pt x="22" y="96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2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1" name="Freeform 252"/>
            <p:cNvSpPr>
              <a:spLocks/>
            </p:cNvSpPr>
            <p:nvPr/>
          </p:nvSpPr>
          <p:spPr bwMode="auto">
            <a:xfrm>
              <a:off x="4315" y="1351"/>
              <a:ext cx="105" cy="107"/>
            </a:xfrm>
            <a:custGeom>
              <a:avLst/>
              <a:gdLst>
                <a:gd name="T0" fmla="*/ 0 w 105"/>
                <a:gd name="T1" fmla="*/ 52 h 107"/>
                <a:gd name="T2" fmla="*/ 0 w 105"/>
                <a:gd name="T3" fmla="*/ 52 h 107"/>
                <a:gd name="T4" fmla="*/ 0 w 105"/>
                <a:gd name="T5" fmla="*/ 41 h 107"/>
                <a:gd name="T6" fmla="*/ 3 w 105"/>
                <a:gd name="T7" fmla="*/ 32 h 107"/>
                <a:gd name="T8" fmla="*/ 9 w 105"/>
                <a:gd name="T9" fmla="*/ 22 h 107"/>
                <a:gd name="T10" fmla="*/ 15 w 105"/>
                <a:gd name="T11" fmla="*/ 14 h 107"/>
                <a:gd name="T12" fmla="*/ 23 w 105"/>
                <a:gd name="T13" fmla="*/ 8 h 107"/>
                <a:gd name="T14" fmla="*/ 33 w 105"/>
                <a:gd name="T15" fmla="*/ 3 h 107"/>
                <a:gd name="T16" fmla="*/ 42 w 105"/>
                <a:gd name="T17" fmla="*/ 0 h 107"/>
                <a:gd name="T18" fmla="*/ 53 w 105"/>
                <a:gd name="T19" fmla="*/ 0 h 107"/>
                <a:gd name="T20" fmla="*/ 53 w 105"/>
                <a:gd name="T21" fmla="*/ 0 h 107"/>
                <a:gd name="T22" fmla="*/ 64 w 105"/>
                <a:gd name="T23" fmla="*/ 2 h 107"/>
                <a:gd name="T24" fmla="*/ 74 w 105"/>
                <a:gd name="T25" fmla="*/ 5 h 107"/>
                <a:gd name="T26" fmla="*/ 83 w 105"/>
                <a:gd name="T27" fmla="*/ 10 h 107"/>
                <a:gd name="T28" fmla="*/ 91 w 105"/>
                <a:gd name="T29" fmla="*/ 16 h 107"/>
                <a:gd name="T30" fmla="*/ 97 w 105"/>
                <a:gd name="T31" fmla="*/ 24 h 107"/>
                <a:gd name="T32" fmla="*/ 102 w 105"/>
                <a:gd name="T33" fmla="*/ 33 h 107"/>
                <a:gd name="T34" fmla="*/ 105 w 105"/>
                <a:gd name="T35" fmla="*/ 43 h 107"/>
                <a:gd name="T36" fmla="*/ 105 w 105"/>
                <a:gd name="T37" fmla="*/ 54 h 107"/>
                <a:gd name="T38" fmla="*/ 105 w 105"/>
                <a:gd name="T39" fmla="*/ 54 h 107"/>
                <a:gd name="T40" fmla="*/ 105 w 105"/>
                <a:gd name="T41" fmla="*/ 65 h 107"/>
                <a:gd name="T42" fmla="*/ 102 w 105"/>
                <a:gd name="T43" fmla="*/ 74 h 107"/>
                <a:gd name="T44" fmla="*/ 96 w 105"/>
                <a:gd name="T45" fmla="*/ 84 h 107"/>
                <a:gd name="T46" fmla="*/ 89 w 105"/>
                <a:gd name="T47" fmla="*/ 92 h 107"/>
                <a:gd name="T48" fmla="*/ 82 w 105"/>
                <a:gd name="T49" fmla="*/ 98 h 107"/>
                <a:gd name="T50" fmla="*/ 72 w 105"/>
                <a:gd name="T51" fmla="*/ 103 h 107"/>
                <a:gd name="T52" fmla="*/ 63 w 105"/>
                <a:gd name="T53" fmla="*/ 106 h 107"/>
                <a:gd name="T54" fmla="*/ 52 w 105"/>
                <a:gd name="T55" fmla="*/ 107 h 107"/>
                <a:gd name="T56" fmla="*/ 52 w 105"/>
                <a:gd name="T57" fmla="*/ 107 h 107"/>
                <a:gd name="T58" fmla="*/ 41 w 105"/>
                <a:gd name="T59" fmla="*/ 106 h 107"/>
                <a:gd name="T60" fmla="*/ 31 w 105"/>
                <a:gd name="T61" fmla="*/ 103 h 107"/>
                <a:gd name="T62" fmla="*/ 22 w 105"/>
                <a:gd name="T63" fmla="*/ 98 h 107"/>
                <a:gd name="T64" fmla="*/ 14 w 105"/>
                <a:gd name="T65" fmla="*/ 90 h 107"/>
                <a:gd name="T66" fmla="*/ 8 w 105"/>
                <a:gd name="T67" fmla="*/ 82 h 107"/>
                <a:gd name="T68" fmla="*/ 3 w 105"/>
                <a:gd name="T69" fmla="*/ 73 h 107"/>
                <a:gd name="T70" fmla="*/ 0 w 105"/>
                <a:gd name="T71" fmla="*/ 63 h 107"/>
                <a:gd name="T72" fmla="*/ 0 w 105"/>
                <a:gd name="T73" fmla="*/ 52 h 107"/>
                <a:gd name="T74" fmla="*/ 0 w 105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7"/>
                <a:gd name="T116" fmla="*/ 105 w 105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7">
                  <a:moveTo>
                    <a:pt x="0" y="52"/>
                  </a:moveTo>
                  <a:lnTo>
                    <a:pt x="0" y="52"/>
                  </a:lnTo>
                  <a:lnTo>
                    <a:pt x="0" y="41"/>
                  </a:lnTo>
                  <a:lnTo>
                    <a:pt x="3" y="32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5"/>
                  </a:lnTo>
                  <a:lnTo>
                    <a:pt x="83" y="10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3"/>
                  </a:lnTo>
                  <a:lnTo>
                    <a:pt x="105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6" y="84"/>
                  </a:lnTo>
                  <a:lnTo>
                    <a:pt x="89" y="92"/>
                  </a:lnTo>
                  <a:lnTo>
                    <a:pt x="82" y="98"/>
                  </a:lnTo>
                  <a:lnTo>
                    <a:pt x="72" y="103"/>
                  </a:lnTo>
                  <a:lnTo>
                    <a:pt x="63" y="106"/>
                  </a:lnTo>
                  <a:lnTo>
                    <a:pt x="52" y="107"/>
                  </a:lnTo>
                  <a:lnTo>
                    <a:pt x="41" y="106"/>
                  </a:lnTo>
                  <a:lnTo>
                    <a:pt x="31" y="103"/>
                  </a:lnTo>
                  <a:lnTo>
                    <a:pt x="22" y="98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3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2" name="Freeform 253"/>
            <p:cNvSpPr>
              <a:spLocks/>
            </p:cNvSpPr>
            <p:nvPr/>
          </p:nvSpPr>
          <p:spPr bwMode="auto">
            <a:xfrm>
              <a:off x="4315" y="1351"/>
              <a:ext cx="105" cy="107"/>
            </a:xfrm>
            <a:custGeom>
              <a:avLst/>
              <a:gdLst>
                <a:gd name="T0" fmla="*/ 0 w 105"/>
                <a:gd name="T1" fmla="*/ 52 h 107"/>
                <a:gd name="T2" fmla="*/ 0 w 105"/>
                <a:gd name="T3" fmla="*/ 52 h 107"/>
                <a:gd name="T4" fmla="*/ 0 w 105"/>
                <a:gd name="T5" fmla="*/ 41 h 107"/>
                <a:gd name="T6" fmla="*/ 3 w 105"/>
                <a:gd name="T7" fmla="*/ 32 h 107"/>
                <a:gd name="T8" fmla="*/ 9 w 105"/>
                <a:gd name="T9" fmla="*/ 22 h 107"/>
                <a:gd name="T10" fmla="*/ 15 w 105"/>
                <a:gd name="T11" fmla="*/ 14 h 107"/>
                <a:gd name="T12" fmla="*/ 23 w 105"/>
                <a:gd name="T13" fmla="*/ 8 h 107"/>
                <a:gd name="T14" fmla="*/ 33 w 105"/>
                <a:gd name="T15" fmla="*/ 3 h 107"/>
                <a:gd name="T16" fmla="*/ 42 w 105"/>
                <a:gd name="T17" fmla="*/ 0 h 107"/>
                <a:gd name="T18" fmla="*/ 53 w 105"/>
                <a:gd name="T19" fmla="*/ 0 h 107"/>
                <a:gd name="T20" fmla="*/ 53 w 105"/>
                <a:gd name="T21" fmla="*/ 0 h 107"/>
                <a:gd name="T22" fmla="*/ 64 w 105"/>
                <a:gd name="T23" fmla="*/ 2 h 107"/>
                <a:gd name="T24" fmla="*/ 74 w 105"/>
                <a:gd name="T25" fmla="*/ 5 h 107"/>
                <a:gd name="T26" fmla="*/ 83 w 105"/>
                <a:gd name="T27" fmla="*/ 10 h 107"/>
                <a:gd name="T28" fmla="*/ 91 w 105"/>
                <a:gd name="T29" fmla="*/ 16 h 107"/>
                <a:gd name="T30" fmla="*/ 97 w 105"/>
                <a:gd name="T31" fmla="*/ 24 h 107"/>
                <a:gd name="T32" fmla="*/ 102 w 105"/>
                <a:gd name="T33" fmla="*/ 33 h 107"/>
                <a:gd name="T34" fmla="*/ 105 w 105"/>
                <a:gd name="T35" fmla="*/ 43 h 107"/>
                <a:gd name="T36" fmla="*/ 105 w 105"/>
                <a:gd name="T37" fmla="*/ 54 h 107"/>
                <a:gd name="T38" fmla="*/ 105 w 105"/>
                <a:gd name="T39" fmla="*/ 54 h 107"/>
                <a:gd name="T40" fmla="*/ 105 w 105"/>
                <a:gd name="T41" fmla="*/ 65 h 107"/>
                <a:gd name="T42" fmla="*/ 102 w 105"/>
                <a:gd name="T43" fmla="*/ 74 h 107"/>
                <a:gd name="T44" fmla="*/ 96 w 105"/>
                <a:gd name="T45" fmla="*/ 84 h 107"/>
                <a:gd name="T46" fmla="*/ 89 w 105"/>
                <a:gd name="T47" fmla="*/ 92 h 107"/>
                <a:gd name="T48" fmla="*/ 82 w 105"/>
                <a:gd name="T49" fmla="*/ 98 h 107"/>
                <a:gd name="T50" fmla="*/ 72 w 105"/>
                <a:gd name="T51" fmla="*/ 103 h 107"/>
                <a:gd name="T52" fmla="*/ 63 w 105"/>
                <a:gd name="T53" fmla="*/ 106 h 107"/>
                <a:gd name="T54" fmla="*/ 52 w 105"/>
                <a:gd name="T55" fmla="*/ 107 h 107"/>
                <a:gd name="T56" fmla="*/ 52 w 105"/>
                <a:gd name="T57" fmla="*/ 107 h 107"/>
                <a:gd name="T58" fmla="*/ 41 w 105"/>
                <a:gd name="T59" fmla="*/ 106 h 107"/>
                <a:gd name="T60" fmla="*/ 31 w 105"/>
                <a:gd name="T61" fmla="*/ 103 h 107"/>
                <a:gd name="T62" fmla="*/ 22 w 105"/>
                <a:gd name="T63" fmla="*/ 98 h 107"/>
                <a:gd name="T64" fmla="*/ 14 w 105"/>
                <a:gd name="T65" fmla="*/ 90 h 107"/>
                <a:gd name="T66" fmla="*/ 8 w 105"/>
                <a:gd name="T67" fmla="*/ 82 h 107"/>
                <a:gd name="T68" fmla="*/ 3 w 105"/>
                <a:gd name="T69" fmla="*/ 73 h 107"/>
                <a:gd name="T70" fmla="*/ 0 w 105"/>
                <a:gd name="T71" fmla="*/ 63 h 107"/>
                <a:gd name="T72" fmla="*/ 0 w 105"/>
                <a:gd name="T73" fmla="*/ 52 h 107"/>
                <a:gd name="T74" fmla="*/ 0 w 105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7"/>
                <a:gd name="T116" fmla="*/ 105 w 105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7">
                  <a:moveTo>
                    <a:pt x="0" y="52"/>
                  </a:moveTo>
                  <a:lnTo>
                    <a:pt x="0" y="52"/>
                  </a:lnTo>
                  <a:lnTo>
                    <a:pt x="0" y="41"/>
                  </a:lnTo>
                  <a:lnTo>
                    <a:pt x="3" y="32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5"/>
                  </a:lnTo>
                  <a:lnTo>
                    <a:pt x="83" y="10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3"/>
                  </a:lnTo>
                  <a:lnTo>
                    <a:pt x="105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6" y="84"/>
                  </a:lnTo>
                  <a:lnTo>
                    <a:pt x="89" y="92"/>
                  </a:lnTo>
                  <a:lnTo>
                    <a:pt x="82" y="98"/>
                  </a:lnTo>
                  <a:lnTo>
                    <a:pt x="72" y="103"/>
                  </a:lnTo>
                  <a:lnTo>
                    <a:pt x="63" y="106"/>
                  </a:lnTo>
                  <a:lnTo>
                    <a:pt x="52" y="107"/>
                  </a:lnTo>
                  <a:lnTo>
                    <a:pt x="41" y="106"/>
                  </a:lnTo>
                  <a:lnTo>
                    <a:pt x="31" y="103"/>
                  </a:lnTo>
                  <a:lnTo>
                    <a:pt x="22" y="98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3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3" name="Freeform 254"/>
            <p:cNvSpPr>
              <a:spLocks/>
            </p:cNvSpPr>
            <p:nvPr/>
          </p:nvSpPr>
          <p:spPr bwMode="auto">
            <a:xfrm>
              <a:off x="4305" y="1118"/>
              <a:ext cx="107" cy="106"/>
            </a:xfrm>
            <a:custGeom>
              <a:avLst/>
              <a:gdLst>
                <a:gd name="T0" fmla="*/ 0 w 107"/>
                <a:gd name="T1" fmla="*/ 52 h 106"/>
                <a:gd name="T2" fmla="*/ 0 w 107"/>
                <a:gd name="T3" fmla="*/ 52 h 106"/>
                <a:gd name="T4" fmla="*/ 2 w 107"/>
                <a:gd name="T5" fmla="*/ 41 h 106"/>
                <a:gd name="T6" fmla="*/ 5 w 107"/>
                <a:gd name="T7" fmla="*/ 32 h 106"/>
                <a:gd name="T8" fmla="*/ 10 w 107"/>
                <a:gd name="T9" fmla="*/ 22 h 106"/>
                <a:gd name="T10" fmla="*/ 16 w 107"/>
                <a:gd name="T11" fmla="*/ 14 h 106"/>
                <a:gd name="T12" fmla="*/ 25 w 107"/>
                <a:gd name="T13" fmla="*/ 8 h 106"/>
                <a:gd name="T14" fmla="*/ 33 w 107"/>
                <a:gd name="T15" fmla="*/ 3 h 106"/>
                <a:gd name="T16" fmla="*/ 44 w 107"/>
                <a:gd name="T17" fmla="*/ 0 h 106"/>
                <a:gd name="T18" fmla="*/ 55 w 107"/>
                <a:gd name="T19" fmla="*/ 0 h 106"/>
                <a:gd name="T20" fmla="*/ 55 w 107"/>
                <a:gd name="T21" fmla="*/ 0 h 106"/>
                <a:gd name="T22" fmla="*/ 65 w 107"/>
                <a:gd name="T23" fmla="*/ 0 h 106"/>
                <a:gd name="T24" fmla="*/ 76 w 107"/>
                <a:gd name="T25" fmla="*/ 3 h 106"/>
                <a:gd name="T26" fmla="*/ 84 w 107"/>
                <a:gd name="T27" fmla="*/ 10 h 106"/>
                <a:gd name="T28" fmla="*/ 92 w 107"/>
                <a:gd name="T29" fmla="*/ 16 h 106"/>
                <a:gd name="T30" fmla="*/ 98 w 107"/>
                <a:gd name="T31" fmla="*/ 24 h 106"/>
                <a:gd name="T32" fmla="*/ 103 w 107"/>
                <a:gd name="T33" fmla="*/ 33 h 106"/>
                <a:gd name="T34" fmla="*/ 106 w 107"/>
                <a:gd name="T35" fmla="*/ 43 h 106"/>
                <a:gd name="T36" fmla="*/ 107 w 107"/>
                <a:gd name="T37" fmla="*/ 54 h 106"/>
                <a:gd name="T38" fmla="*/ 107 w 107"/>
                <a:gd name="T39" fmla="*/ 54 h 106"/>
                <a:gd name="T40" fmla="*/ 106 w 107"/>
                <a:gd name="T41" fmla="*/ 65 h 106"/>
                <a:gd name="T42" fmla="*/ 103 w 107"/>
                <a:gd name="T43" fmla="*/ 74 h 106"/>
                <a:gd name="T44" fmla="*/ 98 w 107"/>
                <a:gd name="T45" fmla="*/ 84 h 106"/>
                <a:gd name="T46" fmla="*/ 92 w 107"/>
                <a:gd name="T47" fmla="*/ 92 h 106"/>
                <a:gd name="T48" fmla="*/ 84 w 107"/>
                <a:gd name="T49" fmla="*/ 98 h 106"/>
                <a:gd name="T50" fmla="*/ 74 w 107"/>
                <a:gd name="T51" fmla="*/ 103 h 106"/>
                <a:gd name="T52" fmla="*/ 65 w 107"/>
                <a:gd name="T53" fmla="*/ 106 h 106"/>
                <a:gd name="T54" fmla="*/ 54 w 107"/>
                <a:gd name="T55" fmla="*/ 106 h 106"/>
                <a:gd name="T56" fmla="*/ 54 w 107"/>
                <a:gd name="T57" fmla="*/ 106 h 106"/>
                <a:gd name="T58" fmla="*/ 43 w 107"/>
                <a:gd name="T59" fmla="*/ 104 h 106"/>
                <a:gd name="T60" fmla="*/ 33 w 107"/>
                <a:gd name="T61" fmla="*/ 101 h 106"/>
                <a:gd name="T62" fmla="*/ 24 w 107"/>
                <a:gd name="T63" fmla="*/ 96 h 106"/>
                <a:gd name="T64" fmla="*/ 16 w 107"/>
                <a:gd name="T65" fmla="*/ 90 h 106"/>
                <a:gd name="T66" fmla="*/ 10 w 107"/>
                <a:gd name="T67" fmla="*/ 82 h 106"/>
                <a:gd name="T68" fmla="*/ 5 w 107"/>
                <a:gd name="T69" fmla="*/ 73 h 106"/>
                <a:gd name="T70" fmla="*/ 2 w 107"/>
                <a:gd name="T71" fmla="*/ 63 h 106"/>
                <a:gd name="T72" fmla="*/ 0 w 107"/>
                <a:gd name="T73" fmla="*/ 52 h 106"/>
                <a:gd name="T74" fmla="*/ 0 w 107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6"/>
                <a:gd name="T116" fmla="*/ 107 w 107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6">
                  <a:moveTo>
                    <a:pt x="0" y="52"/>
                  </a:moveTo>
                  <a:lnTo>
                    <a:pt x="0" y="52"/>
                  </a:lnTo>
                  <a:lnTo>
                    <a:pt x="2" y="41"/>
                  </a:lnTo>
                  <a:lnTo>
                    <a:pt x="5" y="32"/>
                  </a:lnTo>
                  <a:lnTo>
                    <a:pt x="10" y="22"/>
                  </a:lnTo>
                  <a:lnTo>
                    <a:pt x="16" y="14"/>
                  </a:lnTo>
                  <a:lnTo>
                    <a:pt x="25" y="8"/>
                  </a:lnTo>
                  <a:lnTo>
                    <a:pt x="33" y="3"/>
                  </a:lnTo>
                  <a:lnTo>
                    <a:pt x="44" y="0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76" y="3"/>
                  </a:lnTo>
                  <a:lnTo>
                    <a:pt x="84" y="10"/>
                  </a:lnTo>
                  <a:lnTo>
                    <a:pt x="92" y="16"/>
                  </a:lnTo>
                  <a:lnTo>
                    <a:pt x="98" y="24"/>
                  </a:lnTo>
                  <a:lnTo>
                    <a:pt x="103" y="33"/>
                  </a:lnTo>
                  <a:lnTo>
                    <a:pt x="106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3" y="74"/>
                  </a:lnTo>
                  <a:lnTo>
                    <a:pt x="98" y="84"/>
                  </a:lnTo>
                  <a:lnTo>
                    <a:pt x="92" y="92"/>
                  </a:lnTo>
                  <a:lnTo>
                    <a:pt x="84" y="98"/>
                  </a:lnTo>
                  <a:lnTo>
                    <a:pt x="74" y="103"/>
                  </a:lnTo>
                  <a:lnTo>
                    <a:pt x="65" y="106"/>
                  </a:lnTo>
                  <a:lnTo>
                    <a:pt x="54" y="106"/>
                  </a:lnTo>
                  <a:lnTo>
                    <a:pt x="43" y="104"/>
                  </a:lnTo>
                  <a:lnTo>
                    <a:pt x="33" y="101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3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4" name="Freeform 255"/>
            <p:cNvSpPr>
              <a:spLocks/>
            </p:cNvSpPr>
            <p:nvPr/>
          </p:nvSpPr>
          <p:spPr bwMode="auto">
            <a:xfrm>
              <a:off x="4305" y="1118"/>
              <a:ext cx="107" cy="106"/>
            </a:xfrm>
            <a:custGeom>
              <a:avLst/>
              <a:gdLst>
                <a:gd name="T0" fmla="*/ 0 w 107"/>
                <a:gd name="T1" fmla="*/ 52 h 106"/>
                <a:gd name="T2" fmla="*/ 0 w 107"/>
                <a:gd name="T3" fmla="*/ 52 h 106"/>
                <a:gd name="T4" fmla="*/ 2 w 107"/>
                <a:gd name="T5" fmla="*/ 41 h 106"/>
                <a:gd name="T6" fmla="*/ 5 w 107"/>
                <a:gd name="T7" fmla="*/ 32 h 106"/>
                <a:gd name="T8" fmla="*/ 10 w 107"/>
                <a:gd name="T9" fmla="*/ 22 h 106"/>
                <a:gd name="T10" fmla="*/ 16 w 107"/>
                <a:gd name="T11" fmla="*/ 14 h 106"/>
                <a:gd name="T12" fmla="*/ 25 w 107"/>
                <a:gd name="T13" fmla="*/ 8 h 106"/>
                <a:gd name="T14" fmla="*/ 33 w 107"/>
                <a:gd name="T15" fmla="*/ 3 h 106"/>
                <a:gd name="T16" fmla="*/ 44 w 107"/>
                <a:gd name="T17" fmla="*/ 0 h 106"/>
                <a:gd name="T18" fmla="*/ 55 w 107"/>
                <a:gd name="T19" fmla="*/ 0 h 106"/>
                <a:gd name="T20" fmla="*/ 55 w 107"/>
                <a:gd name="T21" fmla="*/ 0 h 106"/>
                <a:gd name="T22" fmla="*/ 65 w 107"/>
                <a:gd name="T23" fmla="*/ 0 h 106"/>
                <a:gd name="T24" fmla="*/ 76 w 107"/>
                <a:gd name="T25" fmla="*/ 3 h 106"/>
                <a:gd name="T26" fmla="*/ 84 w 107"/>
                <a:gd name="T27" fmla="*/ 10 h 106"/>
                <a:gd name="T28" fmla="*/ 92 w 107"/>
                <a:gd name="T29" fmla="*/ 16 h 106"/>
                <a:gd name="T30" fmla="*/ 98 w 107"/>
                <a:gd name="T31" fmla="*/ 24 h 106"/>
                <a:gd name="T32" fmla="*/ 103 w 107"/>
                <a:gd name="T33" fmla="*/ 33 h 106"/>
                <a:gd name="T34" fmla="*/ 106 w 107"/>
                <a:gd name="T35" fmla="*/ 43 h 106"/>
                <a:gd name="T36" fmla="*/ 107 w 107"/>
                <a:gd name="T37" fmla="*/ 54 h 106"/>
                <a:gd name="T38" fmla="*/ 107 w 107"/>
                <a:gd name="T39" fmla="*/ 54 h 106"/>
                <a:gd name="T40" fmla="*/ 106 w 107"/>
                <a:gd name="T41" fmla="*/ 65 h 106"/>
                <a:gd name="T42" fmla="*/ 103 w 107"/>
                <a:gd name="T43" fmla="*/ 74 h 106"/>
                <a:gd name="T44" fmla="*/ 98 w 107"/>
                <a:gd name="T45" fmla="*/ 84 h 106"/>
                <a:gd name="T46" fmla="*/ 92 w 107"/>
                <a:gd name="T47" fmla="*/ 92 h 106"/>
                <a:gd name="T48" fmla="*/ 84 w 107"/>
                <a:gd name="T49" fmla="*/ 98 h 106"/>
                <a:gd name="T50" fmla="*/ 74 w 107"/>
                <a:gd name="T51" fmla="*/ 103 h 106"/>
                <a:gd name="T52" fmla="*/ 65 w 107"/>
                <a:gd name="T53" fmla="*/ 106 h 106"/>
                <a:gd name="T54" fmla="*/ 54 w 107"/>
                <a:gd name="T55" fmla="*/ 106 h 106"/>
                <a:gd name="T56" fmla="*/ 54 w 107"/>
                <a:gd name="T57" fmla="*/ 106 h 106"/>
                <a:gd name="T58" fmla="*/ 43 w 107"/>
                <a:gd name="T59" fmla="*/ 104 h 106"/>
                <a:gd name="T60" fmla="*/ 33 w 107"/>
                <a:gd name="T61" fmla="*/ 101 h 106"/>
                <a:gd name="T62" fmla="*/ 24 w 107"/>
                <a:gd name="T63" fmla="*/ 96 h 106"/>
                <a:gd name="T64" fmla="*/ 16 w 107"/>
                <a:gd name="T65" fmla="*/ 90 h 106"/>
                <a:gd name="T66" fmla="*/ 10 w 107"/>
                <a:gd name="T67" fmla="*/ 82 h 106"/>
                <a:gd name="T68" fmla="*/ 5 w 107"/>
                <a:gd name="T69" fmla="*/ 73 h 106"/>
                <a:gd name="T70" fmla="*/ 2 w 107"/>
                <a:gd name="T71" fmla="*/ 63 h 106"/>
                <a:gd name="T72" fmla="*/ 0 w 107"/>
                <a:gd name="T73" fmla="*/ 52 h 106"/>
                <a:gd name="T74" fmla="*/ 0 w 107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6"/>
                <a:gd name="T116" fmla="*/ 107 w 107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6">
                  <a:moveTo>
                    <a:pt x="0" y="52"/>
                  </a:moveTo>
                  <a:lnTo>
                    <a:pt x="0" y="52"/>
                  </a:lnTo>
                  <a:lnTo>
                    <a:pt x="2" y="41"/>
                  </a:lnTo>
                  <a:lnTo>
                    <a:pt x="5" y="32"/>
                  </a:lnTo>
                  <a:lnTo>
                    <a:pt x="10" y="22"/>
                  </a:lnTo>
                  <a:lnTo>
                    <a:pt x="16" y="14"/>
                  </a:lnTo>
                  <a:lnTo>
                    <a:pt x="25" y="8"/>
                  </a:lnTo>
                  <a:lnTo>
                    <a:pt x="33" y="3"/>
                  </a:lnTo>
                  <a:lnTo>
                    <a:pt x="44" y="0"/>
                  </a:lnTo>
                  <a:lnTo>
                    <a:pt x="55" y="0"/>
                  </a:lnTo>
                  <a:lnTo>
                    <a:pt x="65" y="0"/>
                  </a:lnTo>
                  <a:lnTo>
                    <a:pt x="76" y="3"/>
                  </a:lnTo>
                  <a:lnTo>
                    <a:pt x="84" y="10"/>
                  </a:lnTo>
                  <a:lnTo>
                    <a:pt x="92" y="16"/>
                  </a:lnTo>
                  <a:lnTo>
                    <a:pt x="98" y="24"/>
                  </a:lnTo>
                  <a:lnTo>
                    <a:pt x="103" y="33"/>
                  </a:lnTo>
                  <a:lnTo>
                    <a:pt x="106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3" y="74"/>
                  </a:lnTo>
                  <a:lnTo>
                    <a:pt x="98" y="84"/>
                  </a:lnTo>
                  <a:lnTo>
                    <a:pt x="92" y="92"/>
                  </a:lnTo>
                  <a:lnTo>
                    <a:pt x="84" y="98"/>
                  </a:lnTo>
                  <a:lnTo>
                    <a:pt x="74" y="103"/>
                  </a:lnTo>
                  <a:lnTo>
                    <a:pt x="65" y="106"/>
                  </a:lnTo>
                  <a:lnTo>
                    <a:pt x="54" y="106"/>
                  </a:lnTo>
                  <a:lnTo>
                    <a:pt x="43" y="104"/>
                  </a:lnTo>
                  <a:lnTo>
                    <a:pt x="33" y="101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3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5" name="Freeform 256"/>
            <p:cNvSpPr>
              <a:spLocks/>
            </p:cNvSpPr>
            <p:nvPr/>
          </p:nvSpPr>
          <p:spPr bwMode="auto">
            <a:xfrm>
              <a:off x="4173" y="1477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2 w 107"/>
                <a:gd name="T5" fmla="*/ 43 h 107"/>
                <a:gd name="T6" fmla="*/ 5 w 107"/>
                <a:gd name="T7" fmla="*/ 32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8 h 107"/>
                <a:gd name="T14" fmla="*/ 33 w 107"/>
                <a:gd name="T15" fmla="*/ 3 h 107"/>
                <a:gd name="T16" fmla="*/ 44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6 w 107"/>
                <a:gd name="T25" fmla="*/ 5 h 107"/>
                <a:gd name="T26" fmla="*/ 84 w 107"/>
                <a:gd name="T27" fmla="*/ 10 h 107"/>
                <a:gd name="T28" fmla="*/ 91 w 107"/>
                <a:gd name="T29" fmla="*/ 16 h 107"/>
                <a:gd name="T30" fmla="*/ 98 w 107"/>
                <a:gd name="T31" fmla="*/ 24 h 107"/>
                <a:gd name="T32" fmla="*/ 102 w 107"/>
                <a:gd name="T33" fmla="*/ 33 h 107"/>
                <a:gd name="T34" fmla="*/ 106 w 107"/>
                <a:gd name="T35" fmla="*/ 43 h 107"/>
                <a:gd name="T36" fmla="*/ 107 w 107"/>
                <a:gd name="T37" fmla="*/ 54 h 107"/>
                <a:gd name="T38" fmla="*/ 107 w 107"/>
                <a:gd name="T39" fmla="*/ 54 h 107"/>
                <a:gd name="T40" fmla="*/ 106 w 107"/>
                <a:gd name="T41" fmla="*/ 65 h 107"/>
                <a:gd name="T42" fmla="*/ 102 w 107"/>
                <a:gd name="T43" fmla="*/ 74 h 107"/>
                <a:gd name="T44" fmla="*/ 98 w 107"/>
                <a:gd name="T45" fmla="*/ 84 h 107"/>
                <a:gd name="T46" fmla="*/ 91 w 107"/>
                <a:gd name="T47" fmla="*/ 92 h 107"/>
                <a:gd name="T48" fmla="*/ 84 w 107"/>
                <a:gd name="T49" fmla="*/ 98 h 107"/>
                <a:gd name="T50" fmla="*/ 74 w 107"/>
                <a:gd name="T51" fmla="*/ 103 h 107"/>
                <a:gd name="T52" fmla="*/ 63 w 107"/>
                <a:gd name="T53" fmla="*/ 106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6 h 107"/>
                <a:gd name="T60" fmla="*/ 33 w 107"/>
                <a:gd name="T61" fmla="*/ 103 h 107"/>
                <a:gd name="T62" fmla="*/ 24 w 107"/>
                <a:gd name="T63" fmla="*/ 98 h 107"/>
                <a:gd name="T64" fmla="*/ 16 w 107"/>
                <a:gd name="T65" fmla="*/ 90 h 107"/>
                <a:gd name="T66" fmla="*/ 10 w 107"/>
                <a:gd name="T67" fmla="*/ 82 h 107"/>
                <a:gd name="T68" fmla="*/ 5 w 107"/>
                <a:gd name="T69" fmla="*/ 74 h 107"/>
                <a:gd name="T70" fmla="*/ 2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2" y="43"/>
                  </a:lnTo>
                  <a:lnTo>
                    <a:pt x="5" y="32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8"/>
                  </a:lnTo>
                  <a:lnTo>
                    <a:pt x="33" y="3"/>
                  </a:lnTo>
                  <a:lnTo>
                    <a:pt x="44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6" y="5"/>
                  </a:lnTo>
                  <a:lnTo>
                    <a:pt x="84" y="10"/>
                  </a:lnTo>
                  <a:lnTo>
                    <a:pt x="91" y="16"/>
                  </a:lnTo>
                  <a:lnTo>
                    <a:pt x="98" y="24"/>
                  </a:lnTo>
                  <a:lnTo>
                    <a:pt x="102" y="33"/>
                  </a:lnTo>
                  <a:lnTo>
                    <a:pt x="106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1" y="92"/>
                  </a:lnTo>
                  <a:lnTo>
                    <a:pt x="84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4" y="107"/>
                  </a:lnTo>
                  <a:lnTo>
                    <a:pt x="43" y="106"/>
                  </a:lnTo>
                  <a:lnTo>
                    <a:pt x="33" y="103"/>
                  </a:lnTo>
                  <a:lnTo>
                    <a:pt x="24" y="98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4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6" name="Freeform 257"/>
            <p:cNvSpPr>
              <a:spLocks/>
            </p:cNvSpPr>
            <p:nvPr/>
          </p:nvSpPr>
          <p:spPr bwMode="auto">
            <a:xfrm>
              <a:off x="4173" y="1477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2 w 107"/>
                <a:gd name="T5" fmla="*/ 43 h 107"/>
                <a:gd name="T6" fmla="*/ 5 w 107"/>
                <a:gd name="T7" fmla="*/ 32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8 h 107"/>
                <a:gd name="T14" fmla="*/ 33 w 107"/>
                <a:gd name="T15" fmla="*/ 3 h 107"/>
                <a:gd name="T16" fmla="*/ 44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6 w 107"/>
                <a:gd name="T25" fmla="*/ 5 h 107"/>
                <a:gd name="T26" fmla="*/ 84 w 107"/>
                <a:gd name="T27" fmla="*/ 10 h 107"/>
                <a:gd name="T28" fmla="*/ 91 w 107"/>
                <a:gd name="T29" fmla="*/ 16 h 107"/>
                <a:gd name="T30" fmla="*/ 98 w 107"/>
                <a:gd name="T31" fmla="*/ 24 h 107"/>
                <a:gd name="T32" fmla="*/ 102 w 107"/>
                <a:gd name="T33" fmla="*/ 33 h 107"/>
                <a:gd name="T34" fmla="*/ 106 w 107"/>
                <a:gd name="T35" fmla="*/ 43 h 107"/>
                <a:gd name="T36" fmla="*/ 107 w 107"/>
                <a:gd name="T37" fmla="*/ 54 h 107"/>
                <a:gd name="T38" fmla="*/ 107 w 107"/>
                <a:gd name="T39" fmla="*/ 54 h 107"/>
                <a:gd name="T40" fmla="*/ 106 w 107"/>
                <a:gd name="T41" fmla="*/ 65 h 107"/>
                <a:gd name="T42" fmla="*/ 102 w 107"/>
                <a:gd name="T43" fmla="*/ 74 h 107"/>
                <a:gd name="T44" fmla="*/ 98 w 107"/>
                <a:gd name="T45" fmla="*/ 84 h 107"/>
                <a:gd name="T46" fmla="*/ 91 w 107"/>
                <a:gd name="T47" fmla="*/ 92 h 107"/>
                <a:gd name="T48" fmla="*/ 84 w 107"/>
                <a:gd name="T49" fmla="*/ 98 h 107"/>
                <a:gd name="T50" fmla="*/ 74 w 107"/>
                <a:gd name="T51" fmla="*/ 103 h 107"/>
                <a:gd name="T52" fmla="*/ 63 w 107"/>
                <a:gd name="T53" fmla="*/ 106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6 h 107"/>
                <a:gd name="T60" fmla="*/ 33 w 107"/>
                <a:gd name="T61" fmla="*/ 103 h 107"/>
                <a:gd name="T62" fmla="*/ 24 w 107"/>
                <a:gd name="T63" fmla="*/ 98 h 107"/>
                <a:gd name="T64" fmla="*/ 16 w 107"/>
                <a:gd name="T65" fmla="*/ 90 h 107"/>
                <a:gd name="T66" fmla="*/ 10 w 107"/>
                <a:gd name="T67" fmla="*/ 82 h 107"/>
                <a:gd name="T68" fmla="*/ 5 w 107"/>
                <a:gd name="T69" fmla="*/ 74 h 107"/>
                <a:gd name="T70" fmla="*/ 2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2" y="43"/>
                  </a:lnTo>
                  <a:lnTo>
                    <a:pt x="5" y="32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8"/>
                  </a:lnTo>
                  <a:lnTo>
                    <a:pt x="33" y="3"/>
                  </a:lnTo>
                  <a:lnTo>
                    <a:pt x="44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6" y="5"/>
                  </a:lnTo>
                  <a:lnTo>
                    <a:pt x="84" y="10"/>
                  </a:lnTo>
                  <a:lnTo>
                    <a:pt x="91" y="16"/>
                  </a:lnTo>
                  <a:lnTo>
                    <a:pt x="98" y="24"/>
                  </a:lnTo>
                  <a:lnTo>
                    <a:pt x="102" y="33"/>
                  </a:lnTo>
                  <a:lnTo>
                    <a:pt x="106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1" y="92"/>
                  </a:lnTo>
                  <a:lnTo>
                    <a:pt x="84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4" y="107"/>
                  </a:lnTo>
                  <a:lnTo>
                    <a:pt x="43" y="106"/>
                  </a:lnTo>
                  <a:lnTo>
                    <a:pt x="33" y="103"/>
                  </a:lnTo>
                  <a:lnTo>
                    <a:pt x="24" y="98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4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7" name="Freeform 258"/>
            <p:cNvSpPr>
              <a:spLocks/>
            </p:cNvSpPr>
            <p:nvPr/>
          </p:nvSpPr>
          <p:spPr bwMode="auto">
            <a:xfrm>
              <a:off x="4167" y="1243"/>
              <a:ext cx="105" cy="107"/>
            </a:xfrm>
            <a:custGeom>
              <a:avLst/>
              <a:gdLst>
                <a:gd name="T0" fmla="*/ 0 w 105"/>
                <a:gd name="T1" fmla="*/ 52 h 107"/>
                <a:gd name="T2" fmla="*/ 0 w 105"/>
                <a:gd name="T3" fmla="*/ 52 h 107"/>
                <a:gd name="T4" fmla="*/ 0 w 105"/>
                <a:gd name="T5" fmla="*/ 42 h 107"/>
                <a:gd name="T6" fmla="*/ 5 w 105"/>
                <a:gd name="T7" fmla="*/ 31 h 107"/>
                <a:gd name="T8" fmla="*/ 9 w 105"/>
                <a:gd name="T9" fmla="*/ 22 h 107"/>
                <a:gd name="T10" fmla="*/ 16 w 105"/>
                <a:gd name="T11" fmla="*/ 15 h 107"/>
                <a:gd name="T12" fmla="*/ 23 w 105"/>
                <a:gd name="T13" fmla="*/ 8 h 107"/>
                <a:gd name="T14" fmla="*/ 33 w 105"/>
                <a:gd name="T15" fmla="*/ 3 h 107"/>
                <a:gd name="T16" fmla="*/ 42 w 105"/>
                <a:gd name="T17" fmla="*/ 0 h 107"/>
                <a:gd name="T18" fmla="*/ 53 w 105"/>
                <a:gd name="T19" fmla="*/ 0 h 107"/>
                <a:gd name="T20" fmla="*/ 53 w 105"/>
                <a:gd name="T21" fmla="*/ 0 h 107"/>
                <a:gd name="T22" fmla="*/ 64 w 105"/>
                <a:gd name="T23" fmla="*/ 1 h 107"/>
                <a:gd name="T24" fmla="*/ 74 w 105"/>
                <a:gd name="T25" fmla="*/ 4 h 107"/>
                <a:gd name="T26" fmla="*/ 83 w 105"/>
                <a:gd name="T27" fmla="*/ 9 h 107"/>
                <a:gd name="T28" fmla="*/ 91 w 105"/>
                <a:gd name="T29" fmla="*/ 15 h 107"/>
                <a:gd name="T30" fmla="*/ 97 w 105"/>
                <a:gd name="T31" fmla="*/ 23 h 107"/>
                <a:gd name="T32" fmla="*/ 102 w 105"/>
                <a:gd name="T33" fmla="*/ 33 h 107"/>
                <a:gd name="T34" fmla="*/ 105 w 105"/>
                <a:gd name="T35" fmla="*/ 42 h 107"/>
                <a:gd name="T36" fmla="*/ 105 w 105"/>
                <a:gd name="T37" fmla="*/ 53 h 107"/>
                <a:gd name="T38" fmla="*/ 105 w 105"/>
                <a:gd name="T39" fmla="*/ 53 h 107"/>
                <a:gd name="T40" fmla="*/ 105 w 105"/>
                <a:gd name="T41" fmla="*/ 64 h 107"/>
                <a:gd name="T42" fmla="*/ 102 w 105"/>
                <a:gd name="T43" fmla="*/ 74 h 107"/>
                <a:gd name="T44" fmla="*/ 96 w 105"/>
                <a:gd name="T45" fmla="*/ 83 h 107"/>
                <a:gd name="T46" fmla="*/ 90 w 105"/>
                <a:gd name="T47" fmla="*/ 91 h 107"/>
                <a:gd name="T48" fmla="*/ 82 w 105"/>
                <a:gd name="T49" fmla="*/ 97 h 107"/>
                <a:gd name="T50" fmla="*/ 72 w 105"/>
                <a:gd name="T51" fmla="*/ 102 h 107"/>
                <a:gd name="T52" fmla="*/ 63 w 105"/>
                <a:gd name="T53" fmla="*/ 105 h 107"/>
                <a:gd name="T54" fmla="*/ 52 w 105"/>
                <a:gd name="T55" fmla="*/ 107 h 107"/>
                <a:gd name="T56" fmla="*/ 52 w 105"/>
                <a:gd name="T57" fmla="*/ 107 h 107"/>
                <a:gd name="T58" fmla="*/ 41 w 105"/>
                <a:gd name="T59" fmla="*/ 105 h 107"/>
                <a:gd name="T60" fmla="*/ 31 w 105"/>
                <a:gd name="T61" fmla="*/ 102 h 107"/>
                <a:gd name="T62" fmla="*/ 22 w 105"/>
                <a:gd name="T63" fmla="*/ 97 h 107"/>
                <a:gd name="T64" fmla="*/ 14 w 105"/>
                <a:gd name="T65" fmla="*/ 89 h 107"/>
                <a:gd name="T66" fmla="*/ 8 w 105"/>
                <a:gd name="T67" fmla="*/ 82 h 107"/>
                <a:gd name="T68" fmla="*/ 3 w 105"/>
                <a:gd name="T69" fmla="*/ 74 h 107"/>
                <a:gd name="T70" fmla="*/ 0 w 105"/>
                <a:gd name="T71" fmla="*/ 63 h 107"/>
                <a:gd name="T72" fmla="*/ 0 w 105"/>
                <a:gd name="T73" fmla="*/ 52 h 107"/>
                <a:gd name="T74" fmla="*/ 0 w 105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7"/>
                <a:gd name="T116" fmla="*/ 105 w 105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7">
                  <a:moveTo>
                    <a:pt x="0" y="52"/>
                  </a:move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9" y="22"/>
                  </a:lnTo>
                  <a:lnTo>
                    <a:pt x="16" y="15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1"/>
                  </a:lnTo>
                  <a:lnTo>
                    <a:pt x="74" y="4"/>
                  </a:lnTo>
                  <a:lnTo>
                    <a:pt x="83" y="9"/>
                  </a:lnTo>
                  <a:lnTo>
                    <a:pt x="91" y="15"/>
                  </a:lnTo>
                  <a:lnTo>
                    <a:pt x="97" y="23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5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7"/>
                  </a:lnTo>
                  <a:lnTo>
                    <a:pt x="72" y="102"/>
                  </a:lnTo>
                  <a:lnTo>
                    <a:pt x="63" y="105"/>
                  </a:lnTo>
                  <a:lnTo>
                    <a:pt x="52" y="107"/>
                  </a:lnTo>
                  <a:lnTo>
                    <a:pt x="41" y="105"/>
                  </a:lnTo>
                  <a:lnTo>
                    <a:pt x="31" y="102"/>
                  </a:lnTo>
                  <a:lnTo>
                    <a:pt x="22" y="97"/>
                  </a:lnTo>
                  <a:lnTo>
                    <a:pt x="14" y="89"/>
                  </a:lnTo>
                  <a:lnTo>
                    <a:pt x="8" y="82"/>
                  </a:lnTo>
                  <a:lnTo>
                    <a:pt x="3" y="74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8" name="Freeform 259"/>
            <p:cNvSpPr>
              <a:spLocks/>
            </p:cNvSpPr>
            <p:nvPr/>
          </p:nvSpPr>
          <p:spPr bwMode="auto">
            <a:xfrm>
              <a:off x="4167" y="1243"/>
              <a:ext cx="105" cy="107"/>
            </a:xfrm>
            <a:custGeom>
              <a:avLst/>
              <a:gdLst>
                <a:gd name="T0" fmla="*/ 0 w 105"/>
                <a:gd name="T1" fmla="*/ 52 h 107"/>
                <a:gd name="T2" fmla="*/ 0 w 105"/>
                <a:gd name="T3" fmla="*/ 52 h 107"/>
                <a:gd name="T4" fmla="*/ 0 w 105"/>
                <a:gd name="T5" fmla="*/ 42 h 107"/>
                <a:gd name="T6" fmla="*/ 5 w 105"/>
                <a:gd name="T7" fmla="*/ 31 h 107"/>
                <a:gd name="T8" fmla="*/ 9 w 105"/>
                <a:gd name="T9" fmla="*/ 22 h 107"/>
                <a:gd name="T10" fmla="*/ 16 w 105"/>
                <a:gd name="T11" fmla="*/ 15 h 107"/>
                <a:gd name="T12" fmla="*/ 23 w 105"/>
                <a:gd name="T13" fmla="*/ 8 h 107"/>
                <a:gd name="T14" fmla="*/ 33 w 105"/>
                <a:gd name="T15" fmla="*/ 3 h 107"/>
                <a:gd name="T16" fmla="*/ 42 w 105"/>
                <a:gd name="T17" fmla="*/ 0 h 107"/>
                <a:gd name="T18" fmla="*/ 53 w 105"/>
                <a:gd name="T19" fmla="*/ 0 h 107"/>
                <a:gd name="T20" fmla="*/ 53 w 105"/>
                <a:gd name="T21" fmla="*/ 0 h 107"/>
                <a:gd name="T22" fmla="*/ 64 w 105"/>
                <a:gd name="T23" fmla="*/ 1 h 107"/>
                <a:gd name="T24" fmla="*/ 74 w 105"/>
                <a:gd name="T25" fmla="*/ 4 h 107"/>
                <a:gd name="T26" fmla="*/ 83 w 105"/>
                <a:gd name="T27" fmla="*/ 9 h 107"/>
                <a:gd name="T28" fmla="*/ 91 w 105"/>
                <a:gd name="T29" fmla="*/ 15 h 107"/>
                <a:gd name="T30" fmla="*/ 97 w 105"/>
                <a:gd name="T31" fmla="*/ 23 h 107"/>
                <a:gd name="T32" fmla="*/ 102 w 105"/>
                <a:gd name="T33" fmla="*/ 33 h 107"/>
                <a:gd name="T34" fmla="*/ 105 w 105"/>
                <a:gd name="T35" fmla="*/ 42 h 107"/>
                <a:gd name="T36" fmla="*/ 105 w 105"/>
                <a:gd name="T37" fmla="*/ 53 h 107"/>
                <a:gd name="T38" fmla="*/ 105 w 105"/>
                <a:gd name="T39" fmla="*/ 53 h 107"/>
                <a:gd name="T40" fmla="*/ 105 w 105"/>
                <a:gd name="T41" fmla="*/ 64 h 107"/>
                <a:gd name="T42" fmla="*/ 102 w 105"/>
                <a:gd name="T43" fmla="*/ 74 h 107"/>
                <a:gd name="T44" fmla="*/ 96 w 105"/>
                <a:gd name="T45" fmla="*/ 83 h 107"/>
                <a:gd name="T46" fmla="*/ 90 w 105"/>
                <a:gd name="T47" fmla="*/ 91 h 107"/>
                <a:gd name="T48" fmla="*/ 82 w 105"/>
                <a:gd name="T49" fmla="*/ 97 h 107"/>
                <a:gd name="T50" fmla="*/ 72 w 105"/>
                <a:gd name="T51" fmla="*/ 102 h 107"/>
                <a:gd name="T52" fmla="*/ 63 w 105"/>
                <a:gd name="T53" fmla="*/ 105 h 107"/>
                <a:gd name="T54" fmla="*/ 52 w 105"/>
                <a:gd name="T55" fmla="*/ 107 h 107"/>
                <a:gd name="T56" fmla="*/ 52 w 105"/>
                <a:gd name="T57" fmla="*/ 107 h 107"/>
                <a:gd name="T58" fmla="*/ 41 w 105"/>
                <a:gd name="T59" fmla="*/ 105 h 107"/>
                <a:gd name="T60" fmla="*/ 31 w 105"/>
                <a:gd name="T61" fmla="*/ 102 h 107"/>
                <a:gd name="T62" fmla="*/ 22 w 105"/>
                <a:gd name="T63" fmla="*/ 97 h 107"/>
                <a:gd name="T64" fmla="*/ 14 w 105"/>
                <a:gd name="T65" fmla="*/ 89 h 107"/>
                <a:gd name="T66" fmla="*/ 8 w 105"/>
                <a:gd name="T67" fmla="*/ 82 h 107"/>
                <a:gd name="T68" fmla="*/ 3 w 105"/>
                <a:gd name="T69" fmla="*/ 74 h 107"/>
                <a:gd name="T70" fmla="*/ 0 w 105"/>
                <a:gd name="T71" fmla="*/ 63 h 107"/>
                <a:gd name="T72" fmla="*/ 0 w 105"/>
                <a:gd name="T73" fmla="*/ 52 h 107"/>
                <a:gd name="T74" fmla="*/ 0 w 105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7"/>
                <a:gd name="T116" fmla="*/ 105 w 105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7">
                  <a:moveTo>
                    <a:pt x="0" y="52"/>
                  </a:move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9" y="22"/>
                  </a:lnTo>
                  <a:lnTo>
                    <a:pt x="16" y="15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1"/>
                  </a:lnTo>
                  <a:lnTo>
                    <a:pt x="74" y="4"/>
                  </a:lnTo>
                  <a:lnTo>
                    <a:pt x="83" y="9"/>
                  </a:lnTo>
                  <a:lnTo>
                    <a:pt x="91" y="15"/>
                  </a:lnTo>
                  <a:lnTo>
                    <a:pt x="97" y="23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5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7"/>
                  </a:lnTo>
                  <a:lnTo>
                    <a:pt x="72" y="102"/>
                  </a:lnTo>
                  <a:lnTo>
                    <a:pt x="63" y="105"/>
                  </a:lnTo>
                  <a:lnTo>
                    <a:pt x="52" y="107"/>
                  </a:lnTo>
                  <a:lnTo>
                    <a:pt x="41" y="105"/>
                  </a:lnTo>
                  <a:lnTo>
                    <a:pt x="31" y="102"/>
                  </a:lnTo>
                  <a:lnTo>
                    <a:pt x="22" y="97"/>
                  </a:lnTo>
                  <a:lnTo>
                    <a:pt x="14" y="89"/>
                  </a:lnTo>
                  <a:lnTo>
                    <a:pt x="8" y="82"/>
                  </a:lnTo>
                  <a:lnTo>
                    <a:pt x="3" y="74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39" name="Freeform 260"/>
            <p:cNvSpPr>
              <a:spLocks/>
            </p:cNvSpPr>
            <p:nvPr/>
          </p:nvSpPr>
          <p:spPr bwMode="auto">
            <a:xfrm>
              <a:off x="4449" y="989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1 w 107"/>
                <a:gd name="T5" fmla="*/ 43 h 107"/>
                <a:gd name="T6" fmla="*/ 4 w 107"/>
                <a:gd name="T7" fmla="*/ 32 h 107"/>
                <a:gd name="T8" fmla="*/ 9 w 107"/>
                <a:gd name="T9" fmla="*/ 24 h 107"/>
                <a:gd name="T10" fmla="*/ 17 w 107"/>
                <a:gd name="T11" fmla="*/ 16 h 107"/>
                <a:gd name="T12" fmla="*/ 25 w 107"/>
                <a:gd name="T13" fmla="*/ 10 h 107"/>
                <a:gd name="T14" fmla="*/ 34 w 107"/>
                <a:gd name="T15" fmla="*/ 5 h 107"/>
                <a:gd name="T16" fmla="*/ 44 w 107"/>
                <a:gd name="T17" fmla="*/ 2 h 107"/>
                <a:gd name="T18" fmla="*/ 55 w 107"/>
                <a:gd name="T19" fmla="*/ 0 h 107"/>
                <a:gd name="T20" fmla="*/ 55 w 107"/>
                <a:gd name="T21" fmla="*/ 0 h 107"/>
                <a:gd name="T22" fmla="*/ 66 w 107"/>
                <a:gd name="T23" fmla="*/ 2 h 107"/>
                <a:gd name="T24" fmla="*/ 75 w 107"/>
                <a:gd name="T25" fmla="*/ 5 h 107"/>
                <a:gd name="T26" fmla="*/ 85 w 107"/>
                <a:gd name="T27" fmla="*/ 10 h 107"/>
                <a:gd name="T28" fmla="*/ 92 w 107"/>
                <a:gd name="T29" fmla="*/ 16 h 107"/>
                <a:gd name="T30" fmla="*/ 99 w 107"/>
                <a:gd name="T31" fmla="*/ 24 h 107"/>
                <a:gd name="T32" fmla="*/ 103 w 107"/>
                <a:gd name="T33" fmla="*/ 33 h 107"/>
                <a:gd name="T34" fmla="*/ 107 w 107"/>
                <a:gd name="T35" fmla="*/ 44 h 107"/>
                <a:gd name="T36" fmla="*/ 107 w 107"/>
                <a:gd name="T37" fmla="*/ 54 h 107"/>
                <a:gd name="T38" fmla="*/ 107 w 107"/>
                <a:gd name="T39" fmla="*/ 54 h 107"/>
                <a:gd name="T40" fmla="*/ 105 w 107"/>
                <a:gd name="T41" fmla="*/ 65 h 107"/>
                <a:gd name="T42" fmla="*/ 102 w 107"/>
                <a:gd name="T43" fmla="*/ 76 h 107"/>
                <a:gd name="T44" fmla="*/ 97 w 107"/>
                <a:gd name="T45" fmla="*/ 84 h 107"/>
                <a:gd name="T46" fmla="*/ 91 w 107"/>
                <a:gd name="T47" fmla="*/ 92 h 107"/>
                <a:gd name="T48" fmla="*/ 83 w 107"/>
                <a:gd name="T49" fmla="*/ 98 h 107"/>
                <a:gd name="T50" fmla="*/ 74 w 107"/>
                <a:gd name="T51" fmla="*/ 103 h 107"/>
                <a:gd name="T52" fmla="*/ 64 w 107"/>
                <a:gd name="T53" fmla="*/ 106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6 h 107"/>
                <a:gd name="T60" fmla="*/ 33 w 107"/>
                <a:gd name="T61" fmla="*/ 103 h 107"/>
                <a:gd name="T62" fmla="*/ 23 w 107"/>
                <a:gd name="T63" fmla="*/ 98 h 107"/>
                <a:gd name="T64" fmla="*/ 15 w 107"/>
                <a:gd name="T65" fmla="*/ 92 h 107"/>
                <a:gd name="T66" fmla="*/ 9 w 107"/>
                <a:gd name="T67" fmla="*/ 84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1" y="43"/>
                  </a:lnTo>
                  <a:lnTo>
                    <a:pt x="4" y="32"/>
                  </a:lnTo>
                  <a:lnTo>
                    <a:pt x="9" y="24"/>
                  </a:lnTo>
                  <a:lnTo>
                    <a:pt x="17" y="16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6" y="2"/>
                  </a:lnTo>
                  <a:lnTo>
                    <a:pt x="75" y="5"/>
                  </a:lnTo>
                  <a:lnTo>
                    <a:pt x="85" y="10"/>
                  </a:lnTo>
                  <a:lnTo>
                    <a:pt x="92" y="16"/>
                  </a:lnTo>
                  <a:lnTo>
                    <a:pt x="99" y="24"/>
                  </a:lnTo>
                  <a:lnTo>
                    <a:pt x="103" y="33"/>
                  </a:lnTo>
                  <a:lnTo>
                    <a:pt x="107" y="44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6"/>
                  </a:lnTo>
                  <a:lnTo>
                    <a:pt x="97" y="84"/>
                  </a:lnTo>
                  <a:lnTo>
                    <a:pt x="91" y="92"/>
                  </a:lnTo>
                  <a:lnTo>
                    <a:pt x="83" y="98"/>
                  </a:lnTo>
                  <a:lnTo>
                    <a:pt x="74" y="103"/>
                  </a:lnTo>
                  <a:lnTo>
                    <a:pt x="64" y="106"/>
                  </a:lnTo>
                  <a:lnTo>
                    <a:pt x="53" y="107"/>
                  </a:lnTo>
                  <a:lnTo>
                    <a:pt x="42" y="106"/>
                  </a:lnTo>
                  <a:lnTo>
                    <a:pt x="33" y="103"/>
                  </a:lnTo>
                  <a:lnTo>
                    <a:pt x="23" y="98"/>
                  </a:lnTo>
                  <a:lnTo>
                    <a:pt x="15" y="92"/>
                  </a:lnTo>
                  <a:lnTo>
                    <a:pt x="9" y="84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0" name="Freeform 261"/>
            <p:cNvSpPr>
              <a:spLocks/>
            </p:cNvSpPr>
            <p:nvPr/>
          </p:nvSpPr>
          <p:spPr bwMode="auto">
            <a:xfrm>
              <a:off x="4449" y="989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1 w 107"/>
                <a:gd name="T5" fmla="*/ 43 h 107"/>
                <a:gd name="T6" fmla="*/ 4 w 107"/>
                <a:gd name="T7" fmla="*/ 32 h 107"/>
                <a:gd name="T8" fmla="*/ 9 w 107"/>
                <a:gd name="T9" fmla="*/ 24 h 107"/>
                <a:gd name="T10" fmla="*/ 17 w 107"/>
                <a:gd name="T11" fmla="*/ 16 h 107"/>
                <a:gd name="T12" fmla="*/ 25 w 107"/>
                <a:gd name="T13" fmla="*/ 10 h 107"/>
                <a:gd name="T14" fmla="*/ 34 w 107"/>
                <a:gd name="T15" fmla="*/ 5 h 107"/>
                <a:gd name="T16" fmla="*/ 44 w 107"/>
                <a:gd name="T17" fmla="*/ 2 h 107"/>
                <a:gd name="T18" fmla="*/ 55 w 107"/>
                <a:gd name="T19" fmla="*/ 0 h 107"/>
                <a:gd name="T20" fmla="*/ 55 w 107"/>
                <a:gd name="T21" fmla="*/ 0 h 107"/>
                <a:gd name="T22" fmla="*/ 66 w 107"/>
                <a:gd name="T23" fmla="*/ 2 h 107"/>
                <a:gd name="T24" fmla="*/ 75 w 107"/>
                <a:gd name="T25" fmla="*/ 5 h 107"/>
                <a:gd name="T26" fmla="*/ 85 w 107"/>
                <a:gd name="T27" fmla="*/ 10 h 107"/>
                <a:gd name="T28" fmla="*/ 92 w 107"/>
                <a:gd name="T29" fmla="*/ 16 h 107"/>
                <a:gd name="T30" fmla="*/ 99 w 107"/>
                <a:gd name="T31" fmla="*/ 24 h 107"/>
                <a:gd name="T32" fmla="*/ 103 w 107"/>
                <a:gd name="T33" fmla="*/ 33 h 107"/>
                <a:gd name="T34" fmla="*/ 107 w 107"/>
                <a:gd name="T35" fmla="*/ 44 h 107"/>
                <a:gd name="T36" fmla="*/ 107 w 107"/>
                <a:gd name="T37" fmla="*/ 54 h 107"/>
                <a:gd name="T38" fmla="*/ 107 w 107"/>
                <a:gd name="T39" fmla="*/ 54 h 107"/>
                <a:gd name="T40" fmla="*/ 105 w 107"/>
                <a:gd name="T41" fmla="*/ 65 h 107"/>
                <a:gd name="T42" fmla="*/ 102 w 107"/>
                <a:gd name="T43" fmla="*/ 76 h 107"/>
                <a:gd name="T44" fmla="*/ 97 w 107"/>
                <a:gd name="T45" fmla="*/ 84 h 107"/>
                <a:gd name="T46" fmla="*/ 91 w 107"/>
                <a:gd name="T47" fmla="*/ 92 h 107"/>
                <a:gd name="T48" fmla="*/ 83 w 107"/>
                <a:gd name="T49" fmla="*/ 98 h 107"/>
                <a:gd name="T50" fmla="*/ 74 w 107"/>
                <a:gd name="T51" fmla="*/ 103 h 107"/>
                <a:gd name="T52" fmla="*/ 64 w 107"/>
                <a:gd name="T53" fmla="*/ 106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6 h 107"/>
                <a:gd name="T60" fmla="*/ 33 w 107"/>
                <a:gd name="T61" fmla="*/ 103 h 107"/>
                <a:gd name="T62" fmla="*/ 23 w 107"/>
                <a:gd name="T63" fmla="*/ 98 h 107"/>
                <a:gd name="T64" fmla="*/ 15 w 107"/>
                <a:gd name="T65" fmla="*/ 92 h 107"/>
                <a:gd name="T66" fmla="*/ 9 w 107"/>
                <a:gd name="T67" fmla="*/ 84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1" y="43"/>
                  </a:lnTo>
                  <a:lnTo>
                    <a:pt x="4" y="32"/>
                  </a:lnTo>
                  <a:lnTo>
                    <a:pt x="9" y="24"/>
                  </a:lnTo>
                  <a:lnTo>
                    <a:pt x="17" y="16"/>
                  </a:lnTo>
                  <a:lnTo>
                    <a:pt x="25" y="10"/>
                  </a:lnTo>
                  <a:lnTo>
                    <a:pt x="34" y="5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6" y="2"/>
                  </a:lnTo>
                  <a:lnTo>
                    <a:pt x="75" y="5"/>
                  </a:lnTo>
                  <a:lnTo>
                    <a:pt x="85" y="10"/>
                  </a:lnTo>
                  <a:lnTo>
                    <a:pt x="92" y="16"/>
                  </a:lnTo>
                  <a:lnTo>
                    <a:pt x="99" y="24"/>
                  </a:lnTo>
                  <a:lnTo>
                    <a:pt x="103" y="33"/>
                  </a:lnTo>
                  <a:lnTo>
                    <a:pt x="107" y="44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6"/>
                  </a:lnTo>
                  <a:lnTo>
                    <a:pt x="97" y="84"/>
                  </a:lnTo>
                  <a:lnTo>
                    <a:pt x="91" y="92"/>
                  </a:lnTo>
                  <a:lnTo>
                    <a:pt x="83" y="98"/>
                  </a:lnTo>
                  <a:lnTo>
                    <a:pt x="74" y="103"/>
                  </a:lnTo>
                  <a:lnTo>
                    <a:pt x="64" y="106"/>
                  </a:lnTo>
                  <a:lnTo>
                    <a:pt x="53" y="107"/>
                  </a:lnTo>
                  <a:lnTo>
                    <a:pt x="42" y="106"/>
                  </a:lnTo>
                  <a:lnTo>
                    <a:pt x="33" y="103"/>
                  </a:lnTo>
                  <a:lnTo>
                    <a:pt x="23" y="98"/>
                  </a:lnTo>
                  <a:lnTo>
                    <a:pt x="15" y="92"/>
                  </a:lnTo>
                  <a:lnTo>
                    <a:pt x="9" y="84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1" name="Freeform 262"/>
            <p:cNvSpPr>
              <a:spLocks/>
            </p:cNvSpPr>
            <p:nvPr/>
          </p:nvSpPr>
          <p:spPr bwMode="auto">
            <a:xfrm>
              <a:off x="4161" y="1005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1 w 107"/>
                <a:gd name="T5" fmla="*/ 42 h 107"/>
                <a:gd name="T6" fmla="*/ 4 w 107"/>
                <a:gd name="T7" fmla="*/ 31 h 107"/>
                <a:gd name="T8" fmla="*/ 9 w 107"/>
                <a:gd name="T9" fmla="*/ 22 h 107"/>
                <a:gd name="T10" fmla="*/ 15 w 107"/>
                <a:gd name="T11" fmla="*/ 16 h 107"/>
                <a:gd name="T12" fmla="*/ 23 w 107"/>
                <a:gd name="T13" fmla="*/ 8 h 107"/>
                <a:gd name="T14" fmla="*/ 33 w 107"/>
                <a:gd name="T15" fmla="*/ 3 h 107"/>
                <a:gd name="T16" fmla="*/ 44 w 107"/>
                <a:gd name="T17" fmla="*/ 0 h 107"/>
                <a:gd name="T18" fmla="*/ 53 w 107"/>
                <a:gd name="T19" fmla="*/ 0 h 107"/>
                <a:gd name="T20" fmla="*/ 53 w 107"/>
                <a:gd name="T21" fmla="*/ 0 h 107"/>
                <a:gd name="T22" fmla="*/ 64 w 107"/>
                <a:gd name="T23" fmla="*/ 2 h 107"/>
                <a:gd name="T24" fmla="*/ 75 w 107"/>
                <a:gd name="T25" fmla="*/ 5 h 107"/>
                <a:gd name="T26" fmla="*/ 83 w 107"/>
                <a:gd name="T27" fmla="*/ 9 h 107"/>
                <a:gd name="T28" fmla="*/ 91 w 107"/>
                <a:gd name="T29" fmla="*/ 16 h 107"/>
                <a:gd name="T30" fmla="*/ 97 w 107"/>
                <a:gd name="T31" fmla="*/ 24 h 107"/>
                <a:gd name="T32" fmla="*/ 102 w 107"/>
                <a:gd name="T33" fmla="*/ 33 h 107"/>
                <a:gd name="T34" fmla="*/ 105 w 107"/>
                <a:gd name="T35" fmla="*/ 42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4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8 h 107"/>
                <a:gd name="T50" fmla="*/ 73 w 107"/>
                <a:gd name="T51" fmla="*/ 102 h 107"/>
                <a:gd name="T52" fmla="*/ 62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1 w 107"/>
                <a:gd name="T61" fmla="*/ 102 h 107"/>
                <a:gd name="T62" fmla="*/ 23 w 107"/>
                <a:gd name="T63" fmla="*/ 98 h 107"/>
                <a:gd name="T64" fmla="*/ 15 w 107"/>
                <a:gd name="T65" fmla="*/ 90 h 107"/>
                <a:gd name="T66" fmla="*/ 9 w 107"/>
                <a:gd name="T67" fmla="*/ 82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1" y="42"/>
                  </a:lnTo>
                  <a:lnTo>
                    <a:pt x="4" y="31"/>
                  </a:lnTo>
                  <a:lnTo>
                    <a:pt x="9" y="22"/>
                  </a:lnTo>
                  <a:lnTo>
                    <a:pt x="15" y="16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5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8"/>
                  </a:lnTo>
                  <a:lnTo>
                    <a:pt x="73" y="102"/>
                  </a:lnTo>
                  <a:lnTo>
                    <a:pt x="62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1" y="102"/>
                  </a:lnTo>
                  <a:lnTo>
                    <a:pt x="23" y="98"/>
                  </a:lnTo>
                  <a:lnTo>
                    <a:pt x="15" y="90"/>
                  </a:lnTo>
                  <a:lnTo>
                    <a:pt x="9" y="82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2" name="Freeform 263"/>
            <p:cNvSpPr>
              <a:spLocks/>
            </p:cNvSpPr>
            <p:nvPr/>
          </p:nvSpPr>
          <p:spPr bwMode="auto">
            <a:xfrm>
              <a:off x="4161" y="1005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1 w 107"/>
                <a:gd name="T5" fmla="*/ 42 h 107"/>
                <a:gd name="T6" fmla="*/ 4 w 107"/>
                <a:gd name="T7" fmla="*/ 31 h 107"/>
                <a:gd name="T8" fmla="*/ 9 w 107"/>
                <a:gd name="T9" fmla="*/ 22 h 107"/>
                <a:gd name="T10" fmla="*/ 15 w 107"/>
                <a:gd name="T11" fmla="*/ 16 h 107"/>
                <a:gd name="T12" fmla="*/ 23 w 107"/>
                <a:gd name="T13" fmla="*/ 8 h 107"/>
                <a:gd name="T14" fmla="*/ 33 w 107"/>
                <a:gd name="T15" fmla="*/ 3 h 107"/>
                <a:gd name="T16" fmla="*/ 44 w 107"/>
                <a:gd name="T17" fmla="*/ 0 h 107"/>
                <a:gd name="T18" fmla="*/ 53 w 107"/>
                <a:gd name="T19" fmla="*/ 0 h 107"/>
                <a:gd name="T20" fmla="*/ 53 w 107"/>
                <a:gd name="T21" fmla="*/ 0 h 107"/>
                <a:gd name="T22" fmla="*/ 64 w 107"/>
                <a:gd name="T23" fmla="*/ 2 h 107"/>
                <a:gd name="T24" fmla="*/ 75 w 107"/>
                <a:gd name="T25" fmla="*/ 5 h 107"/>
                <a:gd name="T26" fmla="*/ 83 w 107"/>
                <a:gd name="T27" fmla="*/ 9 h 107"/>
                <a:gd name="T28" fmla="*/ 91 w 107"/>
                <a:gd name="T29" fmla="*/ 16 h 107"/>
                <a:gd name="T30" fmla="*/ 97 w 107"/>
                <a:gd name="T31" fmla="*/ 24 h 107"/>
                <a:gd name="T32" fmla="*/ 102 w 107"/>
                <a:gd name="T33" fmla="*/ 33 h 107"/>
                <a:gd name="T34" fmla="*/ 105 w 107"/>
                <a:gd name="T35" fmla="*/ 42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4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8 h 107"/>
                <a:gd name="T50" fmla="*/ 73 w 107"/>
                <a:gd name="T51" fmla="*/ 102 h 107"/>
                <a:gd name="T52" fmla="*/ 62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1 w 107"/>
                <a:gd name="T61" fmla="*/ 102 h 107"/>
                <a:gd name="T62" fmla="*/ 23 w 107"/>
                <a:gd name="T63" fmla="*/ 98 h 107"/>
                <a:gd name="T64" fmla="*/ 15 w 107"/>
                <a:gd name="T65" fmla="*/ 90 h 107"/>
                <a:gd name="T66" fmla="*/ 9 w 107"/>
                <a:gd name="T67" fmla="*/ 82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1" y="42"/>
                  </a:lnTo>
                  <a:lnTo>
                    <a:pt x="4" y="31"/>
                  </a:lnTo>
                  <a:lnTo>
                    <a:pt x="9" y="22"/>
                  </a:lnTo>
                  <a:lnTo>
                    <a:pt x="15" y="16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4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5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2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4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8"/>
                  </a:lnTo>
                  <a:lnTo>
                    <a:pt x="73" y="102"/>
                  </a:lnTo>
                  <a:lnTo>
                    <a:pt x="62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1" y="102"/>
                  </a:lnTo>
                  <a:lnTo>
                    <a:pt x="23" y="98"/>
                  </a:lnTo>
                  <a:lnTo>
                    <a:pt x="15" y="90"/>
                  </a:lnTo>
                  <a:lnTo>
                    <a:pt x="9" y="82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3" name="Freeform 264"/>
            <p:cNvSpPr>
              <a:spLocks/>
            </p:cNvSpPr>
            <p:nvPr/>
          </p:nvSpPr>
          <p:spPr bwMode="auto">
            <a:xfrm>
              <a:off x="4024" y="1362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1 w 107"/>
                <a:gd name="T5" fmla="*/ 43 h 107"/>
                <a:gd name="T6" fmla="*/ 4 w 107"/>
                <a:gd name="T7" fmla="*/ 32 h 107"/>
                <a:gd name="T8" fmla="*/ 9 w 107"/>
                <a:gd name="T9" fmla="*/ 24 h 107"/>
                <a:gd name="T10" fmla="*/ 17 w 107"/>
                <a:gd name="T11" fmla="*/ 16 h 107"/>
                <a:gd name="T12" fmla="*/ 25 w 107"/>
                <a:gd name="T13" fmla="*/ 10 h 107"/>
                <a:gd name="T14" fmla="*/ 33 w 107"/>
                <a:gd name="T15" fmla="*/ 3 h 107"/>
                <a:gd name="T16" fmla="*/ 44 w 107"/>
                <a:gd name="T17" fmla="*/ 2 h 107"/>
                <a:gd name="T18" fmla="*/ 55 w 107"/>
                <a:gd name="T19" fmla="*/ 0 h 107"/>
                <a:gd name="T20" fmla="*/ 55 w 107"/>
                <a:gd name="T21" fmla="*/ 0 h 107"/>
                <a:gd name="T22" fmla="*/ 64 w 107"/>
                <a:gd name="T23" fmla="*/ 2 h 107"/>
                <a:gd name="T24" fmla="*/ 75 w 107"/>
                <a:gd name="T25" fmla="*/ 5 h 107"/>
                <a:gd name="T26" fmla="*/ 85 w 107"/>
                <a:gd name="T27" fmla="*/ 10 h 107"/>
                <a:gd name="T28" fmla="*/ 91 w 107"/>
                <a:gd name="T29" fmla="*/ 16 h 107"/>
                <a:gd name="T30" fmla="*/ 99 w 107"/>
                <a:gd name="T31" fmla="*/ 24 h 107"/>
                <a:gd name="T32" fmla="*/ 103 w 107"/>
                <a:gd name="T33" fmla="*/ 33 h 107"/>
                <a:gd name="T34" fmla="*/ 107 w 107"/>
                <a:gd name="T35" fmla="*/ 43 h 107"/>
                <a:gd name="T36" fmla="*/ 107 w 107"/>
                <a:gd name="T37" fmla="*/ 54 h 107"/>
                <a:gd name="T38" fmla="*/ 107 w 107"/>
                <a:gd name="T39" fmla="*/ 54 h 107"/>
                <a:gd name="T40" fmla="*/ 105 w 107"/>
                <a:gd name="T41" fmla="*/ 65 h 107"/>
                <a:gd name="T42" fmla="*/ 102 w 107"/>
                <a:gd name="T43" fmla="*/ 74 h 107"/>
                <a:gd name="T44" fmla="*/ 97 w 107"/>
                <a:gd name="T45" fmla="*/ 84 h 107"/>
                <a:gd name="T46" fmla="*/ 91 w 107"/>
                <a:gd name="T47" fmla="*/ 92 h 107"/>
                <a:gd name="T48" fmla="*/ 83 w 107"/>
                <a:gd name="T49" fmla="*/ 98 h 107"/>
                <a:gd name="T50" fmla="*/ 74 w 107"/>
                <a:gd name="T51" fmla="*/ 103 h 107"/>
                <a:gd name="T52" fmla="*/ 64 w 107"/>
                <a:gd name="T53" fmla="*/ 106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6 h 107"/>
                <a:gd name="T60" fmla="*/ 33 w 107"/>
                <a:gd name="T61" fmla="*/ 103 h 107"/>
                <a:gd name="T62" fmla="*/ 23 w 107"/>
                <a:gd name="T63" fmla="*/ 98 h 107"/>
                <a:gd name="T64" fmla="*/ 15 w 107"/>
                <a:gd name="T65" fmla="*/ 90 h 107"/>
                <a:gd name="T66" fmla="*/ 9 w 107"/>
                <a:gd name="T67" fmla="*/ 82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1" y="43"/>
                  </a:lnTo>
                  <a:lnTo>
                    <a:pt x="4" y="32"/>
                  </a:lnTo>
                  <a:lnTo>
                    <a:pt x="9" y="24"/>
                  </a:lnTo>
                  <a:lnTo>
                    <a:pt x="17" y="16"/>
                  </a:lnTo>
                  <a:lnTo>
                    <a:pt x="25" y="10"/>
                  </a:lnTo>
                  <a:lnTo>
                    <a:pt x="33" y="3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4" y="2"/>
                  </a:lnTo>
                  <a:lnTo>
                    <a:pt x="75" y="5"/>
                  </a:lnTo>
                  <a:lnTo>
                    <a:pt x="85" y="10"/>
                  </a:lnTo>
                  <a:lnTo>
                    <a:pt x="91" y="16"/>
                  </a:lnTo>
                  <a:lnTo>
                    <a:pt x="99" y="24"/>
                  </a:lnTo>
                  <a:lnTo>
                    <a:pt x="103" y="33"/>
                  </a:lnTo>
                  <a:lnTo>
                    <a:pt x="107" y="43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7" y="84"/>
                  </a:lnTo>
                  <a:lnTo>
                    <a:pt x="91" y="92"/>
                  </a:lnTo>
                  <a:lnTo>
                    <a:pt x="83" y="98"/>
                  </a:lnTo>
                  <a:lnTo>
                    <a:pt x="74" y="103"/>
                  </a:lnTo>
                  <a:lnTo>
                    <a:pt x="64" y="106"/>
                  </a:lnTo>
                  <a:lnTo>
                    <a:pt x="53" y="107"/>
                  </a:lnTo>
                  <a:lnTo>
                    <a:pt x="42" y="106"/>
                  </a:lnTo>
                  <a:lnTo>
                    <a:pt x="33" y="103"/>
                  </a:lnTo>
                  <a:lnTo>
                    <a:pt x="23" y="98"/>
                  </a:lnTo>
                  <a:lnTo>
                    <a:pt x="15" y="90"/>
                  </a:lnTo>
                  <a:lnTo>
                    <a:pt x="9" y="82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4" name="Freeform 265"/>
            <p:cNvSpPr>
              <a:spLocks/>
            </p:cNvSpPr>
            <p:nvPr/>
          </p:nvSpPr>
          <p:spPr bwMode="auto">
            <a:xfrm>
              <a:off x="4024" y="1362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1 w 107"/>
                <a:gd name="T5" fmla="*/ 43 h 107"/>
                <a:gd name="T6" fmla="*/ 4 w 107"/>
                <a:gd name="T7" fmla="*/ 32 h 107"/>
                <a:gd name="T8" fmla="*/ 9 w 107"/>
                <a:gd name="T9" fmla="*/ 24 h 107"/>
                <a:gd name="T10" fmla="*/ 17 w 107"/>
                <a:gd name="T11" fmla="*/ 16 h 107"/>
                <a:gd name="T12" fmla="*/ 25 w 107"/>
                <a:gd name="T13" fmla="*/ 10 h 107"/>
                <a:gd name="T14" fmla="*/ 33 w 107"/>
                <a:gd name="T15" fmla="*/ 3 h 107"/>
                <a:gd name="T16" fmla="*/ 44 w 107"/>
                <a:gd name="T17" fmla="*/ 2 h 107"/>
                <a:gd name="T18" fmla="*/ 55 w 107"/>
                <a:gd name="T19" fmla="*/ 0 h 107"/>
                <a:gd name="T20" fmla="*/ 55 w 107"/>
                <a:gd name="T21" fmla="*/ 0 h 107"/>
                <a:gd name="T22" fmla="*/ 64 w 107"/>
                <a:gd name="T23" fmla="*/ 2 h 107"/>
                <a:gd name="T24" fmla="*/ 75 w 107"/>
                <a:gd name="T25" fmla="*/ 5 h 107"/>
                <a:gd name="T26" fmla="*/ 85 w 107"/>
                <a:gd name="T27" fmla="*/ 10 h 107"/>
                <a:gd name="T28" fmla="*/ 91 w 107"/>
                <a:gd name="T29" fmla="*/ 16 h 107"/>
                <a:gd name="T30" fmla="*/ 99 w 107"/>
                <a:gd name="T31" fmla="*/ 24 h 107"/>
                <a:gd name="T32" fmla="*/ 103 w 107"/>
                <a:gd name="T33" fmla="*/ 33 h 107"/>
                <a:gd name="T34" fmla="*/ 107 w 107"/>
                <a:gd name="T35" fmla="*/ 43 h 107"/>
                <a:gd name="T36" fmla="*/ 107 w 107"/>
                <a:gd name="T37" fmla="*/ 54 h 107"/>
                <a:gd name="T38" fmla="*/ 107 w 107"/>
                <a:gd name="T39" fmla="*/ 54 h 107"/>
                <a:gd name="T40" fmla="*/ 105 w 107"/>
                <a:gd name="T41" fmla="*/ 65 h 107"/>
                <a:gd name="T42" fmla="*/ 102 w 107"/>
                <a:gd name="T43" fmla="*/ 74 h 107"/>
                <a:gd name="T44" fmla="*/ 97 w 107"/>
                <a:gd name="T45" fmla="*/ 84 h 107"/>
                <a:gd name="T46" fmla="*/ 91 w 107"/>
                <a:gd name="T47" fmla="*/ 92 h 107"/>
                <a:gd name="T48" fmla="*/ 83 w 107"/>
                <a:gd name="T49" fmla="*/ 98 h 107"/>
                <a:gd name="T50" fmla="*/ 74 w 107"/>
                <a:gd name="T51" fmla="*/ 103 h 107"/>
                <a:gd name="T52" fmla="*/ 64 w 107"/>
                <a:gd name="T53" fmla="*/ 106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6 h 107"/>
                <a:gd name="T60" fmla="*/ 33 w 107"/>
                <a:gd name="T61" fmla="*/ 103 h 107"/>
                <a:gd name="T62" fmla="*/ 23 w 107"/>
                <a:gd name="T63" fmla="*/ 98 h 107"/>
                <a:gd name="T64" fmla="*/ 15 w 107"/>
                <a:gd name="T65" fmla="*/ 90 h 107"/>
                <a:gd name="T66" fmla="*/ 9 w 107"/>
                <a:gd name="T67" fmla="*/ 82 h 107"/>
                <a:gd name="T68" fmla="*/ 4 w 107"/>
                <a:gd name="T69" fmla="*/ 74 h 107"/>
                <a:gd name="T70" fmla="*/ 1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1" y="43"/>
                  </a:lnTo>
                  <a:lnTo>
                    <a:pt x="4" y="32"/>
                  </a:lnTo>
                  <a:lnTo>
                    <a:pt x="9" y="24"/>
                  </a:lnTo>
                  <a:lnTo>
                    <a:pt x="17" y="16"/>
                  </a:lnTo>
                  <a:lnTo>
                    <a:pt x="25" y="10"/>
                  </a:lnTo>
                  <a:lnTo>
                    <a:pt x="33" y="3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4" y="2"/>
                  </a:lnTo>
                  <a:lnTo>
                    <a:pt x="75" y="5"/>
                  </a:lnTo>
                  <a:lnTo>
                    <a:pt x="85" y="10"/>
                  </a:lnTo>
                  <a:lnTo>
                    <a:pt x="91" y="16"/>
                  </a:lnTo>
                  <a:lnTo>
                    <a:pt x="99" y="24"/>
                  </a:lnTo>
                  <a:lnTo>
                    <a:pt x="103" y="33"/>
                  </a:lnTo>
                  <a:lnTo>
                    <a:pt x="107" y="43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7" y="84"/>
                  </a:lnTo>
                  <a:lnTo>
                    <a:pt x="91" y="92"/>
                  </a:lnTo>
                  <a:lnTo>
                    <a:pt x="83" y="98"/>
                  </a:lnTo>
                  <a:lnTo>
                    <a:pt x="74" y="103"/>
                  </a:lnTo>
                  <a:lnTo>
                    <a:pt x="64" y="106"/>
                  </a:lnTo>
                  <a:lnTo>
                    <a:pt x="53" y="107"/>
                  </a:lnTo>
                  <a:lnTo>
                    <a:pt x="42" y="106"/>
                  </a:lnTo>
                  <a:lnTo>
                    <a:pt x="33" y="103"/>
                  </a:lnTo>
                  <a:lnTo>
                    <a:pt x="23" y="98"/>
                  </a:lnTo>
                  <a:lnTo>
                    <a:pt x="15" y="90"/>
                  </a:lnTo>
                  <a:lnTo>
                    <a:pt x="9" y="82"/>
                  </a:lnTo>
                  <a:lnTo>
                    <a:pt x="4" y="74"/>
                  </a:lnTo>
                  <a:lnTo>
                    <a:pt x="1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5" name="Freeform 266"/>
            <p:cNvSpPr>
              <a:spLocks/>
            </p:cNvSpPr>
            <p:nvPr/>
          </p:nvSpPr>
          <p:spPr bwMode="auto">
            <a:xfrm>
              <a:off x="4019" y="1134"/>
              <a:ext cx="105" cy="106"/>
            </a:xfrm>
            <a:custGeom>
              <a:avLst/>
              <a:gdLst>
                <a:gd name="T0" fmla="*/ 0 w 105"/>
                <a:gd name="T1" fmla="*/ 52 h 106"/>
                <a:gd name="T2" fmla="*/ 0 w 105"/>
                <a:gd name="T3" fmla="*/ 52 h 106"/>
                <a:gd name="T4" fmla="*/ 0 w 105"/>
                <a:gd name="T5" fmla="*/ 41 h 106"/>
                <a:gd name="T6" fmla="*/ 5 w 105"/>
                <a:gd name="T7" fmla="*/ 32 h 106"/>
                <a:gd name="T8" fmla="*/ 9 w 105"/>
                <a:gd name="T9" fmla="*/ 22 h 106"/>
                <a:gd name="T10" fmla="*/ 16 w 105"/>
                <a:gd name="T11" fmla="*/ 14 h 106"/>
                <a:gd name="T12" fmla="*/ 23 w 105"/>
                <a:gd name="T13" fmla="*/ 8 h 106"/>
                <a:gd name="T14" fmla="*/ 33 w 105"/>
                <a:gd name="T15" fmla="*/ 3 h 106"/>
                <a:gd name="T16" fmla="*/ 42 w 105"/>
                <a:gd name="T17" fmla="*/ 0 h 106"/>
                <a:gd name="T18" fmla="*/ 53 w 105"/>
                <a:gd name="T19" fmla="*/ 0 h 106"/>
                <a:gd name="T20" fmla="*/ 53 w 105"/>
                <a:gd name="T21" fmla="*/ 0 h 106"/>
                <a:gd name="T22" fmla="*/ 64 w 105"/>
                <a:gd name="T23" fmla="*/ 2 h 106"/>
                <a:gd name="T24" fmla="*/ 74 w 105"/>
                <a:gd name="T25" fmla="*/ 5 h 106"/>
                <a:gd name="T26" fmla="*/ 83 w 105"/>
                <a:gd name="T27" fmla="*/ 9 h 106"/>
                <a:gd name="T28" fmla="*/ 91 w 105"/>
                <a:gd name="T29" fmla="*/ 16 h 106"/>
                <a:gd name="T30" fmla="*/ 97 w 105"/>
                <a:gd name="T31" fmla="*/ 24 h 106"/>
                <a:gd name="T32" fmla="*/ 102 w 105"/>
                <a:gd name="T33" fmla="*/ 33 h 106"/>
                <a:gd name="T34" fmla="*/ 105 w 105"/>
                <a:gd name="T35" fmla="*/ 43 h 106"/>
                <a:gd name="T36" fmla="*/ 105 w 105"/>
                <a:gd name="T37" fmla="*/ 54 h 106"/>
                <a:gd name="T38" fmla="*/ 105 w 105"/>
                <a:gd name="T39" fmla="*/ 54 h 106"/>
                <a:gd name="T40" fmla="*/ 105 w 105"/>
                <a:gd name="T41" fmla="*/ 65 h 106"/>
                <a:gd name="T42" fmla="*/ 102 w 105"/>
                <a:gd name="T43" fmla="*/ 74 h 106"/>
                <a:gd name="T44" fmla="*/ 96 w 105"/>
                <a:gd name="T45" fmla="*/ 83 h 106"/>
                <a:gd name="T46" fmla="*/ 90 w 105"/>
                <a:gd name="T47" fmla="*/ 91 h 106"/>
                <a:gd name="T48" fmla="*/ 82 w 105"/>
                <a:gd name="T49" fmla="*/ 98 h 106"/>
                <a:gd name="T50" fmla="*/ 72 w 105"/>
                <a:gd name="T51" fmla="*/ 102 h 106"/>
                <a:gd name="T52" fmla="*/ 63 w 105"/>
                <a:gd name="T53" fmla="*/ 106 h 106"/>
                <a:gd name="T54" fmla="*/ 52 w 105"/>
                <a:gd name="T55" fmla="*/ 106 h 106"/>
                <a:gd name="T56" fmla="*/ 52 w 105"/>
                <a:gd name="T57" fmla="*/ 106 h 106"/>
                <a:gd name="T58" fmla="*/ 41 w 105"/>
                <a:gd name="T59" fmla="*/ 106 h 106"/>
                <a:gd name="T60" fmla="*/ 31 w 105"/>
                <a:gd name="T61" fmla="*/ 102 h 106"/>
                <a:gd name="T62" fmla="*/ 22 w 105"/>
                <a:gd name="T63" fmla="*/ 96 h 106"/>
                <a:gd name="T64" fmla="*/ 14 w 105"/>
                <a:gd name="T65" fmla="*/ 90 h 106"/>
                <a:gd name="T66" fmla="*/ 8 w 105"/>
                <a:gd name="T67" fmla="*/ 82 h 106"/>
                <a:gd name="T68" fmla="*/ 3 w 105"/>
                <a:gd name="T69" fmla="*/ 72 h 106"/>
                <a:gd name="T70" fmla="*/ 0 w 105"/>
                <a:gd name="T71" fmla="*/ 63 h 106"/>
                <a:gd name="T72" fmla="*/ 0 w 105"/>
                <a:gd name="T73" fmla="*/ 52 h 106"/>
                <a:gd name="T74" fmla="*/ 0 w 105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6"/>
                <a:gd name="T116" fmla="*/ 105 w 105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6">
                  <a:moveTo>
                    <a:pt x="0" y="52"/>
                  </a:moveTo>
                  <a:lnTo>
                    <a:pt x="0" y="52"/>
                  </a:lnTo>
                  <a:lnTo>
                    <a:pt x="0" y="41"/>
                  </a:lnTo>
                  <a:lnTo>
                    <a:pt x="5" y="32"/>
                  </a:lnTo>
                  <a:lnTo>
                    <a:pt x="9" y="22"/>
                  </a:lnTo>
                  <a:lnTo>
                    <a:pt x="16" y="14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3"/>
                  </a:lnTo>
                  <a:lnTo>
                    <a:pt x="105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8"/>
                  </a:lnTo>
                  <a:lnTo>
                    <a:pt x="72" y="102"/>
                  </a:lnTo>
                  <a:lnTo>
                    <a:pt x="63" y="106"/>
                  </a:lnTo>
                  <a:lnTo>
                    <a:pt x="52" y="106"/>
                  </a:lnTo>
                  <a:lnTo>
                    <a:pt x="41" y="106"/>
                  </a:lnTo>
                  <a:lnTo>
                    <a:pt x="31" y="102"/>
                  </a:lnTo>
                  <a:lnTo>
                    <a:pt x="22" y="96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2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6" name="Freeform 267"/>
            <p:cNvSpPr>
              <a:spLocks/>
            </p:cNvSpPr>
            <p:nvPr/>
          </p:nvSpPr>
          <p:spPr bwMode="auto">
            <a:xfrm>
              <a:off x="4019" y="1134"/>
              <a:ext cx="105" cy="106"/>
            </a:xfrm>
            <a:custGeom>
              <a:avLst/>
              <a:gdLst>
                <a:gd name="T0" fmla="*/ 0 w 105"/>
                <a:gd name="T1" fmla="*/ 52 h 106"/>
                <a:gd name="T2" fmla="*/ 0 w 105"/>
                <a:gd name="T3" fmla="*/ 52 h 106"/>
                <a:gd name="T4" fmla="*/ 0 w 105"/>
                <a:gd name="T5" fmla="*/ 41 h 106"/>
                <a:gd name="T6" fmla="*/ 5 w 105"/>
                <a:gd name="T7" fmla="*/ 32 h 106"/>
                <a:gd name="T8" fmla="*/ 9 w 105"/>
                <a:gd name="T9" fmla="*/ 22 h 106"/>
                <a:gd name="T10" fmla="*/ 16 w 105"/>
                <a:gd name="T11" fmla="*/ 14 h 106"/>
                <a:gd name="T12" fmla="*/ 23 w 105"/>
                <a:gd name="T13" fmla="*/ 8 h 106"/>
                <a:gd name="T14" fmla="*/ 33 w 105"/>
                <a:gd name="T15" fmla="*/ 3 h 106"/>
                <a:gd name="T16" fmla="*/ 42 w 105"/>
                <a:gd name="T17" fmla="*/ 0 h 106"/>
                <a:gd name="T18" fmla="*/ 53 w 105"/>
                <a:gd name="T19" fmla="*/ 0 h 106"/>
                <a:gd name="T20" fmla="*/ 53 w 105"/>
                <a:gd name="T21" fmla="*/ 0 h 106"/>
                <a:gd name="T22" fmla="*/ 64 w 105"/>
                <a:gd name="T23" fmla="*/ 2 h 106"/>
                <a:gd name="T24" fmla="*/ 74 w 105"/>
                <a:gd name="T25" fmla="*/ 5 h 106"/>
                <a:gd name="T26" fmla="*/ 83 w 105"/>
                <a:gd name="T27" fmla="*/ 9 h 106"/>
                <a:gd name="T28" fmla="*/ 91 w 105"/>
                <a:gd name="T29" fmla="*/ 16 h 106"/>
                <a:gd name="T30" fmla="*/ 97 w 105"/>
                <a:gd name="T31" fmla="*/ 24 h 106"/>
                <a:gd name="T32" fmla="*/ 102 w 105"/>
                <a:gd name="T33" fmla="*/ 33 h 106"/>
                <a:gd name="T34" fmla="*/ 105 w 105"/>
                <a:gd name="T35" fmla="*/ 43 h 106"/>
                <a:gd name="T36" fmla="*/ 105 w 105"/>
                <a:gd name="T37" fmla="*/ 54 h 106"/>
                <a:gd name="T38" fmla="*/ 105 w 105"/>
                <a:gd name="T39" fmla="*/ 54 h 106"/>
                <a:gd name="T40" fmla="*/ 105 w 105"/>
                <a:gd name="T41" fmla="*/ 65 h 106"/>
                <a:gd name="T42" fmla="*/ 102 w 105"/>
                <a:gd name="T43" fmla="*/ 74 h 106"/>
                <a:gd name="T44" fmla="*/ 96 w 105"/>
                <a:gd name="T45" fmla="*/ 83 h 106"/>
                <a:gd name="T46" fmla="*/ 90 w 105"/>
                <a:gd name="T47" fmla="*/ 91 h 106"/>
                <a:gd name="T48" fmla="*/ 82 w 105"/>
                <a:gd name="T49" fmla="*/ 98 h 106"/>
                <a:gd name="T50" fmla="*/ 72 w 105"/>
                <a:gd name="T51" fmla="*/ 102 h 106"/>
                <a:gd name="T52" fmla="*/ 63 w 105"/>
                <a:gd name="T53" fmla="*/ 106 h 106"/>
                <a:gd name="T54" fmla="*/ 52 w 105"/>
                <a:gd name="T55" fmla="*/ 106 h 106"/>
                <a:gd name="T56" fmla="*/ 52 w 105"/>
                <a:gd name="T57" fmla="*/ 106 h 106"/>
                <a:gd name="T58" fmla="*/ 41 w 105"/>
                <a:gd name="T59" fmla="*/ 106 h 106"/>
                <a:gd name="T60" fmla="*/ 31 w 105"/>
                <a:gd name="T61" fmla="*/ 102 h 106"/>
                <a:gd name="T62" fmla="*/ 22 w 105"/>
                <a:gd name="T63" fmla="*/ 96 h 106"/>
                <a:gd name="T64" fmla="*/ 14 w 105"/>
                <a:gd name="T65" fmla="*/ 90 h 106"/>
                <a:gd name="T66" fmla="*/ 8 w 105"/>
                <a:gd name="T67" fmla="*/ 82 h 106"/>
                <a:gd name="T68" fmla="*/ 3 w 105"/>
                <a:gd name="T69" fmla="*/ 72 h 106"/>
                <a:gd name="T70" fmla="*/ 0 w 105"/>
                <a:gd name="T71" fmla="*/ 63 h 106"/>
                <a:gd name="T72" fmla="*/ 0 w 105"/>
                <a:gd name="T73" fmla="*/ 52 h 106"/>
                <a:gd name="T74" fmla="*/ 0 w 105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5"/>
                <a:gd name="T115" fmla="*/ 0 h 106"/>
                <a:gd name="T116" fmla="*/ 105 w 105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5" h="106">
                  <a:moveTo>
                    <a:pt x="0" y="52"/>
                  </a:moveTo>
                  <a:lnTo>
                    <a:pt x="0" y="52"/>
                  </a:lnTo>
                  <a:lnTo>
                    <a:pt x="0" y="41"/>
                  </a:lnTo>
                  <a:lnTo>
                    <a:pt x="5" y="32"/>
                  </a:lnTo>
                  <a:lnTo>
                    <a:pt x="9" y="22"/>
                  </a:lnTo>
                  <a:lnTo>
                    <a:pt x="16" y="14"/>
                  </a:lnTo>
                  <a:lnTo>
                    <a:pt x="23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2"/>
                  </a:lnTo>
                  <a:lnTo>
                    <a:pt x="74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7" y="24"/>
                  </a:lnTo>
                  <a:lnTo>
                    <a:pt x="102" y="33"/>
                  </a:lnTo>
                  <a:lnTo>
                    <a:pt x="105" y="43"/>
                  </a:lnTo>
                  <a:lnTo>
                    <a:pt x="105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8"/>
                  </a:lnTo>
                  <a:lnTo>
                    <a:pt x="72" y="102"/>
                  </a:lnTo>
                  <a:lnTo>
                    <a:pt x="63" y="106"/>
                  </a:lnTo>
                  <a:lnTo>
                    <a:pt x="52" y="106"/>
                  </a:lnTo>
                  <a:lnTo>
                    <a:pt x="41" y="106"/>
                  </a:lnTo>
                  <a:lnTo>
                    <a:pt x="31" y="102"/>
                  </a:lnTo>
                  <a:lnTo>
                    <a:pt x="22" y="96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2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7" name="Freeform 268"/>
            <p:cNvSpPr>
              <a:spLocks/>
            </p:cNvSpPr>
            <p:nvPr/>
          </p:nvSpPr>
          <p:spPr bwMode="auto">
            <a:xfrm>
              <a:off x="3885" y="1491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2 w 107"/>
                <a:gd name="T5" fmla="*/ 43 h 107"/>
                <a:gd name="T6" fmla="*/ 5 w 107"/>
                <a:gd name="T7" fmla="*/ 32 h 107"/>
                <a:gd name="T8" fmla="*/ 9 w 107"/>
                <a:gd name="T9" fmla="*/ 22 h 107"/>
                <a:gd name="T10" fmla="*/ 16 w 107"/>
                <a:gd name="T11" fmla="*/ 15 h 107"/>
                <a:gd name="T12" fmla="*/ 24 w 107"/>
                <a:gd name="T13" fmla="*/ 8 h 107"/>
                <a:gd name="T14" fmla="*/ 33 w 107"/>
                <a:gd name="T15" fmla="*/ 4 h 107"/>
                <a:gd name="T16" fmla="*/ 43 w 107"/>
                <a:gd name="T17" fmla="*/ 0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4 w 107"/>
                <a:gd name="T25" fmla="*/ 5 h 107"/>
                <a:gd name="T26" fmla="*/ 83 w 107"/>
                <a:gd name="T27" fmla="*/ 10 h 107"/>
                <a:gd name="T28" fmla="*/ 91 w 107"/>
                <a:gd name="T29" fmla="*/ 16 h 107"/>
                <a:gd name="T30" fmla="*/ 98 w 107"/>
                <a:gd name="T31" fmla="*/ 24 h 107"/>
                <a:gd name="T32" fmla="*/ 102 w 107"/>
                <a:gd name="T33" fmla="*/ 33 h 107"/>
                <a:gd name="T34" fmla="*/ 106 w 107"/>
                <a:gd name="T35" fmla="*/ 43 h 107"/>
                <a:gd name="T36" fmla="*/ 107 w 107"/>
                <a:gd name="T37" fmla="*/ 54 h 107"/>
                <a:gd name="T38" fmla="*/ 107 w 107"/>
                <a:gd name="T39" fmla="*/ 54 h 107"/>
                <a:gd name="T40" fmla="*/ 106 w 107"/>
                <a:gd name="T41" fmla="*/ 65 h 107"/>
                <a:gd name="T42" fmla="*/ 102 w 107"/>
                <a:gd name="T43" fmla="*/ 74 h 107"/>
                <a:gd name="T44" fmla="*/ 98 w 107"/>
                <a:gd name="T45" fmla="*/ 84 h 107"/>
                <a:gd name="T46" fmla="*/ 90 w 107"/>
                <a:gd name="T47" fmla="*/ 92 h 107"/>
                <a:gd name="T48" fmla="*/ 82 w 107"/>
                <a:gd name="T49" fmla="*/ 98 h 107"/>
                <a:gd name="T50" fmla="*/ 74 w 107"/>
                <a:gd name="T51" fmla="*/ 103 h 107"/>
                <a:gd name="T52" fmla="*/ 63 w 107"/>
                <a:gd name="T53" fmla="*/ 106 h 107"/>
                <a:gd name="T54" fmla="*/ 52 w 107"/>
                <a:gd name="T55" fmla="*/ 107 h 107"/>
                <a:gd name="T56" fmla="*/ 52 w 107"/>
                <a:gd name="T57" fmla="*/ 107 h 107"/>
                <a:gd name="T58" fmla="*/ 41 w 107"/>
                <a:gd name="T59" fmla="*/ 106 h 107"/>
                <a:gd name="T60" fmla="*/ 32 w 107"/>
                <a:gd name="T61" fmla="*/ 103 h 107"/>
                <a:gd name="T62" fmla="*/ 22 w 107"/>
                <a:gd name="T63" fmla="*/ 98 h 107"/>
                <a:gd name="T64" fmla="*/ 14 w 107"/>
                <a:gd name="T65" fmla="*/ 90 h 107"/>
                <a:gd name="T66" fmla="*/ 8 w 107"/>
                <a:gd name="T67" fmla="*/ 82 h 107"/>
                <a:gd name="T68" fmla="*/ 3 w 107"/>
                <a:gd name="T69" fmla="*/ 74 h 107"/>
                <a:gd name="T70" fmla="*/ 0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2" y="43"/>
                  </a:lnTo>
                  <a:lnTo>
                    <a:pt x="5" y="32"/>
                  </a:lnTo>
                  <a:lnTo>
                    <a:pt x="9" y="22"/>
                  </a:lnTo>
                  <a:lnTo>
                    <a:pt x="16" y="15"/>
                  </a:lnTo>
                  <a:lnTo>
                    <a:pt x="24" y="8"/>
                  </a:lnTo>
                  <a:lnTo>
                    <a:pt x="33" y="4"/>
                  </a:lnTo>
                  <a:lnTo>
                    <a:pt x="43" y="0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3" y="10"/>
                  </a:lnTo>
                  <a:lnTo>
                    <a:pt x="91" y="16"/>
                  </a:lnTo>
                  <a:lnTo>
                    <a:pt x="98" y="24"/>
                  </a:lnTo>
                  <a:lnTo>
                    <a:pt x="102" y="33"/>
                  </a:lnTo>
                  <a:lnTo>
                    <a:pt x="106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0" y="92"/>
                  </a:lnTo>
                  <a:lnTo>
                    <a:pt x="82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2" y="107"/>
                  </a:lnTo>
                  <a:lnTo>
                    <a:pt x="41" y="106"/>
                  </a:lnTo>
                  <a:lnTo>
                    <a:pt x="32" y="103"/>
                  </a:lnTo>
                  <a:lnTo>
                    <a:pt x="22" y="98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4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8" name="Freeform 269"/>
            <p:cNvSpPr>
              <a:spLocks/>
            </p:cNvSpPr>
            <p:nvPr/>
          </p:nvSpPr>
          <p:spPr bwMode="auto">
            <a:xfrm>
              <a:off x="3885" y="1491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2 w 107"/>
                <a:gd name="T5" fmla="*/ 43 h 107"/>
                <a:gd name="T6" fmla="*/ 5 w 107"/>
                <a:gd name="T7" fmla="*/ 32 h 107"/>
                <a:gd name="T8" fmla="*/ 9 w 107"/>
                <a:gd name="T9" fmla="*/ 22 h 107"/>
                <a:gd name="T10" fmla="*/ 16 w 107"/>
                <a:gd name="T11" fmla="*/ 15 h 107"/>
                <a:gd name="T12" fmla="*/ 24 w 107"/>
                <a:gd name="T13" fmla="*/ 8 h 107"/>
                <a:gd name="T14" fmla="*/ 33 w 107"/>
                <a:gd name="T15" fmla="*/ 4 h 107"/>
                <a:gd name="T16" fmla="*/ 43 w 107"/>
                <a:gd name="T17" fmla="*/ 0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4 w 107"/>
                <a:gd name="T25" fmla="*/ 5 h 107"/>
                <a:gd name="T26" fmla="*/ 83 w 107"/>
                <a:gd name="T27" fmla="*/ 10 h 107"/>
                <a:gd name="T28" fmla="*/ 91 w 107"/>
                <a:gd name="T29" fmla="*/ 16 h 107"/>
                <a:gd name="T30" fmla="*/ 98 w 107"/>
                <a:gd name="T31" fmla="*/ 24 h 107"/>
                <a:gd name="T32" fmla="*/ 102 w 107"/>
                <a:gd name="T33" fmla="*/ 33 h 107"/>
                <a:gd name="T34" fmla="*/ 106 w 107"/>
                <a:gd name="T35" fmla="*/ 43 h 107"/>
                <a:gd name="T36" fmla="*/ 107 w 107"/>
                <a:gd name="T37" fmla="*/ 54 h 107"/>
                <a:gd name="T38" fmla="*/ 107 w 107"/>
                <a:gd name="T39" fmla="*/ 54 h 107"/>
                <a:gd name="T40" fmla="*/ 106 w 107"/>
                <a:gd name="T41" fmla="*/ 65 h 107"/>
                <a:gd name="T42" fmla="*/ 102 w 107"/>
                <a:gd name="T43" fmla="*/ 74 h 107"/>
                <a:gd name="T44" fmla="*/ 98 w 107"/>
                <a:gd name="T45" fmla="*/ 84 h 107"/>
                <a:gd name="T46" fmla="*/ 90 w 107"/>
                <a:gd name="T47" fmla="*/ 92 h 107"/>
                <a:gd name="T48" fmla="*/ 82 w 107"/>
                <a:gd name="T49" fmla="*/ 98 h 107"/>
                <a:gd name="T50" fmla="*/ 74 w 107"/>
                <a:gd name="T51" fmla="*/ 103 h 107"/>
                <a:gd name="T52" fmla="*/ 63 w 107"/>
                <a:gd name="T53" fmla="*/ 106 h 107"/>
                <a:gd name="T54" fmla="*/ 52 w 107"/>
                <a:gd name="T55" fmla="*/ 107 h 107"/>
                <a:gd name="T56" fmla="*/ 52 w 107"/>
                <a:gd name="T57" fmla="*/ 107 h 107"/>
                <a:gd name="T58" fmla="*/ 41 w 107"/>
                <a:gd name="T59" fmla="*/ 106 h 107"/>
                <a:gd name="T60" fmla="*/ 32 w 107"/>
                <a:gd name="T61" fmla="*/ 103 h 107"/>
                <a:gd name="T62" fmla="*/ 22 w 107"/>
                <a:gd name="T63" fmla="*/ 98 h 107"/>
                <a:gd name="T64" fmla="*/ 14 w 107"/>
                <a:gd name="T65" fmla="*/ 90 h 107"/>
                <a:gd name="T66" fmla="*/ 8 w 107"/>
                <a:gd name="T67" fmla="*/ 82 h 107"/>
                <a:gd name="T68" fmla="*/ 3 w 107"/>
                <a:gd name="T69" fmla="*/ 74 h 107"/>
                <a:gd name="T70" fmla="*/ 0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2" y="43"/>
                  </a:lnTo>
                  <a:lnTo>
                    <a:pt x="5" y="32"/>
                  </a:lnTo>
                  <a:lnTo>
                    <a:pt x="9" y="22"/>
                  </a:lnTo>
                  <a:lnTo>
                    <a:pt x="16" y="15"/>
                  </a:lnTo>
                  <a:lnTo>
                    <a:pt x="24" y="8"/>
                  </a:lnTo>
                  <a:lnTo>
                    <a:pt x="33" y="4"/>
                  </a:lnTo>
                  <a:lnTo>
                    <a:pt x="43" y="0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3" y="10"/>
                  </a:lnTo>
                  <a:lnTo>
                    <a:pt x="91" y="16"/>
                  </a:lnTo>
                  <a:lnTo>
                    <a:pt x="98" y="24"/>
                  </a:lnTo>
                  <a:lnTo>
                    <a:pt x="102" y="33"/>
                  </a:lnTo>
                  <a:lnTo>
                    <a:pt x="106" y="43"/>
                  </a:lnTo>
                  <a:lnTo>
                    <a:pt x="107" y="54"/>
                  </a:lnTo>
                  <a:lnTo>
                    <a:pt x="106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0" y="92"/>
                  </a:lnTo>
                  <a:lnTo>
                    <a:pt x="82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2" y="107"/>
                  </a:lnTo>
                  <a:lnTo>
                    <a:pt x="41" y="106"/>
                  </a:lnTo>
                  <a:lnTo>
                    <a:pt x="32" y="103"/>
                  </a:lnTo>
                  <a:lnTo>
                    <a:pt x="22" y="98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3" y="74"/>
                  </a:lnTo>
                  <a:lnTo>
                    <a:pt x="0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49" name="Freeform 270"/>
            <p:cNvSpPr>
              <a:spLocks/>
            </p:cNvSpPr>
            <p:nvPr/>
          </p:nvSpPr>
          <p:spPr bwMode="auto">
            <a:xfrm>
              <a:off x="3872" y="1251"/>
              <a:ext cx="107" cy="107"/>
            </a:xfrm>
            <a:custGeom>
              <a:avLst/>
              <a:gdLst>
                <a:gd name="T0" fmla="*/ 0 w 107"/>
                <a:gd name="T1" fmla="*/ 53 h 107"/>
                <a:gd name="T2" fmla="*/ 0 w 107"/>
                <a:gd name="T3" fmla="*/ 53 h 107"/>
                <a:gd name="T4" fmla="*/ 2 w 107"/>
                <a:gd name="T5" fmla="*/ 42 h 107"/>
                <a:gd name="T6" fmla="*/ 5 w 107"/>
                <a:gd name="T7" fmla="*/ 33 h 107"/>
                <a:gd name="T8" fmla="*/ 10 w 107"/>
                <a:gd name="T9" fmla="*/ 23 h 107"/>
                <a:gd name="T10" fmla="*/ 18 w 107"/>
                <a:gd name="T11" fmla="*/ 15 h 107"/>
                <a:gd name="T12" fmla="*/ 26 w 107"/>
                <a:gd name="T13" fmla="*/ 9 h 107"/>
                <a:gd name="T14" fmla="*/ 34 w 107"/>
                <a:gd name="T15" fmla="*/ 4 h 107"/>
                <a:gd name="T16" fmla="*/ 45 w 107"/>
                <a:gd name="T17" fmla="*/ 1 h 107"/>
                <a:gd name="T18" fmla="*/ 56 w 107"/>
                <a:gd name="T19" fmla="*/ 0 h 107"/>
                <a:gd name="T20" fmla="*/ 56 w 107"/>
                <a:gd name="T21" fmla="*/ 0 h 107"/>
                <a:gd name="T22" fmla="*/ 67 w 107"/>
                <a:gd name="T23" fmla="*/ 1 h 107"/>
                <a:gd name="T24" fmla="*/ 76 w 107"/>
                <a:gd name="T25" fmla="*/ 4 h 107"/>
                <a:gd name="T26" fmla="*/ 85 w 107"/>
                <a:gd name="T27" fmla="*/ 9 h 107"/>
                <a:gd name="T28" fmla="*/ 93 w 107"/>
                <a:gd name="T29" fmla="*/ 17 h 107"/>
                <a:gd name="T30" fmla="*/ 100 w 107"/>
                <a:gd name="T31" fmla="*/ 25 h 107"/>
                <a:gd name="T32" fmla="*/ 104 w 107"/>
                <a:gd name="T33" fmla="*/ 33 h 107"/>
                <a:gd name="T34" fmla="*/ 107 w 107"/>
                <a:gd name="T35" fmla="*/ 44 h 107"/>
                <a:gd name="T36" fmla="*/ 107 w 107"/>
                <a:gd name="T37" fmla="*/ 55 h 107"/>
                <a:gd name="T38" fmla="*/ 107 w 107"/>
                <a:gd name="T39" fmla="*/ 55 h 107"/>
                <a:gd name="T40" fmla="*/ 106 w 107"/>
                <a:gd name="T41" fmla="*/ 64 h 107"/>
                <a:gd name="T42" fmla="*/ 103 w 107"/>
                <a:gd name="T43" fmla="*/ 75 h 107"/>
                <a:gd name="T44" fmla="*/ 98 w 107"/>
                <a:gd name="T45" fmla="*/ 83 h 107"/>
                <a:gd name="T46" fmla="*/ 92 w 107"/>
                <a:gd name="T47" fmla="*/ 91 h 107"/>
                <a:gd name="T48" fmla="*/ 84 w 107"/>
                <a:gd name="T49" fmla="*/ 99 h 107"/>
                <a:gd name="T50" fmla="*/ 74 w 107"/>
                <a:gd name="T51" fmla="*/ 103 h 107"/>
                <a:gd name="T52" fmla="*/ 65 w 107"/>
                <a:gd name="T53" fmla="*/ 105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5 h 107"/>
                <a:gd name="T60" fmla="*/ 34 w 107"/>
                <a:gd name="T61" fmla="*/ 102 h 107"/>
                <a:gd name="T62" fmla="*/ 24 w 107"/>
                <a:gd name="T63" fmla="*/ 97 h 107"/>
                <a:gd name="T64" fmla="*/ 16 w 107"/>
                <a:gd name="T65" fmla="*/ 91 h 107"/>
                <a:gd name="T66" fmla="*/ 10 w 107"/>
                <a:gd name="T67" fmla="*/ 83 h 107"/>
                <a:gd name="T68" fmla="*/ 5 w 107"/>
                <a:gd name="T69" fmla="*/ 74 h 107"/>
                <a:gd name="T70" fmla="*/ 2 w 107"/>
                <a:gd name="T71" fmla="*/ 64 h 107"/>
                <a:gd name="T72" fmla="*/ 0 w 107"/>
                <a:gd name="T73" fmla="*/ 53 h 107"/>
                <a:gd name="T74" fmla="*/ 0 w 107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3"/>
                  </a:moveTo>
                  <a:lnTo>
                    <a:pt x="0" y="53"/>
                  </a:lnTo>
                  <a:lnTo>
                    <a:pt x="2" y="42"/>
                  </a:lnTo>
                  <a:lnTo>
                    <a:pt x="5" y="33"/>
                  </a:lnTo>
                  <a:lnTo>
                    <a:pt x="10" y="23"/>
                  </a:lnTo>
                  <a:lnTo>
                    <a:pt x="18" y="15"/>
                  </a:lnTo>
                  <a:lnTo>
                    <a:pt x="26" y="9"/>
                  </a:lnTo>
                  <a:lnTo>
                    <a:pt x="34" y="4"/>
                  </a:lnTo>
                  <a:lnTo>
                    <a:pt x="45" y="1"/>
                  </a:lnTo>
                  <a:lnTo>
                    <a:pt x="56" y="0"/>
                  </a:lnTo>
                  <a:lnTo>
                    <a:pt x="67" y="1"/>
                  </a:lnTo>
                  <a:lnTo>
                    <a:pt x="76" y="4"/>
                  </a:lnTo>
                  <a:lnTo>
                    <a:pt x="85" y="9"/>
                  </a:lnTo>
                  <a:lnTo>
                    <a:pt x="93" y="17"/>
                  </a:lnTo>
                  <a:lnTo>
                    <a:pt x="100" y="25"/>
                  </a:lnTo>
                  <a:lnTo>
                    <a:pt x="104" y="33"/>
                  </a:lnTo>
                  <a:lnTo>
                    <a:pt x="107" y="44"/>
                  </a:lnTo>
                  <a:lnTo>
                    <a:pt x="107" y="55"/>
                  </a:lnTo>
                  <a:lnTo>
                    <a:pt x="106" y="64"/>
                  </a:lnTo>
                  <a:lnTo>
                    <a:pt x="103" y="75"/>
                  </a:lnTo>
                  <a:lnTo>
                    <a:pt x="98" y="83"/>
                  </a:lnTo>
                  <a:lnTo>
                    <a:pt x="92" y="91"/>
                  </a:lnTo>
                  <a:lnTo>
                    <a:pt x="84" y="99"/>
                  </a:lnTo>
                  <a:lnTo>
                    <a:pt x="74" y="103"/>
                  </a:lnTo>
                  <a:lnTo>
                    <a:pt x="65" y="105"/>
                  </a:lnTo>
                  <a:lnTo>
                    <a:pt x="54" y="107"/>
                  </a:lnTo>
                  <a:lnTo>
                    <a:pt x="43" y="105"/>
                  </a:lnTo>
                  <a:lnTo>
                    <a:pt x="34" y="102"/>
                  </a:lnTo>
                  <a:lnTo>
                    <a:pt x="24" y="97"/>
                  </a:lnTo>
                  <a:lnTo>
                    <a:pt x="16" y="91"/>
                  </a:lnTo>
                  <a:lnTo>
                    <a:pt x="10" y="83"/>
                  </a:lnTo>
                  <a:lnTo>
                    <a:pt x="5" y="74"/>
                  </a:lnTo>
                  <a:lnTo>
                    <a:pt x="2" y="64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0" name="Freeform 271"/>
            <p:cNvSpPr>
              <a:spLocks/>
            </p:cNvSpPr>
            <p:nvPr/>
          </p:nvSpPr>
          <p:spPr bwMode="auto">
            <a:xfrm>
              <a:off x="3872" y="1251"/>
              <a:ext cx="107" cy="107"/>
            </a:xfrm>
            <a:custGeom>
              <a:avLst/>
              <a:gdLst>
                <a:gd name="T0" fmla="*/ 0 w 107"/>
                <a:gd name="T1" fmla="*/ 53 h 107"/>
                <a:gd name="T2" fmla="*/ 0 w 107"/>
                <a:gd name="T3" fmla="*/ 53 h 107"/>
                <a:gd name="T4" fmla="*/ 2 w 107"/>
                <a:gd name="T5" fmla="*/ 42 h 107"/>
                <a:gd name="T6" fmla="*/ 5 w 107"/>
                <a:gd name="T7" fmla="*/ 33 h 107"/>
                <a:gd name="T8" fmla="*/ 10 w 107"/>
                <a:gd name="T9" fmla="*/ 23 h 107"/>
                <a:gd name="T10" fmla="*/ 18 w 107"/>
                <a:gd name="T11" fmla="*/ 15 h 107"/>
                <a:gd name="T12" fmla="*/ 26 w 107"/>
                <a:gd name="T13" fmla="*/ 9 h 107"/>
                <a:gd name="T14" fmla="*/ 34 w 107"/>
                <a:gd name="T15" fmla="*/ 4 h 107"/>
                <a:gd name="T16" fmla="*/ 45 w 107"/>
                <a:gd name="T17" fmla="*/ 1 h 107"/>
                <a:gd name="T18" fmla="*/ 56 w 107"/>
                <a:gd name="T19" fmla="*/ 0 h 107"/>
                <a:gd name="T20" fmla="*/ 56 w 107"/>
                <a:gd name="T21" fmla="*/ 0 h 107"/>
                <a:gd name="T22" fmla="*/ 67 w 107"/>
                <a:gd name="T23" fmla="*/ 1 h 107"/>
                <a:gd name="T24" fmla="*/ 76 w 107"/>
                <a:gd name="T25" fmla="*/ 4 h 107"/>
                <a:gd name="T26" fmla="*/ 85 w 107"/>
                <a:gd name="T27" fmla="*/ 9 h 107"/>
                <a:gd name="T28" fmla="*/ 93 w 107"/>
                <a:gd name="T29" fmla="*/ 17 h 107"/>
                <a:gd name="T30" fmla="*/ 100 w 107"/>
                <a:gd name="T31" fmla="*/ 25 h 107"/>
                <a:gd name="T32" fmla="*/ 104 w 107"/>
                <a:gd name="T33" fmla="*/ 33 h 107"/>
                <a:gd name="T34" fmla="*/ 107 w 107"/>
                <a:gd name="T35" fmla="*/ 44 h 107"/>
                <a:gd name="T36" fmla="*/ 107 w 107"/>
                <a:gd name="T37" fmla="*/ 55 h 107"/>
                <a:gd name="T38" fmla="*/ 107 w 107"/>
                <a:gd name="T39" fmla="*/ 55 h 107"/>
                <a:gd name="T40" fmla="*/ 106 w 107"/>
                <a:gd name="T41" fmla="*/ 64 h 107"/>
                <a:gd name="T42" fmla="*/ 103 w 107"/>
                <a:gd name="T43" fmla="*/ 75 h 107"/>
                <a:gd name="T44" fmla="*/ 98 w 107"/>
                <a:gd name="T45" fmla="*/ 83 h 107"/>
                <a:gd name="T46" fmla="*/ 92 w 107"/>
                <a:gd name="T47" fmla="*/ 91 h 107"/>
                <a:gd name="T48" fmla="*/ 84 w 107"/>
                <a:gd name="T49" fmla="*/ 99 h 107"/>
                <a:gd name="T50" fmla="*/ 74 w 107"/>
                <a:gd name="T51" fmla="*/ 103 h 107"/>
                <a:gd name="T52" fmla="*/ 65 w 107"/>
                <a:gd name="T53" fmla="*/ 105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5 h 107"/>
                <a:gd name="T60" fmla="*/ 34 w 107"/>
                <a:gd name="T61" fmla="*/ 102 h 107"/>
                <a:gd name="T62" fmla="*/ 24 w 107"/>
                <a:gd name="T63" fmla="*/ 97 h 107"/>
                <a:gd name="T64" fmla="*/ 16 w 107"/>
                <a:gd name="T65" fmla="*/ 91 h 107"/>
                <a:gd name="T66" fmla="*/ 10 w 107"/>
                <a:gd name="T67" fmla="*/ 83 h 107"/>
                <a:gd name="T68" fmla="*/ 5 w 107"/>
                <a:gd name="T69" fmla="*/ 74 h 107"/>
                <a:gd name="T70" fmla="*/ 2 w 107"/>
                <a:gd name="T71" fmla="*/ 64 h 107"/>
                <a:gd name="T72" fmla="*/ 0 w 107"/>
                <a:gd name="T73" fmla="*/ 53 h 107"/>
                <a:gd name="T74" fmla="*/ 0 w 107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3"/>
                  </a:moveTo>
                  <a:lnTo>
                    <a:pt x="0" y="53"/>
                  </a:lnTo>
                  <a:lnTo>
                    <a:pt x="2" y="42"/>
                  </a:lnTo>
                  <a:lnTo>
                    <a:pt x="5" y="33"/>
                  </a:lnTo>
                  <a:lnTo>
                    <a:pt x="10" y="23"/>
                  </a:lnTo>
                  <a:lnTo>
                    <a:pt x="18" y="15"/>
                  </a:lnTo>
                  <a:lnTo>
                    <a:pt x="26" y="9"/>
                  </a:lnTo>
                  <a:lnTo>
                    <a:pt x="34" y="4"/>
                  </a:lnTo>
                  <a:lnTo>
                    <a:pt x="45" y="1"/>
                  </a:lnTo>
                  <a:lnTo>
                    <a:pt x="56" y="0"/>
                  </a:lnTo>
                  <a:lnTo>
                    <a:pt x="67" y="1"/>
                  </a:lnTo>
                  <a:lnTo>
                    <a:pt x="76" y="4"/>
                  </a:lnTo>
                  <a:lnTo>
                    <a:pt x="85" y="9"/>
                  </a:lnTo>
                  <a:lnTo>
                    <a:pt x="93" y="17"/>
                  </a:lnTo>
                  <a:lnTo>
                    <a:pt x="100" y="25"/>
                  </a:lnTo>
                  <a:lnTo>
                    <a:pt x="104" y="33"/>
                  </a:lnTo>
                  <a:lnTo>
                    <a:pt x="107" y="44"/>
                  </a:lnTo>
                  <a:lnTo>
                    <a:pt x="107" y="55"/>
                  </a:lnTo>
                  <a:lnTo>
                    <a:pt x="106" y="64"/>
                  </a:lnTo>
                  <a:lnTo>
                    <a:pt x="103" y="75"/>
                  </a:lnTo>
                  <a:lnTo>
                    <a:pt x="98" y="83"/>
                  </a:lnTo>
                  <a:lnTo>
                    <a:pt x="92" y="91"/>
                  </a:lnTo>
                  <a:lnTo>
                    <a:pt x="84" y="99"/>
                  </a:lnTo>
                  <a:lnTo>
                    <a:pt x="74" y="103"/>
                  </a:lnTo>
                  <a:lnTo>
                    <a:pt x="65" y="105"/>
                  </a:lnTo>
                  <a:lnTo>
                    <a:pt x="54" y="107"/>
                  </a:lnTo>
                  <a:lnTo>
                    <a:pt x="43" y="105"/>
                  </a:lnTo>
                  <a:lnTo>
                    <a:pt x="34" y="102"/>
                  </a:lnTo>
                  <a:lnTo>
                    <a:pt x="24" y="97"/>
                  </a:lnTo>
                  <a:lnTo>
                    <a:pt x="16" y="91"/>
                  </a:lnTo>
                  <a:lnTo>
                    <a:pt x="10" y="83"/>
                  </a:lnTo>
                  <a:lnTo>
                    <a:pt x="5" y="74"/>
                  </a:lnTo>
                  <a:lnTo>
                    <a:pt x="2" y="64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1" name="Freeform 272"/>
            <p:cNvSpPr>
              <a:spLocks/>
            </p:cNvSpPr>
            <p:nvPr/>
          </p:nvSpPr>
          <p:spPr bwMode="auto">
            <a:xfrm>
              <a:off x="3732" y="1375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2 w 107"/>
                <a:gd name="T5" fmla="*/ 42 h 107"/>
                <a:gd name="T6" fmla="*/ 5 w 107"/>
                <a:gd name="T7" fmla="*/ 31 h 107"/>
                <a:gd name="T8" fmla="*/ 10 w 107"/>
                <a:gd name="T9" fmla="*/ 24 h 107"/>
                <a:gd name="T10" fmla="*/ 18 w 107"/>
                <a:gd name="T11" fmla="*/ 16 h 107"/>
                <a:gd name="T12" fmla="*/ 26 w 107"/>
                <a:gd name="T13" fmla="*/ 8 h 107"/>
                <a:gd name="T14" fmla="*/ 33 w 107"/>
                <a:gd name="T15" fmla="*/ 3 h 107"/>
                <a:gd name="T16" fmla="*/ 44 w 107"/>
                <a:gd name="T17" fmla="*/ 1 h 107"/>
                <a:gd name="T18" fmla="*/ 55 w 107"/>
                <a:gd name="T19" fmla="*/ 0 h 107"/>
                <a:gd name="T20" fmla="*/ 55 w 107"/>
                <a:gd name="T21" fmla="*/ 0 h 107"/>
                <a:gd name="T22" fmla="*/ 65 w 107"/>
                <a:gd name="T23" fmla="*/ 1 h 107"/>
                <a:gd name="T24" fmla="*/ 76 w 107"/>
                <a:gd name="T25" fmla="*/ 5 h 107"/>
                <a:gd name="T26" fmla="*/ 85 w 107"/>
                <a:gd name="T27" fmla="*/ 9 h 107"/>
                <a:gd name="T28" fmla="*/ 92 w 107"/>
                <a:gd name="T29" fmla="*/ 16 h 107"/>
                <a:gd name="T30" fmla="*/ 100 w 107"/>
                <a:gd name="T31" fmla="*/ 24 h 107"/>
                <a:gd name="T32" fmla="*/ 104 w 107"/>
                <a:gd name="T33" fmla="*/ 33 h 107"/>
                <a:gd name="T34" fmla="*/ 106 w 107"/>
                <a:gd name="T35" fmla="*/ 42 h 107"/>
                <a:gd name="T36" fmla="*/ 107 w 107"/>
                <a:gd name="T37" fmla="*/ 53 h 107"/>
                <a:gd name="T38" fmla="*/ 107 w 107"/>
                <a:gd name="T39" fmla="*/ 53 h 107"/>
                <a:gd name="T40" fmla="*/ 106 w 107"/>
                <a:gd name="T41" fmla="*/ 64 h 107"/>
                <a:gd name="T42" fmla="*/ 103 w 107"/>
                <a:gd name="T43" fmla="*/ 74 h 107"/>
                <a:gd name="T44" fmla="*/ 98 w 107"/>
                <a:gd name="T45" fmla="*/ 83 h 107"/>
                <a:gd name="T46" fmla="*/ 92 w 107"/>
                <a:gd name="T47" fmla="*/ 91 h 107"/>
                <a:gd name="T48" fmla="*/ 84 w 107"/>
                <a:gd name="T49" fmla="*/ 97 h 107"/>
                <a:gd name="T50" fmla="*/ 74 w 107"/>
                <a:gd name="T51" fmla="*/ 102 h 107"/>
                <a:gd name="T52" fmla="*/ 65 w 107"/>
                <a:gd name="T53" fmla="*/ 105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5 h 107"/>
                <a:gd name="T60" fmla="*/ 33 w 107"/>
                <a:gd name="T61" fmla="*/ 102 h 107"/>
                <a:gd name="T62" fmla="*/ 24 w 107"/>
                <a:gd name="T63" fmla="*/ 97 h 107"/>
                <a:gd name="T64" fmla="*/ 16 w 107"/>
                <a:gd name="T65" fmla="*/ 90 h 107"/>
                <a:gd name="T66" fmla="*/ 10 w 107"/>
                <a:gd name="T67" fmla="*/ 82 h 107"/>
                <a:gd name="T68" fmla="*/ 5 w 107"/>
                <a:gd name="T69" fmla="*/ 74 h 107"/>
                <a:gd name="T70" fmla="*/ 2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2" y="42"/>
                  </a:lnTo>
                  <a:lnTo>
                    <a:pt x="5" y="31"/>
                  </a:lnTo>
                  <a:lnTo>
                    <a:pt x="10" y="24"/>
                  </a:lnTo>
                  <a:lnTo>
                    <a:pt x="18" y="16"/>
                  </a:lnTo>
                  <a:lnTo>
                    <a:pt x="26" y="8"/>
                  </a:lnTo>
                  <a:lnTo>
                    <a:pt x="33" y="3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65" y="1"/>
                  </a:lnTo>
                  <a:lnTo>
                    <a:pt x="76" y="5"/>
                  </a:lnTo>
                  <a:lnTo>
                    <a:pt x="85" y="9"/>
                  </a:lnTo>
                  <a:lnTo>
                    <a:pt x="92" y="16"/>
                  </a:lnTo>
                  <a:lnTo>
                    <a:pt x="100" y="24"/>
                  </a:lnTo>
                  <a:lnTo>
                    <a:pt x="104" y="33"/>
                  </a:lnTo>
                  <a:lnTo>
                    <a:pt x="106" y="42"/>
                  </a:lnTo>
                  <a:lnTo>
                    <a:pt x="107" y="53"/>
                  </a:lnTo>
                  <a:lnTo>
                    <a:pt x="106" y="64"/>
                  </a:lnTo>
                  <a:lnTo>
                    <a:pt x="103" y="74"/>
                  </a:lnTo>
                  <a:lnTo>
                    <a:pt x="98" y="83"/>
                  </a:lnTo>
                  <a:lnTo>
                    <a:pt x="92" y="91"/>
                  </a:lnTo>
                  <a:lnTo>
                    <a:pt x="84" y="97"/>
                  </a:lnTo>
                  <a:lnTo>
                    <a:pt x="74" y="102"/>
                  </a:lnTo>
                  <a:lnTo>
                    <a:pt x="65" y="105"/>
                  </a:lnTo>
                  <a:lnTo>
                    <a:pt x="54" y="107"/>
                  </a:lnTo>
                  <a:lnTo>
                    <a:pt x="43" y="105"/>
                  </a:lnTo>
                  <a:lnTo>
                    <a:pt x="33" y="102"/>
                  </a:lnTo>
                  <a:lnTo>
                    <a:pt x="24" y="97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4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2" name="Freeform 273"/>
            <p:cNvSpPr>
              <a:spLocks/>
            </p:cNvSpPr>
            <p:nvPr/>
          </p:nvSpPr>
          <p:spPr bwMode="auto">
            <a:xfrm>
              <a:off x="3732" y="1375"/>
              <a:ext cx="107" cy="107"/>
            </a:xfrm>
            <a:custGeom>
              <a:avLst/>
              <a:gdLst>
                <a:gd name="T0" fmla="*/ 0 w 107"/>
                <a:gd name="T1" fmla="*/ 52 h 107"/>
                <a:gd name="T2" fmla="*/ 0 w 107"/>
                <a:gd name="T3" fmla="*/ 52 h 107"/>
                <a:gd name="T4" fmla="*/ 2 w 107"/>
                <a:gd name="T5" fmla="*/ 42 h 107"/>
                <a:gd name="T6" fmla="*/ 5 w 107"/>
                <a:gd name="T7" fmla="*/ 31 h 107"/>
                <a:gd name="T8" fmla="*/ 10 w 107"/>
                <a:gd name="T9" fmla="*/ 24 h 107"/>
                <a:gd name="T10" fmla="*/ 18 w 107"/>
                <a:gd name="T11" fmla="*/ 16 h 107"/>
                <a:gd name="T12" fmla="*/ 26 w 107"/>
                <a:gd name="T13" fmla="*/ 8 h 107"/>
                <a:gd name="T14" fmla="*/ 33 w 107"/>
                <a:gd name="T15" fmla="*/ 3 h 107"/>
                <a:gd name="T16" fmla="*/ 44 w 107"/>
                <a:gd name="T17" fmla="*/ 1 h 107"/>
                <a:gd name="T18" fmla="*/ 55 w 107"/>
                <a:gd name="T19" fmla="*/ 0 h 107"/>
                <a:gd name="T20" fmla="*/ 55 w 107"/>
                <a:gd name="T21" fmla="*/ 0 h 107"/>
                <a:gd name="T22" fmla="*/ 65 w 107"/>
                <a:gd name="T23" fmla="*/ 1 h 107"/>
                <a:gd name="T24" fmla="*/ 76 w 107"/>
                <a:gd name="T25" fmla="*/ 5 h 107"/>
                <a:gd name="T26" fmla="*/ 85 w 107"/>
                <a:gd name="T27" fmla="*/ 9 h 107"/>
                <a:gd name="T28" fmla="*/ 92 w 107"/>
                <a:gd name="T29" fmla="*/ 16 h 107"/>
                <a:gd name="T30" fmla="*/ 100 w 107"/>
                <a:gd name="T31" fmla="*/ 24 h 107"/>
                <a:gd name="T32" fmla="*/ 104 w 107"/>
                <a:gd name="T33" fmla="*/ 33 h 107"/>
                <a:gd name="T34" fmla="*/ 106 w 107"/>
                <a:gd name="T35" fmla="*/ 42 h 107"/>
                <a:gd name="T36" fmla="*/ 107 w 107"/>
                <a:gd name="T37" fmla="*/ 53 h 107"/>
                <a:gd name="T38" fmla="*/ 107 w 107"/>
                <a:gd name="T39" fmla="*/ 53 h 107"/>
                <a:gd name="T40" fmla="*/ 106 w 107"/>
                <a:gd name="T41" fmla="*/ 64 h 107"/>
                <a:gd name="T42" fmla="*/ 103 w 107"/>
                <a:gd name="T43" fmla="*/ 74 h 107"/>
                <a:gd name="T44" fmla="*/ 98 w 107"/>
                <a:gd name="T45" fmla="*/ 83 h 107"/>
                <a:gd name="T46" fmla="*/ 92 w 107"/>
                <a:gd name="T47" fmla="*/ 91 h 107"/>
                <a:gd name="T48" fmla="*/ 84 w 107"/>
                <a:gd name="T49" fmla="*/ 97 h 107"/>
                <a:gd name="T50" fmla="*/ 74 w 107"/>
                <a:gd name="T51" fmla="*/ 102 h 107"/>
                <a:gd name="T52" fmla="*/ 65 w 107"/>
                <a:gd name="T53" fmla="*/ 105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5 h 107"/>
                <a:gd name="T60" fmla="*/ 33 w 107"/>
                <a:gd name="T61" fmla="*/ 102 h 107"/>
                <a:gd name="T62" fmla="*/ 24 w 107"/>
                <a:gd name="T63" fmla="*/ 97 h 107"/>
                <a:gd name="T64" fmla="*/ 16 w 107"/>
                <a:gd name="T65" fmla="*/ 90 h 107"/>
                <a:gd name="T66" fmla="*/ 10 w 107"/>
                <a:gd name="T67" fmla="*/ 82 h 107"/>
                <a:gd name="T68" fmla="*/ 5 w 107"/>
                <a:gd name="T69" fmla="*/ 74 h 107"/>
                <a:gd name="T70" fmla="*/ 2 w 107"/>
                <a:gd name="T71" fmla="*/ 63 h 107"/>
                <a:gd name="T72" fmla="*/ 0 w 107"/>
                <a:gd name="T73" fmla="*/ 52 h 107"/>
                <a:gd name="T74" fmla="*/ 0 w 107"/>
                <a:gd name="T75" fmla="*/ 52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2"/>
                  </a:moveTo>
                  <a:lnTo>
                    <a:pt x="0" y="52"/>
                  </a:lnTo>
                  <a:lnTo>
                    <a:pt x="2" y="42"/>
                  </a:lnTo>
                  <a:lnTo>
                    <a:pt x="5" y="31"/>
                  </a:lnTo>
                  <a:lnTo>
                    <a:pt x="10" y="24"/>
                  </a:lnTo>
                  <a:lnTo>
                    <a:pt x="18" y="16"/>
                  </a:lnTo>
                  <a:lnTo>
                    <a:pt x="26" y="8"/>
                  </a:lnTo>
                  <a:lnTo>
                    <a:pt x="33" y="3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65" y="1"/>
                  </a:lnTo>
                  <a:lnTo>
                    <a:pt x="76" y="5"/>
                  </a:lnTo>
                  <a:lnTo>
                    <a:pt x="85" y="9"/>
                  </a:lnTo>
                  <a:lnTo>
                    <a:pt x="92" y="16"/>
                  </a:lnTo>
                  <a:lnTo>
                    <a:pt x="100" y="24"/>
                  </a:lnTo>
                  <a:lnTo>
                    <a:pt x="104" y="33"/>
                  </a:lnTo>
                  <a:lnTo>
                    <a:pt x="106" y="42"/>
                  </a:lnTo>
                  <a:lnTo>
                    <a:pt x="107" y="53"/>
                  </a:lnTo>
                  <a:lnTo>
                    <a:pt x="106" y="64"/>
                  </a:lnTo>
                  <a:lnTo>
                    <a:pt x="103" y="74"/>
                  </a:lnTo>
                  <a:lnTo>
                    <a:pt x="98" y="83"/>
                  </a:lnTo>
                  <a:lnTo>
                    <a:pt x="92" y="91"/>
                  </a:lnTo>
                  <a:lnTo>
                    <a:pt x="84" y="97"/>
                  </a:lnTo>
                  <a:lnTo>
                    <a:pt x="74" y="102"/>
                  </a:lnTo>
                  <a:lnTo>
                    <a:pt x="65" y="105"/>
                  </a:lnTo>
                  <a:lnTo>
                    <a:pt x="54" y="107"/>
                  </a:lnTo>
                  <a:lnTo>
                    <a:pt x="43" y="105"/>
                  </a:lnTo>
                  <a:lnTo>
                    <a:pt x="33" y="102"/>
                  </a:lnTo>
                  <a:lnTo>
                    <a:pt x="24" y="97"/>
                  </a:lnTo>
                  <a:lnTo>
                    <a:pt x="16" y="90"/>
                  </a:lnTo>
                  <a:lnTo>
                    <a:pt x="10" y="82"/>
                  </a:lnTo>
                  <a:lnTo>
                    <a:pt x="5" y="74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3" name="Freeform 274"/>
            <p:cNvSpPr>
              <a:spLocks/>
            </p:cNvSpPr>
            <p:nvPr/>
          </p:nvSpPr>
          <p:spPr bwMode="auto">
            <a:xfrm>
              <a:off x="3595" y="1504"/>
              <a:ext cx="106" cy="107"/>
            </a:xfrm>
            <a:custGeom>
              <a:avLst/>
              <a:gdLst>
                <a:gd name="T0" fmla="*/ 0 w 106"/>
                <a:gd name="T1" fmla="*/ 54 h 107"/>
                <a:gd name="T2" fmla="*/ 0 w 106"/>
                <a:gd name="T3" fmla="*/ 54 h 107"/>
                <a:gd name="T4" fmla="*/ 0 w 106"/>
                <a:gd name="T5" fmla="*/ 42 h 107"/>
                <a:gd name="T6" fmla="*/ 4 w 106"/>
                <a:gd name="T7" fmla="*/ 33 h 107"/>
                <a:gd name="T8" fmla="*/ 10 w 106"/>
                <a:gd name="T9" fmla="*/ 24 h 107"/>
                <a:gd name="T10" fmla="*/ 16 w 106"/>
                <a:gd name="T11" fmla="*/ 16 h 107"/>
                <a:gd name="T12" fmla="*/ 24 w 106"/>
                <a:gd name="T13" fmla="*/ 9 h 107"/>
                <a:gd name="T14" fmla="*/ 33 w 106"/>
                <a:gd name="T15" fmla="*/ 5 h 107"/>
                <a:gd name="T16" fmla="*/ 43 w 106"/>
                <a:gd name="T17" fmla="*/ 2 h 107"/>
                <a:gd name="T18" fmla="*/ 54 w 106"/>
                <a:gd name="T19" fmla="*/ 0 h 107"/>
                <a:gd name="T20" fmla="*/ 54 w 106"/>
                <a:gd name="T21" fmla="*/ 0 h 107"/>
                <a:gd name="T22" fmla="*/ 65 w 106"/>
                <a:gd name="T23" fmla="*/ 2 h 107"/>
                <a:gd name="T24" fmla="*/ 74 w 106"/>
                <a:gd name="T25" fmla="*/ 5 h 107"/>
                <a:gd name="T26" fmla="*/ 84 w 106"/>
                <a:gd name="T27" fmla="*/ 9 h 107"/>
                <a:gd name="T28" fmla="*/ 92 w 106"/>
                <a:gd name="T29" fmla="*/ 16 h 107"/>
                <a:gd name="T30" fmla="*/ 98 w 106"/>
                <a:gd name="T31" fmla="*/ 25 h 107"/>
                <a:gd name="T32" fmla="*/ 103 w 106"/>
                <a:gd name="T33" fmla="*/ 33 h 107"/>
                <a:gd name="T34" fmla="*/ 106 w 106"/>
                <a:gd name="T35" fmla="*/ 44 h 107"/>
                <a:gd name="T36" fmla="*/ 106 w 106"/>
                <a:gd name="T37" fmla="*/ 55 h 107"/>
                <a:gd name="T38" fmla="*/ 106 w 106"/>
                <a:gd name="T39" fmla="*/ 55 h 107"/>
                <a:gd name="T40" fmla="*/ 106 w 106"/>
                <a:gd name="T41" fmla="*/ 65 h 107"/>
                <a:gd name="T42" fmla="*/ 103 w 106"/>
                <a:gd name="T43" fmla="*/ 76 h 107"/>
                <a:gd name="T44" fmla="*/ 96 w 106"/>
                <a:gd name="T45" fmla="*/ 83 h 107"/>
                <a:gd name="T46" fmla="*/ 90 w 106"/>
                <a:gd name="T47" fmla="*/ 91 h 107"/>
                <a:gd name="T48" fmla="*/ 82 w 106"/>
                <a:gd name="T49" fmla="*/ 98 h 107"/>
                <a:gd name="T50" fmla="*/ 73 w 106"/>
                <a:gd name="T51" fmla="*/ 102 h 107"/>
                <a:gd name="T52" fmla="*/ 63 w 106"/>
                <a:gd name="T53" fmla="*/ 105 h 107"/>
                <a:gd name="T54" fmla="*/ 52 w 106"/>
                <a:gd name="T55" fmla="*/ 107 h 107"/>
                <a:gd name="T56" fmla="*/ 52 w 106"/>
                <a:gd name="T57" fmla="*/ 107 h 107"/>
                <a:gd name="T58" fmla="*/ 41 w 106"/>
                <a:gd name="T59" fmla="*/ 105 h 107"/>
                <a:gd name="T60" fmla="*/ 32 w 106"/>
                <a:gd name="T61" fmla="*/ 102 h 107"/>
                <a:gd name="T62" fmla="*/ 22 w 106"/>
                <a:gd name="T63" fmla="*/ 98 h 107"/>
                <a:gd name="T64" fmla="*/ 15 w 106"/>
                <a:gd name="T65" fmla="*/ 91 h 107"/>
                <a:gd name="T66" fmla="*/ 8 w 106"/>
                <a:gd name="T67" fmla="*/ 83 h 107"/>
                <a:gd name="T68" fmla="*/ 4 w 106"/>
                <a:gd name="T69" fmla="*/ 74 h 107"/>
                <a:gd name="T70" fmla="*/ 0 w 106"/>
                <a:gd name="T71" fmla="*/ 65 h 107"/>
                <a:gd name="T72" fmla="*/ 0 w 106"/>
                <a:gd name="T73" fmla="*/ 54 h 107"/>
                <a:gd name="T74" fmla="*/ 0 w 106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7"/>
                <a:gd name="T116" fmla="*/ 106 w 106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7">
                  <a:moveTo>
                    <a:pt x="0" y="54"/>
                  </a:moveTo>
                  <a:lnTo>
                    <a:pt x="0" y="54"/>
                  </a:lnTo>
                  <a:lnTo>
                    <a:pt x="0" y="42"/>
                  </a:lnTo>
                  <a:lnTo>
                    <a:pt x="4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9"/>
                  </a:lnTo>
                  <a:lnTo>
                    <a:pt x="33" y="5"/>
                  </a:lnTo>
                  <a:lnTo>
                    <a:pt x="43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4" y="9"/>
                  </a:lnTo>
                  <a:lnTo>
                    <a:pt x="92" y="16"/>
                  </a:lnTo>
                  <a:lnTo>
                    <a:pt x="98" y="25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6" y="55"/>
                  </a:lnTo>
                  <a:lnTo>
                    <a:pt x="106" y="65"/>
                  </a:lnTo>
                  <a:lnTo>
                    <a:pt x="103" y="76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8"/>
                  </a:lnTo>
                  <a:lnTo>
                    <a:pt x="73" y="102"/>
                  </a:lnTo>
                  <a:lnTo>
                    <a:pt x="63" y="105"/>
                  </a:lnTo>
                  <a:lnTo>
                    <a:pt x="52" y="107"/>
                  </a:lnTo>
                  <a:lnTo>
                    <a:pt x="41" y="105"/>
                  </a:lnTo>
                  <a:lnTo>
                    <a:pt x="32" y="102"/>
                  </a:lnTo>
                  <a:lnTo>
                    <a:pt x="22" y="98"/>
                  </a:lnTo>
                  <a:lnTo>
                    <a:pt x="15" y="91"/>
                  </a:lnTo>
                  <a:lnTo>
                    <a:pt x="8" y="83"/>
                  </a:lnTo>
                  <a:lnTo>
                    <a:pt x="4" y="74"/>
                  </a:lnTo>
                  <a:lnTo>
                    <a:pt x="0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4" name="Freeform 275"/>
            <p:cNvSpPr>
              <a:spLocks/>
            </p:cNvSpPr>
            <p:nvPr/>
          </p:nvSpPr>
          <p:spPr bwMode="auto">
            <a:xfrm>
              <a:off x="3595" y="1504"/>
              <a:ext cx="106" cy="107"/>
            </a:xfrm>
            <a:custGeom>
              <a:avLst/>
              <a:gdLst>
                <a:gd name="T0" fmla="*/ 0 w 106"/>
                <a:gd name="T1" fmla="*/ 54 h 107"/>
                <a:gd name="T2" fmla="*/ 0 w 106"/>
                <a:gd name="T3" fmla="*/ 54 h 107"/>
                <a:gd name="T4" fmla="*/ 0 w 106"/>
                <a:gd name="T5" fmla="*/ 42 h 107"/>
                <a:gd name="T6" fmla="*/ 4 w 106"/>
                <a:gd name="T7" fmla="*/ 33 h 107"/>
                <a:gd name="T8" fmla="*/ 10 w 106"/>
                <a:gd name="T9" fmla="*/ 24 h 107"/>
                <a:gd name="T10" fmla="*/ 16 w 106"/>
                <a:gd name="T11" fmla="*/ 16 h 107"/>
                <a:gd name="T12" fmla="*/ 24 w 106"/>
                <a:gd name="T13" fmla="*/ 9 h 107"/>
                <a:gd name="T14" fmla="*/ 33 w 106"/>
                <a:gd name="T15" fmla="*/ 5 h 107"/>
                <a:gd name="T16" fmla="*/ 43 w 106"/>
                <a:gd name="T17" fmla="*/ 2 h 107"/>
                <a:gd name="T18" fmla="*/ 54 w 106"/>
                <a:gd name="T19" fmla="*/ 0 h 107"/>
                <a:gd name="T20" fmla="*/ 54 w 106"/>
                <a:gd name="T21" fmla="*/ 0 h 107"/>
                <a:gd name="T22" fmla="*/ 65 w 106"/>
                <a:gd name="T23" fmla="*/ 2 h 107"/>
                <a:gd name="T24" fmla="*/ 74 w 106"/>
                <a:gd name="T25" fmla="*/ 5 h 107"/>
                <a:gd name="T26" fmla="*/ 84 w 106"/>
                <a:gd name="T27" fmla="*/ 9 h 107"/>
                <a:gd name="T28" fmla="*/ 92 w 106"/>
                <a:gd name="T29" fmla="*/ 16 h 107"/>
                <a:gd name="T30" fmla="*/ 98 w 106"/>
                <a:gd name="T31" fmla="*/ 25 h 107"/>
                <a:gd name="T32" fmla="*/ 103 w 106"/>
                <a:gd name="T33" fmla="*/ 33 h 107"/>
                <a:gd name="T34" fmla="*/ 106 w 106"/>
                <a:gd name="T35" fmla="*/ 44 h 107"/>
                <a:gd name="T36" fmla="*/ 106 w 106"/>
                <a:gd name="T37" fmla="*/ 55 h 107"/>
                <a:gd name="T38" fmla="*/ 106 w 106"/>
                <a:gd name="T39" fmla="*/ 55 h 107"/>
                <a:gd name="T40" fmla="*/ 106 w 106"/>
                <a:gd name="T41" fmla="*/ 65 h 107"/>
                <a:gd name="T42" fmla="*/ 103 w 106"/>
                <a:gd name="T43" fmla="*/ 76 h 107"/>
                <a:gd name="T44" fmla="*/ 96 w 106"/>
                <a:gd name="T45" fmla="*/ 83 h 107"/>
                <a:gd name="T46" fmla="*/ 90 w 106"/>
                <a:gd name="T47" fmla="*/ 91 h 107"/>
                <a:gd name="T48" fmla="*/ 82 w 106"/>
                <a:gd name="T49" fmla="*/ 98 h 107"/>
                <a:gd name="T50" fmla="*/ 73 w 106"/>
                <a:gd name="T51" fmla="*/ 102 h 107"/>
                <a:gd name="T52" fmla="*/ 63 w 106"/>
                <a:gd name="T53" fmla="*/ 105 h 107"/>
                <a:gd name="T54" fmla="*/ 52 w 106"/>
                <a:gd name="T55" fmla="*/ 107 h 107"/>
                <a:gd name="T56" fmla="*/ 52 w 106"/>
                <a:gd name="T57" fmla="*/ 107 h 107"/>
                <a:gd name="T58" fmla="*/ 41 w 106"/>
                <a:gd name="T59" fmla="*/ 105 h 107"/>
                <a:gd name="T60" fmla="*/ 32 w 106"/>
                <a:gd name="T61" fmla="*/ 102 h 107"/>
                <a:gd name="T62" fmla="*/ 22 w 106"/>
                <a:gd name="T63" fmla="*/ 98 h 107"/>
                <a:gd name="T64" fmla="*/ 15 w 106"/>
                <a:gd name="T65" fmla="*/ 91 h 107"/>
                <a:gd name="T66" fmla="*/ 8 w 106"/>
                <a:gd name="T67" fmla="*/ 83 h 107"/>
                <a:gd name="T68" fmla="*/ 4 w 106"/>
                <a:gd name="T69" fmla="*/ 74 h 107"/>
                <a:gd name="T70" fmla="*/ 0 w 106"/>
                <a:gd name="T71" fmla="*/ 65 h 107"/>
                <a:gd name="T72" fmla="*/ 0 w 106"/>
                <a:gd name="T73" fmla="*/ 54 h 107"/>
                <a:gd name="T74" fmla="*/ 0 w 106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6"/>
                <a:gd name="T115" fmla="*/ 0 h 107"/>
                <a:gd name="T116" fmla="*/ 106 w 106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6" h="107">
                  <a:moveTo>
                    <a:pt x="0" y="54"/>
                  </a:moveTo>
                  <a:lnTo>
                    <a:pt x="0" y="54"/>
                  </a:lnTo>
                  <a:lnTo>
                    <a:pt x="0" y="42"/>
                  </a:lnTo>
                  <a:lnTo>
                    <a:pt x="4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9"/>
                  </a:lnTo>
                  <a:lnTo>
                    <a:pt x="33" y="5"/>
                  </a:lnTo>
                  <a:lnTo>
                    <a:pt x="43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4" y="9"/>
                  </a:lnTo>
                  <a:lnTo>
                    <a:pt x="92" y="16"/>
                  </a:lnTo>
                  <a:lnTo>
                    <a:pt x="98" y="25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6" y="55"/>
                  </a:lnTo>
                  <a:lnTo>
                    <a:pt x="106" y="65"/>
                  </a:lnTo>
                  <a:lnTo>
                    <a:pt x="103" y="76"/>
                  </a:lnTo>
                  <a:lnTo>
                    <a:pt x="96" y="83"/>
                  </a:lnTo>
                  <a:lnTo>
                    <a:pt x="90" y="91"/>
                  </a:lnTo>
                  <a:lnTo>
                    <a:pt x="82" y="98"/>
                  </a:lnTo>
                  <a:lnTo>
                    <a:pt x="73" y="102"/>
                  </a:lnTo>
                  <a:lnTo>
                    <a:pt x="63" y="105"/>
                  </a:lnTo>
                  <a:lnTo>
                    <a:pt x="52" y="107"/>
                  </a:lnTo>
                  <a:lnTo>
                    <a:pt x="41" y="105"/>
                  </a:lnTo>
                  <a:lnTo>
                    <a:pt x="32" y="102"/>
                  </a:lnTo>
                  <a:lnTo>
                    <a:pt x="22" y="98"/>
                  </a:lnTo>
                  <a:lnTo>
                    <a:pt x="15" y="91"/>
                  </a:lnTo>
                  <a:lnTo>
                    <a:pt x="8" y="83"/>
                  </a:lnTo>
                  <a:lnTo>
                    <a:pt x="4" y="74"/>
                  </a:lnTo>
                  <a:lnTo>
                    <a:pt x="0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5" name="Freeform 276"/>
            <p:cNvSpPr>
              <a:spLocks/>
            </p:cNvSpPr>
            <p:nvPr/>
          </p:nvSpPr>
          <p:spPr bwMode="auto">
            <a:xfrm>
              <a:off x="3865" y="1013"/>
              <a:ext cx="107" cy="107"/>
            </a:xfrm>
            <a:custGeom>
              <a:avLst/>
              <a:gdLst>
                <a:gd name="T0" fmla="*/ 0 w 107"/>
                <a:gd name="T1" fmla="*/ 53 h 107"/>
                <a:gd name="T2" fmla="*/ 0 w 107"/>
                <a:gd name="T3" fmla="*/ 53 h 107"/>
                <a:gd name="T4" fmla="*/ 1 w 107"/>
                <a:gd name="T5" fmla="*/ 42 h 107"/>
                <a:gd name="T6" fmla="*/ 4 w 107"/>
                <a:gd name="T7" fmla="*/ 33 h 107"/>
                <a:gd name="T8" fmla="*/ 9 w 107"/>
                <a:gd name="T9" fmla="*/ 23 h 107"/>
                <a:gd name="T10" fmla="*/ 17 w 107"/>
                <a:gd name="T11" fmla="*/ 16 h 107"/>
                <a:gd name="T12" fmla="*/ 25 w 107"/>
                <a:gd name="T13" fmla="*/ 9 h 107"/>
                <a:gd name="T14" fmla="*/ 33 w 107"/>
                <a:gd name="T15" fmla="*/ 5 h 107"/>
                <a:gd name="T16" fmla="*/ 44 w 107"/>
                <a:gd name="T17" fmla="*/ 1 h 107"/>
                <a:gd name="T18" fmla="*/ 55 w 107"/>
                <a:gd name="T19" fmla="*/ 0 h 107"/>
                <a:gd name="T20" fmla="*/ 55 w 107"/>
                <a:gd name="T21" fmla="*/ 0 h 107"/>
                <a:gd name="T22" fmla="*/ 64 w 107"/>
                <a:gd name="T23" fmla="*/ 1 h 107"/>
                <a:gd name="T24" fmla="*/ 75 w 107"/>
                <a:gd name="T25" fmla="*/ 5 h 107"/>
                <a:gd name="T26" fmla="*/ 83 w 107"/>
                <a:gd name="T27" fmla="*/ 9 h 107"/>
                <a:gd name="T28" fmla="*/ 91 w 107"/>
                <a:gd name="T29" fmla="*/ 16 h 107"/>
                <a:gd name="T30" fmla="*/ 99 w 107"/>
                <a:gd name="T31" fmla="*/ 23 h 107"/>
                <a:gd name="T32" fmla="*/ 103 w 107"/>
                <a:gd name="T33" fmla="*/ 33 h 107"/>
                <a:gd name="T34" fmla="*/ 105 w 107"/>
                <a:gd name="T35" fmla="*/ 44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5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7 h 107"/>
                <a:gd name="T50" fmla="*/ 74 w 107"/>
                <a:gd name="T51" fmla="*/ 102 h 107"/>
                <a:gd name="T52" fmla="*/ 64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3 w 107"/>
                <a:gd name="T61" fmla="*/ 102 h 107"/>
                <a:gd name="T62" fmla="*/ 23 w 107"/>
                <a:gd name="T63" fmla="*/ 97 h 107"/>
                <a:gd name="T64" fmla="*/ 15 w 107"/>
                <a:gd name="T65" fmla="*/ 91 h 107"/>
                <a:gd name="T66" fmla="*/ 9 w 107"/>
                <a:gd name="T67" fmla="*/ 83 h 107"/>
                <a:gd name="T68" fmla="*/ 4 w 107"/>
                <a:gd name="T69" fmla="*/ 74 h 107"/>
                <a:gd name="T70" fmla="*/ 1 w 107"/>
                <a:gd name="T71" fmla="*/ 64 h 107"/>
                <a:gd name="T72" fmla="*/ 0 w 107"/>
                <a:gd name="T73" fmla="*/ 53 h 107"/>
                <a:gd name="T74" fmla="*/ 0 w 107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3"/>
                  </a:moveTo>
                  <a:lnTo>
                    <a:pt x="0" y="53"/>
                  </a:lnTo>
                  <a:lnTo>
                    <a:pt x="1" y="42"/>
                  </a:lnTo>
                  <a:lnTo>
                    <a:pt x="4" y="33"/>
                  </a:lnTo>
                  <a:lnTo>
                    <a:pt x="9" y="23"/>
                  </a:lnTo>
                  <a:lnTo>
                    <a:pt x="17" y="16"/>
                  </a:lnTo>
                  <a:lnTo>
                    <a:pt x="25" y="9"/>
                  </a:lnTo>
                  <a:lnTo>
                    <a:pt x="33" y="5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64" y="1"/>
                  </a:lnTo>
                  <a:lnTo>
                    <a:pt x="75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9" y="23"/>
                  </a:lnTo>
                  <a:lnTo>
                    <a:pt x="103" y="33"/>
                  </a:lnTo>
                  <a:lnTo>
                    <a:pt x="105" y="44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5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7"/>
                  </a:lnTo>
                  <a:lnTo>
                    <a:pt x="74" y="102"/>
                  </a:lnTo>
                  <a:lnTo>
                    <a:pt x="64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3" y="102"/>
                  </a:lnTo>
                  <a:lnTo>
                    <a:pt x="23" y="97"/>
                  </a:lnTo>
                  <a:lnTo>
                    <a:pt x="15" y="91"/>
                  </a:lnTo>
                  <a:lnTo>
                    <a:pt x="9" y="83"/>
                  </a:lnTo>
                  <a:lnTo>
                    <a:pt x="4" y="74"/>
                  </a:lnTo>
                  <a:lnTo>
                    <a:pt x="1" y="64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6" name="Freeform 277"/>
            <p:cNvSpPr>
              <a:spLocks/>
            </p:cNvSpPr>
            <p:nvPr/>
          </p:nvSpPr>
          <p:spPr bwMode="auto">
            <a:xfrm>
              <a:off x="3865" y="1013"/>
              <a:ext cx="107" cy="107"/>
            </a:xfrm>
            <a:custGeom>
              <a:avLst/>
              <a:gdLst>
                <a:gd name="T0" fmla="*/ 0 w 107"/>
                <a:gd name="T1" fmla="*/ 53 h 107"/>
                <a:gd name="T2" fmla="*/ 0 w 107"/>
                <a:gd name="T3" fmla="*/ 53 h 107"/>
                <a:gd name="T4" fmla="*/ 1 w 107"/>
                <a:gd name="T5" fmla="*/ 42 h 107"/>
                <a:gd name="T6" fmla="*/ 4 w 107"/>
                <a:gd name="T7" fmla="*/ 33 h 107"/>
                <a:gd name="T8" fmla="*/ 9 w 107"/>
                <a:gd name="T9" fmla="*/ 23 h 107"/>
                <a:gd name="T10" fmla="*/ 17 w 107"/>
                <a:gd name="T11" fmla="*/ 16 h 107"/>
                <a:gd name="T12" fmla="*/ 25 w 107"/>
                <a:gd name="T13" fmla="*/ 9 h 107"/>
                <a:gd name="T14" fmla="*/ 33 w 107"/>
                <a:gd name="T15" fmla="*/ 5 h 107"/>
                <a:gd name="T16" fmla="*/ 44 w 107"/>
                <a:gd name="T17" fmla="*/ 1 h 107"/>
                <a:gd name="T18" fmla="*/ 55 w 107"/>
                <a:gd name="T19" fmla="*/ 0 h 107"/>
                <a:gd name="T20" fmla="*/ 55 w 107"/>
                <a:gd name="T21" fmla="*/ 0 h 107"/>
                <a:gd name="T22" fmla="*/ 64 w 107"/>
                <a:gd name="T23" fmla="*/ 1 h 107"/>
                <a:gd name="T24" fmla="*/ 75 w 107"/>
                <a:gd name="T25" fmla="*/ 5 h 107"/>
                <a:gd name="T26" fmla="*/ 83 w 107"/>
                <a:gd name="T27" fmla="*/ 9 h 107"/>
                <a:gd name="T28" fmla="*/ 91 w 107"/>
                <a:gd name="T29" fmla="*/ 16 h 107"/>
                <a:gd name="T30" fmla="*/ 99 w 107"/>
                <a:gd name="T31" fmla="*/ 23 h 107"/>
                <a:gd name="T32" fmla="*/ 103 w 107"/>
                <a:gd name="T33" fmla="*/ 33 h 107"/>
                <a:gd name="T34" fmla="*/ 105 w 107"/>
                <a:gd name="T35" fmla="*/ 44 h 107"/>
                <a:gd name="T36" fmla="*/ 107 w 107"/>
                <a:gd name="T37" fmla="*/ 53 h 107"/>
                <a:gd name="T38" fmla="*/ 107 w 107"/>
                <a:gd name="T39" fmla="*/ 53 h 107"/>
                <a:gd name="T40" fmla="*/ 105 w 107"/>
                <a:gd name="T41" fmla="*/ 64 h 107"/>
                <a:gd name="T42" fmla="*/ 102 w 107"/>
                <a:gd name="T43" fmla="*/ 75 h 107"/>
                <a:gd name="T44" fmla="*/ 97 w 107"/>
                <a:gd name="T45" fmla="*/ 83 h 107"/>
                <a:gd name="T46" fmla="*/ 91 w 107"/>
                <a:gd name="T47" fmla="*/ 91 h 107"/>
                <a:gd name="T48" fmla="*/ 83 w 107"/>
                <a:gd name="T49" fmla="*/ 97 h 107"/>
                <a:gd name="T50" fmla="*/ 74 w 107"/>
                <a:gd name="T51" fmla="*/ 102 h 107"/>
                <a:gd name="T52" fmla="*/ 64 w 107"/>
                <a:gd name="T53" fmla="*/ 105 h 107"/>
                <a:gd name="T54" fmla="*/ 53 w 107"/>
                <a:gd name="T55" fmla="*/ 107 h 107"/>
                <a:gd name="T56" fmla="*/ 53 w 107"/>
                <a:gd name="T57" fmla="*/ 107 h 107"/>
                <a:gd name="T58" fmla="*/ 42 w 107"/>
                <a:gd name="T59" fmla="*/ 105 h 107"/>
                <a:gd name="T60" fmla="*/ 33 w 107"/>
                <a:gd name="T61" fmla="*/ 102 h 107"/>
                <a:gd name="T62" fmla="*/ 23 w 107"/>
                <a:gd name="T63" fmla="*/ 97 h 107"/>
                <a:gd name="T64" fmla="*/ 15 w 107"/>
                <a:gd name="T65" fmla="*/ 91 h 107"/>
                <a:gd name="T66" fmla="*/ 9 w 107"/>
                <a:gd name="T67" fmla="*/ 83 h 107"/>
                <a:gd name="T68" fmla="*/ 4 w 107"/>
                <a:gd name="T69" fmla="*/ 74 h 107"/>
                <a:gd name="T70" fmla="*/ 1 w 107"/>
                <a:gd name="T71" fmla="*/ 64 h 107"/>
                <a:gd name="T72" fmla="*/ 0 w 107"/>
                <a:gd name="T73" fmla="*/ 53 h 107"/>
                <a:gd name="T74" fmla="*/ 0 w 107"/>
                <a:gd name="T75" fmla="*/ 53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3"/>
                  </a:moveTo>
                  <a:lnTo>
                    <a:pt x="0" y="53"/>
                  </a:lnTo>
                  <a:lnTo>
                    <a:pt x="1" y="42"/>
                  </a:lnTo>
                  <a:lnTo>
                    <a:pt x="4" y="33"/>
                  </a:lnTo>
                  <a:lnTo>
                    <a:pt x="9" y="23"/>
                  </a:lnTo>
                  <a:lnTo>
                    <a:pt x="17" y="16"/>
                  </a:lnTo>
                  <a:lnTo>
                    <a:pt x="25" y="9"/>
                  </a:lnTo>
                  <a:lnTo>
                    <a:pt x="33" y="5"/>
                  </a:lnTo>
                  <a:lnTo>
                    <a:pt x="44" y="1"/>
                  </a:lnTo>
                  <a:lnTo>
                    <a:pt x="55" y="0"/>
                  </a:lnTo>
                  <a:lnTo>
                    <a:pt x="64" y="1"/>
                  </a:lnTo>
                  <a:lnTo>
                    <a:pt x="75" y="5"/>
                  </a:lnTo>
                  <a:lnTo>
                    <a:pt x="83" y="9"/>
                  </a:lnTo>
                  <a:lnTo>
                    <a:pt x="91" y="16"/>
                  </a:lnTo>
                  <a:lnTo>
                    <a:pt x="99" y="23"/>
                  </a:lnTo>
                  <a:lnTo>
                    <a:pt x="103" y="33"/>
                  </a:lnTo>
                  <a:lnTo>
                    <a:pt x="105" y="44"/>
                  </a:lnTo>
                  <a:lnTo>
                    <a:pt x="107" y="53"/>
                  </a:lnTo>
                  <a:lnTo>
                    <a:pt x="105" y="64"/>
                  </a:lnTo>
                  <a:lnTo>
                    <a:pt x="102" y="75"/>
                  </a:lnTo>
                  <a:lnTo>
                    <a:pt x="97" y="83"/>
                  </a:lnTo>
                  <a:lnTo>
                    <a:pt x="91" y="91"/>
                  </a:lnTo>
                  <a:lnTo>
                    <a:pt x="83" y="97"/>
                  </a:lnTo>
                  <a:lnTo>
                    <a:pt x="74" y="102"/>
                  </a:lnTo>
                  <a:lnTo>
                    <a:pt x="64" y="105"/>
                  </a:lnTo>
                  <a:lnTo>
                    <a:pt x="53" y="107"/>
                  </a:lnTo>
                  <a:lnTo>
                    <a:pt x="42" y="105"/>
                  </a:lnTo>
                  <a:lnTo>
                    <a:pt x="33" y="102"/>
                  </a:lnTo>
                  <a:lnTo>
                    <a:pt x="23" y="97"/>
                  </a:lnTo>
                  <a:lnTo>
                    <a:pt x="15" y="91"/>
                  </a:lnTo>
                  <a:lnTo>
                    <a:pt x="9" y="83"/>
                  </a:lnTo>
                  <a:lnTo>
                    <a:pt x="4" y="74"/>
                  </a:lnTo>
                  <a:lnTo>
                    <a:pt x="1" y="64"/>
                  </a:lnTo>
                  <a:lnTo>
                    <a:pt x="0" y="53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7" name="Freeform 278"/>
            <p:cNvSpPr>
              <a:spLocks/>
            </p:cNvSpPr>
            <p:nvPr/>
          </p:nvSpPr>
          <p:spPr bwMode="auto">
            <a:xfrm>
              <a:off x="3723" y="1137"/>
              <a:ext cx="107" cy="106"/>
            </a:xfrm>
            <a:custGeom>
              <a:avLst/>
              <a:gdLst>
                <a:gd name="T0" fmla="*/ 0 w 107"/>
                <a:gd name="T1" fmla="*/ 52 h 106"/>
                <a:gd name="T2" fmla="*/ 0 w 107"/>
                <a:gd name="T3" fmla="*/ 52 h 106"/>
                <a:gd name="T4" fmla="*/ 2 w 107"/>
                <a:gd name="T5" fmla="*/ 41 h 106"/>
                <a:gd name="T6" fmla="*/ 5 w 107"/>
                <a:gd name="T7" fmla="*/ 32 h 106"/>
                <a:gd name="T8" fmla="*/ 9 w 107"/>
                <a:gd name="T9" fmla="*/ 22 h 106"/>
                <a:gd name="T10" fmla="*/ 16 w 107"/>
                <a:gd name="T11" fmla="*/ 14 h 106"/>
                <a:gd name="T12" fmla="*/ 24 w 107"/>
                <a:gd name="T13" fmla="*/ 8 h 106"/>
                <a:gd name="T14" fmla="*/ 33 w 107"/>
                <a:gd name="T15" fmla="*/ 3 h 106"/>
                <a:gd name="T16" fmla="*/ 42 w 107"/>
                <a:gd name="T17" fmla="*/ 0 h 106"/>
                <a:gd name="T18" fmla="*/ 53 w 107"/>
                <a:gd name="T19" fmla="*/ 0 h 106"/>
                <a:gd name="T20" fmla="*/ 53 w 107"/>
                <a:gd name="T21" fmla="*/ 0 h 106"/>
                <a:gd name="T22" fmla="*/ 64 w 107"/>
                <a:gd name="T23" fmla="*/ 0 h 106"/>
                <a:gd name="T24" fmla="*/ 74 w 107"/>
                <a:gd name="T25" fmla="*/ 3 h 106"/>
                <a:gd name="T26" fmla="*/ 83 w 107"/>
                <a:gd name="T27" fmla="*/ 10 h 106"/>
                <a:gd name="T28" fmla="*/ 91 w 107"/>
                <a:gd name="T29" fmla="*/ 16 h 106"/>
                <a:gd name="T30" fmla="*/ 98 w 107"/>
                <a:gd name="T31" fmla="*/ 24 h 106"/>
                <a:gd name="T32" fmla="*/ 102 w 107"/>
                <a:gd name="T33" fmla="*/ 33 h 106"/>
                <a:gd name="T34" fmla="*/ 105 w 107"/>
                <a:gd name="T35" fmla="*/ 43 h 106"/>
                <a:gd name="T36" fmla="*/ 107 w 107"/>
                <a:gd name="T37" fmla="*/ 54 h 106"/>
                <a:gd name="T38" fmla="*/ 107 w 107"/>
                <a:gd name="T39" fmla="*/ 54 h 106"/>
                <a:gd name="T40" fmla="*/ 105 w 107"/>
                <a:gd name="T41" fmla="*/ 65 h 106"/>
                <a:gd name="T42" fmla="*/ 102 w 107"/>
                <a:gd name="T43" fmla="*/ 74 h 106"/>
                <a:gd name="T44" fmla="*/ 98 w 107"/>
                <a:gd name="T45" fmla="*/ 84 h 106"/>
                <a:gd name="T46" fmla="*/ 91 w 107"/>
                <a:gd name="T47" fmla="*/ 91 h 106"/>
                <a:gd name="T48" fmla="*/ 82 w 107"/>
                <a:gd name="T49" fmla="*/ 98 h 106"/>
                <a:gd name="T50" fmla="*/ 74 w 107"/>
                <a:gd name="T51" fmla="*/ 103 h 106"/>
                <a:gd name="T52" fmla="*/ 63 w 107"/>
                <a:gd name="T53" fmla="*/ 106 h 106"/>
                <a:gd name="T54" fmla="*/ 52 w 107"/>
                <a:gd name="T55" fmla="*/ 106 h 106"/>
                <a:gd name="T56" fmla="*/ 52 w 107"/>
                <a:gd name="T57" fmla="*/ 106 h 106"/>
                <a:gd name="T58" fmla="*/ 42 w 107"/>
                <a:gd name="T59" fmla="*/ 106 h 106"/>
                <a:gd name="T60" fmla="*/ 31 w 107"/>
                <a:gd name="T61" fmla="*/ 101 h 106"/>
                <a:gd name="T62" fmla="*/ 24 w 107"/>
                <a:gd name="T63" fmla="*/ 96 h 106"/>
                <a:gd name="T64" fmla="*/ 16 w 107"/>
                <a:gd name="T65" fmla="*/ 90 h 106"/>
                <a:gd name="T66" fmla="*/ 9 w 107"/>
                <a:gd name="T67" fmla="*/ 82 h 106"/>
                <a:gd name="T68" fmla="*/ 5 w 107"/>
                <a:gd name="T69" fmla="*/ 73 h 106"/>
                <a:gd name="T70" fmla="*/ 2 w 107"/>
                <a:gd name="T71" fmla="*/ 63 h 106"/>
                <a:gd name="T72" fmla="*/ 0 w 107"/>
                <a:gd name="T73" fmla="*/ 52 h 106"/>
                <a:gd name="T74" fmla="*/ 0 w 107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6"/>
                <a:gd name="T116" fmla="*/ 107 w 107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6">
                  <a:moveTo>
                    <a:pt x="0" y="52"/>
                  </a:moveTo>
                  <a:lnTo>
                    <a:pt x="0" y="52"/>
                  </a:lnTo>
                  <a:lnTo>
                    <a:pt x="2" y="41"/>
                  </a:lnTo>
                  <a:lnTo>
                    <a:pt x="5" y="32"/>
                  </a:lnTo>
                  <a:lnTo>
                    <a:pt x="9" y="22"/>
                  </a:lnTo>
                  <a:lnTo>
                    <a:pt x="16" y="14"/>
                  </a:lnTo>
                  <a:lnTo>
                    <a:pt x="24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0"/>
                  </a:lnTo>
                  <a:lnTo>
                    <a:pt x="74" y="3"/>
                  </a:lnTo>
                  <a:lnTo>
                    <a:pt x="83" y="10"/>
                  </a:lnTo>
                  <a:lnTo>
                    <a:pt x="91" y="16"/>
                  </a:lnTo>
                  <a:lnTo>
                    <a:pt x="98" y="24"/>
                  </a:lnTo>
                  <a:lnTo>
                    <a:pt x="102" y="33"/>
                  </a:lnTo>
                  <a:lnTo>
                    <a:pt x="105" y="43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1" y="91"/>
                  </a:lnTo>
                  <a:lnTo>
                    <a:pt x="82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2" y="106"/>
                  </a:lnTo>
                  <a:lnTo>
                    <a:pt x="42" y="106"/>
                  </a:lnTo>
                  <a:lnTo>
                    <a:pt x="31" y="101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9" y="82"/>
                  </a:lnTo>
                  <a:lnTo>
                    <a:pt x="5" y="73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8" name="Freeform 279"/>
            <p:cNvSpPr>
              <a:spLocks/>
            </p:cNvSpPr>
            <p:nvPr/>
          </p:nvSpPr>
          <p:spPr bwMode="auto">
            <a:xfrm>
              <a:off x="3723" y="1137"/>
              <a:ext cx="107" cy="106"/>
            </a:xfrm>
            <a:custGeom>
              <a:avLst/>
              <a:gdLst>
                <a:gd name="T0" fmla="*/ 0 w 107"/>
                <a:gd name="T1" fmla="*/ 52 h 106"/>
                <a:gd name="T2" fmla="*/ 0 w 107"/>
                <a:gd name="T3" fmla="*/ 52 h 106"/>
                <a:gd name="T4" fmla="*/ 2 w 107"/>
                <a:gd name="T5" fmla="*/ 41 h 106"/>
                <a:gd name="T6" fmla="*/ 5 w 107"/>
                <a:gd name="T7" fmla="*/ 32 h 106"/>
                <a:gd name="T8" fmla="*/ 9 w 107"/>
                <a:gd name="T9" fmla="*/ 22 h 106"/>
                <a:gd name="T10" fmla="*/ 16 w 107"/>
                <a:gd name="T11" fmla="*/ 14 h 106"/>
                <a:gd name="T12" fmla="*/ 24 w 107"/>
                <a:gd name="T13" fmla="*/ 8 h 106"/>
                <a:gd name="T14" fmla="*/ 33 w 107"/>
                <a:gd name="T15" fmla="*/ 3 h 106"/>
                <a:gd name="T16" fmla="*/ 42 w 107"/>
                <a:gd name="T17" fmla="*/ 0 h 106"/>
                <a:gd name="T18" fmla="*/ 53 w 107"/>
                <a:gd name="T19" fmla="*/ 0 h 106"/>
                <a:gd name="T20" fmla="*/ 53 w 107"/>
                <a:gd name="T21" fmla="*/ 0 h 106"/>
                <a:gd name="T22" fmla="*/ 64 w 107"/>
                <a:gd name="T23" fmla="*/ 0 h 106"/>
                <a:gd name="T24" fmla="*/ 74 w 107"/>
                <a:gd name="T25" fmla="*/ 3 h 106"/>
                <a:gd name="T26" fmla="*/ 83 w 107"/>
                <a:gd name="T27" fmla="*/ 10 h 106"/>
                <a:gd name="T28" fmla="*/ 91 w 107"/>
                <a:gd name="T29" fmla="*/ 16 h 106"/>
                <a:gd name="T30" fmla="*/ 98 w 107"/>
                <a:gd name="T31" fmla="*/ 24 h 106"/>
                <a:gd name="T32" fmla="*/ 102 w 107"/>
                <a:gd name="T33" fmla="*/ 33 h 106"/>
                <a:gd name="T34" fmla="*/ 105 w 107"/>
                <a:gd name="T35" fmla="*/ 43 h 106"/>
                <a:gd name="T36" fmla="*/ 107 w 107"/>
                <a:gd name="T37" fmla="*/ 54 h 106"/>
                <a:gd name="T38" fmla="*/ 107 w 107"/>
                <a:gd name="T39" fmla="*/ 54 h 106"/>
                <a:gd name="T40" fmla="*/ 105 w 107"/>
                <a:gd name="T41" fmla="*/ 65 h 106"/>
                <a:gd name="T42" fmla="*/ 102 w 107"/>
                <a:gd name="T43" fmla="*/ 74 h 106"/>
                <a:gd name="T44" fmla="*/ 98 w 107"/>
                <a:gd name="T45" fmla="*/ 84 h 106"/>
                <a:gd name="T46" fmla="*/ 91 w 107"/>
                <a:gd name="T47" fmla="*/ 91 h 106"/>
                <a:gd name="T48" fmla="*/ 82 w 107"/>
                <a:gd name="T49" fmla="*/ 98 h 106"/>
                <a:gd name="T50" fmla="*/ 74 w 107"/>
                <a:gd name="T51" fmla="*/ 103 h 106"/>
                <a:gd name="T52" fmla="*/ 63 w 107"/>
                <a:gd name="T53" fmla="*/ 106 h 106"/>
                <a:gd name="T54" fmla="*/ 52 w 107"/>
                <a:gd name="T55" fmla="*/ 106 h 106"/>
                <a:gd name="T56" fmla="*/ 52 w 107"/>
                <a:gd name="T57" fmla="*/ 106 h 106"/>
                <a:gd name="T58" fmla="*/ 42 w 107"/>
                <a:gd name="T59" fmla="*/ 106 h 106"/>
                <a:gd name="T60" fmla="*/ 31 w 107"/>
                <a:gd name="T61" fmla="*/ 101 h 106"/>
                <a:gd name="T62" fmla="*/ 24 w 107"/>
                <a:gd name="T63" fmla="*/ 96 h 106"/>
                <a:gd name="T64" fmla="*/ 16 w 107"/>
                <a:gd name="T65" fmla="*/ 90 h 106"/>
                <a:gd name="T66" fmla="*/ 9 w 107"/>
                <a:gd name="T67" fmla="*/ 82 h 106"/>
                <a:gd name="T68" fmla="*/ 5 w 107"/>
                <a:gd name="T69" fmla="*/ 73 h 106"/>
                <a:gd name="T70" fmla="*/ 2 w 107"/>
                <a:gd name="T71" fmla="*/ 63 h 106"/>
                <a:gd name="T72" fmla="*/ 0 w 107"/>
                <a:gd name="T73" fmla="*/ 52 h 106"/>
                <a:gd name="T74" fmla="*/ 0 w 107"/>
                <a:gd name="T75" fmla="*/ 52 h 1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6"/>
                <a:gd name="T116" fmla="*/ 107 w 107"/>
                <a:gd name="T117" fmla="*/ 106 h 1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6">
                  <a:moveTo>
                    <a:pt x="0" y="52"/>
                  </a:moveTo>
                  <a:lnTo>
                    <a:pt x="0" y="52"/>
                  </a:lnTo>
                  <a:lnTo>
                    <a:pt x="2" y="41"/>
                  </a:lnTo>
                  <a:lnTo>
                    <a:pt x="5" y="32"/>
                  </a:lnTo>
                  <a:lnTo>
                    <a:pt x="9" y="22"/>
                  </a:lnTo>
                  <a:lnTo>
                    <a:pt x="16" y="14"/>
                  </a:lnTo>
                  <a:lnTo>
                    <a:pt x="24" y="8"/>
                  </a:lnTo>
                  <a:lnTo>
                    <a:pt x="33" y="3"/>
                  </a:lnTo>
                  <a:lnTo>
                    <a:pt x="42" y="0"/>
                  </a:lnTo>
                  <a:lnTo>
                    <a:pt x="53" y="0"/>
                  </a:lnTo>
                  <a:lnTo>
                    <a:pt x="64" y="0"/>
                  </a:lnTo>
                  <a:lnTo>
                    <a:pt x="74" y="3"/>
                  </a:lnTo>
                  <a:lnTo>
                    <a:pt x="83" y="10"/>
                  </a:lnTo>
                  <a:lnTo>
                    <a:pt x="91" y="16"/>
                  </a:lnTo>
                  <a:lnTo>
                    <a:pt x="98" y="24"/>
                  </a:lnTo>
                  <a:lnTo>
                    <a:pt x="102" y="33"/>
                  </a:lnTo>
                  <a:lnTo>
                    <a:pt x="105" y="43"/>
                  </a:lnTo>
                  <a:lnTo>
                    <a:pt x="107" y="54"/>
                  </a:lnTo>
                  <a:lnTo>
                    <a:pt x="105" y="65"/>
                  </a:lnTo>
                  <a:lnTo>
                    <a:pt x="102" y="74"/>
                  </a:lnTo>
                  <a:lnTo>
                    <a:pt x="98" y="84"/>
                  </a:lnTo>
                  <a:lnTo>
                    <a:pt x="91" y="91"/>
                  </a:lnTo>
                  <a:lnTo>
                    <a:pt x="82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2" y="106"/>
                  </a:lnTo>
                  <a:lnTo>
                    <a:pt x="42" y="106"/>
                  </a:lnTo>
                  <a:lnTo>
                    <a:pt x="31" y="101"/>
                  </a:lnTo>
                  <a:lnTo>
                    <a:pt x="24" y="96"/>
                  </a:lnTo>
                  <a:lnTo>
                    <a:pt x="16" y="90"/>
                  </a:lnTo>
                  <a:lnTo>
                    <a:pt x="9" y="82"/>
                  </a:lnTo>
                  <a:lnTo>
                    <a:pt x="5" y="73"/>
                  </a:lnTo>
                  <a:lnTo>
                    <a:pt x="2" y="63"/>
                  </a:lnTo>
                  <a:lnTo>
                    <a:pt x="0" y="52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59" name="Freeform 280"/>
            <p:cNvSpPr>
              <a:spLocks/>
            </p:cNvSpPr>
            <p:nvPr/>
          </p:nvSpPr>
          <p:spPr bwMode="auto">
            <a:xfrm>
              <a:off x="3581" y="1263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2 w 107"/>
                <a:gd name="T5" fmla="*/ 43 h 107"/>
                <a:gd name="T6" fmla="*/ 5 w 107"/>
                <a:gd name="T7" fmla="*/ 33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10 h 107"/>
                <a:gd name="T14" fmla="*/ 33 w 107"/>
                <a:gd name="T15" fmla="*/ 5 h 107"/>
                <a:gd name="T16" fmla="*/ 44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6 w 107"/>
                <a:gd name="T25" fmla="*/ 5 h 107"/>
                <a:gd name="T26" fmla="*/ 84 w 107"/>
                <a:gd name="T27" fmla="*/ 10 h 107"/>
                <a:gd name="T28" fmla="*/ 92 w 107"/>
                <a:gd name="T29" fmla="*/ 17 h 107"/>
                <a:gd name="T30" fmla="*/ 98 w 107"/>
                <a:gd name="T31" fmla="*/ 25 h 107"/>
                <a:gd name="T32" fmla="*/ 103 w 107"/>
                <a:gd name="T33" fmla="*/ 33 h 107"/>
                <a:gd name="T34" fmla="*/ 106 w 107"/>
                <a:gd name="T35" fmla="*/ 44 h 107"/>
                <a:gd name="T36" fmla="*/ 107 w 107"/>
                <a:gd name="T37" fmla="*/ 55 h 107"/>
                <a:gd name="T38" fmla="*/ 107 w 107"/>
                <a:gd name="T39" fmla="*/ 55 h 107"/>
                <a:gd name="T40" fmla="*/ 106 w 107"/>
                <a:gd name="T41" fmla="*/ 65 h 107"/>
                <a:gd name="T42" fmla="*/ 103 w 107"/>
                <a:gd name="T43" fmla="*/ 76 h 107"/>
                <a:gd name="T44" fmla="*/ 98 w 107"/>
                <a:gd name="T45" fmla="*/ 84 h 107"/>
                <a:gd name="T46" fmla="*/ 92 w 107"/>
                <a:gd name="T47" fmla="*/ 91 h 107"/>
                <a:gd name="T48" fmla="*/ 84 w 107"/>
                <a:gd name="T49" fmla="*/ 98 h 107"/>
                <a:gd name="T50" fmla="*/ 74 w 107"/>
                <a:gd name="T51" fmla="*/ 104 h 107"/>
                <a:gd name="T52" fmla="*/ 63 w 107"/>
                <a:gd name="T53" fmla="*/ 106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6 h 107"/>
                <a:gd name="T60" fmla="*/ 32 w 107"/>
                <a:gd name="T61" fmla="*/ 102 h 107"/>
                <a:gd name="T62" fmla="*/ 24 w 107"/>
                <a:gd name="T63" fmla="*/ 98 h 107"/>
                <a:gd name="T64" fmla="*/ 16 w 107"/>
                <a:gd name="T65" fmla="*/ 91 h 107"/>
                <a:gd name="T66" fmla="*/ 10 w 107"/>
                <a:gd name="T67" fmla="*/ 84 h 107"/>
                <a:gd name="T68" fmla="*/ 5 w 107"/>
                <a:gd name="T69" fmla="*/ 74 h 107"/>
                <a:gd name="T70" fmla="*/ 2 w 107"/>
                <a:gd name="T71" fmla="*/ 65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2" y="43"/>
                  </a:lnTo>
                  <a:lnTo>
                    <a:pt x="5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4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6" y="5"/>
                  </a:lnTo>
                  <a:lnTo>
                    <a:pt x="84" y="10"/>
                  </a:lnTo>
                  <a:lnTo>
                    <a:pt x="92" y="17"/>
                  </a:lnTo>
                  <a:lnTo>
                    <a:pt x="98" y="25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7" y="55"/>
                  </a:lnTo>
                  <a:lnTo>
                    <a:pt x="106" y="65"/>
                  </a:lnTo>
                  <a:lnTo>
                    <a:pt x="103" y="76"/>
                  </a:lnTo>
                  <a:lnTo>
                    <a:pt x="98" y="84"/>
                  </a:lnTo>
                  <a:lnTo>
                    <a:pt x="92" y="91"/>
                  </a:lnTo>
                  <a:lnTo>
                    <a:pt x="84" y="98"/>
                  </a:lnTo>
                  <a:lnTo>
                    <a:pt x="74" y="104"/>
                  </a:lnTo>
                  <a:lnTo>
                    <a:pt x="63" y="106"/>
                  </a:lnTo>
                  <a:lnTo>
                    <a:pt x="54" y="107"/>
                  </a:lnTo>
                  <a:lnTo>
                    <a:pt x="43" y="106"/>
                  </a:lnTo>
                  <a:lnTo>
                    <a:pt x="32" y="102"/>
                  </a:lnTo>
                  <a:lnTo>
                    <a:pt x="24" y="98"/>
                  </a:lnTo>
                  <a:lnTo>
                    <a:pt x="16" y="91"/>
                  </a:lnTo>
                  <a:lnTo>
                    <a:pt x="10" y="84"/>
                  </a:lnTo>
                  <a:lnTo>
                    <a:pt x="5" y="74"/>
                  </a:lnTo>
                  <a:lnTo>
                    <a:pt x="2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0" name="Freeform 281"/>
            <p:cNvSpPr>
              <a:spLocks/>
            </p:cNvSpPr>
            <p:nvPr/>
          </p:nvSpPr>
          <p:spPr bwMode="auto">
            <a:xfrm>
              <a:off x="3581" y="1263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2 w 107"/>
                <a:gd name="T5" fmla="*/ 43 h 107"/>
                <a:gd name="T6" fmla="*/ 5 w 107"/>
                <a:gd name="T7" fmla="*/ 33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10 h 107"/>
                <a:gd name="T14" fmla="*/ 33 w 107"/>
                <a:gd name="T15" fmla="*/ 5 h 107"/>
                <a:gd name="T16" fmla="*/ 44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6 w 107"/>
                <a:gd name="T25" fmla="*/ 5 h 107"/>
                <a:gd name="T26" fmla="*/ 84 w 107"/>
                <a:gd name="T27" fmla="*/ 10 h 107"/>
                <a:gd name="T28" fmla="*/ 92 w 107"/>
                <a:gd name="T29" fmla="*/ 17 h 107"/>
                <a:gd name="T30" fmla="*/ 98 w 107"/>
                <a:gd name="T31" fmla="*/ 25 h 107"/>
                <a:gd name="T32" fmla="*/ 103 w 107"/>
                <a:gd name="T33" fmla="*/ 33 h 107"/>
                <a:gd name="T34" fmla="*/ 106 w 107"/>
                <a:gd name="T35" fmla="*/ 44 h 107"/>
                <a:gd name="T36" fmla="*/ 107 w 107"/>
                <a:gd name="T37" fmla="*/ 55 h 107"/>
                <a:gd name="T38" fmla="*/ 107 w 107"/>
                <a:gd name="T39" fmla="*/ 55 h 107"/>
                <a:gd name="T40" fmla="*/ 106 w 107"/>
                <a:gd name="T41" fmla="*/ 65 h 107"/>
                <a:gd name="T42" fmla="*/ 103 w 107"/>
                <a:gd name="T43" fmla="*/ 76 h 107"/>
                <a:gd name="T44" fmla="*/ 98 w 107"/>
                <a:gd name="T45" fmla="*/ 84 h 107"/>
                <a:gd name="T46" fmla="*/ 92 w 107"/>
                <a:gd name="T47" fmla="*/ 91 h 107"/>
                <a:gd name="T48" fmla="*/ 84 w 107"/>
                <a:gd name="T49" fmla="*/ 98 h 107"/>
                <a:gd name="T50" fmla="*/ 74 w 107"/>
                <a:gd name="T51" fmla="*/ 104 h 107"/>
                <a:gd name="T52" fmla="*/ 63 w 107"/>
                <a:gd name="T53" fmla="*/ 106 h 107"/>
                <a:gd name="T54" fmla="*/ 54 w 107"/>
                <a:gd name="T55" fmla="*/ 107 h 107"/>
                <a:gd name="T56" fmla="*/ 54 w 107"/>
                <a:gd name="T57" fmla="*/ 107 h 107"/>
                <a:gd name="T58" fmla="*/ 43 w 107"/>
                <a:gd name="T59" fmla="*/ 106 h 107"/>
                <a:gd name="T60" fmla="*/ 32 w 107"/>
                <a:gd name="T61" fmla="*/ 102 h 107"/>
                <a:gd name="T62" fmla="*/ 24 w 107"/>
                <a:gd name="T63" fmla="*/ 98 h 107"/>
                <a:gd name="T64" fmla="*/ 16 w 107"/>
                <a:gd name="T65" fmla="*/ 91 h 107"/>
                <a:gd name="T66" fmla="*/ 10 w 107"/>
                <a:gd name="T67" fmla="*/ 84 h 107"/>
                <a:gd name="T68" fmla="*/ 5 w 107"/>
                <a:gd name="T69" fmla="*/ 74 h 107"/>
                <a:gd name="T70" fmla="*/ 2 w 107"/>
                <a:gd name="T71" fmla="*/ 65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2" y="43"/>
                  </a:lnTo>
                  <a:lnTo>
                    <a:pt x="5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4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6" y="5"/>
                  </a:lnTo>
                  <a:lnTo>
                    <a:pt x="84" y="10"/>
                  </a:lnTo>
                  <a:lnTo>
                    <a:pt x="92" y="17"/>
                  </a:lnTo>
                  <a:lnTo>
                    <a:pt x="98" y="25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7" y="55"/>
                  </a:lnTo>
                  <a:lnTo>
                    <a:pt x="106" y="65"/>
                  </a:lnTo>
                  <a:lnTo>
                    <a:pt x="103" y="76"/>
                  </a:lnTo>
                  <a:lnTo>
                    <a:pt x="98" y="84"/>
                  </a:lnTo>
                  <a:lnTo>
                    <a:pt x="92" y="91"/>
                  </a:lnTo>
                  <a:lnTo>
                    <a:pt x="84" y="98"/>
                  </a:lnTo>
                  <a:lnTo>
                    <a:pt x="74" y="104"/>
                  </a:lnTo>
                  <a:lnTo>
                    <a:pt x="63" y="106"/>
                  </a:lnTo>
                  <a:lnTo>
                    <a:pt x="54" y="107"/>
                  </a:lnTo>
                  <a:lnTo>
                    <a:pt x="43" y="106"/>
                  </a:lnTo>
                  <a:lnTo>
                    <a:pt x="32" y="102"/>
                  </a:lnTo>
                  <a:lnTo>
                    <a:pt x="24" y="98"/>
                  </a:lnTo>
                  <a:lnTo>
                    <a:pt x="16" y="91"/>
                  </a:lnTo>
                  <a:lnTo>
                    <a:pt x="10" y="84"/>
                  </a:lnTo>
                  <a:lnTo>
                    <a:pt x="5" y="74"/>
                  </a:lnTo>
                  <a:lnTo>
                    <a:pt x="2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1" name="Freeform 282"/>
            <p:cNvSpPr>
              <a:spLocks/>
            </p:cNvSpPr>
            <p:nvPr/>
          </p:nvSpPr>
          <p:spPr bwMode="auto">
            <a:xfrm>
              <a:off x="3570" y="1025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2 w 107"/>
                <a:gd name="T5" fmla="*/ 43 h 107"/>
                <a:gd name="T6" fmla="*/ 5 w 107"/>
                <a:gd name="T7" fmla="*/ 33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10 h 107"/>
                <a:gd name="T14" fmla="*/ 33 w 107"/>
                <a:gd name="T15" fmla="*/ 5 h 107"/>
                <a:gd name="T16" fmla="*/ 43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4 w 107"/>
                <a:gd name="T25" fmla="*/ 5 h 107"/>
                <a:gd name="T26" fmla="*/ 84 w 107"/>
                <a:gd name="T27" fmla="*/ 10 h 107"/>
                <a:gd name="T28" fmla="*/ 92 w 107"/>
                <a:gd name="T29" fmla="*/ 16 h 107"/>
                <a:gd name="T30" fmla="*/ 98 w 107"/>
                <a:gd name="T31" fmla="*/ 26 h 107"/>
                <a:gd name="T32" fmla="*/ 103 w 107"/>
                <a:gd name="T33" fmla="*/ 33 h 107"/>
                <a:gd name="T34" fmla="*/ 106 w 107"/>
                <a:gd name="T35" fmla="*/ 44 h 107"/>
                <a:gd name="T36" fmla="*/ 107 w 107"/>
                <a:gd name="T37" fmla="*/ 56 h 107"/>
                <a:gd name="T38" fmla="*/ 107 w 107"/>
                <a:gd name="T39" fmla="*/ 56 h 107"/>
                <a:gd name="T40" fmla="*/ 106 w 107"/>
                <a:gd name="T41" fmla="*/ 65 h 107"/>
                <a:gd name="T42" fmla="*/ 103 w 107"/>
                <a:gd name="T43" fmla="*/ 76 h 107"/>
                <a:gd name="T44" fmla="*/ 98 w 107"/>
                <a:gd name="T45" fmla="*/ 84 h 107"/>
                <a:gd name="T46" fmla="*/ 90 w 107"/>
                <a:gd name="T47" fmla="*/ 92 h 107"/>
                <a:gd name="T48" fmla="*/ 82 w 107"/>
                <a:gd name="T49" fmla="*/ 98 h 107"/>
                <a:gd name="T50" fmla="*/ 74 w 107"/>
                <a:gd name="T51" fmla="*/ 103 h 107"/>
                <a:gd name="T52" fmla="*/ 63 w 107"/>
                <a:gd name="T53" fmla="*/ 106 h 107"/>
                <a:gd name="T54" fmla="*/ 52 w 107"/>
                <a:gd name="T55" fmla="*/ 107 h 107"/>
                <a:gd name="T56" fmla="*/ 52 w 107"/>
                <a:gd name="T57" fmla="*/ 107 h 107"/>
                <a:gd name="T58" fmla="*/ 43 w 107"/>
                <a:gd name="T59" fmla="*/ 106 h 107"/>
                <a:gd name="T60" fmla="*/ 32 w 107"/>
                <a:gd name="T61" fmla="*/ 103 h 107"/>
                <a:gd name="T62" fmla="*/ 24 w 107"/>
                <a:gd name="T63" fmla="*/ 98 h 107"/>
                <a:gd name="T64" fmla="*/ 16 w 107"/>
                <a:gd name="T65" fmla="*/ 92 h 107"/>
                <a:gd name="T66" fmla="*/ 8 w 107"/>
                <a:gd name="T67" fmla="*/ 84 h 107"/>
                <a:gd name="T68" fmla="*/ 3 w 107"/>
                <a:gd name="T69" fmla="*/ 74 h 107"/>
                <a:gd name="T70" fmla="*/ 2 w 107"/>
                <a:gd name="T71" fmla="*/ 65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2" y="43"/>
                  </a:lnTo>
                  <a:lnTo>
                    <a:pt x="5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3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4" y="10"/>
                  </a:lnTo>
                  <a:lnTo>
                    <a:pt x="92" y="16"/>
                  </a:lnTo>
                  <a:lnTo>
                    <a:pt x="98" y="26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7" y="56"/>
                  </a:lnTo>
                  <a:lnTo>
                    <a:pt x="106" y="65"/>
                  </a:lnTo>
                  <a:lnTo>
                    <a:pt x="103" y="76"/>
                  </a:lnTo>
                  <a:lnTo>
                    <a:pt x="98" y="84"/>
                  </a:lnTo>
                  <a:lnTo>
                    <a:pt x="90" y="92"/>
                  </a:lnTo>
                  <a:lnTo>
                    <a:pt x="82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2" y="107"/>
                  </a:lnTo>
                  <a:lnTo>
                    <a:pt x="43" y="106"/>
                  </a:lnTo>
                  <a:lnTo>
                    <a:pt x="32" y="103"/>
                  </a:lnTo>
                  <a:lnTo>
                    <a:pt x="24" y="98"/>
                  </a:lnTo>
                  <a:lnTo>
                    <a:pt x="16" y="92"/>
                  </a:lnTo>
                  <a:lnTo>
                    <a:pt x="8" y="84"/>
                  </a:lnTo>
                  <a:lnTo>
                    <a:pt x="3" y="74"/>
                  </a:lnTo>
                  <a:lnTo>
                    <a:pt x="2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62" name="Freeform 283"/>
            <p:cNvSpPr>
              <a:spLocks/>
            </p:cNvSpPr>
            <p:nvPr/>
          </p:nvSpPr>
          <p:spPr bwMode="auto">
            <a:xfrm>
              <a:off x="3570" y="1025"/>
              <a:ext cx="107" cy="107"/>
            </a:xfrm>
            <a:custGeom>
              <a:avLst/>
              <a:gdLst>
                <a:gd name="T0" fmla="*/ 0 w 107"/>
                <a:gd name="T1" fmla="*/ 54 h 107"/>
                <a:gd name="T2" fmla="*/ 0 w 107"/>
                <a:gd name="T3" fmla="*/ 54 h 107"/>
                <a:gd name="T4" fmla="*/ 2 w 107"/>
                <a:gd name="T5" fmla="*/ 43 h 107"/>
                <a:gd name="T6" fmla="*/ 5 w 107"/>
                <a:gd name="T7" fmla="*/ 33 h 107"/>
                <a:gd name="T8" fmla="*/ 10 w 107"/>
                <a:gd name="T9" fmla="*/ 24 h 107"/>
                <a:gd name="T10" fmla="*/ 16 w 107"/>
                <a:gd name="T11" fmla="*/ 16 h 107"/>
                <a:gd name="T12" fmla="*/ 24 w 107"/>
                <a:gd name="T13" fmla="*/ 10 h 107"/>
                <a:gd name="T14" fmla="*/ 33 w 107"/>
                <a:gd name="T15" fmla="*/ 5 h 107"/>
                <a:gd name="T16" fmla="*/ 43 w 107"/>
                <a:gd name="T17" fmla="*/ 2 h 107"/>
                <a:gd name="T18" fmla="*/ 54 w 107"/>
                <a:gd name="T19" fmla="*/ 0 h 107"/>
                <a:gd name="T20" fmla="*/ 54 w 107"/>
                <a:gd name="T21" fmla="*/ 0 h 107"/>
                <a:gd name="T22" fmla="*/ 65 w 107"/>
                <a:gd name="T23" fmla="*/ 2 h 107"/>
                <a:gd name="T24" fmla="*/ 74 w 107"/>
                <a:gd name="T25" fmla="*/ 5 h 107"/>
                <a:gd name="T26" fmla="*/ 84 w 107"/>
                <a:gd name="T27" fmla="*/ 10 h 107"/>
                <a:gd name="T28" fmla="*/ 92 w 107"/>
                <a:gd name="T29" fmla="*/ 16 h 107"/>
                <a:gd name="T30" fmla="*/ 98 w 107"/>
                <a:gd name="T31" fmla="*/ 26 h 107"/>
                <a:gd name="T32" fmla="*/ 103 w 107"/>
                <a:gd name="T33" fmla="*/ 33 h 107"/>
                <a:gd name="T34" fmla="*/ 106 w 107"/>
                <a:gd name="T35" fmla="*/ 44 h 107"/>
                <a:gd name="T36" fmla="*/ 107 w 107"/>
                <a:gd name="T37" fmla="*/ 56 h 107"/>
                <a:gd name="T38" fmla="*/ 107 w 107"/>
                <a:gd name="T39" fmla="*/ 56 h 107"/>
                <a:gd name="T40" fmla="*/ 106 w 107"/>
                <a:gd name="T41" fmla="*/ 65 h 107"/>
                <a:gd name="T42" fmla="*/ 103 w 107"/>
                <a:gd name="T43" fmla="*/ 76 h 107"/>
                <a:gd name="T44" fmla="*/ 98 w 107"/>
                <a:gd name="T45" fmla="*/ 84 h 107"/>
                <a:gd name="T46" fmla="*/ 90 w 107"/>
                <a:gd name="T47" fmla="*/ 92 h 107"/>
                <a:gd name="T48" fmla="*/ 82 w 107"/>
                <a:gd name="T49" fmla="*/ 98 h 107"/>
                <a:gd name="T50" fmla="*/ 74 w 107"/>
                <a:gd name="T51" fmla="*/ 103 h 107"/>
                <a:gd name="T52" fmla="*/ 63 w 107"/>
                <a:gd name="T53" fmla="*/ 106 h 107"/>
                <a:gd name="T54" fmla="*/ 52 w 107"/>
                <a:gd name="T55" fmla="*/ 107 h 107"/>
                <a:gd name="T56" fmla="*/ 52 w 107"/>
                <a:gd name="T57" fmla="*/ 107 h 107"/>
                <a:gd name="T58" fmla="*/ 43 w 107"/>
                <a:gd name="T59" fmla="*/ 106 h 107"/>
                <a:gd name="T60" fmla="*/ 32 w 107"/>
                <a:gd name="T61" fmla="*/ 103 h 107"/>
                <a:gd name="T62" fmla="*/ 24 w 107"/>
                <a:gd name="T63" fmla="*/ 98 h 107"/>
                <a:gd name="T64" fmla="*/ 16 w 107"/>
                <a:gd name="T65" fmla="*/ 92 h 107"/>
                <a:gd name="T66" fmla="*/ 8 w 107"/>
                <a:gd name="T67" fmla="*/ 84 h 107"/>
                <a:gd name="T68" fmla="*/ 3 w 107"/>
                <a:gd name="T69" fmla="*/ 74 h 107"/>
                <a:gd name="T70" fmla="*/ 2 w 107"/>
                <a:gd name="T71" fmla="*/ 65 h 107"/>
                <a:gd name="T72" fmla="*/ 0 w 107"/>
                <a:gd name="T73" fmla="*/ 54 h 107"/>
                <a:gd name="T74" fmla="*/ 0 w 107"/>
                <a:gd name="T75" fmla="*/ 54 h 1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07"/>
                <a:gd name="T115" fmla="*/ 0 h 107"/>
                <a:gd name="T116" fmla="*/ 107 w 107"/>
                <a:gd name="T117" fmla="*/ 107 h 1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07" h="107">
                  <a:moveTo>
                    <a:pt x="0" y="54"/>
                  </a:moveTo>
                  <a:lnTo>
                    <a:pt x="0" y="54"/>
                  </a:lnTo>
                  <a:lnTo>
                    <a:pt x="2" y="43"/>
                  </a:lnTo>
                  <a:lnTo>
                    <a:pt x="5" y="33"/>
                  </a:lnTo>
                  <a:lnTo>
                    <a:pt x="10" y="24"/>
                  </a:lnTo>
                  <a:lnTo>
                    <a:pt x="16" y="16"/>
                  </a:lnTo>
                  <a:lnTo>
                    <a:pt x="24" y="10"/>
                  </a:lnTo>
                  <a:lnTo>
                    <a:pt x="33" y="5"/>
                  </a:lnTo>
                  <a:lnTo>
                    <a:pt x="43" y="2"/>
                  </a:lnTo>
                  <a:lnTo>
                    <a:pt x="54" y="0"/>
                  </a:lnTo>
                  <a:lnTo>
                    <a:pt x="65" y="2"/>
                  </a:lnTo>
                  <a:lnTo>
                    <a:pt x="74" y="5"/>
                  </a:lnTo>
                  <a:lnTo>
                    <a:pt x="84" y="10"/>
                  </a:lnTo>
                  <a:lnTo>
                    <a:pt x="92" y="16"/>
                  </a:lnTo>
                  <a:lnTo>
                    <a:pt x="98" y="26"/>
                  </a:lnTo>
                  <a:lnTo>
                    <a:pt x="103" y="33"/>
                  </a:lnTo>
                  <a:lnTo>
                    <a:pt x="106" y="44"/>
                  </a:lnTo>
                  <a:lnTo>
                    <a:pt x="107" y="56"/>
                  </a:lnTo>
                  <a:lnTo>
                    <a:pt x="106" y="65"/>
                  </a:lnTo>
                  <a:lnTo>
                    <a:pt x="103" y="76"/>
                  </a:lnTo>
                  <a:lnTo>
                    <a:pt x="98" y="84"/>
                  </a:lnTo>
                  <a:lnTo>
                    <a:pt x="90" y="92"/>
                  </a:lnTo>
                  <a:lnTo>
                    <a:pt x="82" y="98"/>
                  </a:lnTo>
                  <a:lnTo>
                    <a:pt x="74" y="103"/>
                  </a:lnTo>
                  <a:lnTo>
                    <a:pt x="63" y="106"/>
                  </a:lnTo>
                  <a:lnTo>
                    <a:pt x="52" y="107"/>
                  </a:lnTo>
                  <a:lnTo>
                    <a:pt x="43" y="106"/>
                  </a:lnTo>
                  <a:lnTo>
                    <a:pt x="32" y="103"/>
                  </a:lnTo>
                  <a:lnTo>
                    <a:pt x="24" y="98"/>
                  </a:lnTo>
                  <a:lnTo>
                    <a:pt x="16" y="92"/>
                  </a:lnTo>
                  <a:lnTo>
                    <a:pt x="8" y="84"/>
                  </a:lnTo>
                  <a:lnTo>
                    <a:pt x="3" y="74"/>
                  </a:lnTo>
                  <a:lnTo>
                    <a:pt x="2" y="65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3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98" name="Freeform 284"/>
          <p:cNvSpPr>
            <a:spLocks/>
          </p:cNvSpPr>
          <p:nvPr/>
        </p:nvSpPr>
        <p:spPr bwMode="auto">
          <a:xfrm>
            <a:off x="6784975" y="3521075"/>
            <a:ext cx="681038" cy="338138"/>
          </a:xfrm>
          <a:custGeom>
            <a:avLst/>
            <a:gdLst>
              <a:gd name="T0" fmla="*/ 336550 w 429"/>
              <a:gd name="T1" fmla="*/ 338138 h 213"/>
              <a:gd name="T2" fmla="*/ 404813 w 429"/>
              <a:gd name="T3" fmla="*/ 334963 h 213"/>
              <a:gd name="T4" fmla="*/ 468313 w 429"/>
              <a:gd name="T5" fmla="*/ 327025 h 213"/>
              <a:gd name="T6" fmla="*/ 527050 w 429"/>
              <a:gd name="T7" fmla="*/ 312738 h 213"/>
              <a:gd name="T8" fmla="*/ 579438 w 429"/>
              <a:gd name="T9" fmla="*/ 292100 h 213"/>
              <a:gd name="T10" fmla="*/ 620713 w 429"/>
              <a:gd name="T11" fmla="*/ 269875 h 213"/>
              <a:gd name="T12" fmla="*/ 650875 w 429"/>
              <a:gd name="T13" fmla="*/ 242888 h 213"/>
              <a:gd name="T14" fmla="*/ 674688 w 429"/>
              <a:gd name="T15" fmla="*/ 209550 h 213"/>
              <a:gd name="T16" fmla="*/ 681038 w 429"/>
              <a:gd name="T17" fmla="*/ 177800 h 213"/>
              <a:gd name="T18" fmla="*/ 679450 w 429"/>
              <a:gd name="T19" fmla="*/ 160338 h 213"/>
              <a:gd name="T20" fmla="*/ 666750 w 429"/>
              <a:gd name="T21" fmla="*/ 125413 h 213"/>
              <a:gd name="T22" fmla="*/ 641350 w 429"/>
              <a:gd name="T23" fmla="*/ 95250 h 213"/>
              <a:gd name="T24" fmla="*/ 603250 w 429"/>
              <a:gd name="T25" fmla="*/ 68263 h 213"/>
              <a:gd name="T26" fmla="*/ 558800 w 429"/>
              <a:gd name="T27" fmla="*/ 42863 h 213"/>
              <a:gd name="T28" fmla="*/ 506413 w 429"/>
              <a:gd name="T29" fmla="*/ 25400 h 213"/>
              <a:gd name="T30" fmla="*/ 444500 w 429"/>
              <a:gd name="T31" fmla="*/ 11113 h 213"/>
              <a:gd name="T32" fmla="*/ 379413 w 429"/>
              <a:gd name="T33" fmla="*/ 3175 h 213"/>
              <a:gd name="T34" fmla="*/ 344488 w 429"/>
              <a:gd name="T35" fmla="*/ 0 h 213"/>
              <a:gd name="T36" fmla="*/ 274638 w 429"/>
              <a:gd name="T37" fmla="*/ 3175 h 213"/>
              <a:gd name="T38" fmla="*/ 211138 w 429"/>
              <a:gd name="T39" fmla="*/ 11113 h 213"/>
              <a:gd name="T40" fmla="*/ 152400 w 429"/>
              <a:gd name="T41" fmla="*/ 25400 h 213"/>
              <a:gd name="T42" fmla="*/ 101600 w 429"/>
              <a:gd name="T43" fmla="*/ 46038 h 213"/>
              <a:gd name="T44" fmla="*/ 58738 w 429"/>
              <a:gd name="T45" fmla="*/ 68263 h 213"/>
              <a:gd name="T46" fmla="*/ 26988 w 429"/>
              <a:gd name="T47" fmla="*/ 98425 h 213"/>
              <a:gd name="T48" fmla="*/ 6350 w 429"/>
              <a:gd name="T49" fmla="*/ 128588 h 213"/>
              <a:gd name="T50" fmla="*/ 0 w 429"/>
              <a:gd name="T51" fmla="*/ 163513 h 213"/>
              <a:gd name="T52" fmla="*/ 1588 w 429"/>
              <a:gd name="T53" fmla="*/ 177800 h 213"/>
              <a:gd name="T54" fmla="*/ 14288 w 429"/>
              <a:gd name="T55" fmla="*/ 212725 h 213"/>
              <a:gd name="T56" fmla="*/ 39688 w 429"/>
              <a:gd name="T57" fmla="*/ 242888 h 213"/>
              <a:gd name="T58" fmla="*/ 74613 w 429"/>
              <a:gd name="T59" fmla="*/ 269875 h 213"/>
              <a:gd name="T60" fmla="*/ 119063 w 429"/>
              <a:gd name="T61" fmla="*/ 295275 h 213"/>
              <a:gd name="T62" fmla="*/ 174625 w 429"/>
              <a:gd name="T63" fmla="*/ 312738 h 213"/>
              <a:gd name="T64" fmla="*/ 234950 w 429"/>
              <a:gd name="T65" fmla="*/ 327025 h 213"/>
              <a:gd name="T66" fmla="*/ 301625 w 429"/>
              <a:gd name="T67" fmla="*/ 334963 h 213"/>
              <a:gd name="T68" fmla="*/ 336550 w 429"/>
              <a:gd name="T69" fmla="*/ 338138 h 21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9"/>
              <a:gd name="T106" fmla="*/ 0 h 213"/>
              <a:gd name="T107" fmla="*/ 429 w 429"/>
              <a:gd name="T108" fmla="*/ 213 h 21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9" h="213">
                <a:moveTo>
                  <a:pt x="212" y="213"/>
                </a:moveTo>
                <a:lnTo>
                  <a:pt x="212" y="213"/>
                </a:lnTo>
                <a:lnTo>
                  <a:pt x="234" y="213"/>
                </a:lnTo>
                <a:lnTo>
                  <a:pt x="255" y="211"/>
                </a:lnTo>
                <a:lnTo>
                  <a:pt x="275" y="210"/>
                </a:lnTo>
                <a:lnTo>
                  <a:pt x="295" y="206"/>
                </a:lnTo>
                <a:lnTo>
                  <a:pt x="314" y="202"/>
                </a:lnTo>
                <a:lnTo>
                  <a:pt x="332" y="197"/>
                </a:lnTo>
                <a:lnTo>
                  <a:pt x="349" y="191"/>
                </a:lnTo>
                <a:lnTo>
                  <a:pt x="365" y="184"/>
                </a:lnTo>
                <a:lnTo>
                  <a:pt x="379" y="178"/>
                </a:lnTo>
                <a:lnTo>
                  <a:pt x="391" y="170"/>
                </a:lnTo>
                <a:lnTo>
                  <a:pt x="402" y="161"/>
                </a:lnTo>
                <a:lnTo>
                  <a:pt x="410" y="153"/>
                </a:lnTo>
                <a:lnTo>
                  <a:pt x="418" y="142"/>
                </a:lnTo>
                <a:lnTo>
                  <a:pt x="425" y="132"/>
                </a:lnTo>
                <a:lnTo>
                  <a:pt x="428" y="121"/>
                </a:lnTo>
                <a:lnTo>
                  <a:pt x="429" y="112"/>
                </a:lnTo>
                <a:lnTo>
                  <a:pt x="428" y="101"/>
                </a:lnTo>
                <a:lnTo>
                  <a:pt x="425" y="90"/>
                </a:lnTo>
                <a:lnTo>
                  <a:pt x="420" y="79"/>
                </a:lnTo>
                <a:lnTo>
                  <a:pt x="414" y="70"/>
                </a:lnTo>
                <a:lnTo>
                  <a:pt x="404" y="60"/>
                </a:lnTo>
                <a:lnTo>
                  <a:pt x="393" y="51"/>
                </a:lnTo>
                <a:lnTo>
                  <a:pt x="380" y="43"/>
                </a:lnTo>
                <a:lnTo>
                  <a:pt x="368" y="35"/>
                </a:lnTo>
                <a:lnTo>
                  <a:pt x="352" y="27"/>
                </a:lnTo>
                <a:lnTo>
                  <a:pt x="336" y="21"/>
                </a:lnTo>
                <a:lnTo>
                  <a:pt x="319" y="16"/>
                </a:lnTo>
                <a:lnTo>
                  <a:pt x="300" y="11"/>
                </a:lnTo>
                <a:lnTo>
                  <a:pt x="280" y="7"/>
                </a:lnTo>
                <a:lnTo>
                  <a:pt x="259" y="3"/>
                </a:lnTo>
                <a:lnTo>
                  <a:pt x="239" y="2"/>
                </a:lnTo>
                <a:lnTo>
                  <a:pt x="217" y="0"/>
                </a:lnTo>
                <a:lnTo>
                  <a:pt x="195" y="0"/>
                </a:lnTo>
                <a:lnTo>
                  <a:pt x="173" y="2"/>
                </a:lnTo>
                <a:lnTo>
                  <a:pt x="152" y="3"/>
                </a:lnTo>
                <a:lnTo>
                  <a:pt x="133" y="7"/>
                </a:lnTo>
                <a:lnTo>
                  <a:pt x="114" y="11"/>
                </a:lnTo>
                <a:lnTo>
                  <a:pt x="96" y="16"/>
                </a:lnTo>
                <a:lnTo>
                  <a:pt x="80" y="22"/>
                </a:lnTo>
                <a:lnTo>
                  <a:pt x="64" y="29"/>
                </a:lnTo>
                <a:lnTo>
                  <a:pt x="50" y="35"/>
                </a:lnTo>
                <a:lnTo>
                  <a:pt x="37" y="43"/>
                </a:lnTo>
                <a:lnTo>
                  <a:pt x="26" y="52"/>
                </a:lnTo>
                <a:lnTo>
                  <a:pt x="17" y="62"/>
                </a:lnTo>
                <a:lnTo>
                  <a:pt x="11" y="71"/>
                </a:lnTo>
                <a:lnTo>
                  <a:pt x="4" y="81"/>
                </a:lnTo>
                <a:lnTo>
                  <a:pt x="1" y="92"/>
                </a:lnTo>
                <a:lnTo>
                  <a:pt x="0" y="103"/>
                </a:lnTo>
                <a:lnTo>
                  <a:pt x="1" y="112"/>
                </a:lnTo>
                <a:lnTo>
                  <a:pt x="3" y="123"/>
                </a:lnTo>
                <a:lnTo>
                  <a:pt x="9" y="134"/>
                </a:lnTo>
                <a:lnTo>
                  <a:pt x="15" y="143"/>
                </a:lnTo>
                <a:lnTo>
                  <a:pt x="25" y="153"/>
                </a:lnTo>
                <a:lnTo>
                  <a:pt x="34" y="162"/>
                </a:lnTo>
                <a:lnTo>
                  <a:pt x="47" y="170"/>
                </a:lnTo>
                <a:lnTo>
                  <a:pt x="61" y="178"/>
                </a:lnTo>
                <a:lnTo>
                  <a:pt x="75" y="186"/>
                </a:lnTo>
                <a:lnTo>
                  <a:pt x="92" y="192"/>
                </a:lnTo>
                <a:lnTo>
                  <a:pt x="110" y="197"/>
                </a:lnTo>
                <a:lnTo>
                  <a:pt x="129" y="202"/>
                </a:lnTo>
                <a:lnTo>
                  <a:pt x="148" y="206"/>
                </a:lnTo>
                <a:lnTo>
                  <a:pt x="168" y="210"/>
                </a:lnTo>
                <a:lnTo>
                  <a:pt x="190" y="211"/>
                </a:lnTo>
                <a:lnTo>
                  <a:pt x="212" y="213"/>
                </a:lnTo>
                <a:close/>
              </a:path>
            </a:pathLst>
          </a:custGeom>
          <a:solidFill>
            <a:srgbClr val="E3D7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285"/>
          <p:cNvSpPr>
            <a:spLocks/>
          </p:cNvSpPr>
          <p:nvPr/>
        </p:nvSpPr>
        <p:spPr bwMode="auto">
          <a:xfrm>
            <a:off x="6586538" y="3698875"/>
            <a:ext cx="1074737" cy="2389188"/>
          </a:xfrm>
          <a:custGeom>
            <a:avLst/>
            <a:gdLst>
              <a:gd name="T0" fmla="*/ 182562 w 677"/>
              <a:gd name="T1" fmla="*/ 22225 h 1505"/>
              <a:gd name="T2" fmla="*/ 177800 w 677"/>
              <a:gd name="T3" fmla="*/ 34925 h 1505"/>
              <a:gd name="T4" fmla="*/ 169862 w 677"/>
              <a:gd name="T5" fmla="*/ 73025 h 1505"/>
              <a:gd name="T6" fmla="*/ 169862 w 677"/>
              <a:gd name="T7" fmla="*/ 120650 h 1505"/>
              <a:gd name="T8" fmla="*/ 177800 w 677"/>
              <a:gd name="T9" fmla="*/ 147638 h 1505"/>
              <a:gd name="T10" fmla="*/ 192087 w 677"/>
              <a:gd name="T11" fmla="*/ 177800 h 1505"/>
              <a:gd name="T12" fmla="*/ 185737 w 677"/>
              <a:gd name="T13" fmla="*/ 195263 h 1505"/>
              <a:gd name="T14" fmla="*/ 122237 w 677"/>
              <a:gd name="T15" fmla="*/ 225425 h 1505"/>
              <a:gd name="T16" fmla="*/ 68262 w 677"/>
              <a:gd name="T17" fmla="*/ 260350 h 1505"/>
              <a:gd name="T18" fmla="*/ 34925 w 677"/>
              <a:gd name="T19" fmla="*/ 292100 h 1505"/>
              <a:gd name="T20" fmla="*/ 11112 w 677"/>
              <a:gd name="T21" fmla="*/ 330200 h 1505"/>
              <a:gd name="T22" fmla="*/ 0 w 677"/>
              <a:gd name="T23" fmla="*/ 373063 h 1505"/>
              <a:gd name="T24" fmla="*/ 34925 w 677"/>
              <a:gd name="T25" fmla="*/ 2144713 h 1505"/>
              <a:gd name="T26" fmla="*/ 38100 w 677"/>
              <a:gd name="T27" fmla="*/ 2151063 h 1505"/>
              <a:gd name="T28" fmla="*/ 46037 w 677"/>
              <a:gd name="T29" fmla="*/ 2163763 h 1505"/>
              <a:gd name="T30" fmla="*/ 85725 w 677"/>
              <a:gd name="T31" fmla="*/ 2197100 h 1505"/>
              <a:gd name="T32" fmla="*/ 150812 w 677"/>
              <a:gd name="T33" fmla="*/ 2246313 h 1505"/>
              <a:gd name="T34" fmla="*/ 242887 w 677"/>
              <a:gd name="T35" fmla="*/ 2298700 h 1505"/>
              <a:gd name="T36" fmla="*/ 357187 w 677"/>
              <a:gd name="T37" fmla="*/ 2346325 h 1505"/>
              <a:gd name="T38" fmla="*/ 457200 w 677"/>
              <a:gd name="T39" fmla="*/ 2374900 h 1505"/>
              <a:gd name="T40" fmla="*/ 530225 w 677"/>
              <a:gd name="T41" fmla="*/ 2384425 h 1505"/>
              <a:gd name="T42" fmla="*/ 604837 w 677"/>
              <a:gd name="T43" fmla="*/ 2389188 h 1505"/>
              <a:gd name="T44" fmla="*/ 687387 w 677"/>
              <a:gd name="T45" fmla="*/ 2384425 h 1505"/>
              <a:gd name="T46" fmla="*/ 769937 w 677"/>
              <a:gd name="T47" fmla="*/ 2368550 h 1505"/>
              <a:gd name="T48" fmla="*/ 857250 w 677"/>
              <a:gd name="T49" fmla="*/ 2344738 h 1505"/>
              <a:gd name="T50" fmla="*/ 947737 w 677"/>
              <a:gd name="T51" fmla="*/ 2306638 h 1505"/>
              <a:gd name="T52" fmla="*/ 992187 w 677"/>
              <a:gd name="T53" fmla="*/ 2284413 h 1505"/>
              <a:gd name="T54" fmla="*/ 1035050 w 677"/>
              <a:gd name="T55" fmla="*/ 2236788 h 1505"/>
              <a:gd name="T56" fmla="*/ 1047750 w 677"/>
              <a:gd name="T57" fmla="*/ 2214563 h 1505"/>
              <a:gd name="T58" fmla="*/ 1069975 w 677"/>
              <a:gd name="T59" fmla="*/ 530225 h 1505"/>
              <a:gd name="T60" fmla="*/ 1074737 w 677"/>
              <a:gd name="T61" fmla="*/ 514350 h 1505"/>
              <a:gd name="T62" fmla="*/ 1071562 w 677"/>
              <a:gd name="T63" fmla="*/ 469900 h 1505"/>
              <a:gd name="T64" fmla="*/ 1065212 w 677"/>
              <a:gd name="T65" fmla="*/ 439738 h 1505"/>
              <a:gd name="T66" fmla="*/ 1044575 w 677"/>
              <a:gd name="T67" fmla="*/ 401638 h 1505"/>
              <a:gd name="T68" fmla="*/ 1014412 w 677"/>
              <a:gd name="T69" fmla="*/ 361950 h 1505"/>
              <a:gd name="T70" fmla="*/ 969962 w 677"/>
              <a:gd name="T71" fmla="*/ 320675 h 1505"/>
              <a:gd name="T72" fmla="*/ 965200 w 677"/>
              <a:gd name="T73" fmla="*/ 301625 h 1505"/>
              <a:gd name="T74" fmla="*/ 954087 w 677"/>
              <a:gd name="T75" fmla="*/ 260350 h 1505"/>
              <a:gd name="T76" fmla="*/ 935037 w 677"/>
              <a:gd name="T77" fmla="*/ 217488 h 1505"/>
              <a:gd name="T78" fmla="*/ 917575 w 677"/>
              <a:gd name="T79" fmla="*/ 203200 h 1505"/>
              <a:gd name="T80" fmla="*/ 896937 w 677"/>
              <a:gd name="T81" fmla="*/ 195263 h 1505"/>
              <a:gd name="T82" fmla="*/ 887412 w 677"/>
              <a:gd name="T83" fmla="*/ 192088 h 1505"/>
              <a:gd name="T84" fmla="*/ 884237 w 677"/>
              <a:gd name="T85" fmla="*/ 192088 h 1505"/>
              <a:gd name="T86" fmla="*/ 884237 w 677"/>
              <a:gd name="T87" fmla="*/ 160338 h 1505"/>
              <a:gd name="T88" fmla="*/ 895350 w 677"/>
              <a:gd name="T89" fmla="*/ 130175 h 1505"/>
              <a:gd name="T90" fmla="*/ 901700 w 677"/>
              <a:gd name="T91" fmla="*/ 90488 h 1505"/>
              <a:gd name="T92" fmla="*/ 895350 w 677"/>
              <a:gd name="T93" fmla="*/ 57150 h 1505"/>
              <a:gd name="T94" fmla="*/ 882650 w 677"/>
              <a:gd name="T95" fmla="*/ 34925 h 1505"/>
              <a:gd name="T96" fmla="*/ 874712 w 677"/>
              <a:gd name="T97" fmla="*/ 25400 h 1505"/>
              <a:gd name="T98" fmla="*/ 862012 w 677"/>
              <a:gd name="T99" fmla="*/ 47625 h 1505"/>
              <a:gd name="T100" fmla="*/ 844550 w 677"/>
              <a:gd name="T101" fmla="*/ 69850 h 1505"/>
              <a:gd name="T102" fmla="*/ 812800 w 677"/>
              <a:gd name="T103" fmla="*/ 96838 h 1505"/>
              <a:gd name="T104" fmla="*/ 765175 w 677"/>
              <a:gd name="T105" fmla="*/ 122238 h 1505"/>
              <a:gd name="T106" fmla="*/ 700087 w 677"/>
              <a:gd name="T107" fmla="*/ 142875 h 1505"/>
              <a:gd name="T108" fmla="*/ 609600 w 677"/>
              <a:gd name="T109" fmla="*/ 155575 h 1505"/>
              <a:gd name="T110" fmla="*/ 496887 w 677"/>
              <a:gd name="T111" fmla="*/ 157163 h 1505"/>
              <a:gd name="T112" fmla="*/ 455612 w 677"/>
              <a:gd name="T113" fmla="*/ 155575 h 1505"/>
              <a:gd name="T114" fmla="*/ 361950 w 677"/>
              <a:gd name="T115" fmla="*/ 134938 h 1505"/>
              <a:gd name="T116" fmla="*/ 309562 w 677"/>
              <a:gd name="T117" fmla="*/ 114300 h 1505"/>
              <a:gd name="T118" fmla="*/ 261937 w 677"/>
              <a:gd name="T119" fmla="*/ 87313 h 1505"/>
              <a:gd name="T120" fmla="*/ 222250 w 677"/>
              <a:gd name="T121" fmla="*/ 49213 h 1505"/>
              <a:gd name="T122" fmla="*/ 198437 w 677"/>
              <a:gd name="T123" fmla="*/ 0 h 150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77"/>
              <a:gd name="T187" fmla="*/ 0 h 1505"/>
              <a:gd name="T188" fmla="*/ 677 w 677"/>
              <a:gd name="T189" fmla="*/ 1505 h 150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77" h="1505">
                <a:moveTo>
                  <a:pt x="125" y="0"/>
                </a:moveTo>
                <a:lnTo>
                  <a:pt x="115" y="14"/>
                </a:lnTo>
                <a:lnTo>
                  <a:pt x="112" y="22"/>
                </a:lnTo>
                <a:lnTo>
                  <a:pt x="109" y="31"/>
                </a:lnTo>
                <a:lnTo>
                  <a:pt x="107" y="46"/>
                </a:lnTo>
                <a:lnTo>
                  <a:pt x="106" y="60"/>
                </a:lnTo>
                <a:lnTo>
                  <a:pt x="107" y="76"/>
                </a:lnTo>
                <a:lnTo>
                  <a:pt x="109" y="85"/>
                </a:lnTo>
                <a:lnTo>
                  <a:pt x="112" y="93"/>
                </a:lnTo>
                <a:lnTo>
                  <a:pt x="117" y="102"/>
                </a:lnTo>
                <a:lnTo>
                  <a:pt x="121" y="112"/>
                </a:lnTo>
                <a:lnTo>
                  <a:pt x="117" y="123"/>
                </a:lnTo>
                <a:lnTo>
                  <a:pt x="96" y="131"/>
                </a:lnTo>
                <a:lnTo>
                  <a:pt x="77" y="142"/>
                </a:lnTo>
                <a:lnTo>
                  <a:pt x="54" y="156"/>
                </a:lnTo>
                <a:lnTo>
                  <a:pt x="43" y="164"/>
                </a:lnTo>
                <a:lnTo>
                  <a:pt x="33" y="173"/>
                </a:lnTo>
                <a:lnTo>
                  <a:pt x="22" y="184"/>
                </a:lnTo>
                <a:lnTo>
                  <a:pt x="14" y="195"/>
                </a:lnTo>
                <a:lnTo>
                  <a:pt x="7" y="208"/>
                </a:lnTo>
                <a:lnTo>
                  <a:pt x="2" y="220"/>
                </a:lnTo>
                <a:lnTo>
                  <a:pt x="0" y="235"/>
                </a:lnTo>
                <a:lnTo>
                  <a:pt x="0" y="249"/>
                </a:lnTo>
                <a:lnTo>
                  <a:pt x="22" y="1351"/>
                </a:lnTo>
                <a:lnTo>
                  <a:pt x="24" y="1355"/>
                </a:lnTo>
                <a:lnTo>
                  <a:pt x="27" y="1360"/>
                </a:lnTo>
                <a:lnTo>
                  <a:pt x="29" y="1363"/>
                </a:lnTo>
                <a:lnTo>
                  <a:pt x="54" y="1384"/>
                </a:lnTo>
                <a:lnTo>
                  <a:pt x="73" y="1398"/>
                </a:lnTo>
                <a:lnTo>
                  <a:pt x="95" y="1415"/>
                </a:lnTo>
                <a:lnTo>
                  <a:pt x="123" y="1431"/>
                </a:lnTo>
                <a:lnTo>
                  <a:pt x="153" y="1448"/>
                </a:lnTo>
                <a:lnTo>
                  <a:pt x="188" y="1464"/>
                </a:lnTo>
                <a:lnTo>
                  <a:pt x="225" y="1478"/>
                </a:lnTo>
                <a:lnTo>
                  <a:pt x="266" y="1491"/>
                </a:lnTo>
                <a:lnTo>
                  <a:pt x="288" y="1496"/>
                </a:lnTo>
                <a:lnTo>
                  <a:pt x="310" y="1499"/>
                </a:lnTo>
                <a:lnTo>
                  <a:pt x="334" y="1502"/>
                </a:lnTo>
                <a:lnTo>
                  <a:pt x="358" y="1503"/>
                </a:lnTo>
                <a:lnTo>
                  <a:pt x="381" y="1505"/>
                </a:lnTo>
                <a:lnTo>
                  <a:pt x="406" y="1503"/>
                </a:lnTo>
                <a:lnTo>
                  <a:pt x="433" y="1502"/>
                </a:lnTo>
                <a:lnTo>
                  <a:pt x="458" y="1499"/>
                </a:lnTo>
                <a:lnTo>
                  <a:pt x="485" y="1492"/>
                </a:lnTo>
                <a:lnTo>
                  <a:pt x="512" y="1486"/>
                </a:lnTo>
                <a:lnTo>
                  <a:pt x="540" y="1477"/>
                </a:lnTo>
                <a:lnTo>
                  <a:pt x="568" y="1466"/>
                </a:lnTo>
                <a:lnTo>
                  <a:pt x="597" y="1453"/>
                </a:lnTo>
                <a:lnTo>
                  <a:pt x="625" y="1439"/>
                </a:lnTo>
                <a:lnTo>
                  <a:pt x="641" y="1423"/>
                </a:lnTo>
                <a:lnTo>
                  <a:pt x="652" y="1409"/>
                </a:lnTo>
                <a:lnTo>
                  <a:pt x="657" y="1403"/>
                </a:lnTo>
                <a:lnTo>
                  <a:pt x="660" y="1395"/>
                </a:lnTo>
                <a:lnTo>
                  <a:pt x="674" y="334"/>
                </a:lnTo>
                <a:lnTo>
                  <a:pt x="674" y="331"/>
                </a:lnTo>
                <a:lnTo>
                  <a:pt x="677" y="324"/>
                </a:lnTo>
                <a:lnTo>
                  <a:pt x="677" y="312"/>
                </a:lnTo>
                <a:lnTo>
                  <a:pt x="675" y="296"/>
                </a:lnTo>
                <a:lnTo>
                  <a:pt x="674" y="287"/>
                </a:lnTo>
                <a:lnTo>
                  <a:pt x="671" y="277"/>
                </a:lnTo>
                <a:lnTo>
                  <a:pt x="664" y="266"/>
                </a:lnTo>
                <a:lnTo>
                  <a:pt x="658" y="253"/>
                </a:lnTo>
                <a:lnTo>
                  <a:pt x="650" y="242"/>
                </a:lnTo>
                <a:lnTo>
                  <a:pt x="639" y="228"/>
                </a:lnTo>
                <a:lnTo>
                  <a:pt x="625" y="216"/>
                </a:lnTo>
                <a:lnTo>
                  <a:pt x="611" y="202"/>
                </a:lnTo>
                <a:lnTo>
                  <a:pt x="608" y="190"/>
                </a:lnTo>
                <a:lnTo>
                  <a:pt x="606" y="178"/>
                </a:lnTo>
                <a:lnTo>
                  <a:pt x="601" y="164"/>
                </a:lnTo>
                <a:lnTo>
                  <a:pt x="597" y="150"/>
                </a:lnTo>
                <a:lnTo>
                  <a:pt x="589" y="137"/>
                </a:lnTo>
                <a:lnTo>
                  <a:pt x="584" y="131"/>
                </a:lnTo>
                <a:lnTo>
                  <a:pt x="578" y="128"/>
                </a:lnTo>
                <a:lnTo>
                  <a:pt x="573" y="124"/>
                </a:lnTo>
                <a:lnTo>
                  <a:pt x="565" y="123"/>
                </a:lnTo>
                <a:lnTo>
                  <a:pt x="559" y="121"/>
                </a:lnTo>
                <a:lnTo>
                  <a:pt x="557" y="121"/>
                </a:lnTo>
                <a:lnTo>
                  <a:pt x="557" y="101"/>
                </a:lnTo>
                <a:lnTo>
                  <a:pt x="561" y="91"/>
                </a:lnTo>
                <a:lnTo>
                  <a:pt x="564" y="82"/>
                </a:lnTo>
                <a:lnTo>
                  <a:pt x="567" y="71"/>
                </a:lnTo>
                <a:lnTo>
                  <a:pt x="568" y="57"/>
                </a:lnTo>
                <a:lnTo>
                  <a:pt x="567" y="43"/>
                </a:lnTo>
                <a:lnTo>
                  <a:pt x="564" y="36"/>
                </a:lnTo>
                <a:lnTo>
                  <a:pt x="561" y="28"/>
                </a:lnTo>
                <a:lnTo>
                  <a:pt x="556" y="22"/>
                </a:lnTo>
                <a:lnTo>
                  <a:pt x="551" y="16"/>
                </a:lnTo>
                <a:lnTo>
                  <a:pt x="550" y="20"/>
                </a:lnTo>
                <a:lnTo>
                  <a:pt x="543" y="30"/>
                </a:lnTo>
                <a:lnTo>
                  <a:pt x="539" y="36"/>
                </a:lnTo>
                <a:lnTo>
                  <a:pt x="532" y="44"/>
                </a:lnTo>
                <a:lnTo>
                  <a:pt x="523" y="52"/>
                </a:lnTo>
                <a:lnTo>
                  <a:pt x="512" y="61"/>
                </a:lnTo>
                <a:lnTo>
                  <a:pt x="499" y="69"/>
                </a:lnTo>
                <a:lnTo>
                  <a:pt x="482" y="77"/>
                </a:lnTo>
                <a:lnTo>
                  <a:pt x="463" y="83"/>
                </a:lnTo>
                <a:lnTo>
                  <a:pt x="441" y="90"/>
                </a:lnTo>
                <a:lnTo>
                  <a:pt x="414" y="94"/>
                </a:lnTo>
                <a:lnTo>
                  <a:pt x="384" y="98"/>
                </a:lnTo>
                <a:lnTo>
                  <a:pt x="351" y="99"/>
                </a:lnTo>
                <a:lnTo>
                  <a:pt x="313" y="99"/>
                </a:lnTo>
                <a:lnTo>
                  <a:pt x="287" y="98"/>
                </a:lnTo>
                <a:lnTo>
                  <a:pt x="260" y="93"/>
                </a:lnTo>
                <a:lnTo>
                  <a:pt x="228" y="85"/>
                </a:lnTo>
                <a:lnTo>
                  <a:pt x="213" y="79"/>
                </a:lnTo>
                <a:lnTo>
                  <a:pt x="195" y="72"/>
                </a:lnTo>
                <a:lnTo>
                  <a:pt x="180" y="65"/>
                </a:lnTo>
                <a:lnTo>
                  <a:pt x="165" y="55"/>
                </a:lnTo>
                <a:lnTo>
                  <a:pt x="151" y="44"/>
                </a:lnTo>
                <a:lnTo>
                  <a:pt x="140" y="31"/>
                </a:lnTo>
                <a:lnTo>
                  <a:pt x="131" y="16"/>
                </a:lnTo>
                <a:lnTo>
                  <a:pt x="125" y="0"/>
                </a:lnTo>
                <a:close/>
              </a:path>
            </a:pathLst>
          </a:custGeom>
          <a:solidFill>
            <a:srgbClr val="F8EB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286"/>
          <p:cNvSpPr>
            <a:spLocks/>
          </p:cNvSpPr>
          <p:nvPr/>
        </p:nvSpPr>
        <p:spPr bwMode="auto">
          <a:xfrm>
            <a:off x="6754813" y="3716338"/>
            <a:ext cx="641350" cy="325437"/>
          </a:xfrm>
          <a:custGeom>
            <a:avLst/>
            <a:gdLst>
              <a:gd name="T0" fmla="*/ 17463 w 404"/>
              <a:gd name="T1" fmla="*/ 0 h 205"/>
              <a:gd name="T2" fmla="*/ 19050 w 404"/>
              <a:gd name="T3" fmla="*/ 31750 h 205"/>
              <a:gd name="T4" fmla="*/ 30163 w 404"/>
              <a:gd name="T5" fmla="*/ 68262 h 205"/>
              <a:gd name="T6" fmla="*/ 47625 w 404"/>
              <a:gd name="T7" fmla="*/ 107950 h 205"/>
              <a:gd name="T8" fmla="*/ 76200 w 404"/>
              <a:gd name="T9" fmla="*/ 149225 h 205"/>
              <a:gd name="T10" fmla="*/ 123825 w 404"/>
              <a:gd name="T11" fmla="*/ 190500 h 205"/>
              <a:gd name="T12" fmla="*/ 192088 w 404"/>
              <a:gd name="T13" fmla="*/ 222250 h 205"/>
              <a:gd name="T14" fmla="*/ 282575 w 404"/>
              <a:gd name="T15" fmla="*/ 244475 h 205"/>
              <a:gd name="T16" fmla="*/ 304800 w 404"/>
              <a:gd name="T17" fmla="*/ 252412 h 205"/>
              <a:gd name="T18" fmla="*/ 374650 w 404"/>
              <a:gd name="T19" fmla="*/ 261937 h 205"/>
              <a:gd name="T20" fmla="*/ 487363 w 404"/>
              <a:gd name="T21" fmla="*/ 257175 h 205"/>
              <a:gd name="T22" fmla="*/ 558800 w 404"/>
              <a:gd name="T23" fmla="*/ 244475 h 205"/>
              <a:gd name="T24" fmla="*/ 641350 w 404"/>
              <a:gd name="T25" fmla="*/ 225425 h 205"/>
              <a:gd name="T26" fmla="*/ 641350 w 404"/>
              <a:gd name="T27" fmla="*/ 231775 h 205"/>
              <a:gd name="T28" fmla="*/ 641350 w 404"/>
              <a:gd name="T29" fmla="*/ 261937 h 205"/>
              <a:gd name="T30" fmla="*/ 633413 w 404"/>
              <a:gd name="T31" fmla="*/ 282575 h 205"/>
              <a:gd name="T32" fmla="*/ 628650 w 404"/>
              <a:gd name="T33" fmla="*/ 290512 h 205"/>
              <a:gd name="T34" fmla="*/ 623888 w 404"/>
              <a:gd name="T35" fmla="*/ 292100 h 205"/>
              <a:gd name="T36" fmla="*/ 623888 w 404"/>
              <a:gd name="T37" fmla="*/ 292100 h 205"/>
              <a:gd name="T38" fmla="*/ 546100 w 404"/>
              <a:gd name="T39" fmla="*/ 309562 h 205"/>
              <a:gd name="T40" fmla="*/ 474663 w 404"/>
              <a:gd name="T41" fmla="*/ 320675 h 205"/>
              <a:gd name="T42" fmla="*/ 387350 w 404"/>
              <a:gd name="T43" fmla="*/ 325437 h 205"/>
              <a:gd name="T44" fmla="*/ 292100 w 404"/>
              <a:gd name="T45" fmla="*/ 314325 h 205"/>
              <a:gd name="T46" fmla="*/ 193675 w 404"/>
              <a:gd name="T47" fmla="*/ 287337 h 205"/>
              <a:gd name="T48" fmla="*/ 149225 w 404"/>
              <a:gd name="T49" fmla="*/ 266700 h 205"/>
              <a:gd name="T50" fmla="*/ 104775 w 404"/>
              <a:gd name="T51" fmla="*/ 238125 h 205"/>
              <a:gd name="T52" fmla="*/ 61913 w 404"/>
              <a:gd name="T53" fmla="*/ 203200 h 205"/>
              <a:gd name="T54" fmla="*/ 23813 w 404"/>
              <a:gd name="T55" fmla="*/ 160337 h 205"/>
              <a:gd name="T56" fmla="*/ 17463 w 404"/>
              <a:gd name="T57" fmla="*/ 147637 h 205"/>
              <a:gd name="T58" fmla="*/ 4763 w 404"/>
              <a:gd name="T59" fmla="*/ 112712 h 205"/>
              <a:gd name="T60" fmla="*/ 0 w 404"/>
              <a:gd name="T61" fmla="*/ 61912 h 205"/>
              <a:gd name="T62" fmla="*/ 4763 w 404"/>
              <a:gd name="T63" fmla="*/ 31750 h 205"/>
              <a:gd name="T64" fmla="*/ 17463 w 404"/>
              <a:gd name="T65" fmla="*/ 0 h 205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04"/>
              <a:gd name="T100" fmla="*/ 0 h 205"/>
              <a:gd name="T101" fmla="*/ 404 w 404"/>
              <a:gd name="T102" fmla="*/ 205 h 205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04" h="205">
                <a:moveTo>
                  <a:pt x="11" y="0"/>
                </a:moveTo>
                <a:lnTo>
                  <a:pt x="11" y="0"/>
                </a:lnTo>
                <a:lnTo>
                  <a:pt x="11" y="6"/>
                </a:lnTo>
                <a:lnTo>
                  <a:pt x="12" y="20"/>
                </a:lnTo>
                <a:lnTo>
                  <a:pt x="15" y="30"/>
                </a:lnTo>
                <a:lnTo>
                  <a:pt x="19" y="43"/>
                </a:lnTo>
                <a:lnTo>
                  <a:pt x="23" y="55"/>
                </a:lnTo>
                <a:lnTo>
                  <a:pt x="30" y="68"/>
                </a:lnTo>
                <a:lnTo>
                  <a:pt x="37" y="80"/>
                </a:lnTo>
                <a:lnTo>
                  <a:pt x="48" y="94"/>
                </a:lnTo>
                <a:lnTo>
                  <a:pt x="63" y="107"/>
                </a:lnTo>
                <a:lnTo>
                  <a:pt x="78" y="120"/>
                </a:lnTo>
                <a:lnTo>
                  <a:pt x="97" y="131"/>
                </a:lnTo>
                <a:lnTo>
                  <a:pt x="121" y="140"/>
                </a:lnTo>
                <a:lnTo>
                  <a:pt x="146" y="148"/>
                </a:lnTo>
                <a:lnTo>
                  <a:pt x="178" y="154"/>
                </a:lnTo>
                <a:lnTo>
                  <a:pt x="192" y="159"/>
                </a:lnTo>
                <a:lnTo>
                  <a:pt x="211" y="162"/>
                </a:lnTo>
                <a:lnTo>
                  <a:pt x="236" y="165"/>
                </a:lnTo>
                <a:lnTo>
                  <a:pt x="267" y="165"/>
                </a:lnTo>
                <a:lnTo>
                  <a:pt x="307" y="162"/>
                </a:lnTo>
                <a:lnTo>
                  <a:pt x="329" y="159"/>
                </a:lnTo>
                <a:lnTo>
                  <a:pt x="352" y="154"/>
                </a:lnTo>
                <a:lnTo>
                  <a:pt x="377" y="150"/>
                </a:lnTo>
                <a:lnTo>
                  <a:pt x="404" y="142"/>
                </a:lnTo>
                <a:lnTo>
                  <a:pt x="404" y="146"/>
                </a:lnTo>
                <a:lnTo>
                  <a:pt x="404" y="159"/>
                </a:lnTo>
                <a:lnTo>
                  <a:pt x="404" y="165"/>
                </a:lnTo>
                <a:lnTo>
                  <a:pt x="403" y="173"/>
                </a:lnTo>
                <a:lnTo>
                  <a:pt x="399" y="178"/>
                </a:lnTo>
                <a:lnTo>
                  <a:pt x="396" y="183"/>
                </a:lnTo>
                <a:lnTo>
                  <a:pt x="393" y="184"/>
                </a:lnTo>
                <a:lnTo>
                  <a:pt x="377" y="189"/>
                </a:lnTo>
                <a:lnTo>
                  <a:pt x="344" y="195"/>
                </a:lnTo>
                <a:lnTo>
                  <a:pt x="322" y="198"/>
                </a:lnTo>
                <a:lnTo>
                  <a:pt x="299" y="202"/>
                </a:lnTo>
                <a:lnTo>
                  <a:pt x="272" y="203"/>
                </a:lnTo>
                <a:lnTo>
                  <a:pt x="244" y="205"/>
                </a:lnTo>
                <a:lnTo>
                  <a:pt x="214" y="203"/>
                </a:lnTo>
                <a:lnTo>
                  <a:pt x="184" y="198"/>
                </a:lnTo>
                <a:lnTo>
                  <a:pt x="152" y="192"/>
                </a:lnTo>
                <a:lnTo>
                  <a:pt x="122" y="181"/>
                </a:lnTo>
                <a:lnTo>
                  <a:pt x="108" y="175"/>
                </a:lnTo>
                <a:lnTo>
                  <a:pt x="94" y="168"/>
                </a:lnTo>
                <a:lnTo>
                  <a:pt x="80" y="159"/>
                </a:lnTo>
                <a:lnTo>
                  <a:pt x="66" y="150"/>
                </a:lnTo>
                <a:lnTo>
                  <a:pt x="53" y="140"/>
                </a:lnTo>
                <a:lnTo>
                  <a:pt x="39" y="128"/>
                </a:lnTo>
                <a:lnTo>
                  <a:pt x="28" y="115"/>
                </a:lnTo>
                <a:lnTo>
                  <a:pt x="15" y="101"/>
                </a:lnTo>
                <a:lnTo>
                  <a:pt x="11" y="93"/>
                </a:lnTo>
                <a:lnTo>
                  <a:pt x="8" y="83"/>
                </a:lnTo>
                <a:lnTo>
                  <a:pt x="3" y="71"/>
                </a:lnTo>
                <a:lnTo>
                  <a:pt x="1" y="57"/>
                </a:lnTo>
                <a:lnTo>
                  <a:pt x="0" y="39"/>
                </a:lnTo>
                <a:lnTo>
                  <a:pt x="1" y="30"/>
                </a:lnTo>
                <a:lnTo>
                  <a:pt x="3" y="20"/>
                </a:lnTo>
                <a:lnTo>
                  <a:pt x="8" y="9"/>
                </a:lnTo>
                <a:lnTo>
                  <a:pt x="11" y="0"/>
                </a:lnTo>
                <a:close/>
              </a:path>
            </a:pathLst>
          </a:custGeom>
          <a:solidFill>
            <a:srgbClr val="E3D7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287"/>
          <p:cNvSpPr>
            <a:spLocks/>
          </p:cNvSpPr>
          <p:nvPr/>
        </p:nvSpPr>
        <p:spPr bwMode="auto">
          <a:xfrm>
            <a:off x="6586538" y="3890963"/>
            <a:ext cx="1057275" cy="538162"/>
          </a:xfrm>
          <a:custGeom>
            <a:avLst/>
            <a:gdLst>
              <a:gd name="T0" fmla="*/ 185738 w 666"/>
              <a:gd name="T1" fmla="*/ 12700 h 339"/>
              <a:gd name="T2" fmla="*/ 203200 w 666"/>
              <a:gd name="T3" fmla="*/ 103187 h 339"/>
              <a:gd name="T4" fmla="*/ 239713 w 666"/>
              <a:gd name="T5" fmla="*/ 174625 h 339"/>
              <a:gd name="T6" fmla="*/ 307975 w 666"/>
              <a:gd name="T7" fmla="*/ 246062 h 339"/>
              <a:gd name="T8" fmla="*/ 420688 w 666"/>
              <a:gd name="T9" fmla="*/ 292100 h 339"/>
              <a:gd name="T10" fmla="*/ 477838 w 666"/>
              <a:gd name="T11" fmla="*/ 304800 h 339"/>
              <a:gd name="T12" fmla="*/ 622300 w 666"/>
              <a:gd name="T13" fmla="*/ 312737 h 339"/>
              <a:gd name="T14" fmla="*/ 720725 w 666"/>
              <a:gd name="T15" fmla="*/ 303212 h 339"/>
              <a:gd name="T16" fmla="*/ 755650 w 666"/>
              <a:gd name="T17" fmla="*/ 195262 h 339"/>
              <a:gd name="T18" fmla="*/ 808038 w 666"/>
              <a:gd name="T19" fmla="*/ 185737 h 339"/>
              <a:gd name="T20" fmla="*/ 849313 w 666"/>
              <a:gd name="T21" fmla="*/ 160337 h 339"/>
              <a:gd name="T22" fmla="*/ 882650 w 666"/>
              <a:gd name="T23" fmla="*/ 112712 h 339"/>
              <a:gd name="T24" fmla="*/ 890588 w 666"/>
              <a:gd name="T25" fmla="*/ 34925 h 339"/>
              <a:gd name="T26" fmla="*/ 895350 w 666"/>
              <a:gd name="T27" fmla="*/ 0 h 339"/>
              <a:gd name="T28" fmla="*/ 935038 w 666"/>
              <a:gd name="T29" fmla="*/ 25400 h 339"/>
              <a:gd name="T30" fmla="*/ 954088 w 666"/>
              <a:gd name="T31" fmla="*/ 65087 h 339"/>
              <a:gd name="T32" fmla="*/ 966788 w 666"/>
              <a:gd name="T33" fmla="*/ 130175 h 339"/>
              <a:gd name="T34" fmla="*/ 942975 w 666"/>
              <a:gd name="T35" fmla="*/ 165100 h 339"/>
              <a:gd name="T36" fmla="*/ 884238 w 666"/>
              <a:gd name="T37" fmla="*/ 215900 h 339"/>
              <a:gd name="T38" fmla="*/ 836613 w 666"/>
              <a:gd name="T39" fmla="*/ 234950 h 339"/>
              <a:gd name="T40" fmla="*/ 795338 w 666"/>
              <a:gd name="T41" fmla="*/ 339725 h 339"/>
              <a:gd name="T42" fmla="*/ 731838 w 666"/>
              <a:gd name="T43" fmla="*/ 355600 h 339"/>
              <a:gd name="T44" fmla="*/ 579438 w 666"/>
              <a:gd name="T45" fmla="*/ 368300 h 339"/>
              <a:gd name="T46" fmla="*/ 438150 w 666"/>
              <a:gd name="T47" fmla="*/ 357187 h 339"/>
              <a:gd name="T48" fmla="*/ 320675 w 666"/>
              <a:gd name="T49" fmla="*/ 322262 h 339"/>
              <a:gd name="T50" fmla="*/ 255588 w 666"/>
              <a:gd name="T51" fmla="*/ 285750 h 339"/>
              <a:gd name="T52" fmla="*/ 163513 w 666"/>
              <a:gd name="T53" fmla="*/ 285750 h 339"/>
              <a:gd name="T54" fmla="*/ 155575 w 666"/>
              <a:gd name="T55" fmla="*/ 280987 h 339"/>
              <a:gd name="T56" fmla="*/ 127000 w 666"/>
              <a:gd name="T57" fmla="*/ 233362 h 339"/>
              <a:gd name="T58" fmla="*/ 122238 w 666"/>
              <a:gd name="T59" fmla="*/ 125412 h 339"/>
              <a:gd name="T60" fmla="*/ 120650 w 666"/>
              <a:gd name="T61" fmla="*/ 125412 h 339"/>
              <a:gd name="T62" fmla="*/ 115888 w 666"/>
              <a:gd name="T63" fmla="*/ 246062 h 339"/>
              <a:gd name="T64" fmla="*/ 130175 w 666"/>
              <a:gd name="T65" fmla="*/ 312737 h 339"/>
              <a:gd name="T66" fmla="*/ 168275 w 666"/>
              <a:gd name="T67" fmla="*/ 369887 h 339"/>
              <a:gd name="T68" fmla="*/ 215900 w 666"/>
              <a:gd name="T69" fmla="*/ 355600 h 339"/>
              <a:gd name="T70" fmla="*/ 279400 w 666"/>
              <a:gd name="T71" fmla="*/ 392112 h 339"/>
              <a:gd name="T72" fmla="*/ 387350 w 666"/>
              <a:gd name="T73" fmla="*/ 427037 h 339"/>
              <a:gd name="T74" fmla="*/ 500063 w 666"/>
              <a:gd name="T75" fmla="*/ 442912 h 339"/>
              <a:gd name="T76" fmla="*/ 631825 w 666"/>
              <a:gd name="T77" fmla="*/ 433387 h 339"/>
              <a:gd name="T78" fmla="*/ 727075 w 666"/>
              <a:gd name="T79" fmla="*/ 412750 h 339"/>
              <a:gd name="T80" fmla="*/ 839788 w 666"/>
              <a:gd name="T81" fmla="*/ 369887 h 339"/>
              <a:gd name="T82" fmla="*/ 914400 w 666"/>
              <a:gd name="T83" fmla="*/ 322262 h 339"/>
              <a:gd name="T84" fmla="*/ 952500 w 666"/>
              <a:gd name="T85" fmla="*/ 268287 h 339"/>
              <a:gd name="T86" fmla="*/ 966788 w 666"/>
              <a:gd name="T87" fmla="*/ 139700 h 339"/>
              <a:gd name="T88" fmla="*/ 1025525 w 666"/>
              <a:gd name="T89" fmla="*/ 203200 h 339"/>
              <a:gd name="T90" fmla="*/ 1049338 w 666"/>
              <a:gd name="T91" fmla="*/ 255587 h 339"/>
              <a:gd name="T92" fmla="*/ 1057275 w 666"/>
              <a:gd name="T93" fmla="*/ 322262 h 339"/>
              <a:gd name="T94" fmla="*/ 1049338 w 666"/>
              <a:gd name="T95" fmla="*/ 377825 h 339"/>
              <a:gd name="T96" fmla="*/ 1017588 w 666"/>
              <a:gd name="T97" fmla="*/ 422275 h 339"/>
              <a:gd name="T98" fmla="*/ 954088 w 666"/>
              <a:gd name="T99" fmla="*/ 469900 h 339"/>
              <a:gd name="T100" fmla="*/ 847725 w 666"/>
              <a:gd name="T101" fmla="*/ 515937 h 339"/>
              <a:gd name="T102" fmla="*/ 687388 w 666"/>
              <a:gd name="T103" fmla="*/ 538162 h 339"/>
              <a:gd name="T104" fmla="*/ 547688 w 666"/>
              <a:gd name="T105" fmla="*/ 533400 h 339"/>
              <a:gd name="T106" fmla="*/ 409575 w 666"/>
              <a:gd name="T107" fmla="*/ 509587 h 339"/>
              <a:gd name="T108" fmla="*/ 279400 w 666"/>
              <a:gd name="T109" fmla="*/ 469900 h 339"/>
              <a:gd name="T110" fmla="*/ 147638 w 666"/>
              <a:gd name="T111" fmla="*/ 403225 h 339"/>
              <a:gd name="T112" fmla="*/ 69850 w 666"/>
              <a:gd name="T113" fmla="*/ 338137 h 339"/>
              <a:gd name="T114" fmla="*/ 25400 w 666"/>
              <a:gd name="T115" fmla="*/ 274637 h 339"/>
              <a:gd name="T116" fmla="*/ 3175 w 666"/>
              <a:gd name="T117" fmla="*/ 222250 h 339"/>
              <a:gd name="T118" fmla="*/ 3175 w 666"/>
              <a:gd name="T119" fmla="*/ 174625 h 339"/>
              <a:gd name="T120" fmla="*/ 20638 w 666"/>
              <a:gd name="T121" fmla="*/ 125412 h 339"/>
              <a:gd name="T122" fmla="*/ 65088 w 666"/>
              <a:gd name="T123" fmla="*/ 69850 h 339"/>
              <a:gd name="T124" fmla="*/ 147638 w 666"/>
              <a:gd name="T125" fmla="*/ 17462 h 33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66"/>
              <a:gd name="T190" fmla="*/ 0 h 339"/>
              <a:gd name="T191" fmla="*/ 666 w 666"/>
              <a:gd name="T192" fmla="*/ 339 h 339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66" h="339">
                <a:moveTo>
                  <a:pt x="117" y="2"/>
                </a:moveTo>
                <a:lnTo>
                  <a:pt x="117" y="2"/>
                </a:lnTo>
                <a:lnTo>
                  <a:pt x="117" y="8"/>
                </a:lnTo>
                <a:lnTo>
                  <a:pt x="118" y="25"/>
                </a:lnTo>
                <a:lnTo>
                  <a:pt x="123" y="51"/>
                </a:lnTo>
                <a:lnTo>
                  <a:pt x="128" y="65"/>
                </a:lnTo>
                <a:lnTo>
                  <a:pt x="132" y="79"/>
                </a:lnTo>
                <a:lnTo>
                  <a:pt x="140" y="95"/>
                </a:lnTo>
                <a:lnTo>
                  <a:pt x="151" y="110"/>
                </a:lnTo>
                <a:lnTo>
                  <a:pt x="162" y="126"/>
                </a:lnTo>
                <a:lnTo>
                  <a:pt x="176" y="140"/>
                </a:lnTo>
                <a:lnTo>
                  <a:pt x="194" y="155"/>
                </a:lnTo>
                <a:lnTo>
                  <a:pt x="214" y="167"/>
                </a:lnTo>
                <a:lnTo>
                  <a:pt x="238" y="177"/>
                </a:lnTo>
                <a:lnTo>
                  <a:pt x="265" y="184"/>
                </a:lnTo>
                <a:lnTo>
                  <a:pt x="280" y="189"/>
                </a:lnTo>
                <a:lnTo>
                  <a:pt x="301" y="192"/>
                </a:lnTo>
                <a:lnTo>
                  <a:pt x="326" y="195"/>
                </a:lnTo>
                <a:lnTo>
                  <a:pt x="358" y="199"/>
                </a:lnTo>
                <a:lnTo>
                  <a:pt x="392" y="197"/>
                </a:lnTo>
                <a:lnTo>
                  <a:pt x="413" y="197"/>
                </a:lnTo>
                <a:lnTo>
                  <a:pt x="433" y="194"/>
                </a:lnTo>
                <a:lnTo>
                  <a:pt x="454" y="191"/>
                </a:lnTo>
                <a:lnTo>
                  <a:pt x="476" y="186"/>
                </a:lnTo>
                <a:lnTo>
                  <a:pt x="476" y="123"/>
                </a:lnTo>
                <a:lnTo>
                  <a:pt x="480" y="123"/>
                </a:lnTo>
                <a:lnTo>
                  <a:pt x="493" y="121"/>
                </a:lnTo>
                <a:lnTo>
                  <a:pt x="509" y="117"/>
                </a:lnTo>
                <a:lnTo>
                  <a:pt x="518" y="112"/>
                </a:lnTo>
                <a:lnTo>
                  <a:pt x="527" y="107"/>
                </a:lnTo>
                <a:lnTo>
                  <a:pt x="535" y="101"/>
                </a:lnTo>
                <a:lnTo>
                  <a:pt x="543" y="93"/>
                </a:lnTo>
                <a:lnTo>
                  <a:pt x="551" y="82"/>
                </a:lnTo>
                <a:lnTo>
                  <a:pt x="556" y="71"/>
                </a:lnTo>
                <a:lnTo>
                  <a:pt x="559" y="57"/>
                </a:lnTo>
                <a:lnTo>
                  <a:pt x="561" y="40"/>
                </a:lnTo>
                <a:lnTo>
                  <a:pt x="561" y="22"/>
                </a:lnTo>
                <a:lnTo>
                  <a:pt x="556" y="0"/>
                </a:lnTo>
                <a:lnTo>
                  <a:pt x="564" y="0"/>
                </a:lnTo>
                <a:lnTo>
                  <a:pt x="570" y="2"/>
                </a:lnTo>
                <a:lnTo>
                  <a:pt x="579" y="7"/>
                </a:lnTo>
                <a:lnTo>
                  <a:pt x="589" y="16"/>
                </a:lnTo>
                <a:lnTo>
                  <a:pt x="594" y="22"/>
                </a:lnTo>
                <a:lnTo>
                  <a:pt x="597" y="30"/>
                </a:lnTo>
                <a:lnTo>
                  <a:pt x="601" y="41"/>
                </a:lnTo>
                <a:lnTo>
                  <a:pt x="605" y="52"/>
                </a:lnTo>
                <a:lnTo>
                  <a:pt x="606" y="66"/>
                </a:lnTo>
                <a:lnTo>
                  <a:pt x="609" y="82"/>
                </a:lnTo>
                <a:lnTo>
                  <a:pt x="601" y="93"/>
                </a:lnTo>
                <a:lnTo>
                  <a:pt x="594" y="104"/>
                </a:lnTo>
                <a:lnTo>
                  <a:pt x="581" y="117"/>
                </a:lnTo>
                <a:lnTo>
                  <a:pt x="565" y="129"/>
                </a:lnTo>
                <a:lnTo>
                  <a:pt x="557" y="136"/>
                </a:lnTo>
                <a:lnTo>
                  <a:pt x="548" y="140"/>
                </a:lnTo>
                <a:lnTo>
                  <a:pt x="539" y="145"/>
                </a:lnTo>
                <a:lnTo>
                  <a:pt x="527" y="148"/>
                </a:lnTo>
                <a:lnTo>
                  <a:pt x="516" y="151"/>
                </a:lnTo>
                <a:lnTo>
                  <a:pt x="504" y="151"/>
                </a:lnTo>
                <a:lnTo>
                  <a:pt x="501" y="214"/>
                </a:lnTo>
                <a:lnTo>
                  <a:pt x="491" y="217"/>
                </a:lnTo>
                <a:lnTo>
                  <a:pt x="461" y="224"/>
                </a:lnTo>
                <a:lnTo>
                  <a:pt x="419" y="228"/>
                </a:lnTo>
                <a:lnTo>
                  <a:pt x="394" y="232"/>
                </a:lnTo>
                <a:lnTo>
                  <a:pt x="365" y="232"/>
                </a:lnTo>
                <a:lnTo>
                  <a:pt x="337" y="232"/>
                </a:lnTo>
                <a:lnTo>
                  <a:pt x="307" y="230"/>
                </a:lnTo>
                <a:lnTo>
                  <a:pt x="276" y="225"/>
                </a:lnTo>
                <a:lnTo>
                  <a:pt x="246" y="219"/>
                </a:lnTo>
                <a:lnTo>
                  <a:pt x="216" y="210"/>
                </a:lnTo>
                <a:lnTo>
                  <a:pt x="202" y="203"/>
                </a:lnTo>
                <a:lnTo>
                  <a:pt x="188" y="195"/>
                </a:lnTo>
                <a:lnTo>
                  <a:pt x="173" y="188"/>
                </a:lnTo>
                <a:lnTo>
                  <a:pt x="161" y="180"/>
                </a:lnTo>
                <a:lnTo>
                  <a:pt x="148" y="169"/>
                </a:lnTo>
                <a:lnTo>
                  <a:pt x="136" y="158"/>
                </a:lnTo>
                <a:lnTo>
                  <a:pt x="103" y="180"/>
                </a:lnTo>
                <a:lnTo>
                  <a:pt x="101" y="178"/>
                </a:lnTo>
                <a:lnTo>
                  <a:pt x="98" y="177"/>
                </a:lnTo>
                <a:lnTo>
                  <a:pt x="92" y="170"/>
                </a:lnTo>
                <a:lnTo>
                  <a:pt x="87" y="161"/>
                </a:lnTo>
                <a:lnTo>
                  <a:pt x="80" y="147"/>
                </a:lnTo>
                <a:lnTo>
                  <a:pt x="77" y="125"/>
                </a:lnTo>
                <a:lnTo>
                  <a:pt x="76" y="96"/>
                </a:lnTo>
                <a:lnTo>
                  <a:pt x="77" y="79"/>
                </a:lnTo>
                <a:lnTo>
                  <a:pt x="79" y="58"/>
                </a:lnTo>
                <a:lnTo>
                  <a:pt x="76" y="79"/>
                </a:lnTo>
                <a:lnTo>
                  <a:pt x="73" y="99"/>
                </a:lnTo>
                <a:lnTo>
                  <a:pt x="71" y="126"/>
                </a:lnTo>
                <a:lnTo>
                  <a:pt x="73" y="155"/>
                </a:lnTo>
                <a:lnTo>
                  <a:pt x="74" y="170"/>
                </a:lnTo>
                <a:lnTo>
                  <a:pt x="77" y="184"/>
                </a:lnTo>
                <a:lnTo>
                  <a:pt x="82" y="197"/>
                </a:lnTo>
                <a:lnTo>
                  <a:pt x="88" y="211"/>
                </a:lnTo>
                <a:lnTo>
                  <a:pt x="96" y="222"/>
                </a:lnTo>
                <a:lnTo>
                  <a:pt x="106" y="233"/>
                </a:lnTo>
                <a:lnTo>
                  <a:pt x="109" y="236"/>
                </a:lnTo>
                <a:lnTo>
                  <a:pt x="136" y="224"/>
                </a:lnTo>
                <a:lnTo>
                  <a:pt x="140" y="227"/>
                </a:lnTo>
                <a:lnTo>
                  <a:pt x="154" y="236"/>
                </a:lnTo>
                <a:lnTo>
                  <a:pt x="176" y="247"/>
                </a:lnTo>
                <a:lnTo>
                  <a:pt x="206" y="258"/>
                </a:lnTo>
                <a:lnTo>
                  <a:pt x="225" y="265"/>
                </a:lnTo>
                <a:lnTo>
                  <a:pt x="244" y="269"/>
                </a:lnTo>
                <a:lnTo>
                  <a:pt x="266" y="274"/>
                </a:lnTo>
                <a:lnTo>
                  <a:pt x="290" y="277"/>
                </a:lnTo>
                <a:lnTo>
                  <a:pt x="315" y="279"/>
                </a:lnTo>
                <a:lnTo>
                  <a:pt x="340" y="279"/>
                </a:lnTo>
                <a:lnTo>
                  <a:pt x="369" y="277"/>
                </a:lnTo>
                <a:lnTo>
                  <a:pt x="398" y="273"/>
                </a:lnTo>
                <a:lnTo>
                  <a:pt x="427" y="268"/>
                </a:lnTo>
                <a:lnTo>
                  <a:pt x="458" y="260"/>
                </a:lnTo>
                <a:lnTo>
                  <a:pt x="493" y="249"/>
                </a:lnTo>
                <a:lnTo>
                  <a:pt x="512" y="241"/>
                </a:lnTo>
                <a:lnTo>
                  <a:pt x="529" y="233"/>
                </a:lnTo>
                <a:lnTo>
                  <a:pt x="546" y="224"/>
                </a:lnTo>
                <a:lnTo>
                  <a:pt x="562" y="214"/>
                </a:lnTo>
                <a:lnTo>
                  <a:pt x="576" y="203"/>
                </a:lnTo>
                <a:lnTo>
                  <a:pt x="587" y="189"/>
                </a:lnTo>
                <a:lnTo>
                  <a:pt x="597" y="177"/>
                </a:lnTo>
                <a:lnTo>
                  <a:pt x="600" y="169"/>
                </a:lnTo>
                <a:lnTo>
                  <a:pt x="601" y="161"/>
                </a:lnTo>
                <a:lnTo>
                  <a:pt x="609" y="88"/>
                </a:lnTo>
                <a:lnTo>
                  <a:pt x="622" y="99"/>
                </a:lnTo>
                <a:lnTo>
                  <a:pt x="633" y="110"/>
                </a:lnTo>
                <a:lnTo>
                  <a:pt x="646" y="128"/>
                </a:lnTo>
                <a:lnTo>
                  <a:pt x="652" y="137"/>
                </a:lnTo>
                <a:lnTo>
                  <a:pt x="657" y="148"/>
                </a:lnTo>
                <a:lnTo>
                  <a:pt x="661" y="161"/>
                </a:lnTo>
                <a:lnTo>
                  <a:pt x="664" y="173"/>
                </a:lnTo>
                <a:lnTo>
                  <a:pt x="666" y="188"/>
                </a:lnTo>
                <a:lnTo>
                  <a:pt x="666" y="203"/>
                </a:lnTo>
                <a:lnTo>
                  <a:pt x="664" y="221"/>
                </a:lnTo>
                <a:lnTo>
                  <a:pt x="661" y="238"/>
                </a:lnTo>
                <a:lnTo>
                  <a:pt x="658" y="244"/>
                </a:lnTo>
                <a:lnTo>
                  <a:pt x="649" y="257"/>
                </a:lnTo>
                <a:lnTo>
                  <a:pt x="641" y="266"/>
                </a:lnTo>
                <a:lnTo>
                  <a:pt x="630" y="276"/>
                </a:lnTo>
                <a:lnTo>
                  <a:pt x="617" y="287"/>
                </a:lnTo>
                <a:lnTo>
                  <a:pt x="601" y="296"/>
                </a:lnTo>
                <a:lnTo>
                  <a:pt x="583" y="307"/>
                </a:lnTo>
                <a:lnTo>
                  <a:pt x="561" y="315"/>
                </a:lnTo>
                <a:lnTo>
                  <a:pt x="534" y="325"/>
                </a:lnTo>
                <a:lnTo>
                  <a:pt x="505" y="331"/>
                </a:lnTo>
                <a:lnTo>
                  <a:pt x="471" y="336"/>
                </a:lnTo>
                <a:lnTo>
                  <a:pt x="433" y="339"/>
                </a:lnTo>
                <a:lnTo>
                  <a:pt x="392" y="339"/>
                </a:lnTo>
                <a:lnTo>
                  <a:pt x="345" y="336"/>
                </a:lnTo>
                <a:lnTo>
                  <a:pt x="334" y="334"/>
                </a:lnTo>
                <a:lnTo>
                  <a:pt x="302" y="331"/>
                </a:lnTo>
                <a:lnTo>
                  <a:pt x="258" y="321"/>
                </a:lnTo>
                <a:lnTo>
                  <a:pt x="232" y="315"/>
                </a:lnTo>
                <a:lnTo>
                  <a:pt x="205" y="307"/>
                </a:lnTo>
                <a:lnTo>
                  <a:pt x="176" y="296"/>
                </a:lnTo>
                <a:lnTo>
                  <a:pt x="148" y="285"/>
                </a:lnTo>
                <a:lnTo>
                  <a:pt x="120" y="271"/>
                </a:lnTo>
                <a:lnTo>
                  <a:pt x="93" y="254"/>
                </a:lnTo>
                <a:lnTo>
                  <a:pt x="68" y="235"/>
                </a:lnTo>
                <a:lnTo>
                  <a:pt x="55" y="224"/>
                </a:lnTo>
                <a:lnTo>
                  <a:pt x="44" y="213"/>
                </a:lnTo>
                <a:lnTo>
                  <a:pt x="35" y="200"/>
                </a:lnTo>
                <a:lnTo>
                  <a:pt x="25" y="188"/>
                </a:lnTo>
                <a:lnTo>
                  <a:pt x="16" y="173"/>
                </a:lnTo>
                <a:lnTo>
                  <a:pt x="10" y="159"/>
                </a:lnTo>
                <a:lnTo>
                  <a:pt x="2" y="140"/>
                </a:lnTo>
                <a:lnTo>
                  <a:pt x="2" y="136"/>
                </a:lnTo>
                <a:lnTo>
                  <a:pt x="0" y="126"/>
                </a:lnTo>
                <a:lnTo>
                  <a:pt x="2" y="110"/>
                </a:lnTo>
                <a:lnTo>
                  <a:pt x="5" y="101"/>
                </a:lnTo>
                <a:lnTo>
                  <a:pt x="8" y="90"/>
                </a:lnTo>
                <a:lnTo>
                  <a:pt x="13" y="79"/>
                </a:lnTo>
                <a:lnTo>
                  <a:pt x="21" y="68"/>
                </a:lnTo>
                <a:lnTo>
                  <a:pt x="30" y="57"/>
                </a:lnTo>
                <a:lnTo>
                  <a:pt x="41" y="44"/>
                </a:lnTo>
                <a:lnTo>
                  <a:pt x="55" y="33"/>
                </a:lnTo>
                <a:lnTo>
                  <a:pt x="73" y="22"/>
                </a:lnTo>
                <a:lnTo>
                  <a:pt x="93" y="11"/>
                </a:lnTo>
                <a:lnTo>
                  <a:pt x="117" y="2"/>
                </a:lnTo>
                <a:close/>
              </a:path>
            </a:pathLst>
          </a:custGeom>
          <a:solidFill>
            <a:srgbClr val="E3D7B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288"/>
          <p:cNvSpPr>
            <a:spLocks/>
          </p:cNvSpPr>
          <p:nvPr/>
        </p:nvSpPr>
        <p:spPr bwMode="auto">
          <a:xfrm>
            <a:off x="6589713" y="4238625"/>
            <a:ext cx="763587" cy="1635125"/>
          </a:xfrm>
          <a:custGeom>
            <a:avLst/>
            <a:gdLst>
              <a:gd name="T0" fmla="*/ 0 w 481"/>
              <a:gd name="T1" fmla="*/ 0 h 1030"/>
              <a:gd name="T2" fmla="*/ 0 w 481"/>
              <a:gd name="T3" fmla="*/ 0 h 1030"/>
              <a:gd name="T4" fmla="*/ 4762 w 481"/>
              <a:gd name="T5" fmla="*/ 14288 h 1030"/>
              <a:gd name="T6" fmla="*/ 9525 w 481"/>
              <a:gd name="T7" fmla="*/ 33338 h 1030"/>
              <a:gd name="T8" fmla="*/ 19050 w 481"/>
              <a:gd name="T9" fmla="*/ 55563 h 1030"/>
              <a:gd name="T10" fmla="*/ 34925 w 481"/>
              <a:gd name="T11" fmla="*/ 82550 h 1030"/>
              <a:gd name="T12" fmla="*/ 57150 w 481"/>
              <a:gd name="T13" fmla="*/ 109538 h 1030"/>
              <a:gd name="T14" fmla="*/ 84137 w 481"/>
              <a:gd name="T15" fmla="*/ 142875 h 1030"/>
              <a:gd name="T16" fmla="*/ 119062 w 481"/>
              <a:gd name="T17" fmla="*/ 173038 h 1030"/>
              <a:gd name="T18" fmla="*/ 139700 w 481"/>
              <a:gd name="T19" fmla="*/ 187325 h 1030"/>
              <a:gd name="T20" fmla="*/ 161925 w 481"/>
              <a:gd name="T21" fmla="*/ 203200 h 1030"/>
              <a:gd name="T22" fmla="*/ 187325 w 481"/>
              <a:gd name="T23" fmla="*/ 214313 h 1030"/>
              <a:gd name="T24" fmla="*/ 214312 w 481"/>
              <a:gd name="T25" fmla="*/ 230188 h 1030"/>
              <a:gd name="T26" fmla="*/ 244475 w 481"/>
              <a:gd name="T27" fmla="*/ 242888 h 1030"/>
              <a:gd name="T28" fmla="*/ 274637 w 481"/>
              <a:gd name="T29" fmla="*/ 252413 h 1030"/>
              <a:gd name="T30" fmla="*/ 309562 w 481"/>
              <a:gd name="T31" fmla="*/ 265113 h 1030"/>
              <a:gd name="T32" fmla="*/ 349250 w 481"/>
              <a:gd name="T33" fmla="*/ 273050 h 1030"/>
              <a:gd name="T34" fmla="*/ 388937 w 481"/>
              <a:gd name="T35" fmla="*/ 279400 h 1030"/>
              <a:gd name="T36" fmla="*/ 431800 w 481"/>
              <a:gd name="T37" fmla="*/ 287338 h 1030"/>
              <a:gd name="T38" fmla="*/ 479425 w 481"/>
              <a:gd name="T39" fmla="*/ 292100 h 1030"/>
              <a:gd name="T40" fmla="*/ 528637 w 481"/>
              <a:gd name="T41" fmla="*/ 295275 h 1030"/>
              <a:gd name="T42" fmla="*/ 584200 w 481"/>
              <a:gd name="T43" fmla="*/ 295275 h 1030"/>
              <a:gd name="T44" fmla="*/ 639762 w 481"/>
              <a:gd name="T45" fmla="*/ 295275 h 1030"/>
              <a:gd name="T46" fmla="*/ 701675 w 481"/>
              <a:gd name="T47" fmla="*/ 290513 h 1030"/>
              <a:gd name="T48" fmla="*/ 763587 w 481"/>
              <a:gd name="T49" fmla="*/ 282575 h 1030"/>
              <a:gd name="T50" fmla="*/ 735012 w 481"/>
              <a:gd name="T51" fmla="*/ 1627188 h 1030"/>
              <a:gd name="T52" fmla="*/ 735012 w 481"/>
              <a:gd name="T53" fmla="*/ 1627188 h 1030"/>
              <a:gd name="T54" fmla="*/ 709612 w 481"/>
              <a:gd name="T55" fmla="*/ 1628775 h 1030"/>
              <a:gd name="T56" fmla="*/ 644525 w 481"/>
              <a:gd name="T57" fmla="*/ 1635125 h 1030"/>
              <a:gd name="T58" fmla="*/ 600075 w 481"/>
              <a:gd name="T59" fmla="*/ 1635125 h 1030"/>
              <a:gd name="T60" fmla="*/ 549275 w 481"/>
              <a:gd name="T61" fmla="*/ 1635125 h 1030"/>
              <a:gd name="T62" fmla="*/ 493712 w 481"/>
              <a:gd name="T63" fmla="*/ 1631950 h 1030"/>
              <a:gd name="T64" fmla="*/ 436562 w 481"/>
              <a:gd name="T65" fmla="*/ 1624013 h 1030"/>
              <a:gd name="T66" fmla="*/ 376237 w 481"/>
              <a:gd name="T67" fmla="*/ 1617663 h 1030"/>
              <a:gd name="T68" fmla="*/ 317500 w 481"/>
              <a:gd name="T69" fmla="*/ 1601788 h 1030"/>
              <a:gd name="T70" fmla="*/ 257175 w 481"/>
              <a:gd name="T71" fmla="*/ 1582738 h 1030"/>
              <a:gd name="T72" fmla="*/ 230187 w 481"/>
              <a:gd name="T73" fmla="*/ 1571625 h 1030"/>
              <a:gd name="T74" fmla="*/ 200025 w 481"/>
              <a:gd name="T75" fmla="*/ 1557338 h 1030"/>
              <a:gd name="T76" fmla="*/ 174625 w 481"/>
              <a:gd name="T77" fmla="*/ 1541463 h 1030"/>
              <a:gd name="T78" fmla="*/ 147637 w 481"/>
              <a:gd name="T79" fmla="*/ 1527175 h 1030"/>
              <a:gd name="T80" fmla="*/ 123825 w 481"/>
              <a:gd name="T81" fmla="*/ 1506538 h 1030"/>
              <a:gd name="T82" fmla="*/ 101600 w 481"/>
              <a:gd name="T83" fmla="*/ 1487488 h 1030"/>
              <a:gd name="T84" fmla="*/ 79375 w 481"/>
              <a:gd name="T85" fmla="*/ 1465263 h 1030"/>
              <a:gd name="T86" fmla="*/ 61912 w 481"/>
              <a:gd name="T87" fmla="*/ 1441450 h 1030"/>
              <a:gd name="T88" fmla="*/ 44450 w 481"/>
              <a:gd name="T89" fmla="*/ 1414463 h 1030"/>
              <a:gd name="T90" fmla="*/ 30162 w 481"/>
              <a:gd name="T91" fmla="*/ 1384300 h 1030"/>
              <a:gd name="T92" fmla="*/ 0 w 481"/>
              <a:gd name="T93" fmla="*/ 0 h 103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81"/>
              <a:gd name="T142" fmla="*/ 0 h 1030"/>
              <a:gd name="T143" fmla="*/ 481 w 481"/>
              <a:gd name="T144" fmla="*/ 1030 h 103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81" h="1030">
                <a:moveTo>
                  <a:pt x="0" y="0"/>
                </a:moveTo>
                <a:lnTo>
                  <a:pt x="0" y="0"/>
                </a:lnTo>
                <a:lnTo>
                  <a:pt x="3" y="9"/>
                </a:lnTo>
                <a:lnTo>
                  <a:pt x="6" y="21"/>
                </a:lnTo>
                <a:lnTo>
                  <a:pt x="12" y="35"/>
                </a:lnTo>
                <a:lnTo>
                  <a:pt x="22" y="52"/>
                </a:lnTo>
                <a:lnTo>
                  <a:pt x="36" y="69"/>
                </a:lnTo>
                <a:lnTo>
                  <a:pt x="53" y="90"/>
                </a:lnTo>
                <a:lnTo>
                  <a:pt x="75" y="109"/>
                </a:lnTo>
                <a:lnTo>
                  <a:pt x="88" y="118"/>
                </a:lnTo>
                <a:lnTo>
                  <a:pt x="102" y="128"/>
                </a:lnTo>
                <a:lnTo>
                  <a:pt x="118" y="135"/>
                </a:lnTo>
                <a:lnTo>
                  <a:pt x="135" y="145"/>
                </a:lnTo>
                <a:lnTo>
                  <a:pt x="154" y="153"/>
                </a:lnTo>
                <a:lnTo>
                  <a:pt x="173" y="159"/>
                </a:lnTo>
                <a:lnTo>
                  <a:pt x="195" y="167"/>
                </a:lnTo>
                <a:lnTo>
                  <a:pt x="220" y="172"/>
                </a:lnTo>
                <a:lnTo>
                  <a:pt x="245" y="176"/>
                </a:lnTo>
                <a:lnTo>
                  <a:pt x="272" y="181"/>
                </a:lnTo>
                <a:lnTo>
                  <a:pt x="302" y="184"/>
                </a:lnTo>
                <a:lnTo>
                  <a:pt x="333" y="186"/>
                </a:lnTo>
                <a:lnTo>
                  <a:pt x="368" y="186"/>
                </a:lnTo>
                <a:lnTo>
                  <a:pt x="403" y="186"/>
                </a:lnTo>
                <a:lnTo>
                  <a:pt x="442" y="183"/>
                </a:lnTo>
                <a:lnTo>
                  <a:pt x="481" y="178"/>
                </a:lnTo>
                <a:lnTo>
                  <a:pt x="463" y="1025"/>
                </a:lnTo>
                <a:lnTo>
                  <a:pt x="447" y="1026"/>
                </a:lnTo>
                <a:lnTo>
                  <a:pt x="406" y="1030"/>
                </a:lnTo>
                <a:lnTo>
                  <a:pt x="378" y="1030"/>
                </a:lnTo>
                <a:lnTo>
                  <a:pt x="346" y="1030"/>
                </a:lnTo>
                <a:lnTo>
                  <a:pt x="311" y="1028"/>
                </a:lnTo>
                <a:lnTo>
                  <a:pt x="275" y="1023"/>
                </a:lnTo>
                <a:lnTo>
                  <a:pt x="237" y="1019"/>
                </a:lnTo>
                <a:lnTo>
                  <a:pt x="200" y="1009"/>
                </a:lnTo>
                <a:lnTo>
                  <a:pt x="162" y="997"/>
                </a:lnTo>
                <a:lnTo>
                  <a:pt x="145" y="990"/>
                </a:lnTo>
                <a:lnTo>
                  <a:pt x="126" y="981"/>
                </a:lnTo>
                <a:lnTo>
                  <a:pt x="110" y="971"/>
                </a:lnTo>
                <a:lnTo>
                  <a:pt x="93" y="962"/>
                </a:lnTo>
                <a:lnTo>
                  <a:pt x="78" y="949"/>
                </a:lnTo>
                <a:lnTo>
                  <a:pt x="64" y="937"/>
                </a:lnTo>
                <a:lnTo>
                  <a:pt x="50" y="923"/>
                </a:lnTo>
                <a:lnTo>
                  <a:pt x="39" y="908"/>
                </a:lnTo>
                <a:lnTo>
                  <a:pt x="28" y="891"/>
                </a:lnTo>
                <a:lnTo>
                  <a:pt x="19" y="87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289"/>
          <p:cNvSpPr>
            <a:spLocks/>
          </p:cNvSpPr>
          <p:nvPr/>
        </p:nvSpPr>
        <p:spPr bwMode="auto">
          <a:xfrm>
            <a:off x="6589713" y="4238625"/>
            <a:ext cx="763587" cy="1635125"/>
          </a:xfrm>
          <a:custGeom>
            <a:avLst/>
            <a:gdLst>
              <a:gd name="T0" fmla="*/ 0 w 481"/>
              <a:gd name="T1" fmla="*/ 0 h 1030"/>
              <a:gd name="T2" fmla="*/ 0 w 481"/>
              <a:gd name="T3" fmla="*/ 0 h 1030"/>
              <a:gd name="T4" fmla="*/ 4762 w 481"/>
              <a:gd name="T5" fmla="*/ 14288 h 1030"/>
              <a:gd name="T6" fmla="*/ 9525 w 481"/>
              <a:gd name="T7" fmla="*/ 33338 h 1030"/>
              <a:gd name="T8" fmla="*/ 19050 w 481"/>
              <a:gd name="T9" fmla="*/ 55563 h 1030"/>
              <a:gd name="T10" fmla="*/ 34925 w 481"/>
              <a:gd name="T11" fmla="*/ 82550 h 1030"/>
              <a:gd name="T12" fmla="*/ 57150 w 481"/>
              <a:gd name="T13" fmla="*/ 109538 h 1030"/>
              <a:gd name="T14" fmla="*/ 84137 w 481"/>
              <a:gd name="T15" fmla="*/ 142875 h 1030"/>
              <a:gd name="T16" fmla="*/ 119062 w 481"/>
              <a:gd name="T17" fmla="*/ 173038 h 1030"/>
              <a:gd name="T18" fmla="*/ 139700 w 481"/>
              <a:gd name="T19" fmla="*/ 187325 h 1030"/>
              <a:gd name="T20" fmla="*/ 161925 w 481"/>
              <a:gd name="T21" fmla="*/ 203200 h 1030"/>
              <a:gd name="T22" fmla="*/ 187325 w 481"/>
              <a:gd name="T23" fmla="*/ 214313 h 1030"/>
              <a:gd name="T24" fmla="*/ 214312 w 481"/>
              <a:gd name="T25" fmla="*/ 230188 h 1030"/>
              <a:gd name="T26" fmla="*/ 244475 w 481"/>
              <a:gd name="T27" fmla="*/ 242888 h 1030"/>
              <a:gd name="T28" fmla="*/ 274637 w 481"/>
              <a:gd name="T29" fmla="*/ 252413 h 1030"/>
              <a:gd name="T30" fmla="*/ 309562 w 481"/>
              <a:gd name="T31" fmla="*/ 265113 h 1030"/>
              <a:gd name="T32" fmla="*/ 349250 w 481"/>
              <a:gd name="T33" fmla="*/ 273050 h 1030"/>
              <a:gd name="T34" fmla="*/ 388937 w 481"/>
              <a:gd name="T35" fmla="*/ 279400 h 1030"/>
              <a:gd name="T36" fmla="*/ 431800 w 481"/>
              <a:gd name="T37" fmla="*/ 287338 h 1030"/>
              <a:gd name="T38" fmla="*/ 479425 w 481"/>
              <a:gd name="T39" fmla="*/ 292100 h 1030"/>
              <a:gd name="T40" fmla="*/ 528637 w 481"/>
              <a:gd name="T41" fmla="*/ 295275 h 1030"/>
              <a:gd name="T42" fmla="*/ 584200 w 481"/>
              <a:gd name="T43" fmla="*/ 295275 h 1030"/>
              <a:gd name="T44" fmla="*/ 639762 w 481"/>
              <a:gd name="T45" fmla="*/ 295275 h 1030"/>
              <a:gd name="T46" fmla="*/ 701675 w 481"/>
              <a:gd name="T47" fmla="*/ 290513 h 1030"/>
              <a:gd name="T48" fmla="*/ 763587 w 481"/>
              <a:gd name="T49" fmla="*/ 282575 h 1030"/>
              <a:gd name="T50" fmla="*/ 735012 w 481"/>
              <a:gd name="T51" fmla="*/ 1627188 h 1030"/>
              <a:gd name="T52" fmla="*/ 735012 w 481"/>
              <a:gd name="T53" fmla="*/ 1627188 h 1030"/>
              <a:gd name="T54" fmla="*/ 709612 w 481"/>
              <a:gd name="T55" fmla="*/ 1628775 h 1030"/>
              <a:gd name="T56" fmla="*/ 644525 w 481"/>
              <a:gd name="T57" fmla="*/ 1635125 h 1030"/>
              <a:gd name="T58" fmla="*/ 600075 w 481"/>
              <a:gd name="T59" fmla="*/ 1635125 h 1030"/>
              <a:gd name="T60" fmla="*/ 549275 w 481"/>
              <a:gd name="T61" fmla="*/ 1635125 h 1030"/>
              <a:gd name="T62" fmla="*/ 493712 w 481"/>
              <a:gd name="T63" fmla="*/ 1631950 h 1030"/>
              <a:gd name="T64" fmla="*/ 436562 w 481"/>
              <a:gd name="T65" fmla="*/ 1624013 h 1030"/>
              <a:gd name="T66" fmla="*/ 376237 w 481"/>
              <a:gd name="T67" fmla="*/ 1617663 h 1030"/>
              <a:gd name="T68" fmla="*/ 317500 w 481"/>
              <a:gd name="T69" fmla="*/ 1601788 h 1030"/>
              <a:gd name="T70" fmla="*/ 257175 w 481"/>
              <a:gd name="T71" fmla="*/ 1582738 h 1030"/>
              <a:gd name="T72" fmla="*/ 230187 w 481"/>
              <a:gd name="T73" fmla="*/ 1571625 h 1030"/>
              <a:gd name="T74" fmla="*/ 200025 w 481"/>
              <a:gd name="T75" fmla="*/ 1557338 h 1030"/>
              <a:gd name="T76" fmla="*/ 174625 w 481"/>
              <a:gd name="T77" fmla="*/ 1541463 h 1030"/>
              <a:gd name="T78" fmla="*/ 147637 w 481"/>
              <a:gd name="T79" fmla="*/ 1527175 h 1030"/>
              <a:gd name="T80" fmla="*/ 123825 w 481"/>
              <a:gd name="T81" fmla="*/ 1506538 h 1030"/>
              <a:gd name="T82" fmla="*/ 101600 w 481"/>
              <a:gd name="T83" fmla="*/ 1487488 h 1030"/>
              <a:gd name="T84" fmla="*/ 79375 w 481"/>
              <a:gd name="T85" fmla="*/ 1465263 h 1030"/>
              <a:gd name="T86" fmla="*/ 61912 w 481"/>
              <a:gd name="T87" fmla="*/ 1441450 h 1030"/>
              <a:gd name="T88" fmla="*/ 44450 w 481"/>
              <a:gd name="T89" fmla="*/ 1414463 h 1030"/>
              <a:gd name="T90" fmla="*/ 30162 w 481"/>
              <a:gd name="T91" fmla="*/ 1384300 h 1030"/>
              <a:gd name="T92" fmla="*/ 0 w 481"/>
              <a:gd name="T93" fmla="*/ 0 h 103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81"/>
              <a:gd name="T142" fmla="*/ 0 h 1030"/>
              <a:gd name="T143" fmla="*/ 481 w 481"/>
              <a:gd name="T144" fmla="*/ 1030 h 1030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81" h="1030">
                <a:moveTo>
                  <a:pt x="0" y="0"/>
                </a:moveTo>
                <a:lnTo>
                  <a:pt x="0" y="0"/>
                </a:lnTo>
                <a:lnTo>
                  <a:pt x="3" y="9"/>
                </a:lnTo>
                <a:lnTo>
                  <a:pt x="6" y="21"/>
                </a:lnTo>
                <a:lnTo>
                  <a:pt x="12" y="35"/>
                </a:lnTo>
                <a:lnTo>
                  <a:pt x="22" y="52"/>
                </a:lnTo>
                <a:lnTo>
                  <a:pt x="36" y="69"/>
                </a:lnTo>
                <a:lnTo>
                  <a:pt x="53" y="90"/>
                </a:lnTo>
                <a:lnTo>
                  <a:pt x="75" y="109"/>
                </a:lnTo>
                <a:lnTo>
                  <a:pt x="88" y="118"/>
                </a:lnTo>
                <a:lnTo>
                  <a:pt x="102" y="128"/>
                </a:lnTo>
                <a:lnTo>
                  <a:pt x="118" y="135"/>
                </a:lnTo>
                <a:lnTo>
                  <a:pt x="135" y="145"/>
                </a:lnTo>
                <a:lnTo>
                  <a:pt x="154" y="153"/>
                </a:lnTo>
                <a:lnTo>
                  <a:pt x="173" y="159"/>
                </a:lnTo>
                <a:lnTo>
                  <a:pt x="195" y="167"/>
                </a:lnTo>
                <a:lnTo>
                  <a:pt x="220" y="172"/>
                </a:lnTo>
                <a:lnTo>
                  <a:pt x="245" y="176"/>
                </a:lnTo>
                <a:lnTo>
                  <a:pt x="272" y="181"/>
                </a:lnTo>
                <a:lnTo>
                  <a:pt x="302" y="184"/>
                </a:lnTo>
                <a:lnTo>
                  <a:pt x="333" y="186"/>
                </a:lnTo>
                <a:lnTo>
                  <a:pt x="368" y="186"/>
                </a:lnTo>
                <a:lnTo>
                  <a:pt x="403" y="186"/>
                </a:lnTo>
                <a:lnTo>
                  <a:pt x="442" y="183"/>
                </a:lnTo>
                <a:lnTo>
                  <a:pt x="481" y="178"/>
                </a:lnTo>
                <a:lnTo>
                  <a:pt x="463" y="1025"/>
                </a:lnTo>
                <a:lnTo>
                  <a:pt x="447" y="1026"/>
                </a:lnTo>
                <a:lnTo>
                  <a:pt x="406" y="1030"/>
                </a:lnTo>
                <a:lnTo>
                  <a:pt x="378" y="1030"/>
                </a:lnTo>
                <a:lnTo>
                  <a:pt x="346" y="1030"/>
                </a:lnTo>
                <a:lnTo>
                  <a:pt x="311" y="1028"/>
                </a:lnTo>
                <a:lnTo>
                  <a:pt x="275" y="1023"/>
                </a:lnTo>
                <a:lnTo>
                  <a:pt x="237" y="1019"/>
                </a:lnTo>
                <a:lnTo>
                  <a:pt x="200" y="1009"/>
                </a:lnTo>
                <a:lnTo>
                  <a:pt x="162" y="997"/>
                </a:lnTo>
                <a:lnTo>
                  <a:pt x="145" y="990"/>
                </a:lnTo>
                <a:lnTo>
                  <a:pt x="126" y="981"/>
                </a:lnTo>
                <a:lnTo>
                  <a:pt x="110" y="971"/>
                </a:lnTo>
                <a:lnTo>
                  <a:pt x="93" y="962"/>
                </a:lnTo>
                <a:lnTo>
                  <a:pt x="78" y="949"/>
                </a:lnTo>
                <a:lnTo>
                  <a:pt x="64" y="937"/>
                </a:lnTo>
                <a:lnTo>
                  <a:pt x="50" y="923"/>
                </a:lnTo>
                <a:lnTo>
                  <a:pt x="39" y="908"/>
                </a:lnTo>
                <a:lnTo>
                  <a:pt x="28" y="891"/>
                </a:lnTo>
                <a:lnTo>
                  <a:pt x="19" y="872"/>
                </a:lnTo>
                <a:lnTo>
                  <a:pt x="0" y="0"/>
                </a:lnTo>
                <a:close/>
              </a:path>
            </a:pathLst>
          </a:custGeom>
          <a:noFill/>
          <a:ln w="6">
            <a:solidFill>
              <a:srgbClr val="FDF5A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290"/>
          <p:cNvSpPr>
            <a:spLocks/>
          </p:cNvSpPr>
          <p:nvPr/>
        </p:nvSpPr>
        <p:spPr bwMode="auto">
          <a:xfrm>
            <a:off x="6594475" y="4481513"/>
            <a:ext cx="757238" cy="1228725"/>
          </a:xfrm>
          <a:custGeom>
            <a:avLst/>
            <a:gdLst>
              <a:gd name="T0" fmla="*/ 0 w 477"/>
              <a:gd name="T1" fmla="*/ 0 h 774"/>
              <a:gd name="T2" fmla="*/ 0 w 477"/>
              <a:gd name="T3" fmla="*/ 0 h 774"/>
              <a:gd name="T4" fmla="*/ 7938 w 477"/>
              <a:gd name="T5" fmla="*/ 12700 h 774"/>
              <a:gd name="T6" fmla="*/ 17463 w 477"/>
              <a:gd name="T7" fmla="*/ 23813 h 774"/>
              <a:gd name="T8" fmla="*/ 31750 w 477"/>
              <a:gd name="T9" fmla="*/ 42863 h 774"/>
              <a:gd name="T10" fmla="*/ 49213 w 477"/>
              <a:gd name="T11" fmla="*/ 61913 h 774"/>
              <a:gd name="T12" fmla="*/ 77788 w 477"/>
              <a:gd name="T13" fmla="*/ 84138 h 774"/>
              <a:gd name="T14" fmla="*/ 107950 w 477"/>
              <a:gd name="T15" fmla="*/ 106363 h 774"/>
              <a:gd name="T16" fmla="*/ 147638 w 477"/>
              <a:gd name="T17" fmla="*/ 130175 h 774"/>
              <a:gd name="T18" fmla="*/ 192088 w 477"/>
              <a:gd name="T19" fmla="*/ 152400 h 774"/>
              <a:gd name="T20" fmla="*/ 244475 w 477"/>
              <a:gd name="T21" fmla="*/ 171450 h 774"/>
              <a:gd name="T22" fmla="*/ 307975 w 477"/>
              <a:gd name="T23" fmla="*/ 188913 h 774"/>
              <a:gd name="T24" fmla="*/ 377825 w 477"/>
              <a:gd name="T25" fmla="*/ 201613 h 774"/>
              <a:gd name="T26" fmla="*/ 414338 w 477"/>
              <a:gd name="T27" fmla="*/ 206375 h 774"/>
              <a:gd name="T28" fmla="*/ 457200 w 477"/>
              <a:gd name="T29" fmla="*/ 212725 h 774"/>
              <a:gd name="T30" fmla="*/ 500063 w 477"/>
              <a:gd name="T31" fmla="*/ 214313 h 774"/>
              <a:gd name="T32" fmla="*/ 547688 w 477"/>
              <a:gd name="T33" fmla="*/ 214313 h 774"/>
              <a:gd name="T34" fmla="*/ 595313 w 477"/>
              <a:gd name="T35" fmla="*/ 214313 h 774"/>
              <a:gd name="T36" fmla="*/ 647700 w 477"/>
              <a:gd name="T37" fmla="*/ 212725 h 774"/>
              <a:gd name="T38" fmla="*/ 700088 w 477"/>
              <a:gd name="T39" fmla="*/ 206375 h 774"/>
              <a:gd name="T40" fmla="*/ 757238 w 477"/>
              <a:gd name="T41" fmla="*/ 201613 h 774"/>
              <a:gd name="T42" fmla="*/ 735013 w 477"/>
              <a:gd name="T43" fmla="*/ 1228725 h 774"/>
              <a:gd name="T44" fmla="*/ 735013 w 477"/>
              <a:gd name="T45" fmla="*/ 1228725 h 774"/>
              <a:gd name="T46" fmla="*/ 706438 w 477"/>
              <a:gd name="T47" fmla="*/ 1228725 h 774"/>
              <a:gd name="T48" fmla="*/ 639763 w 477"/>
              <a:gd name="T49" fmla="*/ 1228725 h 774"/>
              <a:gd name="T50" fmla="*/ 592138 w 477"/>
              <a:gd name="T51" fmla="*/ 1227138 h 774"/>
              <a:gd name="T52" fmla="*/ 539750 w 477"/>
              <a:gd name="T53" fmla="*/ 1223963 h 774"/>
              <a:gd name="T54" fmla="*/ 484188 w 477"/>
              <a:gd name="T55" fmla="*/ 1216025 h 774"/>
              <a:gd name="T56" fmla="*/ 425450 w 477"/>
              <a:gd name="T57" fmla="*/ 1209675 h 774"/>
              <a:gd name="T58" fmla="*/ 361950 w 477"/>
              <a:gd name="T59" fmla="*/ 1196975 h 774"/>
              <a:gd name="T60" fmla="*/ 300038 w 477"/>
              <a:gd name="T61" fmla="*/ 1181100 h 774"/>
              <a:gd name="T62" fmla="*/ 242888 w 477"/>
              <a:gd name="T63" fmla="*/ 1162050 h 774"/>
              <a:gd name="T64" fmla="*/ 212725 w 477"/>
              <a:gd name="T65" fmla="*/ 1150938 h 774"/>
              <a:gd name="T66" fmla="*/ 184150 w 477"/>
              <a:gd name="T67" fmla="*/ 1136650 h 774"/>
              <a:gd name="T68" fmla="*/ 157163 w 477"/>
              <a:gd name="T69" fmla="*/ 1123950 h 774"/>
              <a:gd name="T70" fmla="*/ 131763 w 477"/>
              <a:gd name="T71" fmla="*/ 1109663 h 774"/>
              <a:gd name="T72" fmla="*/ 109538 w 477"/>
              <a:gd name="T73" fmla="*/ 1092200 h 774"/>
              <a:gd name="T74" fmla="*/ 87313 w 477"/>
              <a:gd name="T75" fmla="*/ 1074738 h 774"/>
              <a:gd name="T76" fmla="*/ 66675 w 477"/>
              <a:gd name="T77" fmla="*/ 1054100 h 774"/>
              <a:gd name="T78" fmla="*/ 49213 w 477"/>
              <a:gd name="T79" fmla="*/ 1031875 h 774"/>
              <a:gd name="T80" fmla="*/ 34925 w 477"/>
              <a:gd name="T81" fmla="*/ 1009650 h 774"/>
              <a:gd name="T82" fmla="*/ 22225 w 477"/>
              <a:gd name="T83" fmla="*/ 984250 h 774"/>
              <a:gd name="T84" fmla="*/ 0 w 477"/>
              <a:gd name="T85" fmla="*/ 0 h 77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477"/>
              <a:gd name="T130" fmla="*/ 0 h 774"/>
              <a:gd name="T131" fmla="*/ 477 w 477"/>
              <a:gd name="T132" fmla="*/ 774 h 77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477" h="774">
                <a:moveTo>
                  <a:pt x="0" y="0"/>
                </a:moveTo>
                <a:lnTo>
                  <a:pt x="0" y="0"/>
                </a:lnTo>
                <a:lnTo>
                  <a:pt x="5" y="8"/>
                </a:lnTo>
                <a:lnTo>
                  <a:pt x="11" y="15"/>
                </a:lnTo>
                <a:lnTo>
                  <a:pt x="20" y="27"/>
                </a:lnTo>
                <a:lnTo>
                  <a:pt x="31" y="39"/>
                </a:lnTo>
                <a:lnTo>
                  <a:pt x="49" y="53"/>
                </a:lnTo>
                <a:lnTo>
                  <a:pt x="68" y="67"/>
                </a:lnTo>
                <a:lnTo>
                  <a:pt x="93" y="82"/>
                </a:lnTo>
                <a:lnTo>
                  <a:pt x="121" y="96"/>
                </a:lnTo>
                <a:lnTo>
                  <a:pt x="154" y="108"/>
                </a:lnTo>
                <a:lnTo>
                  <a:pt x="194" y="119"/>
                </a:lnTo>
                <a:lnTo>
                  <a:pt x="238" y="127"/>
                </a:lnTo>
                <a:lnTo>
                  <a:pt x="261" y="130"/>
                </a:lnTo>
                <a:lnTo>
                  <a:pt x="288" y="134"/>
                </a:lnTo>
                <a:lnTo>
                  <a:pt x="315" y="135"/>
                </a:lnTo>
                <a:lnTo>
                  <a:pt x="345" y="135"/>
                </a:lnTo>
                <a:lnTo>
                  <a:pt x="375" y="135"/>
                </a:lnTo>
                <a:lnTo>
                  <a:pt x="408" y="134"/>
                </a:lnTo>
                <a:lnTo>
                  <a:pt x="441" y="130"/>
                </a:lnTo>
                <a:lnTo>
                  <a:pt x="477" y="127"/>
                </a:lnTo>
                <a:lnTo>
                  <a:pt x="463" y="774"/>
                </a:lnTo>
                <a:lnTo>
                  <a:pt x="445" y="774"/>
                </a:lnTo>
                <a:lnTo>
                  <a:pt x="403" y="774"/>
                </a:lnTo>
                <a:lnTo>
                  <a:pt x="373" y="773"/>
                </a:lnTo>
                <a:lnTo>
                  <a:pt x="340" y="771"/>
                </a:lnTo>
                <a:lnTo>
                  <a:pt x="305" y="766"/>
                </a:lnTo>
                <a:lnTo>
                  <a:pt x="268" y="762"/>
                </a:lnTo>
                <a:lnTo>
                  <a:pt x="228" y="754"/>
                </a:lnTo>
                <a:lnTo>
                  <a:pt x="189" y="744"/>
                </a:lnTo>
                <a:lnTo>
                  <a:pt x="153" y="732"/>
                </a:lnTo>
                <a:lnTo>
                  <a:pt x="134" y="725"/>
                </a:lnTo>
                <a:lnTo>
                  <a:pt x="116" y="716"/>
                </a:lnTo>
                <a:lnTo>
                  <a:pt x="99" y="708"/>
                </a:lnTo>
                <a:lnTo>
                  <a:pt x="83" y="699"/>
                </a:lnTo>
                <a:lnTo>
                  <a:pt x="69" y="688"/>
                </a:lnTo>
                <a:lnTo>
                  <a:pt x="55" y="677"/>
                </a:lnTo>
                <a:lnTo>
                  <a:pt x="42" y="664"/>
                </a:lnTo>
                <a:lnTo>
                  <a:pt x="31" y="650"/>
                </a:lnTo>
                <a:lnTo>
                  <a:pt x="22" y="636"/>
                </a:lnTo>
                <a:lnTo>
                  <a:pt x="14" y="6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291"/>
          <p:cNvSpPr>
            <a:spLocks/>
          </p:cNvSpPr>
          <p:nvPr/>
        </p:nvSpPr>
        <p:spPr bwMode="auto">
          <a:xfrm>
            <a:off x="6597650" y="4595813"/>
            <a:ext cx="755650" cy="1030287"/>
          </a:xfrm>
          <a:custGeom>
            <a:avLst/>
            <a:gdLst>
              <a:gd name="T0" fmla="*/ 0 w 476"/>
              <a:gd name="T1" fmla="*/ 0 h 649"/>
              <a:gd name="T2" fmla="*/ 0 w 476"/>
              <a:gd name="T3" fmla="*/ 0 h 649"/>
              <a:gd name="T4" fmla="*/ 6350 w 476"/>
              <a:gd name="T5" fmla="*/ 9525 h 649"/>
              <a:gd name="T6" fmla="*/ 17463 w 476"/>
              <a:gd name="T7" fmla="*/ 22225 h 649"/>
              <a:gd name="T8" fmla="*/ 31750 w 476"/>
              <a:gd name="T9" fmla="*/ 39687 h 649"/>
              <a:gd name="T10" fmla="*/ 52388 w 476"/>
              <a:gd name="T11" fmla="*/ 60325 h 649"/>
              <a:gd name="T12" fmla="*/ 79375 w 476"/>
              <a:gd name="T13" fmla="*/ 80962 h 649"/>
              <a:gd name="T14" fmla="*/ 111125 w 476"/>
              <a:gd name="T15" fmla="*/ 103187 h 649"/>
              <a:gd name="T16" fmla="*/ 149225 w 476"/>
              <a:gd name="T17" fmla="*/ 122237 h 649"/>
              <a:gd name="T18" fmla="*/ 196850 w 476"/>
              <a:gd name="T19" fmla="*/ 142875 h 649"/>
              <a:gd name="T20" fmla="*/ 249238 w 476"/>
              <a:gd name="T21" fmla="*/ 160337 h 649"/>
              <a:gd name="T22" fmla="*/ 311150 w 476"/>
              <a:gd name="T23" fmla="*/ 174625 h 649"/>
              <a:gd name="T24" fmla="*/ 381000 w 476"/>
              <a:gd name="T25" fmla="*/ 187325 h 649"/>
              <a:gd name="T26" fmla="*/ 419100 w 476"/>
              <a:gd name="T27" fmla="*/ 190500 h 649"/>
              <a:gd name="T28" fmla="*/ 458788 w 476"/>
              <a:gd name="T29" fmla="*/ 192087 h 649"/>
              <a:gd name="T30" fmla="*/ 503238 w 476"/>
              <a:gd name="T31" fmla="*/ 195262 h 649"/>
              <a:gd name="T32" fmla="*/ 549275 w 476"/>
              <a:gd name="T33" fmla="*/ 192087 h 649"/>
              <a:gd name="T34" fmla="*/ 596900 w 476"/>
              <a:gd name="T35" fmla="*/ 190500 h 649"/>
              <a:gd name="T36" fmla="*/ 646113 w 476"/>
              <a:gd name="T37" fmla="*/ 187325 h 649"/>
              <a:gd name="T38" fmla="*/ 701675 w 476"/>
              <a:gd name="T39" fmla="*/ 180975 h 649"/>
              <a:gd name="T40" fmla="*/ 755650 w 476"/>
              <a:gd name="T41" fmla="*/ 173037 h 649"/>
              <a:gd name="T42" fmla="*/ 731838 w 476"/>
              <a:gd name="T43" fmla="*/ 1030287 h 649"/>
              <a:gd name="T44" fmla="*/ 731838 w 476"/>
              <a:gd name="T45" fmla="*/ 1030287 h 649"/>
              <a:gd name="T46" fmla="*/ 706438 w 476"/>
              <a:gd name="T47" fmla="*/ 1027112 h 649"/>
              <a:gd name="T48" fmla="*/ 636588 w 476"/>
              <a:gd name="T49" fmla="*/ 1025525 h 649"/>
              <a:gd name="T50" fmla="*/ 536575 w 476"/>
              <a:gd name="T51" fmla="*/ 1017587 h 649"/>
              <a:gd name="T52" fmla="*/ 481013 w 476"/>
              <a:gd name="T53" fmla="*/ 1009650 h 649"/>
              <a:gd name="T54" fmla="*/ 419100 w 476"/>
              <a:gd name="T55" fmla="*/ 1000125 h 649"/>
              <a:gd name="T56" fmla="*/ 358775 w 476"/>
              <a:gd name="T57" fmla="*/ 987425 h 649"/>
              <a:gd name="T58" fmla="*/ 296863 w 476"/>
              <a:gd name="T59" fmla="*/ 973137 h 649"/>
              <a:gd name="T60" fmla="*/ 239713 w 476"/>
              <a:gd name="T61" fmla="*/ 952500 h 649"/>
              <a:gd name="T62" fmla="*/ 184150 w 476"/>
              <a:gd name="T63" fmla="*/ 930275 h 649"/>
              <a:gd name="T64" fmla="*/ 157163 w 476"/>
              <a:gd name="T65" fmla="*/ 917575 h 649"/>
              <a:gd name="T66" fmla="*/ 131763 w 476"/>
              <a:gd name="T67" fmla="*/ 901700 h 649"/>
              <a:gd name="T68" fmla="*/ 109538 w 476"/>
              <a:gd name="T69" fmla="*/ 887412 h 649"/>
              <a:gd name="T70" fmla="*/ 88900 w 476"/>
              <a:gd name="T71" fmla="*/ 873125 h 649"/>
              <a:gd name="T72" fmla="*/ 69850 w 476"/>
              <a:gd name="T73" fmla="*/ 855662 h 649"/>
              <a:gd name="T74" fmla="*/ 53975 w 476"/>
              <a:gd name="T75" fmla="*/ 835025 h 649"/>
              <a:gd name="T76" fmla="*/ 39688 w 476"/>
              <a:gd name="T77" fmla="*/ 814387 h 649"/>
              <a:gd name="T78" fmla="*/ 26988 w 476"/>
              <a:gd name="T79" fmla="*/ 795337 h 649"/>
              <a:gd name="T80" fmla="*/ 0 w 476"/>
              <a:gd name="T81" fmla="*/ 0 h 64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476"/>
              <a:gd name="T124" fmla="*/ 0 h 649"/>
              <a:gd name="T125" fmla="*/ 476 w 476"/>
              <a:gd name="T126" fmla="*/ 649 h 649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476" h="649">
                <a:moveTo>
                  <a:pt x="0" y="0"/>
                </a:moveTo>
                <a:lnTo>
                  <a:pt x="0" y="0"/>
                </a:lnTo>
                <a:lnTo>
                  <a:pt x="4" y="6"/>
                </a:lnTo>
                <a:lnTo>
                  <a:pt x="11" y="14"/>
                </a:lnTo>
                <a:lnTo>
                  <a:pt x="20" y="25"/>
                </a:lnTo>
                <a:lnTo>
                  <a:pt x="33" y="38"/>
                </a:lnTo>
                <a:lnTo>
                  <a:pt x="50" y="51"/>
                </a:lnTo>
                <a:lnTo>
                  <a:pt x="70" y="65"/>
                </a:lnTo>
                <a:lnTo>
                  <a:pt x="94" y="77"/>
                </a:lnTo>
                <a:lnTo>
                  <a:pt x="124" y="90"/>
                </a:lnTo>
                <a:lnTo>
                  <a:pt x="157" y="101"/>
                </a:lnTo>
                <a:lnTo>
                  <a:pt x="196" y="110"/>
                </a:lnTo>
                <a:lnTo>
                  <a:pt x="240" y="118"/>
                </a:lnTo>
                <a:lnTo>
                  <a:pt x="264" y="120"/>
                </a:lnTo>
                <a:lnTo>
                  <a:pt x="289" y="121"/>
                </a:lnTo>
                <a:lnTo>
                  <a:pt x="317" y="123"/>
                </a:lnTo>
                <a:lnTo>
                  <a:pt x="346" y="121"/>
                </a:lnTo>
                <a:lnTo>
                  <a:pt x="376" y="120"/>
                </a:lnTo>
                <a:lnTo>
                  <a:pt x="407" y="118"/>
                </a:lnTo>
                <a:lnTo>
                  <a:pt x="442" y="114"/>
                </a:lnTo>
                <a:lnTo>
                  <a:pt x="476" y="109"/>
                </a:lnTo>
                <a:lnTo>
                  <a:pt x="461" y="649"/>
                </a:lnTo>
                <a:lnTo>
                  <a:pt x="445" y="647"/>
                </a:lnTo>
                <a:lnTo>
                  <a:pt x="401" y="646"/>
                </a:lnTo>
                <a:lnTo>
                  <a:pt x="338" y="641"/>
                </a:lnTo>
                <a:lnTo>
                  <a:pt x="303" y="636"/>
                </a:lnTo>
                <a:lnTo>
                  <a:pt x="264" y="630"/>
                </a:lnTo>
                <a:lnTo>
                  <a:pt x="226" y="622"/>
                </a:lnTo>
                <a:lnTo>
                  <a:pt x="187" y="613"/>
                </a:lnTo>
                <a:lnTo>
                  <a:pt x="151" y="600"/>
                </a:lnTo>
                <a:lnTo>
                  <a:pt x="116" y="586"/>
                </a:lnTo>
                <a:lnTo>
                  <a:pt x="99" y="578"/>
                </a:lnTo>
                <a:lnTo>
                  <a:pt x="83" y="568"/>
                </a:lnTo>
                <a:lnTo>
                  <a:pt x="69" y="559"/>
                </a:lnTo>
                <a:lnTo>
                  <a:pt x="56" y="550"/>
                </a:lnTo>
                <a:lnTo>
                  <a:pt x="44" y="539"/>
                </a:lnTo>
                <a:lnTo>
                  <a:pt x="34" y="526"/>
                </a:lnTo>
                <a:lnTo>
                  <a:pt x="25" y="513"/>
                </a:lnTo>
                <a:lnTo>
                  <a:pt x="17" y="501"/>
                </a:lnTo>
                <a:lnTo>
                  <a:pt x="0" y="0"/>
                </a:lnTo>
                <a:close/>
              </a:path>
            </a:pathLst>
          </a:custGeom>
          <a:solidFill>
            <a:srgbClr val="FDF5A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06" name="Group 146"/>
          <p:cNvGrpSpPr>
            <a:grpSpLocks/>
          </p:cNvGrpSpPr>
          <p:nvPr/>
        </p:nvGrpSpPr>
        <p:grpSpPr bwMode="auto">
          <a:xfrm>
            <a:off x="2478088" y="1687513"/>
            <a:ext cx="1258887" cy="777875"/>
            <a:chOff x="3273" y="2719"/>
            <a:chExt cx="1697" cy="1048"/>
          </a:xfrm>
        </p:grpSpPr>
        <p:sp>
          <p:nvSpPr>
            <p:cNvPr id="3109" name="Freeform 142"/>
            <p:cNvSpPr>
              <a:spLocks/>
            </p:cNvSpPr>
            <p:nvPr/>
          </p:nvSpPr>
          <p:spPr bwMode="auto">
            <a:xfrm>
              <a:off x="3273" y="2726"/>
              <a:ext cx="1697" cy="1041"/>
            </a:xfrm>
            <a:custGeom>
              <a:avLst/>
              <a:gdLst>
                <a:gd name="T0" fmla="*/ 0 w 1697"/>
                <a:gd name="T1" fmla="*/ 287 h 1041"/>
                <a:gd name="T2" fmla="*/ 7 w 1697"/>
                <a:gd name="T3" fmla="*/ 254 h 1041"/>
                <a:gd name="T4" fmla="*/ 21 w 1697"/>
                <a:gd name="T5" fmla="*/ 220 h 1041"/>
                <a:gd name="T6" fmla="*/ 44 w 1697"/>
                <a:gd name="T7" fmla="*/ 188 h 1041"/>
                <a:gd name="T8" fmla="*/ 76 w 1697"/>
                <a:gd name="T9" fmla="*/ 160 h 1041"/>
                <a:gd name="T10" fmla="*/ 113 w 1697"/>
                <a:gd name="T11" fmla="*/ 131 h 1041"/>
                <a:gd name="T12" fmla="*/ 157 w 1697"/>
                <a:gd name="T13" fmla="*/ 107 h 1041"/>
                <a:gd name="T14" fmla="*/ 207 w 1697"/>
                <a:gd name="T15" fmla="*/ 84 h 1041"/>
                <a:gd name="T16" fmla="*/ 264 w 1697"/>
                <a:gd name="T17" fmla="*/ 64 h 1041"/>
                <a:gd name="T18" fmla="*/ 391 w 1697"/>
                <a:gd name="T19" fmla="*/ 30 h 1041"/>
                <a:gd name="T20" fmla="*/ 536 w 1697"/>
                <a:gd name="T21" fmla="*/ 9 h 1041"/>
                <a:gd name="T22" fmla="*/ 696 w 1697"/>
                <a:gd name="T23" fmla="*/ 0 h 1041"/>
                <a:gd name="T24" fmla="*/ 866 w 1697"/>
                <a:gd name="T25" fmla="*/ 6 h 1041"/>
                <a:gd name="T26" fmla="*/ 1036 w 1697"/>
                <a:gd name="T27" fmla="*/ 23 h 1041"/>
                <a:gd name="T28" fmla="*/ 1194 w 1697"/>
                <a:gd name="T29" fmla="*/ 53 h 1041"/>
                <a:gd name="T30" fmla="*/ 1337 w 1697"/>
                <a:gd name="T31" fmla="*/ 91 h 1041"/>
                <a:gd name="T32" fmla="*/ 1461 w 1697"/>
                <a:gd name="T33" fmla="*/ 139 h 1041"/>
                <a:gd name="T34" fmla="*/ 1539 w 1697"/>
                <a:gd name="T35" fmla="*/ 179 h 1041"/>
                <a:gd name="T36" fmla="*/ 1584 w 1697"/>
                <a:gd name="T37" fmla="*/ 208 h 1041"/>
                <a:gd name="T38" fmla="*/ 1621 w 1697"/>
                <a:gd name="T39" fmla="*/ 238 h 1041"/>
                <a:gd name="T40" fmla="*/ 1653 w 1697"/>
                <a:gd name="T41" fmla="*/ 270 h 1041"/>
                <a:gd name="T42" fmla="*/ 1676 w 1697"/>
                <a:gd name="T43" fmla="*/ 303 h 1041"/>
                <a:gd name="T44" fmla="*/ 1690 w 1697"/>
                <a:gd name="T45" fmla="*/ 337 h 1041"/>
                <a:gd name="T46" fmla="*/ 1697 w 1697"/>
                <a:gd name="T47" fmla="*/ 371 h 1041"/>
                <a:gd name="T48" fmla="*/ 1697 w 1697"/>
                <a:gd name="T49" fmla="*/ 406 h 1041"/>
                <a:gd name="T50" fmla="*/ 1697 w 1697"/>
                <a:gd name="T51" fmla="*/ 730 h 1041"/>
                <a:gd name="T52" fmla="*/ 1695 w 1697"/>
                <a:gd name="T53" fmla="*/ 769 h 1041"/>
                <a:gd name="T54" fmla="*/ 1685 w 1697"/>
                <a:gd name="T55" fmla="*/ 803 h 1041"/>
                <a:gd name="T56" fmla="*/ 1665 w 1697"/>
                <a:gd name="T57" fmla="*/ 837 h 1041"/>
                <a:gd name="T58" fmla="*/ 1639 w 1697"/>
                <a:gd name="T59" fmla="*/ 867 h 1041"/>
                <a:gd name="T60" fmla="*/ 1603 w 1697"/>
                <a:gd name="T61" fmla="*/ 895 h 1041"/>
                <a:gd name="T62" fmla="*/ 1562 w 1697"/>
                <a:gd name="T63" fmla="*/ 922 h 1041"/>
                <a:gd name="T64" fmla="*/ 1516 w 1697"/>
                <a:gd name="T65" fmla="*/ 945 h 1041"/>
                <a:gd name="T66" fmla="*/ 1463 w 1697"/>
                <a:gd name="T67" fmla="*/ 966 h 1041"/>
                <a:gd name="T68" fmla="*/ 1373 w 1697"/>
                <a:gd name="T69" fmla="*/ 994 h 1041"/>
                <a:gd name="T70" fmla="*/ 1235 w 1697"/>
                <a:gd name="T71" fmla="*/ 1021 h 1041"/>
                <a:gd name="T72" fmla="*/ 1082 w 1697"/>
                <a:gd name="T73" fmla="*/ 1037 h 1041"/>
                <a:gd name="T74" fmla="*/ 917 w 1697"/>
                <a:gd name="T75" fmla="*/ 1039 h 1041"/>
                <a:gd name="T76" fmla="*/ 760 w 1697"/>
                <a:gd name="T77" fmla="*/ 1028 h 1041"/>
                <a:gd name="T78" fmla="*/ 625 w 1697"/>
                <a:gd name="T79" fmla="*/ 1010 h 1041"/>
                <a:gd name="T80" fmla="*/ 497 w 1697"/>
                <a:gd name="T81" fmla="*/ 984 h 1041"/>
                <a:gd name="T82" fmla="*/ 382 w 1697"/>
                <a:gd name="T83" fmla="*/ 950 h 1041"/>
                <a:gd name="T84" fmla="*/ 280 w 1697"/>
                <a:gd name="T85" fmla="*/ 909 h 1041"/>
                <a:gd name="T86" fmla="*/ 189 w 1697"/>
                <a:gd name="T87" fmla="*/ 865 h 1041"/>
                <a:gd name="T88" fmla="*/ 116 w 1697"/>
                <a:gd name="T89" fmla="*/ 815 h 1041"/>
                <a:gd name="T90" fmla="*/ 62 w 1697"/>
                <a:gd name="T91" fmla="*/ 762 h 1041"/>
                <a:gd name="T92" fmla="*/ 40 w 1697"/>
                <a:gd name="T93" fmla="*/ 736 h 1041"/>
                <a:gd name="T94" fmla="*/ 24 w 1697"/>
                <a:gd name="T95" fmla="*/ 711 h 1041"/>
                <a:gd name="T96" fmla="*/ 10 w 1697"/>
                <a:gd name="T97" fmla="*/ 683 h 1041"/>
                <a:gd name="T98" fmla="*/ 1 w 1697"/>
                <a:gd name="T99" fmla="*/ 654 h 1041"/>
                <a:gd name="T100" fmla="*/ 0 w 1697"/>
                <a:gd name="T101" fmla="*/ 624 h 1041"/>
                <a:gd name="T102" fmla="*/ 0 w 1697"/>
                <a:gd name="T103" fmla="*/ 300 h 104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697" h="1041">
                  <a:moveTo>
                    <a:pt x="0" y="300"/>
                  </a:moveTo>
                  <a:lnTo>
                    <a:pt x="0" y="287"/>
                  </a:lnTo>
                  <a:lnTo>
                    <a:pt x="1" y="270"/>
                  </a:lnTo>
                  <a:lnTo>
                    <a:pt x="7" y="254"/>
                  </a:lnTo>
                  <a:lnTo>
                    <a:pt x="12" y="236"/>
                  </a:lnTo>
                  <a:lnTo>
                    <a:pt x="21" y="220"/>
                  </a:lnTo>
                  <a:lnTo>
                    <a:pt x="31" y="204"/>
                  </a:lnTo>
                  <a:lnTo>
                    <a:pt x="44" y="188"/>
                  </a:lnTo>
                  <a:lnTo>
                    <a:pt x="58" y="174"/>
                  </a:lnTo>
                  <a:lnTo>
                    <a:pt x="76" y="160"/>
                  </a:lnTo>
                  <a:lnTo>
                    <a:pt x="93" y="146"/>
                  </a:lnTo>
                  <a:lnTo>
                    <a:pt x="113" y="131"/>
                  </a:lnTo>
                  <a:lnTo>
                    <a:pt x="134" y="119"/>
                  </a:lnTo>
                  <a:lnTo>
                    <a:pt x="157" y="107"/>
                  </a:lnTo>
                  <a:lnTo>
                    <a:pt x="180" y="94"/>
                  </a:lnTo>
                  <a:lnTo>
                    <a:pt x="207" y="84"/>
                  </a:lnTo>
                  <a:lnTo>
                    <a:pt x="233" y="73"/>
                  </a:lnTo>
                  <a:lnTo>
                    <a:pt x="264" y="64"/>
                  </a:lnTo>
                  <a:lnTo>
                    <a:pt x="324" y="46"/>
                  </a:lnTo>
                  <a:lnTo>
                    <a:pt x="391" y="30"/>
                  </a:lnTo>
                  <a:lnTo>
                    <a:pt x="462" y="18"/>
                  </a:lnTo>
                  <a:lnTo>
                    <a:pt x="536" y="9"/>
                  </a:lnTo>
                  <a:lnTo>
                    <a:pt x="614" y="4"/>
                  </a:lnTo>
                  <a:lnTo>
                    <a:pt x="696" y="0"/>
                  </a:lnTo>
                  <a:lnTo>
                    <a:pt x="779" y="0"/>
                  </a:lnTo>
                  <a:lnTo>
                    <a:pt x="866" y="6"/>
                  </a:lnTo>
                  <a:lnTo>
                    <a:pt x="953" y="13"/>
                  </a:lnTo>
                  <a:lnTo>
                    <a:pt x="1036" y="23"/>
                  </a:lnTo>
                  <a:lnTo>
                    <a:pt x="1116" y="38"/>
                  </a:lnTo>
                  <a:lnTo>
                    <a:pt x="1194" y="53"/>
                  </a:lnTo>
                  <a:lnTo>
                    <a:pt x="1268" y="71"/>
                  </a:lnTo>
                  <a:lnTo>
                    <a:pt x="1337" y="91"/>
                  </a:lnTo>
                  <a:lnTo>
                    <a:pt x="1401" y="114"/>
                  </a:lnTo>
                  <a:lnTo>
                    <a:pt x="1461" y="139"/>
                  </a:lnTo>
                  <a:lnTo>
                    <a:pt x="1515" y="165"/>
                  </a:lnTo>
                  <a:lnTo>
                    <a:pt x="1539" y="179"/>
                  </a:lnTo>
                  <a:lnTo>
                    <a:pt x="1562" y="193"/>
                  </a:lnTo>
                  <a:lnTo>
                    <a:pt x="1584" y="208"/>
                  </a:lnTo>
                  <a:lnTo>
                    <a:pt x="1603" y="224"/>
                  </a:lnTo>
                  <a:lnTo>
                    <a:pt x="1621" y="238"/>
                  </a:lnTo>
                  <a:lnTo>
                    <a:pt x="1637" y="254"/>
                  </a:lnTo>
                  <a:lnTo>
                    <a:pt x="1653" y="270"/>
                  </a:lnTo>
                  <a:lnTo>
                    <a:pt x="1665" y="286"/>
                  </a:lnTo>
                  <a:lnTo>
                    <a:pt x="1676" y="303"/>
                  </a:lnTo>
                  <a:lnTo>
                    <a:pt x="1683" y="319"/>
                  </a:lnTo>
                  <a:lnTo>
                    <a:pt x="1690" y="337"/>
                  </a:lnTo>
                  <a:lnTo>
                    <a:pt x="1694" y="355"/>
                  </a:lnTo>
                  <a:lnTo>
                    <a:pt x="1697" y="371"/>
                  </a:lnTo>
                  <a:lnTo>
                    <a:pt x="1697" y="388"/>
                  </a:lnTo>
                  <a:lnTo>
                    <a:pt x="1697" y="406"/>
                  </a:lnTo>
                  <a:lnTo>
                    <a:pt x="1697" y="718"/>
                  </a:lnTo>
                  <a:lnTo>
                    <a:pt x="1697" y="730"/>
                  </a:lnTo>
                  <a:lnTo>
                    <a:pt x="1697" y="753"/>
                  </a:lnTo>
                  <a:lnTo>
                    <a:pt x="1695" y="769"/>
                  </a:lnTo>
                  <a:lnTo>
                    <a:pt x="1690" y="787"/>
                  </a:lnTo>
                  <a:lnTo>
                    <a:pt x="1685" y="803"/>
                  </a:lnTo>
                  <a:lnTo>
                    <a:pt x="1676" y="821"/>
                  </a:lnTo>
                  <a:lnTo>
                    <a:pt x="1665" y="837"/>
                  </a:lnTo>
                  <a:lnTo>
                    <a:pt x="1653" y="851"/>
                  </a:lnTo>
                  <a:lnTo>
                    <a:pt x="1639" y="867"/>
                  </a:lnTo>
                  <a:lnTo>
                    <a:pt x="1623" y="881"/>
                  </a:lnTo>
                  <a:lnTo>
                    <a:pt x="1603" y="895"/>
                  </a:lnTo>
                  <a:lnTo>
                    <a:pt x="1584" y="908"/>
                  </a:lnTo>
                  <a:lnTo>
                    <a:pt x="1562" y="922"/>
                  </a:lnTo>
                  <a:lnTo>
                    <a:pt x="1539" y="934"/>
                  </a:lnTo>
                  <a:lnTo>
                    <a:pt x="1516" y="945"/>
                  </a:lnTo>
                  <a:lnTo>
                    <a:pt x="1490" y="955"/>
                  </a:lnTo>
                  <a:lnTo>
                    <a:pt x="1463" y="966"/>
                  </a:lnTo>
                  <a:lnTo>
                    <a:pt x="1433" y="977"/>
                  </a:lnTo>
                  <a:lnTo>
                    <a:pt x="1373" y="994"/>
                  </a:lnTo>
                  <a:lnTo>
                    <a:pt x="1306" y="1010"/>
                  </a:lnTo>
                  <a:lnTo>
                    <a:pt x="1235" y="1021"/>
                  </a:lnTo>
                  <a:lnTo>
                    <a:pt x="1160" y="1032"/>
                  </a:lnTo>
                  <a:lnTo>
                    <a:pt x="1082" y="1037"/>
                  </a:lnTo>
                  <a:lnTo>
                    <a:pt x="1001" y="1041"/>
                  </a:lnTo>
                  <a:lnTo>
                    <a:pt x="917" y="1039"/>
                  </a:lnTo>
                  <a:lnTo>
                    <a:pt x="831" y="1035"/>
                  </a:lnTo>
                  <a:lnTo>
                    <a:pt x="760" y="1028"/>
                  </a:lnTo>
                  <a:lnTo>
                    <a:pt x="691" y="1021"/>
                  </a:lnTo>
                  <a:lnTo>
                    <a:pt x="625" y="1010"/>
                  </a:lnTo>
                  <a:lnTo>
                    <a:pt x="559" y="998"/>
                  </a:lnTo>
                  <a:lnTo>
                    <a:pt x="497" y="984"/>
                  </a:lnTo>
                  <a:lnTo>
                    <a:pt x="439" y="968"/>
                  </a:lnTo>
                  <a:lnTo>
                    <a:pt x="382" y="950"/>
                  </a:lnTo>
                  <a:lnTo>
                    <a:pt x="329" y="931"/>
                  </a:lnTo>
                  <a:lnTo>
                    <a:pt x="280" y="909"/>
                  </a:lnTo>
                  <a:lnTo>
                    <a:pt x="232" y="888"/>
                  </a:lnTo>
                  <a:lnTo>
                    <a:pt x="189" y="865"/>
                  </a:lnTo>
                  <a:lnTo>
                    <a:pt x="150" y="840"/>
                  </a:lnTo>
                  <a:lnTo>
                    <a:pt x="116" y="815"/>
                  </a:lnTo>
                  <a:lnTo>
                    <a:pt x="86" y="789"/>
                  </a:lnTo>
                  <a:lnTo>
                    <a:pt x="62" y="762"/>
                  </a:lnTo>
                  <a:lnTo>
                    <a:pt x="51" y="750"/>
                  </a:lnTo>
                  <a:lnTo>
                    <a:pt x="40" y="736"/>
                  </a:lnTo>
                  <a:lnTo>
                    <a:pt x="31" y="723"/>
                  </a:lnTo>
                  <a:lnTo>
                    <a:pt x="24" y="711"/>
                  </a:lnTo>
                  <a:lnTo>
                    <a:pt x="17" y="697"/>
                  </a:lnTo>
                  <a:lnTo>
                    <a:pt x="10" y="683"/>
                  </a:lnTo>
                  <a:lnTo>
                    <a:pt x="7" y="668"/>
                  </a:lnTo>
                  <a:lnTo>
                    <a:pt x="1" y="654"/>
                  </a:lnTo>
                  <a:lnTo>
                    <a:pt x="0" y="638"/>
                  </a:lnTo>
                  <a:lnTo>
                    <a:pt x="0" y="624"/>
                  </a:lnTo>
                  <a:lnTo>
                    <a:pt x="0" y="305"/>
                  </a:lnTo>
                  <a:lnTo>
                    <a:pt x="0" y="300"/>
                  </a:lnTo>
                  <a:close/>
                </a:path>
              </a:pathLst>
            </a:custGeom>
            <a:solidFill>
              <a:srgbClr val="F7F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143"/>
            <p:cNvSpPr>
              <a:spLocks/>
            </p:cNvSpPr>
            <p:nvPr/>
          </p:nvSpPr>
          <p:spPr bwMode="auto">
            <a:xfrm>
              <a:off x="3273" y="2726"/>
              <a:ext cx="1697" cy="691"/>
            </a:xfrm>
            <a:custGeom>
              <a:avLst/>
              <a:gdLst>
                <a:gd name="T0" fmla="*/ 0 w 1697"/>
                <a:gd name="T1" fmla="*/ 305 h 691"/>
                <a:gd name="T2" fmla="*/ 7 w 1697"/>
                <a:gd name="T3" fmla="*/ 339 h 691"/>
                <a:gd name="T4" fmla="*/ 21 w 1697"/>
                <a:gd name="T5" fmla="*/ 374 h 691"/>
                <a:gd name="T6" fmla="*/ 44 w 1697"/>
                <a:gd name="T7" fmla="*/ 408 h 691"/>
                <a:gd name="T8" fmla="*/ 72 w 1697"/>
                <a:gd name="T9" fmla="*/ 440 h 691"/>
                <a:gd name="T10" fmla="*/ 109 w 1697"/>
                <a:gd name="T11" fmla="*/ 472 h 691"/>
                <a:gd name="T12" fmla="*/ 154 w 1697"/>
                <a:gd name="T13" fmla="*/ 504 h 691"/>
                <a:gd name="T14" fmla="*/ 203 w 1697"/>
                <a:gd name="T15" fmla="*/ 532 h 691"/>
                <a:gd name="T16" fmla="*/ 288 w 1697"/>
                <a:gd name="T17" fmla="*/ 571 h 691"/>
                <a:gd name="T18" fmla="*/ 420 w 1697"/>
                <a:gd name="T19" fmla="*/ 619 h 691"/>
                <a:gd name="T20" fmla="*/ 570 w 1697"/>
                <a:gd name="T21" fmla="*/ 654 h 691"/>
                <a:gd name="T22" fmla="*/ 733 w 1697"/>
                <a:gd name="T23" fmla="*/ 679 h 691"/>
                <a:gd name="T24" fmla="*/ 902 w 1697"/>
                <a:gd name="T25" fmla="*/ 691 h 691"/>
                <a:gd name="T26" fmla="*/ 1059 w 1697"/>
                <a:gd name="T27" fmla="*/ 690 h 691"/>
                <a:gd name="T28" fmla="*/ 1205 w 1697"/>
                <a:gd name="T29" fmla="*/ 677 h 691"/>
                <a:gd name="T30" fmla="*/ 1337 w 1697"/>
                <a:gd name="T31" fmla="*/ 652 h 691"/>
                <a:gd name="T32" fmla="*/ 1453 w 1697"/>
                <a:gd name="T33" fmla="*/ 619 h 691"/>
                <a:gd name="T34" fmla="*/ 1527 w 1697"/>
                <a:gd name="T35" fmla="*/ 587 h 691"/>
                <a:gd name="T36" fmla="*/ 1570 w 1697"/>
                <a:gd name="T37" fmla="*/ 562 h 691"/>
                <a:gd name="T38" fmla="*/ 1605 w 1697"/>
                <a:gd name="T39" fmla="*/ 537 h 691"/>
                <a:gd name="T40" fmla="*/ 1635 w 1697"/>
                <a:gd name="T41" fmla="*/ 509 h 691"/>
                <a:gd name="T42" fmla="*/ 1660 w 1697"/>
                <a:gd name="T43" fmla="*/ 481 h 691"/>
                <a:gd name="T44" fmla="*/ 1676 w 1697"/>
                <a:gd name="T45" fmla="*/ 449 h 691"/>
                <a:gd name="T46" fmla="*/ 1690 w 1697"/>
                <a:gd name="T47" fmla="*/ 410 h 691"/>
                <a:gd name="T48" fmla="*/ 1697 w 1697"/>
                <a:gd name="T49" fmla="*/ 388 h 691"/>
                <a:gd name="T50" fmla="*/ 1695 w 1697"/>
                <a:gd name="T51" fmla="*/ 353 h 691"/>
                <a:gd name="T52" fmla="*/ 1685 w 1697"/>
                <a:gd name="T53" fmla="*/ 319 h 691"/>
                <a:gd name="T54" fmla="*/ 1665 w 1697"/>
                <a:gd name="T55" fmla="*/ 286 h 691"/>
                <a:gd name="T56" fmla="*/ 1639 w 1697"/>
                <a:gd name="T57" fmla="*/ 254 h 691"/>
                <a:gd name="T58" fmla="*/ 1605 w 1697"/>
                <a:gd name="T59" fmla="*/ 222 h 691"/>
                <a:gd name="T60" fmla="*/ 1562 w 1697"/>
                <a:gd name="T61" fmla="*/ 192 h 691"/>
                <a:gd name="T62" fmla="*/ 1515 w 1697"/>
                <a:gd name="T63" fmla="*/ 163 h 691"/>
                <a:gd name="T64" fmla="*/ 1403 w 1697"/>
                <a:gd name="T65" fmla="*/ 114 h 691"/>
                <a:gd name="T66" fmla="*/ 1268 w 1697"/>
                <a:gd name="T67" fmla="*/ 69 h 691"/>
                <a:gd name="T68" fmla="*/ 1118 w 1697"/>
                <a:gd name="T69" fmla="*/ 36 h 691"/>
                <a:gd name="T70" fmla="*/ 953 w 1697"/>
                <a:gd name="T71" fmla="*/ 13 h 691"/>
                <a:gd name="T72" fmla="*/ 781 w 1697"/>
                <a:gd name="T73" fmla="*/ 0 h 691"/>
                <a:gd name="T74" fmla="*/ 614 w 1697"/>
                <a:gd name="T75" fmla="*/ 2 h 691"/>
                <a:gd name="T76" fmla="*/ 462 w 1697"/>
                <a:gd name="T77" fmla="*/ 18 h 691"/>
                <a:gd name="T78" fmla="*/ 326 w 1697"/>
                <a:gd name="T79" fmla="*/ 45 h 691"/>
                <a:gd name="T80" fmla="*/ 235 w 1697"/>
                <a:gd name="T81" fmla="*/ 73 h 691"/>
                <a:gd name="T82" fmla="*/ 182 w 1697"/>
                <a:gd name="T83" fmla="*/ 94 h 691"/>
                <a:gd name="T84" fmla="*/ 134 w 1697"/>
                <a:gd name="T85" fmla="*/ 119 h 691"/>
                <a:gd name="T86" fmla="*/ 93 w 1697"/>
                <a:gd name="T87" fmla="*/ 144 h 691"/>
                <a:gd name="T88" fmla="*/ 60 w 1697"/>
                <a:gd name="T89" fmla="*/ 172 h 691"/>
                <a:gd name="T90" fmla="*/ 33 w 1697"/>
                <a:gd name="T91" fmla="*/ 204 h 691"/>
                <a:gd name="T92" fmla="*/ 14 w 1697"/>
                <a:gd name="T93" fmla="*/ 236 h 691"/>
                <a:gd name="T94" fmla="*/ 3 w 1697"/>
                <a:gd name="T95" fmla="*/ 270 h 69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697" h="691">
                  <a:moveTo>
                    <a:pt x="0" y="287"/>
                  </a:moveTo>
                  <a:lnTo>
                    <a:pt x="0" y="305"/>
                  </a:lnTo>
                  <a:lnTo>
                    <a:pt x="1" y="323"/>
                  </a:lnTo>
                  <a:lnTo>
                    <a:pt x="7" y="339"/>
                  </a:lnTo>
                  <a:lnTo>
                    <a:pt x="12" y="356"/>
                  </a:lnTo>
                  <a:lnTo>
                    <a:pt x="21" y="374"/>
                  </a:lnTo>
                  <a:lnTo>
                    <a:pt x="31" y="390"/>
                  </a:lnTo>
                  <a:lnTo>
                    <a:pt x="44" y="408"/>
                  </a:lnTo>
                  <a:lnTo>
                    <a:pt x="56" y="424"/>
                  </a:lnTo>
                  <a:lnTo>
                    <a:pt x="72" y="440"/>
                  </a:lnTo>
                  <a:lnTo>
                    <a:pt x="90" y="457"/>
                  </a:lnTo>
                  <a:lnTo>
                    <a:pt x="109" y="472"/>
                  </a:lnTo>
                  <a:lnTo>
                    <a:pt x="131" y="488"/>
                  </a:lnTo>
                  <a:lnTo>
                    <a:pt x="154" y="504"/>
                  </a:lnTo>
                  <a:lnTo>
                    <a:pt x="177" y="518"/>
                  </a:lnTo>
                  <a:lnTo>
                    <a:pt x="203" y="532"/>
                  </a:lnTo>
                  <a:lnTo>
                    <a:pt x="230" y="546"/>
                  </a:lnTo>
                  <a:lnTo>
                    <a:pt x="288" y="571"/>
                  </a:lnTo>
                  <a:lnTo>
                    <a:pt x="352" y="596"/>
                  </a:lnTo>
                  <a:lnTo>
                    <a:pt x="420" y="619"/>
                  </a:lnTo>
                  <a:lnTo>
                    <a:pt x="492" y="638"/>
                  </a:lnTo>
                  <a:lnTo>
                    <a:pt x="570" y="654"/>
                  </a:lnTo>
                  <a:lnTo>
                    <a:pt x="650" y="668"/>
                  </a:lnTo>
                  <a:lnTo>
                    <a:pt x="733" y="679"/>
                  </a:lnTo>
                  <a:lnTo>
                    <a:pt x="818" y="688"/>
                  </a:lnTo>
                  <a:lnTo>
                    <a:pt x="902" y="691"/>
                  </a:lnTo>
                  <a:lnTo>
                    <a:pt x="981" y="691"/>
                  </a:lnTo>
                  <a:lnTo>
                    <a:pt x="1059" y="690"/>
                  </a:lnTo>
                  <a:lnTo>
                    <a:pt x="1134" y="684"/>
                  </a:lnTo>
                  <a:lnTo>
                    <a:pt x="1205" y="677"/>
                  </a:lnTo>
                  <a:lnTo>
                    <a:pt x="1274" y="667"/>
                  </a:lnTo>
                  <a:lnTo>
                    <a:pt x="1337" y="652"/>
                  </a:lnTo>
                  <a:lnTo>
                    <a:pt x="1398" y="636"/>
                  </a:lnTo>
                  <a:lnTo>
                    <a:pt x="1453" y="619"/>
                  </a:lnTo>
                  <a:lnTo>
                    <a:pt x="1504" y="597"/>
                  </a:lnTo>
                  <a:lnTo>
                    <a:pt x="1527" y="587"/>
                  </a:lnTo>
                  <a:lnTo>
                    <a:pt x="1548" y="574"/>
                  </a:lnTo>
                  <a:lnTo>
                    <a:pt x="1570" y="562"/>
                  </a:lnTo>
                  <a:lnTo>
                    <a:pt x="1589" y="550"/>
                  </a:lnTo>
                  <a:lnTo>
                    <a:pt x="1605" y="537"/>
                  </a:lnTo>
                  <a:lnTo>
                    <a:pt x="1621" y="523"/>
                  </a:lnTo>
                  <a:lnTo>
                    <a:pt x="1635" y="509"/>
                  </a:lnTo>
                  <a:lnTo>
                    <a:pt x="1649" y="495"/>
                  </a:lnTo>
                  <a:lnTo>
                    <a:pt x="1660" y="481"/>
                  </a:lnTo>
                  <a:lnTo>
                    <a:pt x="1669" y="465"/>
                  </a:lnTo>
                  <a:lnTo>
                    <a:pt x="1676" y="449"/>
                  </a:lnTo>
                  <a:lnTo>
                    <a:pt x="1681" y="433"/>
                  </a:lnTo>
                  <a:lnTo>
                    <a:pt x="1690" y="410"/>
                  </a:lnTo>
                  <a:lnTo>
                    <a:pt x="1695" y="397"/>
                  </a:lnTo>
                  <a:lnTo>
                    <a:pt x="1697" y="388"/>
                  </a:lnTo>
                  <a:lnTo>
                    <a:pt x="1697" y="371"/>
                  </a:lnTo>
                  <a:lnTo>
                    <a:pt x="1695" y="353"/>
                  </a:lnTo>
                  <a:lnTo>
                    <a:pt x="1690" y="335"/>
                  </a:lnTo>
                  <a:lnTo>
                    <a:pt x="1685" y="319"/>
                  </a:lnTo>
                  <a:lnTo>
                    <a:pt x="1676" y="302"/>
                  </a:lnTo>
                  <a:lnTo>
                    <a:pt x="1665" y="286"/>
                  </a:lnTo>
                  <a:lnTo>
                    <a:pt x="1653" y="270"/>
                  </a:lnTo>
                  <a:lnTo>
                    <a:pt x="1639" y="254"/>
                  </a:lnTo>
                  <a:lnTo>
                    <a:pt x="1623" y="238"/>
                  </a:lnTo>
                  <a:lnTo>
                    <a:pt x="1605" y="222"/>
                  </a:lnTo>
                  <a:lnTo>
                    <a:pt x="1584" y="208"/>
                  </a:lnTo>
                  <a:lnTo>
                    <a:pt x="1562" y="192"/>
                  </a:lnTo>
                  <a:lnTo>
                    <a:pt x="1539" y="178"/>
                  </a:lnTo>
                  <a:lnTo>
                    <a:pt x="1515" y="163"/>
                  </a:lnTo>
                  <a:lnTo>
                    <a:pt x="1461" y="137"/>
                  </a:lnTo>
                  <a:lnTo>
                    <a:pt x="1403" y="114"/>
                  </a:lnTo>
                  <a:lnTo>
                    <a:pt x="1337" y="91"/>
                  </a:lnTo>
                  <a:lnTo>
                    <a:pt x="1268" y="69"/>
                  </a:lnTo>
                  <a:lnTo>
                    <a:pt x="1196" y="52"/>
                  </a:lnTo>
                  <a:lnTo>
                    <a:pt x="1118" y="36"/>
                  </a:lnTo>
                  <a:lnTo>
                    <a:pt x="1036" y="23"/>
                  </a:lnTo>
                  <a:lnTo>
                    <a:pt x="953" y="13"/>
                  </a:lnTo>
                  <a:lnTo>
                    <a:pt x="866" y="4"/>
                  </a:lnTo>
                  <a:lnTo>
                    <a:pt x="781" y="0"/>
                  </a:lnTo>
                  <a:lnTo>
                    <a:pt x="696" y="0"/>
                  </a:lnTo>
                  <a:lnTo>
                    <a:pt x="614" y="2"/>
                  </a:lnTo>
                  <a:lnTo>
                    <a:pt x="536" y="9"/>
                  </a:lnTo>
                  <a:lnTo>
                    <a:pt x="462" y="18"/>
                  </a:lnTo>
                  <a:lnTo>
                    <a:pt x="391" y="30"/>
                  </a:lnTo>
                  <a:lnTo>
                    <a:pt x="326" y="45"/>
                  </a:lnTo>
                  <a:lnTo>
                    <a:pt x="264" y="62"/>
                  </a:lnTo>
                  <a:lnTo>
                    <a:pt x="235" y="73"/>
                  </a:lnTo>
                  <a:lnTo>
                    <a:pt x="209" y="84"/>
                  </a:lnTo>
                  <a:lnTo>
                    <a:pt x="182" y="94"/>
                  </a:lnTo>
                  <a:lnTo>
                    <a:pt x="157" y="107"/>
                  </a:lnTo>
                  <a:lnTo>
                    <a:pt x="134" y="119"/>
                  </a:lnTo>
                  <a:lnTo>
                    <a:pt x="113" y="131"/>
                  </a:lnTo>
                  <a:lnTo>
                    <a:pt x="93" y="144"/>
                  </a:lnTo>
                  <a:lnTo>
                    <a:pt x="76" y="158"/>
                  </a:lnTo>
                  <a:lnTo>
                    <a:pt x="60" y="172"/>
                  </a:lnTo>
                  <a:lnTo>
                    <a:pt x="46" y="188"/>
                  </a:lnTo>
                  <a:lnTo>
                    <a:pt x="33" y="204"/>
                  </a:lnTo>
                  <a:lnTo>
                    <a:pt x="23" y="220"/>
                  </a:lnTo>
                  <a:lnTo>
                    <a:pt x="14" y="236"/>
                  </a:lnTo>
                  <a:lnTo>
                    <a:pt x="7" y="252"/>
                  </a:lnTo>
                  <a:lnTo>
                    <a:pt x="3" y="270"/>
                  </a:lnTo>
                  <a:lnTo>
                    <a:pt x="0" y="287"/>
                  </a:lnTo>
                  <a:close/>
                </a:path>
              </a:pathLst>
            </a:custGeom>
            <a:solidFill>
              <a:srgbClr val="E1E3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1" name="Freeform 144"/>
            <p:cNvSpPr>
              <a:spLocks/>
            </p:cNvSpPr>
            <p:nvPr/>
          </p:nvSpPr>
          <p:spPr bwMode="auto">
            <a:xfrm>
              <a:off x="3336" y="2719"/>
              <a:ext cx="1570" cy="564"/>
            </a:xfrm>
            <a:custGeom>
              <a:avLst/>
              <a:gdLst>
                <a:gd name="T0" fmla="*/ 0 w 1570"/>
                <a:gd name="T1" fmla="*/ 241 h 564"/>
                <a:gd name="T2" fmla="*/ 6 w 1570"/>
                <a:gd name="T3" fmla="*/ 270 h 564"/>
                <a:gd name="T4" fmla="*/ 20 w 1570"/>
                <a:gd name="T5" fmla="*/ 298 h 564"/>
                <a:gd name="T6" fmla="*/ 41 w 1570"/>
                <a:gd name="T7" fmla="*/ 326 h 564"/>
                <a:gd name="T8" fmla="*/ 68 w 1570"/>
                <a:gd name="T9" fmla="*/ 353 h 564"/>
                <a:gd name="T10" fmla="*/ 103 w 1570"/>
                <a:gd name="T11" fmla="*/ 379 h 564"/>
                <a:gd name="T12" fmla="*/ 165 w 1570"/>
                <a:gd name="T13" fmla="*/ 417 h 564"/>
                <a:gd name="T14" fmla="*/ 268 w 1570"/>
                <a:gd name="T15" fmla="*/ 461 h 564"/>
                <a:gd name="T16" fmla="*/ 392 w 1570"/>
                <a:gd name="T17" fmla="*/ 500 h 564"/>
                <a:gd name="T18" fmla="*/ 530 w 1570"/>
                <a:gd name="T19" fmla="*/ 530 h 564"/>
                <a:gd name="T20" fmla="*/ 681 w 1570"/>
                <a:gd name="T21" fmla="*/ 551 h 564"/>
                <a:gd name="T22" fmla="*/ 837 w 1570"/>
                <a:gd name="T23" fmla="*/ 564 h 564"/>
                <a:gd name="T24" fmla="*/ 982 w 1570"/>
                <a:gd name="T25" fmla="*/ 564 h 564"/>
                <a:gd name="T26" fmla="*/ 1118 w 1570"/>
                <a:gd name="T27" fmla="*/ 553 h 564"/>
                <a:gd name="T28" fmla="*/ 1241 w 1570"/>
                <a:gd name="T29" fmla="*/ 535 h 564"/>
                <a:gd name="T30" fmla="*/ 1347 w 1570"/>
                <a:gd name="T31" fmla="*/ 509 h 564"/>
                <a:gd name="T32" fmla="*/ 1436 w 1570"/>
                <a:gd name="T33" fmla="*/ 473 h 564"/>
                <a:gd name="T34" fmla="*/ 1487 w 1570"/>
                <a:gd name="T35" fmla="*/ 443 h 564"/>
                <a:gd name="T36" fmla="*/ 1515 w 1570"/>
                <a:gd name="T37" fmla="*/ 420 h 564"/>
                <a:gd name="T38" fmla="*/ 1537 w 1570"/>
                <a:gd name="T39" fmla="*/ 397 h 564"/>
                <a:gd name="T40" fmla="*/ 1551 w 1570"/>
                <a:gd name="T41" fmla="*/ 372 h 564"/>
                <a:gd name="T42" fmla="*/ 1565 w 1570"/>
                <a:gd name="T43" fmla="*/ 340 h 564"/>
                <a:gd name="T44" fmla="*/ 1570 w 1570"/>
                <a:gd name="T45" fmla="*/ 323 h 564"/>
                <a:gd name="T46" fmla="*/ 1569 w 1570"/>
                <a:gd name="T47" fmla="*/ 294 h 564"/>
                <a:gd name="T48" fmla="*/ 1558 w 1570"/>
                <a:gd name="T49" fmla="*/ 266 h 564"/>
                <a:gd name="T50" fmla="*/ 1540 w 1570"/>
                <a:gd name="T51" fmla="*/ 239 h 564"/>
                <a:gd name="T52" fmla="*/ 1515 w 1570"/>
                <a:gd name="T53" fmla="*/ 213 h 564"/>
                <a:gd name="T54" fmla="*/ 1484 w 1570"/>
                <a:gd name="T55" fmla="*/ 188 h 564"/>
                <a:gd name="T56" fmla="*/ 1445 w 1570"/>
                <a:gd name="T57" fmla="*/ 163 h 564"/>
                <a:gd name="T58" fmla="*/ 1351 w 1570"/>
                <a:gd name="T59" fmla="*/ 117 h 564"/>
                <a:gd name="T60" fmla="*/ 1235 w 1570"/>
                <a:gd name="T61" fmla="*/ 78 h 564"/>
                <a:gd name="T62" fmla="*/ 1104 w 1570"/>
                <a:gd name="T63" fmla="*/ 46 h 564"/>
                <a:gd name="T64" fmla="*/ 957 w 1570"/>
                <a:gd name="T65" fmla="*/ 21 h 564"/>
                <a:gd name="T66" fmla="*/ 800 w 1570"/>
                <a:gd name="T67" fmla="*/ 6 h 564"/>
                <a:gd name="T68" fmla="*/ 642 w 1570"/>
                <a:gd name="T69" fmla="*/ 0 h 564"/>
                <a:gd name="T70" fmla="*/ 495 w 1570"/>
                <a:gd name="T71" fmla="*/ 6 h 564"/>
                <a:gd name="T72" fmla="*/ 360 w 1570"/>
                <a:gd name="T73" fmla="*/ 21 h 564"/>
                <a:gd name="T74" fmla="*/ 241 w 1570"/>
                <a:gd name="T75" fmla="*/ 48 h 564"/>
                <a:gd name="T76" fmla="*/ 144 w 1570"/>
                <a:gd name="T77" fmla="*/ 82 h 564"/>
                <a:gd name="T78" fmla="*/ 103 w 1570"/>
                <a:gd name="T79" fmla="*/ 101 h 564"/>
                <a:gd name="T80" fmla="*/ 68 w 1570"/>
                <a:gd name="T81" fmla="*/ 124 h 564"/>
                <a:gd name="T82" fmla="*/ 41 w 1570"/>
                <a:gd name="T83" fmla="*/ 147 h 564"/>
                <a:gd name="T84" fmla="*/ 20 w 1570"/>
                <a:gd name="T85" fmla="*/ 172 h 564"/>
                <a:gd name="T86" fmla="*/ 6 w 1570"/>
                <a:gd name="T87" fmla="*/ 199 h 564"/>
                <a:gd name="T88" fmla="*/ 0 w 1570"/>
                <a:gd name="T89" fmla="*/ 227 h 56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70" h="564">
                  <a:moveTo>
                    <a:pt x="0" y="227"/>
                  </a:moveTo>
                  <a:lnTo>
                    <a:pt x="0" y="241"/>
                  </a:lnTo>
                  <a:lnTo>
                    <a:pt x="2" y="255"/>
                  </a:lnTo>
                  <a:lnTo>
                    <a:pt x="6" y="270"/>
                  </a:lnTo>
                  <a:lnTo>
                    <a:pt x="11" y="284"/>
                  </a:lnTo>
                  <a:lnTo>
                    <a:pt x="20" y="298"/>
                  </a:lnTo>
                  <a:lnTo>
                    <a:pt x="29" y="312"/>
                  </a:lnTo>
                  <a:lnTo>
                    <a:pt x="41" y="326"/>
                  </a:lnTo>
                  <a:lnTo>
                    <a:pt x="53" y="339"/>
                  </a:lnTo>
                  <a:lnTo>
                    <a:pt x="68" y="353"/>
                  </a:lnTo>
                  <a:lnTo>
                    <a:pt x="85" y="365"/>
                  </a:lnTo>
                  <a:lnTo>
                    <a:pt x="103" y="379"/>
                  </a:lnTo>
                  <a:lnTo>
                    <a:pt x="123" y="392"/>
                  </a:lnTo>
                  <a:lnTo>
                    <a:pt x="165" y="417"/>
                  </a:lnTo>
                  <a:lnTo>
                    <a:pt x="215" y="440"/>
                  </a:lnTo>
                  <a:lnTo>
                    <a:pt x="268" y="461"/>
                  </a:lnTo>
                  <a:lnTo>
                    <a:pt x="328" y="480"/>
                  </a:lnTo>
                  <a:lnTo>
                    <a:pt x="392" y="500"/>
                  </a:lnTo>
                  <a:lnTo>
                    <a:pt x="459" y="516"/>
                  </a:lnTo>
                  <a:lnTo>
                    <a:pt x="530" y="530"/>
                  </a:lnTo>
                  <a:lnTo>
                    <a:pt x="605" y="542"/>
                  </a:lnTo>
                  <a:lnTo>
                    <a:pt x="681" y="551"/>
                  </a:lnTo>
                  <a:lnTo>
                    <a:pt x="761" y="558"/>
                  </a:lnTo>
                  <a:lnTo>
                    <a:pt x="837" y="564"/>
                  </a:lnTo>
                  <a:lnTo>
                    <a:pt x="911" y="564"/>
                  </a:lnTo>
                  <a:lnTo>
                    <a:pt x="982" y="564"/>
                  </a:lnTo>
                  <a:lnTo>
                    <a:pt x="1051" y="560"/>
                  </a:lnTo>
                  <a:lnTo>
                    <a:pt x="1118" y="553"/>
                  </a:lnTo>
                  <a:lnTo>
                    <a:pt x="1181" y="546"/>
                  </a:lnTo>
                  <a:lnTo>
                    <a:pt x="1241" y="535"/>
                  </a:lnTo>
                  <a:lnTo>
                    <a:pt x="1296" y="523"/>
                  </a:lnTo>
                  <a:lnTo>
                    <a:pt x="1347" y="509"/>
                  </a:lnTo>
                  <a:lnTo>
                    <a:pt x="1393" y="491"/>
                  </a:lnTo>
                  <a:lnTo>
                    <a:pt x="1436" y="473"/>
                  </a:lnTo>
                  <a:lnTo>
                    <a:pt x="1471" y="454"/>
                  </a:lnTo>
                  <a:lnTo>
                    <a:pt x="1487" y="443"/>
                  </a:lnTo>
                  <a:lnTo>
                    <a:pt x="1503" y="433"/>
                  </a:lnTo>
                  <a:lnTo>
                    <a:pt x="1515" y="420"/>
                  </a:lnTo>
                  <a:lnTo>
                    <a:pt x="1526" y="410"/>
                  </a:lnTo>
                  <a:lnTo>
                    <a:pt x="1537" y="397"/>
                  </a:lnTo>
                  <a:lnTo>
                    <a:pt x="1546" y="385"/>
                  </a:lnTo>
                  <a:lnTo>
                    <a:pt x="1551" y="372"/>
                  </a:lnTo>
                  <a:lnTo>
                    <a:pt x="1556" y="360"/>
                  </a:lnTo>
                  <a:lnTo>
                    <a:pt x="1565" y="340"/>
                  </a:lnTo>
                  <a:lnTo>
                    <a:pt x="1569" y="330"/>
                  </a:lnTo>
                  <a:lnTo>
                    <a:pt x="1570" y="323"/>
                  </a:lnTo>
                  <a:lnTo>
                    <a:pt x="1570" y="309"/>
                  </a:lnTo>
                  <a:lnTo>
                    <a:pt x="1569" y="294"/>
                  </a:lnTo>
                  <a:lnTo>
                    <a:pt x="1565" y="280"/>
                  </a:lnTo>
                  <a:lnTo>
                    <a:pt x="1558" y="266"/>
                  </a:lnTo>
                  <a:lnTo>
                    <a:pt x="1551" y="254"/>
                  </a:lnTo>
                  <a:lnTo>
                    <a:pt x="1540" y="239"/>
                  </a:lnTo>
                  <a:lnTo>
                    <a:pt x="1530" y="225"/>
                  </a:lnTo>
                  <a:lnTo>
                    <a:pt x="1515" y="213"/>
                  </a:lnTo>
                  <a:lnTo>
                    <a:pt x="1501" y="200"/>
                  </a:lnTo>
                  <a:lnTo>
                    <a:pt x="1484" y="188"/>
                  </a:lnTo>
                  <a:lnTo>
                    <a:pt x="1466" y="176"/>
                  </a:lnTo>
                  <a:lnTo>
                    <a:pt x="1445" y="163"/>
                  </a:lnTo>
                  <a:lnTo>
                    <a:pt x="1400" y="140"/>
                  </a:lnTo>
                  <a:lnTo>
                    <a:pt x="1351" y="117"/>
                  </a:lnTo>
                  <a:lnTo>
                    <a:pt x="1296" y="98"/>
                  </a:lnTo>
                  <a:lnTo>
                    <a:pt x="1235" y="78"/>
                  </a:lnTo>
                  <a:lnTo>
                    <a:pt x="1172" y="60"/>
                  </a:lnTo>
                  <a:lnTo>
                    <a:pt x="1104" y="46"/>
                  </a:lnTo>
                  <a:lnTo>
                    <a:pt x="1032" y="32"/>
                  </a:lnTo>
                  <a:lnTo>
                    <a:pt x="957" y="21"/>
                  </a:lnTo>
                  <a:lnTo>
                    <a:pt x="879" y="13"/>
                  </a:lnTo>
                  <a:lnTo>
                    <a:pt x="800" y="6"/>
                  </a:lnTo>
                  <a:lnTo>
                    <a:pt x="720" y="0"/>
                  </a:lnTo>
                  <a:lnTo>
                    <a:pt x="642" y="0"/>
                  </a:lnTo>
                  <a:lnTo>
                    <a:pt x="567" y="2"/>
                  </a:lnTo>
                  <a:lnTo>
                    <a:pt x="495" y="6"/>
                  </a:lnTo>
                  <a:lnTo>
                    <a:pt x="426" y="13"/>
                  </a:lnTo>
                  <a:lnTo>
                    <a:pt x="360" y="21"/>
                  </a:lnTo>
                  <a:lnTo>
                    <a:pt x="298" y="34"/>
                  </a:lnTo>
                  <a:lnTo>
                    <a:pt x="241" y="48"/>
                  </a:lnTo>
                  <a:lnTo>
                    <a:pt x="190" y="64"/>
                  </a:lnTo>
                  <a:lnTo>
                    <a:pt x="144" y="82"/>
                  </a:lnTo>
                  <a:lnTo>
                    <a:pt x="123" y="92"/>
                  </a:lnTo>
                  <a:lnTo>
                    <a:pt x="103" y="101"/>
                  </a:lnTo>
                  <a:lnTo>
                    <a:pt x="85" y="112"/>
                  </a:lnTo>
                  <a:lnTo>
                    <a:pt x="68" y="124"/>
                  </a:lnTo>
                  <a:lnTo>
                    <a:pt x="53" y="135"/>
                  </a:lnTo>
                  <a:lnTo>
                    <a:pt x="41" y="147"/>
                  </a:lnTo>
                  <a:lnTo>
                    <a:pt x="29" y="160"/>
                  </a:lnTo>
                  <a:lnTo>
                    <a:pt x="20" y="172"/>
                  </a:lnTo>
                  <a:lnTo>
                    <a:pt x="11" y="186"/>
                  </a:lnTo>
                  <a:lnTo>
                    <a:pt x="6" y="199"/>
                  </a:lnTo>
                  <a:lnTo>
                    <a:pt x="2" y="213"/>
                  </a:lnTo>
                  <a:lnTo>
                    <a:pt x="0" y="227"/>
                  </a:lnTo>
                  <a:close/>
                </a:path>
              </a:pathLst>
            </a:custGeom>
            <a:solidFill>
              <a:srgbClr val="FBFD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2" name="Freeform 145"/>
            <p:cNvSpPr>
              <a:spLocks/>
            </p:cNvSpPr>
            <p:nvPr/>
          </p:nvSpPr>
          <p:spPr bwMode="auto">
            <a:xfrm>
              <a:off x="3813" y="2749"/>
              <a:ext cx="654" cy="534"/>
            </a:xfrm>
            <a:custGeom>
              <a:avLst/>
              <a:gdLst>
                <a:gd name="T0" fmla="*/ 634 w 654"/>
                <a:gd name="T1" fmla="*/ 461 h 534"/>
                <a:gd name="T2" fmla="*/ 73 w 654"/>
                <a:gd name="T3" fmla="*/ 9 h 534"/>
                <a:gd name="T4" fmla="*/ 55 w 654"/>
                <a:gd name="T5" fmla="*/ 4 h 534"/>
                <a:gd name="T6" fmla="*/ 39 w 654"/>
                <a:gd name="T7" fmla="*/ 0 h 534"/>
                <a:gd name="T8" fmla="*/ 23 w 654"/>
                <a:gd name="T9" fmla="*/ 0 h 534"/>
                <a:gd name="T10" fmla="*/ 16 w 654"/>
                <a:gd name="T11" fmla="*/ 2 h 534"/>
                <a:gd name="T12" fmla="*/ 9 w 654"/>
                <a:gd name="T13" fmla="*/ 6 h 534"/>
                <a:gd name="T14" fmla="*/ 4 w 654"/>
                <a:gd name="T15" fmla="*/ 9 h 534"/>
                <a:gd name="T16" fmla="*/ 2 w 654"/>
                <a:gd name="T17" fmla="*/ 16 h 534"/>
                <a:gd name="T18" fmla="*/ 0 w 654"/>
                <a:gd name="T19" fmla="*/ 25 h 534"/>
                <a:gd name="T20" fmla="*/ 2 w 654"/>
                <a:gd name="T21" fmla="*/ 38 h 534"/>
                <a:gd name="T22" fmla="*/ 7 w 654"/>
                <a:gd name="T23" fmla="*/ 52 h 534"/>
                <a:gd name="T24" fmla="*/ 16 w 654"/>
                <a:gd name="T25" fmla="*/ 69 h 534"/>
                <a:gd name="T26" fmla="*/ 587 w 654"/>
                <a:gd name="T27" fmla="*/ 532 h 534"/>
                <a:gd name="T28" fmla="*/ 604 w 654"/>
                <a:gd name="T29" fmla="*/ 534 h 534"/>
                <a:gd name="T30" fmla="*/ 618 w 654"/>
                <a:gd name="T31" fmla="*/ 534 h 534"/>
                <a:gd name="T32" fmla="*/ 634 w 654"/>
                <a:gd name="T33" fmla="*/ 530 h 534"/>
                <a:gd name="T34" fmla="*/ 641 w 654"/>
                <a:gd name="T35" fmla="*/ 528 h 534"/>
                <a:gd name="T36" fmla="*/ 647 w 654"/>
                <a:gd name="T37" fmla="*/ 523 h 534"/>
                <a:gd name="T38" fmla="*/ 650 w 654"/>
                <a:gd name="T39" fmla="*/ 518 h 534"/>
                <a:gd name="T40" fmla="*/ 654 w 654"/>
                <a:gd name="T41" fmla="*/ 511 h 534"/>
                <a:gd name="T42" fmla="*/ 652 w 654"/>
                <a:gd name="T43" fmla="*/ 502 h 534"/>
                <a:gd name="T44" fmla="*/ 650 w 654"/>
                <a:gd name="T45" fmla="*/ 489 h 534"/>
                <a:gd name="T46" fmla="*/ 643 w 654"/>
                <a:gd name="T47" fmla="*/ 477 h 534"/>
                <a:gd name="T48" fmla="*/ 634 w 654"/>
                <a:gd name="T49" fmla="*/ 461 h 5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654" h="534">
                  <a:moveTo>
                    <a:pt x="634" y="461"/>
                  </a:moveTo>
                  <a:lnTo>
                    <a:pt x="73" y="9"/>
                  </a:lnTo>
                  <a:lnTo>
                    <a:pt x="55" y="4"/>
                  </a:lnTo>
                  <a:lnTo>
                    <a:pt x="39" y="0"/>
                  </a:lnTo>
                  <a:lnTo>
                    <a:pt x="23" y="0"/>
                  </a:lnTo>
                  <a:lnTo>
                    <a:pt x="16" y="2"/>
                  </a:lnTo>
                  <a:lnTo>
                    <a:pt x="9" y="6"/>
                  </a:lnTo>
                  <a:lnTo>
                    <a:pt x="4" y="9"/>
                  </a:lnTo>
                  <a:lnTo>
                    <a:pt x="2" y="16"/>
                  </a:lnTo>
                  <a:lnTo>
                    <a:pt x="0" y="25"/>
                  </a:lnTo>
                  <a:lnTo>
                    <a:pt x="2" y="38"/>
                  </a:lnTo>
                  <a:lnTo>
                    <a:pt x="7" y="52"/>
                  </a:lnTo>
                  <a:lnTo>
                    <a:pt x="16" y="69"/>
                  </a:lnTo>
                  <a:lnTo>
                    <a:pt x="587" y="532"/>
                  </a:lnTo>
                  <a:lnTo>
                    <a:pt x="604" y="534"/>
                  </a:lnTo>
                  <a:lnTo>
                    <a:pt x="618" y="534"/>
                  </a:lnTo>
                  <a:lnTo>
                    <a:pt x="634" y="530"/>
                  </a:lnTo>
                  <a:lnTo>
                    <a:pt x="641" y="528"/>
                  </a:lnTo>
                  <a:lnTo>
                    <a:pt x="647" y="523"/>
                  </a:lnTo>
                  <a:lnTo>
                    <a:pt x="650" y="518"/>
                  </a:lnTo>
                  <a:lnTo>
                    <a:pt x="654" y="511"/>
                  </a:lnTo>
                  <a:lnTo>
                    <a:pt x="652" y="502"/>
                  </a:lnTo>
                  <a:lnTo>
                    <a:pt x="650" y="489"/>
                  </a:lnTo>
                  <a:lnTo>
                    <a:pt x="643" y="477"/>
                  </a:lnTo>
                  <a:lnTo>
                    <a:pt x="634" y="461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7" name="Oval 153" descr="Untitled-3"/>
          <p:cNvSpPr>
            <a:spLocks noChangeArrowheads="1"/>
          </p:cNvSpPr>
          <p:nvPr/>
        </p:nvSpPr>
        <p:spPr bwMode="auto">
          <a:xfrm>
            <a:off x="4114800" y="1668463"/>
            <a:ext cx="1195388" cy="877887"/>
          </a:xfrm>
          <a:prstGeom prst="ellipse">
            <a:avLst/>
          </a:prstGeom>
          <a:blipFill dpi="0" rotWithShape="0">
            <a:blip r:embed="rId4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08" name="Freeform 68"/>
          <p:cNvSpPr>
            <a:spLocks/>
          </p:cNvSpPr>
          <p:nvPr/>
        </p:nvSpPr>
        <p:spPr bwMode="auto">
          <a:xfrm>
            <a:off x="4165600" y="2043113"/>
            <a:ext cx="1096963" cy="123825"/>
          </a:xfrm>
          <a:custGeom>
            <a:avLst/>
            <a:gdLst>
              <a:gd name="T0" fmla="*/ 0 w 329"/>
              <a:gd name="T1" fmla="*/ 123825 h 34"/>
              <a:gd name="T2" fmla="*/ 0 w 329"/>
              <a:gd name="T3" fmla="*/ 123825 h 34"/>
              <a:gd name="T4" fmla="*/ 106695 w 329"/>
              <a:gd name="T5" fmla="*/ 98332 h 34"/>
              <a:gd name="T6" fmla="*/ 233396 w 329"/>
              <a:gd name="T7" fmla="*/ 65554 h 34"/>
              <a:gd name="T8" fmla="*/ 380103 w 329"/>
              <a:gd name="T9" fmla="*/ 40061 h 34"/>
              <a:gd name="T10" fmla="*/ 553483 w 329"/>
              <a:gd name="T11" fmla="*/ 14568 h 34"/>
              <a:gd name="T12" fmla="*/ 740200 w 329"/>
              <a:gd name="T13" fmla="*/ 0 h 34"/>
              <a:gd name="T14" fmla="*/ 830224 w 329"/>
              <a:gd name="T15" fmla="*/ 0 h 34"/>
              <a:gd name="T16" fmla="*/ 923583 w 329"/>
              <a:gd name="T17" fmla="*/ 7284 h 34"/>
              <a:gd name="T18" fmla="*/ 1013607 w 329"/>
              <a:gd name="T19" fmla="*/ 18210 h 34"/>
              <a:gd name="T20" fmla="*/ 1096963 w 329"/>
              <a:gd name="T21" fmla="*/ 32777 h 3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29"/>
              <a:gd name="T34" fmla="*/ 0 h 34"/>
              <a:gd name="T35" fmla="*/ 329 w 329"/>
              <a:gd name="T36" fmla="*/ 34 h 3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29" h="34">
                <a:moveTo>
                  <a:pt x="0" y="34"/>
                </a:moveTo>
                <a:lnTo>
                  <a:pt x="0" y="34"/>
                </a:lnTo>
                <a:lnTo>
                  <a:pt x="32" y="27"/>
                </a:lnTo>
                <a:lnTo>
                  <a:pt x="70" y="18"/>
                </a:lnTo>
                <a:lnTo>
                  <a:pt x="114" y="11"/>
                </a:lnTo>
                <a:lnTo>
                  <a:pt x="166" y="4"/>
                </a:lnTo>
                <a:lnTo>
                  <a:pt x="222" y="0"/>
                </a:lnTo>
                <a:lnTo>
                  <a:pt x="249" y="0"/>
                </a:lnTo>
                <a:lnTo>
                  <a:pt x="277" y="2"/>
                </a:lnTo>
                <a:lnTo>
                  <a:pt x="304" y="5"/>
                </a:lnTo>
                <a:lnTo>
                  <a:pt x="329" y="9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1"/>
          <p:cNvSpPr>
            <a:spLocks noChangeAspect="1" noChangeArrowheads="1" noTextEdit="1"/>
          </p:cNvSpPr>
          <p:nvPr/>
        </p:nvSpPr>
        <p:spPr bwMode="auto">
          <a:xfrm>
            <a:off x="3406775" y="354013"/>
            <a:ext cx="2425700" cy="614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23"/>
          <p:cNvSpPr>
            <a:spLocks/>
          </p:cNvSpPr>
          <p:nvPr/>
        </p:nvSpPr>
        <p:spPr bwMode="auto">
          <a:xfrm>
            <a:off x="3422650" y="1458913"/>
            <a:ext cx="2393950" cy="5038725"/>
          </a:xfrm>
          <a:custGeom>
            <a:avLst/>
            <a:gdLst>
              <a:gd name="T0" fmla="*/ 482600 w 1508"/>
              <a:gd name="T1" fmla="*/ 0 h 3174"/>
              <a:gd name="T2" fmla="*/ 1917700 w 1508"/>
              <a:gd name="T3" fmla="*/ 0 h 3174"/>
              <a:gd name="T4" fmla="*/ 1917700 w 1508"/>
              <a:gd name="T5" fmla="*/ 60325 h 3174"/>
              <a:gd name="T6" fmla="*/ 1847850 w 1508"/>
              <a:gd name="T7" fmla="*/ 60325 h 3174"/>
              <a:gd name="T8" fmla="*/ 1847850 w 1508"/>
              <a:gd name="T9" fmla="*/ 466725 h 3174"/>
              <a:gd name="T10" fmla="*/ 1847850 w 1508"/>
              <a:gd name="T11" fmla="*/ 466725 h 3174"/>
              <a:gd name="T12" fmla="*/ 1933575 w 1508"/>
              <a:gd name="T13" fmla="*/ 584200 h 3174"/>
              <a:gd name="T14" fmla="*/ 2120900 w 1508"/>
              <a:gd name="T15" fmla="*/ 847725 h 3174"/>
              <a:gd name="T16" fmla="*/ 2219325 w 1508"/>
              <a:gd name="T17" fmla="*/ 993775 h 3174"/>
              <a:gd name="T18" fmla="*/ 2308225 w 1508"/>
              <a:gd name="T19" fmla="*/ 1123950 h 3174"/>
              <a:gd name="T20" fmla="*/ 2343150 w 1508"/>
              <a:gd name="T21" fmla="*/ 1181100 h 3174"/>
              <a:gd name="T22" fmla="*/ 2368550 w 1508"/>
              <a:gd name="T23" fmla="*/ 1225550 h 3174"/>
              <a:gd name="T24" fmla="*/ 2387600 w 1508"/>
              <a:gd name="T25" fmla="*/ 1260475 h 3174"/>
              <a:gd name="T26" fmla="*/ 2393950 w 1508"/>
              <a:gd name="T27" fmla="*/ 1282700 h 3174"/>
              <a:gd name="T28" fmla="*/ 2393950 w 1508"/>
              <a:gd name="T29" fmla="*/ 4718050 h 3174"/>
              <a:gd name="T30" fmla="*/ 2393950 w 1508"/>
              <a:gd name="T31" fmla="*/ 4718050 h 3174"/>
              <a:gd name="T32" fmla="*/ 2390775 w 1508"/>
              <a:gd name="T33" fmla="*/ 4730750 h 3174"/>
              <a:gd name="T34" fmla="*/ 2381250 w 1508"/>
              <a:gd name="T35" fmla="*/ 4765675 h 3174"/>
              <a:gd name="T36" fmla="*/ 2359025 w 1508"/>
              <a:gd name="T37" fmla="*/ 4813300 h 3174"/>
              <a:gd name="T38" fmla="*/ 2346325 w 1508"/>
              <a:gd name="T39" fmla="*/ 4841875 h 3174"/>
              <a:gd name="T40" fmla="*/ 2327275 w 1508"/>
              <a:gd name="T41" fmla="*/ 4870450 h 3174"/>
              <a:gd name="T42" fmla="*/ 2305050 w 1508"/>
              <a:gd name="T43" fmla="*/ 4899025 h 3174"/>
              <a:gd name="T44" fmla="*/ 2276475 w 1508"/>
              <a:gd name="T45" fmla="*/ 4927600 h 3174"/>
              <a:gd name="T46" fmla="*/ 2244725 w 1508"/>
              <a:gd name="T47" fmla="*/ 4953000 h 3174"/>
              <a:gd name="T48" fmla="*/ 2209800 w 1508"/>
              <a:gd name="T49" fmla="*/ 4978400 h 3174"/>
              <a:gd name="T50" fmla="*/ 2168525 w 1508"/>
              <a:gd name="T51" fmla="*/ 5000625 h 3174"/>
              <a:gd name="T52" fmla="*/ 2120900 w 1508"/>
              <a:gd name="T53" fmla="*/ 5016500 h 3174"/>
              <a:gd name="T54" fmla="*/ 2066925 w 1508"/>
              <a:gd name="T55" fmla="*/ 5029200 h 3174"/>
              <a:gd name="T56" fmla="*/ 2006600 w 1508"/>
              <a:gd name="T57" fmla="*/ 5035550 h 3174"/>
              <a:gd name="T58" fmla="*/ 504825 w 1508"/>
              <a:gd name="T59" fmla="*/ 5035550 h 3174"/>
              <a:gd name="T60" fmla="*/ 504825 w 1508"/>
              <a:gd name="T61" fmla="*/ 5035550 h 3174"/>
              <a:gd name="T62" fmla="*/ 485775 w 1508"/>
              <a:gd name="T63" fmla="*/ 5038725 h 3174"/>
              <a:gd name="T64" fmla="*/ 434975 w 1508"/>
              <a:gd name="T65" fmla="*/ 5035550 h 3174"/>
              <a:gd name="T66" fmla="*/ 396875 w 1508"/>
              <a:gd name="T67" fmla="*/ 5032375 h 3174"/>
              <a:gd name="T68" fmla="*/ 358775 w 1508"/>
              <a:gd name="T69" fmla="*/ 5026025 h 3174"/>
              <a:gd name="T70" fmla="*/ 314325 w 1508"/>
              <a:gd name="T71" fmla="*/ 5019675 h 3174"/>
              <a:gd name="T72" fmla="*/ 269875 w 1508"/>
              <a:gd name="T73" fmla="*/ 5006975 h 3174"/>
              <a:gd name="T74" fmla="*/ 225425 w 1508"/>
              <a:gd name="T75" fmla="*/ 4987925 h 3174"/>
              <a:gd name="T76" fmla="*/ 180975 w 1508"/>
              <a:gd name="T77" fmla="*/ 4968875 h 3174"/>
              <a:gd name="T78" fmla="*/ 139700 w 1508"/>
              <a:gd name="T79" fmla="*/ 4940300 h 3174"/>
              <a:gd name="T80" fmla="*/ 117475 w 1508"/>
              <a:gd name="T81" fmla="*/ 4924425 h 3174"/>
              <a:gd name="T82" fmla="*/ 98425 w 1508"/>
              <a:gd name="T83" fmla="*/ 4908550 h 3174"/>
              <a:gd name="T84" fmla="*/ 82550 w 1508"/>
              <a:gd name="T85" fmla="*/ 4886325 h 3174"/>
              <a:gd name="T86" fmla="*/ 63500 w 1508"/>
              <a:gd name="T87" fmla="*/ 4867275 h 3174"/>
              <a:gd name="T88" fmla="*/ 47625 w 1508"/>
              <a:gd name="T89" fmla="*/ 4845050 h 3174"/>
              <a:gd name="T90" fmla="*/ 34925 w 1508"/>
              <a:gd name="T91" fmla="*/ 4819650 h 3174"/>
              <a:gd name="T92" fmla="*/ 22225 w 1508"/>
              <a:gd name="T93" fmla="*/ 4791075 h 3174"/>
              <a:gd name="T94" fmla="*/ 12700 w 1508"/>
              <a:gd name="T95" fmla="*/ 4762500 h 3174"/>
              <a:gd name="T96" fmla="*/ 6350 w 1508"/>
              <a:gd name="T97" fmla="*/ 4733925 h 3174"/>
              <a:gd name="T98" fmla="*/ 0 w 1508"/>
              <a:gd name="T99" fmla="*/ 4699000 h 3174"/>
              <a:gd name="T100" fmla="*/ 0 w 1508"/>
              <a:gd name="T101" fmla="*/ 1282700 h 3174"/>
              <a:gd name="T102" fmla="*/ 0 w 1508"/>
              <a:gd name="T103" fmla="*/ 1282700 h 3174"/>
              <a:gd name="T104" fmla="*/ 73025 w 1508"/>
              <a:gd name="T105" fmla="*/ 1177925 h 3174"/>
              <a:gd name="T106" fmla="*/ 241300 w 1508"/>
              <a:gd name="T107" fmla="*/ 939800 h 3174"/>
              <a:gd name="T108" fmla="*/ 336550 w 1508"/>
              <a:gd name="T109" fmla="*/ 803275 h 3174"/>
              <a:gd name="T110" fmla="*/ 428625 w 1508"/>
              <a:gd name="T111" fmla="*/ 669925 h 3174"/>
              <a:gd name="T112" fmla="*/ 501650 w 1508"/>
              <a:gd name="T113" fmla="*/ 555625 h 3174"/>
              <a:gd name="T114" fmla="*/ 552450 w 1508"/>
              <a:gd name="T115" fmla="*/ 473075 h 3174"/>
              <a:gd name="T116" fmla="*/ 561975 w 1508"/>
              <a:gd name="T117" fmla="*/ 69850 h 3174"/>
              <a:gd name="T118" fmla="*/ 479425 w 1508"/>
              <a:gd name="T119" fmla="*/ 73025 h 3174"/>
              <a:gd name="T120" fmla="*/ 482600 w 1508"/>
              <a:gd name="T121" fmla="*/ 0 h 317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508"/>
              <a:gd name="T184" fmla="*/ 0 h 3174"/>
              <a:gd name="T185" fmla="*/ 1508 w 1508"/>
              <a:gd name="T186" fmla="*/ 3174 h 317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508" h="3174">
                <a:moveTo>
                  <a:pt x="304" y="0"/>
                </a:moveTo>
                <a:lnTo>
                  <a:pt x="1208" y="0"/>
                </a:lnTo>
                <a:lnTo>
                  <a:pt x="1208" y="38"/>
                </a:lnTo>
                <a:lnTo>
                  <a:pt x="1164" y="38"/>
                </a:lnTo>
                <a:lnTo>
                  <a:pt x="1164" y="294"/>
                </a:lnTo>
                <a:lnTo>
                  <a:pt x="1218" y="368"/>
                </a:lnTo>
                <a:lnTo>
                  <a:pt x="1336" y="534"/>
                </a:lnTo>
                <a:lnTo>
                  <a:pt x="1398" y="626"/>
                </a:lnTo>
                <a:lnTo>
                  <a:pt x="1454" y="708"/>
                </a:lnTo>
                <a:lnTo>
                  <a:pt x="1476" y="744"/>
                </a:lnTo>
                <a:lnTo>
                  <a:pt x="1492" y="772"/>
                </a:lnTo>
                <a:lnTo>
                  <a:pt x="1504" y="794"/>
                </a:lnTo>
                <a:lnTo>
                  <a:pt x="1508" y="808"/>
                </a:lnTo>
                <a:lnTo>
                  <a:pt x="1508" y="2972"/>
                </a:lnTo>
                <a:lnTo>
                  <a:pt x="1506" y="2980"/>
                </a:lnTo>
                <a:lnTo>
                  <a:pt x="1500" y="3002"/>
                </a:lnTo>
                <a:lnTo>
                  <a:pt x="1486" y="3032"/>
                </a:lnTo>
                <a:lnTo>
                  <a:pt x="1478" y="3050"/>
                </a:lnTo>
                <a:lnTo>
                  <a:pt x="1466" y="3068"/>
                </a:lnTo>
                <a:lnTo>
                  <a:pt x="1452" y="3086"/>
                </a:lnTo>
                <a:lnTo>
                  <a:pt x="1434" y="3104"/>
                </a:lnTo>
                <a:lnTo>
                  <a:pt x="1414" y="3120"/>
                </a:lnTo>
                <a:lnTo>
                  <a:pt x="1392" y="3136"/>
                </a:lnTo>
                <a:lnTo>
                  <a:pt x="1366" y="3150"/>
                </a:lnTo>
                <a:lnTo>
                  <a:pt x="1336" y="3160"/>
                </a:lnTo>
                <a:lnTo>
                  <a:pt x="1302" y="3168"/>
                </a:lnTo>
                <a:lnTo>
                  <a:pt x="1264" y="3172"/>
                </a:lnTo>
                <a:lnTo>
                  <a:pt x="318" y="3172"/>
                </a:lnTo>
                <a:lnTo>
                  <a:pt x="306" y="3174"/>
                </a:lnTo>
                <a:lnTo>
                  <a:pt x="274" y="3172"/>
                </a:lnTo>
                <a:lnTo>
                  <a:pt x="250" y="3170"/>
                </a:lnTo>
                <a:lnTo>
                  <a:pt x="226" y="3166"/>
                </a:lnTo>
                <a:lnTo>
                  <a:pt x="198" y="3162"/>
                </a:lnTo>
                <a:lnTo>
                  <a:pt x="170" y="3154"/>
                </a:lnTo>
                <a:lnTo>
                  <a:pt x="142" y="3142"/>
                </a:lnTo>
                <a:lnTo>
                  <a:pt x="114" y="3130"/>
                </a:lnTo>
                <a:lnTo>
                  <a:pt x="88" y="3112"/>
                </a:lnTo>
                <a:lnTo>
                  <a:pt x="74" y="3102"/>
                </a:lnTo>
                <a:lnTo>
                  <a:pt x="62" y="3092"/>
                </a:lnTo>
                <a:lnTo>
                  <a:pt x="52" y="3078"/>
                </a:lnTo>
                <a:lnTo>
                  <a:pt x="40" y="3066"/>
                </a:lnTo>
                <a:lnTo>
                  <a:pt x="30" y="3052"/>
                </a:lnTo>
                <a:lnTo>
                  <a:pt x="22" y="3036"/>
                </a:lnTo>
                <a:lnTo>
                  <a:pt x="14" y="3018"/>
                </a:lnTo>
                <a:lnTo>
                  <a:pt x="8" y="3000"/>
                </a:lnTo>
                <a:lnTo>
                  <a:pt x="4" y="2982"/>
                </a:lnTo>
                <a:lnTo>
                  <a:pt x="0" y="2960"/>
                </a:lnTo>
                <a:lnTo>
                  <a:pt x="0" y="808"/>
                </a:lnTo>
                <a:lnTo>
                  <a:pt x="46" y="742"/>
                </a:lnTo>
                <a:lnTo>
                  <a:pt x="152" y="592"/>
                </a:lnTo>
                <a:lnTo>
                  <a:pt x="212" y="506"/>
                </a:lnTo>
                <a:lnTo>
                  <a:pt x="270" y="422"/>
                </a:lnTo>
                <a:lnTo>
                  <a:pt x="316" y="350"/>
                </a:lnTo>
                <a:lnTo>
                  <a:pt x="348" y="298"/>
                </a:lnTo>
                <a:lnTo>
                  <a:pt x="354" y="44"/>
                </a:lnTo>
                <a:lnTo>
                  <a:pt x="302" y="46"/>
                </a:lnTo>
                <a:lnTo>
                  <a:pt x="304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Line 24"/>
          <p:cNvSpPr>
            <a:spLocks noChangeShapeType="1"/>
          </p:cNvSpPr>
          <p:nvPr/>
        </p:nvSpPr>
        <p:spPr bwMode="auto">
          <a:xfrm>
            <a:off x="3422650" y="2741613"/>
            <a:ext cx="1588" cy="1587"/>
          </a:xfrm>
          <a:prstGeom prst="line">
            <a:avLst/>
          </a:pr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25"/>
          <p:cNvSpPr>
            <a:spLocks/>
          </p:cNvSpPr>
          <p:nvPr/>
        </p:nvSpPr>
        <p:spPr bwMode="auto">
          <a:xfrm>
            <a:off x="3422650" y="2741613"/>
            <a:ext cx="2393950" cy="3752850"/>
          </a:xfrm>
          <a:custGeom>
            <a:avLst/>
            <a:gdLst>
              <a:gd name="T0" fmla="*/ 0 w 1508"/>
              <a:gd name="T1" fmla="*/ 0 h 2364"/>
              <a:gd name="T2" fmla="*/ 0 w 1508"/>
              <a:gd name="T3" fmla="*/ 0 h 2364"/>
              <a:gd name="T4" fmla="*/ 47625 w 1508"/>
              <a:gd name="T5" fmla="*/ 15875 h 2364"/>
              <a:gd name="T6" fmla="*/ 107950 w 1508"/>
              <a:gd name="T7" fmla="*/ 34925 h 2364"/>
              <a:gd name="T8" fmla="*/ 187325 w 1508"/>
              <a:gd name="T9" fmla="*/ 57150 h 2364"/>
              <a:gd name="T10" fmla="*/ 288925 w 1508"/>
              <a:gd name="T11" fmla="*/ 82550 h 2364"/>
              <a:gd name="T12" fmla="*/ 409575 w 1508"/>
              <a:gd name="T13" fmla="*/ 111125 h 2364"/>
              <a:gd name="T14" fmla="*/ 546100 w 1508"/>
              <a:gd name="T15" fmla="*/ 136525 h 2364"/>
              <a:gd name="T16" fmla="*/ 701675 w 1508"/>
              <a:gd name="T17" fmla="*/ 158750 h 2364"/>
              <a:gd name="T18" fmla="*/ 784225 w 1508"/>
              <a:gd name="T19" fmla="*/ 168275 h 2364"/>
              <a:gd name="T20" fmla="*/ 873125 w 1508"/>
              <a:gd name="T21" fmla="*/ 174625 h 2364"/>
              <a:gd name="T22" fmla="*/ 962025 w 1508"/>
              <a:gd name="T23" fmla="*/ 180975 h 2364"/>
              <a:gd name="T24" fmla="*/ 1057275 w 1508"/>
              <a:gd name="T25" fmla="*/ 184150 h 2364"/>
              <a:gd name="T26" fmla="*/ 1155700 w 1508"/>
              <a:gd name="T27" fmla="*/ 187325 h 2364"/>
              <a:gd name="T28" fmla="*/ 1254125 w 1508"/>
              <a:gd name="T29" fmla="*/ 187325 h 2364"/>
              <a:gd name="T30" fmla="*/ 1358900 w 1508"/>
              <a:gd name="T31" fmla="*/ 184150 h 2364"/>
              <a:gd name="T32" fmla="*/ 1463675 w 1508"/>
              <a:gd name="T33" fmla="*/ 177800 h 2364"/>
              <a:gd name="T34" fmla="*/ 1571625 w 1508"/>
              <a:gd name="T35" fmla="*/ 168275 h 2364"/>
              <a:gd name="T36" fmla="*/ 1682750 w 1508"/>
              <a:gd name="T37" fmla="*/ 155575 h 2364"/>
              <a:gd name="T38" fmla="*/ 1797050 w 1508"/>
              <a:gd name="T39" fmla="*/ 139700 h 2364"/>
              <a:gd name="T40" fmla="*/ 1911350 w 1508"/>
              <a:gd name="T41" fmla="*/ 120650 h 2364"/>
              <a:gd name="T42" fmla="*/ 2028825 w 1508"/>
              <a:gd name="T43" fmla="*/ 95250 h 2364"/>
              <a:gd name="T44" fmla="*/ 2149475 w 1508"/>
              <a:gd name="T45" fmla="*/ 69850 h 2364"/>
              <a:gd name="T46" fmla="*/ 2270125 w 1508"/>
              <a:gd name="T47" fmla="*/ 34925 h 2364"/>
              <a:gd name="T48" fmla="*/ 2393950 w 1508"/>
              <a:gd name="T49" fmla="*/ 0 h 2364"/>
              <a:gd name="T50" fmla="*/ 2393950 w 1508"/>
              <a:gd name="T51" fmla="*/ 3435350 h 2364"/>
              <a:gd name="T52" fmla="*/ 2393950 w 1508"/>
              <a:gd name="T53" fmla="*/ 3435350 h 2364"/>
              <a:gd name="T54" fmla="*/ 2390775 w 1508"/>
              <a:gd name="T55" fmla="*/ 3451225 h 2364"/>
              <a:gd name="T56" fmla="*/ 2378075 w 1508"/>
              <a:gd name="T57" fmla="*/ 3486150 h 2364"/>
              <a:gd name="T58" fmla="*/ 2355850 w 1508"/>
              <a:gd name="T59" fmla="*/ 3536950 h 2364"/>
              <a:gd name="T60" fmla="*/ 2339975 w 1508"/>
              <a:gd name="T61" fmla="*/ 3562350 h 2364"/>
              <a:gd name="T62" fmla="*/ 2320925 w 1508"/>
              <a:gd name="T63" fmla="*/ 3594100 h 2364"/>
              <a:gd name="T64" fmla="*/ 2298700 w 1508"/>
              <a:gd name="T65" fmla="*/ 3622675 h 2364"/>
              <a:gd name="T66" fmla="*/ 2273300 w 1508"/>
              <a:gd name="T67" fmla="*/ 3651250 h 2364"/>
              <a:gd name="T68" fmla="*/ 2244725 w 1508"/>
              <a:gd name="T69" fmla="*/ 3676650 h 2364"/>
              <a:gd name="T70" fmla="*/ 2212975 w 1508"/>
              <a:gd name="T71" fmla="*/ 3702050 h 2364"/>
              <a:gd name="T72" fmla="*/ 2174875 w 1508"/>
              <a:gd name="T73" fmla="*/ 3721100 h 2364"/>
              <a:gd name="T74" fmla="*/ 2133600 w 1508"/>
              <a:gd name="T75" fmla="*/ 3736975 h 2364"/>
              <a:gd name="T76" fmla="*/ 2089150 w 1508"/>
              <a:gd name="T77" fmla="*/ 3746500 h 2364"/>
              <a:gd name="T78" fmla="*/ 2038350 w 1508"/>
              <a:gd name="T79" fmla="*/ 3752850 h 2364"/>
              <a:gd name="T80" fmla="*/ 2038350 w 1508"/>
              <a:gd name="T81" fmla="*/ 3752850 h 2364"/>
              <a:gd name="T82" fmla="*/ 1120775 w 1508"/>
              <a:gd name="T83" fmla="*/ 3752850 h 2364"/>
              <a:gd name="T84" fmla="*/ 412750 w 1508"/>
              <a:gd name="T85" fmla="*/ 3752850 h 2364"/>
              <a:gd name="T86" fmla="*/ 412750 w 1508"/>
              <a:gd name="T87" fmla="*/ 3752850 h 2364"/>
              <a:gd name="T88" fmla="*/ 396875 w 1508"/>
              <a:gd name="T89" fmla="*/ 3752850 h 2364"/>
              <a:gd name="T90" fmla="*/ 358775 w 1508"/>
              <a:gd name="T91" fmla="*/ 3746500 h 2364"/>
              <a:gd name="T92" fmla="*/ 330200 w 1508"/>
              <a:gd name="T93" fmla="*/ 3743325 h 2364"/>
              <a:gd name="T94" fmla="*/ 298450 w 1508"/>
              <a:gd name="T95" fmla="*/ 3736975 h 2364"/>
              <a:gd name="T96" fmla="*/ 263525 w 1508"/>
              <a:gd name="T97" fmla="*/ 3727450 h 2364"/>
              <a:gd name="T98" fmla="*/ 228600 w 1508"/>
              <a:gd name="T99" fmla="*/ 3714750 h 2364"/>
              <a:gd name="T100" fmla="*/ 193675 w 1508"/>
              <a:gd name="T101" fmla="*/ 3695700 h 2364"/>
              <a:gd name="T102" fmla="*/ 158750 w 1508"/>
              <a:gd name="T103" fmla="*/ 3673475 h 2364"/>
              <a:gd name="T104" fmla="*/ 123825 w 1508"/>
              <a:gd name="T105" fmla="*/ 3648075 h 2364"/>
              <a:gd name="T106" fmla="*/ 88900 w 1508"/>
              <a:gd name="T107" fmla="*/ 3616325 h 2364"/>
              <a:gd name="T108" fmla="*/ 60325 w 1508"/>
              <a:gd name="T109" fmla="*/ 3575050 h 2364"/>
              <a:gd name="T110" fmla="*/ 34925 w 1508"/>
              <a:gd name="T111" fmla="*/ 3530600 h 2364"/>
              <a:gd name="T112" fmla="*/ 22225 w 1508"/>
              <a:gd name="T113" fmla="*/ 3505200 h 2364"/>
              <a:gd name="T114" fmla="*/ 12700 w 1508"/>
              <a:gd name="T115" fmla="*/ 3476625 h 2364"/>
              <a:gd name="T116" fmla="*/ 6350 w 1508"/>
              <a:gd name="T117" fmla="*/ 3448050 h 2364"/>
              <a:gd name="T118" fmla="*/ 0 w 1508"/>
              <a:gd name="T119" fmla="*/ 3416300 h 2364"/>
              <a:gd name="T120" fmla="*/ 0 w 1508"/>
              <a:gd name="T121" fmla="*/ 0 h 236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508"/>
              <a:gd name="T184" fmla="*/ 0 h 2364"/>
              <a:gd name="T185" fmla="*/ 1508 w 1508"/>
              <a:gd name="T186" fmla="*/ 2364 h 236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508" h="2364">
                <a:moveTo>
                  <a:pt x="0" y="0"/>
                </a:moveTo>
                <a:lnTo>
                  <a:pt x="0" y="0"/>
                </a:lnTo>
                <a:lnTo>
                  <a:pt x="30" y="10"/>
                </a:lnTo>
                <a:lnTo>
                  <a:pt x="68" y="22"/>
                </a:lnTo>
                <a:lnTo>
                  <a:pt x="118" y="36"/>
                </a:lnTo>
                <a:lnTo>
                  <a:pt x="182" y="52"/>
                </a:lnTo>
                <a:lnTo>
                  <a:pt x="258" y="70"/>
                </a:lnTo>
                <a:lnTo>
                  <a:pt x="344" y="86"/>
                </a:lnTo>
                <a:lnTo>
                  <a:pt x="442" y="100"/>
                </a:lnTo>
                <a:lnTo>
                  <a:pt x="494" y="106"/>
                </a:lnTo>
                <a:lnTo>
                  <a:pt x="550" y="110"/>
                </a:lnTo>
                <a:lnTo>
                  <a:pt x="606" y="114"/>
                </a:lnTo>
                <a:lnTo>
                  <a:pt x="666" y="116"/>
                </a:lnTo>
                <a:lnTo>
                  <a:pt x="728" y="118"/>
                </a:lnTo>
                <a:lnTo>
                  <a:pt x="790" y="118"/>
                </a:lnTo>
                <a:lnTo>
                  <a:pt x="856" y="116"/>
                </a:lnTo>
                <a:lnTo>
                  <a:pt x="922" y="112"/>
                </a:lnTo>
                <a:lnTo>
                  <a:pt x="990" y="106"/>
                </a:lnTo>
                <a:lnTo>
                  <a:pt x="1060" y="98"/>
                </a:lnTo>
                <a:lnTo>
                  <a:pt x="1132" y="88"/>
                </a:lnTo>
                <a:lnTo>
                  <a:pt x="1204" y="76"/>
                </a:lnTo>
                <a:lnTo>
                  <a:pt x="1278" y="60"/>
                </a:lnTo>
                <a:lnTo>
                  <a:pt x="1354" y="44"/>
                </a:lnTo>
                <a:lnTo>
                  <a:pt x="1430" y="22"/>
                </a:lnTo>
                <a:lnTo>
                  <a:pt x="1508" y="0"/>
                </a:lnTo>
                <a:lnTo>
                  <a:pt x="1508" y="2164"/>
                </a:lnTo>
                <a:lnTo>
                  <a:pt x="1506" y="2174"/>
                </a:lnTo>
                <a:lnTo>
                  <a:pt x="1498" y="2196"/>
                </a:lnTo>
                <a:lnTo>
                  <a:pt x="1484" y="2228"/>
                </a:lnTo>
                <a:lnTo>
                  <a:pt x="1474" y="2244"/>
                </a:lnTo>
                <a:lnTo>
                  <a:pt x="1462" y="2264"/>
                </a:lnTo>
                <a:lnTo>
                  <a:pt x="1448" y="2282"/>
                </a:lnTo>
                <a:lnTo>
                  <a:pt x="1432" y="2300"/>
                </a:lnTo>
                <a:lnTo>
                  <a:pt x="1414" y="2316"/>
                </a:lnTo>
                <a:lnTo>
                  <a:pt x="1394" y="2332"/>
                </a:lnTo>
                <a:lnTo>
                  <a:pt x="1370" y="2344"/>
                </a:lnTo>
                <a:lnTo>
                  <a:pt x="1344" y="2354"/>
                </a:lnTo>
                <a:lnTo>
                  <a:pt x="1316" y="2360"/>
                </a:lnTo>
                <a:lnTo>
                  <a:pt x="1284" y="2364"/>
                </a:lnTo>
                <a:lnTo>
                  <a:pt x="706" y="2364"/>
                </a:lnTo>
                <a:lnTo>
                  <a:pt x="260" y="2364"/>
                </a:lnTo>
                <a:lnTo>
                  <a:pt x="250" y="2364"/>
                </a:lnTo>
                <a:lnTo>
                  <a:pt x="226" y="2360"/>
                </a:lnTo>
                <a:lnTo>
                  <a:pt x="208" y="2358"/>
                </a:lnTo>
                <a:lnTo>
                  <a:pt x="188" y="2354"/>
                </a:lnTo>
                <a:lnTo>
                  <a:pt x="166" y="2348"/>
                </a:lnTo>
                <a:lnTo>
                  <a:pt x="144" y="2340"/>
                </a:lnTo>
                <a:lnTo>
                  <a:pt x="122" y="2328"/>
                </a:lnTo>
                <a:lnTo>
                  <a:pt x="100" y="2314"/>
                </a:lnTo>
                <a:lnTo>
                  <a:pt x="78" y="2298"/>
                </a:lnTo>
                <a:lnTo>
                  <a:pt x="56" y="2278"/>
                </a:lnTo>
                <a:lnTo>
                  <a:pt x="38" y="2252"/>
                </a:lnTo>
                <a:lnTo>
                  <a:pt x="22" y="2224"/>
                </a:lnTo>
                <a:lnTo>
                  <a:pt x="14" y="2208"/>
                </a:lnTo>
                <a:lnTo>
                  <a:pt x="8" y="2190"/>
                </a:lnTo>
                <a:lnTo>
                  <a:pt x="4" y="2172"/>
                </a:lnTo>
                <a:lnTo>
                  <a:pt x="0" y="2152"/>
                </a:lnTo>
                <a:lnTo>
                  <a:pt x="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26"/>
          <p:cNvSpPr>
            <a:spLocks/>
          </p:cNvSpPr>
          <p:nvPr/>
        </p:nvSpPr>
        <p:spPr bwMode="auto">
          <a:xfrm>
            <a:off x="3422650" y="2500313"/>
            <a:ext cx="2393950" cy="485775"/>
          </a:xfrm>
          <a:custGeom>
            <a:avLst/>
            <a:gdLst>
              <a:gd name="T0" fmla="*/ 0 w 1508"/>
              <a:gd name="T1" fmla="*/ 241300 h 306"/>
              <a:gd name="T2" fmla="*/ 0 w 1508"/>
              <a:gd name="T3" fmla="*/ 241300 h 306"/>
              <a:gd name="T4" fmla="*/ 44450 w 1508"/>
              <a:gd name="T5" fmla="*/ 219075 h 306"/>
              <a:gd name="T6" fmla="*/ 101600 w 1508"/>
              <a:gd name="T7" fmla="*/ 193675 h 306"/>
              <a:gd name="T8" fmla="*/ 180975 w 1508"/>
              <a:gd name="T9" fmla="*/ 165100 h 306"/>
              <a:gd name="T10" fmla="*/ 279400 w 1508"/>
              <a:gd name="T11" fmla="*/ 130175 h 306"/>
              <a:gd name="T12" fmla="*/ 396875 w 1508"/>
              <a:gd name="T13" fmla="*/ 95250 h 306"/>
              <a:gd name="T14" fmla="*/ 530225 w 1508"/>
              <a:gd name="T15" fmla="*/ 63500 h 306"/>
              <a:gd name="T16" fmla="*/ 603250 w 1508"/>
              <a:gd name="T17" fmla="*/ 50800 h 306"/>
              <a:gd name="T18" fmla="*/ 682625 w 1508"/>
              <a:gd name="T19" fmla="*/ 34925 h 306"/>
              <a:gd name="T20" fmla="*/ 765175 w 1508"/>
              <a:gd name="T21" fmla="*/ 25400 h 306"/>
              <a:gd name="T22" fmla="*/ 850900 w 1508"/>
              <a:gd name="T23" fmla="*/ 12700 h 306"/>
              <a:gd name="T24" fmla="*/ 939800 w 1508"/>
              <a:gd name="T25" fmla="*/ 6350 h 306"/>
              <a:gd name="T26" fmla="*/ 1035050 w 1508"/>
              <a:gd name="T27" fmla="*/ 0 h 306"/>
              <a:gd name="T28" fmla="*/ 1130300 w 1508"/>
              <a:gd name="T29" fmla="*/ 0 h 306"/>
              <a:gd name="T30" fmla="*/ 1231900 w 1508"/>
              <a:gd name="T31" fmla="*/ 0 h 306"/>
              <a:gd name="T32" fmla="*/ 1333500 w 1508"/>
              <a:gd name="T33" fmla="*/ 3175 h 306"/>
              <a:gd name="T34" fmla="*/ 1441450 w 1508"/>
              <a:gd name="T35" fmla="*/ 9525 h 306"/>
              <a:gd name="T36" fmla="*/ 1552575 w 1508"/>
              <a:gd name="T37" fmla="*/ 22225 h 306"/>
              <a:gd name="T38" fmla="*/ 1663700 w 1508"/>
              <a:gd name="T39" fmla="*/ 38100 h 306"/>
              <a:gd name="T40" fmla="*/ 1778000 w 1508"/>
              <a:gd name="T41" fmla="*/ 57150 h 306"/>
              <a:gd name="T42" fmla="*/ 1898650 w 1508"/>
              <a:gd name="T43" fmla="*/ 82550 h 306"/>
              <a:gd name="T44" fmla="*/ 2019300 w 1508"/>
              <a:gd name="T45" fmla="*/ 114300 h 306"/>
              <a:gd name="T46" fmla="*/ 2139950 w 1508"/>
              <a:gd name="T47" fmla="*/ 149225 h 306"/>
              <a:gd name="T48" fmla="*/ 2266950 w 1508"/>
              <a:gd name="T49" fmla="*/ 193675 h 306"/>
              <a:gd name="T50" fmla="*/ 2393950 w 1508"/>
              <a:gd name="T51" fmla="*/ 241300 h 306"/>
              <a:gd name="T52" fmla="*/ 2393950 w 1508"/>
              <a:gd name="T53" fmla="*/ 241300 h 306"/>
              <a:gd name="T54" fmla="*/ 2343150 w 1508"/>
              <a:gd name="T55" fmla="*/ 263525 h 306"/>
              <a:gd name="T56" fmla="*/ 2282825 w 1508"/>
              <a:gd name="T57" fmla="*/ 288925 h 306"/>
              <a:gd name="T58" fmla="*/ 2200275 w 1508"/>
              <a:gd name="T59" fmla="*/ 317500 h 306"/>
              <a:gd name="T60" fmla="*/ 2098675 w 1508"/>
              <a:gd name="T61" fmla="*/ 352425 h 306"/>
              <a:gd name="T62" fmla="*/ 1974850 w 1508"/>
              <a:gd name="T63" fmla="*/ 387350 h 306"/>
              <a:gd name="T64" fmla="*/ 1835150 w 1508"/>
              <a:gd name="T65" fmla="*/ 419100 h 306"/>
              <a:gd name="T66" fmla="*/ 1758950 w 1508"/>
              <a:gd name="T67" fmla="*/ 434975 h 306"/>
              <a:gd name="T68" fmla="*/ 1679575 w 1508"/>
              <a:gd name="T69" fmla="*/ 447675 h 306"/>
              <a:gd name="T70" fmla="*/ 1597025 w 1508"/>
              <a:gd name="T71" fmla="*/ 460375 h 306"/>
              <a:gd name="T72" fmla="*/ 1508125 w 1508"/>
              <a:gd name="T73" fmla="*/ 469900 h 306"/>
              <a:gd name="T74" fmla="*/ 1416050 w 1508"/>
              <a:gd name="T75" fmla="*/ 479425 h 306"/>
              <a:gd name="T76" fmla="*/ 1323975 w 1508"/>
              <a:gd name="T77" fmla="*/ 482600 h 306"/>
              <a:gd name="T78" fmla="*/ 1225550 w 1508"/>
              <a:gd name="T79" fmla="*/ 485775 h 306"/>
              <a:gd name="T80" fmla="*/ 1123950 w 1508"/>
              <a:gd name="T81" fmla="*/ 485775 h 306"/>
              <a:gd name="T82" fmla="*/ 1022350 w 1508"/>
              <a:gd name="T83" fmla="*/ 482600 h 306"/>
              <a:gd name="T84" fmla="*/ 917575 w 1508"/>
              <a:gd name="T85" fmla="*/ 473075 h 306"/>
              <a:gd name="T86" fmla="*/ 809625 w 1508"/>
              <a:gd name="T87" fmla="*/ 463550 h 306"/>
              <a:gd name="T88" fmla="*/ 698500 w 1508"/>
              <a:gd name="T89" fmla="*/ 444500 h 306"/>
              <a:gd name="T90" fmla="*/ 587375 w 1508"/>
              <a:gd name="T91" fmla="*/ 425450 h 306"/>
              <a:gd name="T92" fmla="*/ 473075 w 1508"/>
              <a:gd name="T93" fmla="*/ 400050 h 306"/>
              <a:gd name="T94" fmla="*/ 355600 w 1508"/>
              <a:gd name="T95" fmla="*/ 368300 h 306"/>
              <a:gd name="T96" fmla="*/ 238125 w 1508"/>
              <a:gd name="T97" fmla="*/ 330200 h 306"/>
              <a:gd name="T98" fmla="*/ 120650 w 1508"/>
              <a:gd name="T99" fmla="*/ 288925 h 306"/>
              <a:gd name="T100" fmla="*/ 0 w 1508"/>
              <a:gd name="T101" fmla="*/ 241300 h 306"/>
              <a:gd name="T102" fmla="*/ 0 w 1508"/>
              <a:gd name="T103" fmla="*/ 241300 h 30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08"/>
              <a:gd name="T157" fmla="*/ 0 h 306"/>
              <a:gd name="T158" fmla="*/ 1508 w 1508"/>
              <a:gd name="T159" fmla="*/ 306 h 30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08" h="306">
                <a:moveTo>
                  <a:pt x="0" y="152"/>
                </a:moveTo>
                <a:lnTo>
                  <a:pt x="0" y="152"/>
                </a:lnTo>
                <a:lnTo>
                  <a:pt x="28" y="138"/>
                </a:lnTo>
                <a:lnTo>
                  <a:pt x="64" y="122"/>
                </a:lnTo>
                <a:lnTo>
                  <a:pt x="114" y="104"/>
                </a:lnTo>
                <a:lnTo>
                  <a:pt x="176" y="82"/>
                </a:lnTo>
                <a:lnTo>
                  <a:pt x="250" y="60"/>
                </a:lnTo>
                <a:lnTo>
                  <a:pt x="334" y="40"/>
                </a:lnTo>
                <a:lnTo>
                  <a:pt x="380" y="32"/>
                </a:lnTo>
                <a:lnTo>
                  <a:pt x="430" y="22"/>
                </a:lnTo>
                <a:lnTo>
                  <a:pt x="482" y="16"/>
                </a:lnTo>
                <a:lnTo>
                  <a:pt x="536" y="8"/>
                </a:lnTo>
                <a:lnTo>
                  <a:pt x="592" y="4"/>
                </a:lnTo>
                <a:lnTo>
                  <a:pt x="652" y="0"/>
                </a:lnTo>
                <a:lnTo>
                  <a:pt x="712" y="0"/>
                </a:lnTo>
                <a:lnTo>
                  <a:pt x="776" y="0"/>
                </a:lnTo>
                <a:lnTo>
                  <a:pt x="840" y="2"/>
                </a:lnTo>
                <a:lnTo>
                  <a:pt x="908" y="6"/>
                </a:lnTo>
                <a:lnTo>
                  <a:pt x="978" y="14"/>
                </a:lnTo>
                <a:lnTo>
                  <a:pt x="1048" y="24"/>
                </a:lnTo>
                <a:lnTo>
                  <a:pt x="1120" y="36"/>
                </a:lnTo>
                <a:lnTo>
                  <a:pt x="1196" y="52"/>
                </a:lnTo>
                <a:lnTo>
                  <a:pt x="1272" y="72"/>
                </a:lnTo>
                <a:lnTo>
                  <a:pt x="1348" y="94"/>
                </a:lnTo>
                <a:lnTo>
                  <a:pt x="1428" y="122"/>
                </a:lnTo>
                <a:lnTo>
                  <a:pt x="1508" y="152"/>
                </a:lnTo>
                <a:lnTo>
                  <a:pt x="1476" y="166"/>
                </a:lnTo>
                <a:lnTo>
                  <a:pt x="1438" y="182"/>
                </a:lnTo>
                <a:lnTo>
                  <a:pt x="1386" y="200"/>
                </a:lnTo>
                <a:lnTo>
                  <a:pt x="1322" y="222"/>
                </a:lnTo>
                <a:lnTo>
                  <a:pt x="1244" y="244"/>
                </a:lnTo>
                <a:lnTo>
                  <a:pt x="1156" y="264"/>
                </a:lnTo>
                <a:lnTo>
                  <a:pt x="1108" y="274"/>
                </a:lnTo>
                <a:lnTo>
                  <a:pt x="1058" y="282"/>
                </a:lnTo>
                <a:lnTo>
                  <a:pt x="1006" y="290"/>
                </a:lnTo>
                <a:lnTo>
                  <a:pt x="950" y="296"/>
                </a:lnTo>
                <a:lnTo>
                  <a:pt x="892" y="302"/>
                </a:lnTo>
                <a:lnTo>
                  <a:pt x="834" y="304"/>
                </a:lnTo>
                <a:lnTo>
                  <a:pt x="772" y="306"/>
                </a:lnTo>
                <a:lnTo>
                  <a:pt x="708" y="306"/>
                </a:lnTo>
                <a:lnTo>
                  <a:pt x="644" y="304"/>
                </a:lnTo>
                <a:lnTo>
                  <a:pt x="578" y="298"/>
                </a:lnTo>
                <a:lnTo>
                  <a:pt x="510" y="292"/>
                </a:lnTo>
                <a:lnTo>
                  <a:pt x="440" y="280"/>
                </a:lnTo>
                <a:lnTo>
                  <a:pt x="370" y="268"/>
                </a:lnTo>
                <a:lnTo>
                  <a:pt x="298" y="252"/>
                </a:lnTo>
                <a:lnTo>
                  <a:pt x="224" y="232"/>
                </a:lnTo>
                <a:lnTo>
                  <a:pt x="150" y="208"/>
                </a:lnTo>
                <a:lnTo>
                  <a:pt x="76" y="182"/>
                </a:lnTo>
                <a:lnTo>
                  <a:pt x="0" y="15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59"/>
          <p:cNvSpPr>
            <a:spLocks noEditPoints="1"/>
          </p:cNvSpPr>
          <p:nvPr/>
        </p:nvSpPr>
        <p:spPr bwMode="auto">
          <a:xfrm>
            <a:off x="3714750" y="360363"/>
            <a:ext cx="1778000" cy="1098550"/>
          </a:xfrm>
          <a:custGeom>
            <a:avLst/>
            <a:gdLst>
              <a:gd name="T0" fmla="*/ 1771650 w 1120"/>
              <a:gd name="T1" fmla="*/ 130175 h 692"/>
              <a:gd name="T2" fmla="*/ 1714500 w 1120"/>
              <a:gd name="T3" fmla="*/ 44450 h 692"/>
              <a:gd name="T4" fmla="*/ 1603375 w 1120"/>
              <a:gd name="T5" fmla="*/ 3175 h 692"/>
              <a:gd name="T6" fmla="*/ 260350 w 1120"/>
              <a:gd name="T7" fmla="*/ 3175 h 692"/>
              <a:gd name="T8" fmla="*/ 127000 w 1120"/>
              <a:gd name="T9" fmla="*/ 22225 h 692"/>
              <a:gd name="T10" fmla="*/ 47625 w 1120"/>
              <a:gd name="T11" fmla="*/ 76200 h 692"/>
              <a:gd name="T12" fmla="*/ 0 w 1120"/>
              <a:gd name="T13" fmla="*/ 155575 h 692"/>
              <a:gd name="T14" fmla="*/ 1778000 w 1120"/>
              <a:gd name="T15" fmla="*/ 1098550 h 692"/>
              <a:gd name="T16" fmla="*/ 1689100 w 1120"/>
              <a:gd name="T17" fmla="*/ 209550 h 692"/>
              <a:gd name="T18" fmla="*/ 1612900 w 1120"/>
              <a:gd name="T19" fmla="*/ 209550 h 692"/>
              <a:gd name="T20" fmla="*/ 1612900 w 1120"/>
              <a:gd name="T21" fmla="*/ 209550 h 692"/>
              <a:gd name="T22" fmla="*/ 1562100 w 1120"/>
              <a:gd name="T23" fmla="*/ 977900 h 692"/>
              <a:gd name="T24" fmla="*/ 1536700 w 1120"/>
              <a:gd name="T25" fmla="*/ 977900 h 692"/>
              <a:gd name="T26" fmla="*/ 1485900 w 1120"/>
              <a:gd name="T27" fmla="*/ 209550 h 692"/>
              <a:gd name="T28" fmla="*/ 1409700 w 1120"/>
              <a:gd name="T29" fmla="*/ 209550 h 692"/>
              <a:gd name="T30" fmla="*/ 1409700 w 1120"/>
              <a:gd name="T31" fmla="*/ 209550 h 692"/>
              <a:gd name="T32" fmla="*/ 1362075 w 1120"/>
              <a:gd name="T33" fmla="*/ 977900 h 692"/>
              <a:gd name="T34" fmla="*/ 1336675 w 1120"/>
              <a:gd name="T35" fmla="*/ 977900 h 692"/>
              <a:gd name="T36" fmla="*/ 1285875 w 1120"/>
              <a:gd name="T37" fmla="*/ 209550 h 692"/>
              <a:gd name="T38" fmla="*/ 1206500 w 1120"/>
              <a:gd name="T39" fmla="*/ 209550 h 692"/>
              <a:gd name="T40" fmla="*/ 1206500 w 1120"/>
              <a:gd name="T41" fmla="*/ 209550 h 692"/>
              <a:gd name="T42" fmla="*/ 1155700 w 1120"/>
              <a:gd name="T43" fmla="*/ 977900 h 692"/>
              <a:gd name="T44" fmla="*/ 1130300 w 1120"/>
              <a:gd name="T45" fmla="*/ 977900 h 692"/>
              <a:gd name="T46" fmla="*/ 1079500 w 1120"/>
              <a:gd name="T47" fmla="*/ 209550 h 692"/>
              <a:gd name="T48" fmla="*/ 1003300 w 1120"/>
              <a:gd name="T49" fmla="*/ 209550 h 692"/>
              <a:gd name="T50" fmla="*/ 1003300 w 1120"/>
              <a:gd name="T51" fmla="*/ 209550 h 692"/>
              <a:gd name="T52" fmla="*/ 952500 w 1120"/>
              <a:gd name="T53" fmla="*/ 977900 h 692"/>
              <a:gd name="T54" fmla="*/ 930275 w 1120"/>
              <a:gd name="T55" fmla="*/ 977900 h 692"/>
              <a:gd name="T56" fmla="*/ 879475 w 1120"/>
              <a:gd name="T57" fmla="*/ 209550 h 692"/>
              <a:gd name="T58" fmla="*/ 800100 w 1120"/>
              <a:gd name="T59" fmla="*/ 209550 h 692"/>
              <a:gd name="T60" fmla="*/ 800100 w 1120"/>
              <a:gd name="T61" fmla="*/ 209550 h 692"/>
              <a:gd name="T62" fmla="*/ 749300 w 1120"/>
              <a:gd name="T63" fmla="*/ 977900 h 692"/>
              <a:gd name="T64" fmla="*/ 723900 w 1120"/>
              <a:gd name="T65" fmla="*/ 977900 h 692"/>
              <a:gd name="T66" fmla="*/ 673100 w 1120"/>
              <a:gd name="T67" fmla="*/ 209550 h 692"/>
              <a:gd name="T68" fmla="*/ 600075 w 1120"/>
              <a:gd name="T69" fmla="*/ 209550 h 692"/>
              <a:gd name="T70" fmla="*/ 600075 w 1120"/>
              <a:gd name="T71" fmla="*/ 209550 h 692"/>
              <a:gd name="T72" fmla="*/ 549275 w 1120"/>
              <a:gd name="T73" fmla="*/ 977900 h 692"/>
              <a:gd name="T74" fmla="*/ 523875 w 1120"/>
              <a:gd name="T75" fmla="*/ 977900 h 692"/>
              <a:gd name="T76" fmla="*/ 476250 w 1120"/>
              <a:gd name="T77" fmla="*/ 209550 h 692"/>
              <a:gd name="T78" fmla="*/ 396875 w 1120"/>
              <a:gd name="T79" fmla="*/ 209550 h 692"/>
              <a:gd name="T80" fmla="*/ 396875 w 1120"/>
              <a:gd name="T81" fmla="*/ 209550 h 692"/>
              <a:gd name="T82" fmla="*/ 346075 w 1120"/>
              <a:gd name="T83" fmla="*/ 977900 h 692"/>
              <a:gd name="T84" fmla="*/ 323850 w 1120"/>
              <a:gd name="T85" fmla="*/ 977900 h 692"/>
              <a:gd name="T86" fmla="*/ 273050 w 1120"/>
              <a:gd name="T87" fmla="*/ 209550 h 692"/>
              <a:gd name="T88" fmla="*/ 193675 w 1120"/>
              <a:gd name="T89" fmla="*/ 209550 h 692"/>
              <a:gd name="T90" fmla="*/ 193675 w 1120"/>
              <a:gd name="T91" fmla="*/ 209550 h 692"/>
              <a:gd name="T92" fmla="*/ 146050 w 1120"/>
              <a:gd name="T93" fmla="*/ 977900 h 692"/>
              <a:gd name="T94" fmla="*/ 120650 w 1120"/>
              <a:gd name="T95" fmla="*/ 977900 h 69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20"/>
              <a:gd name="T145" fmla="*/ 0 h 692"/>
              <a:gd name="T146" fmla="*/ 1120 w 1120"/>
              <a:gd name="T147" fmla="*/ 692 h 692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20" h="692">
                <a:moveTo>
                  <a:pt x="1120" y="624"/>
                </a:moveTo>
                <a:lnTo>
                  <a:pt x="1118" y="102"/>
                </a:lnTo>
                <a:lnTo>
                  <a:pt x="1116" y="82"/>
                </a:lnTo>
                <a:lnTo>
                  <a:pt x="1110" y="64"/>
                </a:lnTo>
                <a:lnTo>
                  <a:pt x="1102" y="50"/>
                </a:lnTo>
                <a:lnTo>
                  <a:pt x="1092" y="38"/>
                </a:lnTo>
                <a:lnTo>
                  <a:pt x="1080" y="28"/>
                </a:lnTo>
                <a:lnTo>
                  <a:pt x="1066" y="20"/>
                </a:lnTo>
                <a:lnTo>
                  <a:pt x="1052" y="14"/>
                </a:lnTo>
                <a:lnTo>
                  <a:pt x="1038" y="8"/>
                </a:lnTo>
                <a:lnTo>
                  <a:pt x="1010" y="2"/>
                </a:lnTo>
                <a:lnTo>
                  <a:pt x="986" y="0"/>
                </a:lnTo>
                <a:lnTo>
                  <a:pt x="962" y="2"/>
                </a:lnTo>
                <a:lnTo>
                  <a:pt x="164" y="2"/>
                </a:lnTo>
                <a:lnTo>
                  <a:pt x="138" y="2"/>
                </a:lnTo>
                <a:lnTo>
                  <a:pt x="116" y="6"/>
                </a:lnTo>
                <a:lnTo>
                  <a:pt x="96" y="10"/>
                </a:lnTo>
                <a:lnTo>
                  <a:pt x="80" y="14"/>
                </a:lnTo>
                <a:lnTo>
                  <a:pt x="64" y="22"/>
                </a:lnTo>
                <a:lnTo>
                  <a:pt x="52" y="30"/>
                </a:lnTo>
                <a:lnTo>
                  <a:pt x="40" y="38"/>
                </a:lnTo>
                <a:lnTo>
                  <a:pt x="30" y="48"/>
                </a:lnTo>
                <a:lnTo>
                  <a:pt x="16" y="66"/>
                </a:lnTo>
                <a:lnTo>
                  <a:pt x="6" y="82"/>
                </a:lnTo>
                <a:lnTo>
                  <a:pt x="2" y="92"/>
                </a:lnTo>
                <a:lnTo>
                  <a:pt x="0" y="98"/>
                </a:lnTo>
                <a:lnTo>
                  <a:pt x="0" y="624"/>
                </a:lnTo>
                <a:lnTo>
                  <a:pt x="0" y="632"/>
                </a:lnTo>
                <a:lnTo>
                  <a:pt x="0" y="692"/>
                </a:lnTo>
                <a:lnTo>
                  <a:pt x="1120" y="692"/>
                </a:lnTo>
                <a:lnTo>
                  <a:pt x="1120" y="624"/>
                </a:lnTo>
                <a:close/>
                <a:moveTo>
                  <a:pt x="1048" y="132"/>
                </a:moveTo>
                <a:lnTo>
                  <a:pt x="1064" y="132"/>
                </a:lnTo>
                <a:lnTo>
                  <a:pt x="1064" y="616"/>
                </a:lnTo>
                <a:lnTo>
                  <a:pt x="1048" y="616"/>
                </a:lnTo>
                <a:lnTo>
                  <a:pt x="1048" y="132"/>
                </a:lnTo>
                <a:close/>
                <a:moveTo>
                  <a:pt x="1016" y="132"/>
                </a:moveTo>
                <a:lnTo>
                  <a:pt x="1032" y="132"/>
                </a:lnTo>
                <a:lnTo>
                  <a:pt x="1032" y="616"/>
                </a:lnTo>
                <a:lnTo>
                  <a:pt x="1016" y="616"/>
                </a:lnTo>
                <a:lnTo>
                  <a:pt x="1016" y="132"/>
                </a:lnTo>
                <a:close/>
                <a:moveTo>
                  <a:pt x="984" y="132"/>
                </a:moveTo>
                <a:lnTo>
                  <a:pt x="1000" y="132"/>
                </a:lnTo>
                <a:lnTo>
                  <a:pt x="1000" y="616"/>
                </a:lnTo>
                <a:lnTo>
                  <a:pt x="984" y="616"/>
                </a:lnTo>
                <a:lnTo>
                  <a:pt x="984" y="132"/>
                </a:lnTo>
                <a:close/>
                <a:moveTo>
                  <a:pt x="952" y="132"/>
                </a:moveTo>
                <a:lnTo>
                  <a:pt x="968" y="132"/>
                </a:lnTo>
                <a:lnTo>
                  <a:pt x="968" y="616"/>
                </a:lnTo>
                <a:lnTo>
                  <a:pt x="952" y="616"/>
                </a:lnTo>
                <a:lnTo>
                  <a:pt x="952" y="132"/>
                </a:lnTo>
                <a:close/>
                <a:moveTo>
                  <a:pt x="920" y="132"/>
                </a:moveTo>
                <a:lnTo>
                  <a:pt x="936" y="132"/>
                </a:lnTo>
                <a:lnTo>
                  <a:pt x="936" y="616"/>
                </a:lnTo>
                <a:lnTo>
                  <a:pt x="920" y="616"/>
                </a:lnTo>
                <a:lnTo>
                  <a:pt x="920" y="132"/>
                </a:lnTo>
                <a:close/>
                <a:moveTo>
                  <a:pt x="888" y="132"/>
                </a:moveTo>
                <a:lnTo>
                  <a:pt x="904" y="132"/>
                </a:lnTo>
                <a:lnTo>
                  <a:pt x="904" y="616"/>
                </a:lnTo>
                <a:lnTo>
                  <a:pt x="888" y="616"/>
                </a:lnTo>
                <a:lnTo>
                  <a:pt x="888" y="132"/>
                </a:lnTo>
                <a:close/>
                <a:moveTo>
                  <a:pt x="858" y="132"/>
                </a:moveTo>
                <a:lnTo>
                  <a:pt x="874" y="132"/>
                </a:lnTo>
                <a:lnTo>
                  <a:pt x="874" y="616"/>
                </a:lnTo>
                <a:lnTo>
                  <a:pt x="858" y="616"/>
                </a:lnTo>
                <a:lnTo>
                  <a:pt x="858" y="132"/>
                </a:lnTo>
                <a:close/>
                <a:moveTo>
                  <a:pt x="826" y="132"/>
                </a:moveTo>
                <a:lnTo>
                  <a:pt x="842" y="132"/>
                </a:lnTo>
                <a:lnTo>
                  <a:pt x="842" y="616"/>
                </a:lnTo>
                <a:lnTo>
                  <a:pt x="826" y="616"/>
                </a:lnTo>
                <a:lnTo>
                  <a:pt x="826" y="132"/>
                </a:lnTo>
                <a:close/>
                <a:moveTo>
                  <a:pt x="794" y="132"/>
                </a:moveTo>
                <a:lnTo>
                  <a:pt x="810" y="132"/>
                </a:lnTo>
                <a:lnTo>
                  <a:pt x="810" y="616"/>
                </a:lnTo>
                <a:lnTo>
                  <a:pt x="794" y="616"/>
                </a:lnTo>
                <a:lnTo>
                  <a:pt x="794" y="132"/>
                </a:lnTo>
                <a:close/>
                <a:moveTo>
                  <a:pt x="760" y="132"/>
                </a:moveTo>
                <a:lnTo>
                  <a:pt x="778" y="132"/>
                </a:lnTo>
                <a:lnTo>
                  <a:pt x="778" y="616"/>
                </a:lnTo>
                <a:lnTo>
                  <a:pt x="760" y="616"/>
                </a:lnTo>
                <a:lnTo>
                  <a:pt x="760" y="132"/>
                </a:lnTo>
                <a:close/>
                <a:moveTo>
                  <a:pt x="728" y="132"/>
                </a:moveTo>
                <a:lnTo>
                  <a:pt x="744" y="132"/>
                </a:lnTo>
                <a:lnTo>
                  <a:pt x="744" y="616"/>
                </a:lnTo>
                <a:lnTo>
                  <a:pt x="728" y="616"/>
                </a:lnTo>
                <a:lnTo>
                  <a:pt x="728" y="132"/>
                </a:lnTo>
                <a:close/>
                <a:moveTo>
                  <a:pt x="696" y="132"/>
                </a:moveTo>
                <a:lnTo>
                  <a:pt x="712" y="132"/>
                </a:lnTo>
                <a:lnTo>
                  <a:pt x="712" y="616"/>
                </a:lnTo>
                <a:lnTo>
                  <a:pt x="696" y="616"/>
                </a:lnTo>
                <a:lnTo>
                  <a:pt x="696" y="132"/>
                </a:lnTo>
                <a:close/>
                <a:moveTo>
                  <a:pt x="664" y="132"/>
                </a:moveTo>
                <a:lnTo>
                  <a:pt x="680" y="132"/>
                </a:lnTo>
                <a:lnTo>
                  <a:pt x="680" y="616"/>
                </a:lnTo>
                <a:lnTo>
                  <a:pt x="664" y="616"/>
                </a:lnTo>
                <a:lnTo>
                  <a:pt x="664" y="132"/>
                </a:lnTo>
                <a:close/>
                <a:moveTo>
                  <a:pt x="632" y="132"/>
                </a:moveTo>
                <a:lnTo>
                  <a:pt x="648" y="132"/>
                </a:lnTo>
                <a:lnTo>
                  <a:pt x="648" y="616"/>
                </a:lnTo>
                <a:lnTo>
                  <a:pt x="632" y="616"/>
                </a:lnTo>
                <a:lnTo>
                  <a:pt x="632" y="132"/>
                </a:lnTo>
                <a:close/>
                <a:moveTo>
                  <a:pt x="600" y="132"/>
                </a:moveTo>
                <a:lnTo>
                  <a:pt x="616" y="132"/>
                </a:lnTo>
                <a:lnTo>
                  <a:pt x="616" y="616"/>
                </a:lnTo>
                <a:lnTo>
                  <a:pt x="600" y="616"/>
                </a:lnTo>
                <a:lnTo>
                  <a:pt x="600" y="132"/>
                </a:lnTo>
                <a:close/>
                <a:moveTo>
                  <a:pt x="570" y="132"/>
                </a:moveTo>
                <a:lnTo>
                  <a:pt x="586" y="132"/>
                </a:lnTo>
                <a:lnTo>
                  <a:pt x="586" y="616"/>
                </a:lnTo>
                <a:lnTo>
                  <a:pt x="570" y="616"/>
                </a:lnTo>
                <a:lnTo>
                  <a:pt x="570" y="132"/>
                </a:lnTo>
                <a:close/>
                <a:moveTo>
                  <a:pt x="536" y="132"/>
                </a:moveTo>
                <a:lnTo>
                  <a:pt x="554" y="132"/>
                </a:lnTo>
                <a:lnTo>
                  <a:pt x="554" y="616"/>
                </a:lnTo>
                <a:lnTo>
                  <a:pt x="536" y="616"/>
                </a:lnTo>
                <a:lnTo>
                  <a:pt x="536" y="132"/>
                </a:lnTo>
                <a:close/>
                <a:moveTo>
                  <a:pt x="504" y="132"/>
                </a:moveTo>
                <a:lnTo>
                  <a:pt x="522" y="132"/>
                </a:lnTo>
                <a:lnTo>
                  <a:pt x="522" y="616"/>
                </a:lnTo>
                <a:lnTo>
                  <a:pt x="504" y="616"/>
                </a:lnTo>
                <a:lnTo>
                  <a:pt x="504" y="132"/>
                </a:lnTo>
                <a:close/>
                <a:moveTo>
                  <a:pt x="472" y="132"/>
                </a:moveTo>
                <a:lnTo>
                  <a:pt x="490" y="132"/>
                </a:lnTo>
                <a:lnTo>
                  <a:pt x="490" y="616"/>
                </a:lnTo>
                <a:lnTo>
                  <a:pt x="472" y="616"/>
                </a:lnTo>
                <a:lnTo>
                  <a:pt x="472" y="132"/>
                </a:lnTo>
                <a:close/>
                <a:moveTo>
                  <a:pt x="440" y="132"/>
                </a:moveTo>
                <a:lnTo>
                  <a:pt x="456" y="132"/>
                </a:lnTo>
                <a:lnTo>
                  <a:pt x="456" y="616"/>
                </a:lnTo>
                <a:lnTo>
                  <a:pt x="440" y="616"/>
                </a:lnTo>
                <a:lnTo>
                  <a:pt x="440" y="132"/>
                </a:lnTo>
                <a:close/>
                <a:moveTo>
                  <a:pt x="408" y="132"/>
                </a:moveTo>
                <a:lnTo>
                  <a:pt x="424" y="132"/>
                </a:lnTo>
                <a:lnTo>
                  <a:pt x="424" y="616"/>
                </a:lnTo>
                <a:lnTo>
                  <a:pt x="408" y="616"/>
                </a:lnTo>
                <a:lnTo>
                  <a:pt x="408" y="132"/>
                </a:lnTo>
                <a:close/>
                <a:moveTo>
                  <a:pt x="378" y="132"/>
                </a:moveTo>
                <a:lnTo>
                  <a:pt x="396" y="132"/>
                </a:lnTo>
                <a:lnTo>
                  <a:pt x="396" y="616"/>
                </a:lnTo>
                <a:lnTo>
                  <a:pt x="378" y="616"/>
                </a:lnTo>
                <a:lnTo>
                  <a:pt x="378" y="132"/>
                </a:lnTo>
                <a:close/>
                <a:moveTo>
                  <a:pt x="346" y="132"/>
                </a:moveTo>
                <a:lnTo>
                  <a:pt x="364" y="132"/>
                </a:lnTo>
                <a:lnTo>
                  <a:pt x="364" y="616"/>
                </a:lnTo>
                <a:lnTo>
                  <a:pt x="346" y="616"/>
                </a:lnTo>
                <a:lnTo>
                  <a:pt x="346" y="132"/>
                </a:lnTo>
                <a:close/>
                <a:moveTo>
                  <a:pt x="314" y="132"/>
                </a:moveTo>
                <a:lnTo>
                  <a:pt x="330" y="132"/>
                </a:lnTo>
                <a:lnTo>
                  <a:pt x="330" y="616"/>
                </a:lnTo>
                <a:lnTo>
                  <a:pt x="314" y="616"/>
                </a:lnTo>
                <a:lnTo>
                  <a:pt x="314" y="132"/>
                </a:lnTo>
                <a:close/>
                <a:moveTo>
                  <a:pt x="282" y="132"/>
                </a:moveTo>
                <a:lnTo>
                  <a:pt x="300" y="132"/>
                </a:lnTo>
                <a:lnTo>
                  <a:pt x="300" y="616"/>
                </a:lnTo>
                <a:lnTo>
                  <a:pt x="282" y="616"/>
                </a:lnTo>
                <a:lnTo>
                  <a:pt x="282" y="132"/>
                </a:lnTo>
                <a:close/>
                <a:moveTo>
                  <a:pt x="250" y="132"/>
                </a:moveTo>
                <a:lnTo>
                  <a:pt x="266" y="132"/>
                </a:lnTo>
                <a:lnTo>
                  <a:pt x="266" y="616"/>
                </a:lnTo>
                <a:lnTo>
                  <a:pt x="250" y="616"/>
                </a:lnTo>
                <a:lnTo>
                  <a:pt x="250" y="132"/>
                </a:lnTo>
                <a:close/>
                <a:moveTo>
                  <a:pt x="218" y="132"/>
                </a:moveTo>
                <a:lnTo>
                  <a:pt x="234" y="132"/>
                </a:lnTo>
                <a:lnTo>
                  <a:pt x="234" y="616"/>
                </a:lnTo>
                <a:lnTo>
                  <a:pt x="218" y="616"/>
                </a:lnTo>
                <a:lnTo>
                  <a:pt x="218" y="132"/>
                </a:lnTo>
                <a:close/>
                <a:moveTo>
                  <a:pt x="188" y="132"/>
                </a:moveTo>
                <a:lnTo>
                  <a:pt x="204" y="132"/>
                </a:lnTo>
                <a:lnTo>
                  <a:pt x="204" y="616"/>
                </a:lnTo>
                <a:lnTo>
                  <a:pt x="188" y="616"/>
                </a:lnTo>
                <a:lnTo>
                  <a:pt x="188" y="132"/>
                </a:lnTo>
                <a:close/>
                <a:moveTo>
                  <a:pt x="156" y="132"/>
                </a:moveTo>
                <a:lnTo>
                  <a:pt x="172" y="132"/>
                </a:lnTo>
                <a:lnTo>
                  <a:pt x="172" y="616"/>
                </a:lnTo>
                <a:lnTo>
                  <a:pt x="156" y="616"/>
                </a:lnTo>
                <a:lnTo>
                  <a:pt x="156" y="132"/>
                </a:lnTo>
                <a:close/>
                <a:moveTo>
                  <a:pt x="122" y="132"/>
                </a:moveTo>
                <a:lnTo>
                  <a:pt x="140" y="132"/>
                </a:lnTo>
                <a:lnTo>
                  <a:pt x="140" y="616"/>
                </a:lnTo>
                <a:lnTo>
                  <a:pt x="122" y="616"/>
                </a:lnTo>
                <a:lnTo>
                  <a:pt x="122" y="132"/>
                </a:lnTo>
                <a:close/>
                <a:moveTo>
                  <a:pt x="92" y="132"/>
                </a:moveTo>
                <a:lnTo>
                  <a:pt x="108" y="132"/>
                </a:lnTo>
                <a:lnTo>
                  <a:pt x="108" y="616"/>
                </a:lnTo>
                <a:lnTo>
                  <a:pt x="92" y="616"/>
                </a:lnTo>
                <a:lnTo>
                  <a:pt x="92" y="132"/>
                </a:lnTo>
                <a:close/>
                <a:moveTo>
                  <a:pt x="58" y="132"/>
                </a:moveTo>
                <a:lnTo>
                  <a:pt x="76" y="132"/>
                </a:lnTo>
                <a:lnTo>
                  <a:pt x="76" y="616"/>
                </a:lnTo>
                <a:lnTo>
                  <a:pt x="58" y="616"/>
                </a:lnTo>
                <a:lnTo>
                  <a:pt x="58" y="13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60"/>
          <p:cNvSpPr>
            <a:spLocks/>
          </p:cNvSpPr>
          <p:nvPr/>
        </p:nvSpPr>
        <p:spPr bwMode="auto">
          <a:xfrm>
            <a:off x="3562350" y="3224213"/>
            <a:ext cx="2120900" cy="2301875"/>
          </a:xfrm>
          <a:custGeom>
            <a:avLst/>
            <a:gdLst>
              <a:gd name="T0" fmla="*/ 0 w 1336"/>
              <a:gd name="T1" fmla="*/ 0 h 1450"/>
              <a:gd name="T2" fmla="*/ 0 w 1336"/>
              <a:gd name="T3" fmla="*/ 0 h 1450"/>
              <a:gd name="T4" fmla="*/ 50800 w 1336"/>
              <a:gd name="T5" fmla="*/ 9525 h 1450"/>
              <a:gd name="T6" fmla="*/ 187325 w 1336"/>
              <a:gd name="T7" fmla="*/ 34925 h 1450"/>
              <a:gd name="T8" fmla="*/ 282575 w 1336"/>
              <a:gd name="T9" fmla="*/ 50800 h 1450"/>
              <a:gd name="T10" fmla="*/ 396875 w 1336"/>
              <a:gd name="T11" fmla="*/ 66675 h 1450"/>
              <a:gd name="T12" fmla="*/ 527050 w 1336"/>
              <a:gd name="T13" fmla="*/ 82550 h 1450"/>
              <a:gd name="T14" fmla="*/ 669925 w 1336"/>
              <a:gd name="T15" fmla="*/ 95250 h 1450"/>
              <a:gd name="T16" fmla="*/ 825500 w 1336"/>
              <a:gd name="T17" fmla="*/ 104775 h 1450"/>
              <a:gd name="T18" fmla="*/ 993775 w 1336"/>
              <a:gd name="T19" fmla="*/ 111125 h 1450"/>
              <a:gd name="T20" fmla="*/ 1168400 w 1336"/>
              <a:gd name="T21" fmla="*/ 111125 h 1450"/>
              <a:gd name="T22" fmla="*/ 1349375 w 1336"/>
              <a:gd name="T23" fmla="*/ 107950 h 1450"/>
              <a:gd name="T24" fmla="*/ 1444625 w 1336"/>
              <a:gd name="T25" fmla="*/ 101600 h 1450"/>
              <a:gd name="T26" fmla="*/ 1539875 w 1336"/>
              <a:gd name="T27" fmla="*/ 92075 h 1450"/>
              <a:gd name="T28" fmla="*/ 1635125 w 1336"/>
              <a:gd name="T29" fmla="*/ 82550 h 1450"/>
              <a:gd name="T30" fmla="*/ 1730375 w 1336"/>
              <a:gd name="T31" fmla="*/ 73025 h 1450"/>
              <a:gd name="T32" fmla="*/ 1828800 w 1336"/>
              <a:gd name="T33" fmla="*/ 57150 h 1450"/>
              <a:gd name="T34" fmla="*/ 1924050 w 1336"/>
              <a:gd name="T35" fmla="*/ 41275 h 1450"/>
              <a:gd name="T36" fmla="*/ 2022475 w 1336"/>
              <a:gd name="T37" fmla="*/ 22225 h 1450"/>
              <a:gd name="T38" fmla="*/ 2120900 w 1336"/>
              <a:gd name="T39" fmla="*/ 0 h 1450"/>
              <a:gd name="T40" fmla="*/ 2120900 w 1336"/>
              <a:gd name="T41" fmla="*/ 2124075 h 1450"/>
              <a:gd name="T42" fmla="*/ 2120900 w 1336"/>
              <a:gd name="T43" fmla="*/ 2124075 h 1450"/>
              <a:gd name="T44" fmla="*/ 2073275 w 1336"/>
              <a:gd name="T45" fmla="*/ 2143125 h 1450"/>
              <a:gd name="T46" fmla="*/ 2016125 w 1336"/>
              <a:gd name="T47" fmla="*/ 2159000 h 1450"/>
              <a:gd name="T48" fmla="*/ 1939925 w 1336"/>
              <a:gd name="T49" fmla="*/ 2184400 h 1450"/>
              <a:gd name="T50" fmla="*/ 1844675 w 1336"/>
              <a:gd name="T51" fmla="*/ 2206625 h 1450"/>
              <a:gd name="T52" fmla="*/ 1730375 w 1336"/>
              <a:gd name="T53" fmla="*/ 2232025 h 1450"/>
              <a:gd name="T54" fmla="*/ 1603375 w 1336"/>
              <a:gd name="T55" fmla="*/ 2257425 h 1450"/>
              <a:gd name="T56" fmla="*/ 1460500 w 1336"/>
              <a:gd name="T57" fmla="*/ 2276475 h 1450"/>
              <a:gd name="T58" fmla="*/ 1304925 w 1336"/>
              <a:gd name="T59" fmla="*/ 2292350 h 1450"/>
              <a:gd name="T60" fmla="*/ 1225550 w 1336"/>
              <a:gd name="T61" fmla="*/ 2298700 h 1450"/>
              <a:gd name="T62" fmla="*/ 1139825 w 1336"/>
              <a:gd name="T63" fmla="*/ 2301875 h 1450"/>
              <a:gd name="T64" fmla="*/ 1054100 w 1336"/>
              <a:gd name="T65" fmla="*/ 2301875 h 1450"/>
              <a:gd name="T66" fmla="*/ 965200 w 1336"/>
              <a:gd name="T67" fmla="*/ 2301875 h 1450"/>
              <a:gd name="T68" fmla="*/ 873125 w 1336"/>
              <a:gd name="T69" fmla="*/ 2298700 h 1450"/>
              <a:gd name="T70" fmla="*/ 781050 w 1336"/>
              <a:gd name="T71" fmla="*/ 2289175 h 1450"/>
              <a:gd name="T72" fmla="*/ 688975 w 1336"/>
              <a:gd name="T73" fmla="*/ 2279650 h 1450"/>
              <a:gd name="T74" fmla="*/ 593725 w 1336"/>
              <a:gd name="T75" fmla="*/ 2266950 h 1450"/>
              <a:gd name="T76" fmla="*/ 495300 w 1336"/>
              <a:gd name="T77" fmla="*/ 2251075 h 1450"/>
              <a:gd name="T78" fmla="*/ 396875 w 1336"/>
              <a:gd name="T79" fmla="*/ 2228850 h 1450"/>
              <a:gd name="T80" fmla="*/ 298450 w 1336"/>
              <a:gd name="T81" fmla="*/ 2206625 h 1450"/>
              <a:gd name="T82" fmla="*/ 200025 w 1336"/>
              <a:gd name="T83" fmla="*/ 2174875 h 1450"/>
              <a:gd name="T84" fmla="*/ 101600 w 1336"/>
              <a:gd name="T85" fmla="*/ 2143125 h 1450"/>
              <a:gd name="T86" fmla="*/ 0 w 1336"/>
              <a:gd name="T87" fmla="*/ 2105025 h 1450"/>
              <a:gd name="T88" fmla="*/ 0 w 1336"/>
              <a:gd name="T89" fmla="*/ 0 h 145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336"/>
              <a:gd name="T136" fmla="*/ 0 h 1450"/>
              <a:gd name="T137" fmla="*/ 1336 w 1336"/>
              <a:gd name="T138" fmla="*/ 1450 h 1450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336" h="1450">
                <a:moveTo>
                  <a:pt x="0" y="0"/>
                </a:moveTo>
                <a:lnTo>
                  <a:pt x="0" y="0"/>
                </a:lnTo>
                <a:lnTo>
                  <a:pt x="32" y="6"/>
                </a:lnTo>
                <a:lnTo>
                  <a:pt x="118" y="22"/>
                </a:lnTo>
                <a:lnTo>
                  <a:pt x="178" y="32"/>
                </a:lnTo>
                <a:lnTo>
                  <a:pt x="250" y="42"/>
                </a:lnTo>
                <a:lnTo>
                  <a:pt x="332" y="52"/>
                </a:lnTo>
                <a:lnTo>
                  <a:pt x="422" y="60"/>
                </a:lnTo>
                <a:lnTo>
                  <a:pt x="520" y="66"/>
                </a:lnTo>
                <a:lnTo>
                  <a:pt x="626" y="70"/>
                </a:lnTo>
                <a:lnTo>
                  <a:pt x="736" y="70"/>
                </a:lnTo>
                <a:lnTo>
                  <a:pt x="850" y="68"/>
                </a:lnTo>
                <a:lnTo>
                  <a:pt x="910" y="64"/>
                </a:lnTo>
                <a:lnTo>
                  <a:pt x="970" y="58"/>
                </a:lnTo>
                <a:lnTo>
                  <a:pt x="1030" y="52"/>
                </a:lnTo>
                <a:lnTo>
                  <a:pt x="1090" y="46"/>
                </a:lnTo>
                <a:lnTo>
                  <a:pt x="1152" y="36"/>
                </a:lnTo>
                <a:lnTo>
                  <a:pt x="1212" y="26"/>
                </a:lnTo>
                <a:lnTo>
                  <a:pt x="1274" y="14"/>
                </a:lnTo>
                <a:lnTo>
                  <a:pt x="1336" y="0"/>
                </a:lnTo>
                <a:lnTo>
                  <a:pt x="1336" y="1338"/>
                </a:lnTo>
                <a:lnTo>
                  <a:pt x="1306" y="1350"/>
                </a:lnTo>
                <a:lnTo>
                  <a:pt x="1270" y="1360"/>
                </a:lnTo>
                <a:lnTo>
                  <a:pt x="1222" y="1376"/>
                </a:lnTo>
                <a:lnTo>
                  <a:pt x="1162" y="1390"/>
                </a:lnTo>
                <a:lnTo>
                  <a:pt x="1090" y="1406"/>
                </a:lnTo>
                <a:lnTo>
                  <a:pt x="1010" y="1422"/>
                </a:lnTo>
                <a:lnTo>
                  <a:pt x="920" y="1434"/>
                </a:lnTo>
                <a:lnTo>
                  <a:pt x="822" y="1444"/>
                </a:lnTo>
                <a:lnTo>
                  <a:pt x="772" y="1448"/>
                </a:lnTo>
                <a:lnTo>
                  <a:pt x="718" y="1450"/>
                </a:lnTo>
                <a:lnTo>
                  <a:pt x="664" y="1450"/>
                </a:lnTo>
                <a:lnTo>
                  <a:pt x="608" y="1450"/>
                </a:lnTo>
                <a:lnTo>
                  <a:pt x="550" y="1448"/>
                </a:lnTo>
                <a:lnTo>
                  <a:pt x="492" y="1442"/>
                </a:lnTo>
                <a:lnTo>
                  <a:pt x="434" y="1436"/>
                </a:lnTo>
                <a:lnTo>
                  <a:pt x="374" y="1428"/>
                </a:lnTo>
                <a:lnTo>
                  <a:pt x="312" y="1418"/>
                </a:lnTo>
                <a:lnTo>
                  <a:pt x="250" y="1404"/>
                </a:lnTo>
                <a:lnTo>
                  <a:pt x="188" y="1390"/>
                </a:lnTo>
                <a:lnTo>
                  <a:pt x="126" y="1370"/>
                </a:lnTo>
                <a:lnTo>
                  <a:pt x="64" y="1350"/>
                </a:lnTo>
                <a:lnTo>
                  <a:pt x="0" y="1326"/>
                </a:lnTo>
                <a:lnTo>
                  <a:pt x="0" y="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76" descr="Untitled-3"/>
          <p:cNvSpPr>
            <a:spLocks noChangeArrowheads="1"/>
          </p:cNvSpPr>
          <p:nvPr/>
        </p:nvSpPr>
        <p:spPr bwMode="auto">
          <a:xfrm rot="835134">
            <a:off x="384175" y="4568825"/>
            <a:ext cx="552450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1" name="Oval 75" descr="Untitled-3"/>
          <p:cNvSpPr>
            <a:spLocks noChangeArrowheads="1"/>
          </p:cNvSpPr>
          <p:nvPr/>
        </p:nvSpPr>
        <p:spPr bwMode="auto">
          <a:xfrm rot="2939756">
            <a:off x="1095375" y="4462463"/>
            <a:ext cx="549275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2" name="Oval 74" descr="Untitled-3"/>
          <p:cNvSpPr>
            <a:spLocks noChangeArrowheads="1"/>
          </p:cNvSpPr>
          <p:nvPr/>
        </p:nvSpPr>
        <p:spPr bwMode="auto">
          <a:xfrm rot="2006241">
            <a:off x="2212975" y="5484813"/>
            <a:ext cx="549275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Oval 73" descr="Untitled-3"/>
          <p:cNvSpPr>
            <a:spLocks noChangeArrowheads="1"/>
          </p:cNvSpPr>
          <p:nvPr/>
        </p:nvSpPr>
        <p:spPr bwMode="auto">
          <a:xfrm rot="1213068">
            <a:off x="2082800" y="3617913"/>
            <a:ext cx="549275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Oval 72" descr="Untitled-3"/>
          <p:cNvSpPr>
            <a:spLocks noChangeArrowheads="1"/>
          </p:cNvSpPr>
          <p:nvPr/>
        </p:nvSpPr>
        <p:spPr bwMode="auto">
          <a:xfrm rot="1213068">
            <a:off x="1873250" y="4046538"/>
            <a:ext cx="549275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Oval 71" descr="Untitled-3"/>
          <p:cNvSpPr>
            <a:spLocks noChangeArrowheads="1"/>
          </p:cNvSpPr>
          <p:nvPr/>
        </p:nvSpPr>
        <p:spPr bwMode="auto">
          <a:xfrm rot="-1130326">
            <a:off x="2289175" y="4594225"/>
            <a:ext cx="552450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Oval 70" descr="Untitled-3"/>
          <p:cNvSpPr>
            <a:spLocks noChangeArrowheads="1"/>
          </p:cNvSpPr>
          <p:nvPr/>
        </p:nvSpPr>
        <p:spPr bwMode="auto">
          <a:xfrm rot="835134">
            <a:off x="3019425" y="4845050"/>
            <a:ext cx="552450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7" name="Oval 68" descr="Untitled-3"/>
          <p:cNvSpPr>
            <a:spLocks noChangeArrowheads="1"/>
          </p:cNvSpPr>
          <p:nvPr/>
        </p:nvSpPr>
        <p:spPr bwMode="auto">
          <a:xfrm rot="2006241">
            <a:off x="3019425" y="4237038"/>
            <a:ext cx="549275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8" name="Oval 67" descr="Untitled-3"/>
          <p:cNvSpPr>
            <a:spLocks noChangeArrowheads="1"/>
          </p:cNvSpPr>
          <p:nvPr/>
        </p:nvSpPr>
        <p:spPr bwMode="auto">
          <a:xfrm rot="3926913">
            <a:off x="3003550" y="3711575"/>
            <a:ext cx="552450" cy="406400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Oval 66" descr="Untitled-3"/>
          <p:cNvSpPr>
            <a:spLocks noChangeArrowheads="1"/>
          </p:cNvSpPr>
          <p:nvPr/>
        </p:nvSpPr>
        <p:spPr bwMode="auto">
          <a:xfrm>
            <a:off x="3683000" y="3586163"/>
            <a:ext cx="520700" cy="382587"/>
          </a:xfrm>
          <a:prstGeom prst="ellipse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80" name="Group 105"/>
          <p:cNvGrpSpPr>
            <a:grpSpLocks/>
          </p:cNvGrpSpPr>
          <p:nvPr/>
        </p:nvGrpSpPr>
        <p:grpSpPr bwMode="auto">
          <a:xfrm>
            <a:off x="3895725" y="623888"/>
            <a:ext cx="4743450" cy="3001962"/>
            <a:chOff x="3895725" y="623888"/>
            <a:chExt cx="4743450" cy="3001963"/>
          </a:xfrm>
        </p:grpSpPr>
        <p:sp>
          <p:nvSpPr>
            <p:cNvPr id="7196" name="Freeform 36"/>
            <p:cNvSpPr>
              <a:spLocks/>
            </p:cNvSpPr>
            <p:nvPr/>
          </p:nvSpPr>
          <p:spPr bwMode="auto">
            <a:xfrm>
              <a:off x="3895725" y="2413001"/>
              <a:ext cx="773112" cy="1211263"/>
            </a:xfrm>
            <a:custGeom>
              <a:avLst/>
              <a:gdLst>
                <a:gd name="T0" fmla="*/ 679450 w 487"/>
                <a:gd name="T1" fmla="*/ 479425 h 763"/>
                <a:gd name="T2" fmla="*/ 725487 w 487"/>
                <a:gd name="T3" fmla="*/ 601663 h 763"/>
                <a:gd name="T4" fmla="*/ 755650 w 487"/>
                <a:gd name="T5" fmla="*/ 722313 h 763"/>
                <a:gd name="T6" fmla="*/ 769937 w 487"/>
                <a:gd name="T7" fmla="*/ 831850 h 763"/>
                <a:gd name="T8" fmla="*/ 773112 w 487"/>
                <a:gd name="T9" fmla="*/ 935038 h 763"/>
                <a:gd name="T10" fmla="*/ 762000 w 487"/>
                <a:gd name="T11" fmla="*/ 1025525 h 763"/>
                <a:gd name="T12" fmla="*/ 733425 w 487"/>
                <a:gd name="T13" fmla="*/ 1103313 h 763"/>
                <a:gd name="T14" fmla="*/ 693737 w 487"/>
                <a:gd name="T15" fmla="*/ 1158875 h 763"/>
                <a:gd name="T16" fmla="*/ 639762 w 487"/>
                <a:gd name="T17" fmla="*/ 1196975 h 763"/>
                <a:gd name="T18" fmla="*/ 608012 w 487"/>
                <a:gd name="T19" fmla="*/ 1208088 h 763"/>
                <a:gd name="T20" fmla="*/ 539750 w 487"/>
                <a:gd name="T21" fmla="*/ 1208088 h 763"/>
                <a:gd name="T22" fmla="*/ 468312 w 487"/>
                <a:gd name="T23" fmla="*/ 1185863 h 763"/>
                <a:gd name="T24" fmla="*/ 395287 w 487"/>
                <a:gd name="T25" fmla="*/ 1143000 h 763"/>
                <a:gd name="T26" fmla="*/ 320675 w 487"/>
                <a:gd name="T27" fmla="*/ 1079500 h 763"/>
                <a:gd name="T28" fmla="*/ 249237 w 487"/>
                <a:gd name="T29" fmla="*/ 996950 h 763"/>
                <a:gd name="T30" fmla="*/ 180975 w 487"/>
                <a:gd name="T31" fmla="*/ 900113 h 763"/>
                <a:gd name="T32" fmla="*/ 122237 w 487"/>
                <a:gd name="T33" fmla="*/ 790575 h 763"/>
                <a:gd name="T34" fmla="*/ 93662 w 487"/>
                <a:gd name="T35" fmla="*/ 730250 h 763"/>
                <a:gd name="T36" fmla="*/ 47625 w 487"/>
                <a:gd name="T37" fmla="*/ 608013 h 763"/>
                <a:gd name="T38" fmla="*/ 19050 w 487"/>
                <a:gd name="T39" fmla="*/ 488950 h 763"/>
                <a:gd name="T40" fmla="*/ 3175 w 487"/>
                <a:gd name="T41" fmla="*/ 377825 h 763"/>
                <a:gd name="T42" fmla="*/ 3175 w 487"/>
                <a:gd name="T43" fmla="*/ 274638 h 763"/>
                <a:gd name="T44" fmla="*/ 14287 w 487"/>
                <a:gd name="T45" fmla="*/ 184150 h 763"/>
                <a:gd name="T46" fmla="*/ 39687 w 487"/>
                <a:gd name="T47" fmla="*/ 107950 h 763"/>
                <a:gd name="T48" fmla="*/ 79375 w 487"/>
                <a:gd name="T49" fmla="*/ 50800 h 763"/>
                <a:gd name="T50" fmla="*/ 133350 w 487"/>
                <a:gd name="T51" fmla="*/ 14288 h 763"/>
                <a:gd name="T52" fmla="*/ 165100 w 487"/>
                <a:gd name="T53" fmla="*/ 1588 h 763"/>
                <a:gd name="T54" fmla="*/ 233362 w 487"/>
                <a:gd name="T55" fmla="*/ 1588 h 763"/>
                <a:gd name="T56" fmla="*/ 303212 w 487"/>
                <a:gd name="T57" fmla="*/ 25400 h 763"/>
                <a:gd name="T58" fmla="*/ 377825 w 487"/>
                <a:gd name="T59" fmla="*/ 68263 h 763"/>
                <a:gd name="T60" fmla="*/ 452437 w 487"/>
                <a:gd name="T61" fmla="*/ 133350 h 763"/>
                <a:gd name="T62" fmla="*/ 522287 w 487"/>
                <a:gd name="T63" fmla="*/ 212725 h 763"/>
                <a:gd name="T64" fmla="*/ 590550 w 487"/>
                <a:gd name="T65" fmla="*/ 309563 h 763"/>
                <a:gd name="T66" fmla="*/ 654050 w 487"/>
                <a:gd name="T67" fmla="*/ 420688 h 763"/>
                <a:gd name="T68" fmla="*/ 679450 w 487"/>
                <a:gd name="T69" fmla="*/ 479425 h 76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7"/>
                <a:gd name="T106" fmla="*/ 0 h 763"/>
                <a:gd name="T107" fmla="*/ 487 w 487"/>
                <a:gd name="T108" fmla="*/ 763 h 763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7" h="763">
                  <a:moveTo>
                    <a:pt x="428" y="302"/>
                  </a:moveTo>
                  <a:lnTo>
                    <a:pt x="428" y="302"/>
                  </a:lnTo>
                  <a:lnTo>
                    <a:pt x="444" y="342"/>
                  </a:lnTo>
                  <a:lnTo>
                    <a:pt x="457" y="379"/>
                  </a:lnTo>
                  <a:lnTo>
                    <a:pt x="467" y="417"/>
                  </a:lnTo>
                  <a:lnTo>
                    <a:pt x="476" y="455"/>
                  </a:lnTo>
                  <a:lnTo>
                    <a:pt x="482" y="490"/>
                  </a:lnTo>
                  <a:lnTo>
                    <a:pt x="485" y="524"/>
                  </a:lnTo>
                  <a:lnTo>
                    <a:pt x="487" y="558"/>
                  </a:lnTo>
                  <a:lnTo>
                    <a:pt x="487" y="589"/>
                  </a:lnTo>
                  <a:lnTo>
                    <a:pt x="483" y="619"/>
                  </a:lnTo>
                  <a:lnTo>
                    <a:pt x="480" y="646"/>
                  </a:lnTo>
                  <a:lnTo>
                    <a:pt x="473" y="671"/>
                  </a:lnTo>
                  <a:lnTo>
                    <a:pt x="462" y="695"/>
                  </a:lnTo>
                  <a:lnTo>
                    <a:pt x="451" y="714"/>
                  </a:lnTo>
                  <a:lnTo>
                    <a:pt x="437" y="730"/>
                  </a:lnTo>
                  <a:lnTo>
                    <a:pt x="421" y="745"/>
                  </a:lnTo>
                  <a:lnTo>
                    <a:pt x="403" y="754"/>
                  </a:lnTo>
                  <a:lnTo>
                    <a:pt x="383" y="761"/>
                  </a:lnTo>
                  <a:lnTo>
                    <a:pt x="363" y="763"/>
                  </a:lnTo>
                  <a:lnTo>
                    <a:pt x="340" y="761"/>
                  </a:lnTo>
                  <a:lnTo>
                    <a:pt x="319" y="755"/>
                  </a:lnTo>
                  <a:lnTo>
                    <a:pt x="295" y="747"/>
                  </a:lnTo>
                  <a:lnTo>
                    <a:pt x="272" y="734"/>
                  </a:lnTo>
                  <a:lnTo>
                    <a:pt x="249" y="720"/>
                  </a:lnTo>
                  <a:lnTo>
                    <a:pt x="226" y="700"/>
                  </a:lnTo>
                  <a:lnTo>
                    <a:pt x="202" y="680"/>
                  </a:lnTo>
                  <a:lnTo>
                    <a:pt x="179" y="655"/>
                  </a:lnTo>
                  <a:lnTo>
                    <a:pt x="157" y="628"/>
                  </a:lnTo>
                  <a:lnTo>
                    <a:pt x="136" y="600"/>
                  </a:lnTo>
                  <a:lnTo>
                    <a:pt x="114" y="567"/>
                  </a:lnTo>
                  <a:lnTo>
                    <a:pt x="95" y="533"/>
                  </a:lnTo>
                  <a:lnTo>
                    <a:pt x="77" y="498"/>
                  </a:lnTo>
                  <a:lnTo>
                    <a:pt x="59" y="460"/>
                  </a:lnTo>
                  <a:lnTo>
                    <a:pt x="45" y="421"/>
                  </a:lnTo>
                  <a:lnTo>
                    <a:pt x="30" y="383"/>
                  </a:lnTo>
                  <a:lnTo>
                    <a:pt x="19" y="345"/>
                  </a:lnTo>
                  <a:lnTo>
                    <a:pt x="12" y="308"/>
                  </a:lnTo>
                  <a:lnTo>
                    <a:pt x="5" y="272"/>
                  </a:lnTo>
                  <a:lnTo>
                    <a:pt x="2" y="238"/>
                  </a:lnTo>
                  <a:lnTo>
                    <a:pt x="0" y="204"/>
                  </a:lnTo>
                  <a:lnTo>
                    <a:pt x="2" y="173"/>
                  </a:lnTo>
                  <a:lnTo>
                    <a:pt x="3" y="143"/>
                  </a:lnTo>
                  <a:lnTo>
                    <a:pt x="9" y="116"/>
                  </a:lnTo>
                  <a:lnTo>
                    <a:pt x="16" y="91"/>
                  </a:lnTo>
                  <a:lnTo>
                    <a:pt x="25" y="68"/>
                  </a:lnTo>
                  <a:lnTo>
                    <a:pt x="37" y="48"/>
                  </a:lnTo>
                  <a:lnTo>
                    <a:pt x="50" y="32"/>
                  </a:lnTo>
                  <a:lnTo>
                    <a:pt x="66" y="18"/>
                  </a:lnTo>
                  <a:lnTo>
                    <a:pt x="84" y="9"/>
                  </a:lnTo>
                  <a:lnTo>
                    <a:pt x="104" y="1"/>
                  </a:lnTo>
                  <a:lnTo>
                    <a:pt x="125" y="0"/>
                  </a:lnTo>
                  <a:lnTo>
                    <a:pt x="147" y="1"/>
                  </a:lnTo>
                  <a:lnTo>
                    <a:pt x="168" y="7"/>
                  </a:lnTo>
                  <a:lnTo>
                    <a:pt x="191" y="16"/>
                  </a:lnTo>
                  <a:lnTo>
                    <a:pt x="215" y="28"/>
                  </a:lnTo>
                  <a:lnTo>
                    <a:pt x="238" y="43"/>
                  </a:lnTo>
                  <a:lnTo>
                    <a:pt x="261" y="62"/>
                  </a:lnTo>
                  <a:lnTo>
                    <a:pt x="285" y="84"/>
                  </a:lnTo>
                  <a:lnTo>
                    <a:pt x="308" y="107"/>
                  </a:lnTo>
                  <a:lnTo>
                    <a:pt x="329" y="134"/>
                  </a:lnTo>
                  <a:lnTo>
                    <a:pt x="353" y="163"/>
                  </a:lnTo>
                  <a:lnTo>
                    <a:pt x="372" y="195"/>
                  </a:lnTo>
                  <a:lnTo>
                    <a:pt x="392" y="229"/>
                  </a:lnTo>
                  <a:lnTo>
                    <a:pt x="412" y="265"/>
                  </a:lnTo>
                  <a:lnTo>
                    <a:pt x="428" y="302"/>
                  </a:lnTo>
                  <a:close/>
                </a:path>
              </a:pathLst>
            </a:custGeom>
            <a:solidFill>
              <a:srgbClr val="E0C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37"/>
            <p:cNvSpPr>
              <a:spLocks/>
            </p:cNvSpPr>
            <p:nvPr/>
          </p:nvSpPr>
          <p:spPr bwMode="auto">
            <a:xfrm>
              <a:off x="4057650" y="623888"/>
              <a:ext cx="4581525" cy="3001963"/>
            </a:xfrm>
            <a:custGeom>
              <a:avLst/>
              <a:gdLst>
                <a:gd name="T0" fmla="*/ 28575 w 2886"/>
                <a:gd name="T1" fmla="*/ 1749425 h 1891"/>
                <a:gd name="T2" fmla="*/ 104775 w 2886"/>
                <a:gd name="T3" fmla="*/ 1689100 h 1891"/>
                <a:gd name="T4" fmla="*/ 193675 w 2886"/>
                <a:gd name="T5" fmla="*/ 1657350 h 1891"/>
                <a:gd name="T6" fmla="*/ 277813 w 2886"/>
                <a:gd name="T7" fmla="*/ 1654175 h 1891"/>
                <a:gd name="T8" fmla="*/ 333375 w 2886"/>
                <a:gd name="T9" fmla="*/ 1628775 h 1891"/>
                <a:gd name="T10" fmla="*/ 341313 w 2886"/>
                <a:gd name="T11" fmla="*/ 1498600 h 1891"/>
                <a:gd name="T12" fmla="*/ 366713 w 2886"/>
                <a:gd name="T13" fmla="*/ 1381125 h 1891"/>
                <a:gd name="T14" fmla="*/ 420688 w 2886"/>
                <a:gd name="T15" fmla="*/ 1265238 h 1891"/>
                <a:gd name="T16" fmla="*/ 477838 w 2886"/>
                <a:gd name="T17" fmla="*/ 1203325 h 1891"/>
                <a:gd name="T18" fmla="*/ 534988 w 2886"/>
                <a:gd name="T19" fmla="*/ 1174750 h 1891"/>
                <a:gd name="T20" fmla="*/ 3651250 w 2886"/>
                <a:gd name="T21" fmla="*/ 0 h 1891"/>
                <a:gd name="T22" fmla="*/ 3690938 w 2886"/>
                <a:gd name="T23" fmla="*/ 3175 h 1891"/>
                <a:gd name="T24" fmla="*/ 3776663 w 2886"/>
                <a:gd name="T25" fmla="*/ 47625 h 1891"/>
                <a:gd name="T26" fmla="*/ 3987800 w 2886"/>
                <a:gd name="T27" fmla="*/ 187325 h 1891"/>
                <a:gd name="T28" fmla="*/ 4151313 w 2886"/>
                <a:gd name="T29" fmla="*/ 333375 h 1891"/>
                <a:gd name="T30" fmla="*/ 4275138 w 2886"/>
                <a:gd name="T31" fmla="*/ 471488 h 1891"/>
                <a:gd name="T32" fmla="*/ 4384675 w 2886"/>
                <a:gd name="T33" fmla="*/ 636588 h 1891"/>
                <a:gd name="T34" fmla="*/ 4479925 w 2886"/>
                <a:gd name="T35" fmla="*/ 827088 h 1891"/>
                <a:gd name="T36" fmla="*/ 4548188 w 2886"/>
                <a:gd name="T37" fmla="*/ 1049338 h 1891"/>
                <a:gd name="T38" fmla="*/ 4578350 w 2886"/>
                <a:gd name="T39" fmla="*/ 1300163 h 1891"/>
                <a:gd name="T40" fmla="*/ 4567238 w 2886"/>
                <a:gd name="T41" fmla="*/ 1581150 h 1891"/>
                <a:gd name="T42" fmla="*/ 4545013 w 2886"/>
                <a:gd name="T43" fmla="*/ 1639888 h 1891"/>
                <a:gd name="T44" fmla="*/ 4502150 w 2886"/>
                <a:gd name="T45" fmla="*/ 1708150 h 1891"/>
                <a:gd name="T46" fmla="*/ 1544638 w 2886"/>
                <a:gd name="T47" fmla="*/ 2946400 h 1891"/>
                <a:gd name="T48" fmla="*/ 1504950 w 2886"/>
                <a:gd name="T49" fmla="*/ 2974975 h 1891"/>
                <a:gd name="T50" fmla="*/ 1441450 w 2886"/>
                <a:gd name="T51" fmla="*/ 2997200 h 1891"/>
                <a:gd name="T52" fmla="*/ 1344613 w 2886"/>
                <a:gd name="T53" fmla="*/ 3000375 h 1891"/>
                <a:gd name="T54" fmla="*/ 1214438 w 2886"/>
                <a:gd name="T55" fmla="*/ 2968625 h 1891"/>
                <a:gd name="T56" fmla="*/ 1103313 w 2886"/>
                <a:gd name="T57" fmla="*/ 2917825 h 1891"/>
                <a:gd name="T58" fmla="*/ 989013 w 2886"/>
                <a:gd name="T59" fmla="*/ 2936875 h 1891"/>
                <a:gd name="T60" fmla="*/ 898525 w 2886"/>
                <a:gd name="T61" fmla="*/ 2932113 h 1891"/>
                <a:gd name="T62" fmla="*/ 844550 w 2886"/>
                <a:gd name="T63" fmla="*/ 2900363 h 1891"/>
                <a:gd name="T64" fmla="*/ 822325 w 2886"/>
                <a:gd name="T65" fmla="*/ 2863850 h 1891"/>
                <a:gd name="T66" fmla="*/ 765175 w 2886"/>
                <a:gd name="T67" fmla="*/ 2882900 h 1891"/>
                <a:gd name="T68" fmla="*/ 722313 w 2886"/>
                <a:gd name="T69" fmla="*/ 2922588 h 1891"/>
                <a:gd name="T70" fmla="*/ 654050 w 2886"/>
                <a:gd name="T71" fmla="*/ 2962275 h 1891"/>
                <a:gd name="T72" fmla="*/ 592138 w 2886"/>
                <a:gd name="T73" fmla="*/ 2974975 h 1891"/>
                <a:gd name="T74" fmla="*/ 520700 w 2886"/>
                <a:gd name="T75" fmla="*/ 2960688 h 1891"/>
                <a:gd name="T76" fmla="*/ 539750 w 2886"/>
                <a:gd name="T77" fmla="*/ 2940050 h 1891"/>
                <a:gd name="T78" fmla="*/ 579438 w 2886"/>
                <a:gd name="T79" fmla="*/ 2874963 h 1891"/>
                <a:gd name="T80" fmla="*/ 611188 w 2886"/>
                <a:gd name="T81" fmla="*/ 2755900 h 1891"/>
                <a:gd name="T82" fmla="*/ 603250 w 2886"/>
                <a:gd name="T83" fmla="*/ 2570163 h 1891"/>
                <a:gd name="T84" fmla="*/ 531813 w 2886"/>
                <a:gd name="T85" fmla="*/ 2308225 h 1891"/>
                <a:gd name="T86" fmla="*/ 481013 w 2886"/>
                <a:gd name="T87" fmla="*/ 2185988 h 1891"/>
                <a:gd name="T88" fmla="*/ 384175 w 2886"/>
                <a:gd name="T89" fmla="*/ 2027238 h 1891"/>
                <a:gd name="T90" fmla="*/ 280988 w 2886"/>
                <a:gd name="T91" fmla="*/ 1908175 h 1891"/>
                <a:gd name="T92" fmla="*/ 176213 w 2886"/>
                <a:gd name="T93" fmla="*/ 1828800 h 1891"/>
                <a:gd name="T94" fmla="*/ 104775 w 2886"/>
                <a:gd name="T95" fmla="*/ 1800225 h 1891"/>
                <a:gd name="T96" fmla="*/ 28575 w 2886"/>
                <a:gd name="T97" fmla="*/ 1790700 h 189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886"/>
                <a:gd name="T148" fmla="*/ 0 h 1891"/>
                <a:gd name="T149" fmla="*/ 2886 w 2886"/>
                <a:gd name="T150" fmla="*/ 1891 h 189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886" h="1891">
                  <a:moveTo>
                    <a:pt x="0" y="1128"/>
                  </a:moveTo>
                  <a:lnTo>
                    <a:pt x="18" y="1102"/>
                  </a:lnTo>
                  <a:lnTo>
                    <a:pt x="30" y="1089"/>
                  </a:lnTo>
                  <a:lnTo>
                    <a:pt x="46" y="1078"/>
                  </a:lnTo>
                  <a:lnTo>
                    <a:pt x="66" y="1064"/>
                  </a:lnTo>
                  <a:lnTo>
                    <a:pt x="91" y="1053"/>
                  </a:lnTo>
                  <a:lnTo>
                    <a:pt x="107" y="1048"/>
                  </a:lnTo>
                  <a:lnTo>
                    <a:pt x="122" y="1044"/>
                  </a:lnTo>
                  <a:lnTo>
                    <a:pt x="138" y="1041"/>
                  </a:lnTo>
                  <a:lnTo>
                    <a:pt x="156" y="1041"/>
                  </a:lnTo>
                  <a:lnTo>
                    <a:pt x="175" y="1042"/>
                  </a:lnTo>
                  <a:lnTo>
                    <a:pt x="195" y="1044"/>
                  </a:lnTo>
                  <a:lnTo>
                    <a:pt x="210" y="1026"/>
                  </a:lnTo>
                  <a:lnTo>
                    <a:pt x="210" y="1016"/>
                  </a:lnTo>
                  <a:lnTo>
                    <a:pt x="211" y="987"/>
                  </a:lnTo>
                  <a:lnTo>
                    <a:pt x="215" y="944"/>
                  </a:lnTo>
                  <a:lnTo>
                    <a:pt x="218" y="921"/>
                  </a:lnTo>
                  <a:lnTo>
                    <a:pt x="224" y="896"/>
                  </a:lnTo>
                  <a:lnTo>
                    <a:pt x="231" y="870"/>
                  </a:lnTo>
                  <a:lnTo>
                    <a:pt x="240" y="844"/>
                  </a:lnTo>
                  <a:lnTo>
                    <a:pt x="253" y="820"/>
                  </a:lnTo>
                  <a:lnTo>
                    <a:pt x="265" y="797"/>
                  </a:lnTo>
                  <a:lnTo>
                    <a:pt x="281" y="776"/>
                  </a:lnTo>
                  <a:lnTo>
                    <a:pt x="292" y="767"/>
                  </a:lnTo>
                  <a:lnTo>
                    <a:pt x="301" y="758"/>
                  </a:lnTo>
                  <a:lnTo>
                    <a:pt x="312" y="750"/>
                  </a:lnTo>
                  <a:lnTo>
                    <a:pt x="324" y="745"/>
                  </a:lnTo>
                  <a:lnTo>
                    <a:pt x="337" y="740"/>
                  </a:lnTo>
                  <a:lnTo>
                    <a:pt x="349" y="734"/>
                  </a:lnTo>
                  <a:lnTo>
                    <a:pt x="2300" y="0"/>
                  </a:lnTo>
                  <a:lnTo>
                    <a:pt x="2309" y="0"/>
                  </a:lnTo>
                  <a:lnTo>
                    <a:pt x="2318" y="0"/>
                  </a:lnTo>
                  <a:lnTo>
                    <a:pt x="2325" y="2"/>
                  </a:lnTo>
                  <a:lnTo>
                    <a:pt x="2349" y="13"/>
                  </a:lnTo>
                  <a:lnTo>
                    <a:pt x="2379" y="30"/>
                  </a:lnTo>
                  <a:lnTo>
                    <a:pt x="2418" y="54"/>
                  </a:lnTo>
                  <a:lnTo>
                    <a:pt x="2463" y="82"/>
                  </a:lnTo>
                  <a:lnTo>
                    <a:pt x="2512" y="118"/>
                  </a:lnTo>
                  <a:lnTo>
                    <a:pt x="2564" y="159"/>
                  </a:lnTo>
                  <a:lnTo>
                    <a:pt x="2589" y="184"/>
                  </a:lnTo>
                  <a:lnTo>
                    <a:pt x="2615" y="210"/>
                  </a:lnTo>
                  <a:lnTo>
                    <a:pt x="2641" y="236"/>
                  </a:lnTo>
                  <a:lnTo>
                    <a:pt x="2667" y="265"/>
                  </a:lnTo>
                  <a:lnTo>
                    <a:pt x="2693" y="297"/>
                  </a:lnTo>
                  <a:lnTo>
                    <a:pt x="2718" y="330"/>
                  </a:lnTo>
                  <a:lnTo>
                    <a:pt x="2741" y="364"/>
                  </a:lnTo>
                  <a:lnTo>
                    <a:pt x="2762" y="401"/>
                  </a:lnTo>
                  <a:lnTo>
                    <a:pt x="2784" y="439"/>
                  </a:lnTo>
                  <a:lnTo>
                    <a:pt x="2804" y="480"/>
                  </a:lnTo>
                  <a:lnTo>
                    <a:pt x="2822" y="521"/>
                  </a:lnTo>
                  <a:lnTo>
                    <a:pt x="2838" y="566"/>
                  </a:lnTo>
                  <a:lnTo>
                    <a:pt x="2852" y="613"/>
                  </a:lnTo>
                  <a:lnTo>
                    <a:pt x="2865" y="661"/>
                  </a:lnTo>
                  <a:lnTo>
                    <a:pt x="2873" y="711"/>
                  </a:lnTo>
                  <a:lnTo>
                    <a:pt x="2881" y="763"/>
                  </a:lnTo>
                  <a:lnTo>
                    <a:pt x="2884" y="819"/>
                  </a:lnTo>
                  <a:lnTo>
                    <a:pt x="2886" y="876"/>
                  </a:lnTo>
                  <a:lnTo>
                    <a:pt x="2884" y="935"/>
                  </a:lnTo>
                  <a:lnTo>
                    <a:pt x="2877" y="996"/>
                  </a:lnTo>
                  <a:lnTo>
                    <a:pt x="2873" y="1007"/>
                  </a:lnTo>
                  <a:lnTo>
                    <a:pt x="2863" y="1033"/>
                  </a:lnTo>
                  <a:lnTo>
                    <a:pt x="2856" y="1048"/>
                  </a:lnTo>
                  <a:lnTo>
                    <a:pt x="2847" y="1064"/>
                  </a:lnTo>
                  <a:lnTo>
                    <a:pt x="2836" y="1076"/>
                  </a:lnTo>
                  <a:lnTo>
                    <a:pt x="2825" y="1085"/>
                  </a:lnTo>
                  <a:lnTo>
                    <a:pt x="973" y="1856"/>
                  </a:lnTo>
                  <a:lnTo>
                    <a:pt x="969" y="1859"/>
                  </a:lnTo>
                  <a:lnTo>
                    <a:pt x="957" y="1868"/>
                  </a:lnTo>
                  <a:lnTo>
                    <a:pt x="948" y="1874"/>
                  </a:lnTo>
                  <a:lnTo>
                    <a:pt x="937" y="1879"/>
                  </a:lnTo>
                  <a:lnTo>
                    <a:pt x="923" y="1882"/>
                  </a:lnTo>
                  <a:lnTo>
                    <a:pt x="908" y="1888"/>
                  </a:lnTo>
                  <a:lnTo>
                    <a:pt x="890" y="1890"/>
                  </a:lnTo>
                  <a:lnTo>
                    <a:pt x="869" y="1891"/>
                  </a:lnTo>
                  <a:lnTo>
                    <a:pt x="847" y="1890"/>
                  </a:lnTo>
                  <a:lnTo>
                    <a:pt x="822" y="1886"/>
                  </a:lnTo>
                  <a:lnTo>
                    <a:pt x="794" y="1879"/>
                  </a:lnTo>
                  <a:lnTo>
                    <a:pt x="765" y="1870"/>
                  </a:lnTo>
                  <a:lnTo>
                    <a:pt x="731" y="1856"/>
                  </a:lnTo>
                  <a:lnTo>
                    <a:pt x="695" y="1838"/>
                  </a:lnTo>
                  <a:lnTo>
                    <a:pt x="674" y="1843"/>
                  </a:lnTo>
                  <a:lnTo>
                    <a:pt x="650" y="1848"/>
                  </a:lnTo>
                  <a:lnTo>
                    <a:pt x="623" y="1850"/>
                  </a:lnTo>
                  <a:lnTo>
                    <a:pt x="595" y="1850"/>
                  </a:lnTo>
                  <a:lnTo>
                    <a:pt x="580" y="1848"/>
                  </a:lnTo>
                  <a:lnTo>
                    <a:pt x="566" y="1847"/>
                  </a:lnTo>
                  <a:lnTo>
                    <a:pt x="553" y="1841"/>
                  </a:lnTo>
                  <a:lnTo>
                    <a:pt x="543" y="1836"/>
                  </a:lnTo>
                  <a:lnTo>
                    <a:pt x="532" y="1827"/>
                  </a:lnTo>
                  <a:lnTo>
                    <a:pt x="525" y="1816"/>
                  </a:lnTo>
                  <a:lnTo>
                    <a:pt x="518" y="1804"/>
                  </a:lnTo>
                  <a:lnTo>
                    <a:pt x="482" y="1816"/>
                  </a:lnTo>
                  <a:lnTo>
                    <a:pt x="469" y="1829"/>
                  </a:lnTo>
                  <a:lnTo>
                    <a:pt x="455" y="1841"/>
                  </a:lnTo>
                  <a:lnTo>
                    <a:pt x="435" y="1854"/>
                  </a:lnTo>
                  <a:lnTo>
                    <a:pt x="424" y="1861"/>
                  </a:lnTo>
                  <a:lnTo>
                    <a:pt x="412" y="1866"/>
                  </a:lnTo>
                  <a:lnTo>
                    <a:pt x="399" y="1870"/>
                  </a:lnTo>
                  <a:lnTo>
                    <a:pt x="387" y="1874"/>
                  </a:lnTo>
                  <a:lnTo>
                    <a:pt x="373" y="1874"/>
                  </a:lnTo>
                  <a:lnTo>
                    <a:pt x="358" y="1874"/>
                  </a:lnTo>
                  <a:lnTo>
                    <a:pt x="344" y="1870"/>
                  </a:lnTo>
                  <a:lnTo>
                    <a:pt x="328" y="1865"/>
                  </a:lnTo>
                  <a:lnTo>
                    <a:pt x="333" y="1859"/>
                  </a:lnTo>
                  <a:lnTo>
                    <a:pt x="340" y="1852"/>
                  </a:lnTo>
                  <a:lnTo>
                    <a:pt x="347" y="1843"/>
                  </a:lnTo>
                  <a:lnTo>
                    <a:pt x="356" y="1829"/>
                  </a:lnTo>
                  <a:lnTo>
                    <a:pt x="365" y="1811"/>
                  </a:lnTo>
                  <a:lnTo>
                    <a:pt x="373" y="1791"/>
                  </a:lnTo>
                  <a:lnTo>
                    <a:pt x="380" y="1766"/>
                  </a:lnTo>
                  <a:lnTo>
                    <a:pt x="385" y="1736"/>
                  </a:lnTo>
                  <a:lnTo>
                    <a:pt x="387" y="1702"/>
                  </a:lnTo>
                  <a:lnTo>
                    <a:pt x="385" y="1662"/>
                  </a:lnTo>
                  <a:lnTo>
                    <a:pt x="380" y="1619"/>
                  </a:lnTo>
                  <a:lnTo>
                    <a:pt x="371" y="1571"/>
                  </a:lnTo>
                  <a:lnTo>
                    <a:pt x="356" y="1515"/>
                  </a:lnTo>
                  <a:lnTo>
                    <a:pt x="335" y="1454"/>
                  </a:lnTo>
                  <a:lnTo>
                    <a:pt x="308" y="1388"/>
                  </a:lnTo>
                  <a:lnTo>
                    <a:pt x="303" y="1377"/>
                  </a:lnTo>
                  <a:lnTo>
                    <a:pt x="285" y="1345"/>
                  </a:lnTo>
                  <a:lnTo>
                    <a:pt x="260" y="1300"/>
                  </a:lnTo>
                  <a:lnTo>
                    <a:pt x="242" y="1277"/>
                  </a:lnTo>
                  <a:lnTo>
                    <a:pt x="222" y="1250"/>
                  </a:lnTo>
                  <a:lnTo>
                    <a:pt x="201" y="1225"/>
                  </a:lnTo>
                  <a:lnTo>
                    <a:pt x="177" y="1202"/>
                  </a:lnTo>
                  <a:lnTo>
                    <a:pt x="152" y="1180"/>
                  </a:lnTo>
                  <a:lnTo>
                    <a:pt x="125" y="1161"/>
                  </a:lnTo>
                  <a:lnTo>
                    <a:pt x="111" y="1152"/>
                  </a:lnTo>
                  <a:lnTo>
                    <a:pt x="97" y="1145"/>
                  </a:lnTo>
                  <a:lnTo>
                    <a:pt x="82" y="1139"/>
                  </a:lnTo>
                  <a:lnTo>
                    <a:pt x="66" y="1134"/>
                  </a:lnTo>
                  <a:lnTo>
                    <a:pt x="50" y="1130"/>
                  </a:lnTo>
                  <a:lnTo>
                    <a:pt x="34" y="1128"/>
                  </a:lnTo>
                  <a:lnTo>
                    <a:pt x="18" y="1128"/>
                  </a:lnTo>
                  <a:lnTo>
                    <a:pt x="0" y="1128"/>
                  </a:lnTo>
                  <a:close/>
                </a:path>
              </a:pathLst>
            </a:custGeom>
            <a:solidFill>
              <a:srgbClr val="F8E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38"/>
            <p:cNvSpPr>
              <a:spLocks/>
            </p:cNvSpPr>
            <p:nvPr/>
          </p:nvSpPr>
          <p:spPr bwMode="auto">
            <a:xfrm>
              <a:off x="4079875" y="2276476"/>
              <a:ext cx="938212" cy="1039813"/>
            </a:xfrm>
            <a:custGeom>
              <a:avLst/>
              <a:gdLst>
                <a:gd name="T0" fmla="*/ 0 w 591"/>
                <a:gd name="T1" fmla="*/ 104775 h 655"/>
                <a:gd name="T2" fmla="*/ 60325 w 591"/>
                <a:gd name="T3" fmla="*/ 87313 h 655"/>
                <a:gd name="T4" fmla="*/ 125412 w 591"/>
                <a:gd name="T5" fmla="*/ 79375 h 655"/>
                <a:gd name="T6" fmla="*/ 207962 w 591"/>
                <a:gd name="T7" fmla="*/ 82550 h 655"/>
                <a:gd name="T8" fmla="*/ 304800 w 591"/>
                <a:gd name="T9" fmla="*/ 104775 h 655"/>
                <a:gd name="T10" fmla="*/ 355600 w 591"/>
                <a:gd name="T11" fmla="*/ 127000 h 655"/>
                <a:gd name="T12" fmla="*/ 409575 w 591"/>
                <a:gd name="T13" fmla="*/ 158750 h 655"/>
                <a:gd name="T14" fmla="*/ 460375 w 591"/>
                <a:gd name="T15" fmla="*/ 201613 h 655"/>
                <a:gd name="T16" fmla="*/ 514350 w 591"/>
                <a:gd name="T17" fmla="*/ 252413 h 655"/>
                <a:gd name="T18" fmla="*/ 566737 w 591"/>
                <a:gd name="T19" fmla="*/ 314325 h 655"/>
                <a:gd name="T20" fmla="*/ 617537 w 591"/>
                <a:gd name="T21" fmla="*/ 395288 h 655"/>
                <a:gd name="T22" fmla="*/ 625475 w 591"/>
                <a:gd name="T23" fmla="*/ 403225 h 655"/>
                <a:gd name="T24" fmla="*/ 674687 w 591"/>
                <a:gd name="T25" fmla="*/ 477838 h 655"/>
                <a:gd name="T26" fmla="*/ 708025 w 591"/>
                <a:gd name="T27" fmla="*/ 546100 h 655"/>
                <a:gd name="T28" fmla="*/ 747712 w 591"/>
                <a:gd name="T29" fmla="*/ 633413 h 655"/>
                <a:gd name="T30" fmla="*/ 782637 w 591"/>
                <a:gd name="T31" fmla="*/ 747713 h 655"/>
                <a:gd name="T32" fmla="*/ 814387 w 591"/>
                <a:gd name="T33" fmla="*/ 881063 h 655"/>
                <a:gd name="T34" fmla="*/ 833437 w 591"/>
                <a:gd name="T35" fmla="*/ 1039813 h 655"/>
                <a:gd name="T36" fmla="*/ 847725 w 591"/>
                <a:gd name="T37" fmla="*/ 1036638 h 655"/>
                <a:gd name="T38" fmla="*/ 901700 w 591"/>
                <a:gd name="T39" fmla="*/ 1014413 h 655"/>
                <a:gd name="T40" fmla="*/ 933450 w 591"/>
                <a:gd name="T41" fmla="*/ 989013 h 655"/>
                <a:gd name="T42" fmla="*/ 938212 w 591"/>
                <a:gd name="T43" fmla="*/ 974725 h 655"/>
                <a:gd name="T44" fmla="*/ 938212 w 591"/>
                <a:gd name="T45" fmla="*/ 963613 h 655"/>
                <a:gd name="T46" fmla="*/ 938212 w 591"/>
                <a:gd name="T47" fmla="*/ 960438 h 655"/>
                <a:gd name="T48" fmla="*/ 933450 w 591"/>
                <a:gd name="T49" fmla="*/ 912813 h 655"/>
                <a:gd name="T50" fmla="*/ 915987 w 591"/>
                <a:gd name="T51" fmla="*/ 812800 h 655"/>
                <a:gd name="T52" fmla="*/ 884237 w 591"/>
                <a:gd name="T53" fmla="*/ 679450 h 655"/>
                <a:gd name="T54" fmla="*/ 828675 w 591"/>
                <a:gd name="T55" fmla="*/ 522288 h 655"/>
                <a:gd name="T56" fmla="*/ 768350 w 591"/>
                <a:gd name="T57" fmla="*/ 403225 h 655"/>
                <a:gd name="T58" fmla="*/ 719137 w 591"/>
                <a:gd name="T59" fmla="*/ 323850 h 655"/>
                <a:gd name="T60" fmla="*/ 663575 w 591"/>
                <a:gd name="T61" fmla="*/ 249238 h 655"/>
                <a:gd name="T62" fmla="*/ 596900 w 591"/>
                <a:gd name="T63" fmla="*/ 177800 h 655"/>
                <a:gd name="T64" fmla="*/ 520700 w 591"/>
                <a:gd name="T65" fmla="*/ 115888 h 655"/>
                <a:gd name="T66" fmla="*/ 434975 w 591"/>
                <a:gd name="T67" fmla="*/ 65088 h 655"/>
                <a:gd name="T68" fmla="*/ 338137 w 591"/>
                <a:gd name="T69" fmla="*/ 22225 h 655"/>
                <a:gd name="T70" fmla="*/ 287337 w 591"/>
                <a:gd name="T71" fmla="*/ 4763 h 655"/>
                <a:gd name="T72" fmla="*/ 228600 w 591"/>
                <a:gd name="T73" fmla="*/ 0 h 655"/>
                <a:gd name="T74" fmla="*/ 168275 w 591"/>
                <a:gd name="T75" fmla="*/ 7938 h 655"/>
                <a:gd name="T76" fmla="*/ 122237 w 591"/>
                <a:gd name="T77" fmla="*/ 19050 h 655"/>
                <a:gd name="T78" fmla="*/ 74612 w 591"/>
                <a:gd name="T79" fmla="*/ 44450 h 655"/>
                <a:gd name="T80" fmla="*/ 25400 w 591"/>
                <a:gd name="T81" fmla="*/ 82550 h 655"/>
                <a:gd name="T82" fmla="*/ 0 w 591"/>
                <a:gd name="T83" fmla="*/ 104775 h 655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591"/>
                <a:gd name="T127" fmla="*/ 0 h 655"/>
                <a:gd name="T128" fmla="*/ 591 w 591"/>
                <a:gd name="T129" fmla="*/ 655 h 655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591" h="655">
                  <a:moveTo>
                    <a:pt x="0" y="66"/>
                  </a:moveTo>
                  <a:lnTo>
                    <a:pt x="0" y="66"/>
                  </a:lnTo>
                  <a:lnTo>
                    <a:pt x="11" y="62"/>
                  </a:lnTo>
                  <a:lnTo>
                    <a:pt x="38" y="55"/>
                  </a:lnTo>
                  <a:lnTo>
                    <a:pt x="58" y="52"/>
                  </a:lnTo>
                  <a:lnTo>
                    <a:pt x="79" y="50"/>
                  </a:lnTo>
                  <a:lnTo>
                    <a:pt x="104" y="48"/>
                  </a:lnTo>
                  <a:lnTo>
                    <a:pt x="131" y="52"/>
                  </a:lnTo>
                  <a:lnTo>
                    <a:pt x="161" y="57"/>
                  </a:lnTo>
                  <a:lnTo>
                    <a:pt x="192" y="66"/>
                  </a:lnTo>
                  <a:lnTo>
                    <a:pt x="208" y="73"/>
                  </a:lnTo>
                  <a:lnTo>
                    <a:pt x="224" y="80"/>
                  </a:lnTo>
                  <a:lnTo>
                    <a:pt x="240" y="89"/>
                  </a:lnTo>
                  <a:lnTo>
                    <a:pt x="258" y="100"/>
                  </a:lnTo>
                  <a:lnTo>
                    <a:pt x="274" y="112"/>
                  </a:lnTo>
                  <a:lnTo>
                    <a:pt x="290" y="127"/>
                  </a:lnTo>
                  <a:lnTo>
                    <a:pt x="307" y="141"/>
                  </a:lnTo>
                  <a:lnTo>
                    <a:pt x="324" y="159"/>
                  </a:lnTo>
                  <a:lnTo>
                    <a:pt x="341" y="179"/>
                  </a:lnTo>
                  <a:lnTo>
                    <a:pt x="357" y="198"/>
                  </a:lnTo>
                  <a:lnTo>
                    <a:pt x="373" y="224"/>
                  </a:lnTo>
                  <a:lnTo>
                    <a:pt x="389" y="249"/>
                  </a:lnTo>
                  <a:lnTo>
                    <a:pt x="394" y="254"/>
                  </a:lnTo>
                  <a:lnTo>
                    <a:pt x="407" y="272"/>
                  </a:lnTo>
                  <a:lnTo>
                    <a:pt x="425" y="301"/>
                  </a:lnTo>
                  <a:lnTo>
                    <a:pt x="436" y="320"/>
                  </a:lnTo>
                  <a:lnTo>
                    <a:pt x="446" y="344"/>
                  </a:lnTo>
                  <a:lnTo>
                    <a:pt x="459" y="370"/>
                  </a:lnTo>
                  <a:lnTo>
                    <a:pt x="471" y="399"/>
                  </a:lnTo>
                  <a:lnTo>
                    <a:pt x="482" y="433"/>
                  </a:lnTo>
                  <a:lnTo>
                    <a:pt x="493" y="471"/>
                  </a:lnTo>
                  <a:lnTo>
                    <a:pt x="504" y="510"/>
                  </a:lnTo>
                  <a:lnTo>
                    <a:pt x="513" y="555"/>
                  </a:lnTo>
                  <a:lnTo>
                    <a:pt x="520" y="603"/>
                  </a:lnTo>
                  <a:lnTo>
                    <a:pt x="525" y="655"/>
                  </a:lnTo>
                  <a:lnTo>
                    <a:pt x="534" y="653"/>
                  </a:lnTo>
                  <a:lnTo>
                    <a:pt x="556" y="644"/>
                  </a:lnTo>
                  <a:lnTo>
                    <a:pt x="568" y="639"/>
                  </a:lnTo>
                  <a:lnTo>
                    <a:pt x="579" y="632"/>
                  </a:lnTo>
                  <a:lnTo>
                    <a:pt x="588" y="623"/>
                  </a:lnTo>
                  <a:lnTo>
                    <a:pt x="590" y="618"/>
                  </a:lnTo>
                  <a:lnTo>
                    <a:pt x="591" y="614"/>
                  </a:lnTo>
                  <a:lnTo>
                    <a:pt x="591" y="607"/>
                  </a:lnTo>
                  <a:lnTo>
                    <a:pt x="591" y="605"/>
                  </a:lnTo>
                  <a:lnTo>
                    <a:pt x="588" y="575"/>
                  </a:lnTo>
                  <a:lnTo>
                    <a:pt x="584" y="548"/>
                  </a:lnTo>
                  <a:lnTo>
                    <a:pt x="577" y="512"/>
                  </a:lnTo>
                  <a:lnTo>
                    <a:pt x="568" y="473"/>
                  </a:lnTo>
                  <a:lnTo>
                    <a:pt x="557" y="428"/>
                  </a:lnTo>
                  <a:lnTo>
                    <a:pt x="541" y="379"/>
                  </a:lnTo>
                  <a:lnTo>
                    <a:pt x="522" y="329"/>
                  </a:lnTo>
                  <a:lnTo>
                    <a:pt x="498" y="279"/>
                  </a:lnTo>
                  <a:lnTo>
                    <a:pt x="484" y="254"/>
                  </a:lnTo>
                  <a:lnTo>
                    <a:pt x="470" y="229"/>
                  </a:lnTo>
                  <a:lnTo>
                    <a:pt x="453" y="204"/>
                  </a:lnTo>
                  <a:lnTo>
                    <a:pt x="437" y="181"/>
                  </a:lnTo>
                  <a:lnTo>
                    <a:pt x="418" y="157"/>
                  </a:lnTo>
                  <a:lnTo>
                    <a:pt x="398" y="134"/>
                  </a:lnTo>
                  <a:lnTo>
                    <a:pt x="376" y="112"/>
                  </a:lnTo>
                  <a:lnTo>
                    <a:pt x="353" y="93"/>
                  </a:lnTo>
                  <a:lnTo>
                    <a:pt x="328" y="73"/>
                  </a:lnTo>
                  <a:lnTo>
                    <a:pt x="303" y="57"/>
                  </a:lnTo>
                  <a:lnTo>
                    <a:pt x="274" y="41"/>
                  </a:lnTo>
                  <a:lnTo>
                    <a:pt x="246" y="27"/>
                  </a:lnTo>
                  <a:lnTo>
                    <a:pt x="213" y="14"/>
                  </a:lnTo>
                  <a:lnTo>
                    <a:pt x="181" y="3"/>
                  </a:lnTo>
                  <a:lnTo>
                    <a:pt x="163" y="1"/>
                  </a:lnTo>
                  <a:lnTo>
                    <a:pt x="144" y="0"/>
                  </a:lnTo>
                  <a:lnTo>
                    <a:pt x="120" y="1"/>
                  </a:lnTo>
                  <a:lnTo>
                    <a:pt x="106" y="5"/>
                  </a:lnTo>
                  <a:lnTo>
                    <a:pt x="92" y="9"/>
                  </a:lnTo>
                  <a:lnTo>
                    <a:pt x="77" y="12"/>
                  </a:lnTo>
                  <a:lnTo>
                    <a:pt x="61" y="19"/>
                  </a:lnTo>
                  <a:lnTo>
                    <a:pt x="47" y="28"/>
                  </a:lnTo>
                  <a:lnTo>
                    <a:pt x="31" y="39"/>
                  </a:lnTo>
                  <a:lnTo>
                    <a:pt x="16" y="52"/>
                  </a:lnTo>
                  <a:lnTo>
                    <a:pt x="0" y="66"/>
                  </a:lnTo>
                  <a:close/>
                </a:path>
              </a:pathLst>
            </a:custGeom>
            <a:solidFill>
              <a:srgbClr val="E0C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39"/>
            <p:cNvSpPr>
              <a:spLocks/>
            </p:cNvSpPr>
            <p:nvPr/>
          </p:nvSpPr>
          <p:spPr bwMode="auto">
            <a:xfrm>
              <a:off x="4391025" y="1781176"/>
              <a:ext cx="1370012" cy="1817688"/>
            </a:xfrm>
            <a:custGeom>
              <a:avLst/>
              <a:gdLst>
                <a:gd name="T0" fmla="*/ 68262 w 863"/>
                <a:gd name="T1" fmla="*/ 452438 h 1145"/>
                <a:gd name="T2" fmla="*/ 234950 w 863"/>
                <a:gd name="T3" fmla="*/ 431800 h 1145"/>
                <a:gd name="T4" fmla="*/ 425450 w 863"/>
                <a:gd name="T5" fmla="*/ 474663 h 1145"/>
                <a:gd name="T6" fmla="*/ 539750 w 863"/>
                <a:gd name="T7" fmla="*/ 539750 h 1145"/>
                <a:gd name="T8" fmla="*/ 650875 w 863"/>
                <a:gd name="T9" fmla="*/ 647700 h 1145"/>
                <a:gd name="T10" fmla="*/ 738187 w 863"/>
                <a:gd name="T11" fmla="*/ 773113 h 1145"/>
                <a:gd name="T12" fmla="*/ 835025 w 863"/>
                <a:gd name="T13" fmla="*/ 973138 h 1145"/>
                <a:gd name="T14" fmla="*/ 903287 w 863"/>
                <a:gd name="T15" fmla="*/ 1203325 h 1145"/>
                <a:gd name="T16" fmla="*/ 744537 w 863"/>
                <a:gd name="T17" fmla="*/ 1350963 h 1145"/>
                <a:gd name="T18" fmla="*/ 755650 w 863"/>
                <a:gd name="T19" fmla="*/ 1466850 h 1145"/>
                <a:gd name="T20" fmla="*/ 709612 w 863"/>
                <a:gd name="T21" fmla="*/ 1592263 h 1145"/>
                <a:gd name="T22" fmla="*/ 647700 w 863"/>
                <a:gd name="T23" fmla="*/ 1646238 h 1145"/>
                <a:gd name="T24" fmla="*/ 550862 w 863"/>
                <a:gd name="T25" fmla="*/ 1689100 h 1145"/>
                <a:gd name="T26" fmla="*/ 488950 w 863"/>
                <a:gd name="T27" fmla="*/ 1706563 h 1145"/>
                <a:gd name="T28" fmla="*/ 531812 w 863"/>
                <a:gd name="T29" fmla="*/ 1757363 h 1145"/>
                <a:gd name="T30" fmla="*/ 615950 w 863"/>
                <a:gd name="T31" fmla="*/ 1779588 h 1145"/>
                <a:gd name="T32" fmla="*/ 773112 w 863"/>
                <a:gd name="T33" fmla="*/ 1757363 h 1145"/>
                <a:gd name="T34" fmla="*/ 838200 w 863"/>
                <a:gd name="T35" fmla="*/ 1639888 h 1145"/>
                <a:gd name="T36" fmla="*/ 869950 w 863"/>
                <a:gd name="T37" fmla="*/ 1520825 h 1145"/>
                <a:gd name="T38" fmla="*/ 852487 w 863"/>
                <a:gd name="T39" fmla="*/ 1384300 h 1145"/>
                <a:gd name="T40" fmla="*/ 1003300 w 863"/>
                <a:gd name="T41" fmla="*/ 1189038 h 1145"/>
                <a:gd name="T42" fmla="*/ 920750 w 863"/>
                <a:gd name="T43" fmla="*/ 909638 h 1145"/>
                <a:gd name="T44" fmla="*/ 801687 w 863"/>
                <a:gd name="T45" fmla="*/ 668338 h 1145"/>
                <a:gd name="T46" fmla="*/ 687387 w 863"/>
                <a:gd name="T47" fmla="*/ 520700 h 1145"/>
                <a:gd name="T48" fmla="*/ 542925 w 863"/>
                <a:gd name="T49" fmla="*/ 398463 h 1145"/>
                <a:gd name="T50" fmla="*/ 479425 w 863"/>
                <a:gd name="T51" fmla="*/ 238125 h 1145"/>
                <a:gd name="T52" fmla="*/ 428625 w 863"/>
                <a:gd name="T53" fmla="*/ 212725 h 1145"/>
                <a:gd name="T54" fmla="*/ 331787 w 863"/>
                <a:gd name="T55" fmla="*/ 219075 h 1145"/>
                <a:gd name="T56" fmla="*/ 169862 w 863"/>
                <a:gd name="T57" fmla="*/ 279400 h 1145"/>
                <a:gd name="T58" fmla="*/ 169862 w 863"/>
                <a:gd name="T59" fmla="*/ 276225 h 1145"/>
                <a:gd name="T60" fmla="*/ 338137 w 863"/>
                <a:gd name="T61" fmla="*/ 193675 h 1145"/>
                <a:gd name="T62" fmla="*/ 508000 w 863"/>
                <a:gd name="T63" fmla="*/ 158750 h 1145"/>
                <a:gd name="T64" fmla="*/ 633412 w 863"/>
                <a:gd name="T65" fmla="*/ 182563 h 1145"/>
                <a:gd name="T66" fmla="*/ 655637 w 863"/>
                <a:gd name="T67" fmla="*/ 287338 h 1145"/>
                <a:gd name="T68" fmla="*/ 784225 w 863"/>
                <a:gd name="T69" fmla="*/ 401638 h 1145"/>
                <a:gd name="T70" fmla="*/ 927100 w 863"/>
                <a:gd name="T71" fmla="*/ 588963 h 1145"/>
                <a:gd name="T72" fmla="*/ 1049337 w 863"/>
                <a:gd name="T73" fmla="*/ 869950 h 1145"/>
                <a:gd name="T74" fmla="*/ 1085850 w 863"/>
                <a:gd name="T75" fmla="*/ 1042988 h 1145"/>
                <a:gd name="T76" fmla="*/ 1108075 w 863"/>
                <a:gd name="T77" fmla="*/ 1304925 h 1145"/>
                <a:gd name="T78" fmla="*/ 1082675 w 863"/>
                <a:gd name="T79" fmla="*/ 1504950 h 1145"/>
                <a:gd name="T80" fmla="*/ 1036637 w 863"/>
                <a:gd name="T81" fmla="*/ 1598613 h 1145"/>
                <a:gd name="T82" fmla="*/ 795337 w 863"/>
                <a:gd name="T83" fmla="*/ 1751013 h 1145"/>
                <a:gd name="T84" fmla="*/ 881062 w 863"/>
                <a:gd name="T85" fmla="*/ 1790700 h 1145"/>
                <a:gd name="T86" fmla="*/ 1011237 w 863"/>
                <a:gd name="T87" fmla="*/ 1817688 h 1145"/>
                <a:gd name="T88" fmla="*/ 1176337 w 863"/>
                <a:gd name="T89" fmla="*/ 1779588 h 1145"/>
                <a:gd name="T90" fmla="*/ 1279525 w 863"/>
                <a:gd name="T91" fmla="*/ 1711325 h 1145"/>
                <a:gd name="T92" fmla="*/ 1336675 w 863"/>
                <a:gd name="T93" fmla="*/ 1598613 h 1145"/>
                <a:gd name="T94" fmla="*/ 1370012 w 863"/>
                <a:gd name="T95" fmla="*/ 1358900 h 1145"/>
                <a:gd name="T96" fmla="*/ 1349375 w 863"/>
                <a:gd name="T97" fmla="*/ 1189038 h 1145"/>
                <a:gd name="T98" fmla="*/ 1293812 w 863"/>
                <a:gd name="T99" fmla="*/ 981075 h 1145"/>
                <a:gd name="T100" fmla="*/ 1185862 w 863"/>
                <a:gd name="T101" fmla="*/ 736600 h 1145"/>
                <a:gd name="T102" fmla="*/ 1089025 w 863"/>
                <a:gd name="T103" fmla="*/ 571500 h 1145"/>
                <a:gd name="T104" fmla="*/ 889000 w 863"/>
                <a:gd name="T105" fmla="*/ 309563 h 1145"/>
                <a:gd name="T106" fmla="*/ 712787 w 863"/>
                <a:gd name="T107" fmla="*/ 153988 h 1145"/>
                <a:gd name="T108" fmla="*/ 550862 w 863"/>
                <a:gd name="T109" fmla="*/ 57150 h 1145"/>
                <a:gd name="T110" fmla="*/ 366712 w 863"/>
                <a:gd name="T111" fmla="*/ 3175 h 1145"/>
                <a:gd name="T112" fmla="*/ 246062 w 863"/>
                <a:gd name="T113" fmla="*/ 3175 h 1145"/>
                <a:gd name="T114" fmla="*/ 149225 w 863"/>
                <a:gd name="T115" fmla="*/ 50800 h 1145"/>
                <a:gd name="T116" fmla="*/ 55562 w 863"/>
                <a:gd name="T117" fmla="*/ 169863 h 1145"/>
                <a:gd name="T118" fmla="*/ 1587 w 863"/>
                <a:gd name="T119" fmla="*/ 395288 h 114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63"/>
                <a:gd name="T181" fmla="*/ 0 h 1145"/>
                <a:gd name="T182" fmla="*/ 863 w 863"/>
                <a:gd name="T183" fmla="*/ 1145 h 114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63" h="1145">
                  <a:moveTo>
                    <a:pt x="0" y="297"/>
                  </a:moveTo>
                  <a:lnTo>
                    <a:pt x="0" y="297"/>
                  </a:lnTo>
                  <a:lnTo>
                    <a:pt x="10" y="294"/>
                  </a:lnTo>
                  <a:lnTo>
                    <a:pt x="43" y="285"/>
                  </a:lnTo>
                  <a:lnTo>
                    <a:pt x="64" y="279"/>
                  </a:lnTo>
                  <a:lnTo>
                    <a:pt x="89" y="276"/>
                  </a:lnTo>
                  <a:lnTo>
                    <a:pt x="118" y="274"/>
                  </a:lnTo>
                  <a:lnTo>
                    <a:pt x="148" y="272"/>
                  </a:lnTo>
                  <a:lnTo>
                    <a:pt x="180" y="276"/>
                  </a:lnTo>
                  <a:lnTo>
                    <a:pt x="216" y="281"/>
                  </a:lnTo>
                  <a:lnTo>
                    <a:pt x="250" y="292"/>
                  </a:lnTo>
                  <a:lnTo>
                    <a:pt x="268" y="299"/>
                  </a:lnTo>
                  <a:lnTo>
                    <a:pt x="286" y="306"/>
                  </a:lnTo>
                  <a:lnTo>
                    <a:pt x="304" y="317"/>
                  </a:lnTo>
                  <a:lnTo>
                    <a:pt x="322" y="328"/>
                  </a:lnTo>
                  <a:lnTo>
                    <a:pt x="340" y="340"/>
                  </a:lnTo>
                  <a:lnTo>
                    <a:pt x="358" y="355"/>
                  </a:lnTo>
                  <a:lnTo>
                    <a:pt x="376" y="371"/>
                  </a:lnTo>
                  <a:lnTo>
                    <a:pt x="394" y="389"/>
                  </a:lnTo>
                  <a:lnTo>
                    <a:pt x="410" y="408"/>
                  </a:lnTo>
                  <a:lnTo>
                    <a:pt x="426" y="430"/>
                  </a:lnTo>
                  <a:lnTo>
                    <a:pt x="446" y="455"/>
                  </a:lnTo>
                  <a:lnTo>
                    <a:pt x="465" y="487"/>
                  </a:lnTo>
                  <a:lnTo>
                    <a:pt x="489" y="528"/>
                  </a:lnTo>
                  <a:lnTo>
                    <a:pt x="501" y="555"/>
                  </a:lnTo>
                  <a:lnTo>
                    <a:pt x="514" y="582"/>
                  </a:lnTo>
                  <a:lnTo>
                    <a:pt x="526" y="613"/>
                  </a:lnTo>
                  <a:lnTo>
                    <a:pt x="539" y="645"/>
                  </a:lnTo>
                  <a:lnTo>
                    <a:pt x="549" y="681"/>
                  </a:lnTo>
                  <a:lnTo>
                    <a:pt x="560" y="718"/>
                  </a:lnTo>
                  <a:lnTo>
                    <a:pt x="569" y="758"/>
                  </a:lnTo>
                  <a:lnTo>
                    <a:pt x="575" y="799"/>
                  </a:lnTo>
                  <a:lnTo>
                    <a:pt x="467" y="842"/>
                  </a:lnTo>
                  <a:lnTo>
                    <a:pt x="469" y="851"/>
                  </a:lnTo>
                  <a:lnTo>
                    <a:pt x="474" y="874"/>
                  </a:lnTo>
                  <a:lnTo>
                    <a:pt x="476" y="888"/>
                  </a:lnTo>
                  <a:lnTo>
                    <a:pt x="478" y="906"/>
                  </a:lnTo>
                  <a:lnTo>
                    <a:pt x="476" y="924"/>
                  </a:lnTo>
                  <a:lnTo>
                    <a:pt x="474" y="944"/>
                  </a:lnTo>
                  <a:lnTo>
                    <a:pt x="469" y="964"/>
                  </a:lnTo>
                  <a:lnTo>
                    <a:pt x="460" y="983"/>
                  </a:lnTo>
                  <a:lnTo>
                    <a:pt x="447" y="1003"/>
                  </a:lnTo>
                  <a:lnTo>
                    <a:pt x="438" y="1012"/>
                  </a:lnTo>
                  <a:lnTo>
                    <a:pt x="429" y="1021"/>
                  </a:lnTo>
                  <a:lnTo>
                    <a:pt x="421" y="1030"/>
                  </a:lnTo>
                  <a:lnTo>
                    <a:pt x="408" y="1037"/>
                  </a:lnTo>
                  <a:lnTo>
                    <a:pt x="395" y="1044"/>
                  </a:lnTo>
                  <a:lnTo>
                    <a:pt x="381" y="1051"/>
                  </a:lnTo>
                  <a:lnTo>
                    <a:pt x="365" y="1059"/>
                  </a:lnTo>
                  <a:lnTo>
                    <a:pt x="347" y="1064"/>
                  </a:lnTo>
                  <a:lnTo>
                    <a:pt x="327" y="1068"/>
                  </a:lnTo>
                  <a:lnTo>
                    <a:pt x="308" y="1071"/>
                  </a:lnTo>
                  <a:lnTo>
                    <a:pt x="308" y="1075"/>
                  </a:lnTo>
                  <a:lnTo>
                    <a:pt x="311" y="1084"/>
                  </a:lnTo>
                  <a:lnTo>
                    <a:pt x="320" y="1094"/>
                  </a:lnTo>
                  <a:lnTo>
                    <a:pt x="327" y="1102"/>
                  </a:lnTo>
                  <a:lnTo>
                    <a:pt x="335" y="1107"/>
                  </a:lnTo>
                  <a:lnTo>
                    <a:pt x="345" y="1112"/>
                  </a:lnTo>
                  <a:lnTo>
                    <a:pt x="358" y="1116"/>
                  </a:lnTo>
                  <a:lnTo>
                    <a:pt x="372" y="1119"/>
                  </a:lnTo>
                  <a:lnTo>
                    <a:pt x="388" y="1121"/>
                  </a:lnTo>
                  <a:lnTo>
                    <a:pt x="408" y="1121"/>
                  </a:lnTo>
                  <a:lnTo>
                    <a:pt x="431" y="1119"/>
                  </a:lnTo>
                  <a:lnTo>
                    <a:pt x="458" y="1114"/>
                  </a:lnTo>
                  <a:lnTo>
                    <a:pt x="487" y="1107"/>
                  </a:lnTo>
                  <a:lnTo>
                    <a:pt x="501" y="1085"/>
                  </a:lnTo>
                  <a:lnTo>
                    <a:pt x="514" y="1062"/>
                  </a:lnTo>
                  <a:lnTo>
                    <a:pt x="528" y="1033"/>
                  </a:lnTo>
                  <a:lnTo>
                    <a:pt x="535" y="1016"/>
                  </a:lnTo>
                  <a:lnTo>
                    <a:pt x="541" y="998"/>
                  </a:lnTo>
                  <a:lnTo>
                    <a:pt x="546" y="978"/>
                  </a:lnTo>
                  <a:lnTo>
                    <a:pt x="548" y="958"/>
                  </a:lnTo>
                  <a:lnTo>
                    <a:pt x="549" y="937"/>
                  </a:lnTo>
                  <a:lnTo>
                    <a:pt x="548" y="915"/>
                  </a:lnTo>
                  <a:lnTo>
                    <a:pt x="544" y="894"/>
                  </a:lnTo>
                  <a:lnTo>
                    <a:pt x="537" y="872"/>
                  </a:lnTo>
                  <a:lnTo>
                    <a:pt x="644" y="824"/>
                  </a:lnTo>
                  <a:lnTo>
                    <a:pt x="643" y="804"/>
                  </a:lnTo>
                  <a:lnTo>
                    <a:pt x="632" y="749"/>
                  </a:lnTo>
                  <a:lnTo>
                    <a:pt x="623" y="711"/>
                  </a:lnTo>
                  <a:lnTo>
                    <a:pt x="612" y="668"/>
                  </a:lnTo>
                  <a:lnTo>
                    <a:pt x="598" y="622"/>
                  </a:lnTo>
                  <a:lnTo>
                    <a:pt x="580" y="573"/>
                  </a:lnTo>
                  <a:lnTo>
                    <a:pt x="558" y="523"/>
                  </a:lnTo>
                  <a:lnTo>
                    <a:pt x="535" y="471"/>
                  </a:lnTo>
                  <a:lnTo>
                    <a:pt x="521" y="446"/>
                  </a:lnTo>
                  <a:lnTo>
                    <a:pt x="505" y="421"/>
                  </a:lnTo>
                  <a:lnTo>
                    <a:pt x="489" y="396"/>
                  </a:lnTo>
                  <a:lnTo>
                    <a:pt x="472" y="373"/>
                  </a:lnTo>
                  <a:lnTo>
                    <a:pt x="453" y="349"/>
                  </a:lnTo>
                  <a:lnTo>
                    <a:pt x="433" y="328"/>
                  </a:lnTo>
                  <a:lnTo>
                    <a:pt x="413" y="306"/>
                  </a:lnTo>
                  <a:lnTo>
                    <a:pt x="390" y="287"/>
                  </a:lnTo>
                  <a:lnTo>
                    <a:pt x="367" y="269"/>
                  </a:lnTo>
                  <a:lnTo>
                    <a:pt x="342" y="251"/>
                  </a:lnTo>
                  <a:lnTo>
                    <a:pt x="317" y="236"/>
                  </a:lnTo>
                  <a:lnTo>
                    <a:pt x="288" y="222"/>
                  </a:lnTo>
                  <a:lnTo>
                    <a:pt x="302" y="150"/>
                  </a:lnTo>
                  <a:lnTo>
                    <a:pt x="300" y="149"/>
                  </a:lnTo>
                  <a:lnTo>
                    <a:pt x="293" y="141"/>
                  </a:lnTo>
                  <a:lnTo>
                    <a:pt x="279" y="136"/>
                  </a:lnTo>
                  <a:lnTo>
                    <a:pt x="270" y="134"/>
                  </a:lnTo>
                  <a:lnTo>
                    <a:pt x="259" y="133"/>
                  </a:lnTo>
                  <a:lnTo>
                    <a:pt x="245" y="133"/>
                  </a:lnTo>
                  <a:lnTo>
                    <a:pt x="229" y="134"/>
                  </a:lnTo>
                  <a:lnTo>
                    <a:pt x="209" y="138"/>
                  </a:lnTo>
                  <a:lnTo>
                    <a:pt x="189" y="143"/>
                  </a:lnTo>
                  <a:lnTo>
                    <a:pt x="164" y="150"/>
                  </a:lnTo>
                  <a:lnTo>
                    <a:pt x="137" y="161"/>
                  </a:lnTo>
                  <a:lnTo>
                    <a:pt x="107" y="176"/>
                  </a:lnTo>
                  <a:lnTo>
                    <a:pt x="75" y="193"/>
                  </a:lnTo>
                  <a:lnTo>
                    <a:pt x="82" y="188"/>
                  </a:lnTo>
                  <a:lnTo>
                    <a:pt x="107" y="174"/>
                  </a:lnTo>
                  <a:lnTo>
                    <a:pt x="143" y="154"/>
                  </a:lnTo>
                  <a:lnTo>
                    <a:pt x="164" y="143"/>
                  </a:lnTo>
                  <a:lnTo>
                    <a:pt x="188" y="133"/>
                  </a:lnTo>
                  <a:lnTo>
                    <a:pt x="213" y="122"/>
                  </a:lnTo>
                  <a:lnTo>
                    <a:pt x="240" y="115"/>
                  </a:lnTo>
                  <a:lnTo>
                    <a:pt x="266" y="107"/>
                  </a:lnTo>
                  <a:lnTo>
                    <a:pt x="293" y="102"/>
                  </a:lnTo>
                  <a:lnTo>
                    <a:pt x="320" y="100"/>
                  </a:lnTo>
                  <a:lnTo>
                    <a:pt x="347" y="102"/>
                  </a:lnTo>
                  <a:lnTo>
                    <a:pt x="374" y="106"/>
                  </a:lnTo>
                  <a:lnTo>
                    <a:pt x="386" y="111"/>
                  </a:lnTo>
                  <a:lnTo>
                    <a:pt x="399" y="115"/>
                  </a:lnTo>
                  <a:lnTo>
                    <a:pt x="406" y="122"/>
                  </a:lnTo>
                  <a:lnTo>
                    <a:pt x="404" y="176"/>
                  </a:lnTo>
                  <a:lnTo>
                    <a:pt x="413" y="181"/>
                  </a:lnTo>
                  <a:lnTo>
                    <a:pt x="438" y="199"/>
                  </a:lnTo>
                  <a:lnTo>
                    <a:pt x="455" y="213"/>
                  </a:lnTo>
                  <a:lnTo>
                    <a:pt x="472" y="231"/>
                  </a:lnTo>
                  <a:lnTo>
                    <a:pt x="494" y="253"/>
                  </a:lnTo>
                  <a:lnTo>
                    <a:pt x="515" y="276"/>
                  </a:lnTo>
                  <a:lnTo>
                    <a:pt x="537" y="304"/>
                  </a:lnTo>
                  <a:lnTo>
                    <a:pt x="560" y="335"/>
                  </a:lnTo>
                  <a:lnTo>
                    <a:pt x="584" y="371"/>
                  </a:lnTo>
                  <a:lnTo>
                    <a:pt x="605" y="408"/>
                  </a:lnTo>
                  <a:lnTo>
                    <a:pt x="625" y="451"/>
                  </a:lnTo>
                  <a:lnTo>
                    <a:pt x="644" y="498"/>
                  </a:lnTo>
                  <a:lnTo>
                    <a:pt x="661" y="548"/>
                  </a:lnTo>
                  <a:lnTo>
                    <a:pt x="673" y="602"/>
                  </a:lnTo>
                  <a:lnTo>
                    <a:pt x="677" y="618"/>
                  </a:lnTo>
                  <a:lnTo>
                    <a:pt x="684" y="657"/>
                  </a:lnTo>
                  <a:lnTo>
                    <a:pt x="693" y="716"/>
                  </a:lnTo>
                  <a:lnTo>
                    <a:pt x="696" y="749"/>
                  </a:lnTo>
                  <a:lnTo>
                    <a:pt x="698" y="786"/>
                  </a:lnTo>
                  <a:lnTo>
                    <a:pt x="698" y="822"/>
                  </a:lnTo>
                  <a:lnTo>
                    <a:pt x="696" y="860"/>
                  </a:lnTo>
                  <a:lnTo>
                    <a:pt x="693" y="896"/>
                  </a:lnTo>
                  <a:lnTo>
                    <a:pt x="686" y="931"/>
                  </a:lnTo>
                  <a:lnTo>
                    <a:pt x="682" y="948"/>
                  </a:lnTo>
                  <a:lnTo>
                    <a:pt x="677" y="964"/>
                  </a:lnTo>
                  <a:lnTo>
                    <a:pt x="670" y="978"/>
                  </a:lnTo>
                  <a:lnTo>
                    <a:pt x="662" y="992"/>
                  </a:lnTo>
                  <a:lnTo>
                    <a:pt x="653" y="1007"/>
                  </a:lnTo>
                  <a:lnTo>
                    <a:pt x="643" y="1017"/>
                  </a:lnTo>
                  <a:lnTo>
                    <a:pt x="632" y="1028"/>
                  </a:lnTo>
                  <a:lnTo>
                    <a:pt x="621" y="1039"/>
                  </a:lnTo>
                  <a:lnTo>
                    <a:pt x="501" y="1103"/>
                  </a:lnTo>
                  <a:lnTo>
                    <a:pt x="507" y="1107"/>
                  </a:lnTo>
                  <a:lnTo>
                    <a:pt x="526" y="1118"/>
                  </a:lnTo>
                  <a:lnTo>
                    <a:pt x="555" y="1128"/>
                  </a:lnTo>
                  <a:lnTo>
                    <a:pt x="573" y="1134"/>
                  </a:lnTo>
                  <a:lnTo>
                    <a:pt x="592" y="1139"/>
                  </a:lnTo>
                  <a:lnTo>
                    <a:pt x="614" y="1143"/>
                  </a:lnTo>
                  <a:lnTo>
                    <a:pt x="637" y="1145"/>
                  </a:lnTo>
                  <a:lnTo>
                    <a:pt x="662" y="1143"/>
                  </a:lnTo>
                  <a:lnTo>
                    <a:pt x="687" y="1139"/>
                  </a:lnTo>
                  <a:lnTo>
                    <a:pt x="714" y="1132"/>
                  </a:lnTo>
                  <a:lnTo>
                    <a:pt x="741" y="1121"/>
                  </a:lnTo>
                  <a:lnTo>
                    <a:pt x="770" y="1107"/>
                  </a:lnTo>
                  <a:lnTo>
                    <a:pt x="799" y="1087"/>
                  </a:lnTo>
                  <a:lnTo>
                    <a:pt x="806" y="1078"/>
                  </a:lnTo>
                  <a:lnTo>
                    <a:pt x="813" y="1068"/>
                  </a:lnTo>
                  <a:lnTo>
                    <a:pt x="822" y="1053"/>
                  </a:lnTo>
                  <a:lnTo>
                    <a:pt x="833" y="1032"/>
                  </a:lnTo>
                  <a:lnTo>
                    <a:pt x="842" y="1007"/>
                  </a:lnTo>
                  <a:lnTo>
                    <a:pt x="850" y="976"/>
                  </a:lnTo>
                  <a:lnTo>
                    <a:pt x="858" y="942"/>
                  </a:lnTo>
                  <a:lnTo>
                    <a:pt x="863" y="901"/>
                  </a:lnTo>
                  <a:lnTo>
                    <a:pt x="863" y="856"/>
                  </a:lnTo>
                  <a:lnTo>
                    <a:pt x="863" y="831"/>
                  </a:lnTo>
                  <a:lnTo>
                    <a:pt x="859" y="804"/>
                  </a:lnTo>
                  <a:lnTo>
                    <a:pt x="856" y="777"/>
                  </a:lnTo>
                  <a:lnTo>
                    <a:pt x="850" y="749"/>
                  </a:lnTo>
                  <a:lnTo>
                    <a:pt x="845" y="718"/>
                  </a:lnTo>
                  <a:lnTo>
                    <a:pt x="836" y="686"/>
                  </a:lnTo>
                  <a:lnTo>
                    <a:pt x="825" y="654"/>
                  </a:lnTo>
                  <a:lnTo>
                    <a:pt x="815" y="618"/>
                  </a:lnTo>
                  <a:lnTo>
                    <a:pt x="800" y="582"/>
                  </a:lnTo>
                  <a:lnTo>
                    <a:pt x="784" y="545"/>
                  </a:lnTo>
                  <a:lnTo>
                    <a:pt x="766" y="505"/>
                  </a:lnTo>
                  <a:lnTo>
                    <a:pt x="747" y="464"/>
                  </a:lnTo>
                  <a:lnTo>
                    <a:pt x="736" y="446"/>
                  </a:lnTo>
                  <a:lnTo>
                    <a:pt x="707" y="394"/>
                  </a:lnTo>
                  <a:lnTo>
                    <a:pt x="686" y="360"/>
                  </a:lnTo>
                  <a:lnTo>
                    <a:pt x="661" y="322"/>
                  </a:lnTo>
                  <a:lnTo>
                    <a:pt x="632" y="281"/>
                  </a:lnTo>
                  <a:lnTo>
                    <a:pt x="598" y="238"/>
                  </a:lnTo>
                  <a:lnTo>
                    <a:pt x="560" y="195"/>
                  </a:lnTo>
                  <a:lnTo>
                    <a:pt x="519" y="154"/>
                  </a:lnTo>
                  <a:lnTo>
                    <a:pt x="498" y="134"/>
                  </a:lnTo>
                  <a:lnTo>
                    <a:pt x="474" y="115"/>
                  </a:lnTo>
                  <a:lnTo>
                    <a:pt x="449" y="97"/>
                  </a:lnTo>
                  <a:lnTo>
                    <a:pt x="426" y="79"/>
                  </a:lnTo>
                  <a:lnTo>
                    <a:pt x="401" y="63"/>
                  </a:lnTo>
                  <a:lnTo>
                    <a:pt x="374" y="48"/>
                  </a:lnTo>
                  <a:lnTo>
                    <a:pt x="347" y="36"/>
                  </a:lnTo>
                  <a:lnTo>
                    <a:pt x="318" y="23"/>
                  </a:lnTo>
                  <a:lnTo>
                    <a:pt x="290" y="14"/>
                  </a:lnTo>
                  <a:lnTo>
                    <a:pt x="261" y="7"/>
                  </a:lnTo>
                  <a:lnTo>
                    <a:pt x="231" y="2"/>
                  </a:lnTo>
                  <a:lnTo>
                    <a:pt x="200" y="0"/>
                  </a:lnTo>
                  <a:lnTo>
                    <a:pt x="163" y="0"/>
                  </a:lnTo>
                  <a:lnTo>
                    <a:pt x="155" y="2"/>
                  </a:lnTo>
                  <a:lnTo>
                    <a:pt x="136" y="7"/>
                  </a:lnTo>
                  <a:lnTo>
                    <a:pt x="123" y="14"/>
                  </a:lnTo>
                  <a:lnTo>
                    <a:pt x="111" y="21"/>
                  </a:lnTo>
                  <a:lnTo>
                    <a:pt x="94" y="32"/>
                  </a:lnTo>
                  <a:lnTo>
                    <a:pt x="80" y="47"/>
                  </a:lnTo>
                  <a:lnTo>
                    <a:pt x="64" y="63"/>
                  </a:lnTo>
                  <a:lnTo>
                    <a:pt x="50" y="82"/>
                  </a:lnTo>
                  <a:lnTo>
                    <a:pt x="35" y="107"/>
                  </a:lnTo>
                  <a:lnTo>
                    <a:pt x="23" y="136"/>
                  </a:lnTo>
                  <a:lnTo>
                    <a:pt x="14" y="168"/>
                  </a:lnTo>
                  <a:lnTo>
                    <a:pt x="5" y="206"/>
                  </a:lnTo>
                  <a:lnTo>
                    <a:pt x="1" y="249"/>
                  </a:lnTo>
                  <a:lnTo>
                    <a:pt x="0" y="297"/>
                  </a:lnTo>
                  <a:close/>
                </a:path>
              </a:pathLst>
            </a:custGeom>
            <a:solidFill>
              <a:srgbClr val="E0CC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81" name="Freeform 49"/>
          <p:cNvSpPr>
            <a:spLocks/>
          </p:cNvSpPr>
          <p:nvPr/>
        </p:nvSpPr>
        <p:spPr bwMode="auto">
          <a:xfrm>
            <a:off x="414338" y="4667250"/>
            <a:ext cx="474662" cy="225425"/>
          </a:xfrm>
          <a:custGeom>
            <a:avLst/>
            <a:gdLst>
              <a:gd name="T0" fmla="*/ 0 w 299"/>
              <a:gd name="T1" fmla="*/ 0 h 142"/>
              <a:gd name="T2" fmla="*/ 0 w 299"/>
              <a:gd name="T3" fmla="*/ 0 h 142"/>
              <a:gd name="T4" fmla="*/ 50800 w 299"/>
              <a:gd name="T5" fmla="*/ 14288 h 142"/>
              <a:gd name="T6" fmla="*/ 107950 w 299"/>
              <a:gd name="T7" fmla="*/ 31750 h 142"/>
              <a:gd name="T8" fmla="*/ 176212 w 299"/>
              <a:gd name="T9" fmla="*/ 57150 h 142"/>
              <a:gd name="T10" fmla="*/ 252412 w 299"/>
              <a:gd name="T11" fmla="*/ 88900 h 142"/>
              <a:gd name="T12" fmla="*/ 331787 w 299"/>
              <a:gd name="T13" fmla="*/ 128588 h 142"/>
              <a:gd name="T14" fmla="*/ 369887 w 299"/>
              <a:gd name="T15" fmla="*/ 149225 h 142"/>
              <a:gd name="T16" fmla="*/ 406400 w 299"/>
              <a:gd name="T17" fmla="*/ 174625 h 142"/>
              <a:gd name="T18" fmla="*/ 442912 w 299"/>
              <a:gd name="T19" fmla="*/ 196850 h 142"/>
              <a:gd name="T20" fmla="*/ 474662 w 299"/>
              <a:gd name="T21" fmla="*/ 225425 h 14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9"/>
              <a:gd name="T34" fmla="*/ 0 h 142"/>
              <a:gd name="T35" fmla="*/ 299 w 299"/>
              <a:gd name="T36" fmla="*/ 142 h 14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9" h="142">
                <a:moveTo>
                  <a:pt x="0" y="0"/>
                </a:moveTo>
                <a:lnTo>
                  <a:pt x="0" y="0"/>
                </a:lnTo>
                <a:lnTo>
                  <a:pt x="32" y="9"/>
                </a:lnTo>
                <a:lnTo>
                  <a:pt x="68" y="20"/>
                </a:lnTo>
                <a:lnTo>
                  <a:pt x="111" y="36"/>
                </a:lnTo>
                <a:lnTo>
                  <a:pt x="159" y="56"/>
                </a:lnTo>
                <a:lnTo>
                  <a:pt x="209" y="81"/>
                </a:lnTo>
                <a:lnTo>
                  <a:pt x="233" y="94"/>
                </a:lnTo>
                <a:lnTo>
                  <a:pt x="256" y="110"/>
                </a:lnTo>
                <a:lnTo>
                  <a:pt x="279" y="124"/>
                </a:lnTo>
                <a:lnTo>
                  <a:pt x="299" y="142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53"/>
          <p:cNvSpPr>
            <a:spLocks/>
          </p:cNvSpPr>
          <p:nvPr/>
        </p:nvSpPr>
        <p:spPr bwMode="auto">
          <a:xfrm>
            <a:off x="1912938" y="4137025"/>
            <a:ext cx="474662" cy="223838"/>
          </a:xfrm>
          <a:custGeom>
            <a:avLst/>
            <a:gdLst>
              <a:gd name="T0" fmla="*/ 0 w 299"/>
              <a:gd name="T1" fmla="*/ 0 h 141"/>
              <a:gd name="T2" fmla="*/ 0 w 299"/>
              <a:gd name="T3" fmla="*/ 0 h 141"/>
              <a:gd name="T4" fmla="*/ 50800 w 299"/>
              <a:gd name="T5" fmla="*/ 14288 h 141"/>
              <a:gd name="T6" fmla="*/ 104775 w 299"/>
              <a:gd name="T7" fmla="*/ 33338 h 141"/>
              <a:gd name="T8" fmla="*/ 176212 w 299"/>
              <a:gd name="T9" fmla="*/ 58738 h 141"/>
              <a:gd name="T10" fmla="*/ 254000 w 299"/>
              <a:gd name="T11" fmla="*/ 90488 h 141"/>
              <a:gd name="T12" fmla="*/ 330200 w 299"/>
              <a:gd name="T13" fmla="*/ 127000 h 141"/>
              <a:gd name="T14" fmla="*/ 369887 w 299"/>
              <a:gd name="T15" fmla="*/ 150813 h 141"/>
              <a:gd name="T16" fmla="*/ 406400 w 299"/>
              <a:gd name="T17" fmla="*/ 173038 h 141"/>
              <a:gd name="T18" fmla="*/ 441325 w 299"/>
              <a:gd name="T19" fmla="*/ 198438 h 141"/>
              <a:gd name="T20" fmla="*/ 474662 w 299"/>
              <a:gd name="T21" fmla="*/ 223838 h 14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9"/>
              <a:gd name="T34" fmla="*/ 0 h 141"/>
              <a:gd name="T35" fmla="*/ 299 w 299"/>
              <a:gd name="T36" fmla="*/ 141 h 14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9" h="141">
                <a:moveTo>
                  <a:pt x="0" y="0"/>
                </a:moveTo>
                <a:lnTo>
                  <a:pt x="0" y="0"/>
                </a:lnTo>
                <a:lnTo>
                  <a:pt x="32" y="9"/>
                </a:lnTo>
                <a:lnTo>
                  <a:pt x="66" y="21"/>
                </a:lnTo>
                <a:lnTo>
                  <a:pt x="111" y="37"/>
                </a:lnTo>
                <a:lnTo>
                  <a:pt x="160" y="57"/>
                </a:lnTo>
                <a:lnTo>
                  <a:pt x="208" y="80"/>
                </a:lnTo>
                <a:lnTo>
                  <a:pt x="233" y="95"/>
                </a:lnTo>
                <a:lnTo>
                  <a:pt x="256" y="109"/>
                </a:lnTo>
                <a:lnTo>
                  <a:pt x="278" y="125"/>
                </a:lnTo>
                <a:lnTo>
                  <a:pt x="299" y="141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59"/>
          <p:cNvSpPr>
            <a:spLocks/>
          </p:cNvSpPr>
          <p:nvPr/>
        </p:nvSpPr>
        <p:spPr bwMode="auto">
          <a:xfrm rot="1836344">
            <a:off x="3060700" y="3763963"/>
            <a:ext cx="423863" cy="309562"/>
          </a:xfrm>
          <a:custGeom>
            <a:avLst/>
            <a:gdLst>
              <a:gd name="T0" fmla="*/ 0 w 267"/>
              <a:gd name="T1" fmla="*/ 0 h 195"/>
              <a:gd name="T2" fmla="*/ 0 w 267"/>
              <a:gd name="T3" fmla="*/ 0 h 195"/>
              <a:gd name="T4" fmla="*/ 47625 w 267"/>
              <a:gd name="T5" fmla="*/ 22225 h 195"/>
              <a:gd name="T6" fmla="*/ 100013 w 267"/>
              <a:gd name="T7" fmla="*/ 50800 h 195"/>
              <a:gd name="T8" fmla="*/ 161925 w 267"/>
              <a:gd name="T9" fmla="*/ 87312 h 195"/>
              <a:gd name="T10" fmla="*/ 230188 w 267"/>
              <a:gd name="T11" fmla="*/ 136525 h 195"/>
              <a:gd name="T12" fmla="*/ 301625 w 267"/>
              <a:gd name="T13" fmla="*/ 187325 h 195"/>
              <a:gd name="T14" fmla="*/ 334963 w 267"/>
              <a:gd name="T15" fmla="*/ 215900 h 195"/>
              <a:gd name="T16" fmla="*/ 366713 w 267"/>
              <a:gd name="T17" fmla="*/ 247650 h 195"/>
              <a:gd name="T18" fmla="*/ 395288 w 267"/>
              <a:gd name="T19" fmla="*/ 277812 h 195"/>
              <a:gd name="T20" fmla="*/ 423863 w 267"/>
              <a:gd name="T21" fmla="*/ 309562 h 19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67"/>
              <a:gd name="T34" fmla="*/ 0 h 195"/>
              <a:gd name="T35" fmla="*/ 267 w 267"/>
              <a:gd name="T36" fmla="*/ 195 h 19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67" h="195">
                <a:moveTo>
                  <a:pt x="0" y="0"/>
                </a:moveTo>
                <a:lnTo>
                  <a:pt x="0" y="0"/>
                </a:lnTo>
                <a:lnTo>
                  <a:pt x="30" y="14"/>
                </a:lnTo>
                <a:lnTo>
                  <a:pt x="63" y="32"/>
                </a:lnTo>
                <a:lnTo>
                  <a:pt x="102" y="55"/>
                </a:lnTo>
                <a:lnTo>
                  <a:pt x="145" y="86"/>
                </a:lnTo>
                <a:lnTo>
                  <a:pt x="190" y="118"/>
                </a:lnTo>
                <a:lnTo>
                  <a:pt x="211" y="136"/>
                </a:lnTo>
                <a:lnTo>
                  <a:pt x="231" y="156"/>
                </a:lnTo>
                <a:lnTo>
                  <a:pt x="249" y="175"/>
                </a:lnTo>
                <a:lnTo>
                  <a:pt x="267" y="195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63"/>
          <p:cNvSpPr>
            <a:spLocks/>
          </p:cNvSpPr>
          <p:nvPr/>
        </p:nvSpPr>
        <p:spPr bwMode="auto">
          <a:xfrm>
            <a:off x="2116138" y="3746500"/>
            <a:ext cx="495300" cy="176213"/>
          </a:xfrm>
          <a:custGeom>
            <a:avLst/>
            <a:gdLst>
              <a:gd name="T0" fmla="*/ 0 w 312"/>
              <a:gd name="T1" fmla="*/ 0 h 111"/>
              <a:gd name="T2" fmla="*/ 0 w 312"/>
              <a:gd name="T3" fmla="*/ 0 h 111"/>
              <a:gd name="T4" fmla="*/ 50800 w 312"/>
              <a:gd name="T5" fmla="*/ 7938 h 111"/>
              <a:gd name="T6" fmla="*/ 107950 w 312"/>
              <a:gd name="T7" fmla="*/ 22225 h 111"/>
              <a:gd name="T8" fmla="*/ 179388 w 312"/>
              <a:gd name="T9" fmla="*/ 39688 h 111"/>
              <a:gd name="T10" fmla="*/ 258763 w 312"/>
              <a:gd name="T11" fmla="*/ 65088 h 111"/>
              <a:gd name="T12" fmla="*/ 341313 w 312"/>
              <a:gd name="T13" fmla="*/ 93663 h 111"/>
              <a:gd name="T14" fmla="*/ 381000 w 312"/>
              <a:gd name="T15" fmla="*/ 112713 h 111"/>
              <a:gd name="T16" fmla="*/ 420688 w 312"/>
              <a:gd name="T17" fmla="*/ 133350 h 111"/>
              <a:gd name="T18" fmla="*/ 457200 w 312"/>
              <a:gd name="T19" fmla="*/ 152400 h 111"/>
              <a:gd name="T20" fmla="*/ 495300 w 312"/>
              <a:gd name="T21" fmla="*/ 176213 h 11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2"/>
              <a:gd name="T34" fmla="*/ 0 h 111"/>
              <a:gd name="T35" fmla="*/ 312 w 312"/>
              <a:gd name="T36" fmla="*/ 111 h 11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2" h="111">
                <a:moveTo>
                  <a:pt x="0" y="0"/>
                </a:moveTo>
                <a:lnTo>
                  <a:pt x="0" y="0"/>
                </a:lnTo>
                <a:lnTo>
                  <a:pt x="32" y="5"/>
                </a:lnTo>
                <a:lnTo>
                  <a:pt x="68" y="14"/>
                </a:lnTo>
                <a:lnTo>
                  <a:pt x="113" y="25"/>
                </a:lnTo>
                <a:lnTo>
                  <a:pt x="163" y="41"/>
                </a:lnTo>
                <a:lnTo>
                  <a:pt x="215" y="59"/>
                </a:lnTo>
                <a:lnTo>
                  <a:pt x="240" y="71"/>
                </a:lnTo>
                <a:lnTo>
                  <a:pt x="265" y="84"/>
                </a:lnTo>
                <a:lnTo>
                  <a:pt x="288" y="96"/>
                </a:lnTo>
                <a:lnTo>
                  <a:pt x="312" y="111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68"/>
          <p:cNvSpPr>
            <a:spLocks/>
          </p:cNvSpPr>
          <p:nvPr/>
        </p:nvSpPr>
        <p:spPr bwMode="auto">
          <a:xfrm>
            <a:off x="3705225" y="3738563"/>
            <a:ext cx="477838" cy="53975"/>
          </a:xfrm>
          <a:custGeom>
            <a:avLst/>
            <a:gdLst>
              <a:gd name="T0" fmla="*/ 0 w 329"/>
              <a:gd name="T1" fmla="*/ 53975 h 34"/>
              <a:gd name="T2" fmla="*/ 0 w 329"/>
              <a:gd name="T3" fmla="*/ 53975 h 34"/>
              <a:gd name="T4" fmla="*/ 46477 w 329"/>
              <a:gd name="T5" fmla="*/ 42863 h 34"/>
              <a:gd name="T6" fmla="*/ 101668 w 329"/>
              <a:gd name="T7" fmla="*/ 28575 h 34"/>
              <a:gd name="T8" fmla="*/ 165573 w 329"/>
              <a:gd name="T9" fmla="*/ 17463 h 34"/>
              <a:gd name="T10" fmla="*/ 241098 w 329"/>
              <a:gd name="T11" fmla="*/ 6350 h 34"/>
              <a:gd name="T12" fmla="*/ 322432 w 329"/>
              <a:gd name="T13" fmla="*/ 0 h 34"/>
              <a:gd name="T14" fmla="*/ 361646 w 329"/>
              <a:gd name="T15" fmla="*/ 0 h 34"/>
              <a:gd name="T16" fmla="*/ 402313 w 329"/>
              <a:gd name="T17" fmla="*/ 3175 h 34"/>
              <a:gd name="T18" fmla="*/ 441528 w 329"/>
              <a:gd name="T19" fmla="*/ 7938 h 34"/>
              <a:gd name="T20" fmla="*/ 477838 w 329"/>
              <a:gd name="T21" fmla="*/ 14288 h 3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29"/>
              <a:gd name="T34" fmla="*/ 0 h 34"/>
              <a:gd name="T35" fmla="*/ 329 w 329"/>
              <a:gd name="T36" fmla="*/ 34 h 3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29" h="34">
                <a:moveTo>
                  <a:pt x="0" y="34"/>
                </a:moveTo>
                <a:lnTo>
                  <a:pt x="0" y="34"/>
                </a:lnTo>
                <a:lnTo>
                  <a:pt x="32" y="27"/>
                </a:lnTo>
                <a:lnTo>
                  <a:pt x="70" y="18"/>
                </a:lnTo>
                <a:lnTo>
                  <a:pt x="114" y="11"/>
                </a:lnTo>
                <a:lnTo>
                  <a:pt x="166" y="4"/>
                </a:lnTo>
                <a:lnTo>
                  <a:pt x="222" y="0"/>
                </a:lnTo>
                <a:lnTo>
                  <a:pt x="249" y="0"/>
                </a:lnTo>
                <a:lnTo>
                  <a:pt x="277" y="2"/>
                </a:lnTo>
                <a:lnTo>
                  <a:pt x="304" y="5"/>
                </a:lnTo>
                <a:lnTo>
                  <a:pt x="329" y="9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72"/>
          <p:cNvSpPr>
            <a:spLocks/>
          </p:cNvSpPr>
          <p:nvPr/>
        </p:nvSpPr>
        <p:spPr bwMode="auto">
          <a:xfrm>
            <a:off x="2284413" y="5529263"/>
            <a:ext cx="406400" cy="330200"/>
          </a:xfrm>
          <a:custGeom>
            <a:avLst/>
            <a:gdLst>
              <a:gd name="T0" fmla="*/ 0 w 256"/>
              <a:gd name="T1" fmla="*/ 0 h 208"/>
              <a:gd name="T2" fmla="*/ 0 w 256"/>
              <a:gd name="T3" fmla="*/ 0 h 208"/>
              <a:gd name="T4" fmla="*/ 46038 w 256"/>
              <a:gd name="T5" fmla="*/ 25400 h 208"/>
              <a:gd name="T6" fmla="*/ 96838 w 256"/>
              <a:gd name="T7" fmla="*/ 57150 h 208"/>
              <a:gd name="T8" fmla="*/ 155575 w 256"/>
              <a:gd name="T9" fmla="*/ 96838 h 208"/>
              <a:gd name="T10" fmla="*/ 223838 w 256"/>
              <a:gd name="T11" fmla="*/ 144463 h 208"/>
              <a:gd name="T12" fmla="*/ 290513 w 256"/>
              <a:gd name="T13" fmla="*/ 201613 h 208"/>
              <a:gd name="T14" fmla="*/ 323850 w 256"/>
              <a:gd name="T15" fmla="*/ 230188 h 208"/>
              <a:gd name="T16" fmla="*/ 352425 w 256"/>
              <a:gd name="T17" fmla="*/ 265113 h 208"/>
              <a:gd name="T18" fmla="*/ 381000 w 256"/>
              <a:gd name="T19" fmla="*/ 295275 h 208"/>
              <a:gd name="T20" fmla="*/ 406400 w 256"/>
              <a:gd name="T21" fmla="*/ 330200 h 20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56"/>
              <a:gd name="T34" fmla="*/ 0 h 208"/>
              <a:gd name="T35" fmla="*/ 256 w 256"/>
              <a:gd name="T36" fmla="*/ 208 h 20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56" h="208">
                <a:moveTo>
                  <a:pt x="0" y="0"/>
                </a:moveTo>
                <a:lnTo>
                  <a:pt x="0" y="0"/>
                </a:lnTo>
                <a:lnTo>
                  <a:pt x="29" y="16"/>
                </a:lnTo>
                <a:lnTo>
                  <a:pt x="61" y="36"/>
                </a:lnTo>
                <a:lnTo>
                  <a:pt x="98" y="61"/>
                </a:lnTo>
                <a:lnTo>
                  <a:pt x="141" y="91"/>
                </a:lnTo>
                <a:lnTo>
                  <a:pt x="183" y="127"/>
                </a:lnTo>
                <a:lnTo>
                  <a:pt x="204" y="145"/>
                </a:lnTo>
                <a:lnTo>
                  <a:pt x="222" y="167"/>
                </a:lnTo>
                <a:lnTo>
                  <a:pt x="240" y="186"/>
                </a:lnTo>
                <a:lnTo>
                  <a:pt x="256" y="208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76"/>
          <p:cNvSpPr>
            <a:spLocks/>
          </p:cNvSpPr>
          <p:nvPr/>
        </p:nvSpPr>
        <p:spPr bwMode="auto">
          <a:xfrm rot="2096053">
            <a:off x="3032125" y="4411663"/>
            <a:ext cx="523875" cy="38100"/>
          </a:xfrm>
          <a:custGeom>
            <a:avLst/>
            <a:gdLst>
              <a:gd name="T0" fmla="*/ 0 w 330"/>
              <a:gd name="T1" fmla="*/ 20638 h 24"/>
              <a:gd name="T2" fmla="*/ 0 w 330"/>
              <a:gd name="T3" fmla="*/ 20638 h 24"/>
              <a:gd name="T4" fmla="*/ 50800 w 330"/>
              <a:gd name="T5" fmla="*/ 12700 h 24"/>
              <a:gd name="T6" fmla="*/ 111125 w 330"/>
              <a:gd name="T7" fmla="*/ 6350 h 24"/>
              <a:gd name="T8" fmla="*/ 182563 w 330"/>
              <a:gd name="T9" fmla="*/ 3175 h 24"/>
              <a:gd name="T10" fmla="*/ 266700 w 330"/>
              <a:gd name="T11" fmla="*/ 0 h 24"/>
              <a:gd name="T12" fmla="*/ 355600 w 330"/>
              <a:gd name="T13" fmla="*/ 6350 h 24"/>
              <a:gd name="T14" fmla="*/ 398463 w 330"/>
              <a:gd name="T15" fmla="*/ 9525 h 24"/>
              <a:gd name="T16" fmla="*/ 441325 w 330"/>
              <a:gd name="T17" fmla="*/ 17463 h 24"/>
              <a:gd name="T18" fmla="*/ 482600 w 330"/>
              <a:gd name="T19" fmla="*/ 26988 h 24"/>
              <a:gd name="T20" fmla="*/ 523875 w 330"/>
              <a:gd name="T21" fmla="*/ 38100 h 2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30"/>
              <a:gd name="T34" fmla="*/ 0 h 24"/>
              <a:gd name="T35" fmla="*/ 330 w 330"/>
              <a:gd name="T36" fmla="*/ 24 h 2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30" h="24">
                <a:moveTo>
                  <a:pt x="0" y="13"/>
                </a:moveTo>
                <a:lnTo>
                  <a:pt x="0" y="13"/>
                </a:lnTo>
                <a:lnTo>
                  <a:pt x="32" y="8"/>
                </a:lnTo>
                <a:lnTo>
                  <a:pt x="70" y="4"/>
                </a:lnTo>
                <a:lnTo>
                  <a:pt x="115" y="2"/>
                </a:lnTo>
                <a:lnTo>
                  <a:pt x="168" y="0"/>
                </a:lnTo>
                <a:lnTo>
                  <a:pt x="224" y="4"/>
                </a:lnTo>
                <a:lnTo>
                  <a:pt x="251" y="6"/>
                </a:lnTo>
                <a:lnTo>
                  <a:pt x="278" y="11"/>
                </a:lnTo>
                <a:lnTo>
                  <a:pt x="304" y="17"/>
                </a:lnTo>
                <a:lnTo>
                  <a:pt x="330" y="24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80"/>
          <p:cNvSpPr>
            <a:spLocks/>
          </p:cNvSpPr>
          <p:nvPr/>
        </p:nvSpPr>
        <p:spPr bwMode="auto">
          <a:xfrm>
            <a:off x="2344738" y="4719638"/>
            <a:ext cx="447675" cy="166687"/>
          </a:xfrm>
          <a:custGeom>
            <a:avLst/>
            <a:gdLst>
              <a:gd name="T0" fmla="*/ 0 w 314"/>
              <a:gd name="T1" fmla="*/ 166687 h 105"/>
              <a:gd name="T2" fmla="*/ 0 w 314"/>
              <a:gd name="T3" fmla="*/ 166687 h 105"/>
              <a:gd name="T4" fmla="*/ 41346 w 314"/>
              <a:gd name="T5" fmla="*/ 141287 h 105"/>
              <a:gd name="T6" fmla="*/ 89820 w 314"/>
              <a:gd name="T7" fmla="*/ 115887 h 105"/>
              <a:gd name="T8" fmla="*/ 151126 w 314"/>
              <a:gd name="T9" fmla="*/ 87312 h 105"/>
              <a:gd name="T10" fmla="*/ 219560 w 314"/>
              <a:gd name="T11" fmla="*/ 55562 h 105"/>
              <a:gd name="T12" fmla="*/ 293698 w 314"/>
              <a:gd name="T13" fmla="*/ 30162 h 105"/>
              <a:gd name="T14" fmla="*/ 332192 w 314"/>
              <a:gd name="T15" fmla="*/ 19050 h 105"/>
              <a:gd name="T16" fmla="*/ 370686 w 314"/>
              <a:gd name="T17" fmla="*/ 11112 h 105"/>
              <a:gd name="T18" fmla="*/ 409181 w 314"/>
              <a:gd name="T19" fmla="*/ 1587 h 105"/>
              <a:gd name="T20" fmla="*/ 447675 w 314"/>
              <a:gd name="T21" fmla="*/ 0 h 10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4"/>
              <a:gd name="T34" fmla="*/ 0 h 105"/>
              <a:gd name="T35" fmla="*/ 314 w 314"/>
              <a:gd name="T36" fmla="*/ 105 h 10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4" h="105">
                <a:moveTo>
                  <a:pt x="0" y="105"/>
                </a:moveTo>
                <a:lnTo>
                  <a:pt x="0" y="105"/>
                </a:lnTo>
                <a:lnTo>
                  <a:pt x="29" y="89"/>
                </a:lnTo>
                <a:lnTo>
                  <a:pt x="63" y="73"/>
                </a:lnTo>
                <a:lnTo>
                  <a:pt x="106" y="55"/>
                </a:lnTo>
                <a:lnTo>
                  <a:pt x="154" y="35"/>
                </a:lnTo>
                <a:lnTo>
                  <a:pt x="206" y="19"/>
                </a:lnTo>
                <a:lnTo>
                  <a:pt x="233" y="12"/>
                </a:lnTo>
                <a:lnTo>
                  <a:pt x="260" y="7"/>
                </a:lnTo>
                <a:lnTo>
                  <a:pt x="287" y="1"/>
                </a:lnTo>
                <a:lnTo>
                  <a:pt x="314" y="0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84"/>
          <p:cNvSpPr>
            <a:spLocks/>
          </p:cNvSpPr>
          <p:nvPr/>
        </p:nvSpPr>
        <p:spPr bwMode="auto">
          <a:xfrm>
            <a:off x="3036888" y="4999038"/>
            <a:ext cx="515937" cy="104775"/>
          </a:xfrm>
          <a:custGeom>
            <a:avLst/>
            <a:gdLst>
              <a:gd name="T0" fmla="*/ 0 w 325"/>
              <a:gd name="T1" fmla="*/ 0 h 66"/>
              <a:gd name="T2" fmla="*/ 0 w 325"/>
              <a:gd name="T3" fmla="*/ 0 h 66"/>
              <a:gd name="T4" fmla="*/ 53975 w 325"/>
              <a:gd name="T5" fmla="*/ 0 h 66"/>
              <a:gd name="T6" fmla="*/ 114300 w 325"/>
              <a:gd name="T7" fmla="*/ 4763 h 66"/>
              <a:gd name="T8" fmla="*/ 185737 w 325"/>
              <a:gd name="T9" fmla="*/ 14288 h 66"/>
              <a:gd name="T10" fmla="*/ 268287 w 325"/>
              <a:gd name="T11" fmla="*/ 25400 h 66"/>
              <a:gd name="T12" fmla="*/ 352425 w 325"/>
              <a:gd name="T13" fmla="*/ 44450 h 66"/>
              <a:gd name="T14" fmla="*/ 395287 w 325"/>
              <a:gd name="T15" fmla="*/ 55563 h 66"/>
              <a:gd name="T16" fmla="*/ 438150 w 325"/>
              <a:gd name="T17" fmla="*/ 69850 h 66"/>
              <a:gd name="T18" fmla="*/ 477837 w 325"/>
              <a:gd name="T19" fmla="*/ 87313 h 66"/>
              <a:gd name="T20" fmla="*/ 515937 w 325"/>
              <a:gd name="T21" fmla="*/ 104775 h 6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25"/>
              <a:gd name="T34" fmla="*/ 0 h 66"/>
              <a:gd name="T35" fmla="*/ 325 w 325"/>
              <a:gd name="T36" fmla="*/ 66 h 6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25" h="66">
                <a:moveTo>
                  <a:pt x="0" y="0"/>
                </a:moveTo>
                <a:lnTo>
                  <a:pt x="0" y="0"/>
                </a:lnTo>
                <a:lnTo>
                  <a:pt x="34" y="0"/>
                </a:lnTo>
                <a:lnTo>
                  <a:pt x="72" y="3"/>
                </a:lnTo>
                <a:lnTo>
                  <a:pt x="117" y="9"/>
                </a:lnTo>
                <a:lnTo>
                  <a:pt x="169" y="16"/>
                </a:lnTo>
                <a:lnTo>
                  <a:pt x="222" y="28"/>
                </a:lnTo>
                <a:lnTo>
                  <a:pt x="249" y="35"/>
                </a:lnTo>
                <a:lnTo>
                  <a:pt x="276" y="44"/>
                </a:lnTo>
                <a:lnTo>
                  <a:pt x="301" y="55"/>
                </a:lnTo>
                <a:lnTo>
                  <a:pt x="325" y="66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7190" name="Group 104"/>
          <p:cNvGrpSpPr>
            <a:grpSpLocks/>
          </p:cNvGrpSpPr>
          <p:nvPr/>
        </p:nvGrpSpPr>
        <p:grpSpPr bwMode="auto">
          <a:xfrm>
            <a:off x="4867275" y="771525"/>
            <a:ext cx="3373438" cy="2065338"/>
            <a:chOff x="4867275" y="771526"/>
            <a:chExt cx="3373437" cy="2065338"/>
          </a:xfrm>
        </p:grpSpPr>
        <p:sp>
          <p:nvSpPr>
            <p:cNvPr id="7192" name="Freeform 40"/>
            <p:cNvSpPr>
              <a:spLocks/>
            </p:cNvSpPr>
            <p:nvPr/>
          </p:nvSpPr>
          <p:spPr bwMode="auto">
            <a:xfrm>
              <a:off x="4867275" y="771526"/>
              <a:ext cx="3373437" cy="2065338"/>
            </a:xfrm>
            <a:custGeom>
              <a:avLst/>
              <a:gdLst>
                <a:gd name="T0" fmla="*/ 0 w 2125"/>
                <a:gd name="T1" fmla="*/ 920750 h 1301"/>
                <a:gd name="T2" fmla="*/ 0 w 2125"/>
                <a:gd name="T3" fmla="*/ 920750 h 1301"/>
                <a:gd name="T4" fmla="*/ 31750 w 2125"/>
                <a:gd name="T5" fmla="*/ 919163 h 1301"/>
                <a:gd name="T6" fmla="*/ 66675 w 2125"/>
                <a:gd name="T7" fmla="*/ 915988 h 1301"/>
                <a:gd name="T8" fmla="*/ 114300 w 2125"/>
                <a:gd name="T9" fmla="*/ 919163 h 1301"/>
                <a:gd name="T10" fmla="*/ 171450 w 2125"/>
                <a:gd name="T11" fmla="*/ 927100 h 1301"/>
                <a:gd name="T12" fmla="*/ 203200 w 2125"/>
                <a:gd name="T13" fmla="*/ 933450 h 1301"/>
                <a:gd name="T14" fmla="*/ 236537 w 2125"/>
                <a:gd name="T15" fmla="*/ 944563 h 1301"/>
                <a:gd name="T16" fmla="*/ 271462 w 2125"/>
                <a:gd name="T17" fmla="*/ 955675 h 1301"/>
                <a:gd name="T18" fmla="*/ 307975 w 2125"/>
                <a:gd name="T19" fmla="*/ 969963 h 1301"/>
                <a:gd name="T20" fmla="*/ 347662 w 2125"/>
                <a:gd name="T21" fmla="*/ 987425 h 1301"/>
                <a:gd name="T22" fmla="*/ 387350 w 2125"/>
                <a:gd name="T23" fmla="*/ 1009650 h 1301"/>
                <a:gd name="T24" fmla="*/ 427037 w 2125"/>
                <a:gd name="T25" fmla="*/ 1035050 h 1301"/>
                <a:gd name="T26" fmla="*/ 469900 w 2125"/>
                <a:gd name="T27" fmla="*/ 1063625 h 1301"/>
                <a:gd name="T28" fmla="*/ 512762 w 2125"/>
                <a:gd name="T29" fmla="*/ 1098550 h 1301"/>
                <a:gd name="T30" fmla="*/ 555625 w 2125"/>
                <a:gd name="T31" fmla="*/ 1135063 h 1301"/>
                <a:gd name="T32" fmla="*/ 598487 w 2125"/>
                <a:gd name="T33" fmla="*/ 1179513 h 1301"/>
                <a:gd name="T34" fmla="*/ 641350 w 2125"/>
                <a:gd name="T35" fmla="*/ 1228725 h 1301"/>
                <a:gd name="T36" fmla="*/ 682625 w 2125"/>
                <a:gd name="T37" fmla="*/ 1282700 h 1301"/>
                <a:gd name="T38" fmla="*/ 725487 w 2125"/>
                <a:gd name="T39" fmla="*/ 1343025 h 1301"/>
                <a:gd name="T40" fmla="*/ 768350 w 2125"/>
                <a:gd name="T41" fmla="*/ 1408113 h 1301"/>
                <a:gd name="T42" fmla="*/ 811212 w 2125"/>
                <a:gd name="T43" fmla="*/ 1479550 h 1301"/>
                <a:gd name="T44" fmla="*/ 850900 w 2125"/>
                <a:gd name="T45" fmla="*/ 1558925 h 1301"/>
                <a:gd name="T46" fmla="*/ 890587 w 2125"/>
                <a:gd name="T47" fmla="*/ 1643063 h 1301"/>
                <a:gd name="T48" fmla="*/ 930275 w 2125"/>
                <a:gd name="T49" fmla="*/ 1738313 h 1301"/>
                <a:gd name="T50" fmla="*/ 968375 w 2125"/>
                <a:gd name="T51" fmla="*/ 1839913 h 1301"/>
                <a:gd name="T52" fmla="*/ 1004887 w 2125"/>
                <a:gd name="T53" fmla="*/ 1947863 h 1301"/>
                <a:gd name="T54" fmla="*/ 1038225 w 2125"/>
                <a:gd name="T55" fmla="*/ 2065338 h 1301"/>
                <a:gd name="T56" fmla="*/ 3373437 w 2125"/>
                <a:gd name="T57" fmla="*/ 1069975 h 1301"/>
                <a:gd name="T58" fmla="*/ 3373437 w 2125"/>
                <a:gd name="T59" fmla="*/ 1069975 h 1301"/>
                <a:gd name="T60" fmla="*/ 3359150 w 2125"/>
                <a:gd name="T61" fmla="*/ 1023938 h 1301"/>
                <a:gd name="T62" fmla="*/ 3344862 w 2125"/>
                <a:gd name="T63" fmla="*/ 973138 h 1301"/>
                <a:gd name="T64" fmla="*/ 3322637 w 2125"/>
                <a:gd name="T65" fmla="*/ 904875 h 1301"/>
                <a:gd name="T66" fmla="*/ 3294062 w 2125"/>
                <a:gd name="T67" fmla="*/ 825500 h 1301"/>
                <a:gd name="T68" fmla="*/ 3257550 w 2125"/>
                <a:gd name="T69" fmla="*/ 736600 h 1301"/>
                <a:gd name="T70" fmla="*/ 3214687 w 2125"/>
                <a:gd name="T71" fmla="*/ 642938 h 1301"/>
                <a:gd name="T72" fmla="*/ 3163887 w 2125"/>
                <a:gd name="T73" fmla="*/ 546100 h 1301"/>
                <a:gd name="T74" fmla="*/ 3135312 w 2125"/>
                <a:gd name="T75" fmla="*/ 495300 h 1301"/>
                <a:gd name="T76" fmla="*/ 3103562 w 2125"/>
                <a:gd name="T77" fmla="*/ 446088 h 1301"/>
                <a:gd name="T78" fmla="*/ 3070225 w 2125"/>
                <a:gd name="T79" fmla="*/ 398463 h 1301"/>
                <a:gd name="T80" fmla="*/ 3035300 w 2125"/>
                <a:gd name="T81" fmla="*/ 349250 h 1301"/>
                <a:gd name="T82" fmla="*/ 2998787 w 2125"/>
                <a:gd name="T83" fmla="*/ 304800 h 1301"/>
                <a:gd name="T84" fmla="*/ 2960687 w 2125"/>
                <a:gd name="T85" fmla="*/ 261938 h 1301"/>
                <a:gd name="T86" fmla="*/ 2921000 w 2125"/>
                <a:gd name="T87" fmla="*/ 219075 h 1301"/>
                <a:gd name="T88" fmla="*/ 2876550 w 2125"/>
                <a:gd name="T89" fmla="*/ 179388 h 1301"/>
                <a:gd name="T90" fmla="*/ 2833687 w 2125"/>
                <a:gd name="T91" fmla="*/ 142875 h 1301"/>
                <a:gd name="T92" fmla="*/ 2784475 w 2125"/>
                <a:gd name="T93" fmla="*/ 107950 h 1301"/>
                <a:gd name="T94" fmla="*/ 2736850 w 2125"/>
                <a:gd name="T95" fmla="*/ 79375 h 1301"/>
                <a:gd name="T96" fmla="*/ 2686050 w 2125"/>
                <a:gd name="T97" fmla="*/ 53975 h 1301"/>
                <a:gd name="T98" fmla="*/ 2632075 w 2125"/>
                <a:gd name="T99" fmla="*/ 31750 h 1301"/>
                <a:gd name="T100" fmla="*/ 2574925 w 2125"/>
                <a:gd name="T101" fmla="*/ 17463 h 1301"/>
                <a:gd name="T102" fmla="*/ 2514600 w 2125"/>
                <a:gd name="T103" fmla="*/ 6350 h 1301"/>
                <a:gd name="T104" fmla="*/ 2455862 w 2125"/>
                <a:gd name="T105" fmla="*/ 0 h 1301"/>
                <a:gd name="T106" fmla="*/ 0 w 2125"/>
                <a:gd name="T107" fmla="*/ 920750 h 130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125"/>
                <a:gd name="T163" fmla="*/ 0 h 1301"/>
                <a:gd name="T164" fmla="*/ 2125 w 2125"/>
                <a:gd name="T165" fmla="*/ 1301 h 130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125" h="1301">
                  <a:moveTo>
                    <a:pt x="0" y="580"/>
                  </a:moveTo>
                  <a:lnTo>
                    <a:pt x="0" y="580"/>
                  </a:lnTo>
                  <a:lnTo>
                    <a:pt x="20" y="579"/>
                  </a:lnTo>
                  <a:lnTo>
                    <a:pt x="42" y="577"/>
                  </a:lnTo>
                  <a:lnTo>
                    <a:pt x="72" y="579"/>
                  </a:lnTo>
                  <a:lnTo>
                    <a:pt x="108" y="584"/>
                  </a:lnTo>
                  <a:lnTo>
                    <a:pt x="128" y="588"/>
                  </a:lnTo>
                  <a:lnTo>
                    <a:pt x="149" y="595"/>
                  </a:lnTo>
                  <a:lnTo>
                    <a:pt x="171" y="602"/>
                  </a:lnTo>
                  <a:lnTo>
                    <a:pt x="194" y="611"/>
                  </a:lnTo>
                  <a:lnTo>
                    <a:pt x="219" y="622"/>
                  </a:lnTo>
                  <a:lnTo>
                    <a:pt x="244" y="636"/>
                  </a:lnTo>
                  <a:lnTo>
                    <a:pt x="269" y="652"/>
                  </a:lnTo>
                  <a:lnTo>
                    <a:pt x="296" y="670"/>
                  </a:lnTo>
                  <a:lnTo>
                    <a:pt x="323" y="692"/>
                  </a:lnTo>
                  <a:lnTo>
                    <a:pt x="350" y="715"/>
                  </a:lnTo>
                  <a:lnTo>
                    <a:pt x="377" y="743"/>
                  </a:lnTo>
                  <a:lnTo>
                    <a:pt x="404" y="774"/>
                  </a:lnTo>
                  <a:lnTo>
                    <a:pt x="430" y="808"/>
                  </a:lnTo>
                  <a:lnTo>
                    <a:pt x="457" y="846"/>
                  </a:lnTo>
                  <a:lnTo>
                    <a:pt x="484" y="887"/>
                  </a:lnTo>
                  <a:lnTo>
                    <a:pt x="511" y="932"/>
                  </a:lnTo>
                  <a:lnTo>
                    <a:pt x="536" y="982"/>
                  </a:lnTo>
                  <a:lnTo>
                    <a:pt x="561" y="1035"/>
                  </a:lnTo>
                  <a:lnTo>
                    <a:pt x="586" y="1095"/>
                  </a:lnTo>
                  <a:lnTo>
                    <a:pt x="610" y="1159"/>
                  </a:lnTo>
                  <a:lnTo>
                    <a:pt x="633" y="1227"/>
                  </a:lnTo>
                  <a:lnTo>
                    <a:pt x="654" y="1301"/>
                  </a:lnTo>
                  <a:lnTo>
                    <a:pt x="2125" y="674"/>
                  </a:lnTo>
                  <a:lnTo>
                    <a:pt x="2116" y="645"/>
                  </a:lnTo>
                  <a:lnTo>
                    <a:pt x="2107" y="613"/>
                  </a:lnTo>
                  <a:lnTo>
                    <a:pt x="2093" y="570"/>
                  </a:lnTo>
                  <a:lnTo>
                    <a:pt x="2075" y="520"/>
                  </a:lnTo>
                  <a:lnTo>
                    <a:pt x="2052" y="464"/>
                  </a:lnTo>
                  <a:lnTo>
                    <a:pt x="2025" y="405"/>
                  </a:lnTo>
                  <a:lnTo>
                    <a:pt x="1993" y="344"/>
                  </a:lnTo>
                  <a:lnTo>
                    <a:pt x="1975" y="312"/>
                  </a:lnTo>
                  <a:lnTo>
                    <a:pt x="1955" y="281"/>
                  </a:lnTo>
                  <a:lnTo>
                    <a:pt x="1934" y="251"/>
                  </a:lnTo>
                  <a:lnTo>
                    <a:pt x="1912" y="220"/>
                  </a:lnTo>
                  <a:lnTo>
                    <a:pt x="1889" y="192"/>
                  </a:lnTo>
                  <a:lnTo>
                    <a:pt x="1865" y="165"/>
                  </a:lnTo>
                  <a:lnTo>
                    <a:pt x="1840" y="138"/>
                  </a:lnTo>
                  <a:lnTo>
                    <a:pt x="1812" y="113"/>
                  </a:lnTo>
                  <a:lnTo>
                    <a:pt x="1785" y="90"/>
                  </a:lnTo>
                  <a:lnTo>
                    <a:pt x="1754" y="68"/>
                  </a:lnTo>
                  <a:lnTo>
                    <a:pt x="1724" y="50"/>
                  </a:lnTo>
                  <a:lnTo>
                    <a:pt x="1692" y="34"/>
                  </a:lnTo>
                  <a:lnTo>
                    <a:pt x="1658" y="20"/>
                  </a:lnTo>
                  <a:lnTo>
                    <a:pt x="1622" y="11"/>
                  </a:lnTo>
                  <a:lnTo>
                    <a:pt x="1584" y="4"/>
                  </a:lnTo>
                  <a:lnTo>
                    <a:pt x="1547" y="0"/>
                  </a:lnTo>
                  <a:lnTo>
                    <a:pt x="0" y="5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41"/>
            <p:cNvSpPr>
              <a:spLocks/>
            </p:cNvSpPr>
            <p:nvPr/>
          </p:nvSpPr>
          <p:spPr bwMode="auto">
            <a:xfrm>
              <a:off x="4867275" y="771526"/>
              <a:ext cx="3373437" cy="2065338"/>
            </a:xfrm>
            <a:custGeom>
              <a:avLst/>
              <a:gdLst>
                <a:gd name="T0" fmla="*/ 0 w 2125"/>
                <a:gd name="T1" fmla="*/ 920750 h 1301"/>
                <a:gd name="T2" fmla="*/ 0 w 2125"/>
                <a:gd name="T3" fmla="*/ 920750 h 1301"/>
                <a:gd name="T4" fmla="*/ 31750 w 2125"/>
                <a:gd name="T5" fmla="*/ 919163 h 1301"/>
                <a:gd name="T6" fmla="*/ 66675 w 2125"/>
                <a:gd name="T7" fmla="*/ 915988 h 1301"/>
                <a:gd name="T8" fmla="*/ 114300 w 2125"/>
                <a:gd name="T9" fmla="*/ 919163 h 1301"/>
                <a:gd name="T10" fmla="*/ 171450 w 2125"/>
                <a:gd name="T11" fmla="*/ 927100 h 1301"/>
                <a:gd name="T12" fmla="*/ 203200 w 2125"/>
                <a:gd name="T13" fmla="*/ 933450 h 1301"/>
                <a:gd name="T14" fmla="*/ 236537 w 2125"/>
                <a:gd name="T15" fmla="*/ 944563 h 1301"/>
                <a:gd name="T16" fmla="*/ 271462 w 2125"/>
                <a:gd name="T17" fmla="*/ 955675 h 1301"/>
                <a:gd name="T18" fmla="*/ 307975 w 2125"/>
                <a:gd name="T19" fmla="*/ 969963 h 1301"/>
                <a:gd name="T20" fmla="*/ 347662 w 2125"/>
                <a:gd name="T21" fmla="*/ 987425 h 1301"/>
                <a:gd name="T22" fmla="*/ 387350 w 2125"/>
                <a:gd name="T23" fmla="*/ 1009650 h 1301"/>
                <a:gd name="T24" fmla="*/ 427037 w 2125"/>
                <a:gd name="T25" fmla="*/ 1035050 h 1301"/>
                <a:gd name="T26" fmla="*/ 469900 w 2125"/>
                <a:gd name="T27" fmla="*/ 1063625 h 1301"/>
                <a:gd name="T28" fmla="*/ 512762 w 2125"/>
                <a:gd name="T29" fmla="*/ 1098550 h 1301"/>
                <a:gd name="T30" fmla="*/ 555625 w 2125"/>
                <a:gd name="T31" fmla="*/ 1135063 h 1301"/>
                <a:gd name="T32" fmla="*/ 598487 w 2125"/>
                <a:gd name="T33" fmla="*/ 1179513 h 1301"/>
                <a:gd name="T34" fmla="*/ 641350 w 2125"/>
                <a:gd name="T35" fmla="*/ 1228725 h 1301"/>
                <a:gd name="T36" fmla="*/ 682625 w 2125"/>
                <a:gd name="T37" fmla="*/ 1282700 h 1301"/>
                <a:gd name="T38" fmla="*/ 725487 w 2125"/>
                <a:gd name="T39" fmla="*/ 1343025 h 1301"/>
                <a:gd name="T40" fmla="*/ 768350 w 2125"/>
                <a:gd name="T41" fmla="*/ 1408113 h 1301"/>
                <a:gd name="T42" fmla="*/ 811212 w 2125"/>
                <a:gd name="T43" fmla="*/ 1479550 h 1301"/>
                <a:gd name="T44" fmla="*/ 850900 w 2125"/>
                <a:gd name="T45" fmla="*/ 1558925 h 1301"/>
                <a:gd name="T46" fmla="*/ 890587 w 2125"/>
                <a:gd name="T47" fmla="*/ 1643063 h 1301"/>
                <a:gd name="T48" fmla="*/ 930275 w 2125"/>
                <a:gd name="T49" fmla="*/ 1738313 h 1301"/>
                <a:gd name="T50" fmla="*/ 968375 w 2125"/>
                <a:gd name="T51" fmla="*/ 1839913 h 1301"/>
                <a:gd name="T52" fmla="*/ 1004887 w 2125"/>
                <a:gd name="T53" fmla="*/ 1947863 h 1301"/>
                <a:gd name="T54" fmla="*/ 1038225 w 2125"/>
                <a:gd name="T55" fmla="*/ 2065338 h 1301"/>
                <a:gd name="T56" fmla="*/ 3373437 w 2125"/>
                <a:gd name="T57" fmla="*/ 1069975 h 1301"/>
                <a:gd name="T58" fmla="*/ 3373437 w 2125"/>
                <a:gd name="T59" fmla="*/ 1069975 h 1301"/>
                <a:gd name="T60" fmla="*/ 3359150 w 2125"/>
                <a:gd name="T61" fmla="*/ 1023938 h 1301"/>
                <a:gd name="T62" fmla="*/ 3344862 w 2125"/>
                <a:gd name="T63" fmla="*/ 973138 h 1301"/>
                <a:gd name="T64" fmla="*/ 3322637 w 2125"/>
                <a:gd name="T65" fmla="*/ 904875 h 1301"/>
                <a:gd name="T66" fmla="*/ 3294062 w 2125"/>
                <a:gd name="T67" fmla="*/ 825500 h 1301"/>
                <a:gd name="T68" fmla="*/ 3257550 w 2125"/>
                <a:gd name="T69" fmla="*/ 736600 h 1301"/>
                <a:gd name="T70" fmla="*/ 3214687 w 2125"/>
                <a:gd name="T71" fmla="*/ 642938 h 1301"/>
                <a:gd name="T72" fmla="*/ 3163887 w 2125"/>
                <a:gd name="T73" fmla="*/ 546100 h 1301"/>
                <a:gd name="T74" fmla="*/ 3135312 w 2125"/>
                <a:gd name="T75" fmla="*/ 495300 h 1301"/>
                <a:gd name="T76" fmla="*/ 3103562 w 2125"/>
                <a:gd name="T77" fmla="*/ 446088 h 1301"/>
                <a:gd name="T78" fmla="*/ 3070225 w 2125"/>
                <a:gd name="T79" fmla="*/ 398463 h 1301"/>
                <a:gd name="T80" fmla="*/ 3035300 w 2125"/>
                <a:gd name="T81" fmla="*/ 349250 h 1301"/>
                <a:gd name="T82" fmla="*/ 2998787 w 2125"/>
                <a:gd name="T83" fmla="*/ 304800 h 1301"/>
                <a:gd name="T84" fmla="*/ 2960687 w 2125"/>
                <a:gd name="T85" fmla="*/ 261938 h 1301"/>
                <a:gd name="T86" fmla="*/ 2921000 w 2125"/>
                <a:gd name="T87" fmla="*/ 219075 h 1301"/>
                <a:gd name="T88" fmla="*/ 2876550 w 2125"/>
                <a:gd name="T89" fmla="*/ 179388 h 1301"/>
                <a:gd name="T90" fmla="*/ 2833687 w 2125"/>
                <a:gd name="T91" fmla="*/ 142875 h 1301"/>
                <a:gd name="T92" fmla="*/ 2784475 w 2125"/>
                <a:gd name="T93" fmla="*/ 107950 h 1301"/>
                <a:gd name="T94" fmla="*/ 2736850 w 2125"/>
                <a:gd name="T95" fmla="*/ 79375 h 1301"/>
                <a:gd name="T96" fmla="*/ 2686050 w 2125"/>
                <a:gd name="T97" fmla="*/ 53975 h 1301"/>
                <a:gd name="T98" fmla="*/ 2632075 w 2125"/>
                <a:gd name="T99" fmla="*/ 31750 h 1301"/>
                <a:gd name="T100" fmla="*/ 2574925 w 2125"/>
                <a:gd name="T101" fmla="*/ 17463 h 1301"/>
                <a:gd name="T102" fmla="*/ 2514600 w 2125"/>
                <a:gd name="T103" fmla="*/ 6350 h 1301"/>
                <a:gd name="T104" fmla="*/ 2455862 w 2125"/>
                <a:gd name="T105" fmla="*/ 0 h 1301"/>
                <a:gd name="T106" fmla="*/ 0 w 2125"/>
                <a:gd name="T107" fmla="*/ 920750 h 130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125"/>
                <a:gd name="T163" fmla="*/ 0 h 1301"/>
                <a:gd name="T164" fmla="*/ 2125 w 2125"/>
                <a:gd name="T165" fmla="*/ 1301 h 130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125" h="1301">
                  <a:moveTo>
                    <a:pt x="0" y="580"/>
                  </a:moveTo>
                  <a:lnTo>
                    <a:pt x="0" y="580"/>
                  </a:lnTo>
                  <a:lnTo>
                    <a:pt x="20" y="579"/>
                  </a:lnTo>
                  <a:lnTo>
                    <a:pt x="42" y="577"/>
                  </a:lnTo>
                  <a:lnTo>
                    <a:pt x="72" y="579"/>
                  </a:lnTo>
                  <a:lnTo>
                    <a:pt x="108" y="584"/>
                  </a:lnTo>
                  <a:lnTo>
                    <a:pt x="128" y="588"/>
                  </a:lnTo>
                  <a:lnTo>
                    <a:pt x="149" y="595"/>
                  </a:lnTo>
                  <a:lnTo>
                    <a:pt x="171" y="602"/>
                  </a:lnTo>
                  <a:lnTo>
                    <a:pt x="194" y="611"/>
                  </a:lnTo>
                  <a:lnTo>
                    <a:pt x="219" y="622"/>
                  </a:lnTo>
                  <a:lnTo>
                    <a:pt x="244" y="636"/>
                  </a:lnTo>
                  <a:lnTo>
                    <a:pt x="269" y="652"/>
                  </a:lnTo>
                  <a:lnTo>
                    <a:pt x="296" y="670"/>
                  </a:lnTo>
                  <a:lnTo>
                    <a:pt x="323" y="692"/>
                  </a:lnTo>
                  <a:lnTo>
                    <a:pt x="350" y="715"/>
                  </a:lnTo>
                  <a:lnTo>
                    <a:pt x="377" y="743"/>
                  </a:lnTo>
                  <a:lnTo>
                    <a:pt x="404" y="774"/>
                  </a:lnTo>
                  <a:lnTo>
                    <a:pt x="430" y="808"/>
                  </a:lnTo>
                  <a:lnTo>
                    <a:pt x="457" y="846"/>
                  </a:lnTo>
                  <a:lnTo>
                    <a:pt x="484" y="887"/>
                  </a:lnTo>
                  <a:lnTo>
                    <a:pt x="511" y="932"/>
                  </a:lnTo>
                  <a:lnTo>
                    <a:pt x="536" y="982"/>
                  </a:lnTo>
                  <a:lnTo>
                    <a:pt x="561" y="1035"/>
                  </a:lnTo>
                  <a:lnTo>
                    <a:pt x="586" y="1095"/>
                  </a:lnTo>
                  <a:lnTo>
                    <a:pt x="610" y="1159"/>
                  </a:lnTo>
                  <a:lnTo>
                    <a:pt x="633" y="1227"/>
                  </a:lnTo>
                  <a:lnTo>
                    <a:pt x="654" y="1301"/>
                  </a:lnTo>
                  <a:lnTo>
                    <a:pt x="2125" y="674"/>
                  </a:lnTo>
                  <a:lnTo>
                    <a:pt x="2116" y="645"/>
                  </a:lnTo>
                  <a:lnTo>
                    <a:pt x="2107" y="613"/>
                  </a:lnTo>
                  <a:lnTo>
                    <a:pt x="2093" y="570"/>
                  </a:lnTo>
                  <a:lnTo>
                    <a:pt x="2075" y="520"/>
                  </a:lnTo>
                  <a:lnTo>
                    <a:pt x="2052" y="464"/>
                  </a:lnTo>
                  <a:lnTo>
                    <a:pt x="2025" y="405"/>
                  </a:lnTo>
                  <a:lnTo>
                    <a:pt x="1993" y="344"/>
                  </a:lnTo>
                  <a:lnTo>
                    <a:pt x="1975" y="312"/>
                  </a:lnTo>
                  <a:lnTo>
                    <a:pt x="1955" y="281"/>
                  </a:lnTo>
                  <a:lnTo>
                    <a:pt x="1934" y="251"/>
                  </a:lnTo>
                  <a:lnTo>
                    <a:pt x="1912" y="220"/>
                  </a:lnTo>
                  <a:lnTo>
                    <a:pt x="1889" y="192"/>
                  </a:lnTo>
                  <a:lnTo>
                    <a:pt x="1865" y="165"/>
                  </a:lnTo>
                  <a:lnTo>
                    <a:pt x="1840" y="138"/>
                  </a:lnTo>
                  <a:lnTo>
                    <a:pt x="1812" y="113"/>
                  </a:lnTo>
                  <a:lnTo>
                    <a:pt x="1785" y="90"/>
                  </a:lnTo>
                  <a:lnTo>
                    <a:pt x="1754" y="68"/>
                  </a:lnTo>
                  <a:lnTo>
                    <a:pt x="1724" y="50"/>
                  </a:lnTo>
                  <a:lnTo>
                    <a:pt x="1692" y="34"/>
                  </a:lnTo>
                  <a:lnTo>
                    <a:pt x="1658" y="20"/>
                  </a:lnTo>
                  <a:lnTo>
                    <a:pt x="1622" y="11"/>
                  </a:lnTo>
                  <a:lnTo>
                    <a:pt x="1584" y="4"/>
                  </a:lnTo>
                  <a:lnTo>
                    <a:pt x="1547" y="0"/>
                  </a:lnTo>
                  <a:lnTo>
                    <a:pt x="0" y="580"/>
                  </a:lnTo>
                  <a:close/>
                </a:path>
              </a:pathLst>
            </a:custGeom>
            <a:noFill/>
            <a:ln w="7">
              <a:solidFill>
                <a:srgbClr val="FDF5A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85"/>
            <p:cNvSpPr>
              <a:spLocks/>
            </p:cNvSpPr>
            <p:nvPr/>
          </p:nvSpPr>
          <p:spPr bwMode="auto">
            <a:xfrm>
              <a:off x="5300663" y="876301"/>
              <a:ext cx="2670175" cy="1839913"/>
            </a:xfrm>
            <a:custGeom>
              <a:avLst/>
              <a:gdLst>
                <a:gd name="T0" fmla="*/ 0 w 1682"/>
                <a:gd name="T1" fmla="*/ 654050 h 1159"/>
                <a:gd name="T2" fmla="*/ 0 w 1682"/>
                <a:gd name="T3" fmla="*/ 654050 h 1159"/>
                <a:gd name="T4" fmla="*/ 25400 w 1682"/>
                <a:gd name="T5" fmla="*/ 660400 h 1159"/>
                <a:gd name="T6" fmla="*/ 53975 w 1682"/>
                <a:gd name="T7" fmla="*/ 666750 h 1159"/>
                <a:gd name="T8" fmla="*/ 96838 w 1682"/>
                <a:gd name="T9" fmla="*/ 679450 h 1159"/>
                <a:gd name="T10" fmla="*/ 144463 w 1682"/>
                <a:gd name="T11" fmla="*/ 700088 h 1159"/>
                <a:gd name="T12" fmla="*/ 198438 w 1682"/>
                <a:gd name="T13" fmla="*/ 728663 h 1159"/>
                <a:gd name="T14" fmla="*/ 261938 w 1682"/>
                <a:gd name="T15" fmla="*/ 768350 h 1159"/>
                <a:gd name="T16" fmla="*/ 295275 w 1682"/>
                <a:gd name="T17" fmla="*/ 793750 h 1159"/>
                <a:gd name="T18" fmla="*/ 330200 w 1682"/>
                <a:gd name="T19" fmla="*/ 819150 h 1159"/>
                <a:gd name="T20" fmla="*/ 363538 w 1682"/>
                <a:gd name="T21" fmla="*/ 850900 h 1159"/>
                <a:gd name="T22" fmla="*/ 398463 w 1682"/>
                <a:gd name="T23" fmla="*/ 884238 h 1159"/>
                <a:gd name="T24" fmla="*/ 434975 w 1682"/>
                <a:gd name="T25" fmla="*/ 922338 h 1159"/>
                <a:gd name="T26" fmla="*/ 471488 w 1682"/>
                <a:gd name="T27" fmla="*/ 965200 h 1159"/>
                <a:gd name="T28" fmla="*/ 508000 w 1682"/>
                <a:gd name="T29" fmla="*/ 1009650 h 1159"/>
                <a:gd name="T30" fmla="*/ 546100 w 1682"/>
                <a:gd name="T31" fmla="*/ 1062038 h 1159"/>
                <a:gd name="T32" fmla="*/ 582613 w 1682"/>
                <a:gd name="T33" fmla="*/ 1116013 h 1159"/>
                <a:gd name="T34" fmla="*/ 619125 w 1682"/>
                <a:gd name="T35" fmla="*/ 1174750 h 1159"/>
                <a:gd name="T36" fmla="*/ 654050 w 1682"/>
                <a:gd name="T37" fmla="*/ 1238250 h 1159"/>
                <a:gd name="T38" fmla="*/ 690563 w 1682"/>
                <a:gd name="T39" fmla="*/ 1308100 h 1159"/>
                <a:gd name="T40" fmla="*/ 725488 w 1682"/>
                <a:gd name="T41" fmla="*/ 1382713 h 1159"/>
                <a:gd name="T42" fmla="*/ 758825 w 1682"/>
                <a:gd name="T43" fmla="*/ 1462088 h 1159"/>
                <a:gd name="T44" fmla="*/ 793750 w 1682"/>
                <a:gd name="T45" fmla="*/ 1547813 h 1159"/>
                <a:gd name="T46" fmla="*/ 823913 w 1682"/>
                <a:gd name="T47" fmla="*/ 1641475 h 1159"/>
                <a:gd name="T48" fmla="*/ 852488 w 1682"/>
                <a:gd name="T49" fmla="*/ 1738313 h 1159"/>
                <a:gd name="T50" fmla="*/ 884238 w 1682"/>
                <a:gd name="T51" fmla="*/ 1839913 h 1159"/>
                <a:gd name="T52" fmla="*/ 2670175 w 1682"/>
                <a:gd name="T53" fmla="*/ 1077913 h 1159"/>
                <a:gd name="T54" fmla="*/ 2670175 w 1682"/>
                <a:gd name="T55" fmla="*/ 1077913 h 1159"/>
                <a:gd name="T56" fmla="*/ 2652713 w 1682"/>
                <a:gd name="T57" fmla="*/ 1033463 h 1159"/>
                <a:gd name="T58" fmla="*/ 2605088 w 1682"/>
                <a:gd name="T59" fmla="*/ 912813 h 1159"/>
                <a:gd name="T60" fmla="*/ 2568575 w 1682"/>
                <a:gd name="T61" fmla="*/ 833438 h 1159"/>
                <a:gd name="T62" fmla="*/ 2525713 w 1682"/>
                <a:gd name="T63" fmla="*/ 742950 h 1159"/>
                <a:gd name="T64" fmla="*/ 2473325 w 1682"/>
                <a:gd name="T65" fmla="*/ 649288 h 1159"/>
                <a:gd name="T66" fmla="*/ 2417763 w 1682"/>
                <a:gd name="T67" fmla="*/ 549275 h 1159"/>
                <a:gd name="T68" fmla="*/ 2354263 w 1682"/>
                <a:gd name="T69" fmla="*/ 449263 h 1159"/>
                <a:gd name="T70" fmla="*/ 2320925 w 1682"/>
                <a:gd name="T71" fmla="*/ 398463 h 1159"/>
                <a:gd name="T72" fmla="*/ 2282825 w 1682"/>
                <a:gd name="T73" fmla="*/ 354013 h 1159"/>
                <a:gd name="T74" fmla="*/ 2246313 w 1682"/>
                <a:gd name="T75" fmla="*/ 304800 h 1159"/>
                <a:gd name="T76" fmla="*/ 2206625 w 1682"/>
                <a:gd name="T77" fmla="*/ 261938 h 1159"/>
                <a:gd name="T78" fmla="*/ 2166938 w 1682"/>
                <a:gd name="T79" fmla="*/ 219075 h 1159"/>
                <a:gd name="T80" fmla="*/ 2124075 w 1682"/>
                <a:gd name="T81" fmla="*/ 179388 h 1159"/>
                <a:gd name="T82" fmla="*/ 2081213 w 1682"/>
                <a:gd name="T83" fmla="*/ 142875 h 1159"/>
                <a:gd name="T84" fmla="*/ 2035175 w 1682"/>
                <a:gd name="T85" fmla="*/ 107950 h 1159"/>
                <a:gd name="T86" fmla="*/ 1990725 w 1682"/>
                <a:gd name="T87" fmla="*/ 77788 h 1159"/>
                <a:gd name="T88" fmla="*/ 1944688 w 1682"/>
                <a:gd name="T89" fmla="*/ 52388 h 1159"/>
                <a:gd name="T90" fmla="*/ 1897063 w 1682"/>
                <a:gd name="T91" fmla="*/ 31750 h 1159"/>
                <a:gd name="T92" fmla="*/ 1844675 w 1682"/>
                <a:gd name="T93" fmla="*/ 14288 h 1159"/>
                <a:gd name="T94" fmla="*/ 1793875 w 1682"/>
                <a:gd name="T95" fmla="*/ 3175 h 1159"/>
                <a:gd name="T96" fmla="*/ 1743075 w 1682"/>
                <a:gd name="T97" fmla="*/ 0 h 1159"/>
                <a:gd name="T98" fmla="*/ 0 w 1682"/>
                <a:gd name="T99" fmla="*/ 654050 h 115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682"/>
                <a:gd name="T151" fmla="*/ 0 h 1159"/>
                <a:gd name="T152" fmla="*/ 1682 w 1682"/>
                <a:gd name="T153" fmla="*/ 1159 h 115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682" h="1159">
                  <a:moveTo>
                    <a:pt x="0" y="412"/>
                  </a:moveTo>
                  <a:lnTo>
                    <a:pt x="0" y="412"/>
                  </a:lnTo>
                  <a:lnTo>
                    <a:pt x="16" y="416"/>
                  </a:lnTo>
                  <a:lnTo>
                    <a:pt x="34" y="420"/>
                  </a:lnTo>
                  <a:lnTo>
                    <a:pt x="61" y="428"/>
                  </a:lnTo>
                  <a:lnTo>
                    <a:pt x="91" y="441"/>
                  </a:lnTo>
                  <a:lnTo>
                    <a:pt x="125" y="459"/>
                  </a:lnTo>
                  <a:lnTo>
                    <a:pt x="165" y="484"/>
                  </a:lnTo>
                  <a:lnTo>
                    <a:pt x="186" y="500"/>
                  </a:lnTo>
                  <a:lnTo>
                    <a:pt x="208" y="516"/>
                  </a:lnTo>
                  <a:lnTo>
                    <a:pt x="229" y="536"/>
                  </a:lnTo>
                  <a:lnTo>
                    <a:pt x="251" y="557"/>
                  </a:lnTo>
                  <a:lnTo>
                    <a:pt x="274" y="581"/>
                  </a:lnTo>
                  <a:lnTo>
                    <a:pt x="297" y="608"/>
                  </a:lnTo>
                  <a:lnTo>
                    <a:pt x="320" y="636"/>
                  </a:lnTo>
                  <a:lnTo>
                    <a:pt x="344" y="669"/>
                  </a:lnTo>
                  <a:lnTo>
                    <a:pt x="367" y="703"/>
                  </a:lnTo>
                  <a:lnTo>
                    <a:pt x="390" y="740"/>
                  </a:lnTo>
                  <a:lnTo>
                    <a:pt x="412" y="780"/>
                  </a:lnTo>
                  <a:lnTo>
                    <a:pt x="435" y="824"/>
                  </a:lnTo>
                  <a:lnTo>
                    <a:pt x="457" y="871"/>
                  </a:lnTo>
                  <a:lnTo>
                    <a:pt x="478" y="921"/>
                  </a:lnTo>
                  <a:lnTo>
                    <a:pt x="500" y="975"/>
                  </a:lnTo>
                  <a:lnTo>
                    <a:pt x="519" y="1034"/>
                  </a:lnTo>
                  <a:lnTo>
                    <a:pt x="537" y="1095"/>
                  </a:lnTo>
                  <a:lnTo>
                    <a:pt x="557" y="1159"/>
                  </a:lnTo>
                  <a:lnTo>
                    <a:pt x="1682" y="679"/>
                  </a:lnTo>
                  <a:lnTo>
                    <a:pt x="1671" y="651"/>
                  </a:lnTo>
                  <a:lnTo>
                    <a:pt x="1641" y="575"/>
                  </a:lnTo>
                  <a:lnTo>
                    <a:pt x="1618" y="525"/>
                  </a:lnTo>
                  <a:lnTo>
                    <a:pt x="1591" y="468"/>
                  </a:lnTo>
                  <a:lnTo>
                    <a:pt x="1558" y="409"/>
                  </a:lnTo>
                  <a:lnTo>
                    <a:pt x="1523" y="346"/>
                  </a:lnTo>
                  <a:lnTo>
                    <a:pt x="1483" y="283"/>
                  </a:lnTo>
                  <a:lnTo>
                    <a:pt x="1462" y="251"/>
                  </a:lnTo>
                  <a:lnTo>
                    <a:pt x="1438" y="223"/>
                  </a:lnTo>
                  <a:lnTo>
                    <a:pt x="1415" y="192"/>
                  </a:lnTo>
                  <a:lnTo>
                    <a:pt x="1390" y="165"/>
                  </a:lnTo>
                  <a:lnTo>
                    <a:pt x="1365" y="138"/>
                  </a:lnTo>
                  <a:lnTo>
                    <a:pt x="1338" y="113"/>
                  </a:lnTo>
                  <a:lnTo>
                    <a:pt x="1311" y="90"/>
                  </a:lnTo>
                  <a:lnTo>
                    <a:pt x="1282" y="68"/>
                  </a:lnTo>
                  <a:lnTo>
                    <a:pt x="1254" y="49"/>
                  </a:lnTo>
                  <a:lnTo>
                    <a:pt x="1225" y="33"/>
                  </a:lnTo>
                  <a:lnTo>
                    <a:pt x="1195" y="20"/>
                  </a:lnTo>
                  <a:lnTo>
                    <a:pt x="1162" y="9"/>
                  </a:lnTo>
                  <a:lnTo>
                    <a:pt x="1130" y="2"/>
                  </a:lnTo>
                  <a:lnTo>
                    <a:pt x="1098" y="0"/>
                  </a:lnTo>
                  <a:lnTo>
                    <a:pt x="0" y="41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86"/>
            <p:cNvSpPr>
              <a:spLocks/>
            </p:cNvSpPr>
            <p:nvPr/>
          </p:nvSpPr>
          <p:spPr bwMode="auto">
            <a:xfrm>
              <a:off x="5499100" y="944563"/>
              <a:ext cx="2324100" cy="1717675"/>
            </a:xfrm>
            <a:custGeom>
              <a:avLst/>
              <a:gdLst>
                <a:gd name="T0" fmla="*/ 0 w 1464"/>
                <a:gd name="T1" fmla="*/ 512763 h 1082"/>
                <a:gd name="T2" fmla="*/ 0 w 1464"/>
                <a:gd name="T3" fmla="*/ 512763 h 1082"/>
                <a:gd name="T4" fmla="*/ 25400 w 1464"/>
                <a:gd name="T5" fmla="*/ 515938 h 1082"/>
                <a:gd name="T6" fmla="*/ 57150 w 1464"/>
                <a:gd name="T7" fmla="*/ 523875 h 1082"/>
                <a:gd name="T8" fmla="*/ 96838 w 1464"/>
                <a:gd name="T9" fmla="*/ 541338 h 1082"/>
                <a:gd name="T10" fmla="*/ 142875 w 1464"/>
                <a:gd name="T11" fmla="*/ 560388 h 1082"/>
                <a:gd name="T12" fmla="*/ 200025 w 1464"/>
                <a:gd name="T13" fmla="*/ 592138 h 1082"/>
                <a:gd name="T14" fmla="*/ 258763 w 1464"/>
                <a:gd name="T15" fmla="*/ 635000 h 1082"/>
                <a:gd name="T16" fmla="*/ 290513 w 1464"/>
                <a:gd name="T17" fmla="*/ 660400 h 1082"/>
                <a:gd name="T18" fmla="*/ 323850 w 1464"/>
                <a:gd name="T19" fmla="*/ 685800 h 1082"/>
                <a:gd name="T20" fmla="*/ 358775 w 1464"/>
                <a:gd name="T21" fmla="*/ 720725 h 1082"/>
                <a:gd name="T22" fmla="*/ 392113 w 1464"/>
                <a:gd name="T23" fmla="*/ 754063 h 1082"/>
                <a:gd name="T24" fmla="*/ 427038 w 1464"/>
                <a:gd name="T25" fmla="*/ 790575 h 1082"/>
                <a:gd name="T26" fmla="*/ 460375 w 1464"/>
                <a:gd name="T27" fmla="*/ 836613 h 1082"/>
                <a:gd name="T28" fmla="*/ 495300 w 1464"/>
                <a:gd name="T29" fmla="*/ 882650 h 1082"/>
                <a:gd name="T30" fmla="*/ 528638 w 1464"/>
                <a:gd name="T31" fmla="*/ 933450 h 1082"/>
                <a:gd name="T32" fmla="*/ 566738 w 1464"/>
                <a:gd name="T33" fmla="*/ 987425 h 1082"/>
                <a:gd name="T34" fmla="*/ 600075 w 1464"/>
                <a:gd name="T35" fmla="*/ 1049338 h 1082"/>
                <a:gd name="T36" fmla="*/ 631825 w 1464"/>
                <a:gd name="T37" fmla="*/ 1112838 h 1082"/>
                <a:gd name="T38" fmla="*/ 665163 w 1464"/>
                <a:gd name="T39" fmla="*/ 1184275 h 1082"/>
                <a:gd name="T40" fmla="*/ 696913 w 1464"/>
                <a:gd name="T41" fmla="*/ 1257300 h 1082"/>
                <a:gd name="T42" fmla="*/ 728663 w 1464"/>
                <a:gd name="T43" fmla="*/ 1339850 h 1082"/>
                <a:gd name="T44" fmla="*/ 757238 w 1464"/>
                <a:gd name="T45" fmla="*/ 1425575 h 1082"/>
                <a:gd name="T46" fmla="*/ 785813 w 1464"/>
                <a:gd name="T47" fmla="*/ 1516063 h 1082"/>
                <a:gd name="T48" fmla="*/ 811213 w 1464"/>
                <a:gd name="T49" fmla="*/ 1616075 h 1082"/>
                <a:gd name="T50" fmla="*/ 836613 w 1464"/>
                <a:gd name="T51" fmla="*/ 1717675 h 1082"/>
                <a:gd name="T52" fmla="*/ 2324100 w 1464"/>
                <a:gd name="T53" fmla="*/ 1073150 h 1082"/>
                <a:gd name="T54" fmla="*/ 2324100 w 1464"/>
                <a:gd name="T55" fmla="*/ 1073150 h 1082"/>
                <a:gd name="T56" fmla="*/ 2303463 w 1464"/>
                <a:gd name="T57" fmla="*/ 1027113 h 1082"/>
                <a:gd name="T58" fmla="*/ 2249488 w 1464"/>
                <a:gd name="T59" fmla="*/ 911225 h 1082"/>
                <a:gd name="T60" fmla="*/ 2209800 w 1464"/>
                <a:gd name="T61" fmla="*/ 828675 h 1082"/>
                <a:gd name="T62" fmla="*/ 2165350 w 1464"/>
                <a:gd name="T63" fmla="*/ 739775 h 1082"/>
                <a:gd name="T64" fmla="*/ 2109788 w 1464"/>
                <a:gd name="T65" fmla="*/ 646113 h 1082"/>
                <a:gd name="T66" fmla="*/ 2054225 w 1464"/>
                <a:gd name="T67" fmla="*/ 546100 h 1082"/>
                <a:gd name="T68" fmla="*/ 1987550 w 1464"/>
                <a:gd name="T69" fmla="*/ 447675 h 1082"/>
                <a:gd name="T70" fmla="*/ 1917700 w 1464"/>
                <a:gd name="T71" fmla="*/ 350838 h 1082"/>
                <a:gd name="T72" fmla="*/ 1879600 w 1464"/>
                <a:gd name="T73" fmla="*/ 304800 h 1082"/>
                <a:gd name="T74" fmla="*/ 1843088 w 1464"/>
                <a:gd name="T75" fmla="*/ 258763 h 1082"/>
                <a:gd name="T76" fmla="*/ 1803400 w 1464"/>
                <a:gd name="T77" fmla="*/ 219075 h 1082"/>
                <a:gd name="T78" fmla="*/ 1763713 w 1464"/>
                <a:gd name="T79" fmla="*/ 179388 h 1082"/>
                <a:gd name="T80" fmla="*/ 1724025 w 1464"/>
                <a:gd name="T81" fmla="*/ 142875 h 1082"/>
                <a:gd name="T82" fmla="*/ 1681163 w 1464"/>
                <a:gd name="T83" fmla="*/ 107950 h 1082"/>
                <a:gd name="T84" fmla="*/ 1638300 w 1464"/>
                <a:gd name="T85" fmla="*/ 80963 h 1082"/>
                <a:gd name="T86" fmla="*/ 1595438 w 1464"/>
                <a:gd name="T87" fmla="*/ 53975 h 1082"/>
                <a:gd name="T88" fmla="*/ 1550988 w 1464"/>
                <a:gd name="T89" fmla="*/ 34925 h 1082"/>
                <a:gd name="T90" fmla="*/ 1508125 w 1464"/>
                <a:gd name="T91" fmla="*/ 17463 h 1082"/>
                <a:gd name="T92" fmla="*/ 1462088 w 1464"/>
                <a:gd name="T93" fmla="*/ 6350 h 1082"/>
                <a:gd name="T94" fmla="*/ 1416050 w 1464"/>
                <a:gd name="T95" fmla="*/ 0 h 1082"/>
                <a:gd name="T96" fmla="*/ 0 w 1464"/>
                <a:gd name="T97" fmla="*/ 512763 h 108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464"/>
                <a:gd name="T148" fmla="*/ 0 h 1082"/>
                <a:gd name="T149" fmla="*/ 1464 w 1464"/>
                <a:gd name="T150" fmla="*/ 1082 h 108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464" h="1082">
                  <a:moveTo>
                    <a:pt x="0" y="323"/>
                  </a:moveTo>
                  <a:lnTo>
                    <a:pt x="0" y="323"/>
                  </a:lnTo>
                  <a:lnTo>
                    <a:pt x="16" y="325"/>
                  </a:lnTo>
                  <a:lnTo>
                    <a:pt x="36" y="330"/>
                  </a:lnTo>
                  <a:lnTo>
                    <a:pt x="61" y="341"/>
                  </a:lnTo>
                  <a:lnTo>
                    <a:pt x="90" y="353"/>
                  </a:lnTo>
                  <a:lnTo>
                    <a:pt x="126" y="373"/>
                  </a:lnTo>
                  <a:lnTo>
                    <a:pt x="163" y="400"/>
                  </a:lnTo>
                  <a:lnTo>
                    <a:pt x="183" y="416"/>
                  </a:lnTo>
                  <a:lnTo>
                    <a:pt x="204" y="432"/>
                  </a:lnTo>
                  <a:lnTo>
                    <a:pt x="226" y="454"/>
                  </a:lnTo>
                  <a:lnTo>
                    <a:pt x="247" y="475"/>
                  </a:lnTo>
                  <a:lnTo>
                    <a:pt x="269" y="498"/>
                  </a:lnTo>
                  <a:lnTo>
                    <a:pt x="290" y="527"/>
                  </a:lnTo>
                  <a:lnTo>
                    <a:pt x="312" y="556"/>
                  </a:lnTo>
                  <a:lnTo>
                    <a:pt x="333" y="588"/>
                  </a:lnTo>
                  <a:lnTo>
                    <a:pt x="357" y="622"/>
                  </a:lnTo>
                  <a:lnTo>
                    <a:pt x="378" y="661"/>
                  </a:lnTo>
                  <a:lnTo>
                    <a:pt x="398" y="701"/>
                  </a:lnTo>
                  <a:lnTo>
                    <a:pt x="419" y="746"/>
                  </a:lnTo>
                  <a:lnTo>
                    <a:pt x="439" y="792"/>
                  </a:lnTo>
                  <a:lnTo>
                    <a:pt x="459" y="844"/>
                  </a:lnTo>
                  <a:lnTo>
                    <a:pt x="477" y="898"/>
                  </a:lnTo>
                  <a:lnTo>
                    <a:pt x="495" y="955"/>
                  </a:lnTo>
                  <a:lnTo>
                    <a:pt x="511" y="1018"/>
                  </a:lnTo>
                  <a:lnTo>
                    <a:pt x="527" y="1082"/>
                  </a:lnTo>
                  <a:lnTo>
                    <a:pt x="1464" y="676"/>
                  </a:lnTo>
                  <a:lnTo>
                    <a:pt x="1451" y="647"/>
                  </a:lnTo>
                  <a:lnTo>
                    <a:pt x="1417" y="574"/>
                  </a:lnTo>
                  <a:lnTo>
                    <a:pt x="1392" y="522"/>
                  </a:lnTo>
                  <a:lnTo>
                    <a:pt x="1364" y="466"/>
                  </a:lnTo>
                  <a:lnTo>
                    <a:pt x="1329" y="407"/>
                  </a:lnTo>
                  <a:lnTo>
                    <a:pt x="1294" y="344"/>
                  </a:lnTo>
                  <a:lnTo>
                    <a:pt x="1252" y="282"/>
                  </a:lnTo>
                  <a:lnTo>
                    <a:pt x="1208" y="221"/>
                  </a:lnTo>
                  <a:lnTo>
                    <a:pt x="1184" y="192"/>
                  </a:lnTo>
                  <a:lnTo>
                    <a:pt x="1161" y="163"/>
                  </a:lnTo>
                  <a:lnTo>
                    <a:pt x="1136" y="138"/>
                  </a:lnTo>
                  <a:lnTo>
                    <a:pt x="1111" y="113"/>
                  </a:lnTo>
                  <a:lnTo>
                    <a:pt x="1086" y="90"/>
                  </a:lnTo>
                  <a:lnTo>
                    <a:pt x="1059" y="68"/>
                  </a:lnTo>
                  <a:lnTo>
                    <a:pt x="1032" y="51"/>
                  </a:lnTo>
                  <a:lnTo>
                    <a:pt x="1005" y="34"/>
                  </a:lnTo>
                  <a:lnTo>
                    <a:pt x="977" y="22"/>
                  </a:lnTo>
                  <a:lnTo>
                    <a:pt x="950" y="11"/>
                  </a:lnTo>
                  <a:lnTo>
                    <a:pt x="921" y="4"/>
                  </a:lnTo>
                  <a:lnTo>
                    <a:pt x="892" y="0"/>
                  </a:lnTo>
                  <a:lnTo>
                    <a:pt x="0" y="323"/>
                  </a:lnTo>
                  <a:close/>
                </a:path>
              </a:pathLst>
            </a:custGeom>
            <a:solidFill>
              <a:srgbClr val="FDF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91" name="Freeform 49"/>
          <p:cNvSpPr>
            <a:spLocks/>
          </p:cNvSpPr>
          <p:nvPr/>
        </p:nvSpPr>
        <p:spPr bwMode="auto">
          <a:xfrm rot="1378503">
            <a:off x="1119188" y="4559300"/>
            <a:ext cx="474662" cy="225425"/>
          </a:xfrm>
          <a:custGeom>
            <a:avLst/>
            <a:gdLst>
              <a:gd name="T0" fmla="*/ 0 w 299"/>
              <a:gd name="T1" fmla="*/ 0 h 142"/>
              <a:gd name="T2" fmla="*/ 0 w 299"/>
              <a:gd name="T3" fmla="*/ 0 h 142"/>
              <a:gd name="T4" fmla="*/ 50800 w 299"/>
              <a:gd name="T5" fmla="*/ 14288 h 142"/>
              <a:gd name="T6" fmla="*/ 107950 w 299"/>
              <a:gd name="T7" fmla="*/ 31750 h 142"/>
              <a:gd name="T8" fmla="*/ 176212 w 299"/>
              <a:gd name="T9" fmla="*/ 57150 h 142"/>
              <a:gd name="T10" fmla="*/ 252412 w 299"/>
              <a:gd name="T11" fmla="*/ 88900 h 142"/>
              <a:gd name="T12" fmla="*/ 331787 w 299"/>
              <a:gd name="T13" fmla="*/ 128588 h 142"/>
              <a:gd name="T14" fmla="*/ 369887 w 299"/>
              <a:gd name="T15" fmla="*/ 149225 h 142"/>
              <a:gd name="T16" fmla="*/ 406400 w 299"/>
              <a:gd name="T17" fmla="*/ 174625 h 142"/>
              <a:gd name="T18" fmla="*/ 442912 w 299"/>
              <a:gd name="T19" fmla="*/ 196850 h 142"/>
              <a:gd name="T20" fmla="*/ 474662 w 299"/>
              <a:gd name="T21" fmla="*/ 225425 h 14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9"/>
              <a:gd name="T34" fmla="*/ 0 h 142"/>
              <a:gd name="T35" fmla="*/ 299 w 299"/>
              <a:gd name="T36" fmla="*/ 142 h 14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9" h="142">
                <a:moveTo>
                  <a:pt x="0" y="0"/>
                </a:moveTo>
                <a:lnTo>
                  <a:pt x="0" y="0"/>
                </a:lnTo>
                <a:lnTo>
                  <a:pt x="32" y="9"/>
                </a:lnTo>
                <a:lnTo>
                  <a:pt x="68" y="20"/>
                </a:lnTo>
                <a:lnTo>
                  <a:pt x="111" y="36"/>
                </a:lnTo>
                <a:lnTo>
                  <a:pt x="159" y="56"/>
                </a:lnTo>
                <a:lnTo>
                  <a:pt x="209" y="81"/>
                </a:lnTo>
                <a:lnTo>
                  <a:pt x="233" y="94"/>
                </a:lnTo>
                <a:lnTo>
                  <a:pt x="256" y="110"/>
                </a:lnTo>
                <a:lnTo>
                  <a:pt x="279" y="124"/>
                </a:lnTo>
                <a:lnTo>
                  <a:pt x="299" y="142"/>
                </a:lnTo>
              </a:path>
            </a:pathLst>
          </a:custGeom>
          <a:noFill/>
          <a:ln w="7">
            <a:solidFill>
              <a:srgbClr val="FFE7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D5"/>
                    </a:gs>
                    <a:gs pos="50000">
                      <a:srgbClr val="FFFFD5"/>
                    </a:gs>
                    <a:gs pos="100000">
                      <a:srgbClr val="BFBFBF"/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B5E7F9"/>
              </a:gs>
              <a:gs pos="100000">
                <a:srgbClr val="F7F4FA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90"/>
          <p:cNvSpPr>
            <a:spLocks/>
          </p:cNvSpPr>
          <p:nvPr/>
        </p:nvSpPr>
        <p:spPr bwMode="auto">
          <a:xfrm>
            <a:off x="1751013" y="1390650"/>
            <a:ext cx="1001712" cy="638175"/>
          </a:xfrm>
          <a:custGeom>
            <a:avLst/>
            <a:gdLst>
              <a:gd name="T0" fmla="*/ 1001712 w 631"/>
              <a:gd name="T1" fmla="*/ 400050 h 402"/>
              <a:gd name="T2" fmla="*/ 1001712 w 631"/>
              <a:gd name="T3" fmla="*/ 171450 h 402"/>
              <a:gd name="T4" fmla="*/ 1000125 w 631"/>
              <a:gd name="T5" fmla="*/ 144463 h 402"/>
              <a:gd name="T6" fmla="*/ 976312 w 631"/>
              <a:gd name="T7" fmla="*/ 107950 h 402"/>
              <a:gd name="T8" fmla="*/ 935037 w 631"/>
              <a:gd name="T9" fmla="*/ 73025 h 402"/>
              <a:gd name="T10" fmla="*/ 877887 w 631"/>
              <a:gd name="T11" fmla="*/ 47625 h 402"/>
              <a:gd name="T12" fmla="*/ 808037 w 631"/>
              <a:gd name="T13" fmla="*/ 25400 h 402"/>
              <a:gd name="T14" fmla="*/ 728662 w 631"/>
              <a:gd name="T15" fmla="*/ 11113 h 402"/>
              <a:gd name="T16" fmla="*/ 636587 w 631"/>
              <a:gd name="T17" fmla="*/ 3175 h 402"/>
              <a:gd name="T18" fmla="*/ 538162 w 631"/>
              <a:gd name="T19" fmla="*/ 0 h 402"/>
              <a:gd name="T20" fmla="*/ 436562 w 631"/>
              <a:gd name="T21" fmla="*/ 9525 h 402"/>
              <a:gd name="T22" fmla="*/ 341312 w 631"/>
              <a:gd name="T23" fmla="*/ 22225 h 402"/>
              <a:gd name="T24" fmla="*/ 250825 w 631"/>
              <a:gd name="T25" fmla="*/ 46038 h 402"/>
              <a:gd name="T26" fmla="*/ 173037 w 631"/>
              <a:gd name="T27" fmla="*/ 71438 h 402"/>
              <a:gd name="T28" fmla="*/ 107950 w 631"/>
              <a:gd name="T29" fmla="*/ 101600 h 402"/>
              <a:gd name="T30" fmla="*/ 57150 w 631"/>
              <a:gd name="T31" fmla="*/ 138113 h 402"/>
              <a:gd name="T32" fmla="*/ 20637 w 631"/>
              <a:gd name="T33" fmla="*/ 174625 h 402"/>
              <a:gd name="T34" fmla="*/ 3175 w 631"/>
              <a:gd name="T35" fmla="*/ 214313 h 402"/>
              <a:gd name="T36" fmla="*/ 0 w 631"/>
              <a:gd name="T37" fmla="*/ 473075 h 402"/>
              <a:gd name="T38" fmla="*/ 3175 w 631"/>
              <a:gd name="T39" fmla="*/ 492125 h 402"/>
              <a:gd name="T40" fmla="*/ 14287 w 631"/>
              <a:gd name="T41" fmla="*/ 517525 h 402"/>
              <a:gd name="T42" fmla="*/ 46037 w 631"/>
              <a:gd name="T43" fmla="*/ 549275 h 402"/>
              <a:gd name="T44" fmla="*/ 90487 w 631"/>
              <a:gd name="T45" fmla="*/ 576263 h 402"/>
              <a:gd name="T46" fmla="*/ 147637 w 631"/>
              <a:gd name="T47" fmla="*/ 601663 h 402"/>
              <a:gd name="T48" fmla="*/ 214312 w 631"/>
              <a:gd name="T49" fmla="*/ 619125 h 402"/>
              <a:gd name="T50" fmla="*/ 293687 w 631"/>
              <a:gd name="T51" fmla="*/ 633413 h 402"/>
              <a:gd name="T52" fmla="*/ 377825 w 631"/>
              <a:gd name="T53" fmla="*/ 638175 h 402"/>
              <a:gd name="T54" fmla="*/ 468312 w 631"/>
              <a:gd name="T55" fmla="*/ 638175 h 402"/>
              <a:gd name="T56" fmla="*/ 566737 w 631"/>
              <a:gd name="T57" fmla="*/ 630238 h 402"/>
              <a:gd name="T58" fmla="*/ 665162 w 631"/>
              <a:gd name="T59" fmla="*/ 615950 h 402"/>
              <a:gd name="T60" fmla="*/ 752475 w 631"/>
              <a:gd name="T61" fmla="*/ 596900 h 402"/>
              <a:gd name="T62" fmla="*/ 830262 w 631"/>
              <a:gd name="T63" fmla="*/ 568325 h 402"/>
              <a:gd name="T64" fmla="*/ 898525 w 631"/>
              <a:gd name="T65" fmla="*/ 538163 h 402"/>
              <a:gd name="T66" fmla="*/ 949325 w 631"/>
              <a:gd name="T67" fmla="*/ 503238 h 402"/>
              <a:gd name="T68" fmla="*/ 985837 w 631"/>
              <a:gd name="T69" fmla="*/ 465138 h 402"/>
              <a:gd name="T70" fmla="*/ 1001712 w 631"/>
              <a:gd name="T71" fmla="*/ 425450 h 402"/>
              <a:gd name="T72" fmla="*/ 1001712 w 631"/>
              <a:gd name="T73" fmla="*/ 403225 h 40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631" h="402">
                <a:moveTo>
                  <a:pt x="631" y="254"/>
                </a:moveTo>
                <a:lnTo>
                  <a:pt x="631" y="252"/>
                </a:lnTo>
                <a:lnTo>
                  <a:pt x="631" y="110"/>
                </a:lnTo>
                <a:lnTo>
                  <a:pt x="631" y="108"/>
                </a:lnTo>
                <a:lnTo>
                  <a:pt x="631" y="103"/>
                </a:lnTo>
                <a:lnTo>
                  <a:pt x="630" y="91"/>
                </a:lnTo>
                <a:lnTo>
                  <a:pt x="622" y="78"/>
                </a:lnTo>
                <a:lnTo>
                  <a:pt x="615" y="68"/>
                </a:lnTo>
                <a:lnTo>
                  <a:pt x="603" y="57"/>
                </a:lnTo>
                <a:lnTo>
                  <a:pt x="589" y="46"/>
                </a:lnTo>
                <a:lnTo>
                  <a:pt x="573" y="37"/>
                </a:lnTo>
                <a:lnTo>
                  <a:pt x="553" y="30"/>
                </a:lnTo>
                <a:lnTo>
                  <a:pt x="532" y="23"/>
                </a:lnTo>
                <a:lnTo>
                  <a:pt x="509" y="16"/>
                </a:lnTo>
                <a:lnTo>
                  <a:pt x="486" y="11"/>
                </a:lnTo>
                <a:lnTo>
                  <a:pt x="459" y="7"/>
                </a:lnTo>
                <a:lnTo>
                  <a:pt x="431" y="4"/>
                </a:lnTo>
                <a:lnTo>
                  <a:pt x="401" y="2"/>
                </a:lnTo>
                <a:lnTo>
                  <a:pt x="371" y="0"/>
                </a:lnTo>
                <a:lnTo>
                  <a:pt x="339" y="0"/>
                </a:lnTo>
                <a:lnTo>
                  <a:pt x="307" y="2"/>
                </a:lnTo>
                <a:lnTo>
                  <a:pt x="275" y="6"/>
                </a:lnTo>
                <a:lnTo>
                  <a:pt x="245" y="9"/>
                </a:lnTo>
                <a:lnTo>
                  <a:pt x="215" y="14"/>
                </a:lnTo>
                <a:lnTo>
                  <a:pt x="185" y="21"/>
                </a:lnTo>
                <a:lnTo>
                  <a:pt x="158" y="29"/>
                </a:lnTo>
                <a:lnTo>
                  <a:pt x="133" y="36"/>
                </a:lnTo>
                <a:lnTo>
                  <a:pt x="109" y="45"/>
                </a:lnTo>
                <a:lnTo>
                  <a:pt x="87" y="55"/>
                </a:lnTo>
                <a:lnTo>
                  <a:pt x="68" y="64"/>
                </a:lnTo>
                <a:lnTo>
                  <a:pt x="50" y="76"/>
                </a:lnTo>
                <a:lnTo>
                  <a:pt x="36" y="87"/>
                </a:lnTo>
                <a:lnTo>
                  <a:pt x="22" y="98"/>
                </a:lnTo>
                <a:lnTo>
                  <a:pt x="13" y="110"/>
                </a:lnTo>
                <a:lnTo>
                  <a:pt x="6" y="122"/>
                </a:lnTo>
                <a:lnTo>
                  <a:pt x="2" y="135"/>
                </a:lnTo>
                <a:lnTo>
                  <a:pt x="0" y="147"/>
                </a:lnTo>
                <a:lnTo>
                  <a:pt x="0" y="298"/>
                </a:lnTo>
                <a:lnTo>
                  <a:pt x="0" y="305"/>
                </a:lnTo>
                <a:lnTo>
                  <a:pt x="2" y="310"/>
                </a:lnTo>
                <a:lnTo>
                  <a:pt x="4" y="316"/>
                </a:lnTo>
                <a:lnTo>
                  <a:pt x="9" y="326"/>
                </a:lnTo>
                <a:lnTo>
                  <a:pt x="18" y="337"/>
                </a:lnTo>
                <a:lnTo>
                  <a:pt x="29" y="346"/>
                </a:lnTo>
                <a:lnTo>
                  <a:pt x="41" y="355"/>
                </a:lnTo>
                <a:lnTo>
                  <a:pt x="57" y="363"/>
                </a:lnTo>
                <a:lnTo>
                  <a:pt x="73" y="372"/>
                </a:lnTo>
                <a:lnTo>
                  <a:pt x="93" y="379"/>
                </a:lnTo>
                <a:lnTo>
                  <a:pt x="112" y="385"/>
                </a:lnTo>
                <a:lnTo>
                  <a:pt x="135" y="390"/>
                </a:lnTo>
                <a:lnTo>
                  <a:pt x="158" y="395"/>
                </a:lnTo>
                <a:lnTo>
                  <a:pt x="185" y="399"/>
                </a:lnTo>
                <a:lnTo>
                  <a:pt x="210" y="401"/>
                </a:lnTo>
                <a:lnTo>
                  <a:pt x="238" y="402"/>
                </a:lnTo>
                <a:lnTo>
                  <a:pt x="266" y="402"/>
                </a:lnTo>
                <a:lnTo>
                  <a:pt x="295" y="402"/>
                </a:lnTo>
                <a:lnTo>
                  <a:pt x="325" y="401"/>
                </a:lnTo>
                <a:lnTo>
                  <a:pt x="357" y="397"/>
                </a:lnTo>
                <a:lnTo>
                  <a:pt x="389" y="394"/>
                </a:lnTo>
                <a:lnTo>
                  <a:pt x="419" y="388"/>
                </a:lnTo>
                <a:lnTo>
                  <a:pt x="447" y="383"/>
                </a:lnTo>
                <a:lnTo>
                  <a:pt x="474" y="376"/>
                </a:lnTo>
                <a:lnTo>
                  <a:pt x="500" y="367"/>
                </a:lnTo>
                <a:lnTo>
                  <a:pt x="523" y="358"/>
                </a:lnTo>
                <a:lnTo>
                  <a:pt x="545" y="349"/>
                </a:lnTo>
                <a:lnTo>
                  <a:pt x="566" y="339"/>
                </a:lnTo>
                <a:lnTo>
                  <a:pt x="582" y="328"/>
                </a:lnTo>
                <a:lnTo>
                  <a:pt x="598" y="317"/>
                </a:lnTo>
                <a:lnTo>
                  <a:pt x="610" y="305"/>
                </a:lnTo>
                <a:lnTo>
                  <a:pt x="621" y="293"/>
                </a:lnTo>
                <a:lnTo>
                  <a:pt x="626" y="280"/>
                </a:lnTo>
                <a:lnTo>
                  <a:pt x="631" y="268"/>
                </a:lnTo>
                <a:lnTo>
                  <a:pt x="631" y="255"/>
                </a:lnTo>
                <a:lnTo>
                  <a:pt x="631" y="254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91"/>
          <p:cNvSpPr>
            <a:spLocks/>
          </p:cNvSpPr>
          <p:nvPr/>
        </p:nvSpPr>
        <p:spPr bwMode="auto">
          <a:xfrm>
            <a:off x="1751013" y="1387475"/>
            <a:ext cx="1001712" cy="395288"/>
          </a:xfrm>
          <a:custGeom>
            <a:avLst/>
            <a:gdLst>
              <a:gd name="T0" fmla="*/ 1001712 w 631"/>
              <a:gd name="T1" fmla="*/ 184150 h 249"/>
              <a:gd name="T2" fmla="*/ 982662 w 631"/>
              <a:gd name="T3" fmla="*/ 222250 h 249"/>
              <a:gd name="T4" fmla="*/ 949325 w 631"/>
              <a:gd name="T5" fmla="*/ 258763 h 249"/>
              <a:gd name="T6" fmla="*/ 898525 w 631"/>
              <a:gd name="T7" fmla="*/ 293688 h 249"/>
              <a:gd name="T8" fmla="*/ 830262 w 631"/>
              <a:gd name="T9" fmla="*/ 323850 h 249"/>
              <a:gd name="T10" fmla="*/ 754062 w 631"/>
              <a:gd name="T11" fmla="*/ 352425 h 249"/>
              <a:gd name="T12" fmla="*/ 665162 w 631"/>
              <a:gd name="T13" fmla="*/ 371475 h 249"/>
              <a:gd name="T14" fmla="*/ 568325 w 631"/>
              <a:gd name="T15" fmla="*/ 385763 h 249"/>
              <a:gd name="T16" fmla="*/ 469900 w 631"/>
              <a:gd name="T17" fmla="*/ 395288 h 249"/>
              <a:gd name="T18" fmla="*/ 377825 w 631"/>
              <a:gd name="T19" fmla="*/ 392113 h 249"/>
              <a:gd name="T20" fmla="*/ 290512 w 631"/>
              <a:gd name="T21" fmla="*/ 385763 h 249"/>
              <a:gd name="T22" fmla="*/ 211137 w 631"/>
              <a:gd name="T23" fmla="*/ 371475 h 249"/>
              <a:gd name="T24" fmla="*/ 144462 w 631"/>
              <a:gd name="T25" fmla="*/ 352425 h 249"/>
              <a:gd name="T26" fmla="*/ 87312 w 631"/>
              <a:gd name="T27" fmla="*/ 327025 h 249"/>
              <a:gd name="T28" fmla="*/ 46037 w 631"/>
              <a:gd name="T29" fmla="*/ 298450 h 249"/>
              <a:gd name="T30" fmla="*/ 17462 w 631"/>
              <a:gd name="T31" fmla="*/ 265113 h 249"/>
              <a:gd name="T32" fmla="*/ 6350 w 631"/>
              <a:gd name="T33" fmla="*/ 234950 h 249"/>
              <a:gd name="T34" fmla="*/ 3175 w 631"/>
              <a:gd name="T35" fmla="*/ 203200 h 249"/>
              <a:gd name="T36" fmla="*/ 20637 w 631"/>
              <a:gd name="T37" fmla="*/ 163513 h 249"/>
              <a:gd name="T38" fmla="*/ 57150 w 631"/>
              <a:gd name="T39" fmla="*/ 127000 h 249"/>
              <a:gd name="T40" fmla="*/ 107950 w 631"/>
              <a:gd name="T41" fmla="*/ 93663 h 249"/>
              <a:gd name="T42" fmla="*/ 174625 w 631"/>
              <a:gd name="T43" fmla="*/ 65088 h 249"/>
              <a:gd name="T44" fmla="*/ 254000 w 631"/>
              <a:gd name="T45" fmla="*/ 39688 h 249"/>
              <a:gd name="T46" fmla="*/ 344487 w 631"/>
              <a:gd name="T47" fmla="*/ 20638 h 249"/>
              <a:gd name="T48" fmla="*/ 439737 w 631"/>
              <a:gd name="T49" fmla="*/ 6350 h 249"/>
              <a:gd name="T50" fmla="*/ 542925 w 631"/>
              <a:gd name="T51" fmla="*/ 0 h 249"/>
              <a:gd name="T52" fmla="*/ 639762 w 631"/>
              <a:gd name="T53" fmla="*/ 0 h 249"/>
              <a:gd name="T54" fmla="*/ 728662 w 631"/>
              <a:gd name="T55" fmla="*/ 9525 h 249"/>
              <a:gd name="T56" fmla="*/ 811212 w 631"/>
              <a:gd name="T57" fmla="*/ 25400 h 249"/>
              <a:gd name="T58" fmla="*/ 881062 w 631"/>
              <a:gd name="T59" fmla="*/ 46038 h 249"/>
              <a:gd name="T60" fmla="*/ 935037 w 631"/>
              <a:gd name="T61" fmla="*/ 74613 h 249"/>
              <a:gd name="T62" fmla="*/ 976312 w 631"/>
              <a:gd name="T63" fmla="*/ 107950 h 249"/>
              <a:gd name="T64" fmla="*/ 1000125 w 631"/>
              <a:gd name="T65" fmla="*/ 141288 h 24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31" h="249">
                <a:moveTo>
                  <a:pt x="631" y="101"/>
                </a:moveTo>
                <a:lnTo>
                  <a:pt x="631" y="116"/>
                </a:lnTo>
                <a:lnTo>
                  <a:pt x="626" y="128"/>
                </a:lnTo>
                <a:lnTo>
                  <a:pt x="619" y="140"/>
                </a:lnTo>
                <a:lnTo>
                  <a:pt x="610" y="151"/>
                </a:lnTo>
                <a:lnTo>
                  <a:pt x="598" y="163"/>
                </a:lnTo>
                <a:lnTo>
                  <a:pt x="582" y="174"/>
                </a:lnTo>
                <a:lnTo>
                  <a:pt x="566" y="185"/>
                </a:lnTo>
                <a:lnTo>
                  <a:pt x="546" y="195"/>
                </a:lnTo>
                <a:lnTo>
                  <a:pt x="523" y="204"/>
                </a:lnTo>
                <a:lnTo>
                  <a:pt x="500" y="213"/>
                </a:lnTo>
                <a:lnTo>
                  <a:pt x="475" y="222"/>
                </a:lnTo>
                <a:lnTo>
                  <a:pt x="447" y="229"/>
                </a:lnTo>
                <a:lnTo>
                  <a:pt x="419" y="234"/>
                </a:lnTo>
                <a:lnTo>
                  <a:pt x="390" y="240"/>
                </a:lnTo>
                <a:lnTo>
                  <a:pt x="358" y="243"/>
                </a:lnTo>
                <a:lnTo>
                  <a:pt x="327" y="247"/>
                </a:lnTo>
                <a:lnTo>
                  <a:pt x="296" y="249"/>
                </a:lnTo>
                <a:lnTo>
                  <a:pt x="266" y="249"/>
                </a:lnTo>
                <a:lnTo>
                  <a:pt x="238" y="247"/>
                </a:lnTo>
                <a:lnTo>
                  <a:pt x="210" y="245"/>
                </a:lnTo>
                <a:lnTo>
                  <a:pt x="183" y="243"/>
                </a:lnTo>
                <a:lnTo>
                  <a:pt x="158" y="240"/>
                </a:lnTo>
                <a:lnTo>
                  <a:pt x="133" y="234"/>
                </a:lnTo>
                <a:lnTo>
                  <a:pt x="112" y="229"/>
                </a:lnTo>
                <a:lnTo>
                  <a:pt x="91" y="222"/>
                </a:lnTo>
                <a:lnTo>
                  <a:pt x="73" y="215"/>
                </a:lnTo>
                <a:lnTo>
                  <a:pt x="55" y="206"/>
                </a:lnTo>
                <a:lnTo>
                  <a:pt x="41" y="197"/>
                </a:lnTo>
                <a:lnTo>
                  <a:pt x="29" y="188"/>
                </a:lnTo>
                <a:lnTo>
                  <a:pt x="18" y="178"/>
                </a:lnTo>
                <a:lnTo>
                  <a:pt x="11" y="167"/>
                </a:lnTo>
                <a:lnTo>
                  <a:pt x="8" y="156"/>
                </a:lnTo>
                <a:lnTo>
                  <a:pt x="4" y="148"/>
                </a:lnTo>
                <a:lnTo>
                  <a:pt x="0" y="140"/>
                </a:lnTo>
                <a:lnTo>
                  <a:pt x="2" y="128"/>
                </a:lnTo>
                <a:lnTo>
                  <a:pt x="6" y="116"/>
                </a:lnTo>
                <a:lnTo>
                  <a:pt x="13" y="103"/>
                </a:lnTo>
                <a:lnTo>
                  <a:pt x="24" y="91"/>
                </a:lnTo>
                <a:lnTo>
                  <a:pt x="36" y="80"/>
                </a:lnTo>
                <a:lnTo>
                  <a:pt x="50" y="70"/>
                </a:lnTo>
                <a:lnTo>
                  <a:pt x="68" y="59"/>
                </a:lnTo>
                <a:lnTo>
                  <a:pt x="89" y="50"/>
                </a:lnTo>
                <a:lnTo>
                  <a:pt x="110" y="41"/>
                </a:lnTo>
                <a:lnTo>
                  <a:pt x="135" y="32"/>
                </a:lnTo>
                <a:lnTo>
                  <a:pt x="160" y="25"/>
                </a:lnTo>
                <a:lnTo>
                  <a:pt x="188" y="20"/>
                </a:lnTo>
                <a:lnTo>
                  <a:pt x="217" y="13"/>
                </a:lnTo>
                <a:lnTo>
                  <a:pt x="247" y="9"/>
                </a:lnTo>
                <a:lnTo>
                  <a:pt x="277" y="4"/>
                </a:lnTo>
                <a:lnTo>
                  <a:pt x="309" y="2"/>
                </a:lnTo>
                <a:lnTo>
                  <a:pt x="342" y="0"/>
                </a:lnTo>
                <a:lnTo>
                  <a:pt x="373" y="0"/>
                </a:lnTo>
                <a:lnTo>
                  <a:pt x="403" y="0"/>
                </a:lnTo>
                <a:lnTo>
                  <a:pt x="433" y="2"/>
                </a:lnTo>
                <a:lnTo>
                  <a:pt x="459" y="6"/>
                </a:lnTo>
                <a:lnTo>
                  <a:pt x="486" y="11"/>
                </a:lnTo>
                <a:lnTo>
                  <a:pt x="511" y="16"/>
                </a:lnTo>
                <a:lnTo>
                  <a:pt x="534" y="22"/>
                </a:lnTo>
                <a:lnTo>
                  <a:pt x="555" y="29"/>
                </a:lnTo>
                <a:lnTo>
                  <a:pt x="573" y="38"/>
                </a:lnTo>
                <a:lnTo>
                  <a:pt x="589" y="47"/>
                </a:lnTo>
                <a:lnTo>
                  <a:pt x="603" y="57"/>
                </a:lnTo>
                <a:lnTo>
                  <a:pt x="615" y="68"/>
                </a:lnTo>
                <a:lnTo>
                  <a:pt x="622" y="78"/>
                </a:lnTo>
                <a:lnTo>
                  <a:pt x="630" y="89"/>
                </a:lnTo>
                <a:lnTo>
                  <a:pt x="631" y="101"/>
                </a:lnTo>
                <a:close/>
              </a:path>
            </a:pathLst>
          </a:custGeom>
          <a:solidFill>
            <a:srgbClr val="E1E3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92"/>
          <p:cNvSpPr>
            <a:spLocks/>
          </p:cNvSpPr>
          <p:nvPr/>
        </p:nvSpPr>
        <p:spPr bwMode="auto">
          <a:xfrm>
            <a:off x="1793875" y="1390650"/>
            <a:ext cx="920750" cy="338138"/>
          </a:xfrm>
          <a:custGeom>
            <a:avLst/>
            <a:gdLst>
              <a:gd name="T0" fmla="*/ 920750 w 580"/>
              <a:gd name="T1" fmla="*/ 134938 h 213"/>
              <a:gd name="T2" fmla="*/ 920750 w 580"/>
              <a:gd name="T3" fmla="*/ 152400 h 213"/>
              <a:gd name="T4" fmla="*/ 914400 w 580"/>
              <a:gd name="T5" fmla="*/ 169863 h 213"/>
              <a:gd name="T6" fmla="*/ 903288 w 580"/>
              <a:gd name="T7" fmla="*/ 185738 h 213"/>
              <a:gd name="T8" fmla="*/ 889000 w 580"/>
              <a:gd name="T9" fmla="*/ 203200 h 213"/>
              <a:gd name="T10" fmla="*/ 871538 w 580"/>
              <a:gd name="T11" fmla="*/ 219075 h 213"/>
              <a:gd name="T12" fmla="*/ 849313 w 580"/>
              <a:gd name="T13" fmla="*/ 233363 h 213"/>
              <a:gd name="T14" fmla="*/ 823913 w 580"/>
              <a:gd name="T15" fmla="*/ 247650 h 213"/>
              <a:gd name="T16" fmla="*/ 796925 w 580"/>
              <a:gd name="T17" fmla="*/ 261938 h 213"/>
              <a:gd name="T18" fmla="*/ 762000 w 580"/>
              <a:gd name="T19" fmla="*/ 276225 h 213"/>
              <a:gd name="T20" fmla="*/ 728663 w 580"/>
              <a:gd name="T21" fmla="*/ 287338 h 213"/>
              <a:gd name="T22" fmla="*/ 692150 w 580"/>
              <a:gd name="T23" fmla="*/ 298450 h 213"/>
              <a:gd name="T24" fmla="*/ 652463 w 580"/>
              <a:gd name="T25" fmla="*/ 309563 h 213"/>
              <a:gd name="T26" fmla="*/ 611188 w 580"/>
              <a:gd name="T27" fmla="*/ 317500 h 213"/>
              <a:gd name="T28" fmla="*/ 565150 w 580"/>
              <a:gd name="T29" fmla="*/ 323850 h 213"/>
              <a:gd name="T30" fmla="*/ 520700 w 580"/>
              <a:gd name="T31" fmla="*/ 330200 h 213"/>
              <a:gd name="T32" fmla="*/ 476250 w 580"/>
              <a:gd name="T33" fmla="*/ 334963 h 213"/>
              <a:gd name="T34" fmla="*/ 385763 w 580"/>
              <a:gd name="T35" fmla="*/ 338138 h 213"/>
              <a:gd name="T36" fmla="*/ 303213 w 580"/>
              <a:gd name="T37" fmla="*/ 334963 h 213"/>
              <a:gd name="T38" fmla="*/ 228600 w 580"/>
              <a:gd name="T39" fmla="*/ 327025 h 213"/>
              <a:gd name="T40" fmla="*/ 160338 w 580"/>
              <a:gd name="T41" fmla="*/ 312738 h 213"/>
              <a:gd name="T42" fmla="*/ 130175 w 580"/>
              <a:gd name="T43" fmla="*/ 304800 h 213"/>
              <a:gd name="T44" fmla="*/ 104775 w 580"/>
              <a:gd name="T45" fmla="*/ 293688 h 213"/>
              <a:gd name="T46" fmla="*/ 79375 w 580"/>
              <a:gd name="T47" fmla="*/ 280988 h 213"/>
              <a:gd name="T48" fmla="*/ 57150 w 580"/>
              <a:gd name="T49" fmla="*/ 269875 h 213"/>
              <a:gd name="T50" fmla="*/ 39688 w 580"/>
              <a:gd name="T51" fmla="*/ 258763 h 213"/>
              <a:gd name="T52" fmla="*/ 25400 w 580"/>
              <a:gd name="T53" fmla="*/ 244475 h 213"/>
              <a:gd name="T54" fmla="*/ 14288 w 580"/>
              <a:gd name="T55" fmla="*/ 228600 h 213"/>
              <a:gd name="T56" fmla="*/ 7938 w 580"/>
              <a:gd name="T57" fmla="*/ 214313 h 213"/>
              <a:gd name="T58" fmla="*/ 3175 w 580"/>
              <a:gd name="T59" fmla="*/ 203200 h 213"/>
              <a:gd name="T60" fmla="*/ 0 w 580"/>
              <a:gd name="T61" fmla="*/ 192088 h 213"/>
              <a:gd name="T62" fmla="*/ 0 w 580"/>
              <a:gd name="T63" fmla="*/ 174625 h 213"/>
              <a:gd name="T64" fmla="*/ 6350 w 580"/>
              <a:gd name="T65" fmla="*/ 157163 h 213"/>
              <a:gd name="T66" fmla="*/ 17463 w 580"/>
              <a:gd name="T67" fmla="*/ 141288 h 213"/>
              <a:gd name="T68" fmla="*/ 31750 w 580"/>
              <a:gd name="T69" fmla="*/ 127000 h 213"/>
              <a:gd name="T70" fmla="*/ 50800 w 580"/>
              <a:gd name="T71" fmla="*/ 109538 h 213"/>
              <a:gd name="T72" fmla="*/ 73025 w 580"/>
              <a:gd name="T73" fmla="*/ 95250 h 213"/>
              <a:gd name="T74" fmla="*/ 98425 w 580"/>
              <a:gd name="T75" fmla="*/ 82550 h 213"/>
              <a:gd name="T76" fmla="*/ 127000 w 580"/>
              <a:gd name="T77" fmla="*/ 71438 h 213"/>
              <a:gd name="T78" fmla="*/ 160338 w 580"/>
              <a:gd name="T79" fmla="*/ 57150 h 213"/>
              <a:gd name="T80" fmla="*/ 193675 w 580"/>
              <a:gd name="T81" fmla="*/ 46038 h 213"/>
              <a:gd name="T82" fmla="*/ 273050 w 580"/>
              <a:gd name="T83" fmla="*/ 25400 h 213"/>
              <a:gd name="T84" fmla="*/ 360363 w 580"/>
              <a:gd name="T85" fmla="*/ 11113 h 213"/>
              <a:gd name="T86" fmla="*/ 450850 w 580"/>
              <a:gd name="T87" fmla="*/ 3175 h 213"/>
              <a:gd name="T88" fmla="*/ 498475 w 580"/>
              <a:gd name="T89" fmla="*/ 0 h 213"/>
              <a:gd name="T90" fmla="*/ 542925 w 580"/>
              <a:gd name="T91" fmla="*/ 0 h 213"/>
              <a:gd name="T92" fmla="*/ 587375 w 580"/>
              <a:gd name="T93" fmla="*/ 0 h 213"/>
              <a:gd name="T94" fmla="*/ 630238 w 580"/>
              <a:gd name="T95" fmla="*/ 3175 h 213"/>
              <a:gd name="T96" fmla="*/ 673100 w 580"/>
              <a:gd name="T97" fmla="*/ 9525 h 213"/>
              <a:gd name="T98" fmla="*/ 709613 w 580"/>
              <a:gd name="T99" fmla="*/ 14288 h 213"/>
              <a:gd name="T100" fmla="*/ 746125 w 580"/>
              <a:gd name="T101" fmla="*/ 20638 h 213"/>
              <a:gd name="T102" fmla="*/ 779463 w 580"/>
              <a:gd name="T103" fmla="*/ 28575 h 213"/>
              <a:gd name="T104" fmla="*/ 809625 w 580"/>
              <a:gd name="T105" fmla="*/ 39688 h 213"/>
              <a:gd name="T106" fmla="*/ 835025 w 580"/>
              <a:gd name="T107" fmla="*/ 47625 h 213"/>
              <a:gd name="T108" fmla="*/ 860425 w 580"/>
              <a:gd name="T109" fmla="*/ 61913 h 213"/>
              <a:gd name="T110" fmla="*/ 881063 w 580"/>
              <a:gd name="T111" fmla="*/ 73025 h 213"/>
              <a:gd name="T112" fmla="*/ 896938 w 580"/>
              <a:gd name="T113" fmla="*/ 87313 h 213"/>
              <a:gd name="T114" fmla="*/ 908050 w 580"/>
              <a:gd name="T115" fmla="*/ 104775 h 213"/>
              <a:gd name="T116" fmla="*/ 917575 w 580"/>
              <a:gd name="T117" fmla="*/ 119063 h 213"/>
              <a:gd name="T118" fmla="*/ 920750 w 580"/>
              <a:gd name="T119" fmla="*/ 134938 h 213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80" h="213">
                <a:moveTo>
                  <a:pt x="580" y="85"/>
                </a:moveTo>
                <a:lnTo>
                  <a:pt x="580" y="96"/>
                </a:lnTo>
                <a:lnTo>
                  <a:pt x="576" y="107"/>
                </a:lnTo>
                <a:lnTo>
                  <a:pt x="569" y="117"/>
                </a:lnTo>
                <a:lnTo>
                  <a:pt x="560" y="128"/>
                </a:lnTo>
                <a:lnTo>
                  <a:pt x="549" y="138"/>
                </a:lnTo>
                <a:lnTo>
                  <a:pt x="535" y="147"/>
                </a:lnTo>
                <a:lnTo>
                  <a:pt x="519" y="156"/>
                </a:lnTo>
                <a:lnTo>
                  <a:pt x="502" y="165"/>
                </a:lnTo>
                <a:lnTo>
                  <a:pt x="480" y="174"/>
                </a:lnTo>
                <a:lnTo>
                  <a:pt x="459" y="181"/>
                </a:lnTo>
                <a:lnTo>
                  <a:pt x="436" y="188"/>
                </a:lnTo>
                <a:lnTo>
                  <a:pt x="411" y="195"/>
                </a:lnTo>
                <a:lnTo>
                  <a:pt x="385" y="200"/>
                </a:lnTo>
                <a:lnTo>
                  <a:pt x="356" y="204"/>
                </a:lnTo>
                <a:lnTo>
                  <a:pt x="328" y="208"/>
                </a:lnTo>
                <a:lnTo>
                  <a:pt x="300" y="211"/>
                </a:lnTo>
                <a:lnTo>
                  <a:pt x="243" y="213"/>
                </a:lnTo>
                <a:lnTo>
                  <a:pt x="191" y="211"/>
                </a:lnTo>
                <a:lnTo>
                  <a:pt x="144" y="206"/>
                </a:lnTo>
                <a:lnTo>
                  <a:pt x="101" y="197"/>
                </a:lnTo>
                <a:lnTo>
                  <a:pt x="82" y="192"/>
                </a:lnTo>
                <a:lnTo>
                  <a:pt x="66" y="185"/>
                </a:lnTo>
                <a:lnTo>
                  <a:pt x="50" y="177"/>
                </a:lnTo>
                <a:lnTo>
                  <a:pt x="36" y="170"/>
                </a:lnTo>
                <a:lnTo>
                  <a:pt x="25" y="163"/>
                </a:lnTo>
                <a:lnTo>
                  <a:pt x="16" y="154"/>
                </a:lnTo>
                <a:lnTo>
                  <a:pt x="9" y="144"/>
                </a:lnTo>
                <a:lnTo>
                  <a:pt x="5" y="135"/>
                </a:lnTo>
                <a:lnTo>
                  <a:pt x="2" y="128"/>
                </a:lnTo>
                <a:lnTo>
                  <a:pt x="0" y="121"/>
                </a:lnTo>
                <a:lnTo>
                  <a:pt x="0" y="110"/>
                </a:lnTo>
                <a:lnTo>
                  <a:pt x="4" y="99"/>
                </a:lnTo>
                <a:lnTo>
                  <a:pt x="11" y="89"/>
                </a:lnTo>
                <a:lnTo>
                  <a:pt x="20" y="80"/>
                </a:lnTo>
                <a:lnTo>
                  <a:pt x="32" y="69"/>
                </a:lnTo>
                <a:lnTo>
                  <a:pt x="46" y="60"/>
                </a:lnTo>
                <a:lnTo>
                  <a:pt x="62" y="52"/>
                </a:lnTo>
                <a:lnTo>
                  <a:pt x="80" y="45"/>
                </a:lnTo>
                <a:lnTo>
                  <a:pt x="101" y="36"/>
                </a:lnTo>
                <a:lnTo>
                  <a:pt x="122" y="29"/>
                </a:lnTo>
                <a:lnTo>
                  <a:pt x="172" y="16"/>
                </a:lnTo>
                <a:lnTo>
                  <a:pt x="227" y="7"/>
                </a:lnTo>
                <a:lnTo>
                  <a:pt x="284" y="2"/>
                </a:lnTo>
                <a:lnTo>
                  <a:pt x="314" y="0"/>
                </a:lnTo>
                <a:lnTo>
                  <a:pt x="342" y="0"/>
                </a:lnTo>
                <a:lnTo>
                  <a:pt x="370" y="0"/>
                </a:lnTo>
                <a:lnTo>
                  <a:pt x="397" y="2"/>
                </a:lnTo>
                <a:lnTo>
                  <a:pt x="424" y="6"/>
                </a:lnTo>
                <a:lnTo>
                  <a:pt x="447" y="9"/>
                </a:lnTo>
                <a:lnTo>
                  <a:pt x="470" y="13"/>
                </a:lnTo>
                <a:lnTo>
                  <a:pt x="491" y="18"/>
                </a:lnTo>
                <a:lnTo>
                  <a:pt x="510" y="25"/>
                </a:lnTo>
                <a:lnTo>
                  <a:pt x="526" y="30"/>
                </a:lnTo>
                <a:lnTo>
                  <a:pt x="542" y="39"/>
                </a:lnTo>
                <a:lnTo>
                  <a:pt x="555" y="46"/>
                </a:lnTo>
                <a:lnTo>
                  <a:pt x="565" y="55"/>
                </a:lnTo>
                <a:lnTo>
                  <a:pt x="572" y="66"/>
                </a:lnTo>
                <a:lnTo>
                  <a:pt x="578" y="75"/>
                </a:lnTo>
                <a:lnTo>
                  <a:pt x="580" y="85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93"/>
          <p:cNvSpPr>
            <a:spLocks/>
          </p:cNvSpPr>
          <p:nvPr/>
        </p:nvSpPr>
        <p:spPr bwMode="auto">
          <a:xfrm>
            <a:off x="2162175" y="1397000"/>
            <a:ext cx="193675" cy="382588"/>
          </a:xfrm>
          <a:custGeom>
            <a:avLst/>
            <a:gdLst>
              <a:gd name="T0" fmla="*/ 50800 w 122"/>
              <a:gd name="T1" fmla="*/ 14288 h 241"/>
              <a:gd name="T2" fmla="*/ 193675 w 122"/>
              <a:gd name="T3" fmla="*/ 347663 h 241"/>
              <a:gd name="T4" fmla="*/ 193675 w 122"/>
              <a:gd name="T5" fmla="*/ 357188 h 241"/>
              <a:gd name="T6" fmla="*/ 192088 w 122"/>
              <a:gd name="T7" fmla="*/ 365125 h 241"/>
              <a:gd name="T8" fmla="*/ 188913 w 122"/>
              <a:gd name="T9" fmla="*/ 373063 h 241"/>
              <a:gd name="T10" fmla="*/ 182563 w 122"/>
              <a:gd name="T11" fmla="*/ 379413 h 241"/>
              <a:gd name="T12" fmla="*/ 174625 w 122"/>
              <a:gd name="T13" fmla="*/ 382588 h 241"/>
              <a:gd name="T14" fmla="*/ 163513 w 122"/>
              <a:gd name="T15" fmla="*/ 376238 h 241"/>
              <a:gd name="T16" fmla="*/ 146050 w 122"/>
              <a:gd name="T17" fmla="*/ 365125 h 241"/>
              <a:gd name="T18" fmla="*/ 0 w 122"/>
              <a:gd name="T19" fmla="*/ 26988 h 241"/>
              <a:gd name="T20" fmla="*/ 3175 w 122"/>
              <a:gd name="T21" fmla="*/ 19050 h 241"/>
              <a:gd name="T22" fmla="*/ 6350 w 122"/>
              <a:gd name="T23" fmla="*/ 11113 h 241"/>
              <a:gd name="T24" fmla="*/ 11113 w 122"/>
              <a:gd name="T25" fmla="*/ 4763 h 241"/>
              <a:gd name="T26" fmla="*/ 17463 w 122"/>
              <a:gd name="T27" fmla="*/ 0 h 241"/>
              <a:gd name="T28" fmla="*/ 28575 w 122"/>
              <a:gd name="T29" fmla="*/ 0 h 241"/>
              <a:gd name="T30" fmla="*/ 39688 w 122"/>
              <a:gd name="T31" fmla="*/ 3175 h 241"/>
              <a:gd name="T32" fmla="*/ 50800 w 122"/>
              <a:gd name="T33" fmla="*/ 14288 h 24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22" h="241">
                <a:moveTo>
                  <a:pt x="32" y="9"/>
                </a:moveTo>
                <a:lnTo>
                  <a:pt x="122" y="219"/>
                </a:lnTo>
                <a:lnTo>
                  <a:pt x="122" y="225"/>
                </a:lnTo>
                <a:lnTo>
                  <a:pt x="121" y="230"/>
                </a:lnTo>
                <a:lnTo>
                  <a:pt x="119" y="235"/>
                </a:lnTo>
                <a:lnTo>
                  <a:pt x="115" y="239"/>
                </a:lnTo>
                <a:lnTo>
                  <a:pt x="110" y="241"/>
                </a:lnTo>
                <a:lnTo>
                  <a:pt x="103" y="237"/>
                </a:lnTo>
                <a:lnTo>
                  <a:pt x="92" y="230"/>
                </a:lnTo>
                <a:lnTo>
                  <a:pt x="0" y="17"/>
                </a:lnTo>
                <a:lnTo>
                  <a:pt x="2" y="12"/>
                </a:lnTo>
                <a:lnTo>
                  <a:pt x="4" y="7"/>
                </a:lnTo>
                <a:lnTo>
                  <a:pt x="7" y="3"/>
                </a:lnTo>
                <a:lnTo>
                  <a:pt x="11" y="0"/>
                </a:lnTo>
                <a:lnTo>
                  <a:pt x="18" y="0"/>
                </a:lnTo>
                <a:lnTo>
                  <a:pt x="25" y="2"/>
                </a:lnTo>
                <a:lnTo>
                  <a:pt x="32" y="9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94"/>
          <p:cNvSpPr>
            <a:spLocks/>
          </p:cNvSpPr>
          <p:nvPr/>
        </p:nvSpPr>
        <p:spPr bwMode="auto">
          <a:xfrm>
            <a:off x="1109663" y="1846263"/>
            <a:ext cx="1346200" cy="822325"/>
          </a:xfrm>
          <a:custGeom>
            <a:avLst/>
            <a:gdLst>
              <a:gd name="T0" fmla="*/ 1346200 w 848"/>
              <a:gd name="T1" fmla="*/ 228600 h 518"/>
              <a:gd name="T2" fmla="*/ 1339850 w 848"/>
              <a:gd name="T3" fmla="*/ 200025 h 518"/>
              <a:gd name="T4" fmla="*/ 1308100 w 848"/>
              <a:gd name="T5" fmla="*/ 149225 h 518"/>
              <a:gd name="T6" fmla="*/ 1255713 w 848"/>
              <a:gd name="T7" fmla="*/ 104775 h 518"/>
              <a:gd name="T8" fmla="*/ 1179513 w 848"/>
              <a:gd name="T9" fmla="*/ 65088 h 518"/>
              <a:gd name="T10" fmla="*/ 1085850 w 848"/>
              <a:gd name="T11" fmla="*/ 36513 h 518"/>
              <a:gd name="T12" fmla="*/ 979488 w 848"/>
              <a:gd name="T13" fmla="*/ 14288 h 518"/>
              <a:gd name="T14" fmla="*/ 858838 w 848"/>
              <a:gd name="T15" fmla="*/ 3175 h 518"/>
              <a:gd name="T16" fmla="*/ 727075 w 848"/>
              <a:gd name="T17" fmla="*/ 0 h 518"/>
              <a:gd name="T18" fmla="*/ 592138 w 848"/>
              <a:gd name="T19" fmla="*/ 11113 h 518"/>
              <a:gd name="T20" fmla="*/ 458788 w 848"/>
              <a:gd name="T21" fmla="*/ 28575 h 518"/>
              <a:gd name="T22" fmla="*/ 341313 w 848"/>
              <a:gd name="T23" fmla="*/ 57150 h 518"/>
              <a:gd name="T24" fmla="*/ 234950 w 848"/>
              <a:gd name="T25" fmla="*/ 90488 h 518"/>
              <a:gd name="T26" fmla="*/ 144463 w 848"/>
              <a:gd name="T27" fmla="*/ 130175 h 518"/>
              <a:gd name="T28" fmla="*/ 74613 w 848"/>
              <a:gd name="T29" fmla="*/ 177800 h 518"/>
              <a:gd name="T30" fmla="*/ 25400 w 848"/>
              <a:gd name="T31" fmla="*/ 225425 h 518"/>
              <a:gd name="T32" fmla="*/ 3175 w 848"/>
              <a:gd name="T33" fmla="*/ 279400 h 518"/>
              <a:gd name="T34" fmla="*/ 0 w 848"/>
              <a:gd name="T35" fmla="*/ 306388 h 518"/>
              <a:gd name="T36" fmla="*/ 0 w 848"/>
              <a:gd name="T37" fmla="*/ 568325 h 518"/>
              <a:gd name="T38" fmla="*/ 0 w 848"/>
              <a:gd name="T39" fmla="*/ 593725 h 518"/>
              <a:gd name="T40" fmla="*/ 6350 w 848"/>
              <a:gd name="T41" fmla="*/ 622300 h 518"/>
              <a:gd name="T42" fmla="*/ 36513 w 848"/>
              <a:gd name="T43" fmla="*/ 673100 h 518"/>
              <a:gd name="T44" fmla="*/ 90488 w 848"/>
              <a:gd name="T45" fmla="*/ 717550 h 518"/>
              <a:gd name="T46" fmla="*/ 163513 w 848"/>
              <a:gd name="T47" fmla="*/ 757238 h 518"/>
              <a:gd name="T48" fmla="*/ 257175 w 848"/>
              <a:gd name="T49" fmla="*/ 785813 h 518"/>
              <a:gd name="T50" fmla="*/ 366713 w 848"/>
              <a:gd name="T51" fmla="*/ 808038 h 518"/>
              <a:gd name="T52" fmla="*/ 487363 w 848"/>
              <a:gd name="T53" fmla="*/ 819150 h 518"/>
              <a:gd name="T54" fmla="*/ 619125 w 848"/>
              <a:gd name="T55" fmla="*/ 822325 h 518"/>
              <a:gd name="T56" fmla="*/ 742950 w 848"/>
              <a:gd name="T57" fmla="*/ 812800 h 518"/>
              <a:gd name="T58" fmla="*/ 850900 w 848"/>
              <a:gd name="T59" fmla="*/ 800100 h 518"/>
              <a:gd name="T60" fmla="*/ 949325 w 848"/>
              <a:gd name="T61" fmla="*/ 776288 h 518"/>
              <a:gd name="T62" fmla="*/ 1041400 w 848"/>
              <a:gd name="T63" fmla="*/ 750888 h 518"/>
              <a:gd name="T64" fmla="*/ 1123950 w 848"/>
              <a:gd name="T65" fmla="*/ 720725 h 518"/>
              <a:gd name="T66" fmla="*/ 1193800 w 848"/>
              <a:gd name="T67" fmla="*/ 684213 h 518"/>
              <a:gd name="T68" fmla="*/ 1252538 w 848"/>
              <a:gd name="T69" fmla="*/ 644525 h 518"/>
              <a:gd name="T70" fmla="*/ 1295400 w 848"/>
              <a:gd name="T71" fmla="*/ 603250 h 518"/>
              <a:gd name="T72" fmla="*/ 1325563 w 848"/>
              <a:gd name="T73" fmla="*/ 563563 h 518"/>
              <a:gd name="T74" fmla="*/ 1343025 w 848"/>
              <a:gd name="T75" fmla="*/ 517525 h 518"/>
              <a:gd name="T76" fmla="*/ 1346200 w 848"/>
              <a:gd name="T77" fmla="*/ 239713 h 51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848" h="518">
                <a:moveTo>
                  <a:pt x="848" y="149"/>
                </a:moveTo>
                <a:lnTo>
                  <a:pt x="848" y="144"/>
                </a:lnTo>
                <a:lnTo>
                  <a:pt x="846" y="135"/>
                </a:lnTo>
                <a:lnTo>
                  <a:pt x="844" y="126"/>
                </a:lnTo>
                <a:lnTo>
                  <a:pt x="835" y="110"/>
                </a:lnTo>
                <a:lnTo>
                  <a:pt x="824" y="94"/>
                </a:lnTo>
                <a:lnTo>
                  <a:pt x="809" y="80"/>
                </a:lnTo>
                <a:lnTo>
                  <a:pt x="791" y="66"/>
                </a:lnTo>
                <a:lnTo>
                  <a:pt x="768" y="53"/>
                </a:lnTo>
                <a:lnTo>
                  <a:pt x="743" y="41"/>
                </a:lnTo>
                <a:lnTo>
                  <a:pt x="715" y="32"/>
                </a:lnTo>
                <a:lnTo>
                  <a:pt x="684" y="23"/>
                </a:lnTo>
                <a:lnTo>
                  <a:pt x="651" y="14"/>
                </a:lnTo>
                <a:lnTo>
                  <a:pt x="617" y="9"/>
                </a:lnTo>
                <a:lnTo>
                  <a:pt x="580" y="4"/>
                </a:lnTo>
                <a:lnTo>
                  <a:pt x="541" y="2"/>
                </a:lnTo>
                <a:lnTo>
                  <a:pt x="500" y="0"/>
                </a:lnTo>
                <a:lnTo>
                  <a:pt x="458" y="0"/>
                </a:lnTo>
                <a:lnTo>
                  <a:pt x="415" y="2"/>
                </a:lnTo>
                <a:lnTo>
                  <a:pt x="373" y="7"/>
                </a:lnTo>
                <a:lnTo>
                  <a:pt x="330" y="11"/>
                </a:lnTo>
                <a:lnTo>
                  <a:pt x="289" y="18"/>
                </a:lnTo>
                <a:lnTo>
                  <a:pt x="252" y="27"/>
                </a:lnTo>
                <a:lnTo>
                  <a:pt x="215" y="36"/>
                </a:lnTo>
                <a:lnTo>
                  <a:pt x="179" y="46"/>
                </a:lnTo>
                <a:lnTo>
                  <a:pt x="148" y="57"/>
                </a:lnTo>
                <a:lnTo>
                  <a:pt x="119" y="69"/>
                </a:lnTo>
                <a:lnTo>
                  <a:pt x="91" y="82"/>
                </a:lnTo>
                <a:lnTo>
                  <a:pt x="68" y="96"/>
                </a:lnTo>
                <a:lnTo>
                  <a:pt x="47" y="112"/>
                </a:lnTo>
                <a:lnTo>
                  <a:pt x="31" y="126"/>
                </a:lnTo>
                <a:lnTo>
                  <a:pt x="16" y="142"/>
                </a:lnTo>
                <a:lnTo>
                  <a:pt x="8" y="160"/>
                </a:lnTo>
                <a:lnTo>
                  <a:pt x="2" y="176"/>
                </a:lnTo>
                <a:lnTo>
                  <a:pt x="0" y="185"/>
                </a:lnTo>
                <a:lnTo>
                  <a:pt x="0" y="193"/>
                </a:lnTo>
                <a:lnTo>
                  <a:pt x="0" y="202"/>
                </a:lnTo>
                <a:lnTo>
                  <a:pt x="0" y="358"/>
                </a:lnTo>
                <a:lnTo>
                  <a:pt x="0" y="364"/>
                </a:lnTo>
                <a:lnTo>
                  <a:pt x="0" y="374"/>
                </a:lnTo>
                <a:lnTo>
                  <a:pt x="2" y="383"/>
                </a:lnTo>
                <a:lnTo>
                  <a:pt x="4" y="392"/>
                </a:lnTo>
                <a:lnTo>
                  <a:pt x="11" y="408"/>
                </a:lnTo>
                <a:lnTo>
                  <a:pt x="23" y="424"/>
                </a:lnTo>
                <a:lnTo>
                  <a:pt x="38" y="440"/>
                </a:lnTo>
                <a:lnTo>
                  <a:pt x="57" y="452"/>
                </a:lnTo>
                <a:lnTo>
                  <a:pt x="78" y="465"/>
                </a:lnTo>
                <a:lnTo>
                  <a:pt x="103" y="477"/>
                </a:lnTo>
                <a:lnTo>
                  <a:pt x="132" y="486"/>
                </a:lnTo>
                <a:lnTo>
                  <a:pt x="162" y="495"/>
                </a:lnTo>
                <a:lnTo>
                  <a:pt x="195" y="504"/>
                </a:lnTo>
                <a:lnTo>
                  <a:pt x="231" y="509"/>
                </a:lnTo>
                <a:lnTo>
                  <a:pt x="268" y="514"/>
                </a:lnTo>
                <a:lnTo>
                  <a:pt x="307" y="516"/>
                </a:lnTo>
                <a:lnTo>
                  <a:pt x="348" y="518"/>
                </a:lnTo>
                <a:lnTo>
                  <a:pt x="390" y="518"/>
                </a:lnTo>
                <a:lnTo>
                  <a:pt x="433" y="516"/>
                </a:lnTo>
                <a:lnTo>
                  <a:pt x="468" y="512"/>
                </a:lnTo>
                <a:lnTo>
                  <a:pt x="502" y="509"/>
                </a:lnTo>
                <a:lnTo>
                  <a:pt x="536" y="504"/>
                </a:lnTo>
                <a:lnTo>
                  <a:pt x="568" y="496"/>
                </a:lnTo>
                <a:lnTo>
                  <a:pt x="598" y="489"/>
                </a:lnTo>
                <a:lnTo>
                  <a:pt x="628" y="482"/>
                </a:lnTo>
                <a:lnTo>
                  <a:pt x="656" y="473"/>
                </a:lnTo>
                <a:lnTo>
                  <a:pt x="683" y="463"/>
                </a:lnTo>
                <a:lnTo>
                  <a:pt x="708" y="454"/>
                </a:lnTo>
                <a:lnTo>
                  <a:pt x="731" y="443"/>
                </a:lnTo>
                <a:lnTo>
                  <a:pt x="752" y="431"/>
                </a:lnTo>
                <a:lnTo>
                  <a:pt x="771" y="419"/>
                </a:lnTo>
                <a:lnTo>
                  <a:pt x="789" y="406"/>
                </a:lnTo>
                <a:lnTo>
                  <a:pt x="803" y="394"/>
                </a:lnTo>
                <a:lnTo>
                  <a:pt x="816" y="380"/>
                </a:lnTo>
                <a:lnTo>
                  <a:pt x="826" y="367"/>
                </a:lnTo>
                <a:lnTo>
                  <a:pt x="835" y="355"/>
                </a:lnTo>
                <a:lnTo>
                  <a:pt x="840" y="341"/>
                </a:lnTo>
                <a:lnTo>
                  <a:pt x="846" y="326"/>
                </a:lnTo>
                <a:lnTo>
                  <a:pt x="848" y="310"/>
                </a:lnTo>
                <a:lnTo>
                  <a:pt x="848" y="151"/>
                </a:lnTo>
                <a:lnTo>
                  <a:pt x="848" y="149"/>
                </a:lnTo>
                <a:close/>
              </a:path>
            </a:pathLst>
          </a:custGeom>
          <a:solidFill>
            <a:srgbClr val="E0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95"/>
          <p:cNvSpPr>
            <a:spLocks/>
          </p:cNvSpPr>
          <p:nvPr/>
        </p:nvSpPr>
        <p:spPr bwMode="auto">
          <a:xfrm>
            <a:off x="1109663" y="1846263"/>
            <a:ext cx="1343025" cy="546100"/>
          </a:xfrm>
          <a:custGeom>
            <a:avLst/>
            <a:gdLst>
              <a:gd name="T0" fmla="*/ 1343025 w 846"/>
              <a:gd name="T1" fmla="*/ 239713 h 344"/>
              <a:gd name="T2" fmla="*/ 1333500 w 846"/>
              <a:gd name="T3" fmla="*/ 282575 h 344"/>
              <a:gd name="T4" fmla="*/ 1296988 w 846"/>
              <a:gd name="T5" fmla="*/ 334963 h 344"/>
              <a:gd name="T6" fmla="*/ 1241425 w 846"/>
              <a:gd name="T7" fmla="*/ 385763 h 344"/>
              <a:gd name="T8" fmla="*/ 1162050 w 846"/>
              <a:gd name="T9" fmla="*/ 430213 h 344"/>
              <a:gd name="T10" fmla="*/ 1063625 w 846"/>
              <a:gd name="T11" fmla="*/ 469900 h 344"/>
              <a:gd name="T12" fmla="*/ 954088 w 846"/>
              <a:gd name="T13" fmla="*/ 503238 h 344"/>
              <a:gd name="T14" fmla="*/ 830263 w 846"/>
              <a:gd name="T15" fmla="*/ 528638 h 344"/>
              <a:gd name="T16" fmla="*/ 695325 w 846"/>
              <a:gd name="T17" fmla="*/ 542925 h 344"/>
              <a:gd name="T18" fmla="*/ 566738 w 846"/>
              <a:gd name="T19" fmla="*/ 546100 h 344"/>
              <a:gd name="T20" fmla="*/ 447675 w 846"/>
              <a:gd name="T21" fmla="*/ 541338 h 344"/>
              <a:gd name="T22" fmla="*/ 334963 w 846"/>
              <a:gd name="T23" fmla="*/ 527050 h 344"/>
              <a:gd name="T24" fmla="*/ 236538 w 846"/>
              <a:gd name="T25" fmla="*/ 503238 h 344"/>
              <a:gd name="T26" fmla="*/ 152400 w 846"/>
              <a:gd name="T27" fmla="*/ 473075 h 344"/>
              <a:gd name="T28" fmla="*/ 87313 w 846"/>
              <a:gd name="T29" fmla="*/ 433388 h 344"/>
              <a:gd name="T30" fmla="*/ 39688 w 846"/>
              <a:gd name="T31" fmla="*/ 392113 h 344"/>
              <a:gd name="T32" fmla="*/ 14288 w 846"/>
              <a:gd name="T33" fmla="*/ 342900 h 344"/>
              <a:gd name="T34" fmla="*/ 0 w 846"/>
              <a:gd name="T35" fmla="*/ 306388 h 344"/>
              <a:gd name="T36" fmla="*/ 3175 w 846"/>
              <a:gd name="T37" fmla="*/ 279400 h 344"/>
              <a:gd name="T38" fmla="*/ 25400 w 846"/>
              <a:gd name="T39" fmla="*/ 225425 h 344"/>
              <a:gd name="T40" fmla="*/ 74613 w 846"/>
              <a:gd name="T41" fmla="*/ 174625 h 344"/>
              <a:gd name="T42" fmla="*/ 144463 w 846"/>
              <a:gd name="T43" fmla="*/ 130175 h 344"/>
              <a:gd name="T44" fmla="*/ 234950 w 846"/>
              <a:gd name="T45" fmla="*/ 90488 h 344"/>
              <a:gd name="T46" fmla="*/ 341313 w 846"/>
              <a:gd name="T47" fmla="*/ 53975 h 344"/>
              <a:gd name="T48" fmla="*/ 458788 w 846"/>
              <a:gd name="T49" fmla="*/ 28575 h 344"/>
              <a:gd name="T50" fmla="*/ 588963 w 846"/>
              <a:gd name="T51" fmla="*/ 9525 h 344"/>
              <a:gd name="T52" fmla="*/ 727075 w 846"/>
              <a:gd name="T53" fmla="*/ 0 h 344"/>
              <a:gd name="T54" fmla="*/ 855663 w 846"/>
              <a:gd name="T55" fmla="*/ 0 h 344"/>
              <a:gd name="T56" fmla="*/ 976313 w 846"/>
              <a:gd name="T57" fmla="*/ 14288 h 344"/>
              <a:gd name="T58" fmla="*/ 1085850 w 846"/>
              <a:gd name="T59" fmla="*/ 34925 h 344"/>
              <a:gd name="T60" fmla="*/ 1179513 w 846"/>
              <a:gd name="T61" fmla="*/ 65088 h 344"/>
              <a:gd name="T62" fmla="*/ 1255713 w 846"/>
              <a:gd name="T63" fmla="*/ 104775 h 344"/>
              <a:gd name="T64" fmla="*/ 1308100 w 846"/>
              <a:gd name="T65" fmla="*/ 149225 h 344"/>
              <a:gd name="T66" fmla="*/ 1336675 w 846"/>
              <a:gd name="T67" fmla="*/ 200025 h 344"/>
              <a:gd name="T68" fmla="*/ 1343025 w 846"/>
              <a:gd name="T69" fmla="*/ 225425 h 34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46" h="344">
                <a:moveTo>
                  <a:pt x="846" y="142"/>
                </a:moveTo>
                <a:lnTo>
                  <a:pt x="846" y="151"/>
                </a:lnTo>
                <a:lnTo>
                  <a:pt x="846" y="160"/>
                </a:lnTo>
                <a:lnTo>
                  <a:pt x="840" y="178"/>
                </a:lnTo>
                <a:lnTo>
                  <a:pt x="832" y="195"/>
                </a:lnTo>
                <a:lnTo>
                  <a:pt x="817" y="211"/>
                </a:lnTo>
                <a:lnTo>
                  <a:pt x="801" y="227"/>
                </a:lnTo>
                <a:lnTo>
                  <a:pt x="782" y="243"/>
                </a:lnTo>
                <a:lnTo>
                  <a:pt x="757" y="257"/>
                </a:lnTo>
                <a:lnTo>
                  <a:pt x="732" y="271"/>
                </a:lnTo>
                <a:lnTo>
                  <a:pt x="702" y="286"/>
                </a:lnTo>
                <a:lnTo>
                  <a:pt x="670" y="296"/>
                </a:lnTo>
                <a:lnTo>
                  <a:pt x="637" y="309"/>
                </a:lnTo>
                <a:lnTo>
                  <a:pt x="601" y="317"/>
                </a:lnTo>
                <a:lnTo>
                  <a:pt x="562" y="326"/>
                </a:lnTo>
                <a:lnTo>
                  <a:pt x="523" y="333"/>
                </a:lnTo>
                <a:lnTo>
                  <a:pt x="481" y="339"/>
                </a:lnTo>
                <a:lnTo>
                  <a:pt x="438" y="342"/>
                </a:lnTo>
                <a:lnTo>
                  <a:pt x="397" y="344"/>
                </a:lnTo>
                <a:lnTo>
                  <a:pt x="357" y="344"/>
                </a:lnTo>
                <a:lnTo>
                  <a:pt x="319" y="344"/>
                </a:lnTo>
                <a:lnTo>
                  <a:pt x="282" y="341"/>
                </a:lnTo>
                <a:lnTo>
                  <a:pt x="245" y="337"/>
                </a:lnTo>
                <a:lnTo>
                  <a:pt x="211" y="332"/>
                </a:lnTo>
                <a:lnTo>
                  <a:pt x="179" y="325"/>
                </a:lnTo>
                <a:lnTo>
                  <a:pt x="149" y="317"/>
                </a:lnTo>
                <a:lnTo>
                  <a:pt x="123" y="309"/>
                </a:lnTo>
                <a:lnTo>
                  <a:pt x="96" y="298"/>
                </a:lnTo>
                <a:lnTo>
                  <a:pt x="75" y="286"/>
                </a:lnTo>
                <a:lnTo>
                  <a:pt x="55" y="273"/>
                </a:lnTo>
                <a:lnTo>
                  <a:pt x="38" y="261"/>
                </a:lnTo>
                <a:lnTo>
                  <a:pt x="25" y="247"/>
                </a:lnTo>
                <a:lnTo>
                  <a:pt x="15" y="231"/>
                </a:lnTo>
                <a:lnTo>
                  <a:pt x="9" y="216"/>
                </a:lnTo>
                <a:lnTo>
                  <a:pt x="4" y="204"/>
                </a:lnTo>
                <a:lnTo>
                  <a:pt x="0" y="193"/>
                </a:lnTo>
                <a:lnTo>
                  <a:pt x="0" y="185"/>
                </a:lnTo>
                <a:lnTo>
                  <a:pt x="2" y="176"/>
                </a:lnTo>
                <a:lnTo>
                  <a:pt x="8" y="158"/>
                </a:lnTo>
                <a:lnTo>
                  <a:pt x="16" y="142"/>
                </a:lnTo>
                <a:lnTo>
                  <a:pt x="31" y="126"/>
                </a:lnTo>
                <a:lnTo>
                  <a:pt x="47" y="110"/>
                </a:lnTo>
                <a:lnTo>
                  <a:pt x="68" y="96"/>
                </a:lnTo>
                <a:lnTo>
                  <a:pt x="91" y="82"/>
                </a:lnTo>
                <a:lnTo>
                  <a:pt x="117" y="69"/>
                </a:lnTo>
                <a:lnTo>
                  <a:pt x="148" y="57"/>
                </a:lnTo>
                <a:lnTo>
                  <a:pt x="179" y="45"/>
                </a:lnTo>
                <a:lnTo>
                  <a:pt x="215" y="34"/>
                </a:lnTo>
                <a:lnTo>
                  <a:pt x="250" y="25"/>
                </a:lnTo>
                <a:lnTo>
                  <a:pt x="289" y="18"/>
                </a:lnTo>
                <a:lnTo>
                  <a:pt x="330" y="11"/>
                </a:lnTo>
                <a:lnTo>
                  <a:pt x="371" y="6"/>
                </a:lnTo>
                <a:lnTo>
                  <a:pt x="415" y="2"/>
                </a:lnTo>
                <a:lnTo>
                  <a:pt x="458" y="0"/>
                </a:lnTo>
                <a:lnTo>
                  <a:pt x="498" y="0"/>
                </a:lnTo>
                <a:lnTo>
                  <a:pt x="539" y="0"/>
                </a:lnTo>
                <a:lnTo>
                  <a:pt x="578" y="4"/>
                </a:lnTo>
                <a:lnTo>
                  <a:pt x="615" y="9"/>
                </a:lnTo>
                <a:lnTo>
                  <a:pt x="651" y="14"/>
                </a:lnTo>
                <a:lnTo>
                  <a:pt x="684" y="22"/>
                </a:lnTo>
                <a:lnTo>
                  <a:pt x="715" y="30"/>
                </a:lnTo>
                <a:lnTo>
                  <a:pt x="743" y="41"/>
                </a:lnTo>
                <a:lnTo>
                  <a:pt x="768" y="53"/>
                </a:lnTo>
                <a:lnTo>
                  <a:pt x="791" y="66"/>
                </a:lnTo>
                <a:lnTo>
                  <a:pt x="809" y="78"/>
                </a:lnTo>
                <a:lnTo>
                  <a:pt x="824" y="94"/>
                </a:lnTo>
                <a:lnTo>
                  <a:pt x="835" y="108"/>
                </a:lnTo>
                <a:lnTo>
                  <a:pt x="842" y="126"/>
                </a:lnTo>
                <a:lnTo>
                  <a:pt x="846" y="135"/>
                </a:lnTo>
                <a:lnTo>
                  <a:pt x="846" y="142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96"/>
          <p:cNvSpPr>
            <a:spLocks/>
          </p:cNvSpPr>
          <p:nvPr/>
        </p:nvSpPr>
        <p:spPr bwMode="auto">
          <a:xfrm>
            <a:off x="1155700" y="1841500"/>
            <a:ext cx="1243013" cy="447675"/>
          </a:xfrm>
          <a:custGeom>
            <a:avLst/>
            <a:gdLst>
              <a:gd name="T0" fmla="*/ 1239838 w 783"/>
              <a:gd name="T1" fmla="*/ 201613 h 282"/>
              <a:gd name="T2" fmla="*/ 1217613 w 783"/>
              <a:gd name="T3" fmla="*/ 247650 h 282"/>
              <a:gd name="T4" fmla="*/ 1176338 w 783"/>
              <a:gd name="T5" fmla="*/ 288925 h 282"/>
              <a:gd name="T6" fmla="*/ 1111250 w 783"/>
              <a:gd name="T7" fmla="*/ 328613 h 282"/>
              <a:gd name="T8" fmla="*/ 1028700 w 783"/>
              <a:gd name="T9" fmla="*/ 365125 h 282"/>
              <a:gd name="T10" fmla="*/ 933450 w 783"/>
              <a:gd name="T11" fmla="*/ 396875 h 282"/>
              <a:gd name="T12" fmla="*/ 823913 w 783"/>
              <a:gd name="T13" fmla="*/ 422275 h 282"/>
              <a:gd name="T14" fmla="*/ 703263 w 783"/>
              <a:gd name="T15" fmla="*/ 438150 h 282"/>
              <a:gd name="T16" fmla="*/ 579438 w 783"/>
              <a:gd name="T17" fmla="*/ 447675 h 282"/>
              <a:gd name="T18" fmla="*/ 463550 w 783"/>
              <a:gd name="T19" fmla="*/ 447675 h 282"/>
              <a:gd name="T20" fmla="*/ 357188 w 783"/>
              <a:gd name="T21" fmla="*/ 438150 h 282"/>
              <a:gd name="T22" fmla="*/ 261938 w 783"/>
              <a:gd name="T23" fmla="*/ 423863 h 282"/>
              <a:gd name="T24" fmla="*/ 176213 w 783"/>
              <a:gd name="T25" fmla="*/ 401638 h 282"/>
              <a:gd name="T26" fmla="*/ 106363 w 783"/>
              <a:gd name="T27" fmla="*/ 376238 h 282"/>
              <a:gd name="T28" fmla="*/ 52388 w 783"/>
              <a:gd name="T29" fmla="*/ 342900 h 282"/>
              <a:gd name="T30" fmla="*/ 19050 w 783"/>
              <a:gd name="T31" fmla="*/ 306388 h 282"/>
              <a:gd name="T32" fmla="*/ 4763 w 783"/>
              <a:gd name="T33" fmla="*/ 269875 h 282"/>
              <a:gd name="T34" fmla="*/ 0 w 783"/>
              <a:gd name="T35" fmla="*/ 233363 h 282"/>
              <a:gd name="T36" fmla="*/ 22225 w 783"/>
              <a:gd name="T37" fmla="*/ 190500 h 282"/>
              <a:gd name="T38" fmla="*/ 66675 w 783"/>
              <a:gd name="T39" fmla="*/ 149225 h 282"/>
              <a:gd name="T40" fmla="*/ 134938 w 783"/>
              <a:gd name="T41" fmla="*/ 112713 h 282"/>
              <a:gd name="T42" fmla="*/ 215900 w 783"/>
              <a:gd name="T43" fmla="*/ 77788 h 282"/>
              <a:gd name="T44" fmla="*/ 314325 w 783"/>
              <a:gd name="T45" fmla="*/ 50800 h 282"/>
              <a:gd name="T46" fmla="*/ 423863 w 783"/>
              <a:gd name="T47" fmla="*/ 26988 h 282"/>
              <a:gd name="T48" fmla="*/ 546100 w 783"/>
              <a:gd name="T49" fmla="*/ 11113 h 282"/>
              <a:gd name="T50" fmla="*/ 671513 w 783"/>
              <a:gd name="T51" fmla="*/ 3175 h 282"/>
              <a:gd name="T52" fmla="*/ 793750 w 783"/>
              <a:gd name="T53" fmla="*/ 3175 h 282"/>
              <a:gd name="T54" fmla="*/ 904875 w 783"/>
              <a:gd name="T55" fmla="*/ 11113 h 282"/>
              <a:gd name="T56" fmla="*/ 1006475 w 783"/>
              <a:gd name="T57" fmla="*/ 26988 h 282"/>
              <a:gd name="T58" fmla="*/ 1090613 w 783"/>
              <a:gd name="T59" fmla="*/ 50800 h 282"/>
              <a:gd name="T60" fmla="*/ 1162050 w 783"/>
              <a:gd name="T61" fmla="*/ 80963 h 282"/>
              <a:gd name="T62" fmla="*/ 1209675 w 783"/>
              <a:gd name="T63" fmla="*/ 117475 h 282"/>
              <a:gd name="T64" fmla="*/ 1238250 w 783"/>
              <a:gd name="T65" fmla="*/ 157163 h 28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83" h="282">
                <a:moveTo>
                  <a:pt x="783" y="113"/>
                </a:moveTo>
                <a:lnTo>
                  <a:pt x="781" y="127"/>
                </a:lnTo>
                <a:lnTo>
                  <a:pt x="776" y="142"/>
                </a:lnTo>
                <a:lnTo>
                  <a:pt x="767" y="156"/>
                </a:lnTo>
                <a:lnTo>
                  <a:pt x="756" y="170"/>
                </a:lnTo>
                <a:lnTo>
                  <a:pt x="741" y="182"/>
                </a:lnTo>
                <a:lnTo>
                  <a:pt x="721" y="195"/>
                </a:lnTo>
                <a:lnTo>
                  <a:pt x="700" y="207"/>
                </a:lnTo>
                <a:lnTo>
                  <a:pt x="675" y="219"/>
                </a:lnTo>
                <a:lnTo>
                  <a:pt x="648" y="230"/>
                </a:lnTo>
                <a:lnTo>
                  <a:pt x="618" y="241"/>
                </a:lnTo>
                <a:lnTo>
                  <a:pt x="588" y="250"/>
                </a:lnTo>
                <a:lnTo>
                  <a:pt x="554" y="257"/>
                </a:lnTo>
                <a:lnTo>
                  <a:pt x="519" y="266"/>
                </a:lnTo>
                <a:lnTo>
                  <a:pt x="482" y="271"/>
                </a:lnTo>
                <a:lnTo>
                  <a:pt x="443" y="276"/>
                </a:lnTo>
                <a:lnTo>
                  <a:pt x="404" y="280"/>
                </a:lnTo>
                <a:lnTo>
                  <a:pt x="365" y="282"/>
                </a:lnTo>
                <a:lnTo>
                  <a:pt x="328" y="282"/>
                </a:lnTo>
                <a:lnTo>
                  <a:pt x="292" y="282"/>
                </a:lnTo>
                <a:lnTo>
                  <a:pt x="259" y="280"/>
                </a:lnTo>
                <a:lnTo>
                  <a:pt x="225" y="276"/>
                </a:lnTo>
                <a:lnTo>
                  <a:pt x="193" y="273"/>
                </a:lnTo>
                <a:lnTo>
                  <a:pt x="165" y="267"/>
                </a:lnTo>
                <a:lnTo>
                  <a:pt x="136" y="260"/>
                </a:lnTo>
                <a:lnTo>
                  <a:pt x="111" y="253"/>
                </a:lnTo>
                <a:lnTo>
                  <a:pt x="88" y="246"/>
                </a:lnTo>
                <a:lnTo>
                  <a:pt x="67" y="237"/>
                </a:lnTo>
                <a:lnTo>
                  <a:pt x="49" y="227"/>
                </a:lnTo>
                <a:lnTo>
                  <a:pt x="33" y="216"/>
                </a:lnTo>
                <a:lnTo>
                  <a:pt x="21" y="204"/>
                </a:lnTo>
                <a:lnTo>
                  <a:pt x="12" y="193"/>
                </a:lnTo>
                <a:lnTo>
                  <a:pt x="7" y="179"/>
                </a:lnTo>
                <a:lnTo>
                  <a:pt x="3" y="170"/>
                </a:lnTo>
                <a:lnTo>
                  <a:pt x="0" y="161"/>
                </a:lnTo>
                <a:lnTo>
                  <a:pt x="0" y="147"/>
                </a:lnTo>
                <a:lnTo>
                  <a:pt x="5" y="133"/>
                </a:lnTo>
                <a:lnTo>
                  <a:pt x="14" y="120"/>
                </a:lnTo>
                <a:lnTo>
                  <a:pt x="26" y="106"/>
                </a:lnTo>
                <a:lnTo>
                  <a:pt x="42" y="94"/>
                </a:lnTo>
                <a:lnTo>
                  <a:pt x="62" y="81"/>
                </a:lnTo>
                <a:lnTo>
                  <a:pt x="85" y="71"/>
                </a:lnTo>
                <a:lnTo>
                  <a:pt x="110" y="60"/>
                </a:lnTo>
                <a:lnTo>
                  <a:pt x="136" y="49"/>
                </a:lnTo>
                <a:lnTo>
                  <a:pt x="166" y="39"/>
                </a:lnTo>
                <a:lnTo>
                  <a:pt x="198" y="32"/>
                </a:lnTo>
                <a:lnTo>
                  <a:pt x="232" y="23"/>
                </a:lnTo>
                <a:lnTo>
                  <a:pt x="267" y="17"/>
                </a:lnTo>
                <a:lnTo>
                  <a:pt x="306" y="10"/>
                </a:lnTo>
                <a:lnTo>
                  <a:pt x="344" y="7"/>
                </a:lnTo>
                <a:lnTo>
                  <a:pt x="384" y="3"/>
                </a:lnTo>
                <a:lnTo>
                  <a:pt x="423" y="2"/>
                </a:lnTo>
                <a:lnTo>
                  <a:pt x="462" y="0"/>
                </a:lnTo>
                <a:lnTo>
                  <a:pt x="500" y="2"/>
                </a:lnTo>
                <a:lnTo>
                  <a:pt x="537" y="3"/>
                </a:lnTo>
                <a:lnTo>
                  <a:pt x="570" y="7"/>
                </a:lnTo>
                <a:lnTo>
                  <a:pt x="602" y="12"/>
                </a:lnTo>
                <a:lnTo>
                  <a:pt x="634" y="17"/>
                </a:lnTo>
                <a:lnTo>
                  <a:pt x="663" y="25"/>
                </a:lnTo>
                <a:lnTo>
                  <a:pt x="687" y="32"/>
                </a:lnTo>
                <a:lnTo>
                  <a:pt x="710" y="41"/>
                </a:lnTo>
                <a:lnTo>
                  <a:pt x="732" y="51"/>
                </a:lnTo>
                <a:lnTo>
                  <a:pt x="748" y="62"/>
                </a:lnTo>
                <a:lnTo>
                  <a:pt x="762" y="74"/>
                </a:lnTo>
                <a:lnTo>
                  <a:pt x="772" y="87"/>
                </a:lnTo>
                <a:lnTo>
                  <a:pt x="780" y="99"/>
                </a:lnTo>
                <a:lnTo>
                  <a:pt x="783" y="113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97"/>
          <p:cNvSpPr>
            <a:spLocks/>
          </p:cNvSpPr>
          <p:nvPr/>
        </p:nvSpPr>
        <p:spPr bwMode="auto">
          <a:xfrm>
            <a:off x="1501775" y="1878013"/>
            <a:ext cx="579438" cy="365125"/>
          </a:xfrm>
          <a:custGeom>
            <a:avLst/>
            <a:gdLst>
              <a:gd name="T0" fmla="*/ 55563 w 365"/>
              <a:gd name="T1" fmla="*/ 3175 h 230"/>
              <a:gd name="T2" fmla="*/ 558800 w 365"/>
              <a:gd name="T3" fmla="*/ 303213 h 230"/>
              <a:gd name="T4" fmla="*/ 568325 w 365"/>
              <a:gd name="T5" fmla="*/ 314325 h 230"/>
              <a:gd name="T6" fmla="*/ 573088 w 365"/>
              <a:gd name="T7" fmla="*/ 325438 h 230"/>
              <a:gd name="T8" fmla="*/ 579438 w 365"/>
              <a:gd name="T9" fmla="*/ 339725 h 230"/>
              <a:gd name="T10" fmla="*/ 579438 w 365"/>
              <a:gd name="T11" fmla="*/ 350838 h 230"/>
              <a:gd name="T12" fmla="*/ 576263 w 365"/>
              <a:gd name="T13" fmla="*/ 357188 h 230"/>
              <a:gd name="T14" fmla="*/ 571500 w 365"/>
              <a:gd name="T15" fmla="*/ 360363 h 230"/>
              <a:gd name="T16" fmla="*/ 561975 w 365"/>
              <a:gd name="T17" fmla="*/ 365125 h 230"/>
              <a:gd name="T18" fmla="*/ 554038 w 365"/>
              <a:gd name="T19" fmla="*/ 365125 h 230"/>
              <a:gd name="T20" fmla="*/ 539750 w 365"/>
              <a:gd name="T21" fmla="*/ 365125 h 230"/>
              <a:gd name="T22" fmla="*/ 522288 w 365"/>
              <a:gd name="T23" fmla="*/ 361950 h 230"/>
              <a:gd name="T24" fmla="*/ 11113 w 365"/>
              <a:gd name="T25" fmla="*/ 58738 h 230"/>
              <a:gd name="T26" fmla="*/ 4763 w 365"/>
              <a:gd name="T27" fmla="*/ 47625 h 230"/>
              <a:gd name="T28" fmla="*/ 3175 w 365"/>
              <a:gd name="T29" fmla="*/ 33338 h 230"/>
              <a:gd name="T30" fmla="*/ 0 w 365"/>
              <a:gd name="T31" fmla="*/ 22225 h 230"/>
              <a:gd name="T32" fmla="*/ 3175 w 365"/>
              <a:gd name="T33" fmla="*/ 11113 h 230"/>
              <a:gd name="T34" fmla="*/ 4763 w 365"/>
              <a:gd name="T35" fmla="*/ 4763 h 230"/>
              <a:gd name="T36" fmla="*/ 11113 w 365"/>
              <a:gd name="T37" fmla="*/ 3175 h 230"/>
              <a:gd name="T38" fmla="*/ 19050 w 365"/>
              <a:gd name="T39" fmla="*/ 0 h 230"/>
              <a:gd name="T40" fmla="*/ 26988 w 365"/>
              <a:gd name="T41" fmla="*/ 0 h 230"/>
              <a:gd name="T42" fmla="*/ 41275 w 365"/>
              <a:gd name="T43" fmla="*/ 0 h 230"/>
              <a:gd name="T44" fmla="*/ 55563 w 365"/>
              <a:gd name="T45" fmla="*/ 3175 h 230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365" h="230">
                <a:moveTo>
                  <a:pt x="35" y="2"/>
                </a:moveTo>
                <a:lnTo>
                  <a:pt x="352" y="191"/>
                </a:lnTo>
                <a:lnTo>
                  <a:pt x="358" y="198"/>
                </a:lnTo>
                <a:lnTo>
                  <a:pt x="361" y="205"/>
                </a:lnTo>
                <a:lnTo>
                  <a:pt x="365" y="214"/>
                </a:lnTo>
                <a:lnTo>
                  <a:pt x="365" y="221"/>
                </a:lnTo>
                <a:lnTo>
                  <a:pt x="363" y="225"/>
                </a:lnTo>
                <a:lnTo>
                  <a:pt x="360" y="227"/>
                </a:lnTo>
                <a:lnTo>
                  <a:pt x="354" y="230"/>
                </a:lnTo>
                <a:lnTo>
                  <a:pt x="349" y="230"/>
                </a:lnTo>
                <a:lnTo>
                  <a:pt x="340" y="230"/>
                </a:lnTo>
                <a:lnTo>
                  <a:pt x="329" y="228"/>
                </a:lnTo>
                <a:lnTo>
                  <a:pt x="7" y="37"/>
                </a:lnTo>
                <a:lnTo>
                  <a:pt x="3" y="30"/>
                </a:lnTo>
                <a:lnTo>
                  <a:pt x="2" y="21"/>
                </a:lnTo>
                <a:lnTo>
                  <a:pt x="0" y="14"/>
                </a:lnTo>
                <a:lnTo>
                  <a:pt x="2" y="7"/>
                </a:lnTo>
                <a:lnTo>
                  <a:pt x="3" y="3"/>
                </a:lnTo>
                <a:lnTo>
                  <a:pt x="7" y="2"/>
                </a:lnTo>
                <a:lnTo>
                  <a:pt x="12" y="0"/>
                </a:lnTo>
                <a:lnTo>
                  <a:pt x="17" y="0"/>
                </a:lnTo>
                <a:lnTo>
                  <a:pt x="26" y="0"/>
                </a:lnTo>
                <a:lnTo>
                  <a:pt x="35" y="2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98"/>
          <p:cNvSpPr>
            <a:spLocks/>
          </p:cNvSpPr>
          <p:nvPr/>
        </p:nvSpPr>
        <p:spPr bwMode="auto">
          <a:xfrm>
            <a:off x="292100" y="1708150"/>
            <a:ext cx="1042988" cy="1296988"/>
          </a:xfrm>
          <a:custGeom>
            <a:avLst/>
            <a:gdLst>
              <a:gd name="T0" fmla="*/ 768350 w 657"/>
              <a:gd name="T1" fmla="*/ 17463 h 817"/>
              <a:gd name="T2" fmla="*/ 717550 w 657"/>
              <a:gd name="T3" fmla="*/ 0 h 817"/>
              <a:gd name="T4" fmla="*/ 655638 w 657"/>
              <a:gd name="T5" fmla="*/ 6350 h 817"/>
              <a:gd name="T6" fmla="*/ 584200 w 657"/>
              <a:gd name="T7" fmla="*/ 34925 h 817"/>
              <a:gd name="T8" fmla="*/ 509588 w 657"/>
              <a:gd name="T9" fmla="*/ 79375 h 817"/>
              <a:gd name="T10" fmla="*/ 430213 w 657"/>
              <a:gd name="T11" fmla="*/ 144463 h 817"/>
              <a:gd name="T12" fmla="*/ 350838 w 657"/>
              <a:gd name="T13" fmla="*/ 225425 h 817"/>
              <a:gd name="T14" fmla="*/ 274638 w 657"/>
              <a:gd name="T15" fmla="*/ 319088 h 817"/>
              <a:gd name="T16" fmla="*/ 200025 w 657"/>
              <a:gd name="T17" fmla="*/ 428625 h 817"/>
              <a:gd name="T18" fmla="*/ 134938 w 657"/>
              <a:gd name="T19" fmla="*/ 541338 h 817"/>
              <a:gd name="T20" fmla="*/ 80963 w 657"/>
              <a:gd name="T21" fmla="*/ 650875 h 817"/>
              <a:gd name="T22" fmla="*/ 39688 w 657"/>
              <a:gd name="T23" fmla="*/ 757238 h 817"/>
              <a:gd name="T24" fmla="*/ 11113 w 657"/>
              <a:gd name="T25" fmla="*/ 855663 h 817"/>
              <a:gd name="T26" fmla="*/ 0 w 657"/>
              <a:gd name="T27" fmla="*/ 942975 h 817"/>
              <a:gd name="T28" fmla="*/ 3175 w 657"/>
              <a:gd name="T29" fmla="*/ 1019175 h 817"/>
              <a:gd name="T30" fmla="*/ 22225 w 657"/>
              <a:gd name="T31" fmla="*/ 1074738 h 817"/>
              <a:gd name="T32" fmla="*/ 47625 w 657"/>
              <a:gd name="T33" fmla="*/ 1106488 h 817"/>
              <a:gd name="T34" fmla="*/ 69850 w 657"/>
              <a:gd name="T35" fmla="*/ 1123950 h 817"/>
              <a:gd name="T36" fmla="*/ 269875 w 657"/>
              <a:gd name="T37" fmla="*/ 1271588 h 817"/>
              <a:gd name="T38" fmla="*/ 309563 w 657"/>
              <a:gd name="T39" fmla="*/ 1292225 h 817"/>
              <a:gd name="T40" fmla="*/ 365125 w 657"/>
              <a:gd name="T41" fmla="*/ 1296988 h 817"/>
              <a:gd name="T42" fmla="*/ 433388 w 657"/>
              <a:gd name="T43" fmla="*/ 1281113 h 817"/>
              <a:gd name="T44" fmla="*/ 506413 w 657"/>
              <a:gd name="T45" fmla="*/ 1244600 h 817"/>
              <a:gd name="T46" fmla="*/ 582613 w 657"/>
              <a:gd name="T47" fmla="*/ 1190625 h 817"/>
              <a:gd name="T48" fmla="*/ 660400 w 657"/>
              <a:gd name="T49" fmla="*/ 1117600 h 817"/>
              <a:gd name="T50" fmla="*/ 739775 w 657"/>
              <a:gd name="T51" fmla="*/ 1030288 h 817"/>
              <a:gd name="T52" fmla="*/ 815975 w 657"/>
              <a:gd name="T53" fmla="*/ 928688 h 817"/>
              <a:gd name="T54" fmla="*/ 879475 w 657"/>
              <a:gd name="T55" fmla="*/ 827088 h 817"/>
              <a:gd name="T56" fmla="*/ 930275 w 657"/>
              <a:gd name="T57" fmla="*/ 735013 h 817"/>
              <a:gd name="T58" fmla="*/ 973138 w 657"/>
              <a:gd name="T59" fmla="*/ 644525 h 817"/>
              <a:gd name="T60" fmla="*/ 1003300 w 657"/>
              <a:gd name="T61" fmla="*/ 557213 h 817"/>
              <a:gd name="T62" fmla="*/ 1027113 w 657"/>
              <a:gd name="T63" fmla="*/ 473075 h 817"/>
              <a:gd name="T64" fmla="*/ 1039813 w 657"/>
              <a:gd name="T65" fmla="*/ 400050 h 817"/>
              <a:gd name="T66" fmla="*/ 1042988 w 657"/>
              <a:gd name="T67" fmla="*/ 330200 h 817"/>
              <a:gd name="T68" fmla="*/ 1035050 w 657"/>
              <a:gd name="T69" fmla="*/ 273050 h 817"/>
              <a:gd name="T70" fmla="*/ 1017588 w 657"/>
              <a:gd name="T71" fmla="*/ 225425 h 817"/>
              <a:gd name="T72" fmla="*/ 992188 w 657"/>
              <a:gd name="T73" fmla="*/ 185738 h 817"/>
              <a:gd name="T74" fmla="*/ 779463 w 657"/>
              <a:gd name="T75" fmla="*/ 25400 h 81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57" h="817">
                <a:moveTo>
                  <a:pt x="489" y="15"/>
                </a:moveTo>
                <a:lnTo>
                  <a:pt x="484" y="11"/>
                </a:lnTo>
                <a:lnTo>
                  <a:pt x="468" y="4"/>
                </a:lnTo>
                <a:lnTo>
                  <a:pt x="452" y="0"/>
                </a:lnTo>
                <a:lnTo>
                  <a:pt x="432" y="0"/>
                </a:lnTo>
                <a:lnTo>
                  <a:pt x="413" y="4"/>
                </a:lnTo>
                <a:lnTo>
                  <a:pt x="391" y="11"/>
                </a:lnTo>
                <a:lnTo>
                  <a:pt x="368" y="22"/>
                </a:lnTo>
                <a:lnTo>
                  <a:pt x="345" y="34"/>
                </a:lnTo>
                <a:lnTo>
                  <a:pt x="321" y="50"/>
                </a:lnTo>
                <a:lnTo>
                  <a:pt x="296" y="70"/>
                </a:lnTo>
                <a:lnTo>
                  <a:pt x="271" y="91"/>
                </a:lnTo>
                <a:lnTo>
                  <a:pt x="246" y="116"/>
                </a:lnTo>
                <a:lnTo>
                  <a:pt x="221" y="142"/>
                </a:lnTo>
                <a:lnTo>
                  <a:pt x="196" y="171"/>
                </a:lnTo>
                <a:lnTo>
                  <a:pt x="173" y="201"/>
                </a:lnTo>
                <a:lnTo>
                  <a:pt x="149" y="234"/>
                </a:lnTo>
                <a:lnTo>
                  <a:pt x="126" y="270"/>
                </a:lnTo>
                <a:lnTo>
                  <a:pt x="104" y="305"/>
                </a:lnTo>
                <a:lnTo>
                  <a:pt x="85" y="341"/>
                </a:lnTo>
                <a:lnTo>
                  <a:pt x="67" y="376"/>
                </a:lnTo>
                <a:lnTo>
                  <a:pt x="51" y="410"/>
                </a:lnTo>
                <a:lnTo>
                  <a:pt x="37" y="443"/>
                </a:lnTo>
                <a:lnTo>
                  <a:pt x="25" y="477"/>
                </a:lnTo>
                <a:lnTo>
                  <a:pt x="16" y="509"/>
                </a:lnTo>
                <a:lnTo>
                  <a:pt x="7" y="539"/>
                </a:lnTo>
                <a:lnTo>
                  <a:pt x="3" y="568"/>
                </a:lnTo>
                <a:lnTo>
                  <a:pt x="0" y="594"/>
                </a:lnTo>
                <a:lnTo>
                  <a:pt x="0" y="619"/>
                </a:lnTo>
                <a:lnTo>
                  <a:pt x="2" y="642"/>
                </a:lnTo>
                <a:lnTo>
                  <a:pt x="7" y="661"/>
                </a:lnTo>
                <a:lnTo>
                  <a:pt x="14" y="677"/>
                </a:lnTo>
                <a:lnTo>
                  <a:pt x="25" y="692"/>
                </a:lnTo>
                <a:lnTo>
                  <a:pt x="30" y="697"/>
                </a:lnTo>
                <a:lnTo>
                  <a:pt x="37" y="702"/>
                </a:lnTo>
                <a:lnTo>
                  <a:pt x="44" y="708"/>
                </a:lnTo>
                <a:lnTo>
                  <a:pt x="166" y="798"/>
                </a:lnTo>
                <a:lnTo>
                  <a:pt x="170" y="801"/>
                </a:lnTo>
                <a:lnTo>
                  <a:pt x="179" y="807"/>
                </a:lnTo>
                <a:lnTo>
                  <a:pt x="195" y="814"/>
                </a:lnTo>
                <a:lnTo>
                  <a:pt x="212" y="817"/>
                </a:lnTo>
                <a:lnTo>
                  <a:pt x="230" y="817"/>
                </a:lnTo>
                <a:lnTo>
                  <a:pt x="251" y="814"/>
                </a:lnTo>
                <a:lnTo>
                  <a:pt x="273" y="807"/>
                </a:lnTo>
                <a:lnTo>
                  <a:pt x="294" y="798"/>
                </a:lnTo>
                <a:lnTo>
                  <a:pt x="319" y="784"/>
                </a:lnTo>
                <a:lnTo>
                  <a:pt x="342" y="768"/>
                </a:lnTo>
                <a:lnTo>
                  <a:pt x="367" y="750"/>
                </a:lnTo>
                <a:lnTo>
                  <a:pt x="391" y="729"/>
                </a:lnTo>
                <a:lnTo>
                  <a:pt x="416" y="704"/>
                </a:lnTo>
                <a:lnTo>
                  <a:pt x="441" y="677"/>
                </a:lnTo>
                <a:lnTo>
                  <a:pt x="466" y="649"/>
                </a:lnTo>
                <a:lnTo>
                  <a:pt x="491" y="617"/>
                </a:lnTo>
                <a:lnTo>
                  <a:pt x="514" y="585"/>
                </a:lnTo>
                <a:lnTo>
                  <a:pt x="537" y="550"/>
                </a:lnTo>
                <a:lnTo>
                  <a:pt x="554" y="521"/>
                </a:lnTo>
                <a:lnTo>
                  <a:pt x="572" y="491"/>
                </a:lnTo>
                <a:lnTo>
                  <a:pt x="586" y="463"/>
                </a:lnTo>
                <a:lnTo>
                  <a:pt x="601" y="433"/>
                </a:lnTo>
                <a:lnTo>
                  <a:pt x="613" y="406"/>
                </a:lnTo>
                <a:lnTo>
                  <a:pt x="624" y="378"/>
                </a:lnTo>
                <a:lnTo>
                  <a:pt x="632" y="351"/>
                </a:lnTo>
                <a:lnTo>
                  <a:pt x="639" y="325"/>
                </a:lnTo>
                <a:lnTo>
                  <a:pt x="647" y="298"/>
                </a:lnTo>
                <a:lnTo>
                  <a:pt x="652" y="275"/>
                </a:lnTo>
                <a:lnTo>
                  <a:pt x="655" y="252"/>
                </a:lnTo>
                <a:lnTo>
                  <a:pt x="657" y="229"/>
                </a:lnTo>
                <a:lnTo>
                  <a:pt x="657" y="208"/>
                </a:lnTo>
                <a:lnTo>
                  <a:pt x="655" y="190"/>
                </a:lnTo>
                <a:lnTo>
                  <a:pt x="652" y="172"/>
                </a:lnTo>
                <a:lnTo>
                  <a:pt x="647" y="156"/>
                </a:lnTo>
                <a:lnTo>
                  <a:pt x="641" y="142"/>
                </a:lnTo>
                <a:lnTo>
                  <a:pt x="634" y="130"/>
                </a:lnTo>
                <a:lnTo>
                  <a:pt x="625" y="117"/>
                </a:lnTo>
                <a:lnTo>
                  <a:pt x="615" y="109"/>
                </a:lnTo>
                <a:lnTo>
                  <a:pt x="491" y="16"/>
                </a:lnTo>
                <a:lnTo>
                  <a:pt x="489" y="15"/>
                </a:lnTo>
                <a:close/>
              </a:path>
            </a:pathLst>
          </a:custGeom>
          <a:solidFill>
            <a:srgbClr val="E0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99"/>
          <p:cNvSpPr>
            <a:spLocks/>
          </p:cNvSpPr>
          <p:nvPr/>
        </p:nvSpPr>
        <p:spPr bwMode="auto">
          <a:xfrm>
            <a:off x="292100" y="1708150"/>
            <a:ext cx="831850" cy="1135063"/>
          </a:xfrm>
          <a:custGeom>
            <a:avLst/>
            <a:gdLst>
              <a:gd name="T0" fmla="*/ 787400 w 524"/>
              <a:gd name="T1" fmla="*/ 36513 h 715"/>
              <a:gd name="T2" fmla="*/ 817563 w 524"/>
              <a:gd name="T3" fmla="*/ 85725 h 715"/>
              <a:gd name="T4" fmla="*/ 831850 w 524"/>
              <a:gd name="T5" fmla="*/ 152400 h 715"/>
              <a:gd name="T6" fmla="*/ 830263 w 524"/>
              <a:gd name="T7" fmla="*/ 234950 h 715"/>
              <a:gd name="T8" fmla="*/ 812800 w 524"/>
              <a:gd name="T9" fmla="*/ 327025 h 715"/>
              <a:gd name="T10" fmla="*/ 781050 w 524"/>
              <a:gd name="T11" fmla="*/ 428625 h 715"/>
              <a:gd name="T12" fmla="*/ 736600 w 524"/>
              <a:gd name="T13" fmla="*/ 538163 h 715"/>
              <a:gd name="T14" fmla="*/ 677863 w 524"/>
              <a:gd name="T15" fmla="*/ 650875 h 715"/>
              <a:gd name="T16" fmla="*/ 608013 w 524"/>
              <a:gd name="T17" fmla="*/ 760413 h 715"/>
              <a:gd name="T18" fmla="*/ 536575 w 524"/>
              <a:gd name="T19" fmla="*/ 858838 h 715"/>
              <a:gd name="T20" fmla="*/ 460375 w 524"/>
              <a:gd name="T21" fmla="*/ 942975 h 715"/>
              <a:gd name="T22" fmla="*/ 385763 w 524"/>
              <a:gd name="T23" fmla="*/ 1012825 h 715"/>
              <a:gd name="T24" fmla="*/ 311150 w 524"/>
              <a:gd name="T25" fmla="*/ 1069975 h 715"/>
              <a:gd name="T26" fmla="*/ 241300 w 524"/>
              <a:gd name="T27" fmla="*/ 1109663 h 715"/>
              <a:gd name="T28" fmla="*/ 176213 w 524"/>
              <a:gd name="T29" fmla="*/ 1128713 h 715"/>
              <a:gd name="T30" fmla="*/ 120650 w 524"/>
              <a:gd name="T31" fmla="*/ 1131888 h 715"/>
              <a:gd name="T32" fmla="*/ 76200 w 524"/>
              <a:gd name="T33" fmla="*/ 1120775 h 715"/>
              <a:gd name="T34" fmla="*/ 47625 w 524"/>
              <a:gd name="T35" fmla="*/ 1106488 h 715"/>
              <a:gd name="T36" fmla="*/ 22225 w 524"/>
              <a:gd name="T37" fmla="*/ 1074738 h 715"/>
              <a:gd name="T38" fmla="*/ 3175 w 524"/>
              <a:gd name="T39" fmla="*/ 1016000 h 715"/>
              <a:gd name="T40" fmla="*/ 0 w 524"/>
              <a:gd name="T41" fmla="*/ 942975 h 715"/>
              <a:gd name="T42" fmla="*/ 11113 w 524"/>
              <a:gd name="T43" fmla="*/ 855663 h 715"/>
              <a:gd name="T44" fmla="*/ 39688 w 524"/>
              <a:gd name="T45" fmla="*/ 757238 h 715"/>
              <a:gd name="T46" fmla="*/ 77788 w 524"/>
              <a:gd name="T47" fmla="*/ 650875 h 715"/>
              <a:gd name="T48" fmla="*/ 131763 w 524"/>
              <a:gd name="T49" fmla="*/ 541338 h 715"/>
              <a:gd name="T50" fmla="*/ 200025 w 524"/>
              <a:gd name="T51" fmla="*/ 428625 h 715"/>
              <a:gd name="T52" fmla="*/ 273050 w 524"/>
              <a:gd name="T53" fmla="*/ 319088 h 715"/>
              <a:gd name="T54" fmla="*/ 350838 w 524"/>
              <a:gd name="T55" fmla="*/ 225425 h 715"/>
              <a:gd name="T56" fmla="*/ 430213 w 524"/>
              <a:gd name="T57" fmla="*/ 144463 h 715"/>
              <a:gd name="T58" fmla="*/ 509588 w 524"/>
              <a:gd name="T59" fmla="*/ 79375 h 715"/>
              <a:gd name="T60" fmla="*/ 584200 w 524"/>
              <a:gd name="T61" fmla="*/ 34925 h 715"/>
              <a:gd name="T62" fmla="*/ 655638 w 524"/>
              <a:gd name="T63" fmla="*/ 6350 h 715"/>
              <a:gd name="T64" fmla="*/ 717550 w 524"/>
              <a:gd name="T65" fmla="*/ 0 h 715"/>
              <a:gd name="T66" fmla="*/ 768350 w 524"/>
              <a:gd name="T67" fmla="*/ 17463 h 71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24" h="715">
                <a:moveTo>
                  <a:pt x="484" y="11"/>
                </a:moveTo>
                <a:lnTo>
                  <a:pt x="496" y="23"/>
                </a:lnTo>
                <a:lnTo>
                  <a:pt x="507" y="36"/>
                </a:lnTo>
                <a:lnTo>
                  <a:pt x="515" y="54"/>
                </a:lnTo>
                <a:lnTo>
                  <a:pt x="521" y="73"/>
                </a:lnTo>
                <a:lnTo>
                  <a:pt x="524" y="96"/>
                </a:lnTo>
                <a:lnTo>
                  <a:pt x="524" y="121"/>
                </a:lnTo>
                <a:lnTo>
                  <a:pt x="523" y="148"/>
                </a:lnTo>
                <a:lnTo>
                  <a:pt x="519" y="176"/>
                </a:lnTo>
                <a:lnTo>
                  <a:pt x="512" y="206"/>
                </a:lnTo>
                <a:lnTo>
                  <a:pt x="503" y="238"/>
                </a:lnTo>
                <a:lnTo>
                  <a:pt x="492" y="270"/>
                </a:lnTo>
                <a:lnTo>
                  <a:pt x="478" y="305"/>
                </a:lnTo>
                <a:lnTo>
                  <a:pt x="464" y="339"/>
                </a:lnTo>
                <a:lnTo>
                  <a:pt x="446" y="374"/>
                </a:lnTo>
                <a:lnTo>
                  <a:pt x="427" y="410"/>
                </a:lnTo>
                <a:lnTo>
                  <a:pt x="406" y="445"/>
                </a:lnTo>
                <a:lnTo>
                  <a:pt x="383" y="479"/>
                </a:lnTo>
                <a:lnTo>
                  <a:pt x="361" y="511"/>
                </a:lnTo>
                <a:lnTo>
                  <a:pt x="338" y="541"/>
                </a:lnTo>
                <a:lnTo>
                  <a:pt x="313" y="568"/>
                </a:lnTo>
                <a:lnTo>
                  <a:pt x="290" y="594"/>
                </a:lnTo>
                <a:lnTo>
                  <a:pt x="267" y="617"/>
                </a:lnTo>
                <a:lnTo>
                  <a:pt x="243" y="638"/>
                </a:lnTo>
                <a:lnTo>
                  <a:pt x="220" y="658"/>
                </a:lnTo>
                <a:lnTo>
                  <a:pt x="196" y="674"/>
                </a:lnTo>
                <a:lnTo>
                  <a:pt x="173" y="688"/>
                </a:lnTo>
                <a:lnTo>
                  <a:pt x="152" y="699"/>
                </a:lnTo>
                <a:lnTo>
                  <a:pt x="131" y="706"/>
                </a:lnTo>
                <a:lnTo>
                  <a:pt x="111" y="711"/>
                </a:lnTo>
                <a:lnTo>
                  <a:pt x="92" y="715"/>
                </a:lnTo>
                <a:lnTo>
                  <a:pt x="76" y="713"/>
                </a:lnTo>
                <a:lnTo>
                  <a:pt x="60" y="709"/>
                </a:lnTo>
                <a:lnTo>
                  <a:pt x="48" y="706"/>
                </a:lnTo>
                <a:lnTo>
                  <a:pt x="37" y="702"/>
                </a:lnTo>
                <a:lnTo>
                  <a:pt x="30" y="697"/>
                </a:lnTo>
                <a:lnTo>
                  <a:pt x="25" y="692"/>
                </a:lnTo>
                <a:lnTo>
                  <a:pt x="14" y="677"/>
                </a:lnTo>
                <a:lnTo>
                  <a:pt x="7" y="661"/>
                </a:lnTo>
                <a:lnTo>
                  <a:pt x="2" y="640"/>
                </a:lnTo>
                <a:lnTo>
                  <a:pt x="0" y="619"/>
                </a:lnTo>
                <a:lnTo>
                  <a:pt x="0" y="594"/>
                </a:lnTo>
                <a:lnTo>
                  <a:pt x="2" y="568"/>
                </a:lnTo>
                <a:lnTo>
                  <a:pt x="7" y="539"/>
                </a:lnTo>
                <a:lnTo>
                  <a:pt x="14" y="509"/>
                </a:lnTo>
                <a:lnTo>
                  <a:pt x="25" y="477"/>
                </a:lnTo>
                <a:lnTo>
                  <a:pt x="35" y="443"/>
                </a:lnTo>
                <a:lnTo>
                  <a:pt x="49" y="410"/>
                </a:lnTo>
                <a:lnTo>
                  <a:pt x="65" y="376"/>
                </a:lnTo>
                <a:lnTo>
                  <a:pt x="83" y="341"/>
                </a:lnTo>
                <a:lnTo>
                  <a:pt x="104" y="305"/>
                </a:lnTo>
                <a:lnTo>
                  <a:pt x="126" y="270"/>
                </a:lnTo>
                <a:lnTo>
                  <a:pt x="149" y="234"/>
                </a:lnTo>
                <a:lnTo>
                  <a:pt x="172" y="201"/>
                </a:lnTo>
                <a:lnTo>
                  <a:pt x="196" y="171"/>
                </a:lnTo>
                <a:lnTo>
                  <a:pt x="221" y="142"/>
                </a:lnTo>
                <a:lnTo>
                  <a:pt x="246" y="116"/>
                </a:lnTo>
                <a:lnTo>
                  <a:pt x="271" y="91"/>
                </a:lnTo>
                <a:lnTo>
                  <a:pt x="296" y="70"/>
                </a:lnTo>
                <a:lnTo>
                  <a:pt x="321" y="50"/>
                </a:lnTo>
                <a:lnTo>
                  <a:pt x="345" y="34"/>
                </a:lnTo>
                <a:lnTo>
                  <a:pt x="368" y="22"/>
                </a:lnTo>
                <a:lnTo>
                  <a:pt x="390" y="11"/>
                </a:lnTo>
                <a:lnTo>
                  <a:pt x="413" y="4"/>
                </a:lnTo>
                <a:lnTo>
                  <a:pt x="432" y="0"/>
                </a:lnTo>
                <a:lnTo>
                  <a:pt x="452" y="0"/>
                </a:lnTo>
                <a:lnTo>
                  <a:pt x="468" y="4"/>
                </a:lnTo>
                <a:lnTo>
                  <a:pt x="484" y="11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00"/>
          <p:cNvSpPr>
            <a:spLocks/>
          </p:cNvSpPr>
          <p:nvPr/>
        </p:nvSpPr>
        <p:spPr bwMode="auto">
          <a:xfrm>
            <a:off x="292100" y="1722438"/>
            <a:ext cx="744538" cy="1041400"/>
          </a:xfrm>
          <a:custGeom>
            <a:avLst/>
            <a:gdLst>
              <a:gd name="T0" fmla="*/ 714375 w 469"/>
              <a:gd name="T1" fmla="*/ 28575 h 656"/>
              <a:gd name="T2" fmla="*/ 736600 w 469"/>
              <a:gd name="T3" fmla="*/ 71438 h 656"/>
              <a:gd name="T4" fmla="*/ 744538 w 469"/>
              <a:gd name="T5" fmla="*/ 130175 h 656"/>
              <a:gd name="T6" fmla="*/ 739775 w 469"/>
              <a:gd name="T7" fmla="*/ 200025 h 656"/>
              <a:gd name="T8" fmla="*/ 719138 w 469"/>
              <a:gd name="T9" fmla="*/ 284163 h 656"/>
              <a:gd name="T10" fmla="*/ 688975 w 469"/>
              <a:gd name="T11" fmla="*/ 381000 h 656"/>
              <a:gd name="T12" fmla="*/ 644525 w 469"/>
              <a:gd name="T13" fmla="*/ 479425 h 656"/>
              <a:gd name="T14" fmla="*/ 590550 w 469"/>
              <a:gd name="T15" fmla="*/ 582613 h 656"/>
              <a:gd name="T16" fmla="*/ 525463 w 469"/>
              <a:gd name="T17" fmla="*/ 684213 h 656"/>
              <a:gd name="T18" fmla="*/ 458788 w 469"/>
              <a:gd name="T19" fmla="*/ 774700 h 656"/>
              <a:gd name="T20" fmla="*/ 390525 w 469"/>
              <a:gd name="T21" fmla="*/ 852488 h 656"/>
              <a:gd name="T22" fmla="*/ 323850 w 469"/>
              <a:gd name="T23" fmla="*/ 920750 h 656"/>
              <a:gd name="T24" fmla="*/ 258763 w 469"/>
              <a:gd name="T25" fmla="*/ 973138 h 656"/>
              <a:gd name="T26" fmla="*/ 196850 w 469"/>
              <a:gd name="T27" fmla="*/ 1012825 h 656"/>
              <a:gd name="T28" fmla="*/ 142875 w 469"/>
              <a:gd name="T29" fmla="*/ 1035050 h 656"/>
              <a:gd name="T30" fmla="*/ 92075 w 469"/>
              <a:gd name="T31" fmla="*/ 1041400 h 656"/>
              <a:gd name="T32" fmla="*/ 55563 w 469"/>
              <a:gd name="T33" fmla="*/ 1033463 h 656"/>
              <a:gd name="T34" fmla="*/ 25400 w 469"/>
              <a:gd name="T35" fmla="*/ 1016000 h 656"/>
              <a:gd name="T36" fmla="*/ 4763 w 469"/>
              <a:gd name="T37" fmla="*/ 973138 h 656"/>
              <a:gd name="T38" fmla="*/ 0 w 469"/>
              <a:gd name="T39" fmla="*/ 914400 h 656"/>
              <a:gd name="T40" fmla="*/ 7938 w 469"/>
              <a:gd name="T41" fmla="*/ 841375 h 656"/>
              <a:gd name="T42" fmla="*/ 26988 w 469"/>
              <a:gd name="T43" fmla="*/ 757238 h 656"/>
              <a:gd name="T44" fmla="*/ 61913 w 469"/>
              <a:gd name="T45" fmla="*/ 665163 h 656"/>
              <a:gd name="T46" fmla="*/ 109538 w 469"/>
              <a:gd name="T47" fmla="*/ 563563 h 656"/>
              <a:gd name="T48" fmla="*/ 165100 w 469"/>
              <a:gd name="T49" fmla="*/ 458788 h 656"/>
              <a:gd name="T50" fmla="*/ 230188 w 469"/>
              <a:gd name="T51" fmla="*/ 355600 h 656"/>
              <a:gd name="T52" fmla="*/ 300038 w 469"/>
              <a:gd name="T53" fmla="*/ 261938 h 656"/>
              <a:gd name="T54" fmla="*/ 371475 w 469"/>
              <a:gd name="T55" fmla="*/ 177800 h 656"/>
              <a:gd name="T56" fmla="*/ 441325 w 469"/>
              <a:gd name="T57" fmla="*/ 109538 h 656"/>
              <a:gd name="T58" fmla="*/ 509588 w 469"/>
              <a:gd name="T59" fmla="*/ 57150 h 656"/>
              <a:gd name="T60" fmla="*/ 573088 w 469"/>
              <a:gd name="T61" fmla="*/ 20638 h 656"/>
              <a:gd name="T62" fmla="*/ 630238 w 469"/>
              <a:gd name="T63" fmla="*/ 3175 h 656"/>
              <a:gd name="T64" fmla="*/ 677863 w 469"/>
              <a:gd name="T65" fmla="*/ 3175 h 65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9" h="656">
                <a:moveTo>
                  <a:pt x="439" y="7"/>
                </a:moveTo>
                <a:lnTo>
                  <a:pt x="450" y="18"/>
                </a:lnTo>
                <a:lnTo>
                  <a:pt x="459" y="29"/>
                </a:lnTo>
                <a:lnTo>
                  <a:pt x="464" y="45"/>
                </a:lnTo>
                <a:lnTo>
                  <a:pt x="468" y="61"/>
                </a:lnTo>
                <a:lnTo>
                  <a:pt x="469" y="82"/>
                </a:lnTo>
                <a:lnTo>
                  <a:pt x="469" y="103"/>
                </a:lnTo>
                <a:lnTo>
                  <a:pt x="466" y="126"/>
                </a:lnTo>
                <a:lnTo>
                  <a:pt x="461" y="153"/>
                </a:lnTo>
                <a:lnTo>
                  <a:pt x="453" y="179"/>
                </a:lnTo>
                <a:lnTo>
                  <a:pt x="445" y="209"/>
                </a:lnTo>
                <a:lnTo>
                  <a:pt x="434" y="240"/>
                </a:lnTo>
                <a:lnTo>
                  <a:pt x="422" y="270"/>
                </a:lnTo>
                <a:lnTo>
                  <a:pt x="406" y="302"/>
                </a:lnTo>
                <a:lnTo>
                  <a:pt x="390" y="333"/>
                </a:lnTo>
                <a:lnTo>
                  <a:pt x="372" y="367"/>
                </a:lnTo>
                <a:lnTo>
                  <a:pt x="351" y="401"/>
                </a:lnTo>
                <a:lnTo>
                  <a:pt x="331" y="431"/>
                </a:lnTo>
                <a:lnTo>
                  <a:pt x="310" y="459"/>
                </a:lnTo>
                <a:lnTo>
                  <a:pt x="289" y="488"/>
                </a:lnTo>
                <a:lnTo>
                  <a:pt x="267" y="514"/>
                </a:lnTo>
                <a:lnTo>
                  <a:pt x="246" y="537"/>
                </a:lnTo>
                <a:lnTo>
                  <a:pt x="225" y="560"/>
                </a:lnTo>
                <a:lnTo>
                  <a:pt x="204" y="580"/>
                </a:lnTo>
                <a:lnTo>
                  <a:pt x="184" y="598"/>
                </a:lnTo>
                <a:lnTo>
                  <a:pt x="163" y="613"/>
                </a:lnTo>
                <a:lnTo>
                  <a:pt x="143" y="628"/>
                </a:lnTo>
                <a:lnTo>
                  <a:pt x="124" y="638"/>
                </a:lnTo>
                <a:lnTo>
                  <a:pt x="106" y="647"/>
                </a:lnTo>
                <a:lnTo>
                  <a:pt x="90" y="652"/>
                </a:lnTo>
                <a:lnTo>
                  <a:pt x="74" y="656"/>
                </a:lnTo>
                <a:lnTo>
                  <a:pt x="58" y="656"/>
                </a:lnTo>
                <a:lnTo>
                  <a:pt x="46" y="652"/>
                </a:lnTo>
                <a:lnTo>
                  <a:pt x="35" y="651"/>
                </a:lnTo>
                <a:lnTo>
                  <a:pt x="26" y="649"/>
                </a:lnTo>
                <a:lnTo>
                  <a:pt x="16" y="640"/>
                </a:lnTo>
                <a:lnTo>
                  <a:pt x="9" y="628"/>
                </a:lnTo>
                <a:lnTo>
                  <a:pt x="3" y="613"/>
                </a:lnTo>
                <a:lnTo>
                  <a:pt x="0" y="596"/>
                </a:lnTo>
                <a:lnTo>
                  <a:pt x="0" y="576"/>
                </a:lnTo>
                <a:lnTo>
                  <a:pt x="0" y="553"/>
                </a:lnTo>
                <a:lnTo>
                  <a:pt x="5" y="530"/>
                </a:lnTo>
                <a:lnTo>
                  <a:pt x="10" y="504"/>
                </a:lnTo>
                <a:lnTo>
                  <a:pt x="17" y="477"/>
                </a:lnTo>
                <a:lnTo>
                  <a:pt x="28" y="447"/>
                </a:lnTo>
                <a:lnTo>
                  <a:pt x="39" y="419"/>
                </a:lnTo>
                <a:lnTo>
                  <a:pt x="53" y="387"/>
                </a:lnTo>
                <a:lnTo>
                  <a:pt x="69" y="355"/>
                </a:lnTo>
                <a:lnTo>
                  <a:pt x="85" y="323"/>
                </a:lnTo>
                <a:lnTo>
                  <a:pt x="104" y="289"/>
                </a:lnTo>
                <a:lnTo>
                  <a:pt x="124" y="257"/>
                </a:lnTo>
                <a:lnTo>
                  <a:pt x="145" y="224"/>
                </a:lnTo>
                <a:lnTo>
                  <a:pt x="166" y="193"/>
                </a:lnTo>
                <a:lnTo>
                  <a:pt x="189" y="165"/>
                </a:lnTo>
                <a:lnTo>
                  <a:pt x="211" y="137"/>
                </a:lnTo>
                <a:lnTo>
                  <a:pt x="234" y="112"/>
                </a:lnTo>
                <a:lnTo>
                  <a:pt x="257" y="91"/>
                </a:lnTo>
                <a:lnTo>
                  <a:pt x="278" y="69"/>
                </a:lnTo>
                <a:lnTo>
                  <a:pt x="299" y="52"/>
                </a:lnTo>
                <a:lnTo>
                  <a:pt x="321" y="36"/>
                </a:lnTo>
                <a:lnTo>
                  <a:pt x="342" y="23"/>
                </a:lnTo>
                <a:lnTo>
                  <a:pt x="361" y="13"/>
                </a:lnTo>
                <a:lnTo>
                  <a:pt x="379" y="6"/>
                </a:lnTo>
                <a:lnTo>
                  <a:pt x="397" y="2"/>
                </a:lnTo>
                <a:lnTo>
                  <a:pt x="413" y="0"/>
                </a:lnTo>
                <a:lnTo>
                  <a:pt x="427" y="2"/>
                </a:lnTo>
                <a:lnTo>
                  <a:pt x="439" y="7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101"/>
          <p:cNvSpPr>
            <a:spLocks/>
          </p:cNvSpPr>
          <p:nvPr/>
        </p:nvSpPr>
        <p:spPr bwMode="auto">
          <a:xfrm>
            <a:off x="623888" y="1947863"/>
            <a:ext cx="101600" cy="663575"/>
          </a:xfrm>
          <a:custGeom>
            <a:avLst/>
            <a:gdLst>
              <a:gd name="T0" fmla="*/ 36513 w 64"/>
              <a:gd name="T1" fmla="*/ 623888 h 418"/>
              <a:gd name="T2" fmla="*/ 0 w 64"/>
              <a:gd name="T3" fmla="*/ 44450 h 418"/>
              <a:gd name="T4" fmla="*/ 4763 w 64"/>
              <a:gd name="T5" fmla="*/ 31750 h 418"/>
              <a:gd name="T6" fmla="*/ 11113 w 64"/>
              <a:gd name="T7" fmla="*/ 19050 h 418"/>
              <a:gd name="T8" fmla="*/ 17463 w 64"/>
              <a:gd name="T9" fmla="*/ 7938 h 418"/>
              <a:gd name="T10" fmla="*/ 25400 w 64"/>
              <a:gd name="T11" fmla="*/ 0 h 418"/>
              <a:gd name="T12" fmla="*/ 30163 w 64"/>
              <a:gd name="T13" fmla="*/ 0 h 418"/>
              <a:gd name="T14" fmla="*/ 36513 w 64"/>
              <a:gd name="T15" fmla="*/ 3175 h 418"/>
              <a:gd name="T16" fmla="*/ 41275 w 64"/>
              <a:gd name="T17" fmla="*/ 6350 h 418"/>
              <a:gd name="T18" fmla="*/ 50800 w 64"/>
              <a:gd name="T19" fmla="*/ 14288 h 418"/>
              <a:gd name="T20" fmla="*/ 65088 w 64"/>
              <a:gd name="T21" fmla="*/ 36513 h 418"/>
              <a:gd name="T22" fmla="*/ 101600 w 64"/>
              <a:gd name="T23" fmla="*/ 630238 h 418"/>
              <a:gd name="T24" fmla="*/ 95250 w 64"/>
              <a:gd name="T25" fmla="*/ 641350 h 418"/>
              <a:gd name="T26" fmla="*/ 90488 w 64"/>
              <a:gd name="T27" fmla="*/ 649288 h 418"/>
              <a:gd name="T28" fmla="*/ 80963 w 64"/>
              <a:gd name="T29" fmla="*/ 658813 h 418"/>
              <a:gd name="T30" fmla="*/ 69850 w 64"/>
              <a:gd name="T31" fmla="*/ 663575 h 418"/>
              <a:gd name="T32" fmla="*/ 65088 w 64"/>
              <a:gd name="T33" fmla="*/ 663575 h 418"/>
              <a:gd name="T34" fmla="*/ 58738 w 64"/>
              <a:gd name="T35" fmla="*/ 661988 h 418"/>
              <a:gd name="T36" fmla="*/ 53975 w 64"/>
              <a:gd name="T37" fmla="*/ 655638 h 418"/>
              <a:gd name="T38" fmla="*/ 47625 w 64"/>
              <a:gd name="T39" fmla="*/ 649288 h 418"/>
              <a:gd name="T40" fmla="*/ 36513 w 64"/>
              <a:gd name="T41" fmla="*/ 623888 h 41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64" h="418">
                <a:moveTo>
                  <a:pt x="23" y="393"/>
                </a:moveTo>
                <a:lnTo>
                  <a:pt x="0" y="28"/>
                </a:lnTo>
                <a:lnTo>
                  <a:pt x="3" y="20"/>
                </a:lnTo>
                <a:lnTo>
                  <a:pt x="7" y="12"/>
                </a:lnTo>
                <a:lnTo>
                  <a:pt x="11" y="5"/>
                </a:lnTo>
                <a:lnTo>
                  <a:pt x="16" y="0"/>
                </a:lnTo>
                <a:lnTo>
                  <a:pt x="19" y="0"/>
                </a:lnTo>
                <a:lnTo>
                  <a:pt x="23" y="2"/>
                </a:lnTo>
                <a:lnTo>
                  <a:pt x="26" y="4"/>
                </a:lnTo>
                <a:lnTo>
                  <a:pt x="32" y="9"/>
                </a:lnTo>
                <a:lnTo>
                  <a:pt x="41" y="23"/>
                </a:lnTo>
                <a:lnTo>
                  <a:pt x="64" y="397"/>
                </a:lnTo>
                <a:lnTo>
                  <a:pt x="60" y="404"/>
                </a:lnTo>
                <a:lnTo>
                  <a:pt x="57" y="409"/>
                </a:lnTo>
                <a:lnTo>
                  <a:pt x="51" y="415"/>
                </a:lnTo>
                <a:lnTo>
                  <a:pt x="44" y="418"/>
                </a:lnTo>
                <a:lnTo>
                  <a:pt x="41" y="418"/>
                </a:lnTo>
                <a:lnTo>
                  <a:pt x="37" y="417"/>
                </a:lnTo>
                <a:lnTo>
                  <a:pt x="34" y="413"/>
                </a:lnTo>
                <a:lnTo>
                  <a:pt x="30" y="409"/>
                </a:lnTo>
                <a:lnTo>
                  <a:pt x="23" y="393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102"/>
          <p:cNvSpPr>
            <a:spLocks/>
          </p:cNvSpPr>
          <p:nvPr/>
        </p:nvSpPr>
        <p:spPr bwMode="auto">
          <a:xfrm>
            <a:off x="4418013" y="2327275"/>
            <a:ext cx="1752600" cy="1071563"/>
          </a:xfrm>
          <a:custGeom>
            <a:avLst/>
            <a:gdLst>
              <a:gd name="T0" fmla="*/ 1751013 w 1104"/>
              <a:gd name="T1" fmla="*/ 298450 h 675"/>
              <a:gd name="T2" fmla="*/ 1744663 w 1104"/>
              <a:gd name="T3" fmla="*/ 261938 h 675"/>
              <a:gd name="T4" fmla="*/ 1727200 w 1104"/>
              <a:gd name="T5" fmla="*/ 228600 h 675"/>
              <a:gd name="T6" fmla="*/ 1704975 w 1104"/>
              <a:gd name="T7" fmla="*/ 195263 h 675"/>
              <a:gd name="T8" fmla="*/ 1635125 w 1104"/>
              <a:gd name="T9" fmla="*/ 138113 h 675"/>
              <a:gd name="T10" fmla="*/ 1536700 w 1104"/>
              <a:gd name="T11" fmla="*/ 87313 h 675"/>
              <a:gd name="T12" fmla="*/ 1416050 w 1104"/>
              <a:gd name="T13" fmla="*/ 47625 h 675"/>
              <a:gd name="T14" fmla="*/ 1274763 w 1104"/>
              <a:gd name="T15" fmla="*/ 20638 h 675"/>
              <a:gd name="T16" fmla="*/ 1117600 w 1104"/>
              <a:gd name="T17" fmla="*/ 3175 h 675"/>
              <a:gd name="T18" fmla="*/ 949325 w 1104"/>
              <a:gd name="T19" fmla="*/ 3175 h 675"/>
              <a:gd name="T20" fmla="*/ 768350 w 1104"/>
              <a:gd name="T21" fmla="*/ 14288 h 675"/>
              <a:gd name="T22" fmla="*/ 600075 w 1104"/>
              <a:gd name="T23" fmla="*/ 39688 h 675"/>
              <a:gd name="T24" fmla="*/ 444500 w 1104"/>
              <a:gd name="T25" fmla="*/ 73025 h 675"/>
              <a:gd name="T26" fmla="*/ 307975 w 1104"/>
              <a:gd name="T27" fmla="*/ 119063 h 675"/>
              <a:gd name="T28" fmla="*/ 188913 w 1104"/>
              <a:gd name="T29" fmla="*/ 171450 h 675"/>
              <a:gd name="T30" fmla="*/ 98425 w 1104"/>
              <a:gd name="T31" fmla="*/ 231775 h 675"/>
              <a:gd name="T32" fmla="*/ 49213 w 1104"/>
              <a:gd name="T33" fmla="*/ 279400 h 675"/>
              <a:gd name="T34" fmla="*/ 25400 w 1104"/>
              <a:gd name="T35" fmla="*/ 312738 h 675"/>
              <a:gd name="T36" fmla="*/ 9525 w 1104"/>
              <a:gd name="T37" fmla="*/ 349250 h 675"/>
              <a:gd name="T38" fmla="*/ 3175 w 1104"/>
              <a:gd name="T39" fmla="*/ 382588 h 675"/>
              <a:gd name="T40" fmla="*/ 0 w 1104"/>
              <a:gd name="T41" fmla="*/ 419100 h 675"/>
              <a:gd name="T42" fmla="*/ 3175 w 1104"/>
              <a:gd name="T43" fmla="*/ 754063 h 675"/>
              <a:gd name="T44" fmla="*/ 3175 w 1104"/>
              <a:gd name="T45" fmla="*/ 793750 h 675"/>
              <a:gd name="T46" fmla="*/ 14288 w 1104"/>
              <a:gd name="T47" fmla="*/ 830263 h 675"/>
              <a:gd name="T48" fmla="*/ 34925 w 1104"/>
              <a:gd name="T49" fmla="*/ 862013 h 675"/>
              <a:gd name="T50" fmla="*/ 79375 w 1104"/>
              <a:gd name="T51" fmla="*/ 909638 h 675"/>
              <a:gd name="T52" fmla="*/ 163513 w 1104"/>
              <a:gd name="T53" fmla="*/ 962025 h 675"/>
              <a:gd name="T54" fmla="*/ 273050 w 1104"/>
              <a:gd name="T55" fmla="*/ 1008063 h 675"/>
              <a:gd name="T56" fmla="*/ 406400 w 1104"/>
              <a:gd name="T57" fmla="*/ 1041400 h 675"/>
              <a:gd name="T58" fmla="*/ 555625 w 1104"/>
              <a:gd name="T59" fmla="*/ 1063625 h 675"/>
              <a:gd name="T60" fmla="*/ 720725 w 1104"/>
              <a:gd name="T61" fmla="*/ 1071563 h 675"/>
              <a:gd name="T62" fmla="*/ 895350 w 1104"/>
              <a:gd name="T63" fmla="*/ 1066800 h 675"/>
              <a:gd name="T64" fmla="*/ 1038225 w 1104"/>
              <a:gd name="T65" fmla="*/ 1052513 h 675"/>
              <a:gd name="T66" fmla="*/ 1173163 w 1104"/>
              <a:gd name="T67" fmla="*/ 1030288 h 675"/>
              <a:gd name="T68" fmla="*/ 1300163 w 1104"/>
              <a:gd name="T69" fmla="*/ 998538 h 675"/>
              <a:gd name="T70" fmla="*/ 1412875 w 1104"/>
              <a:gd name="T71" fmla="*/ 960438 h 675"/>
              <a:gd name="T72" fmla="*/ 1511300 w 1104"/>
              <a:gd name="T73" fmla="*/ 917575 h 675"/>
              <a:gd name="T74" fmla="*/ 1595438 w 1104"/>
              <a:gd name="T75" fmla="*/ 866775 h 675"/>
              <a:gd name="T76" fmla="*/ 1663700 w 1104"/>
              <a:gd name="T77" fmla="*/ 815975 h 675"/>
              <a:gd name="T78" fmla="*/ 1708150 w 1104"/>
              <a:gd name="T79" fmla="*/ 760413 h 675"/>
              <a:gd name="T80" fmla="*/ 1739900 w 1104"/>
              <a:gd name="T81" fmla="*/ 703263 h 675"/>
              <a:gd name="T82" fmla="*/ 1752600 w 1104"/>
              <a:gd name="T83" fmla="*/ 644525 h 675"/>
              <a:gd name="T84" fmla="*/ 1752600 w 1104"/>
              <a:gd name="T85" fmla="*/ 309563 h 67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104" h="675">
                <a:moveTo>
                  <a:pt x="1104" y="195"/>
                </a:moveTo>
                <a:lnTo>
                  <a:pt x="1103" y="188"/>
                </a:lnTo>
                <a:lnTo>
                  <a:pt x="1103" y="176"/>
                </a:lnTo>
                <a:lnTo>
                  <a:pt x="1099" y="165"/>
                </a:lnTo>
                <a:lnTo>
                  <a:pt x="1096" y="154"/>
                </a:lnTo>
                <a:lnTo>
                  <a:pt x="1088" y="144"/>
                </a:lnTo>
                <a:lnTo>
                  <a:pt x="1083" y="133"/>
                </a:lnTo>
                <a:lnTo>
                  <a:pt x="1074" y="123"/>
                </a:lnTo>
                <a:lnTo>
                  <a:pt x="1055" y="105"/>
                </a:lnTo>
                <a:lnTo>
                  <a:pt x="1030" y="87"/>
                </a:lnTo>
                <a:lnTo>
                  <a:pt x="1002" y="69"/>
                </a:lnTo>
                <a:lnTo>
                  <a:pt x="968" y="55"/>
                </a:lnTo>
                <a:lnTo>
                  <a:pt x="933" y="41"/>
                </a:lnTo>
                <a:lnTo>
                  <a:pt x="892" y="30"/>
                </a:lnTo>
                <a:lnTo>
                  <a:pt x="849" y="20"/>
                </a:lnTo>
                <a:lnTo>
                  <a:pt x="803" y="13"/>
                </a:lnTo>
                <a:lnTo>
                  <a:pt x="755" y="7"/>
                </a:lnTo>
                <a:lnTo>
                  <a:pt x="704" y="2"/>
                </a:lnTo>
                <a:lnTo>
                  <a:pt x="651" y="0"/>
                </a:lnTo>
                <a:lnTo>
                  <a:pt x="598" y="2"/>
                </a:lnTo>
                <a:lnTo>
                  <a:pt x="541" y="4"/>
                </a:lnTo>
                <a:lnTo>
                  <a:pt x="484" y="9"/>
                </a:lnTo>
                <a:lnTo>
                  <a:pt x="431" y="16"/>
                </a:lnTo>
                <a:lnTo>
                  <a:pt x="378" y="25"/>
                </a:lnTo>
                <a:lnTo>
                  <a:pt x="328" y="34"/>
                </a:lnTo>
                <a:lnTo>
                  <a:pt x="280" y="46"/>
                </a:lnTo>
                <a:lnTo>
                  <a:pt x="236" y="61"/>
                </a:lnTo>
                <a:lnTo>
                  <a:pt x="194" y="75"/>
                </a:lnTo>
                <a:lnTo>
                  <a:pt x="155" y="91"/>
                </a:lnTo>
                <a:lnTo>
                  <a:pt x="119" y="108"/>
                </a:lnTo>
                <a:lnTo>
                  <a:pt x="89" y="126"/>
                </a:lnTo>
                <a:lnTo>
                  <a:pt x="62" y="146"/>
                </a:lnTo>
                <a:lnTo>
                  <a:pt x="39" y="165"/>
                </a:lnTo>
                <a:lnTo>
                  <a:pt x="31" y="176"/>
                </a:lnTo>
                <a:lnTo>
                  <a:pt x="22" y="186"/>
                </a:lnTo>
                <a:lnTo>
                  <a:pt x="16" y="197"/>
                </a:lnTo>
                <a:lnTo>
                  <a:pt x="9" y="208"/>
                </a:lnTo>
                <a:lnTo>
                  <a:pt x="6" y="220"/>
                </a:lnTo>
                <a:lnTo>
                  <a:pt x="4" y="231"/>
                </a:lnTo>
                <a:lnTo>
                  <a:pt x="2" y="241"/>
                </a:lnTo>
                <a:lnTo>
                  <a:pt x="2" y="254"/>
                </a:lnTo>
                <a:lnTo>
                  <a:pt x="0" y="264"/>
                </a:lnTo>
                <a:lnTo>
                  <a:pt x="0" y="466"/>
                </a:lnTo>
                <a:lnTo>
                  <a:pt x="2" y="475"/>
                </a:lnTo>
                <a:lnTo>
                  <a:pt x="0" y="489"/>
                </a:lnTo>
                <a:lnTo>
                  <a:pt x="2" y="500"/>
                </a:lnTo>
                <a:lnTo>
                  <a:pt x="6" y="512"/>
                </a:lnTo>
                <a:lnTo>
                  <a:pt x="9" y="523"/>
                </a:lnTo>
                <a:lnTo>
                  <a:pt x="15" y="534"/>
                </a:lnTo>
                <a:lnTo>
                  <a:pt x="22" y="543"/>
                </a:lnTo>
                <a:lnTo>
                  <a:pt x="31" y="553"/>
                </a:lnTo>
                <a:lnTo>
                  <a:pt x="50" y="573"/>
                </a:lnTo>
                <a:lnTo>
                  <a:pt x="75" y="590"/>
                </a:lnTo>
                <a:lnTo>
                  <a:pt x="103" y="606"/>
                </a:lnTo>
                <a:lnTo>
                  <a:pt x="137" y="621"/>
                </a:lnTo>
                <a:lnTo>
                  <a:pt x="172" y="635"/>
                </a:lnTo>
                <a:lnTo>
                  <a:pt x="213" y="645"/>
                </a:lnTo>
                <a:lnTo>
                  <a:pt x="256" y="656"/>
                </a:lnTo>
                <a:lnTo>
                  <a:pt x="302" y="663"/>
                </a:lnTo>
                <a:lnTo>
                  <a:pt x="350" y="670"/>
                </a:lnTo>
                <a:lnTo>
                  <a:pt x="401" y="674"/>
                </a:lnTo>
                <a:lnTo>
                  <a:pt x="454" y="675"/>
                </a:lnTo>
                <a:lnTo>
                  <a:pt x="507" y="675"/>
                </a:lnTo>
                <a:lnTo>
                  <a:pt x="564" y="672"/>
                </a:lnTo>
                <a:lnTo>
                  <a:pt x="610" y="668"/>
                </a:lnTo>
                <a:lnTo>
                  <a:pt x="654" y="663"/>
                </a:lnTo>
                <a:lnTo>
                  <a:pt x="697" y="656"/>
                </a:lnTo>
                <a:lnTo>
                  <a:pt x="739" y="649"/>
                </a:lnTo>
                <a:lnTo>
                  <a:pt x="780" y="638"/>
                </a:lnTo>
                <a:lnTo>
                  <a:pt x="819" y="629"/>
                </a:lnTo>
                <a:lnTo>
                  <a:pt x="855" y="617"/>
                </a:lnTo>
                <a:lnTo>
                  <a:pt x="890" y="605"/>
                </a:lnTo>
                <a:lnTo>
                  <a:pt x="922" y="592"/>
                </a:lnTo>
                <a:lnTo>
                  <a:pt x="952" y="578"/>
                </a:lnTo>
                <a:lnTo>
                  <a:pt x="980" y="562"/>
                </a:lnTo>
                <a:lnTo>
                  <a:pt x="1005" y="546"/>
                </a:lnTo>
                <a:lnTo>
                  <a:pt x="1028" y="530"/>
                </a:lnTo>
                <a:lnTo>
                  <a:pt x="1048" y="514"/>
                </a:lnTo>
                <a:lnTo>
                  <a:pt x="1064" y="497"/>
                </a:lnTo>
                <a:lnTo>
                  <a:pt x="1076" y="479"/>
                </a:lnTo>
                <a:lnTo>
                  <a:pt x="1088" y="461"/>
                </a:lnTo>
                <a:lnTo>
                  <a:pt x="1096" y="443"/>
                </a:lnTo>
                <a:lnTo>
                  <a:pt x="1101" y="426"/>
                </a:lnTo>
                <a:lnTo>
                  <a:pt x="1104" y="406"/>
                </a:lnTo>
                <a:lnTo>
                  <a:pt x="1104" y="199"/>
                </a:lnTo>
                <a:lnTo>
                  <a:pt x="1104" y="195"/>
                </a:lnTo>
                <a:close/>
              </a:path>
            </a:pathLst>
          </a:custGeom>
          <a:solidFill>
            <a:srgbClr val="EFF2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103"/>
          <p:cNvSpPr>
            <a:spLocks/>
          </p:cNvSpPr>
          <p:nvPr/>
        </p:nvSpPr>
        <p:spPr bwMode="auto">
          <a:xfrm>
            <a:off x="4418013" y="2327275"/>
            <a:ext cx="1751012" cy="714375"/>
          </a:xfrm>
          <a:custGeom>
            <a:avLst/>
            <a:gdLst>
              <a:gd name="T0" fmla="*/ 1751012 w 1103"/>
              <a:gd name="T1" fmla="*/ 315913 h 450"/>
              <a:gd name="T2" fmla="*/ 1744662 w 1103"/>
              <a:gd name="T3" fmla="*/ 352425 h 450"/>
              <a:gd name="T4" fmla="*/ 1730375 w 1103"/>
              <a:gd name="T5" fmla="*/ 385763 h 450"/>
              <a:gd name="T6" fmla="*/ 1690687 w 1103"/>
              <a:gd name="T7" fmla="*/ 439738 h 450"/>
              <a:gd name="T8" fmla="*/ 1616075 w 1103"/>
              <a:gd name="T9" fmla="*/ 504825 h 450"/>
              <a:gd name="T10" fmla="*/ 1514475 w 1103"/>
              <a:gd name="T11" fmla="*/ 563563 h 450"/>
              <a:gd name="T12" fmla="*/ 1387475 w 1103"/>
              <a:gd name="T13" fmla="*/ 615950 h 450"/>
              <a:gd name="T14" fmla="*/ 1244600 w 1103"/>
              <a:gd name="T15" fmla="*/ 658813 h 450"/>
              <a:gd name="T16" fmla="*/ 1081087 w 1103"/>
              <a:gd name="T17" fmla="*/ 688975 h 450"/>
              <a:gd name="T18" fmla="*/ 906462 w 1103"/>
              <a:gd name="T19" fmla="*/ 709613 h 450"/>
              <a:gd name="T20" fmla="*/ 739775 w 1103"/>
              <a:gd name="T21" fmla="*/ 714375 h 450"/>
              <a:gd name="T22" fmla="*/ 582612 w 1103"/>
              <a:gd name="T23" fmla="*/ 706438 h 450"/>
              <a:gd name="T24" fmla="*/ 439737 w 1103"/>
              <a:gd name="T25" fmla="*/ 687388 h 450"/>
              <a:gd name="T26" fmla="*/ 309562 w 1103"/>
              <a:gd name="T27" fmla="*/ 655638 h 450"/>
              <a:gd name="T28" fmla="*/ 200025 w 1103"/>
              <a:gd name="T29" fmla="*/ 615950 h 450"/>
              <a:gd name="T30" fmla="*/ 112712 w 1103"/>
              <a:gd name="T31" fmla="*/ 568325 h 450"/>
              <a:gd name="T32" fmla="*/ 50800 w 1103"/>
              <a:gd name="T33" fmla="*/ 509588 h 450"/>
              <a:gd name="T34" fmla="*/ 31750 w 1103"/>
              <a:gd name="T35" fmla="*/ 479425 h 450"/>
              <a:gd name="T36" fmla="*/ 17462 w 1103"/>
              <a:gd name="T37" fmla="*/ 447675 h 450"/>
              <a:gd name="T38" fmla="*/ 3175 w 1103"/>
              <a:gd name="T39" fmla="*/ 411163 h 450"/>
              <a:gd name="T40" fmla="*/ 0 w 1103"/>
              <a:gd name="T41" fmla="*/ 382588 h 450"/>
              <a:gd name="T42" fmla="*/ 9525 w 1103"/>
              <a:gd name="T43" fmla="*/ 346075 h 450"/>
              <a:gd name="T44" fmla="*/ 23812 w 1103"/>
              <a:gd name="T45" fmla="*/ 312738 h 450"/>
              <a:gd name="T46" fmla="*/ 49212 w 1103"/>
              <a:gd name="T47" fmla="*/ 279400 h 450"/>
              <a:gd name="T48" fmla="*/ 98425 w 1103"/>
              <a:gd name="T49" fmla="*/ 228600 h 450"/>
              <a:gd name="T50" fmla="*/ 188912 w 1103"/>
              <a:gd name="T51" fmla="*/ 169863 h 450"/>
              <a:gd name="T52" fmla="*/ 307975 w 1103"/>
              <a:gd name="T53" fmla="*/ 119063 h 450"/>
              <a:gd name="T54" fmla="*/ 444500 w 1103"/>
              <a:gd name="T55" fmla="*/ 73025 h 450"/>
              <a:gd name="T56" fmla="*/ 600075 w 1103"/>
              <a:gd name="T57" fmla="*/ 36513 h 450"/>
              <a:gd name="T58" fmla="*/ 768350 w 1103"/>
              <a:gd name="T59" fmla="*/ 14288 h 450"/>
              <a:gd name="T60" fmla="*/ 946150 w 1103"/>
              <a:gd name="T61" fmla="*/ 0 h 450"/>
              <a:gd name="T62" fmla="*/ 1117600 w 1103"/>
              <a:gd name="T63" fmla="*/ 3175 h 450"/>
              <a:gd name="T64" fmla="*/ 1274762 w 1103"/>
              <a:gd name="T65" fmla="*/ 20638 h 450"/>
              <a:gd name="T66" fmla="*/ 1416050 w 1103"/>
              <a:gd name="T67" fmla="*/ 47625 h 450"/>
              <a:gd name="T68" fmla="*/ 1536700 w 1103"/>
              <a:gd name="T69" fmla="*/ 87313 h 450"/>
              <a:gd name="T70" fmla="*/ 1635125 w 1103"/>
              <a:gd name="T71" fmla="*/ 134938 h 450"/>
              <a:gd name="T72" fmla="*/ 1704975 w 1103"/>
              <a:gd name="T73" fmla="*/ 195263 h 450"/>
              <a:gd name="T74" fmla="*/ 1727200 w 1103"/>
              <a:gd name="T75" fmla="*/ 228600 h 450"/>
              <a:gd name="T76" fmla="*/ 1744662 w 1103"/>
              <a:gd name="T77" fmla="*/ 261938 h 450"/>
              <a:gd name="T78" fmla="*/ 1751012 w 1103"/>
              <a:gd name="T79" fmla="*/ 295275 h 45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103" h="450">
                <a:moveTo>
                  <a:pt x="1103" y="186"/>
                </a:moveTo>
                <a:lnTo>
                  <a:pt x="1103" y="199"/>
                </a:lnTo>
                <a:lnTo>
                  <a:pt x="1103" y="209"/>
                </a:lnTo>
                <a:lnTo>
                  <a:pt x="1099" y="222"/>
                </a:lnTo>
                <a:lnTo>
                  <a:pt x="1096" y="232"/>
                </a:lnTo>
                <a:lnTo>
                  <a:pt x="1090" y="243"/>
                </a:lnTo>
                <a:lnTo>
                  <a:pt x="1083" y="254"/>
                </a:lnTo>
                <a:lnTo>
                  <a:pt x="1065" y="277"/>
                </a:lnTo>
                <a:lnTo>
                  <a:pt x="1044" y="296"/>
                </a:lnTo>
                <a:lnTo>
                  <a:pt x="1018" y="318"/>
                </a:lnTo>
                <a:lnTo>
                  <a:pt x="987" y="337"/>
                </a:lnTo>
                <a:lnTo>
                  <a:pt x="954" y="355"/>
                </a:lnTo>
                <a:lnTo>
                  <a:pt x="917" y="372"/>
                </a:lnTo>
                <a:lnTo>
                  <a:pt x="874" y="388"/>
                </a:lnTo>
                <a:lnTo>
                  <a:pt x="830" y="403"/>
                </a:lnTo>
                <a:lnTo>
                  <a:pt x="784" y="415"/>
                </a:lnTo>
                <a:lnTo>
                  <a:pt x="734" y="426"/>
                </a:lnTo>
                <a:lnTo>
                  <a:pt x="681" y="434"/>
                </a:lnTo>
                <a:lnTo>
                  <a:pt x="628" y="442"/>
                </a:lnTo>
                <a:lnTo>
                  <a:pt x="571" y="447"/>
                </a:lnTo>
                <a:lnTo>
                  <a:pt x="518" y="449"/>
                </a:lnTo>
                <a:lnTo>
                  <a:pt x="466" y="450"/>
                </a:lnTo>
                <a:lnTo>
                  <a:pt x="415" y="449"/>
                </a:lnTo>
                <a:lnTo>
                  <a:pt x="367" y="445"/>
                </a:lnTo>
                <a:lnTo>
                  <a:pt x="321" y="440"/>
                </a:lnTo>
                <a:lnTo>
                  <a:pt x="277" y="433"/>
                </a:lnTo>
                <a:lnTo>
                  <a:pt x="234" y="424"/>
                </a:lnTo>
                <a:lnTo>
                  <a:pt x="195" y="413"/>
                </a:lnTo>
                <a:lnTo>
                  <a:pt x="160" y="403"/>
                </a:lnTo>
                <a:lnTo>
                  <a:pt x="126" y="388"/>
                </a:lnTo>
                <a:lnTo>
                  <a:pt x="98" y="374"/>
                </a:lnTo>
                <a:lnTo>
                  <a:pt x="71" y="358"/>
                </a:lnTo>
                <a:lnTo>
                  <a:pt x="50" y="341"/>
                </a:lnTo>
                <a:lnTo>
                  <a:pt x="32" y="321"/>
                </a:lnTo>
                <a:lnTo>
                  <a:pt x="25" y="312"/>
                </a:lnTo>
                <a:lnTo>
                  <a:pt x="20" y="302"/>
                </a:lnTo>
                <a:lnTo>
                  <a:pt x="15" y="293"/>
                </a:lnTo>
                <a:lnTo>
                  <a:pt x="11" y="282"/>
                </a:lnTo>
                <a:lnTo>
                  <a:pt x="6" y="268"/>
                </a:lnTo>
                <a:lnTo>
                  <a:pt x="2" y="259"/>
                </a:lnTo>
                <a:lnTo>
                  <a:pt x="2" y="252"/>
                </a:lnTo>
                <a:lnTo>
                  <a:pt x="0" y="241"/>
                </a:lnTo>
                <a:lnTo>
                  <a:pt x="2" y="229"/>
                </a:lnTo>
                <a:lnTo>
                  <a:pt x="6" y="218"/>
                </a:lnTo>
                <a:lnTo>
                  <a:pt x="9" y="208"/>
                </a:lnTo>
                <a:lnTo>
                  <a:pt x="15" y="197"/>
                </a:lnTo>
                <a:lnTo>
                  <a:pt x="22" y="186"/>
                </a:lnTo>
                <a:lnTo>
                  <a:pt x="31" y="176"/>
                </a:lnTo>
                <a:lnTo>
                  <a:pt x="39" y="165"/>
                </a:lnTo>
                <a:lnTo>
                  <a:pt x="62" y="144"/>
                </a:lnTo>
                <a:lnTo>
                  <a:pt x="89" y="126"/>
                </a:lnTo>
                <a:lnTo>
                  <a:pt x="119" y="107"/>
                </a:lnTo>
                <a:lnTo>
                  <a:pt x="155" y="91"/>
                </a:lnTo>
                <a:lnTo>
                  <a:pt x="194" y="75"/>
                </a:lnTo>
                <a:lnTo>
                  <a:pt x="234" y="59"/>
                </a:lnTo>
                <a:lnTo>
                  <a:pt x="280" y="46"/>
                </a:lnTo>
                <a:lnTo>
                  <a:pt x="328" y="34"/>
                </a:lnTo>
                <a:lnTo>
                  <a:pt x="378" y="23"/>
                </a:lnTo>
                <a:lnTo>
                  <a:pt x="429" y="14"/>
                </a:lnTo>
                <a:lnTo>
                  <a:pt x="484" y="9"/>
                </a:lnTo>
                <a:lnTo>
                  <a:pt x="541" y="4"/>
                </a:lnTo>
                <a:lnTo>
                  <a:pt x="596" y="0"/>
                </a:lnTo>
                <a:lnTo>
                  <a:pt x="651" y="0"/>
                </a:lnTo>
                <a:lnTo>
                  <a:pt x="704" y="2"/>
                </a:lnTo>
                <a:lnTo>
                  <a:pt x="755" y="6"/>
                </a:lnTo>
                <a:lnTo>
                  <a:pt x="803" y="13"/>
                </a:lnTo>
                <a:lnTo>
                  <a:pt x="849" y="20"/>
                </a:lnTo>
                <a:lnTo>
                  <a:pt x="892" y="30"/>
                </a:lnTo>
                <a:lnTo>
                  <a:pt x="933" y="41"/>
                </a:lnTo>
                <a:lnTo>
                  <a:pt x="968" y="55"/>
                </a:lnTo>
                <a:lnTo>
                  <a:pt x="1002" y="69"/>
                </a:lnTo>
                <a:lnTo>
                  <a:pt x="1030" y="85"/>
                </a:lnTo>
                <a:lnTo>
                  <a:pt x="1055" y="103"/>
                </a:lnTo>
                <a:lnTo>
                  <a:pt x="1074" y="123"/>
                </a:lnTo>
                <a:lnTo>
                  <a:pt x="1081" y="133"/>
                </a:lnTo>
                <a:lnTo>
                  <a:pt x="1088" y="144"/>
                </a:lnTo>
                <a:lnTo>
                  <a:pt x="1094" y="153"/>
                </a:lnTo>
                <a:lnTo>
                  <a:pt x="1099" y="165"/>
                </a:lnTo>
                <a:lnTo>
                  <a:pt x="1101" y="176"/>
                </a:lnTo>
                <a:lnTo>
                  <a:pt x="1103" y="186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104"/>
          <p:cNvSpPr>
            <a:spLocks/>
          </p:cNvSpPr>
          <p:nvPr/>
        </p:nvSpPr>
        <p:spPr bwMode="auto">
          <a:xfrm>
            <a:off x="4486275" y="2319338"/>
            <a:ext cx="1617663" cy="582612"/>
          </a:xfrm>
          <a:custGeom>
            <a:avLst/>
            <a:gdLst>
              <a:gd name="T0" fmla="*/ 1617663 w 1019"/>
              <a:gd name="T1" fmla="*/ 250825 h 367"/>
              <a:gd name="T2" fmla="*/ 1611313 w 1019"/>
              <a:gd name="T3" fmla="*/ 280987 h 367"/>
              <a:gd name="T4" fmla="*/ 1589088 w 1019"/>
              <a:gd name="T5" fmla="*/ 323850 h 367"/>
              <a:gd name="T6" fmla="*/ 1530350 w 1019"/>
              <a:gd name="T7" fmla="*/ 379412 h 367"/>
              <a:gd name="T8" fmla="*/ 1449388 w 1019"/>
              <a:gd name="T9" fmla="*/ 430212 h 367"/>
              <a:gd name="T10" fmla="*/ 1341438 w 1019"/>
              <a:gd name="T11" fmla="*/ 477837 h 367"/>
              <a:gd name="T12" fmla="*/ 1214438 w 1019"/>
              <a:gd name="T13" fmla="*/ 517525 h 367"/>
              <a:gd name="T14" fmla="*/ 1071563 w 1019"/>
              <a:gd name="T15" fmla="*/ 549275 h 367"/>
              <a:gd name="T16" fmla="*/ 917575 w 1019"/>
              <a:gd name="T17" fmla="*/ 571500 h 367"/>
              <a:gd name="T18" fmla="*/ 757238 w 1019"/>
              <a:gd name="T19" fmla="*/ 582612 h 367"/>
              <a:gd name="T20" fmla="*/ 604838 w 1019"/>
              <a:gd name="T21" fmla="*/ 582612 h 367"/>
              <a:gd name="T22" fmla="*/ 466725 w 1019"/>
              <a:gd name="T23" fmla="*/ 571500 h 367"/>
              <a:gd name="T24" fmla="*/ 339725 w 1019"/>
              <a:gd name="T25" fmla="*/ 554037 h 367"/>
              <a:gd name="T26" fmla="*/ 230188 w 1019"/>
              <a:gd name="T27" fmla="*/ 525462 h 367"/>
              <a:gd name="T28" fmla="*/ 138113 w 1019"/>
              <a:gd name="T29" fmla="*/ 488950 h 367"/>
              <a:gd name="T30" fmla="*/ 69850 w 1019"/>
              <a:gd name="T31" fmla="*/ 447675 h 367"/>
              <a:gd name="T32" fmla="*/ 25400 w 1019"/>
              <a:gd name="T33" fmla="*/ 400050 h 367"/>
              <a:gd name="T34" fmla="*/ 14288 w 1019"/>
              <a:gd name="T35" fmla="*/ 371475 h 367"/>
              <a:gd name="T36" fmla="*/ 0 w 1019"/>
              <a:gd name="T37" fmla="*/ 334962 h 367"/>
              <a:gd name="T38" fmla="*/ 0 w 1019"/>
              <a:gd name="T39" fmla="*/ 303212 h 367"/>
              <a:gd name="T40" fmla="*/ 11113 w 1019"/>
              <a:gd name="T41" fmla="*/ 276225 h 367"/>
              <a:gd name="T42" fmla="*/ 30163 w 1019"/>
              <a:gd name="T43" fmla="*/ 247650 h 367"/>
              <a:gd name="T44" fmla="*/ 90488 w 1019"/>
              <a:gd name="T45" fmla="*/ 193675 h 367"/>
              <a:gd name="T46" fmla="*/ 174625 w 1019"/>
              <a:gd name="T47" fmla="*/ 146050 h 367"/>
              <a:gd name="T48" fmla="*/ 280988 w 1019"/>
              <a:gd name="T49" fmla="*/ 101600 h 367"/>
              <a:gd name="T50" fmla="*/ 411163 w 1019"/>
              <a:gd name="T51" fmla="*/ 65087 h 367"/>
              <a:gd name="T52" fmla="*/ 554038 w 1019"/>
              <a:gd name="T53" fmla="*/ 36512 h 367"/>
              <a:gd name="T54" fmla="*/ 711200 w 1019"/>
              <a:gd name="T55" fmla="*/ 14287 h 367"/>
              <a:gd name="T56" fmla="*/ 877888 w 1019"/>
              <a:gd name="T57" fmla="*/ 3175 h 367"/>
              <a:gd name="T58" fmla="*/ 1035050 w 1019"/>
              <a:gd name="T59" fmla="*/ 3175 h 367"/>
              <a:gd name="T60" fmla="*/ 1177925 w 1019"/>
              <a:gd name="T61" fmla="*/ 14287 h 367"/>
              <a:gd name="T62" fmla="*/ 1311275 w 1019"/>
              <a:gd name="T63" fmla="*/ 36512 h 367"/>
              <a:gd name="T64" fmla="*/ 1420813 w 1019"/>
              <a:gd name="T65" fmla="*/ 68262 h 367"/>
              <a:gd name="T66" fmla="*/ 1511300 w 1019"/>
              <a:gd name="T67" fmla="*/ 106362 h 367"/>
              <a:gd name="T68" fmla="*/ 1574800 w 1019"/>
              <a:gd name="T69" fmla="*/ 153987 h 367"/>
              <a:gd name="T70" fmla="*/ 1606550 w 1019"/>
              <a:gd name="T71" fmla="*/ 193675 h 367"/>
              <a:gd name="T72" fmla="*/ 1617663 w 1019"/>
              <a:gd name="T73" fmla="*/ 222250 h 36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019" h="367">
                <a:moveTo>
                  <a:pt x="1019" y="149"/>
                </a:moveTo>
                <a:lnTo>
                  <a:pt x="1019" y="158"/>
                </a:lnTo>
                <a:lnTo>
                  <a:pt x="1019" y="167"/>
                </a:lnTo>
                <a:lnTo>
                  <a:pt x="1015" y="177"/>
                </a:lnTo>
                <a:lnTo>
                  <a:pt x="1012" y="186"/>
                </a:lnTo>
                <a:lnTo>
                  <a:pt x="1001" y="204"/>
                </a:lnTo>
                <a:lnTo>
                  <a:pt x="985" y="222"/>
                </a:lnTo>
                <a:lnTo>
                  <a:pt x="964" y="239"/>
                </a:lnTo>
                <a:lnTo>
                  <a:pt x="939" y="255"/>
                </a:lnTo>
                <a:lnTo>
                  <a:pt x="913" y="271"/>
                </a:lnTo>
                <a:lnTo>
                  <a:pt x="881" y="287"/>
                </a:lnTo>
                <a:lnTo>
                  <a:pt x="845" y="301"/>
                </a:lnTo>
                <a:lnTo>
                  <a:pt x="806" y="314"/>
                </a:lnTo>
                <a:lnTo>
                  <a:pt x="765" y="326"/>
                </a:lnTo>
                <a:lnTo>
                  <a:pt x="721" y="337"/>
                </a:lnTo>
                <a:lnTo>
                  <a:pt x="675" y="346"/>
                </a:lnTo>
                <a:lnTo>
                  <a:pt x="627" y="353"/>
                </a:lnTo>
                <a:lnTo>
                  <a:pt x="578" y="360"/>
                </a:lnTo>
                <a:lnTo>
                  <a:pt x="524" y="363"/>
                </a:lnTo>
                <a:lnTo>
                  <a:pt x="477" y="367"/>
                </a:lnTo>
                <a:lnTo>
                  <a:pt x="429" y="367"/>
                </a:lnTo>
                <a:lnTo>
                  <a:pt x="381" y="367"/>
                </a:lnTo>
                <a:lnTo>
                  <a:pt x="337" y="365"/>
                </a:lnTo>
                <a:lnTo>
                  <a:pt x="294" y="360"/>
                </a:lnTo>
                <a:lnTo>
                  <a:pt x="252" y="354"/>
                </a:lnTo>
                <a:lnTo>
                  <a:pt x="214" y="349"/>
                </a:lnTo>
                <a:lnTo>
                  <a:pt x="177" y="340"/>
                </a:lnTo>
                <a:lnTo>
                  <a:pt x="145" y="331"/>
                </a:lnTo>
                <a:lnTo>
                  <a:pt x="115" y="321"/>
                </a:lnTo>
                <a:lnTo>
                  <a:pt x="87" y="308"/>
                </a:lnTo>
                <a:lnTo>
                  <a:pt x="64" y="296"/>
                </a:lnTo>
                <a:lnTo>
                  <a:pt x="44" y="282"/>
                </a:lnTo>
                <a:lnTo>
                  <a:pt x="28" y="268"/>
                </a:lnTo>
                <a:lnTo>
                  <a:pt x="16" y="252"/>
                </a:lnTo>
                <a:lnTo>
                  <a:pt x="12" y="243"/>
                </a:lnTo>
                <a:lnTo>
                  <a:pt x="9" y="234"/>
                </a:lnTo>
                <a:lnTo>
                  <a:pt x="3" y="223"/>
                </a:lnTo>
                <a:lnTo>
                  <a:pt x="0" y="211"/>
                </a:lnTo>
                <a:lnTo>
                  <a:pt x="0" y="202"/>
                </a:lnTo>
                <a:lnTo>
                  <a:pt x="0" y="191"/>
                </a:lnTo>
                <a:lnTo>
                  <a:pt x="3" y="183"/>
                </a:lnTo>
                <a:lnTo>
                  <a:pt x="7" y="174"/>
                </a:lnTo>
                <a:lnTo>
                  <a:pt x="12" y="165"/>
                </a:lnTo>
                <a:lnTo>
                  <a:pt x="19" y="156"/>
                </a:lnTo>
                <a:lnTo>
                  <a:pt x="35" y="140"/>
                </a:lnTo>
                <a:lnTo>
                  <a:pt x="57" y="122"/>
                </a:lnTo>
                <a:lnTo>
                  <a:pt x="81" y="106"/>
                </a:lnTo>
                <a:lnTo>
                  <a:pt x="110" y="92"/>
                </a:lnTo>
                <a:lnTo>
                  <a:pt x="142" y="78"/>
                </a:lnTo>
                <a:lnTo>
                  <a:pt x="177" y="64"/>
                </a:lnTo>
                <a:lnTo>
                  <a:pt x="216" y="51"/>
                </a:lnTo>
                <a:lnTo>
                  <a:pt x="259" y="41"/>
                </a:lnTo>
                <a:lnTo>
                  <a:pt x="303" y="30"/>
                </a:lnTo>
                <a:lnTo>
                  <a:pt x="349" y="23"/>
                </a:lnTo>
                <a:lnTo>
                  <a:pt x="399" y="14"/>
                </a:lnTo>
                <a:lnTo>
                  <a:pt x="448" y="9"/>
                </a:lnTo>
                <a:lnTo>
                  <a:pt x="500" y="4"/>
                </a:lnTo>
                <a:lnTo>
                  <a:pt x="553" y="2"/>
                </a:lnTo>
                <a:lnTo>
                  <a:pt x="602" y="0"/>
                </a:lnTo>
                <a:lnTo>
                  <a:pt x="652" y="2"/>
                </a:lnTo>
                <a:lnTo>
                  <a:pt x="698" y="5"/>
                </a:lnTo>
                <a:lnTo>
                  <a:pt x="742" y="9"/>
                </a:lnTo>
                <a:lnTo>
                  <a:pt x="785" y="16"/>
                </a:lnTo>
                <a:lnTo>
                  <a:pt x="826" y="23"/>
                </a:lnTo>
                <a:lnTo>
                  <a:pt x="863" y="32"/>
                </a:lnTo>
                <a:lnTo>
                  <a:pt x="895" y="43"/>
                </a:lnTo>
                <a:lnTo>
                  <a:pt x="925" y="55"/>
                </a:lnTo>
                <a:lnTo>
                  <a:pt x="952" y="67"/>
                </a:lnTo>
                <a:lnTo>
                  <a:pt x="975" y="82"/>
                </a:lnTo>
                <a:lnTo>
                  <a:pt x="992" y="97"/>
                </a:lnTo>
                <a:lnTo>
                  <a:pt x="1006" y="113"/>
                </a:lnTo>
                <a:lnTo>
                  <a:pt x="1012" y="122"/>
                </a:lnTo>
                <a:lnTo>
                  <a:pt x="1015" y="131"/>
                </a:lnTo>
                <a:lnTo>
                  <a:pt x="1019" y="140"/>
                </a:lnTo>
                <a:lnTo>
                  <a:pt x="1019" y="149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105"/>
          <p:cNvSpPr>
            <a:spLocks/>
          </p:cNvSpPr>
          <p:nvPr/>
        </p:nvSpPr>
        <p:spPr bwMode="auto">
          <a:xfrm>
            <a:off x="4916488" y="2352675"/>
            <a:ext cx="695325" cy="588963"/>
          </a:xfrm>
          <a:custGeom>
            <a:avLst/>
            <a:gdLst>
              <a:gd name="T0" fmla="*/ 19050 w 438"/>
              <a:gd name="T1" fmla="*/ 509588 h 371"/>
              <a:gd name="T2" fmla="*/ 622300 w 438"/>
              <a:gd name="T3" fmla="*/ 11113 h 371"/>
              <a:gd name="T4" fmla="*/ 638175 w 438"/>
              <a:gd name="T5" fmla="*/ 3175 h 371"/>
              <a:gd name="T6" fmla="*/ 655638 w 438"/>
              <a:gd name="T7" fmla="*/ 0 h 371"/>
              <a:gd name="T8" fmla="*/ 673100 w 438"/>
              <a:gd name="T9" fmla="*/ 0 h 371"/>
              <a:gd name="T10" fmla="*/ 681038 w 438"/>
              <a:gd name="T11" fmla="*/ 0 h 371"/>
              <a:gd name="T12" fmla="*/ 685800 w 438"/>
              <a:gd name="T13" fmla="*/ 3175 h 371"/>
              <a:gd name="T14" fmla="*/ 692150 w 438"/>
              <a:gd name="T15" fmla="*/ 9525 h 371"/>
              <a:gd name="T16" fmla="*/ 695325 w 438"/>
              <a:gd name="T17" fmla="*/ 17463 h 371"/>
              <a:gd name="T18" fmla="*/ 695325 w 438"/>
              <a:gd name="T19" fmla="*/ 25400 h 371"/>
              <a:gd name="T20" fmla="*/ 692150 w 438"/>
              <a:gd name="T21" fmla="*/ 39688 h 371"/>
              <a:gd name="T22" fmla="*/ 685800 w 438"/>
              <a:gd name="T23" fmla="*/ 53975 h 371"/>
              <a:gd name="T24" fmla="*/ 677863 w 438"/>
              <a:gd name="T25" fmla="*/ 73025 h 371"/>
              <a:gd name="T26" fmla="*/ 68263 w 438"/>
              <a:gd name="T27" fmla="*/ 585788 h 371"/>
              <a:gd name="T28" fmla="*/ 50800 w 438"/>
              <a:gd name="T29" fmla="*/ 588963 h 371"/>
              <a:gd name="T30" fmla="*/ 33338 w 438"/>
              <a:gd name="T31" fmla="*/ 588963 h 371"/>
              <a:gd name="T32" fmla="*/ 17463 w 438"/>
              <a:gd name="T33" fmla="*/ 585788 h 371"/>
              <a:gd name="T34" fmla="*/ 11113 w 438"/>
              <a:gd name="T35" fmla="*/ 582613 h 371"/>
              <a:gd name="T36" fmla="*/ 6350 w 438"/>
              <a:gd name="T37" fmla="*/ 577850 h 371"/>
              <a:gd name="T38" fmla="*/ 0 w 438"/>
              <a:gd name="T39" fmla="*/ 571500 h 371"/>
              <a:gd name="T40" fmla="*/ 0 w 438"/>
              <a:gd name="T41" fmla="*/ 563563 h 371"/>
              <a:gd name="T42" fmla="*/ 0 w 438"/>
              <a:gd name="T43" fmla="*/ 554038 h 371"/>
              <a:gd name="T44" fmla="*/ 3175 w 438"/>
              <a:gd name="T45" fmla="*/ 542925 h 371"/>
              <a:gd name="T46" fmla="*/ 7938 w 438"/>
              <a:gd name="T47" fmla="*/ 527050 h 371"/>
              <a:gd name="T48" fmla="*/ 19050 w 438"/>
              <a:gd name="T49" fmla="*/ 509588 h 371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38" h="371">
                <a:moveTo>
                  <a:pt x="12" y="321"/>
                </a:moveTo>
                <a:lnTo>
                  <a:pt x="392" y="7"/>
                </a:lnTo>
                <a:lnTo>
                  <a:pt x="402" y="2"/>
                </a:lnTo>
                <a:lnTo>
                  <a:pt x="413" y="0"/>
                </a:lnTo>
                <a:lnTo>
                  <a:pt x="424" y="0"/>
                </a:lnTo>
                <a:lnTo>
                  <a:pt x="429" y="0"/>
                </a:lnTo>
                <a:lnTo>
                  <a:pt x="432" y="2"/>
                </a:lnTo>
                <a:lnTo>
                  <a:pt x="436" y="6"/>
                </a:lnTo>
                <a:lnTo>
                  <a:pt x="438" y="11"/>
                </a:lnTo>
                <a:lnTo>
                  <a:pt x="438" y="16"/>
                </a:lnTo>
                <a:lnTo>
                  <a:pt x="436" y="25"/>
                </a:lnTo>
                <a:lnTo>
                  <a:pt x="432" y="34"/>
                </a:lnTo>
                <a:lnTo>
                  <a:pt x="427" y="46"/>
                </a:lnTo>
                <a:lnTo>
                  <a:pt x="43" y="369"/>
                </a:lnTo>
                <a:lnTo>
                  <a:pt x="32" y="371"/>
                </a:lnTo>
                <a:lnTo>
                  <a:pt x="21" y="371"/>
                </a:lnTo>
                <a:lnTo>
                  <a:pt x="11" y="369"/>
                </a:lnTo>
                <a:lnTo>
                  <a:pt x="7" y="367"/>
                </a:lnTo>
                <a:lnTo>
                  <a:pt x="4" y="364"/>
                </a:lnTo>
                <a:lnTo>
                  <a:pt x="0" y="360"/>
                </a:lnTo>
                <a:lnTo>
                  <a:pt x="0" y="355"/>
                </a:lnTo>
                <a:lnTo>
                  <a:pt x="0" y="349"/>
                </a:lnTo>
                <a:lnTo>
                  <a:pt x="2" y="342"/>
                </a:lnTo>
                <a:lnTo>
                  <a:pt x="5" y="332"/>
                </a:lnTo>
                <a:lnTo>
                  <a:pt x="12" y="32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106"/>
          <p:cNvSpPr>
            <a:spLocks/>
          </p:cNvSpPr>
          <p:nvPr/>
        </p:nvSpPr>
        <p:spPr bwMode="auto">
          <a:xfrm>
            <a:off x="962025" y="2403475"/>
            <a:ext cx="1622425" cy="993775"/>
          </a:xfrm>
          <a:custGeom>
            <a:avLst/>
            <a:gdLst>
              <a:gd name="T0" fmla="*/ 1622425 w 1022"/>
              <a:gd name="T1" fmla="*/ 276225 h 626"/>
              <a:gd name="T2" fmla="*/ 1616075 w 1022"/>
              <a:gd name="T3" fmla="*/ 242888 h 626"/>
              <a:gd name="T4" fmla="*/ 1600200 w 1022"/>
              <a:gd name="T5" fmla="*/ 211138 h 626"/>
              <a:gd name="T6" fmla="*/ 1579563 w 1022"/>
              <a:gd name="T7" fmla="*/ 180975 h 626"/>
              <a:gd name="T8" fmla="*/ 1512888 w 1022"/>
              <a:gd name="T9" fmla="*/ 127000 h 626"/>
              <a:gd name="T10" fmla="*/ 1422400 w 1022"/>
              <a:gd name="T11" fmla="*/ 79375 h 626"/>
              <a:gd name="T12" fmla="*/ 1309688 w 1022"/>
              <a:gd name="T13" fmla="*/ 42863 h 626"/>
              <a:gd name="T14" fmla="*/ 1181100 w 1022"/>
              <a:gd name="T15" fmla="*/ 17463 h 626"/>
              <a:gd name="T16" fmla="*/ 1035050 w 1022"/>
              <a:gd name="T17" fmla="*/ 3175 h 626"/>
              <a:gd name="T18" fmla="*/ 876300 w 1022"/>
              <a:gd name="T19" fmla="*/ 0 h 626"/>
              <a:gd name="T20" fmla="*/ 711200 w 1022"/>
              <a:gd name="T21" fmla="*/ 11113 h 626"/>
              <a:gd name="T22" fmla="*/ 554038 w 1022"/>
              <a:gd name="T23" fmla="*/ 33338 h 626"/>
              <a:gd name="T24" fmla="*/ 409575 w 1022"/>
              <a:gd name="T25" fmla="*/ 68263 h 626"/>
              <a:gd name="T26" fmla="*/ 280988 w 1022"/>
              <a:gd name="T27" fmla="*/ 109538 h 626"/>
              <a:gd name="T28" fmla="*/ 173038 w 1022"/>
              <a:gd name="T29" fmla="*/ 157163 h 626"/>
              <a:gd name="T30" fmla="*/ 88900 w 1022"/>
              <a:gd name="T31" fmla="*/ 214313 h 626"/>
              <a:gd name="T32" fmla="*/ 30163 w 1022"/>
              <a:gd name="T33" fmla="*/ 273050 h 626"/>
              <a:gd name="T34" fmla="*/ 11113 w 1022"/>
              <a:gd name="T35" fmla="*/ 306388 h 626"/>
              <a:gd name="T36" fmla="*/ 1588 w 1022"/>
              <a:gd name="T37" fmla="*/ 338138 h 626"/>
              <a:gd name="T38" fmla="*/ 0 w 1022"/>
              <a:gd name="T39" fmla="*/ 371475 h 626"/>
              <a:gd name="T40" fmla="*/ 0 w 1022"/>
              <a:gd name="T41" fmla="*/ 687388 h 626"/>
              <a:gd name="T42" fmla="*/ 0 w 1022"/>
              <a:gd name="T43" fmla="*/ 720725 h 626"/>
              <a:gd name="T44" fmla="*/ 4763 w 1022"/>
              <a:gd name="T45" fmla="*/ 750888 h 626"/>
              <a:gd name="T46" fmla="*/ 19050 w 1022"/>
              <a:gd name="T47" fmla="*/ 785813 h 626"/>
              <a:gd name="T48" fmla="*/ 41275 w 1022"/>
              <a:gd name="T49" fmla="*/ 812800 h 626"/>
              <a:gd name="T50" fmla="*/ 106363 w 1022"/>
              <a:gd name="T51" fmla="*/ 869950 h 626"/>
              <a:gd name="T52" fmla="*/ 196850 w 1022"/>
              <a:gd name="T53" fmla="*/ 914400 h 626"/>
              <a:gd name="T54" fmla="*/ 307975 w 1022"/>
              <a:gd name="T55" fmla="*/ 950913 h 626"/>
              <a:gd name="T56" fmla="*/ 441325 w 1022"/>
              <a:gd name="T57" fmla="*/ 976313 h 626"/>
              <a:gd name="T58" fmla="*/ 587375 w 1022"/>
              <a:gd name="T59" fmla="*/ 990600 h 626"/>
              <a:gd name="T60" fmla="*/ 744538 w 1022"/>
              <a:gd name="T61" fmla="*/ 993775 h 626"/>
              <a:gd name="T62" fmla="*/ 893763 w 1022"/>
              <a:gd name="T63" fmla="*/ 982663 h 626"/>
              <a:gd name="T64" fmla="*/ 1023938 w 1022"/>
              <a:gd name="T65" fmla="*/ 965200 h 626"/>
              <a:gd name="T66" fmla="*/ 1144588 w 1022"/>
              <a:gd name="T67" fmla="*/ 939800 h 626"/>
              <a:gd name="T68" fmla="*/ 1257300 w 1022"/>
              <a:gd name="T69" fmla="*/ 909638 h 626"/>
              <a:gd name="T70" fmla="*/ 1355725 w 1022"/>
              <a:gd name="T71" fmla="*/ 869950 h 626"/>
              <a:gd name="T72" fmla="*/ 1439863 w 1022"/>
              <a:gd name="T73" fmla="*/ 827088 h 626"/>
              <a:gd name="T74" fmla="*/ 1509713 w 1022"/>
              <a:gd name="T75" fmla="*/ 779463 h 626"/>
              <a:gd name="T76" fmla="*/ 1563688 w 1022"/>
              <a:gd name="T77" fmla="*/ 728663 h 626"/>
              <a:gd name="T78" fmla="*/ 1597025 w 1022"/>
              <a:gd name="T79" fmla="*/ 677863 h 626"/>
              <a:gd name="T80" fmla="*/ 1619250 w 1022"/>
              <a:gd name="T81" fmla="*/ 625475 h 626"/>
              <a:gd name="T82" fmla="*/ 1622425 w 1022"/>
              <a:gd name="T83" fmla="*/ 290513 h 62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022" h="626">
                <a:moveTo>
                  <a:pt x="1022" y="181"/>
                </a:moveTo>
                <a:lnTo>
                  <a:pt x="1022" y="174"/>
                </a:lnTo>
                <a:lnTo>
                  <a:pt x="1020" y="163"/>
                </a:lnTo>
                <a:lnTo>
                  <a:pt x="1018" y="153"/>
                </a:lnTo>
                <a:lnTo>
                  <a:pt x="1013" y="142"/>
                </a:lnTo>
                <a:lnTo>
                  <a:pt x="1008" y="133"/>
                </a:lnTo>
                <a:lnTo>
                  <a:pt x="1003" y="122"/>
                </a:lnTo>
                <a:lnTo>
                  <a:pt x="995" y="114"/>
                </a:lnTo>
                <a:lnTo>
                  <a:pt x="976" y="96"/>
                </a:lnTo>
                <a:lnTo>
                  <a:pt x="953" y="80"/>
                </a:lnTo>
                <a:lnTo>
                  <a:pt x="926" y="64"/>
                </a:lnTo>
                <a:lnTo>
                  <a:pt x="896" y="50"/>
                </a:lnTo>
                <a:lnTo>
                  <a:pt x="863" y="37"/>
                </a:lnTo>
                <a:lnTo>
                  <a:pt x="825" y="27"/>
                </a:lnTo>
                <a:lnTo>
                  <a:pt x="786" y="18"/>
                </a:lnTo>
                <a:lnTo>
                  <a:pt x="744" y="11"/>
                </a:lnTo>
                <a:lnTo>
                  <a:pt x="698" y="5"/>
                </a:lnTo>
                <a:lnTo>
                  <a:pt x="652" y="2"/>
                </a:lnTo>
                <a:lnTo>
                  <a:pt x="602" y="0"/>
                </a:lnTo>
                <a:lnTo>
                  <a:pt x="552" y="0"/>
                </a:lnTo>
                <a:lnTo>
                  <a:pt x="499" y="4"/>
                </a:lnTo>
                <a:lnTo>
                  <a:pt x="448" y="7"/>
                </a:lnTo>
                <a:lnTo>
                  <a:pt x="398" y="14"/>
                </a:lnTo>
                <a:lnTo>
                  <a:pt x="349" y="21"/>
                </a:lnTo>
                <a:lnTo>
                  <a:pt x="303" y="32"/>
                </a:lnTo>
                <a:lnTo>
                  <a:pt x="258" y="43"/>
                </a:lnTo>
                <a:lnTo>
                  <a:pt x="216" y="55"/>
                </a:lnTo>
                <a:lnTo>
                  <a:pt x="177" y="69"/>
                </a:lnTo>
                <a:lnTo>
                  <a:pt x="141" y="83"/>
                </a:lnTo>
                <a:lnTo>
                  <a:pt x="109" y="99"/>
                </a:lnTo>
                <a:lnTo>
                  <a:pt x="81" y="117"/>
                </a:lnTo>
                <a:lnTo>
                  <a:pt x="56" y="135"/>
                </a:lnTo>
                <a:lnTo>
                  <a:pt x="35" y="153"/>
                </a:lnTo>
                <a:lnTo>
                  <a:pt x="19" y="172"/>
                </a:lnTo>
                <a:lnTo>
                  <a:pt x="12" y="183"/>
                </a:lnTo>
                <a:lnTo>
                  <a:pt x="7" y="193"/>
                </a:lnTo>
                <a:lnTo>
                  <a:pt x="3" y="202"/>
                </a:lnTo>
                <a:lnTo>
                  <a:pt x="1" y="213"/>
                </a:lnTo>
                <a:lnTo>
                  <a:pt x="0" y="223"/>
                </a:lnTo>
                <a:lnTo>
                  <a:pt x="0" y="234"/>
                </a:lnTo>
                <a:lnTo>
                  <a:pt x="0" y="245"/>
                </a:lnTo>
                <a:lnTo>
                  <a:pt x="0" y="433"/>
                </a:lnTo>
                <a:lnTo>
                  <a:pt x="0" y="440"/>
                </a:lnTo>
                <a:lnTo>
                  <a:pt x="0" y="454"/>
                </a:lnTo>
                <a:lnTo>
                  <a:pt x="1" y="464"/>
                </a:lnTo>
                <a:lnTo>
                  <a:pt x="3" y="473"/>
                </a:lnTo>
                <a:lnTo>
                  <a:pt x="7" y="484"/>
                </a:lnTo>
                <a:lnTo>
                  <a:pt x="12" y="495"/>
                </a:lnTo>
                <a:lnTo>
                  <a:pt x="19" y="503"/>
                </a:lnTo>
                <a:lnTo>
                  <a:pt x="26" y="512"/>
                </a:lnTo>
                <a:lnTo>
                  <a:pt x="44" y="530"/>
                </a:lnTo>
                <a:lnTo>
                  <a:pt x="67" y="548"/>
                </a:lnTo>
                <a:lnTo>
                  <a:pt x="93" y="562"/>
                </a:lnTo>
                <a:lnTo>
                  <a:pt x="124" y="576"/>
                </a:lnTo>
                <a:lnTo>
                  <a:pt x="157" y="589"/>
                </a:lnTo>
                <a:lnTo>
                  <a:pt x="194" y="599"/>
                </a:lnTo>
                <a:lnTo>
                  <a:pt x="235" y="608"/>
                </a:lnTo>
                <a:lnTo>
                  <a:pt x="278" y="615"/>
                </a:lnTo>
                <a:lnTo>
                  <a:pt x="322" y="620"/>
                </a:lnTo>
                <a:lnTo>
                  <a:pt x="370" y="624"/>
                </a:lnTo>
                <a:lnTo>
                  <a:pt x="418" y="626"/>
                </a:lnTo>
                <a:lnTo>
                  <a:pt x="469" y="626"/>
                </a:lnTo>
                <a:lnTo>
                  <a:pt x="521" y="624"/>
                </a:lnTo>
                <a:lnTo>
                  <a:pt x="563" y="619"/>
                </a:lnTo>
                <a:lnTo>
                  <a:pt x="606" y="615"/>
                </a:lnTo>
                <a:lnTo>
                  <a:pt x="645" y="608"/>
                </a:lnTo>
                <a:lnTo>
                  <a:pt x="684" y="601"/>
                </a:lnTo>
                <a:lnTo>
                  <a:pt x="721" y="592"/>
                </a:lnTo>
                <a:lnTo>
                  <a:pt x="758" y="583"/>
                </a:lnTo>
                <a:lnTo>
                  <a:pt x="792" y="573"/>
                </a:lnTo>
                <a:lnTo>
                  <a:pt x="824" y="560"/>
                </a:lnTo>
                <a:lnTo>
                  <a:pt x="854" y="548"/>
                </a:lnTo>
                <a:lnTo>
                  <a:pt x="882" y="535"/>
                </a:lnTo>
                <a:lnTo>
                  <a:pt x="907" y="521"/>
                </a:lnTo>
                <a:lnTo>
                  <a:pt x="930" y="507"/>
                </a:lnTo>
                <a:lnTo>
                  <a:pt x="951" y="491"/>
                </a:lnTo>
                <a:lnTo>
                  <a:pt x="969" y="475"/>
                </a:lnTo>
                <a:lnTo>
                  <a:pt x="985" y="459"/>
                </a:lnTo>
                <a:lnTo>
                  <a:pt x="997" y="443"/>
                </a:lnTo>
                <a:lnTo>
                  <a:pt x="1006" y="427"/>
                </a:lnTo>
                <a:lnTo>
                  <a:pt x="1015" y="411"/>
                </a:lnTo>
                <a:lnTo>
                  <a:pt x="1020" y="394"/>
                </a:lnTo>
                <a:lnTo>
                  <a:pt x="1022" y="376"/>
                </a:lnTo>
                <a:lnTo>
                  <a:pt x="1022" y="183"/>
                </a:lnTo>
                <a:lnTo>
                  <a:pt x="1022" y="181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107"/>
          <p:cNvSpPr>
            <a:spLocks/>
          </p:cNvSpPr>
          <p:nvPr/>
        </p:nvSpPr>
        <p:spPr bwMode="auto">
          <a:xfrm>
            <a:off x="962025" y="2403475"/>
            <a:ext cx="1622425" cy="661988"/>
          </a:xfrm>
          <a:custGeom>
            <a:avLst/>
            <a:gdLst>
              <a:gd name="T0" fmla="*/ 1622425 w 1022"/>
              <a:gd name="T1" fmla="*/ 290513 h 417"/>
              <a:gd name="T2" fmla="*/ 1616075 w 1022"/>
              <a:gd name="T3" fmla="*/ 323850 h 417"/>
              <a:gd name="T4" fmla="*/ 1603375 w 1022"/>
              <a:gd name="T5" fmla="*/ 357188 h 417"/>
              <a:gd name="T6" fmla="*/ 1566863 w 1022"/>
              <a:gd name="T7" fmla="*/ 404813 h 417"/>
              <a:gd name="T8" fmla="*/ 1495425 w 1022"/>
              <a:gd name="T9" fmla="*/ 466725 h 417"/>
              <a:gd name="T10" fmla="*/ 1400175 w 1022"/>
              <a:gd name="T11" fmla="*/ 520700 h 417"/>
              <a:gd name="T12" fmla="*/ 1284288 w 1022"/>
              <a:gd name="T13" fmla="*/ 568325 h 417"/>
              <a:gd name="T14" fmla="*/ 1149350 w 1022"/>
              <a:gd name="T15" fmla="*/ 611188 h 417"/>
              <a:gd name="T16" fmla="*/ 1000125 w 1022"/>
              <a:gd name="T17" fmla="*/ 638175 h 417"/>
              <a:gd name="T18" fmla="*/ 838200 w 1022"/>
              <a:gd name="T19" fmla="*/ 655638 h 417"/>
              <a:gd name="T20" fmla="*/ 682625 w 1022"/>
              <a:gd name="T21" fmla="*/ 661988 h 417"/>
              <a:gd name="T22" fmla="*/ 536575 w 1022"/>
              <a:gd name="T23" fmla="*/ 655638 h 417"/>
              <a:gd name="T24" fmla="*/ 404813 w 1022"/>
              <a:gd name="T25" fmla="*/ 636588 h 417"/>
              <a:gd name="T26" fmla="*/ 284163 w 1022"/>
              <a:gd name="T27" fmla="*/ 608013 h 417"/>
              <a:gd name="T28" fmla="*/ 182563 w 1022"/>
              <a:gd name="T29" fmla="*/ 571500 h 417"/>
              <a:gd name="T30" fmla="*/ 103188 w 1022"/>
              <a:gd name="T31" fmla="*/ 527050 h 417"/>
              <a:gd name="T32" fmla="*/ 44450 w 1022"/>
              <a:gd name="T33" fmla="*/ 473075 h 417"/>
              <a:gd name="T34" fmla="*/ 19050 w 1022"/>
              <a:gd name="T35" fmla="*/ 428625 h 417"/>
              <a:gd name="T36" fmla="*/ 4763 w 1022"/>
              <a:gd name="T37" fmla="*/ 390525 h 417"/>
              <a:gd name="T38" fmla="*/ 0 w 1022"/>
              <a:gd name="T39" fmla="*/ 354013 h 417"/>
              <a:gd name="T40" fmla="*/ 4763 w 1022"/>
              <a:gd name="T41" fmla="*/ 320675 h 417"/>
              <a:gd name="T42" fmla="*/ 19050 w 1022"/>
              <a:gd name="T43" fmla="*/ 287338 h 417"/>
              <a:gd name="T44" fmla="*/ 55563 w 1022"/>
              <a:gd name="T45" fmla="*/ 242888 h 417"/>
              <a:gd name="T46" fmla="*/ 125413 w 1022"/>
              <a:gd name="T47" fmla="*/ 182563 h 417"/>
              <a:gd name="T48" fmla="*/ 223838 w 1022"/>
              <a:gd name="T49" fmla="*/ 131763 h 417"/>
              <a:gd name="T50" fmla="*/ 342900 w 1022"/>
              <a:gd name="T51" fmla="*/ 87313 h 417"/>
              <a:gd name="T52" fmla="*/ 481013 w 1022"/>
              <a:gd name="T53" fmla="*/ 47625 h 417"/>
              <a:gd name="T54" fmla="*/ 628650 w 1022"/>
              <a:gd name="T55" fmla="*/ 22225 h 417"/>
              <a:gd name="T56" fmla="*/ 792163 w 1022"/>
              <a:gd name="T57" fmla="*/ 3175 h 417"/>
              <a:gd name="T58" fmla="*/ 955675 w 1022"/>
              <a:gd name="T59" fmla="*/ 0 h 417"/>
              <a:gd name="T60" fmla="*/ 1108075 w 1022"/>
              <a:gd name="T61" fmla="*/ 7938 h 417"/>
              <a:gd name="T62" fmla="*/ 1247775 w 1022"/>
              <a:gd name="T63" fmla="*/ 28575 h 417"/>
              <a:gd name="T64" fmla="*/ 1370013 w 1022"/>
              <a:gd name="T65" fmla="*/ 58738 h 417"/>
              <a:gd name="T66" fmla="*/ 1470025 w 1022"/>
              <a:gd name="T67" fmla="*/ 101600 h 417"/>
              <a:gd name="T68" fmla="*/ 1549400 w 1022"/>
              <a:gd name="T69" fmla="*/ 152400 h 417"/>
              <a:gd name="T70" fmla="*/ 1592263 w 1022"/>
              <a:gd name="T71" fmla="*/ 193675 h 417"/>
              <a:gd name="T72" fmla="*/ 1608138 w 1022"/>
              <a:gd name="T73" fmla="*/ 225425 h 417"/>
              <a:gd name="T74" fmla="*/ 1619250 w 1022"/>
              <a:gd name="T75" fmla="*/ 255588 h 41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22" h="417">
                <a:moveTo>
                  <a:pt x="1022" y="172"/>
                </a:moveTo>
                <a:lnTo>
                  <a:pt x="1022" y="183"/>
                </a:lnTo>
                <a:lnTo>
                  <a:pt x="1020" y="193"/>
                </a:lnTo>
                <a:lnTo>
                  <a:pt x="1018" y="204"/>
                </a:lnTo>
                <a:lnTo>
                  <a:pt x="1013" y="215"/>
                </a:lnTo>
                <a:lnTo>
                  <a:pt x="1010" y="225"/>
                </a:lnTo>
                <a:lnTo>
                  <a:pt x="1003" y="236"/>
                </a:lnTo>
                <a:lnTo>
                  <a:pt x="987" y="255"/>
                </a:lnTo>
                <a:lnTo>
                  <a:pt x="967" y="275"/>
                </a:lnTo>
                <a:lnTo>
                  <a:pt x="942" y="294"/>
                </a:lnTo>
                <a:lnTo>
                  <a:pt x="914" y="312"/>
                </a:lnTo>
                <a:lnTo>
                  <a:pt x="882" y="328"/>
                </a:lnTo>
                <a:lnTo>
                  <a:pt x="848" y="344"/>
                </a:lnTo>
                <a:lnTo>
                  <a:pt x="809" y="358"/>
                </a:lnTo>
                <a:lnTo>
                  <a:pt x="769" y="372"/>
                </a:lnTo>
                <a:lnTo>
                  <a:pt x="724" y="385"/>
                </a:lnTo>
                <a:lnTo>
                  <a:pt x="678" y="394"/>
                </a:lnTo>
                <a:lnTo>
                  <a:pt x="630" y="402"/>
                </a:lnTo>
                <a:lnTo>
                  <a:pt x="579" y="410"/>
                </a:lnTo>
                <a:lnTo>
                  <a:pt x="528" y="413"/>
                </a:lnTo>
                <a:lnTo>
                  <a:pt x="478" y="417"/>
                </a:lnTo>
                <a:lnTo>
                  <a:pt x="430" y="417"/>
                </a:lnTo>
                <a:lnTo>
                  <a:pt x="384" y="415"/>
                </a:lnTo>
                <a:lnTo>
                  <a:pt x="338" y="413"/>
                </a:lnTo>
                <a:lnTo>
                  <a:pt x="295" y="408"/>
                </a:lnTo>
                <a:lnTo>
                  <a:pt x="255" y="401"/>
                </a:lnTo>
                <a:lnTo>
                  <a:pt x="216" y="394"/>
                </a:lnTo>
                <a:lnTo>
                  <a:pt x="179" y="383"/>
                </a:lnTo>
                <a:lnTo>
                  <a:pt x="147" y="372"/>
                </a:lnTo>
                <a:lnTo>
                  <a:pt x="115" y="360"/>
                </a:lnTo>
                <a:lnTo>
                  <a:pt x="88" y="346"/>
                </a:lnTo>
                <a:lnTo>
                  <a:pt x="65" y="332"/>
                </a:lnTo>
                <a:lnTo>
                  <a:pt x="44" y="316"/>
                </a:lnTo>
                <a:lnTo>
                  <a:pt x="28" y="298"/>
                </a:lnTo>
                <a:lnTo>
                  <a:pt x="17" y="280"/>
                </a:lnTo>
                <a:lnTo>
                  <a:pt x="12" y="270"/>
                </a:lnTo>
                <a:lnTo>
                  <a:pt x="8" y="261"/>
                </a:lnTo>
                <a:lnTo>
                  <a:pt x="3" y="246"/>
                </a:lnTo>
                <a:lnTo>
                  <a:pt x="0" y="234"/>
                </a:lnTo>
                <a:lnTo>
                  <a:pt x="0" y="223"/>
                </a:lnTo>
                <a:lnTo>
                  <a:pt x="0" y="213"/>
                </a:lnTo>
                <a:lnTo>
                  <a:pt x="3" y="202"/>
                </a:lnTo>
                <a:lnTo>
                  <a:pt x="7" y="192"/>
                </a:lnTo>
                <a:lnTo>
                  <a:pt x="12" y="181"/>
                </a:lnTo>
                <a:lnTo>
                  <a:pt x="19" y="172"/>
                </a:lnTo>
                <a:lnTo>
                  <a:pt x="35" y="153"/>
                </a:lnTo>
                <a:lnTo>
                  <a:pt x="54" y="133"/>
                </a:lnTo>
                <a:lnTo>
                  <a:pt x="79" y="115"/>
                </a:lnTo>
                <a:lnTo>
                  <a:pt x="109" y="99"/>
                </a:lnTo>
                <a:lnTo>
                  <a:pt x="141" y="83"/>
                </a:lnTo>
                <a:lnTo>
                  <a:pt x="177" y="68"/>
                </a:lnTo>
                <a:lnTo>
                  <a:pt x="216" y="55"/>
                </a:lnTo>
                <a:lnTo>
                  <a:pt x="258" y="43"/>
                </a:lnTo>
                <a:lnTo>
                  <a:pt x="303" y="30"/>
                </a:lnTo>
                <a:lnTo>
                  <a:pt x="349" y="21"/>
                </a:lnTo>
                <a:lnTo>
                  <a:pt x="396" y="14"/>
                </a:lnTo>
                <a:lnTo>
                  <a:pt x="448" y="7"/>
                </a:lnTo>
                <a:lnTo>
                  <a:pt x="499" y="2"/>
                </a:lnTo>
                <a:lnTo>
                  <a:pt x="551" y="0"/>
                </a:lnTo>
                <a:lnTo>
                  <a:pt x="602" y="0"/>
                </a:lnTo>
                <a:lnTo>
                  <a:pt x="652" y="2"/>
                </a:lnTo>
                <a:lnTo>
                  <a:pt x="698" y="5"/>
                </a:lnTo>
                <a:lnTo>
                  <a:pt x="742" y="11"/>
                </a:lnTo>
                <a:lnTo>
                  <a:pt x="786" y="18"/>
                </a:lnTo>
                <a:lnTo>
                  <a:pt x="825" y="27"/>
                </a:lnTo>
                <a:lnTo>
                  <a:pt x="863" y="37"/>
                </a:lnTo>
                <a:lnTo>
                  <a:pt x="896" y="50"/>
                </a:lnTo>
                <a:lnTo>
                  <a:pt x="926" y="64"/>
                </a:lnTo>
                <a:lnTo>
                  <a:pt x="953" y="80"/>
                </a:lnTo>
                <a:lnTo>
                  <a:pt x="976" y="96"/>
                </a:lnTo>
                <a:lnTo>
                  <a:pt x="994" y="114"/>
                </a:lnTo>
                <a:lnTo>
                  <a:pt x="1003" y="122"/>
                </a:lnTo>
                <a:lnTo>
                  <a:pt x="1008" y="131"/>
                </a:lnTo>
                <a:lnTo>
                  <a:pt x="1013" y="142"/>
                </a:lnTo>
                <a:lnTo>
                  <a:pt x="1017" y="153"/>
                </a:lnTo>
                <a:lnTo>
                  <a:pt x="1020" y="161"/>
                </a:lnTo>
                <a:lnTo>
                  <a:pt x="1022" y="172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108"/>
          <p:cNvSpPr>
            <a:spLocks/>
          </p:cNvSpPr>
          <p:nvPr/>
        </p:nvSpPr>
        <p:spPr bwMode="auto">
          <a:xfrm>
            <a:off x="1020763" y="2395538"/>
            <a:ext cx="1501775" cy="539750"/>
          </a:xfrm>
          <a:custGeom>
            <a:avLst/>
            <a:gdLst>
              <a:gd name="T0" fmla="*/ 1501775 w 946"/>
              <a:gd name="T1" fmla="*/ 233363 h 340"/>
              <a:gd name="T2" fmla="*/ 1495425 w 946"/>
              <a:gd name="T3" fmla="*/ 258763 h 340"/>
              <a:gd name="T4" fmla="*/ 1473200 w 946"/>
              <a:gd name="T5" fmla="*/ 300038 h 340"/>
              <a:gd name="T6" fmla="*/ 1420813 w 946"/>
              <a:gd name="T7" fmla="*/ 350838 h 340"/>
              <a:gd name="T8" fmla="*/ 1344613 w 946"/>
              <a:gd name="T9" fmla="*/ 398463 h 340"/>
              <a:gd name="T10" fmla="*/ 1246188 w 946"/>
              <a:gd name="T11" fmla="*/ 441325 h 340"/>
              <a:gd name="T12" fmla="*/ 1127125 w 946"/>
              <a:gd name="T13" fmla="*/ 477838 h 340"/>
              <a:gd name="T14" fmla="*/ 995363 w 946"/>
              <a:gd name="T15" fmla="*/ 509588 h 340"/>
              <a:gd name="T16" fmla="*/ 852488 w 946"/>
              <a:gd name="T17" fmla="*/ 528638 h 340"/>
              <a:gd name="T18" fmla="*/ 703263 w 946"/>
              <a:gd name="T19" fmla="*/ 539750 h 340"/>
              <a:gd name="T20" fmla="*/ 561975 w 946"/>
              <a:gd name="T21" fmla="*/ 539750 h 340"/>
              <a:gd name="T22" fmla="*/ 433388 w 946"/>
              <a:gd name="T23" fmla="*/ 531813 h 340"/>
              <a:gd name="T24" fmla="*/ 317500 w 946"/>
              <a:gd name="T25" fmla="*/ 511175 h 340"/>
              <a:gd name="T26" fmla="*/ 212725 w 946"/>
              <a:gd name="T27" fmla="*/ 485775 h 340"/>
              <a:gd name="T28" fmla="*/ 128588 w 946"/>
              <a:gd name="T29" fmla="*/ 452438 h 340"/>
              <a:gd name="T30" fmla="*/ 66675 w 946"/>
              <a:gd name="T31" fmla="*/ 412750 h 340"/>
              <a:gd name="T32" fmla="*/ 25400 w 946"/>
              <a:gd name="T33" fmla="*/ 368300 h 340"/>
              <a:gd name="T34" fmla="*/ 4763 w 946"/>
              <a:gd name="T35" fmla="*/ 325438 h 340"/>
              <a:gd name="T36" fmla="*/ 0 w 946"/>
              <a:gd name="T37" fmla="*/ 295275 h 340"/>
              <a:gd name="T38" fmla="*/ 4763 w 946"/>
              <a:gd name="T39" fmla="*/ 269875 h 340"/>
              <a:gd name="T40" fmla="*/ 30163 w 946"/>
              <a:gd name="T41" fmla="*/ 230188 h 340"/>
              <a:gd name="T42" fmla="*/ 84138 w 946"/>
              <a:gd name="T43" fmla="*/ 179388 h 340"/>
              <a:gd name="T44" fmla="*/ 163513 w 946"/>
              <a:gd name="T45" fmla="*/ 134938 h 340"/>
              <a:gd name="T46" fmla="*/ 263525 w 946"/>
              <a:gd name="T47" fmla="*/ 95250 h 340"/>
              <a:gd name="T48" fmla="*/ 382588 w 946"/>
              <a:gd name="T49" fmla="*/ 58738 h 340"/>
              <a:gd name="T50" fmla="*/ 517525 w 946"/>
              <a:gd name="T51" fmla="*/ 33338 h 340"/>
              <a:gd name="T52" fmla="*/ 660400 w 946"/>
              <a:gd name="T53" fmla="*/ 14288 h 340"/>
              <a:gd name="T54" fmla="*/ 815975 w 946"/>
              <a:gd name="T55" fmla="*/ 3175 h 340"/>
              <a:gd name="T56" fmla="*/ 962025 w 946"/>
              <a:gd name="T57" fmla="*/ 3175 h 340"/>
              <a:gd name="T58" fmla="*/ 1096963 w 946"/>
              <a:gd name="T59" fmla="*/ 14288 h 340"/>
              <a:gd name="T60" fmla="*/ 1217613 w 946"/>
              <a:gd name="T61" fmla="*/ 33338 h 340"/>
              <a:gd name="T62" fmla="*/ 1322388 w 946"/>
              <a:gd name="T63" fmla="*/ 61913 h 340"/>
              <a:gd name="T64" fmla="*/ 1403350 w 946"/>
              <a:gd name="T65" fmla="*/ 98425 h 340"/>
              <a:gd name="T66" fmla="*/ 1462088 w 946"/>
              <a:gd name="T67" fmla="*/ 142875 h 340"/>
              <a:gd name="T68" fmla="*/ 1490663 w 946"/>
              <a:gd name="T69" fmla="*/ 179388 h 340"/>
              <a:gd name="T70" fmla="*/ 1501775 w 946"/>
              <a:gd name="T71" fmla="*/ 204788 h 34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946" h="340">
                <a:moveTo>
                  <a:pt x="946" y="138"/>
                </a:moveTo>
                <a:lnTo>
                  <a:pt x="946" y="147"/>
                </a:lnTo>
                <a:lnTo>
                  <a:pt x="946" y="156"/>
                </a:lnTo>
                <a:lnTo>
                  <a:pt x="942" y="163"/>
                </a:lnTo>
                <a:lnTo>
                  <a:pt x="939" y="172"/>
                </a:lnTo>
                <a:lnTo>
                  <a:pt x="928" y="189"/>
                </a:lnTo>
                <a:lnTo>
                  <a:pt x="914" y="205"/>
                </a:lnTo>
                <a:lnTo>
                  <a:pt x="895" y="221"/>
                </a:lnTo>
                <a:lnTo>
                  <a:pt x="873" y="237"/>
                </a:lnTo>
                <a:lnTo>
                  <a:pt x="847" y="251"/>
                </a:lnTo>
                <a:lnTo>
                  <a:pt x="817" y="266"/>
                </a:lnTo>
                <a:lnTo>
                  <a:pt x="785" y="278"/>
                </a:lnTo>
                <a:lnTo>
                  <a:pt x="749" y="290"/>
                </a:lnTo>
                <a:lnTo>
                  <a:pt x="710" y="301"/>
                </a:lnTo>
                <a:lnTo>
                  <a:pt x="670" y="312"/>
                </a:lnTo>
                <a:lnTo>
                  <a:pt x="627" y="321"/>
                </a:lnTo>
                <a:lnTo>
                  <a:pt x="583" y="328"/>
                </a:lnTo>
                <a:lnTo>
                  <a:pt x="537" y="333"/>
                </a:lnTo>
                <a:lnTo>
                  <a:pt x="489" y="338"/>
                </a:lnTo>
                <a:lnTo>
                  <a:pt x="443" y="340"/>
                </a:lnTo>
                <a:lnTo>
                  <a:pt x="398" y="340"/>
                </a:lnTo>
                <a:lnTo>
                  <a:pt x="354" y="340"/>
                </a:lnTo>
                <a:lnTo>
                  <a:pt x="313" y="338"/>
                </a:lnTo>
                <a:lnTo>
                  <a:pt x="273" y="335"/>
                </a:lnTo>
                <a:lnTo>
                  <a:pt x="235" y="329"/>
                </a:lnTo>
                <a:lnTo>
                  <a:pt x="200" y="322"/>
                </a:lnTo>
                <a:lnTo>
                  <a:pt x="166" y="315"/>
                </a:lnTo>
                <a:lnTo>
                  <a:pt x="134" y="306"/>
                </a:lnTo>
                <a:lnTo>
                  <a:pt x="106" y="298"/>
                </a:lnTo>
                <a:lnTo>
                  <a:pt x="81" y="285"/>
                </a:lnTo>
                <a:lnTo>
                  <a:pt x="60" y="275"/>
                </a:lnTo>
                <a:lnTo>
                  <a:pt x="42" y="260"/>
                </a:lnTo>
                <a:lnTo>
                  <a:pt x="26" y="248"/>
                </a:lnTo>
                <a:lnTo>
                  <a:pt x="16" y="232"/>
                </a:lnTo>
                <a:lnTo>
                  <a:pt x="9" y="218"/>
                </a:lnTo>
                <a:lnTo>
                  <a:pt x="3" y="205"/>
                </a:lnTo>
                <a:lnTo>
                  <a:pt x="0" y="195"/>
                </a:lnTo>
                <a:lnTo>
                  <a:pt x="0" y="186"/>
                </a:lnTo>
                <a:lnTo>
                  <a:pt x="2" y="179"/>
                </a:lnTo>
                <a:lnTo>
                  <a:pt x="3" y="170"/>
                </a:lnTo>
                <a:lnTo>
                  <a:pt x="7" y="161"/>
                </a:lnTo>
                <a:lnTo>
                  <a:pt x="19" y="145"/>
                </a:lnTo>
                <a:lnTo>
                  <a:pt x="33" y="129"/>
                </a:lnTo>
                <a:lnTo>
                  <a:pt x="53" y="113"/>
                </a:lnTo>
                <a:lnTo>
                  <a:pt x="76" y="99"/>
                </a:lnTo>
                <a:lnTo>
                  <a:pt x="103" y="85"/>
                </a:lnTo>
                <a:lnTo>
                  <a:pt x="133" y="73"/>
                </a:lnTo>
                <a:lnTo>
                  <a:pt x="166" y="60"/>
                </a:lnTo>
                <a:lnTo>
                  <a:pt x="202" y="48"/>
                </a:lnTo>
                <a:lnTo>
                  <a:pt x="241" y="37"/>
                </a:lnTo>
                <a:lnTo>
                  <a:pt x="282" y="28"/>
                </a:lnTo>
                <a:lnTo>
                  <a:pt x="326" y="21"/>
                </a:lnTo>
                <a:lnTo>
                  <a:pt x="370" y="14"/>
                </a:lnTo>
                <a:lnTo>
                  <a:pt x="416" y="9"/>
                </a:lnTo>
                <a:lnTo>
                  <a:pt x="464" y="3"/>
                </a:lnTo>
                <a:lnTo>
                  <a:pt x="514" y="2"/>
                </a:lnTo>
                <a:lnTo>
                  <a:pt x="560" y="0"/>
                </a:lnTo>
                <a:lnTo>
                  <a:pt x="606" y="2"/>
                </a:lnTo>
                <a:lnTo>
                  <a:pt x="648" y="3"/>
                </a:lnTo>
                <a:lnTo>
                  <a:pt x="691" y="9"/>
                </a:lnTo>
                <a:lnTo>
                  <a:pt x="730" y="14"/>
                </a:lnTo>
                <a:lnTo>
                  <a:pt x="767" y="21"/>
                </a:lnTo>
                <a:lnTo>
                  <a:pt x="801" y="30"/>
                </a:lnTo>
                <a:lnTo>
                  <a:pt x="833" y="39"/>
                </a:lnTo>
                <a:lnTo>
                  <a:pt x="859" y="49"/>
                </a:lnTo>
                <a:lnTo>
                  <a:pt x="884" y="62"/>
                </a:lnTo>
                <a:lnTo>
                  <a:pt x="905" y="76"/>
                </a:lnTo>
                <a:lnTo>
                  <a:pt x="921" y="90"/>
                </a:lnTo>
                <a:lnTo>
                  <a:pt x="935" y="104"/>
                </a:lnTo>
                <a:lnTo>
                  <a:pt x="939" y="113"/>
                </a:lnTo>
                <a:lnTo>
                  <a:pt x="942" y="120"/>
                </a:lnTo>
                <a:lnTo>
                  <a:pt x="946" y="129"/>
                </a:lnTo>
                <a:lnTo>
                  <a:pt x="946" y="138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109"/>
          <p:cNvSpPr>
            <a:spLocks/>
          </p:cNvSpPr>
          <p:nvPr/>
        </p:nvSpPr>
        <p:spPr bwMode="auto">
          <a:xfrm>
            <a:off x="1228725" y="2527300"/>
            <a:ext cx="1103313" cy="301625"/>
          </a:xfrm>
          <a:custGeom>
            <a:avLst/>
            <a:gdLst>
              <a:gd name="T0" fmla="*/ 73025 w 695"/>
              <a:gd name="T1" fmla="*/ 0 h 190"/>
              <a:gd name="T2" fmla="*/ 1041400 w 695"/>
              <a:gd name="T3" fmla="*/ 222250 h 190"/>
              <a:gd name="T4" fmla="*/ 1060450 w 695"/>
              <a:gd name="T5" fmla="*/ 233363 h 190"/>
              <a:gd name="T6" fmla="*/ 1077913 w 695"/>
              <a:gd name="T7" fmla="*/ 244475 h 190"/>
              <a:gd name="T8" fmla="*/ 1093788 w 695"/>
              <a:gd name="T9" fmla="*/ 258763 h 190"/>
              <a:gd name="T10" fmla="*/ 1100138 w 695"/>
              <a:gd name="T11" fmla="*/ 265113 h 190"/>
              <a:gd name="T12" fmla="*/ 1103313 w 695"/>
              <a:gd name="T13" fmla="*/ 273050 h 190"/>
              <a:gd name="T14" fmla="*/ 1103313 w 695"/>
              <a:gd name="T15" fmla="*/ 279400 h 190"/>
              <a:gd name="T16" fmla="*/ 1100138 w 695"/>
              <a:gd name="T17" fmla="*/ 287338 h 190"/>
              <a:gd name="T18" fmla="*/ 1090613 w 695"/>
              <a:gd name="T19" fmla="*/ 290513 h 190"/>
              <a:gd name="T20" fmla="*/ 1077913 w 695"/>
              <a:gd name="T21" fmla="*/ 295275 h 190"/>
              <a:gd name="T22" fmla="*/ 1057275 w 695"/>
              <a:gd name="T23" fmla="*/ 298450 h 190"/>
              <a:gd name="T24" fmla="*/ 1031875 w 695"/>
              <a:gd name="T25" fmla="*/ 301625 h 190"/>
              <a:gd name="T26" fmla="*/ 47625 w 695"/>
              <a:gd name="T27" fmla="*/ 79375 h 190"/>
              <a:gd name="T28" fmla="*/ 30163 w 695"/>
              <a:gd name="T29" fmla="*/ 65088 h 190"/>
              <a:gd name="T30" fmla="*/ 17463 w 695"/>
              <a:gd name="T31" fmla="*/ 53975 h 190"/>
              <a:gd name="T32" fmla="*/ 4763 w 695"/>
              <a:gd name="T33" fmla="*/ 39688 h 190"/>
              <a:gd name="T34" fmla="*/ 3175 w 695"/>
              <a:gd name="T35" fmla="*/ 31750 h 190"/>
              <a:gd name="T36" fmla="*/ 0 w 695"/>
              <a:gd name="T37" fmla="*/ 22225 h 190"/>
              <a:gd name="T38" fmla="*/ 3175 w 695"/>
              <a:gd name="T39" fmla="*/ 17463 h 190"/>
              <a:gd name="T40" fmla="*/ 7938 w 695"/>
              <a:gd name="T41" fmla="*/ 11113 h 190"/>
              <a:gd name="T42" fmla="*/ 17463 w 695"/>
              <a:gd name="T43" fmla="*/ 6350 h 190"/>
              <a:gd name="T44" fmla="*/ 30163 w 695"/>
              <a:gd name="T45" fmla="*/ 3175 h 190"/>
              <a:gd name="T46" fmla="*/ 47625 w 695"/>
              <a:gd name="T47" fmla="*/ 0 h 190"/>
              <a:gd name="T48" fmla="*/ 73025 w 695"/>
              <a:gd name="T49" fmla="*/ 0 h 19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95" h="190">
                <a:moveTo>
                  <a:pt x="46" y="0"/>
                </a:moveTo>
                <a:lnTo>
                  <a:pt x="656" y="140"/>
                </a:lnTo>
                <a:lnTo>
                  <a:pt x="668" y="147"/>
                </a:lnTo>
                <a:lnTo>
                  <a:pt x="679" y="154"/>
                </a:lnTo>
                <a:lnTo>
                  <a:pt x="689" y="163"/>
                </a:lnTo>
                <a:lnTo>
                  <a:pt x="693" y="167"/>
                </a:lnTo>
                <a:lnTo>
                  <a:pt x="695" y="172"/>
                </a:lnTo>
                <a:lnTo>
                  <a:pt x="695" y="176"/>
                </a:lnTo>
                <a:lnTo>
                  <a:pt x="693" y="181"/>
                </a:lnTo>
                <a:lnTo>
                  <a:pt x="687" y="183"/>
                </a:lnTo>
                <a:lnTo>
                  <a:pt x="679" y="186"/>
                </a:lnTo>
                <a:lnTo>
                  <a:pt x="666" y="188"/>
                </a:lnTo>
                <a:lnTo>
                  <a:pt x="650" y="190"/>
                </a:lnTo>
                <a:lnTo>
                  <a:pt x="30" y="50"/>
                </a:lnTo>
                <a:lnTo>
                  <a:pt x="19" y="41"/>
                </a:lnTo>
                <a:lnTo>
                  <a:pt x="11" y="34"/>
                </a:lnTo>
                <a:lnTo>
                  <a:pt x="3" y="25"/>
                </a:lnTo>
                <a:lnTo>
                  <a:pt x="2" y="20"/>
                </a:lnTo>
                <a:lnTo>
                  <a:pt x="0" y="14"/>
                </a:lnTo>
                <a:lnTo>
                  <a:pt x="2" y="11"/>
                </a:lnTo>
                <a:lnTo>
                  <a:pt x="5" y="7"/>
                </a:lnTo>
                <a:lnTo>
                  <a:pt x="11" y="4"/>
                </a:lnTo>
                <a:lnTo>
                  <a:pt x="19" y="2"/>
                </a:lnTo>
                <a:lnTo>
                  <a:pt x="30" y="0"/>
                </a:lnTo>
                <a:lnTo>
                  <a:pt x="46" y="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110"/>
          <p:cNvSpPr>
            <a:spLocks/>
          </p:cNvSpPr>
          <p:nvPr/>
        </p:nvSpPr>
        <p:spPr bwMode="auto">
          <a:xfrm>
            <a:off x="2865438" y="1433513"/>
            <a:ext cx="1136650" cy="695325"/>
          </a:xfrm>
          <a:custGeom>
            <a:avLst/>
            <a:gdLst>
              <a:gd name="T0" fmla="*/ 0 w 716"/>
              <a:gd name="T1" fmla="*/ 190500 h 438"/>
              <a:gd name="T2" fmla="*/ 14288 w 716"/>
              <a:gd name="T3" fmla="*/ 146050 h 438"/>
              <a:gd name="T4" fmla="*/ 50800 w 716"/>
              <a:gd name="T5" fmla="*/ 106363 h 438"/>
              <a:gd name="T6" fmla="*/ 104775 w 716"/>
              <a:gd name="T7" fmla="*/ 69850 h 438"/>
              <a:gd name="T8" fmla="*/ 174625 w 716"/>
              <a:gd name="T9" fmla="*/ 41275 h 438"/>
              <a:gd name="T10" fmla="*/ 261938 w 716"/>
              <a:gd name="T11" fmla="*/ 19050 h 438"/>
              <a:gd name="T12" fmla="*/ 357188 w 716"/>
              <a:gd name="T13" fmla="*/ 4763 h 438"/>
              <a:gd name="T14" fmla="*/ 465138 w 716"/>
              <a:gd name="T15" fmla="*/ 0 h 438"/>
              <a:gd name="T16" fmla="*/ 579438 w 716"/>
              <a:gd name="T17" fmla="*/ 3175 h 438"/>
              <a:gd name="T18" fmla="*/ 692150 w 716"/>
              <a:gd name="T19" fmla="*/ 15875 h 438"/>
              <a:gd name="T20" fmla="*/ 800100 w 716"/>
              <a:gd name="T21" fmla="*/ 33338 h 438"/>
              <a:gd name="T22" fmla="*/ 895350 w 716"/>
              <a:gd name="T23" fmla="*/ 61913 h 438"/>
              <a:gd name="T24" fmla="*/ 976313 w 716"/>
              <a:gd name="T25" fmla="*/ 92075 h 438"/>
              <a:gd name="T26" fmla="*/ 1044575 w 716"/>
              <a:gd name="T27" fmla="*/ 128588 h 438"/>
              <a:gd name="T28" fmla="*/ 1095375 w 716"/>
              <a:gd name="T29" fmla="*/ 168275 h 438"/>
              <a:gd name="T30" fmla="*/ 1125538 w 716"/>
              <a:gd name="T31" fmla="*/ 212725 h 438"/>
              <a:gd name="T32" fmla="*/ 1133475 w 716"/>
              <a:gd name="T33" fmla="*/ 258763 h 438"/>
              <a:gd name="T34" fmla="*/ 1136650 w 716"/>
              <a:gd name="T35" fmla="*/ 273050 h 438"/>
              <a:gd name="T36" fmla="*/ 1136650 w 716"/>
              <a:gd name="T37" fmla="*/ 488950 h 438"/>
              <a:gd name="T38" fmla="*/ 1131888 w 716"/>
              <a:gd name="T39" fmla="*/ 525463 h 438"/>
              <a:gd name="T40" fmla="*/ 1106488 w 716"/>
              <a:gd name="T41" fmla="*/ 571500 h 438"/>
              <a:gd name="T42" fmla="*/ 1060450 w 716"/>
              <a:gd name="T43" fmla="*/ 608013 h 438"/>
              <a:gd name="T44" fmla="*/ 996950 w 716"/>
              <a:gd name="T45" fmla="*/ 638175 h 438"/>
              <a:gd name="T46" fmla="*/ 917575 w 716"/>
              <a:gd name="T47" fmla="*/ 666750 h 438"/>
              <a:gd name="T48" fmla="*/ 827088 w 716"/>
              <a:gd name="T49" fmla="*/ 682625 h 438"/>
              <a:gd name="T50" fmla="*/ 723900 w 716"/>
              <a:gd name="T51" fmla="*/ 695325 h 438"/>
              <a:gd name="T52" fmla="*/ 614363 w 716"/>
              <a:gd name="T53" fmla="*/ 695325 h 438"/>
              <a:gd name="T54" fmla="*/ 461963 w 716"/>
              <a:gd name="T55" fmla="*/ 682625 h 438"/>
              <a:gd name="T56" fmla="*/ 293688 w 716"/>
              <a:gd name="T57" fmla="*/ 646113 h 438"/>
              <a:gd name="T58" fmla="*/ 185738 w 716"/>
              <a:gd name="T59" fmla="*/ 608013 h 438"/>
              <a:gd name="T60" fmla="*/ 127000 w 716"/>
              <a:gd name="T61" fmla="*/ 579438 h 438"/>
              <a:gd name="T62" fmla="*/ 76200 w 716"/>
              <a:gd name="T63" fmla="*/ 546100 h 438"/>
              <a:gd name="T64" fmla="*/ 39688 w 716"/>
              <a:gd name="T65" fmla="*/ 511175 h 438"/>
              <a:gd name="T66" fmla="*/ 14288 w 716"/>
              <a:gd name="T67" fmla="*/ 474663 h 438"/>
              <a:gd name="T68" fmla="*/ 0 w 716"/>
              <a:gd name="T69" fmla="*/ 434975 h 438"/>
              <a:gd name="T70" fmla="*/ 0 w 716"/>
              <a:gd name="T71" fmla="*/ 201613 h 43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716" h="438">
                <a:moveTo>
                  <a:pt x="0" y="126"/>
                </a:moveTo>
                <a:lnTo>
                  <a:pt x="0" y="120"/>
                </a:lnTo>
                <a:lnTo>
                  <a:pt x="2" y="106"/>
                </a:lnTo>
                <a:lnTo>
                  <a:pt x="9" y="92"/>
                </a:lnTo>
                <a:lnTo>
                  <a:pt x="18" y="80"/>
                </a:lnTo>
                <a:lnTo>
                  <a:pt x="32" y="67"/>
                </a:lnTo>
                <a:lnTo>
                  <a:pt x="46" y="55"/>
                </a:lnTo>
                <a:lnTo>
                  <a:pt x="66" y="44"/>
                </a:lnTo>
                <a:lnTo>
                  <a:pt x="87" y="35"/>
                </a:lnTo>
                <a:lnTo>
                  <a:pt x="110" y="26"/>
                </a:lnTo>
                <a:lnTo>
                  <a:pt x="137" y="19"/>
                </a:lnTo>
                <a:lnTo>
                  <a:pt x="165" y="12"/>
                </a:lnTo>
                <a:lnTo>
                  <a:pt x="195" y="7"/>
                </a:lnTo>
                <a:lnTo>
                  <a:pt x="225" y="3"/>
                </a:lnTo>
                <a:lnTo>
                  <a:pt x="259" y="2"/>
                </a:lnTo>
                <a:lnTo>
                  <a:pt x="293" y="0"/>
                </a:lnTo>
                <a:lnTo>
                  <a:pt x="328" y="0"/>
                </a:lnTo>
                <a:lnTo>
                  <a:pt x="365" y="2"/>
                </a:lnTo>
                <a:lnTo>
                  <a:pt x="401" y="5"/>
                </a:lnTo>
                <a:lnTo>
                  <a:pt x="436" y="10"/>
                </a:lnTo>
                <a:lnTo>
                  <a:pt x="470" y="16"/>
                </a:lnTo>
                <a:lnTo>
                  <a:pt x="504" y="21"/>
                </a:lnTo>
                <a:lnTo>
                  <a:pt x="534" y="30"/>
                </a:lnTo>
                <a:lnTo>
                  <a:pt x="564" y="39"/>
                </a:lnTo>
                <a:lnTo>
                  <a:pt x="590" y="48"/>
                </a:lnTo>
                <a:lnTo>
                  <a:pt x="615" y="58"/>
                </a:lnTo>
                <a:lnTo>
                  <a:pt x="638" y="69"/>
                </a:lnTo>
                <a:lnTo>
                  <a:pt x="658" y="81"/>
                </a:lnTo>
                <a:lnTo>
                  <a:pt x="675" y="94"/>
                </a:lnTo>
                <a:lnTo>
                  <a:pt x="690" y="106"/>
                </a:lnTo>
                <a:lnTo>
                  <a:pt x="702" y="120"/>
                </a:lnTo>
                <a:lnTo>
                  <a:pt x="709" y="134"/>
                </a:lnTo>
                <a:lnTo>
                  <a:pt x="714" y="149"/>
                </a:lnTo>
                <a:lnTo>
                  <a:pt x="714" y="163"/>
                </a:lnTo>
                <a:lnTo>
                  <a:pt x="714" y="165"/>
                </a:lnTo>
                <a:lnTo>
                  <a:pt x="716" y="172"/>
                </a:lnTo>
                <a:lnTo>
                  <a:pt x="716" y="303"/>
                </a:lnTo>
                <a:lnTo>
                  <a:pt x="716" y="308"/>
                </a:lnTo>
                <a:lnTo>
                  <a:pt x="716" y="317"/>
                </a:lnTo>
                <a:lnTo>
                  <a:pt x="713" y="331"/>
                </a:lnTo>
                <a:lnTo>
                  <a:pt x="706" y="345"/>
                </a:lnTo>
                <a:lnTo>
                  <a:pt x="697" y="360"/>
                </a:lnTo>
                <a:lnTo>
                  <a:pt x="684" y="372"/>
                </a:lnTo>
                <a:lnTo>
                  <a:pt x="668" y="383"/>
                </a:lnTo>
                <a:lnTo>
                  <a:pt x="649" y="393"/>
                </a:lnTo>
                <a:lnTo>
                  <a:pt x="628" y="402"/>
                </a:lnTo>
                <a:lnTo>
                  <a:pt x="605" y="411"/>
                </a:lnTo>
                <a:lnTo>
                  <a:pt x="578" y="420"/>
                </a:lnTo>
                <a:lnTo>
                  <a:pt x="550" y="425"/>
                </a:lnTo>
                <a:lnTo>
                  <a:pt x="521" y="430"/>
                </a:lnTo>
                <a:lnTo>
                  <a:pt x="489" y="434"/>
                </a:lnTo>
                <a:lnTo>
                  <a:pt x="456" y="438"/>
                </a:lnTo>
                <a:lnTo>
                  <a:pt x="422" y="438"/>
                </a:lnTo>
                <a:lnTo>
                  <a:pt x="387" y="438"/>
                </a:lnTo>
                <a:lnTo>
                  <a:pt x="349" y="436"/>
                </a:lnTo>
                <a:lnTo>
                  <a:pt x="291" y="430"/>
                </a:lnTo>
                <a:lnTo>
                  <a:pt x="236" y="420"/>
                </a:lnTo>
                <a:lnTo>
                  <a:pt x="185" y="407"/>
                </a:lnTo>
                <a:lnTo>
                  <a:pt x="138" y="391"/>
                </a:lnTo>
                <a:lnTo>
                  <a:pt x="117" y="383"/>
                </a:lnTo>
                <a:lnTo>
                  <a:pt x="98" y="374"/>
                </a:lnTo>
                <a:lnTo>
                  <a:pt x="80" y="365"/>
                </a:lnTo>
                <a:lnTo>
                  <a:pt x="64" y="354"/>
                </a:lnTo>
                <a:lnTo>
                  <a:pt x="48" y="344"/>
                </a:lnTo>
                <a:lnTo>
                  <a:pt x="36" y="333"/>
                </a:lnTo>
                <a:lnTo>
                  <a:pt x="25" y="322"/>
                </a:lnTo>
                <a:lnTo>
                  <a:pt x="16" y="310"/>
                </a:lnTo>
                <a:lnTo>
                  <a:pt x="9" y="299"/>
                </a:lnTo>
                <a:lnTo>
                  <a:pt x="4" y="287"/>
                </a:lnTo>
                <a:lnTo>
                  <a:pt x="0" y="274"/>
                </a:lnTo>
                <a:lnTo>
                  <a:pt x="0" y="262"/>
                </a:lnTo>
                <a:lnTo>
                  <a:pt x="0" y="127"/>
                </a:lnTo>
                <a:lnTo>
                  <a:pt x="0" y="126"/>
                </a:lnTo>
                <a:close/>
              </a:path>
            </a:pathLst>
          </a:custGeom>
          <a:solidFill>
            <a:srgbClr val="E0E4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0" name="Freeform 111"/>
          <p:cNvSpPr>
            <a:spLocks/>
          </p:cNvSpPr>
          <p:nvPr/>
        </p:nvSpPr>
        <p:spPr bwMode="auto">
          <a:xfrm>
            <a:off x="2865438" y="1433513"/>
            <a:ext cx="1136650" cy="463550"/>
          </a:xfrm>
          <a:custGeom>
            <a:avLst/>
            <a:gdLst>
              <a:gd name="T0" fmla="*/ 0 w 716"/>
              <a:gd name="T1" fmla="*/ 215900 h 292"/>
              <a:gd name="T2" fmla="*/ 20638 w 716"/>
              <a:gd name="T3" fmla="*/ 261938 h 292"/>
              <a:gd name="T4" fmla="*/ 58738 w 716"/>
              <a:gd name="T5" fmla="*/ 306388 h 292"/>
              <a:gd name="T6" fmla="*/ 119063 w 716"/>
              <a:gd name="T7" fmla="*/ 346075 h 292"/>
              <a:gd name="T8" fmla="*/ 192088 w 716"/>
              <a:gd name="T9" fmla="*/ 382588 h 292"/>
              <a:gd name="T10" fmla="*/ 280988 w 716"/>
              <a:gd name="T11" fmla="*/ 412750 h 292"/>
              <a:gd name="T12" fmla="*/ 379413 w 716"/>
              <a:gd name="T13" fmla="*/ 438150 h 292"/>
              <a:gd name="T14" fmla="*/ 490538 w 716"/>
              <a:gd name="T15" fmla="*/ 455613 h 292"/>
              <a:gd name="T16" fmla="*/ 601663 w 716"/>
              <a:gd name="T17" fmla="*/ 460375 h 292"/>
              <a:gd name="T18" fmla="*/ 709613 w 716"/>
              <a:gd name="T19" fmla="*/ 460375 h 292"/>
              <a:gd name="T20" fmla="*/ 808038 w 716"/>
              <a:gd name="T21" fmla="*/ 452438 h 292"/>
              <a:gd name="T22" fmla="*/ 895350 w 716"/>
              <a:gd name="T23" fmla="*/ 434975 h 292"/>
              <a:gd name="T24" fmla="*/ 973138 w 716"/>
              <a:gd name="T25" fmla="*/ 412750 h 292"/>
              <a:gd name="T26" fmla="*/ 1035050 w 716"/>
              <a:gd name="T27" fmla="*/ 385763 h 292"/>
              <a:gd name="T28" fmla="*/ 1085850 w 716"/>
              <a:gd name="T29" fmla="*/ 349250 h 292"/>
              <a:gd name="T30" fmla="*/ 1117600 w 716"/>
              <a:gd name="T31" fmla="*/ 309563 h 292"/>
              <a:gd name="T32" fmla="*/ 1131888 w 716"/>
              <a:gd name="T33" fmla="*/ 274638 h 292"/>
              <a:gd name="T34" fmla="*/ 1133475 w 716"/>
              <a:gd name="T35" fmla="*/ 236538 h 292"/>
              <a:gd name="T36" fmla="*/ 1114425 w 716"/>
              <a:gd name="T37" fmla="*/ 190500 h 292"/>
              <a:gd name="T38" fmla="*/ 1071563 w 716"/>
              <a:gd name="T39" fmla="*/ 149225 h 292"/>
              <a:gd name="T40" fmla="*/ 1012825 w 716"/>
              <a:gd name="T41" fmla="*/ 109538 h 292"/>
              <a:gd name="T42" fmla="*/ 936625 w 716"/>
              <a:gd name="T43" fmla="*/ 76200 h 292"/>
              <a:gd name="T44" fmla="*/ 849313 w 716"/>
              <a:gd name="T45" fmla="*/ 47625 h 292"/>
              <a:gd name="T46" fmla="*/ 749300 w 716"/>
              <a:gd name="T47" fmla="*/ 22225 h 292"/>
              <a:gd name="T48" fmla="*/ 638175 w 716"/>
              <a:gd name="T49" fmla="*/ 7938 h 292"/>
              <a:gd name="T50" fmla="*/ 520700 w 716"/>
              <a:gd name="T51" fmla="*/ 0 h 292"/>
              <a:gd name="T52" fmla="*/ 411163 w 716"/>
              <a:gd name="T53" fmla="*/ 3175 h 292"/>
              <a:gd name="T54" fmla="*/ 309563 w 716"/>
              <a:gd name="T55" fmla="*/ 11113 h 292"/>
              <a:gd name="T56" fmla="*/ 217488 w 716"/>
              <a:gd name="T57" fmla="*/ 30163 h 292"/>
              <a:gd name="T58" fmla="*/ 138113 w 716"/>
              <a:gd name="T59" fmla="*/ 55563 h 292"/>
              <a:gd name="T60" fmla="*/ 76200 w 716"/>
              <a:gd name="T61" fmla="*/ 87313 h 292"/>
              <a:gd name="T62" fmla="*/ 28575 w 716"/>
              <a:gd name="T63" fmla="*/ 127000 h 292"/>
              <a:gd name="T64" fmla="*/ 3175 w 716"/>
              <a:gd name="T65" fmla="*/ 168275 h 29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16" h="292">
                <a:moveTo>
                  <a:pt x="0" y="120"/>
                </a:moveTo>
                <a:lnTo>
                  <a:pt x="0" y="136"/>
                </a:lnTo>
                <a:lnTo>
                  <a:pt x="6" y="150"/>
                </a:lnTo>
                <a:lnTo>
                  <a:pt x="13" y="165"/>
                </a:lnTo>
                <a:lnTo>
                  <a:pt x="23" y="179"/>
                </a:lnTo>
                <a:lnTo>
                  <a:pt x="37" y="193"/>
                </a:lnTo>
                <a:lnTo>
                  <a:pt x="55" y="205"/>
                </a:lnTo>
                <a:lnTo>
                  <a:pt x="75" y="218"/>
                </a:lnTo>
                <a:lnTo>
                  <a:pt x="96" y="230"/>
                </a:lnTo>
                <a:lnTo>
                  <a:pt x="121" y="241"/>
                </a:lnTo>
                <a:lnTo>
                  <a:pt x="147" y="251"/>
                </a:lnTo>
                <a:lnTo>
                  <a:pt x="177" y="260"/>
                </a:lnTo>
                <a:lnTo>
                  <a:pt x="208" y="269"/>
                </a:lnTo>
                <a:lnTo>
                  <a:pt x="239" y="276"/>
                </a:lnTo>
                <a:lnTo>
                  <a:pt x="273" y="282"/>
                </a:lnTo>
                <a:lnTo>
                  <a:pt x="309" y="287"/>
                </a:lnTo>
                <a:lnTo>
                  <a:pt x="346" y="289"/>
                </a:lnTo>
                <a:lnTo>
                  <a:pt x="379" y="290"/>
                </a:lnTo>
                <a:lnTo>
                  <a:pt x="413" y="292"/>
                </a:lnTo>
                <a:lnTo>
                  <a:pt x="447" y="290"/>
                </a:lnTo>
                <a:lnTo>
                  <a:pt x="477" y="289"/>
                </a:lnTo>
                <a:lnTo>
                  <a:pt x="509" y="285"/>
                </a:lnTo>
                <a:lnTo>
                  <a:pt x="537" y="280"/>
                </a:lnTo>
                <a:lnTo>
                  <a:pt x="564" y="274"/>
                </a:lnTo>
                <a:lnTo>
                  <a:pt x="589" y="267"/>
                </a:lnTo>
                <a:lnTo>
                  <a:pt x="613" y="260"/>
                </a:lnTo>
                <a:lnTo>
                  <a:pt x="635" y="251"/>
                </a:lnTo>
                <a:lnTo>
                  <a:pt x="652" y="243"/>
                </a:lnTo>
                <a:lnTo>
                  <a:pt x="670" y="232"/>
                </a:lnTo>
                <a:lnTo>
                  <a:pt x="684" y="220"/>
                </a:lnTo>
                <a:lnTo>
                  <a:pt x="695" y="209"/>
                </a:lnTo>
                <a:lnTo>
                  <a:pt x="704" y="195"/>
                </a:lnTo>
                <a:lnTo>
                  <a:pt x="709" y="182"/>
                </a:lnTo>
                <a:lnTo>
                  <a:pt x="713" y="173"/>
                </a:lnTo>
                <a:lnTo>
                  <a:pt x="716" y="163"/>
                </a:lnTo>
                <a:lnTo>
                  <a:pt x="714" y="149"/>
                </a:lnTo>
                <a:lnTo>
                  <a:pt x="711" y="134"/>
                </a:lnTo>
                <a:lnTo>
                  <a:pt x="702" y="120"/>
                </a:lnTo>
                <a:lnTo>
                  <a:pt x="691" y="106"/>
                </a:lnTo>
                <a:lnTo>
                  <a:pt x="675" y="94"/>
                </a:lnTo>
                <a:lnTo>
                  <a:pt x="659" y="81"/>
                </a:lnTo>
                <a:lnTo>
                  <a:pt x="638" y="69"/>
                </a:lnTo>
                <a:lnTo>
                  <a:pt x="615" y="58"/>
                </a:lnTo>
                <a:lnTo>
                  <a:pt x="590" y="48"/>
                </a:lnTo>
                <a:lnTo>
                  <a:pt x="564" y="37"/>
                </a:lnTo>
                <a:lnTo>
                  <a:pt x="535" y="30"/>
                </a:lnTo>
                <a:lnTo>
                  <a:pt x="504" y="21"/>
                </a:lnTo>
                <a:lnTo>
                  <a:pt x="472" y="14"/>
                </a:lnTo>
                <a:lnTo>
                  <a:pt x="436" y="9"/>
                </a:lnTo>
                <a:lnTo>
                  <a:pt x="402" y="5"/>
                </a:lnTo>
                <a:lnTo>
                  <a:pt x="365" y="2"/>
                </a:lnTo>
                <a:lnTo>
                  <a:pt x="328" y="0"/>
                </a:lnTo>
                <a:lnTo>
                  <a:pt x="293" y="0"/>
                </a:lnTo>
                <a:lnTo>
                  <a:pt x="259" y="2"/>
                </a:lnTo>
                <a:lnTo>
                  <a:pt x="225" y="3"/>
                </a:lnTo>
                <a:lnTo>
                  <a:pt x="195" y="7"/>
                </a:lnTo>
                <a:lnTo>
                  <a:pt x="165" y="12"/>
                </a:lnTo>
                <a:lnTo>
                  <a:pt x="137" y="19"/>
                </a:lnTo>
                <a:lnTo>
                  <a:pt x="112" y="26"/>
                </a:lnTo>
                <a:lnTo>
                  <a:pt x="87" y="35"/>
                </a:lnTo>
                <a:lnTo>
                  <a:pt x="66" y="44"/>
                </a:lnTo>
                <a:lnTo>
                  <a:pt x="48" y="55"/>
                </a:lnTo>
                <a:lnTo>
                  <a:pt x="32" y="67"/>
                </a:lnTo>
                <a:lnTo>
                  <a:pt x="18" y="80"/>
                </a:lnTo>
                <a:lnTo>
                  <a:pt x="9" y="92"/>
                </a:lnTo>
                <a:lnTo>
                  <a:pt x="2" y="106"/>
                </a:lnTo>
                <a:lnTo>
                  <a:pt x="0" y="12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Freeform 112"/>
          <p:cNvSpPr>
            <a:spLocks/>
          </p:cNvSpPr>
          <p:nvPr/>
        </p:nvSpPr>
        <p:spPr bwMode="auto">
          <a:xfrm>
            <a:off x="2908300" y="1427163"/>
            <a:ext cx="1052513" cy="379412"/>
          </a:xfrm>
          <a:custGeom>
            <a:avLst/>
            <a:gdLst>
              <a:gd name="T0" fmla="*/ 0 w 663"/>
              <a:gd name="T1" fmla="*/ 171450 h 239"/>
              <a:gd name="T2" fmla="*/ 19050 w 663"/>
              <a:gd name="T3" fmla="*/ 211137 h 239"/>
              <a:gd name="T4" fmla="*/ 55563 w 663"/>
              <a:gd name="T5" fmla="*/ 244475 h 239"/>
              <a:gd name="T6" fmla="*/ 109538 w 663"/>
              <a:gd name="T7" fmla="*/ 279400 h 239"/>
              <a:gd name="T8" fmla="*/ 179388 w 663"/>
              <a:gd name="T9" fmla="*/ 309562 h 239"/>
              <a:gd name="T10" fmla="*/ 261938 w 663"/>
              <a:gd name="T11" fmla="*/ 334962 h 239"/>
              <a:gd name="T12" fmla="*/ 354013 w 663"/>
              <a:gd name="T13" fmla="*/ 355600 h 239"/>
              <a:gd name="T14" fmla="*/ 455613 w 663"/>
              <a:gd name="T15" fmla="*/ 371475 h 239"/>
              <a:gd name="T16" fmla="*/ 558800 w 663"/>
              <a:gd name="T17" fmla="*/ 377825 h 239"/>
              <a:gd name="T18" fmla="*/ 657225 w 663"/>
              <a:gd name="T19" fmla="*/ 377825 h 239"/>
              <a:gd name="T20" fmla="*/ 747713 w 663"/>
              <a:gd name="T21" fmla="*/ 371475 h 239"/>
              <a:gd name="T22" fmla="*/ 830263 w 663"/>
              <a:gd name="T23" fmla="*/ 360362 h 239"/>
              <a:gd name="T24" fmla="*/ 900113 w 663"/>
              <a:gd name="T25" fmla="*/ 341312 h 239"/>
              <a:gd name="T26" fmla="*/ 958850 w 663"/>
              <a:gd name="T27" fmla="*/ 317500 h 239"/>
              <a:gd name="T28" fmla="*/ 1003300 w 663"/>
              <a:gd name="T29" fmla="*/ 290512 h 239"/>
              <a:gd name="T30" fmla="*/ 1031875 w 663"/>
              <a:gd name="T31" fmla="*/ 258762 h 239"/>
              <a:gd name="T32" fmla="*/ 1046163 w 663"/>
              <a:gd name="T33" fmla="*/ 228600 h 239"/>
              <a:gd name="T34" fmla="*/ 1049338 w 663"/>
              <a:gd name="T35" fmla="*/ 196850 h 239"/>
              <a:gd name="T36" fmla="*/ 1028700 w 663"/>
              <a:gd name="T37" fmla="*/ 160337 h 239"/>
              <a:gd name="T38" fmla="*/ 992188 w 663"/>
              <a:gd name="T39" fmla="*/ 127000 h 239"/>
              <a:gd name="T40" fmla="*/ 936625 w 663"/>
              <a:gd name="T41" fmla="*/ 95250 h 239"/>
              <a:gd name="T42" fmla="*/ 866775 w 663"/>
              <a:gd name="T43" fmla="*/ 65087 h 239"/>
              <a:gd name="T44" fmla="*/ 784225 w 663"/>
              <a:gd name="T45" fmla="*/ 42862 h 239"/>
              <a:gd name="T46" fmla="*/ 688975 w 663"/>
              <a:gd name="T47" fmla="*/ 22225 h 239"/>
              <a:gd name="T48" fmla="*/ 587375 w 663"/>
              <a:gd name="T49" fmla="*/ 9525 h 239"/>
              <a:gd name="T50" fmla="*/ 481013 w 663"/>
              <a:gd name="T51" fmla="*/ 0 h 239"/>
              <a:gd name="T52" fmla="*/ 379413 w 663"/>
              <a:gd name="T53" fmla="*/ 3175 h 239"/>
              <a:gd name="T54" fmla="*/ 284163 w 663"/>
              <a:gd name="T55" fmla="*/ 9525 h 239"/>
              <a:gd name="T56" fmla="*/ 200025 w 663"/>
              <a:gd name="T57" fmla="*/ 22225 h 239"/>
              <a:gd name="T58" fmla="*/ 127000 w 663"/>
              <a:gd name="T59" fmla="*/ 42862 h 239"/>
              <a:gd name="T60" fmla="*/ 66675 w 663"/>
              <a:gd name="T61" fmla="*/ 71437 h 239"/>
              <a:gd name="T62" fmla="*/ 25400 w 663"/>
              <a:gd name="T63" fmla="*/ 98425 h 239"/>
              <a:gd name="T64" fmla="*/ 3175 w 663"/>
              <a:gd name="T65" fmla="*/ 134937 h 23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63" h="239">
                <a:moveTo>
                  <a:pt x="0" y="96"/>
                </a:moveTo>
                <a:lnTo>
                  <a:pt x="0" y="108"/>
                </a:lnTo>
                <a:lnTo>
                  <a:pt x="3" y="121"/>
                </a:lnTo>
                <a:lnTo>
                  <a:pt x="12" y="133"/>
                </a:lnTo>
                <a:lnTo>
                  <a:pt x="21" y="144"/>
                </a:lnTo>
                <a:lnTo>
                  <a:pt x="35" y="154"/>
                </a:lnTo>
                <a:lnTo>
                  <a:pt x="51" y="165"/>
                </a:lnTo>
                <a:lnTo>
                  <a:pt x="69" y="176"/>
                </a:lnTo>
                <a:lnTo>
                  <a:pt x="90" y="186"/>
                </a:lnTo>
                <a:lnTo>
                  <a:pt x="113" y="195"/>
                </a:lnTo>
                <a:lnTo>
                  <a:pt x="138" y="204"/>
                </a:lnTo>
                <a:lnTo>
                  <a:pt x="165" y="211"/>
                </a:lnTo>
                <a:lnTo>
                  <a:pt x="193" y="218"/>
                </a:lnTo>
                <a:lnTo>
                  <a:pt x="223" y="224"/>
                </a:lnTo>
                <a:lnTo>
                  <a:pt x="253" y="229"/>
                </a:lnTo>
                <a:lnTo>
                  <a:pt x="287" y="234"/>
                </a:lnTo>
                <a:lnTo>
                  <a:pt x="321" y="236"/>
                </a:lnTo>
                <a:lnTo>
                  <a:pt x="352" y="238"/>
                </a:lnTo>
                <a:lnTo>
                  <a:pt x="383" y="239"/>
                </a:lnTo>
                <a:lnTo>
                  <a:pt x="414" y="238"/>
                </a:lnTo>
                <a:lnTo>
                  <a:pt x="443" y="236"/>
                </a:lnTo>
                <a:lnTo>
                  <a:pt x="471" y="234"/>
                </a:lnTo>
                <a:lnTo>
                  <a:pt x="498" y="231"/>
                </a:lnTo>
                <a:lnTo>
                  <a:pt x="523" y="227"/>
                </a:lnTo>
                <a:lnTo>
                  <a:pt x="546" y="222"/>
                </a:lnTo>
                <a:lnTo>
                  <a:pt x="567" y="215"/>
                </a:lnTo>
                <a:lnTo>
                  <a:pt x="586" y="208"/>
                </a:lnTo>
                <a:lnTo>
                  <a:pt x="604" y="200"/>
                </a:lnTo>
                <a:lnTo>
                  <a:pt x="620" y="192"/>
                </a:lnTo>
                <a:lnTo>
                  <a:pt x="632" y="183"/>
                </a:lnTo>
                <a:lnTo>
                  <a:pt x="643" y="174"/>
                </a:lnTo>
                <a:lnTo>
                  <a:pt x="650" y="163"/>
                </a:lnTo>
                <a:lnTo>
                  <a:pt x="655" y="153"/>
                </a:lnTo>
                <a:lnTo>
                  <a:pt x="659" y="144"/>
                </a:lnTo>
                <a:lnTo>
                  <a:pt x="663" y="137"/>
                </a:lnTo>
                <a:lnTo>
                  <a:pt x="661" y="124"/>
                </a:lnTo>
                <a:lnTo>
                  <a:pt x="657" y="114"/>
                </a:lnTo>
                <a:lnTo>
                  <a:pt x="648" y="101"/>
                </a:lnTo>
                <a:lnTo>
                  <a:pt x="638" y="91"/>
                </a:lnTo>
                <a:lnTo>
                  <a:pt x="625" y="80"/>
                </a:lnTo>
                <a:lnTo>
                  <a:pt x="609" y="69"/>
                </a:lnTo>
                <a:lnTo>
                  <a:pt x="590" y="60"/>
                </a:lnTo>
                <a:lnTo>
                  <a:pt x="569" y="50"/>
                </a:lnTo>
                <a:lnTo>
                  <a:pt x="546" y="41"/>
                </a:lnTo>
                <a:lnTo>
                  <a:pt x="521" y="34"/>
                </a:lnTo>
                <a:lnTo>
                  <a:pt x="494" y="27"/>
                </a:lnTo>
                <a:lnTo>
                  <a:pt x="464" y="20"/>
                </a:lnTo>
                <a:lnTo>
                  <a:pt x="434" y="14"/>
                </a:lnTo>
                <a:lnTo>
                  <a:pt x="402" y="9"/>
                </a:lnTo>
                <a:lnTo>
                  <a:pt x="370" y="6"/>
                </a:lnTo>
                <a:lnTo>
                  <a:pt x="337" y="2"/>
                </a:lnTo>
                <a:lnTo>
                  <a:pt x="303" y="0"/>
                </a:lnTo>
                <a:lnTo>
                  <a:pt x="269" y="0"/>
                </a:lnTo>
                <a:lnTo>
                  <a:pt x="239" y="2"/>
                </a:lnTo>
                <a:lnTo>
                  <a:pt x="207" y="4"/>
                </a:lnTo>
                <a:lnTo>
                  <a:pt x="179" y="6"/>
                </a:lnTo>
                <a:lnTo>
                  <a:pt x="150" y="9"/>
                </a:lnTo>
                <a:lnTo>
                  <a:pt x="126" y="14"/>
                </a:lnTo>
                <a:lnTo>
                  <a:pt x="101" y="22"/>
                </a:lnTo>
                <a:lnTo>
                  <a:pt x="80" y="27"/>
                </a:lnTo>
                <a:lnTo>
                  <a:pt x="60" y="36"/>
                </a:lnTo>
                <a:lnTo>
                  <a:pt x="42" y="45"/>
                </a:lnTo>
                <a:lnTo>
                  <a:pt x="28" y="53"/>
                </a:lnTo>
                <a:lnTo>
                  <a:pt x="16" y="62"/>
                </a:lnTo>
                <a:lnTo>
                  <a:pt x="7" y="73"/>
                </a:lnTo>
                <a:lnTo>
                  <a:pt x="2" y="85"/>
                </a:lnTo>
                <a:lnTo>
                  <a:pt x="0" y="96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Freeform 113"/>
          <p:cNvSpPr>
            <a:spLocks/>
          </p:cNvSpPr>
          <p:nvPr/>
        </p:nvSpPr>
        <p:spPr bwMode="auto">
          <a:xfrm>
            <a:off x="3225800" y="1449388"/>
            <a:ext cx="452438" cy="381000"/>
          </a:xfrm>
          <a:custGeom>
            <a:avLst/>
            <a:gdLst>
              <a:gd name="T0" fmla="*/ 439738 w 285"/>
              <a:gd name="T1" fmla="*/ 330200 h 240"/>
              <a:gd name="T2" fmla="*/ 50800 w 285"/>
              <a:gd name="T3" fmla="*/ 6350 h 240"/>
              <a:gd name="T4" fmla="*/ 39688 w 285"/>
              <a:gd name="T5" fmla="*/ 3175 h 240"/>
              <a:gd name="T6" fmla="*/ 28575 w 285"/>
              <a:gd name="T7" fmla="*/ 0 h 240"/>
              <a:gd name="T8" fmla="*/ 17463 w 285"/>
              <a:gd name="T9" fmla="*/ 0 h 240"/>
              <a:gd name="T10" fmla="*/ 6350 w 285"/>
              <a:gd name="T11" fmla="*/ 3175 h 240"/>
              <a:gd name="T12" fmla="*/ 3175 w 285"/>
              <a:gd name="T13" fmla="*/ 6350 h 240"/>
              <a:gd name="T14" fmla="*/ 3175 w 285"/>
              <a:gd name="T15" fmla="*/ 9525 h 240"/>
              <a:gd name="T16" fmla="*/ 0 w 285"/>
              <a:gd name="T17" fmla="*/ 17463 h 240"/>
              <a:gd name="T18" fmla="*/ 3175 w 285"/>
              <a:gd name="T19" fmla="*/ 25400 h 240"/>
              <a:gd name="T20" fmla="*/ 14288 w 285"/>
              <a:gd name="T21" fmla="*/ 49213 h 240"/>
              <a:gd name="T22" fmla="*/ 407988 w 285"/>
              <a:gd name="T23" fmla="*/ 381000 h 240"/>
              <a:gd name="T24" fmla="*/ 419100 w 285"/>
              <a:gd name="T25" fmla="*/ 381000 h 240"/>
              <a:gd name="T26" fmla="*/ 430213 w 285"/>
              <a:gd name="T27" fmla="*/ 381000 h 240"/>
              <a:gd name="T28" fmla="*/ 441325 w 285"/>
              <a:gd name="T29" fmla="*/ 381000 h 240"/>
              <a:gd name="T30" fmla="*/ 450850 w 285"/>
              <a:gd name="T31" fmla="*/ 374650 h 240"/>
              <a:gd name="T32" fmla="*/ 452438 w 285"/>
              <a:gd name="T33" fmla="*/ 371475 h 240"/>
              <a:gd name="T34" fmla="*/ 452438 w 285"/>
              <a:gd name="T35" fmla="*/ 366713 h 240"/>
              <a:gd name="T36" fmla="*/ 452438 w 285"/>
              <a:gd name="T37" fmla="*/ 360363 h 240"/>
              <a:gd name="T38" fmla="*/ 450850 w 285"/>
              <a:gd name="T39" fmla="*/ 352425 h 240"/>
              <a:gd name="T40" fmla="*/ 439738 w 285"/>
              <a:gd name="T41" fmla="*/ 330200 h 24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85" h="240">
                <a:moveTo>
                  <a:pt x="277" y="208"/>
                </a:moveTo>
                <a:lnTo>
                  <a:pt x="32" y="4"/>
                </a:lnTo>
                <a:lnTo>
                  <a:pt x="25" y="2"/>
                </a:lnTo>
                <a:lnTo>
                  <a:pt x="18" y="0"/>
                </a:lnTo>
                <a:lnTo>
                  <a:pt x="11" y="0"/>
                </a:lnTo>
                <a:lnTo>
                  <a:pt x="4" y="2"/>
                </a:lnTo>
                <a:lnTo>
                  <a:pt x="2" y="4"/>
                </a:lnTo>
                <a:lnTo>
                  <a:pt x="2" y="6"/>
                </a:lnTo>
                <a:lnTo>
                  <a:pt x="0" y="11"/>
                </a:lnTo>
                <a:lnTo>
                  <a:pt x="2" y="16"/>
                </a:lnTo>
                <a:lnTo>
                  <a:pt x="9" y="31"/>
                </a:lnTo>
                <a:lnTo>
                  <a:pt x="257" y="240"/>
                </a:lnTo>
                <a:lnTo>
                  <a:pt x="264" y="240"/>
                </a:lnTo>
                <a:lnTo>
                  <a:pt x="271" y="240"/>
                </a:lnTo>
                <a:lnTo>
                  <a:pt x="278" y="240"/>
                </a:lnTo>
                <a:lnTo>
                  <a:pt x="284" y="236"/>
                </a:lnTo>
                <a:lnTo>
                  <a:pt x="285" y="234"/>
                </a:lnTo>
                <a:lnTo>
                  <a:pt x="285" y="231"/>
                </a:lnTo>
                <a:lnTo>
                  <a:pt x="285" y="227"/>
                </a:lnTo>
                <a:lnTo>
                  <a:pt x="284" y="222"/>
                </a:lnTo>
                <a:lnTo>
                  <a:pt x="277" y="20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114"/>
          <p:cNvSpPr>
            <a:spLocks/>
          </p:cNvSpPr>
          <p:nvPr/>
        </p:nvSpPr>
        <p:spPr bwMode="auto">
          <a:xfrm>
            <a:off x="6897688" y="3379788"/>
            <a:ext cx="1954212" cy="1249362"/>
          </a:xfrm>
          <a:custGeom>
            <a:avLst/>
            <a:gdLst>
              <a:gd name="T0" fmla="*/ 1954212 w 1231"/>
              <a:gd name="T1" fmla="*/ 779462 h 787"/>
              <a:gd name="T2" fmla="*/ 1954212 w 1231"/>
              <a:gd name="T3" fmla="*/ 334962 h 787"/>
              <a:gd name="T4" fmla="*/ 1951037 w 1231"/>
              <a:gd name="T5" fmla="*/ 298450 h 787"/>
              <a:gd name="T6" fmla="*/ 1939925 w 1231"/>
              <a:gd name="T7" fmla="*/ 261937 h 787"/>
              <a:gd name="T8" fmla="*/ 1917700 w 1231"/>
              <a:gd name="T9" fmla="*/ 225425 h 787"/>
              <a:gd name="T10" fmla="*/ 1887537 w 1231"/>
              <a:gd name="T11" fmla="*/ 192087 h 787"/>
              <a:gd name="T12" fmla="*/ 1822450 w 1231"/>
              <a:gd name="T13" fmla="*/ 142875 h 787"/>
              <a:gd name="T14" fmla="*/ 1712912 w 1231"/>
              <a:gd name="T15" fmla="*/ 93662 h 787"/>
              <a:gd name="T16" fmla="*/ 1577975 w 1231"/>
              <a:gd name="T17" fmla="*/ 50800 h 787"/>
              <a:gd name="T18" fmla="*/ 1420812 w 1231"/>
              <a:gd name="T19" fmla="*/ 19050 h 787"/>
              <a:gd name="T20" fmla="*/ 1239837 w 1231"/>
              <a:gd name="T21" fmla="*/ 3175 h 787"/>
              <a:gd name="T22" fmla="*/ 1049337 w 1231"/>
              <a:gd name="T23" fmla="*/ 3175 h 787"/>
              <a:gd name="T24" fmla="*/ 849312 w 1231"/>
              <a:gd name="T25" fmla="*/ 17462 h 787"/>
              <a:gd name="T26" fmla="*/ 660400 w 1231"/>
              <a:gd name="T27" fmla="*/ 44450 h 787"/>
              <a:gd name="T28" fmla="*/ 485775 w 1231"/>
              <a:gd name="T29" fmla="*/ 87312 h 787"/>
              <a:gd name="T30" fmla="*/ 334962 w 1231"/>
              <a:gd name="T31" fmla="*/ 138112 h 787"/>
              <a:gd name="T32" fmla="*/ 204787 w 1231"/>
              <a:gd name="T33" fmla="*/ 200025 h 787"/>
              <a:gd name="T34" fmla="*/ 103187 w 1231"/>
              <a:gd name="T35" fmla="*/ 269875 h 787"/>
              <a:gd name="T36" fmla="*/ 47625 w 1231"/>
              <a:gd name="T37" fmla="*/ 323850 h 787"/>
              <a:gd name="T38" fmla="*/ 22225 w 1231"/>
              <a:gd name="T39" fmla="*/ 360362 h 787"/>
              <a:gd name="T40" fmla="*/ 4762 w 1231"/>
              <a:gd name="T41" fmla="*/ 400050 h 787"/>
              <a:gd name="T42" fmla="*/ 0 w 1231"/>
              <a:gd name="T43" fmla="*/ 439737 h 787"/>
              <a:gd name="T44" fmla="*/ 0 w 1231"/>
              <a:gd name="T45" fmla="*/ 922337 h 787"/>
              <a:gd name="T46" fmla="*/ 1587 w 1231"/>
              <a:gd name="T47" fmla="*/ 965200 h 787"/>
              <a:gd name="T48" fmla="*/ 15875 w 1231"/>
              <a:gd name="T49" fmla="*/ 995362 h 787"/>
              <a:gd name="T50" fmla="*/ 38100 w 1231"/>
              <a:gd name="T51" fmla="*/ 1027112 h 787"/>
              <a:gd name="T52" fmla="*/ 84137 w 1231"/>
              <a:gd name="T53" fmla="*/ 1074737 h 787"/>
              <a:gd name="T54" fmla="*/ 171450 w 1231"/>
              <a:gd name="T55" fmla="*/ 1128712 h 787"/>
              <a:gd name="T56" fmla="*/ 280987 w 1231"/>
              <a:gd name="T57" fmla="*/ 1173162 h 787"/>
              <a:gd name="T58" fmla="*/ 412750 w 1231"/>
              <a:gd name="T59" fmla="*/ 1209675 h 787"/>
              <a:gd name="T60" fmla="*/ 565150 w 1231"/>
              <a:gd name="T61" fmla="*/ 1235075 h 787"/>
              <a:gd name="T62" fmla="*/ 733425 w 1231"/>
              <a:gd name="T63" fmla="*/ 1249362 h 787"/>
              <a:gd name="T64" fmla="*/ 911225 w 1231"/>
              <a:gd name="T65" fmla="*/ 1249362 h 787"/>
              <a:gd name="T66" fmla="*/ 1104900 w 1231"/>
              <a:gd name="T67" fmla="*/ 1235075 h 787"/>
              <a:gd name="T68" fmla="*/ 1293812 w 1231"/>
              <a:gd name="T69" fmla="*/ 1206500 h 787"/>
              <a:gd name="T70" fmla="*/ 1468437 w 1231"/>
              <a:gd name="T71" fmla="*/ 1165225 h 787"/>
              <a:gd name="T72" fmla="*/ 1619250 w 1231"/>
              <a:gd name="T73" fmla="*/ 1111250 h 787"/>
              <a:gd name="T74" fmla="*/ 1749425 w 1231"/>
              <a:gd name="T75" fmla="*/ 1049337 h 787"/>
              <a:gd name="T76" fmla="*/ 1851025 w 1231"/>
              <a:gd name="T77" fmla="*/ 982662 h 787"/>
              <a:gd name="T78" fmla="*/ 1903412 w 1231"/>
              <a:gd name="T79" fmla="*/ 928687 h 787"/>
              <a:gd name="T80" fmla="*/ 1931987 w 1231"/>
              <a:gd name="T81" fmla="*/ 889000 h 787"/>
              <a:gd name="T82" fmla="*/ 1949450 w 1231"/>
              <a:gd name="T83" fmla="*/ 849312 h 787"/>
              <a:gd name="T84" fmla="*/ 1954212 w 1231"/>
              <a:gd name="T85" fmla="*/ 812800 h 787"/>
              <a:gd name="T86" fmla="*/ 1954212 w 1231"/>
              <a:gd name="T87" fmla="*/ 787400 h 7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231" h="787">
                <a:moveTo>
                  <a:pt x="1231" y="496"/>
                </a:moveTo>
                <a:lnTo>
                  <a:pt x="1231" y="491"/>
                </a:lnTo>
                <a:lnTo>
                  <a:pt x="1231" y="216"/>
                </a:lnTo>
                <a:lnTo>
                  <a:pt x="1231" y="211"/>
                </a:lnTo>
                <a:lnTo>
                  <a:pt x="1231" y="200"/>
                </a:lnTo>
                <a:lnTo>
                  <a:pt x="1229" y="188"/>
                </a:lnTo>
                <a:lnTo>
                  <a:pt x="1226" y="176"/>
                </a:lnTo>
                <a:lnTo>
                  <a:pt x="1222" y="165"/>
                </a:lnTo>
                <a:lnTo>
                  <a:pt x="1215" y="152"/>
                </a:lnTo>
                <a:lnTo>
                  <a:pt x="1208" y="142"/>
                </a:lnTo>
                <a:lnTo>
                  <a:pt x="1199" y="131"/>
                </a:lnTo>
                <a:lnTo>
                  <a:pt x="1189" y="121"/>
                </a:lnTo>
                <a:lnTo>
                  <a:pt x="1176" y="110"/>
                </a:lnTo>
                <a:lnTo>
                  <a:pt x="1148" y="90"/>
                </a:lnTo>
                <a:lnTo>
                  <a:pt x="1116" y="75"/>
                </a:lnTo>
                <a:lnTo>
                  <a:pt x="1079" y="59"/>
                </a:lnTo>
                <a:lnTo>
                  <a:pt x="1038" y="44"/>
                </a:lnTo>
                <a:lnTo>
                  <a:pt x="994" y="32"/>
                </a:lnTo>
                <a:lnTo>
                  <a:pt x="946" y="21"/>
                </a:lnTo>
                <a:lnTo>
                  <a:pt x="895" y="12"/>
                </a:lnTo>
                <a:lnTo>
                  <a:pt x="840" y="5"/>
                </a:lnTo>
                <a:lnTo>
                  <a:pt x="781" y="2"/>
                </a:lnTo>
                <a:lnTo>
                  <a:pt x="723" y="0"/>
                </a:lnTo>
                <a:lnTo>
                  <a:pt x="661" y="2"/>
                </a:lnTo>
                <a:lnTo>
                  <a:pt x="599" y="5"/>
                </a:lnTo>
                <a:lnTo>
                  <a:pt x="535" y="11"/>
                </a:lnTo>
                <a:lnTo>
                  <a:pt x="475" y="18"/>
                </a:lnTo>
                <a:lnTo>
                  <a:pt x="416" y="28"/>
                </a:lnTo>
                <a:lnTo>
                  <a:pt x="359" y="41"/>
                </a:lnTo>
                <a:lnTo>
                  <a:pt x="306" y="55"/>
                </a:lnTo>
                <a:lnTo>
                  <a:pt x="257" y="71"/>
                </a:lnTo>
                <a:lnTo>
                  <a:pt x="211" y="87"/>
                </a:lnTo>
                <a:lnTo>
                  <a:pt x="168" y="106"/>
                </a:lnTo>
                <a:lnTo>
                  <a:pt x="129" y="126"/>
                </a:lnTo>
                <a:lnTo>
                  <a:pt x="95" y="147"/>
                </a:lnTo>
                <a:lnTo>
                  <a:pt x="65" y="170"/>
                </a:lnTo>
                <a:lnTo>
                  <a:pt x="40" y="191"/>
                </a:lnTo>
                <a:lnTo>
                  <a:pt x="30" y="204"/>
                </a:lnTo>
                <a:lnTo>
                  <a:pt x="21" y="216"/>
                </a:lnTo>
                <a:lnTo>
                  <a:pt x="14" y="227"/>
                </a:lnTo>
                <a:lnTo>
                  <a:pt x="8" y="239"/>
                </a:lnTo>
                <a:lnTo>
                  <a:pt x="3" y="252"/>
                </a:lnTo>
                <a:lnTo>
                  <a:pt x="1" y="264"/>
                </a:lnTo>
                <a:lnTo>
                  <a:pt x="0" y="277"/>
                </a:lnTo>
                <a:lnTo>
                  <a:pt x="0" y="289"/>
                </a:lnTo>
                <a:lnTo>
                  <a:pt x="0" y="581"/>
                </a:lnTo>
                <a:lnTo>
                  <a:pt x="0" y="597"/>
                </a:lnTo>
                <a:lnTo>
                  <a:pt x="1" y="608"/>
                </a:lnTo>
                <a:lnTo>
                  <a:pt x="5" y="615"/>
                </a:lnTo>
                <a:lnTo>
                  <a:pt x="10" y="627"/>
                </a:lnTo>
                <a:lnTo>
                  <a:pt x="16" y="638"/>
                </a:lnTo>
                <a:lnTo>
                  <a:pt x="24" y="647"/>
                </a:lnTo>
                <a:lnTo>
                  <a:pt x="32" y="658"/>
                </a:lnTo>
                <a:lnTo>
                  <a:pt x="53" y="677"/>
                </a:lnTo>
                <a:lnTo>
                  <a:pt x="78" y="695"/>
                </a:lnTo>
                <a:lnTo>
                  <a:pt x="108" y="711"/>
                </a:lnTo>
                <a:lnTo>
                  <a:pt x="140" y="727"/>
                </a:lnTo>
                <a:lnTo>
                  <a:pt x="177" y="739"/>
                </a:lnTo>
                <a:lnTo>
                  <a:pt x="218" y="751"/>
                </a:lnTo>
                <a:lnTo>
                  <a:pt x="260" y="762"/>
                </a:lnTo>
                <a:lnTo>
                  <a:pt x="308" y="771"/>
                </a:lnTo>
                <a:lnTo>
                  <a:pt x="356" y="778"/>
                </a:lnTo>
                <a:lnTo>
                  <a:pt x="407" y="783"/>
                </a:lnTo>
                <a:lnTo>
                  <a:pt x="462" y="787"/>
                </a:lnTo>
                <a:lnTo>
                  <a:pt x="517" y="787"/>
                </a:lnTo>
                <a:lnTo>
                  <a:pt x="574" y="787"/>
                </a:lnTo>
                <a:lnTo>
                  <a:pt x="632" y="783"/>
                </a:lnTo>
                <a:lnTo>
                  <a:pt x="696" y="778"/>
                </a:lnTo>
                <a:lnTo>
                  <a:pt x="756" y="769"/>
                </a:lnTo>
                <a:lnTo>
                  <a:pt x="815" y="760"/>
                </a:lnTo>
                <a:lnTo>
                  <a:pt x="871" y="748"/>
                </a:lnTo>
                <a:lnTo>
                  <a:pt x="925" y="734"/>
                </a:lnTo>
                <a:lnTo>
                  <a:pt x="974" y="718"/>
                </a:lnTo>
                <a:lnTo>
                  <a:pt x="1020" y="700"/>
                </a:lnTo>
                <a:lnTo>
                  <a:pt x="1063" y="682"/>
                </a:lnTo>
                <a:lnTo>
                  <a:pt x="1102" y="661"/>
                </a:lnTo>
                <a:lnTo>
                  <a:pt x="1136" y="642"/>
                </a:lnTo>
                <a:lnTo>
                  <a:pt x="1166" y="619"/>
                </a:lnTo>
                <a:lnTo>
                  <a:pt x="1190" y="596"/>
                </a:lnTo>
                <a:lnTo>
                  <a:pt x="1199" y="585"/>
                </a:lnTo>
                <a:lnTo>
                  <a:pt x="1208" y="572"/>
                </a:lnTo>
                <a:lnTo>
                  <a:pt x="1217" y="560"/>
                </a:lnTo>
                <a:lnTo>
                  <a:pt x="1222" y="548"/>
                </a:lnTo>
                <a:lnTo>
                  <a:pt x="1228" y="535"/>
                </a:lnTo>
                <a:lnTo>
                  <a:pt x="1229" y="525"/>
                </a:lnTo>
                <a:lnTo>
                  <a:pt x="1231" y="512"/>
                </a:lnTo>
                <a:lnTo>
                  <a:pt x="1231" y="500"/>
                </a:lnTo>
                <a:lnTo>
                  <a:pt x="1231" y="496"/>
                </a:lnTo>
                <a:close/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115"/>
          <p:cNvSpPr>
            <a:spLocks/>
          </p:cNvSpPr>
          <p:nvPr/>
        </p:nvSpPr>
        <p:spPr bwMode="auto">
          <a:xfrm>
            <a:off x="6894513" y="3375025"/>
            <a:ext cx="1957387" cy="769938"/>
          </a:xfrm>
          <a:custGeom>
            <a:avLst/>
            <a:gdLst>
              <a:gd name="T0" fmla="*/ 1957387 w 1233"/>
              <a:gd name="T1" fmla="*/ 333375 h 485"/>
              <a:gd name="T2" fmla="*/ 1949450 w 1233"/>
              <a:gd name="T3" fmla="*/ 373063 h 485"/>
              <a:gd name="T4" fmla="*/ 1931987 w 1233"/>
              <a:gd name="T5" fmla="*/ 412750 h 485"/>
              <a:gd name="T6" fmla="*/ 1906587 w 1233"/>
              <a:gd name="T7" fmla="*/ 449263 h 485"/>
              <a:gd name="T8" fmla="*/ 1854200 w 1233"/>
              <a:gd name="T9" fmla="*/ 506413 h 485"/>
              <a:gd name="T10" fmla="*/ 1752600 w 1233"/>
              <a:gd name="T11" fmla="*/ 573088 h 485"/>
              <a:gd name="T12" fmla="*/ 1622425 w 1233"/>
              <a:gd name="T13" fmla="*/ 631825 h 485"/>
              <a:gd name="T14" fmla="*/ 1471612 w 1233"/>
              <a:gd name="T15" fmla="*/ 685800 h 485"/>
              <a:gd name="T16" fmla="*/ 1300162 w 1233"/>
              <a:gd name="T17" fmla="*/ 725488 h 485"/>
              <a:gd name="T18" fmla="*/ 1111250 w 1233"/>
              <a:gd name="T19" fmla="*/ 752475 h 485"/>
              <a:gd name="T20" fmla="*/ 917575 w 1233"/>
              <a:gd name="T21" fmla="*/ 766763 h 485"/>
              <a:gd name="T22" fmla="*/ 736600 w 1233"/>
              <a:gd name="T23" fmla="*/ 766763 h 485"/>
              <a:gd name="T24" fmla="*/ 568325 w 1233"/>
              <a:gd name="T25" fmla="*/ 752475 h 485"/>
              <a:gd name="T26" fmla="*/ 412750 w 1233"/>
              <a:gd name="T27" fmla="*/ 725488 h 485"/>
              <a:gd name="T28" fmla="*/ 280987 w 1233"/>
              <a:gd name="T29" fmla="*/ 688975 h 485"/>
              <a:gd name="T30" fmla="*/ 171450 w 1233"/>
              <a:gd name="T31" fmla="*/ 641350 h 485"/>
              <a:gd name="T32" fmla="*/ 87312 w 1233"/>
              <a:gd name="T33" fmla="*/ 581025 h 485"/>
              <a:gd name="T34" fmla="*/ 55562 w 1233"/>
              <a:gd name="T35" fmla="*/ 550863 h 485"/>
              <a:gd name="T36" fmla="*/ 33337 w 1233"/>
              <a:gd name="T37" fmla="*/ 517525 h 485"/>
              <a:gd name="T38" fmla="*/ 19050 w 1233"/>
              <a:gd name="T39" fmla="*/ 482600 h 485"/>
              <a:gd name="T40" fmla="*/ 3175 w 1233"/>
              <a:gd name="T41" fmla="*/ 444500 h 485"/>
              <a:gd name="T42" fmla="*/ 0 w 1233"/>
              <a:gd name="T43" fmla="*/ 412750 h 485"/>
              <a:gd name="T44" fmla="*/ 7937 w 1233"/>
              <a:gd name="T45" fmla="*/ 373063 h 485"/>
              <a:gd name="T46" fmla="*/ 25400 w 1233"/>
              <a:gd name="T47" fmla="*/ 336550 h 485"/>
              <a:gd name="T48" fmla="*/ 53975 w 1233"/>
              <a:gd name="T49" fmla="*/ 300038 h 485"/>
              <a:gd name="T50" fmla="*/ 109537 w 1233"/>
              <a:gd name="T51" fmla="*/ 246063 h 485"/>
              <a:gd name="T52" fmla="*/ 211137 w 1233"/>
              <a:gd name="T53" fmla="*/ 182563 h 485"/>
              <a:gd name="T54" fmla="*/ 339725 w 1233"/>
              <a:gd name="T55" fmla="*/ 125413 h 485"/>
              <a:gd name="T56" fmla="*/ 495300 w 1233"/>
              <a:gd name="T57" fmla="*/ 77788 h 485"/>
              <a:gd name="T58" fmla="*/ 669925 w 1233"/>
              <a:gd name="T59" fmla="*/ 38100 h 485"/>
              <a:gd name="T60" fmla="*/ 860425 w 1233"/>
              <a:gd name="T61" fmla="*/ 12700 h 485"/>
              <a:gd name="T62" fmla="*/ 1057275 w 1233"/>
              <a:gd name="T63" fmla="*/ 0 h 485"/>
              <a:gd name="T64" fmla="*/ 1249362 w 1233"/>
              <a:gd name="T65" fmla="*/ 1588 h 485"/>
              <a:gd name="T66" fmla="*/ 1425575 w 1233"/>
              <a:gd name="T67" fmla="*/ 15875 h 485"/>
              <a:gd name="T68" fmla="*/ 1584325 w 1233"/>
              <a:gd name="T69" fmla="*/ 47625 h 485"/>
              <a:gd name="T70" fmla="*/ 1719262 w 1233"/>
              <a:gd name="T71" fmla="*/ 88900 h 485"/>
              <a:gd name="T72" fmla="*/ 1828800 w 1233"/>
              <a:gd name="T73" fmla="*/ 142875 h 485"/>
              <a:gd name="T74" fmla="*/ 1890712 w 1233"/>
              <a:gd name="T75" fmla="*/ 187325 h 485"/>
              <a:gd name="T76" fmla="*/ 1920875 w 1233"/>
              <a:gd name="T77" fmla="*/ 222250 h 485"/>
              <a:gd name="T78" fmla="*/ 1941512 w 1233"/>
              <a:gd name="T79" fmla="*/ 258763 h 485"/>
              <a:gd name="T80" fmla="*/ 1954212 w 1233"/>
              <a:gd name="T81" fmla="*/ 295275 h 48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233" h="485">
                <a:moveTo>
                  <a:pt x="1233" y="198"/>
                </a:moveTo>
                <a:lnTo>
                  <a:pt x="1233" y="210"/>
                </a:lnTo>
                <a:lnTo>
                  <a:pt x="1231" y="223"/>
                </a:lnTo>
                <a:lnTo>
                  <a:pt x="1228" y="235"/>
                </a:lnTo>
                <a:lnTo>
                  <a:pt x="1224" y="248"/>
                </a:lnTo>
                <a:lnTo>
                  <a:pt x="1217" y="260"/>
                </a:lnTo>
                <a:lnTo>
                  <a:pt x="1210" y="272"/>
                </a:lnTo>
                <a:lnTo>
                  <a:pt x="1201" y="283"/>
                </a:lnTo>
                <a:lnTo>
                  <a:pt x="1191" y="295"/>
                </a:lnTo>
                <a:lnTo>
                  <a:pt x="1168" y="319"/>
                </a:lnTo>
                <a:lnTo>
                  <a:pt x="1138" y="340"/>
                </a:lnTo>
                <a:lnTo>
                  <a:pt x="1104" y="361"/>
                </a:lnTo>
                <a:lnTo>
                  <a:pt x="1065" y="381"/>
                </a:lnTo>
                <a:lnTo>
                  <a:pt x="1022" y="398"/>
                </a:lnTo>
                <a:lnTo>
                  <a:pt x="976" y="416"/>
                </a:lnTo>
                <a:lnTo>
                  <a:pt x="927" y="432"/>
                </a:lnTo>
                <a:lnTo>
                  <a:pt x="875" y="444"/>
                </a:lnTo>
                <a:lnTo>
                  <a:pt x="819" y="457"/>
                </a:lnTo>
                <a:lnTo>
                  <a:pt x="760" y="467"/>
                </a:lnTo>
                <a:lnTo>
                  <a:pt x="700" y="474"/>
                </a:lnTo>
                <a:lnTo>
                  <a:pt x="638" y="480"/>
                </a:lnTo>
                <a:lnTo>
                  <a:pt x="578" y="483"/>
                </a:lnTo>
                <a:lnTo>
                  <a:pt x="519" y="485"/>
                </a:lnTo>
                <a:lnTo>
                  <a:pt x="464" y="483"/>
                </a:lnTo>
                <a:lnTo>
                  <a:pt x="409" y="480"/>
                </a:lnTo>
                <a:lnTo>
                  <a:pt x="358" y="474"/>
                </a:lnTo>
                <a:lnTo>
                  <a:pt x="308" y="466"/>
                </a:lnTo>
                <a:lnTo>
                  <a:pt x="260" y="457"/>
                </a:lnTo>
                <a:lnTo>
                  <a:pt x="218" y="446"/>
                </a:lnTo>
                <a:lnTo>
                  <a:pt x="177" y="434"/>
                </a:lnTo>
                <a:lnTo>
                  <a:pt x="140" y="420"/>
                </a:lnTo>
                <a:lnTo>
                  <a:pt x="108" y="404"/>
                </a:lnTo>
                <a:lnTo>
                  <a:pt x="80" y="386"/>
                </a:lnTo>
                <a:lnTo>
                  <a:pt x="55" y="366"/>
                </a:lnTo>
                <a:lnTo>
                  <a:pt x="44" y="358"/>
                </a:lnTo>
                <a:lnTo>
                  <a:pt x="35" y="347"/>
                </a:lnTo>
                <a:lnTo>
                  <a:pt x="28" y="336"/>
                </a:lnTo>
                <a:lnTo>
                  <a:pt x="21" y="326"/>
                </a:lnTo>
                <a:lnTo>
                  <a:pt x="16" y="315"/>
                </a:lnTo>
                <a:lnTo>
                  <a:pt x="12" y="304"/>
                </a:lnTo>
                <a:lnTo>
                  <a:pt x="5" y="288"/>
                </a:lnTo>
                <a:lnTo>
                  <a:pt x="2" y="280"/>
                </a:lnTo>
                <a:lnTo>
                  <a:pt x="0" y="272"/>
                </a:lnTo>
                <a:lnTo>
                  <a:pt x="0" y="260"/>
                </a:lnTo>
                <a:lnTo>
                  <a:pt x="2" y="248"/>
                </a:lnTo>
                <a:lnTo>
                  <a:pt x="5" y="235"/>
                </a:lnTo>
                <a:lnTo>
                  <a:pt x="10" y="225"/>
                </a:lnTo>
                <a:lnTo>
                  <a:pt x="16" y="212"/>
                </a:lnTo>
                <a:lnTo>
                  <a:pt x="23" y="200"/>
                </a:lnTo>
                <a:lnTo>
                  <a:pt x="34" y="189"/>
                </a:lnTo>
                <a:lnTo>
                  <a:pt x="42" y="179"/>
                </a:lnTo>
                <a:lnTo>
                  <a:pt x="69" y="155"/>
                </a:lnTo>
                <a:lnTo>
                  <a:pt x="97" y="136"/>
                </a:lnTo>
                <a:lnTo>
                  <a:pt x="133" y="115"/>
                </a:lnTo>
                <a:lnTo>
                  <a:pt x="172" y="97"/>
                </a:lnTo>
                <a:lnTo>
                  <a:pt x="214" y="79"/>
                </a:lnTo>
                <a:lnTo>
                  <a:pt x="262" y="63"/>
                </a:lnTo>
                <a:lnTo>
                  <a:pt x="312" y="49"/>
                </a:lnTo>
                <a:lnTo>
                  <a:pt x="367" y="37"/>
                </a:lnTo>
                <a:lnTo>
                  <a:pt x="422" y="24"/>
                </a:lnTo>
                <a:lnTo>
                  <a:pt x="480" y="15"/>
                </a:lnTo>
                <a:lnTo>
                  <a:pt x="542" y="8"/>
                </a:lnTo>
                <a:lnTo>
                  <a:pt x="604" y="3"/>
                </a:lnTo>
                <a:lnTo>
                  <a:pt x="666" y="0"/>
                </a:lnTo>
                <a:lnTo>
                  <a:pt x="728" y="0"/>
                </a:lnTo>
                <a:lnTo>
                  <a:pt x="787" y="1"/>
                </a:lnTo>
                <a:lnTo>
                  <a:pt x="843" y="5"/>
                </a:lnTo>
                <a:lnTo>
                  <a:pt x="898" y="10"/>
                </a:lnTo>
                <a:lnTo>
                  <a:pt x="950" y="19"/>
                </a:lnTo>
                <a:lnTo>
                  <a:pt x="998" y="30"/>
                </a:lnTo>
                <a:lnTo>
                  <a:pt x="1042" y="42"/>
                </a:lnTo>
                <a:lnTo>
                  <a:pt x="1083" y="56"/>
                </a:lnTo>
                <a:lnTo>
                  <a:pt x="1120" y="72"/>
                </a:lnTo>
                <a:lnTo>
                  <a:pt x="1152" y="90"/>
                </a:lnTo>
                <a:lnTo>
                  <a:pt x="1178" y="109"/>
                </a:lnTo>
                <a:lnTo>
                  <a:pt x="1191" y="118"/>
                </a:lnTo>
                <a:lnTo>
                  <a:pt x="1201" y="129"/>
                </a:lnTo>
                <a:lnTo>
                  <a:pt x="1210" y="140"/>
                </a:lnTo>
                <a:lnTo>
                  <a:pt x="1217" y="152"/>
                </a:lnTo>
                <a:lnTo>
                  <a:pt x="1223" y="163"/>
                </a:lnTo>
                <a:lnTo>
                  <a:pt x="1228" y="175"/>
                </a:lnTo>
                <a:lnTo>
                  <a:pt x="1231" y="186"/>
                </a:lnTo>
                <a:lnTo>
                  <a:pt x="1233" y="198"/>
                </a:lnTo>
                <a:close/>
              </a:path>
            </a:pathLst>
          </a:custGeom>
          <a:solidFill>
            <a:srgbClr val="E1E3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116"/>
          <p:cNvSpPr>
            <a:spLocks/>
          </p:cNvSpPr>
          <p:nvPr/>
        </p:nvSpPr>
        <p:spPr bwMode="auto">
          <a:xfrm>
            <a:off x="6972300" y="3376613"/>
            <a:ext cx="1806575" cy="661987"/>
          </a:xfrm>
          <a:custGeom>
            <a:avLst/>
            <a:gdLst>
              <a:gd name="T0" fmla="*/ 1806575 w 1138"/>
              <a:gd name="T1" fmla="*/ 284162 h 417"/>
              <a:gd name="T2" fmla="*/ 1798638 w 1138"/>
              <a:gd name="T3" fmla="*/ 319087 h 417"/>
              <a:gd name="T4" fmla="*/ 1784350 w 1138"/>
              <a:gd name="T5" fmla="*/ 352425 h 417"/>
              <a:gd name="T6" fmla="*/ 1744663 w 1138"/>
              <a:gd name="T7" fmla="*/ 400050 h 417"/>
              <a:gd name="T8" fmla="*/ 1666875 w 1138"/>
              <a:gd name="T9" fmla="*/ 461962 h 417"/>
              <a:gd name="T10" fmla="*/ 1558925 w 1138"/>
              <a:gd name="T11" fmla="*/ 515937 h 417"/>
              <a:gd name="T12" fmla="*/ 1430338 w 1138"/>
              <a:gd name="T13" fmla="*/ 566737 h 417"/>
              <a:gd name="T14" fmla="*/ 1277938 w 1138"/>
              <a:gd name="T15" fmla="*/ 604837 h 417"/>
              <a:gd name="T16" fmla="*/ 1111250 w 1138"/>
              <a:gd name="T17" fmla="*/ 636587 h 417"/>
              <a:gd name="T18" fmla="*/ 931863 w 1138"/>
              <a:gd name="T19" fmla="*/ 655637 h 417"/>
              <a:gd name="T20" fmla="*/ 760413 w 1138"/>
              <a:gd name="T21" fmla="*/ 661987 h 417"/>
              <a:gd name="T22" fmla="*/ 596900 w 1138"/>
              <a:gd name="T23" fmla="*/ 655637 h 417"/>
              <a:gd name="T24" fmla="*/ 447675 w 1138"/>
              <a:gd name="T25" fmla="*/ 639762 h 417"/>
              <a:gd name="T26" fmla="*/ 319088 w 1138"/>
              <a:gd name="T27" fmla="*/ 614362 h 417"/>
              <a:gd name="T28" fmla="*/ 206375 w 1138"/>
              <a:gd name="T29" fmla="*/ 577850 h 417"/>
              <a:gd name="T30" fmla="*/ 115888 w 1138"/>
              <a:gd name="T31" fmla="*/ 531812 h 417"/>
              <a:gd name="T32" fmla="*/ 50800 w 1138"/>
              <a:gd name="T33" fmla="*/ 479425 h 417"/>
              <a:gd name="T34" fmla="*/ 31750 w 1138"/>
              <a:gd name="T35" fmla="*/ 450850 h 417"/>
              <a:gd name="T36" fmla="*/ 17463 w 1138"/>
              <a:gd name="T37" fmla="*/ 422275 h 417"/>
              <a:gd name="T38" fmla="*/ 3175 w 1138"/>
              <a:gd name="T39" fmla="*/ 388937 h 417"/>
              <a:gd name="T40" fmla="*/ 0 w 1138"/>
              <a:gd name="T41" fmla="*/ 360362 h 417"/>
              <a:gd name="T42" fmla="*/ 9525 w 1138"/>
              <a:gd name="T43" fmla="*/ 330200 h 417"/>
              <a:gd name="T44" fmla="*/ 25400 w 1138"/>
              <a:gd name="T45" fmla="*/ 295275 h 417"/>
              <a:gd name="T46" fmla="*/ 65088 w 1138"/>
              <a:gd name="T47" fmla="*/ 250825 h 417"/>
              <a:gd name="T48" fmla="*/ 144463 w 1138"/>
              <a:gd name="T49" fmla="*/ 192087 h 417"/>
              <a:gd name="T50" fmla="*/ 254000 w 1138"/>
              <a:gd name="T51" fmla="*/ 138112 h 417"/>
              <a:gd name="T52" fmla="*/ 385763 w 1138"/>
              <a:gd name="T53" fmla="*/ 93662 h 417"/>
              <a:gd name="T54" fmla="*/ 538163 w 1138"/>
              <a:gd name="T55" fmla="*/ 53975 h 417"/>
              <a:gd name="T56" fmla="*/ 706438 w 1138"/>
              <a:gd name="T57" fmla="*/ 25400 h 417"/>
              <a:gd name="T58" fmla="*/ 887413 w 1138"/>
              <a:gd name="T59" fmla="*/ 9525 h 417"/>
              <a:gd name="T60" fmla="*/ 1066800 w 1138"/>
              <a:gd name="T61" fmla="*/ 0 h 417"/>
              <a:gd name="T62" fmla="*/ 1238250 w 1138"/>
              <a:gd name="T63" fmla="*/ 9525 h 417"/>
              <a:gd name="T64" fmla="*/ 1390650 w 1138"/>
              <a:gd name="T65" fmla="*/ 28575 h 417"/>
              <a:gd name="T66" fmla="*/ 1528763 w 1138"/>
              <a:gd name="T67" fmla="*/ 60325 h 417"/>
              <a:gd name="T68" fmla="*/ 1641475 w 1138"/>
              <a:gd name="T69" fmla="*/ 98425 h 417"/>
              <a:gd name="T70" fmla="*/ 1725613 w 1138"/>
              <a:gd name="T71" fmla="*/ 146050 h 417"/>
              <a:gd name="T72" fmla="*/ 1770063 w 1138"/>
              <a:gd name="T73" fmla="*/ 188912 h 417"/>
              <a:gd name="T74" fmla="*/ 1792288 w 1138"/>
              <a:gd name="T75" fmla="*/ 220662 h 417"/>
              <a:gd name="T76" fmla="*/ 1803400 w 1138"/>
              <a:gd name="T77" fmla="*/ 254000 h 41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138" h="417">
                <a:moveTo>
                  <a:pt x="1138" y="170"/>
                </a:moveTo>
                <a:lnTo>
                  <a:pt x="1138" y="179"/>
                </a:lnTo>
                <a:lnTo>
                  <a:pt x="1136" y="190"/>
                </a:lnTo>
                <a:lnTo>
                  <a:pt x="1133" y="201"/>
                </a:lnTo>
                <a:lnTo>
                  <a:pt x="1129" y="211"/>
                </a:lnTo>
                <a:lnTo>
                  <a:pt x="1124" y="222"/>
                </a:lnTo>
                <a:lnTo>
                  <a:pt x="1117" y="232"/>
                </a:lnTo>
                <a:lnTo>
                  <a:pt x="1099" y="252"/>
                </a:lnTo>
                <a:lnTo>
                  <a:pt x="1076" y="271"/>
                </a:lnTo>
                <a:lnTo>
                  <a:pt x="1050" y="291"/>
                </a:lnTo>
                <a:lnTo>
                  <a:pt x="1018" y="309"/>
                </a:lnTo>
                <a:lnTo>
                  <a:pt x="982" y="325"/>
                </a:lnTo>
                <a:lnTo>
                  <a:pt x="943" y="342"/>
                </a:lnTo>
                <a:lnTo>
                  <a:pt x="901" y="357"/>
                </a:lnTo>
                <a:lnTo>
                  <a:pt x="855" y="369"/>
                </a:lnTo>
                <a:lnTo>
                  <a:pt x="805" y="381"/>
                </a:lnTo>
                <a:lnTo>
                  <a:pt x="754" y="392"/>
                </a:lnTo>
                <a:lnTo>
                  <a:pt x="700" y="401"/>
                </a:lnTo>
                <a:lnTo>
                  <a:pt x="646" y="408"/>
                </a:lnTo>
                <a:lnTo>
                  <a:pt x="587" y="413"/>
                </a:lnTo>
                <a:lnTo>
                  <a:pt x="532" y="417"/>
                </a:lnTo>
                <a:lnTo>
                  <a:pt x="479" y="417"/>
                </a:lnTo>
                <a:lnTo>
                  <a:pt x="428" y="417"/>
                </a:lnTo>
                <a:lnTo>
                  <a:pt x="376" y="413"/>
                </a:lnTo>
                <a:lnTo>
                  <a:pt x="328" y="410"/>
                </a:lnTo>
                <a:lnTo>
                  <a:pt x="282" y="403"/>
                </a:lnTo>
                <a:lnTo>
                  <a:pt x="240" y="395"/>
                </a:lnTo>
                <a:lnTo>
                  <a:pt x="201" y="387"/>
                </a:lnTo>
                <a:lnTo>
                  <a:pt x="164" y="374"/>
                </a:lnTo>
                <a:lnTo>
                  <a:pt x="130" y="364"/>
                </a:lnTo>
                <a:lnTo>
                  <a:pt x="100" y="349"/>
                </a:lnTo>
                <a:lnTo>
                  <a:pt x="73" y="335"/>
                </a:lnTo>
                <a:lnTo>
                  <a:pt x="50" y="319"/>
                </a:lnTo>
                <a:lnTo>
                  <a:pt x="32" y="302"/>
                </a:lnTo>
                <a:lnTo>
                  <a:pt x="25" y="293"/>
                </a:lnTo>
                <a:lnTo>
                  <a:pt x="20" y="284"/>
                </a:lnTo>
                <a:lnTo>
                  <a:pt x="15" y="275"/>
                </a:lnTo>
                <a:lnTo>
                  <a:pt x="11" y="266"/>
                </a:lnTo>
                <a:lnTo>
                  <a:pt x="6" y="252"/>
                </a:lnTo>
                <a:lnTo>
                  <a:pt x="2" y="245"/>
                </a:lnTo>
                <a:lnTo>
                  <a:pt x="0" y="238"/>
                </a:lnTo>
                <a:lnTo>
                  <a:pt x="0" y="227"/>
                </a:lnTo>
                <a:lnTo>
                  <a:pt x="2" y="218"/>
                </a:lnTo>
                <a:lnTo>
                  <a:pt x="6" y="208"/>
                </a:lnTo>
                <a:lnTo>
                  <a:pt x="9" y="197"/>
                </a:lnTo>
                <a:lnTo>
                  <a:pt x="16" y="186"/>
                </a:lnTo>
                <a:lnTo>
                  <a:pt x="24" y="178"/>
                </a:lnTo>
                <a:lnTo>
                  <a:pt x="41" y="158"/>
                </a:lnTo>
                <a:lnTo>
                  <a:pt x="64" y="139"/>
                </a:lnTo>
                <a:lnTo>
                  <a:pt x="91" y="121"/>
                </a:lnTo>
                <a:lnTo>
                  <a:pt x="125" y="103"/>
                </a:lnTo>
                <a:lnTo>
                  <a:pt x="160" y="87"/>
                </a:lnTo>
                <a:lnTo>
                  <a:pt x="199" y="73"/>
                </a:lnTo>
                <a:lnTo>
                  <a:pt x="243" y="59"/>
                </a:lnTo>
                <a:lnTo>
                  <a:pt x="289" y="46"/>
                </a:lnTo>
                <a:lnTo>
                  <a:pt x="339" y="34"/>
                </a:lnTo>
                <a:lnTo>
                  <a:pt x="390" y="25"/>
                </a:lnTo>
                <a:lnTo>
                  <a:pt x="445" y="16"/>
                </a:lnTo>
                <a:lnTo>
                  <a:pt x="500" y="9"/>
                </a:lnTo>
                <a:lnTo>
                  <a:pt x="559" y="6"/>
                </a:lnTo>
                <a:lnTo>
                  <a:pt x="617" y="2"/>
                </a:lnTo>
                <a:lnTo>
                  <a:pt x="672" y="0"/>
                </a:lnTo>
                <a:lnTo>
                  <a:pt x="727" y="2"/>
                </a:lnTo>
                <a:lnTo>
                  <a:pt x="780" y="6"/>
                </a:lnTo>
                <a:lnTo>
                  <a:pt x="830" y="11"/>
                </a:lnTo>
                <a:lnTo>
                  <a:pt x="876" y="18"/>
                </a:lnTo>
                <a:lnTo>
                  <a:pt x="920" y="27"/>
                </a:lnTo>
                <a:lnTo>
                  <a:pt x="963" y="38"/>
                </a:lnTo>
                <a:lnTo>
                  <a:pt x="1000" y="48"/>
                </a:lnTo>
                <a:lnTo>
                  <a:pt x="1034" y="62"/>
                </a:lnTo>
                <a:lnTo>
                  <a:pt x="1062" y="77"/>
                </a:lnTo>
                <a:lnTo>
                  <a:pt x="1087" y="92"/>
                </a:lnTo>
                <a:lnTo>
                  <a:pt x="1108" y="110"/>
                </a:lnTo>
                <a:lnTo>
                  <a:pt x="1115" y="119"/>
                </a:lnTo>
                <a:lnTo>
                  <a:pt x="1122" y="130"/>
                </a:lnTo>
                <a:lnTo>
                  <a:pt x="1129" y="139"/>
                </a:lnTo>
                <a:lnTo>
                  <a:pt x="1133" y="149"/>
                </a:lnTo>
                <a:lnTo>
                  <a:pt x="1136" y="160"/>
                </a:lnTo>
                <a:lnTo>
                  <a:pt x="1138" y="170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Freeform 117"/>
          <p:cNvSpPr>
            <a:spLocks/>
          </p:cNvSpPr>
          <p:nvPr/>
        </p:nvSpPr>
        <p:spPr bwMode="auto">
          <a:xfrm>
            <a:off x="2733675" y="1976438"/>
            <a:ext cx="1479550" cy="842962"/>
          </a:xfrm>
          <a:custGeom>
            <a:avLst/>
            <a:gdLst>
              <a:gd name="T0" fmla="*/ 1479550 w 932"/>
              <a:gd name="T1" fmla="*/ 522287 h 531"/>
              <a:gd name="T2" fmla="*/ 1479550 w 932"/>
              <a:gd name="T3" fmla="*/ 225425 h 531"/>
              <a:gd name="T4" fmla="*/ 1476375 w 932"/>
              <a:gd name="T5" fmla="*/ 200025 h 531"/>
              <a:gd name="T6" fmla="*/ 1468438 w 932"/>
              <a:gd name="T7" fmla="*/ 174625 h 531"/>
              <a:gd name="T8" fmla="*/ 1439863 w 932"/>
              <a:gd name="T9" fmla="*/ 139700 h 531"/>
              <a:gd name="T10" fmla="*/ 1381125 w 932"/>
              <a:gd name="T11" fmla="*/ 98425 h 531"/>
              <a:gd name="T12" fmla="*/ 1296988 w 932"/>
              <a:gd name="T13" fmla="*/ 61912 h 531"/>
              <a:gd name="T14" fmla="*/ 1192213 w 932"/>
              <a:gd name="T15" fmla="*/ 33337 h 531"/>
              <a:gd name="T16" fmla="*/ 1074738 w 932"/>
              <a:gd name="T17" fmla="*/ 14287 h 531"/>
              <a:gd name="T18" fmla="*/ 939800 w 932"/>
              <a:gd name="T19" fmla="*/ 3175 h 531"/>
              <a:gd name="T20" fmla="*/ 793750 w 932"/>
              <a:gd name="T21" fmla="*/ 0 h 531"/>
              <a:gd name="T22" fmla="*/ 641350 w 932"/>
              <a:gd name="T23" fmla="*/ 11112 h 531"/>
              <a:gd name="T24" fmla="*/ 498475 w 932"/>
              <a:gd name="T25" fmla="*/ 30162 h 531"/>
              <a:gd name="T26" fmla="*/ 368300 w 932"/>
              <a:gd name="T27" fmla="*/ 58737 h 531"/>
              <a:gd name="T28" fmla="*/ 252413 w 932"/>
              <a:gd name="T29" fmla="*/ 92075 h 531"/>
              <a:gd name="T30" fmla="*/ 153988 w 932"/>
              <a:gd name="T31" fmla="*/ 134937 h 531"/>
              <a:gd name="T32" fmla="*/ 79375 w 932"/>
              <a:gd name="T33" fmla="*/ 179387 h 531"/>
              <a:gd name="T34" fmla="*/ 25400 w 932"/>
              <a:gd name="T35" fmla="*/ 230187 h 531"/>
              <a:gd name="T36" fmla="*/ 4763 w 932"/>
              <a:gd name="T37" fmla="*/ 269875 h 531"/>
              <a:gd name="T38" fmla="*/ 0 w 932"/>
              <a:gd name="T39" fmla="*/ 295275 h 531"/>
              <a:gd name="T40" fmla="*/ 0 w 932"/>
              <a:gd name="T41" fmla="*/ 620712 h 531"/>
              <a:gd name="T42" fmla="*/ 0 w 932"/>
              <a:gd name="T43" fmla="*/ 649287 h 531"/>
              <a:gd name="T44" fmla="*/ 19050 w 932"/>
              <a:gd name="T45" fmla="*/ 681037 h 531"/>
              <a:gd name="T46" fmla="*/ 65088 w 932"/>
              <a:gd name="T47" fmla="*/ 722312 h 531"/>
              <a:gd name="T48" fmla="*/ 128588 w 932"/>
              <a:gd name="T49" fmla="*/ 758825 h 531"/>
              <a:gd name="T50" fmla="*/ 214313 w 932"/>
              <a:gd name="T51" fmla="*/ 790575 h 531"/>
              <a:gd name="T52" fmla="*/ 312738 w 932"/>
              <a:gd name="T53" fmla="*/ 815975 h 531"/>
              <a:gd name="T54" fmla="*/ 427038 w 932"/>
              <a:gd name="T55" fmla="*/ 831850 h 531"/>
              <a:gd name="T56" fmla="*/ 554038 w 932"/>
              <a:gd name="T57" fmla="*/ 841375 h 531"/>
              <a:gd name="T58" fmla="*/ 688975 w 932"/>
              <a:gd name="T59" fmla="*/ 841375 h 531"/>
              <a:gd name="T60" fmla="*/ 835025 w 932"/>
              <a:gd name="T61" fmla="*/ 831850 h 531"/>
              <a:gd name="T62" fmla="*/ 979488 w 932"/>
              <a:gd name="T63" fmla="*/ 812800 h 531"/>
              <a:gd name="T64" fmla="*/ 1111250 w 932"/>
              <a:gd name="T65" fmla="*/ 784225 h 531"/>
              <a:gd name="T66" fmla="*/ 1227138 w 932"/>
              <a:gd name="T67" fmla="*/ 747712 h 531"/>
              <a:gd name="T68" fmla="*/ 1322388 w 932"/>
              <a:gd name="T69" fmla="*/ 708025 h 531"/>
              <a:gd name="T70" fmla="*/ 1400175 w 932"/>
              <a:gd name="T71" fmla="*/ 660400 h 531"/>
              <a:gd name="T72" fmla="*/ 1450975 w 932"/>
              <a:gd name="T73" fmla="*/ 612775 h 531"/>
              <a:gd name="T74" fmla="*/ 1474788 w 932"/>
              <a:gd name="T75" fmla="*/ 573087 h 531"/>
              <a:gd name="T76" fmla="*/ 1479550 w 932"/>
              <a:gd name="T77" fmla="*/ 546100 h 531"/>
              <a:gd name="T78" fmla="*/ 1479550 w 932"/>
              <a:gd name="T79" fmla="*/ 531812 h 531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932" h="531">
                <a:moveTo>
                  <a:pt x="932" y="335"/>
                </a:moveTo>
                <a:lnTo>
                  <a:pt x="932" y="329"/>
                </a:lnTo>
                <a:lnTo>
                  <a:pt x="932" y="145"/>
                </a:lnTo>
                <a:lnTo>
                  <a:pt x="932" y="142"/>
                </a:lnTo>
                <a:lnTo>
                  <a:pt x="932" y="134"/>
                </a:lnTo>
                <a:lnTo>
                  <a:pt x="930" y="126"/>
                </a:lnTo>
                <a:lnTo>
                  <a:pt x="929" y="119"/>
                </a:lnTo>
                <a:lnTo>
                  <a:pt x="925" y="110"/>
                </a:lnTo>
                <a:lnTo>
                  <a:pt x="920" y="103"/>
                </a:lnTo>
                <a:lnTo>
                  <a:pt x="907" y="88"/>
                </a:lnTo>
                <a:lnTo>
                  <a:pt x="890" y="74"/>
                </a:lnTo>
                <a:lnTo>
                  <a:pt x="870" y="62"/>
                </a:lnTo>
                <a:lnTo>
                  <a:pt x="845" y="49"/>
                </a:lnTo>
                <a:lnTo>
                  <a:pt x="817" y="39"/>
                </a:lnTo>
                <a:lnTo>
                  <a:pt x="787" y="28"/>
                </a:lnTo>
                <a:lnTo>
                  <a:pt x="751" y="21"/>
                </a:lnTo>
                <a:lnTo>
                  <a:pt x="716" y="14"/>
                </a:lnTo>
                <a:lnTo>
                  <a:pt x="677" y="9"/>
                </a:lnTo>
                <a:lnTo>
                  <a:pt x="634" y="3"/>
                </a:lnTo>
                <a:lnTo>
                  <a:pt x="592" y="2"/>
                </a:lnTo>
                <a:lnTo>
                  <a:pt x="548" y="0"/>
                </a:lnTo>
                <a:lnTo>
                  <a:pt x="500" y="0"/>
                </a:lnTo>
                <a:lnTo>
                  <a:pt x="452" y="3"/>
                </a:lnTo>
                <a:lnTo>
                  <a:pt x="404" y="7"/>
                </a:lnTo>
                <a:lnTo>
                  <a:pt x="358" y="12"/>
                </a:lnTo>
                <a:lnTo>
                  <a:pt x="314" y="19"/>
                </a:lnTo>
                <a:lnTo>
                  <a:pt x="273" y="26"/>
                </a:lnTo>
                <a:lnTo>
                  <a:pt x="232" y="37"/>
                </a:lnTo>
                <a:lnTo>
                  <a:pt x="195" y="48"/>
                </a:lnTo>
                <a:lnTo>
                  <a:pt x="159" y="58"/>
                </a:lnTo>
                <a:lnTo>
                  <a:pt x="126" y="71"/>
                </a:lnTo>
                <a:lnTo>
                  <a:pt x="97" y="85"/>
                </a:lnTo>
                <a:lnTo>
                  <a:pt x="71" y="99"/>
                </a:lnTo>
                <a:lnTo>
                  <a:pt x="50" y="113"/>
                </a:lnTo>
                <a:lnTo>
                  <a:pt x="30" y="129"/>
                </a:lnTo>
                <a:lnTo>
                  <a:pt x="16" y="145"/>
                </a:lnTo>
                <a:lnTo>
                  <a:pt x="5" y="161"/>
                </a:lnTo>
                <a:lnTo>
                  <a:pt x="3" y="170"/>
                </a:lnTo>
                <a:lnTo>
                  <a:pt x="0" y="177"/>
                </a:lnTo>
                <a:lnTo>
                  <a:pt x="0" y="186"/>
                </a:lnTo>
                <a:lnTo>
                  <a:pt x="0" y="195"/>
                </a:lnTo>
                <a:lnTo>
                  <a:pt x="0" y="391"/>
                </a:lnTo>
                <a:lnTo>
                  <a:pt x="0" y="402"/>
                </a:lnTo>
                <a:lnTo>
                  <a:pt x="0" y="409"/>
                </a:lnTo>
                <a:lnTo>
                  <a:pt x="3" y="414"/>
                </a:lnTo>
                <a:lnTo>
                  <a:pt x="12" y="429"/>
                </a:lnTo>
                <a:lnTo>
                  <a:pt x="25" y="443"/>
                </a:lnTo>
                <a:lnTo>
                  <a:pt x="41" y="455"/>
                </a:lnTo>
                <a:lnTo>
                  <a:pt x="58" y="468"/>
                </a:lnTo>
                <a:lnTo>
                  <a:pt x="81" y="478"/>
                </a:lnTo>
                <a:lnTo>
                  <a:pt x="106" y="489"/>
                </a:lnTo>
                <a:lnTo>
                  <a:pt x="135" y="498"/>
                </a:lnTo>
                <a:lnTo>
                  <a:pt x="165" y="507"/>
                </a:lnTo>
                <a:lnTo>
                  <a:pt x="197" y="514"/>
                </a:lnTo>
                <a:lnTo>
                  <a:pt x="232" y="519"/>
                </a:lnTo>
                <a:lnTo>
                  <a:pt x="269" y="524"/>
                </a:lnTo>
                <a:lnTo>
                  <a:pt x="308" y="528"/>
                </a:lnTo>
                <a:lnTo>
                  <a:pt x="349" y="530"/>
                </a:lnTo>
                <a:lnTo>
                  <a:pt x="392" y="531"/>
                </a:lnTo>
                <a:lnTo>
                  <a:pt x="434" y="530"/>
                </a:lnTo>
                <a:lnTo>
                  <a:pt x="478" y="528"/>
                </a:lnTo>
                <a:lnTo>
                  <a:pt x="526" y="524"/>
                </a:lnTo>
                <a:lnTo>
                  <a:pt x="572" y="519"/>
                </a:lnTo>
                <a:lnTo>
                  <a:pt x="617" y="512"/>
                </a:lnTo>
                <a:lnTo>
                  <a:pt x="659" y="503"/>
                </a:lnTo>
                <a:lnTo>
                  <a:pt x="700" y="494"/>
                </a:lnTo>
                <a:lnTo>
                  <a:pt x="737" y="484"/>
                </a:lnTo>
                <a:lnTo>
                  <a:pt x="773" y="471"/>
                </a:lnTo>
                <a:lnTo>
                  <a:pt x="804" y="459"/>
                </a:lnTo>
                <a:lnTo>
                  <a:pt x="833" y="446"/>
                </a:lnTo>
                <a:lnTo>
                  <a:pt x="859" y="432"/>
                </a:lnTo>
                <a:lnTo>
                  <a:pt x="882" y="416"/>
                </a:lnTo>
                <a:lnTo>
                  <a:pt x="900" y="402"/>
                </a:lnTo>
                <a:lnTo>
                  <a:pt x="914" y="386"/>
                </a:lnTo>
                <a:lnTo>
                  <a:pt x="925" y="370"/>
                </a:lnTo>
                <a:lnTo>
                  <a:pt x="929" y="361"/>
                </a:lnTo>
                <a:lnTo>
                  <a:pt x="930" y="352"/>
                </a:lnTo>
                <a:lnTo>
                  <a:pt x="932" y="344"/>
                </a:lnTo>
                <a:lnTo>
                  <a:pt x="932" y="337"/>
                </a:lnTo>
                <a:lnTo>
                  <a:pt x="932" y="335"/>
                </a:lnTo>
                <a:close/>
              </a:path>
            </a:pathLst>
          </a:custGeom>
          <a:solidFill>
            <a:srgbClr val="EDED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Freeform 118"/>
          <p:cNvSpPr>
            <a:spLocks/>
          </p:cNvSpPr>
          <p:nvPr/>
        </p:nvSpPr>
        <p:spPr bwMode="auto">
          <a:xfrm>
            <a:off x="2730500" y="1970088"/>
            <a:ext cx="1482725" cy="520700"/>
          </a:xfrm>
          <a:custGeom>
            <a:avLst/>
            <a:gdLst>
              <a:gd name="T0" fmla="*/ 1482725 w 934"/>
              <a:gd name="T1" fmla="*/ 228600 h 328"/>
              <a:gd name="T2" fmla="*/ 1477963 w 934"/>
              <a:gd name="T3" fmla="*/ 254000 h 328"/>
              <a:gd name="T4" fmla="*/ 1454150 w 934"/>
              <a:gd name="T5" fmla="*/ 293688 h 328"/>
              <a:gd name="T6" fmla="*/ 1403350 w 934"/>
              <a:gd name="T7" fmla="*/ 342900 h 328"/>
              <a:gd name="T8" fmla="*/ 1328738 w 934"/>
              <a:gd name="T9" fmla="*/ 388938 h 328"/>
              <a:gd name="T10" fmla="*/ 1230313 w 934"/>
              <a:gd name="T11" fmla="*/ 428625 h 328"/>
              <a:gd name="T12" fmla="*/ 1114425 w 934"/>
              <a:gd name="T13" fmla="*/ 465138 h 328"/>
              <a:gd name="T14" fmla="*/ 984250 w 934"/>
              <a:gd name="T15" fmla="*/ 492125 h 328"/>
              <a:gd name="T16" fmla="*/ 841375 w 934"/>
              <a:gd name="T17" fmla="*/ 509588 h 328"/>
              <a:gd name="T18" fmla="*/ 695325 w 934"/>
              <a:gd name="T19" fmla="*/ 520700 h 328"/>
              <a:gd name="T20" fmla="*/ 557213 w 934"/>
              <a:gd name="T21" fmla="*/ 517525 h 328"/>
              <a:gd name="T22" fmla="*/ 430213 w 934"/>
              <a:gd name="T23" fmla="*/ 509588 h 328"/>
              <a:gd name="T24" fmla="*/ 315913 w 934"/>
              <a:gd name="T25" fmla="*/ 492125 h 328"/>
              <a:gd name="T26" fmla="*/ 214313 w 934"/>
              <a:gd name="T27" fmla="*/ 466725 h 328"/>
              <a:gd name="T28" fmla="*/ 130175 w 934"/>
              <a:gd name="T29" fmla="*/ 433388 h 328"/>
              <a:gd name="T30" fmla="*/ 68263 w 934"/>
              <a:gd name="T31" fmla="*/ 393700 h 328"/>
              <a:gd name="T32" fmla="*/ 25400 w 934"/>
              <a:gd name="T33" fmla="*/ 352425 h 328"/>
              <a:gd name="T34" fmla="*/ 7938 w 934"/>
              <a:gd name="T35" fmla="*/ 309563 h 328"/>
              <a:gd name="T36" fmla="*/ 0 w 934"/>
              <a:gd name="T37" fmla="*/ 280988 h 328"/>
              <a:gd name="T38" fmla="*/ 6350 w 934"/>
              <a:gd name="T39" fmla="*/ 254000 h 328"/>
              <a:gd name="T40" fmla="*/ 28575 w 934"/>
              <a:gd name="T41" fmla="*/ 217488 h 328"/>
              <a:gd name="T42" fmla="*/ 82550 w 934"/>
              <a:gd name="T43" fmla="*/ 169863 h 328"/>
              <a:gd name="T44" fmla="*/ 160338 w 934"/>
              <a:gd name="T45" fmla="*/ 127000 h 328"/>
              <a:gd name="T46" fmla="*/ 258763 w 934"/>
              <a:gd name="T47" fmla="*/ 87313 h 328"/>
              <a:gd name="T48" fmla="*/ 377825 w 934"/>
              <a:gd name="T49" fmla="*/ 53975 h 328"/>
              <a:gd name="T50" fmla="*/ 506413 w 934"/>
              <a:gd name="T51" fmla="*/ 28575 h 328"/>
              <a:gd name="T52" fmla="*/ 650875 w 934"/>
              <a:gd name="T53" fmla="*/ 11113 h 328"/>
              <a:gd name="T54" fmla="*/ 801688 w 934"/>
              <a:gd name="T55" fmla="*/ 0 h 328"/>
              <a:gd name="T56" fmla="*/ 946150 w 934"/>
              <a:gd name="T57" fmla="*/ 3175 h 328"/>
              <a:gd name="T58" fmla="*/ 1081088 w 934"/>
              <a:gd name="T59" fmla="*/ 14288 h 328"/>
              <a:gd name="T60" fmla="*/ 1198563 w 934"/>
              <a:gd name="T61" fmla="*/ 34925 h 328"/>
              <a:gd name="T62" fmla="*/ 1300163 w 934"/>
              <a:gd name="T63" fmla="*/ 61913 h 328"/>
              <a:gd name="T64" fmla="*/ 1384300 w 934"/>
              <a:gd name="T65" fmla="*/ 98425 h 328"/>
              <a:gd name="T66" fmla="*/ 1443038 w 934"/>
              <a:gd name="T67" fmla="*/ 141288 h 328"/>
              <a:gd name="T68" fmla="*/ 1471613 w 934"/>
              <a:gd name="T69" fmla="*/ 177800 h 328"/>
              <a:gd name="T70" fmla="*/ 1479550 w 934"/>
              <a:gd name="T71" fmla="*/ 203200 h 32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934" h="328">
                <a:moveTo>
                  <a:pt x="934" y="135"/>
                </a:moveTo>
                <a:lnTo>
                  <a:pt x="934" y="144"/>
                </a:lnTo>
                <a:lnTo>
                  <a:pt x="932" y="153"/>
                </a:lnTo>
                <a:lnTo>
                  <a:pt x="931" y="160"/>
                </a:lnTo>
                <a:lnTo>
                  <a:pt x="927" y="169"/>
                </a:lnTo>
                <a:lnTo>
                  <a:pt x="916" y="185"/>
                </a:lnTo>
                <a:lnTo>
                  <a:pt x="902" y="201"/>
                </a:lnTo>
                <a:lnTo>
                  <a:pt x="884" y="216"/>
                </a:lnTo>
                <a:lnTo>
                  <a:pt x="861" y="231"/>
                </a:lnTo>
                <a:lnTo>
                  <a:pt x="837" y="245"/>
                </a:lnTo>
                <a:lnTo>
                  <a:pt x="806" y="257"/>
                </a:lnTo>
                <a:lnTo>
                  <a:pt x="775" y="270"/>
                </a:lnTo>
                <a:lnTo>
                  <a:pt x="739" y="282"/>
                </a:lnTo>
                <a:lnTo>
                  <a:pt x="702" y="293"/>
                </a:lnTo>
                <a:lnTo>
                  <a:pt x="663" y="302"/>
                </a:lnTo>
                <a:lnTo>
                  <a:pt x="620" y="310"/>
                </a:lnTo>
                <a:lnTo>
                  <a:pt x="576" y="316"/>
                </a:lnTo>
                <a:lnTo>
                  <a:pt x="530" y="321"/>
                </a:lnTo>
                <a:lnTo>
                  <a:pt x="482" y="326"/>
                </a:lnTo>
                <a:lnTo>
                  <a:pt x="438" y="328"/>
                </a:lnTo>
                <a:lnTo>
                  <a:pt x="394" y="328"/>
                </a:lnTo>
                <a:lnTo>
                  <a:pt x="351" y="326"/>
                </a:lnTo>
                <a:lnTo>
                  <a:pt x="310" y="325"/>
                </a:lnTo>
                <a:lnTo>
                  <a:pt x="271" y="321"/>
                </a:lnTo>
                <a:lnTo>
                  <a:pt x="232" y="316"/>
                </a:lnTo>
                <a:lnTo>
                  <a:pt x="199" y="310"/>
                </a:lnTo>
                <a:lnTo>
                  <a:pt x="165" y="302"/>
                </a:lnTo>
                <a:lnTo>
                  <a:pt x="135" y="294"/>
                </a:lnTo>
                <a:lnTo>
                  <a:pt x="106" y="284"/>
                </a:lnTo>
                <a:lnTo>
                  <a:pt x="82" y="273"/>
                </a:lnTo>
                <a:lnTo>
                  <a:pt x="60" y="261"/>
                </a:lnTo>
                <a:lnTo>
                  <a:pt x="43" y="248"/>
                </a:lnTo>
                <a:lnTo>
                  <a:pt x="27" y="236"/>
                </a:lnTo>
                <a:lnTo>
                  <a:pt x="16" y="222"/>
                </a:lnTo>
                <a:lnTo>
                  <a:pt x="9" y="206"/>
                </a:lnTo>
                <a:lnTo>
                  <a:pt x="5" y="195"/>
                </a:lnTo>
                <a:lnTo>
                  <a:pt x="0" y="185"/>
                </a:lnTo>
                <a:lnTo>
                  <a:pt x="0" y="177"/>
                </a:lnTo>
                <a:lnTo>
                  <a:pt x="2" y="169"/>
                </a:lnTo>
                <a:lnTo>
                  <a:pt x="4" y="160"/>
                </a:lnTo>
                <a:lnTo>
                  <a:pt x="7" y="153"/>
                </a:lnTo>
                <a:lnTo>
                  <a:pt x="18" y="137"/>
                </a:lnTo>
                <a:lnTo>
                  <a:pt x="34" y="121"/>
                </a:lnTo>
                <a:lnTo>
                  <a:pt x="52" y="107"/>
                </a:lnTo>
                <a:lnTo>
                  <a:pt x="75" y="92"/>
                </a:lnTo>
                <a:lnTo>
                  <a:pt x="101" y="80"/>
                </a:lnTo>
                <a:lnTo>
                  <a:pt x="131" y="68"/>
                </a:lnTo>
                <a:lnTo>
                  <a:pt x="163" y="55"/>
                </a:lnTo>
                <a:lnTo>
                  <a:pt x="199" y="45"/>
                </a:lnTo>
                <a:lnTo>
                  <a:pt x="238" y="34"/>
                </a:lnTo>
                <a:lnTo>
                  <a:pt x="277" y="25"/>
                </a:lnTo>
                <a:lnTo>
                  <a:pt x="319" y="18"/>
                </a:lnTo>
                <a:lnTo>
                  <a:pt x="363" y="13"/>
                </a:lnTo>
                <a:lnTo>
                  <a:pt x="410" y="7"/>
                </a:lnTo>
                <a:lnTo>
                  <a:pt x="457" y="4"/>
                </a:lnTo>
                <a:lnTo>
                  <a:pt x="505" y="0"/>
                </a:lnTo>
                <a:lnTo>
                  <a:pt x="551" y="0"/>
                </a:lnTo>
                <a:lnTo>
                  <a:pt x="596" y="2"/>
                </a:lnTo>
                <a:lnTo>
                  <a:pt x="638" y="4"/>
                </a:lnTo>
                <a:lnTo>
                  <a:pt x="681" y="9"/>
                </a:lnTo>
                <a:lnTo>
                  <a:pt x="720" y="14"/>
                </a:lnTo>
                <a:lnTo>
                  <a:pt x="755" y="22"/>
                </a:lnTo>
                <a:lnTo>
                  <a:pt x="789" y="30"/>
                </a:lnTo>
                <a:lnTo>
                  <a:pt x="819" y="39"/>
                </a:lnTo>
                <a:lnTo>
                  <a:pt x="847" y="50"/>
                </a:lnTo>
                <a:lnTo>
                  <a:pt x="872" y="62"/>
                </a:lnTo>
                <a:lnTo>
                  <a:pt x="892" y="75"/>
                </a:lnTo>
                <a:lnTo>
                  <a:pt x="909" y="89"/>
                </a:lnTo>
                <a:lnTo>
                  <a:pt x="922" y="103"/>
                </a:lnTo>
                <a:lnTo>
                  <a:pt x="927" y="112"/>
                </a:lnTo>
                <a:lnTo>
                  <a:pt x="931" y="119"/>
                </a:lnTo>
                <a:lnTo>
                  <a:pt x="932" y="128"/>
                </a:lnTo>
                <a:lnTo>
                  <a:pt x="934" y="135"/>
                </a:lnTo>
                <a:close/>
              </a:path>
            </a:pathLst>
          </a:custGeom>
          <a:solidFill>
            <a:srgbClr val="E1E3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Freeform 119"/>
          <p:cNvSpPr>
            <a:spLocks/>
          </p:cNvSpPr>
          <p:nvPr/>
        </p:nvSpPr>
        <p:spPr bwMode="auto">
          <a:xfrm>
            <a:off x="2789238" y="1976438"/>
            <a:ext cx="1368425" cy="444500"/>
          </a:xfrm>
          <a:custGeom>
            <a:avLst/>
            <a:gdLst>
              <a:gd name="T0" fmla="*/ 1368425 w 862"/>
              <a:gd name="T1" fmla="*/ 190500 h 280"/>
              <a:gd name="T2" fmla="*/ 1357313 w 862"/>
              <a:gd name="T3" fmla="*/ 225425 h 280"/>
              <a:gd name="T4" fmla="*/ 1319213 w 862"/>
              <a:gd name="T5" fmla="*/ 266700 h 280"/>
              <a:gd name="T6" fmla="*/ 1260475 w 862"/>
              <a:gd name="T7" fmla="*/ 309563 h 280"/>
              <a:gd name="T8" fmla="*/ 1179513 w 862"/>
              <a:gd name="T9" fmla="*/ 346075 h 280"/>
              <a:gd name="T10" fmla="*/ 1084263 w 862"/>
              <a:gd name="T11" fmla="*/ 379413 h 280"/>
              <a:gd name="T12" fmla="*/ 968375 w 862"/>
              <a:gd name="T13" fmla="*/ 404813 h 280"/>
              <a:gd name="T14" fmla="*/ 841375 w 862"/>
              <a:gd name="T15" fmla="*/ 427038 h 280"/>
              <a:gd name="T16" fmla="*/ 706438 w 862"/>
              <a:gd name="T17" fmla="*/ 438150 h 280"/>
              <a:gd name="T18" fmla="*/ 574675 w 862"/>
              <a:gd name="T19" fmla="*/ 444500 h 280"/>
              <a:gd name="T20" fmla="*/ 454025 w 862"/>
              <a:gd name="T21" fmla="*/ 438150 h 280"/>
              <a:gd name="T22" fmla="*/ 341313 w 862"/>
              <a:gd name="T23" fmla="*/ 427038 h 280"/>
              <a:gd name="T24" fmla="*/ 239713 w 862"/>
              <a:gd name="T25" fmla="*/ 411163 h 280"/>
              <a:gd name="T26" fmla="*/ 155575 w 862"/>
              <a:gd name="T27" fmla="*/ 385763 h 280"/>
              <a:gd name="T28" fmla="*/ 87313 w 862"/>
              <a:gd name="T29" fmla="*/ 357188 h 280"/>
              <a:gd name="T30" fmla="*/ 39688 w 862"/>
              <a:gd name="T31" fmla="*/ 320675 h 280"/>
              <a:gd name="T32" fmla="*/ 14288 w 862"/>
              <a:gd name="T33" fmla="*/ 280988 h 280"/>
              <a:gd name="T34" fmla="*/ 0 w 862"/>
              <a:gd name="T35" fmla="*/ 252413 h 280"/>
              <a:gd name="T36" fmla="*/ 3175 w 862"/>
              <a:gd name="T37" fmla="*/ 230188 h 280"/>
              <a:gd name="T38" fmla="*/ 28575 w 862"/>
              <a:gd name="T39" fmla="*/ 185738 h 280"/>
              <a:gd name="T40" fmla="*/ 76200 w 862"/>
              <a:gd name="T41" fmla="*/ 146050 h 280"/>
              <a:gd name="T42" fmla="*/ 149225 w 862"/>
              <a:gd name="T43" fmla="*/ 109538 h 280"/>
              <a:gd name="T44" fmla="*/ 239713 w 862"/>
              <a:gd name="T45" fmla="*/ 76200 h 280"/>
              <a:gd name="T46" fmla="*/ 349250 w 862"/>
              <a:gd name="T47" fmla="*/ 47625 h 280"/>
              <a:gd name="T48" fmla="*/ 469900 w 862"/>
              <a:gd name="T49" fmla="*/ 25400 h 280"/>
              <a:gd name="T50" fmla="*/ 603250 w 862"/>
              <a:gd name="T51" fmla="*/ 7938 h 280"/>
              <a:gd name="T52" fmla="*/ 739775 w 862"/>
              <a:gd name="T53" fmla="*/ 0 h 280"/>
              <a:gd name="T54" fmla="*/ 876300 w 862"/>
              <a:gd name="T55" fmla="*/ 0 h 280"/>
              <a:gd name="T56" fmla="*/ 996950 w 862"/>
              <a:gd name="T57" fmla="*/ 7938 h 280"/>
              <a:gd name="T58" fmla="*/ 1106488 w 862"/>
              <a:gd name="T59" fmla="*/ 25400 h 280"/>
              <a:gd name="T60" fmla="*/ 1201738 w 862"/>
              <a:gd name="T61" fmla="*/ 50800 h 280"/>
              <a:gd name="T62" fmla="*/ 1277938 w 862"/>
              <a:gd name="T63" fmla="*/ 77788 h 280"/>
              <a:gd name="T64" fmla="*/ 1331913 w 862"/>
              <a:gd name="T65" fmla="*/ 114300 h 280"/>
              <a:gd name="T66" fmla="*/ 1362075 w 862"/>
              <a:gd name="T67" fmla="*/ 157163 h 280"/>
              <a:gd name="T68" fmla="*/ 1368425 w 862"/>
              <a:gd name="T69" fmla="*/ 179388 h 280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862" h="280">
                <a:moveTo>
                  <a:pt x="862" y="113"/>
                </a:moveTo>
                <a:lnTo>
                  <a:pt x="862" y="120"/>
                </a:lnTo>
                <a:lnTo>
                  <a:pt x="860" y="127"/>
                </a:lnTo>
                <a:lnTo>
                  <a:pt x="855" y="142"/>
                </a:lnTo>
                <a:lnTo>
                  <a:pt x="846" y="154"/>
                </a:lnTo>
                <a:lnTo>
                  <a:pt x="831" y="168"/>
                </a:lnTo>
                <a:lnTo>
                  <a:pt x="816" y="181"/>
                </a:lnTo>
                <a:lnTo>
                  <a:pt x="794" y="195"/>
                </a:lnTo>
                <a:lnTo>
                  <a:pt x="771" y="205"/>
                </a:lnTo>
                <a:lnTo>
                  <a:pt x="743" y="218"/>
                </a:lnTo>
                <a:lnTo>
                  <a:pt x="715" y="228"/>
                </a:lnTo>
                <a:lnTo>
                  <a:pt x="683" y="239"/>
                </a:lnTo>
                <a:lnTo>
                  <a:pt x="647" y="248"/>
                </a:lnTo>
                <a:lnTo>
                  <a:pt x="610" y="255"/>
                </a:lnTo>
                <a:lnTo>
                  <a:pt x="571" y="262"/>
                </a:lnTo>
                <a:lnTo>
                  <a:pt x="530" y="269"/>
                </a:lnTo>
                <a:lnTo>
                  <a:pt x="488" y="273"/>
                </a:lnTo>
                <a:lnTo>
                  <a:pt x="445" y="276"/>
                </a:lnTo>
                <a:lnTo>
                  <a:pt x="403" y="278"/>
                </a:lnTo>
                <a:lnTo>
                  <a:pt x="362" y="280"/>
                </a:lnTo>
                <a:lnTo>
                  <a:pt x="323" y="278"/>
                </a:lnTo>
                <a:lnTo>
                  <a:pt x="286" y="276"/>
                </a:lnTo>
                <a:lnTo>
                  <a:pt x="248" y="274"/>
                </a:lnTo>
                <a:lnTo>
                  <a:pt x="215" y="269"/>
                </a:lnTo>
                <a:lnTo>
                  <a:pt x="183" y="264"/>
                </a:lnTo>
                <a:lnTo>
                  <a:pt x="151" y="259"/>
                </a:lnTo>
                <a:lnTo>
                  <a:pt x="124" y="251"/>
                </a:lnTo>
                <a:lnTo>
                  <a:pt x="98" y="243"/>
                </a:lnTo>
                <a:lnTo>
                  <a:pt x="75" y="234"/>
                </a:lnTo>
                <a:lnTo>
                  <a:pt x="55" y="225"/>
                </a:lnTo>
                <a:lnTo>
                  <a:pt x="39" y="214"/>
                </a:lnTo>
                <a:lnTo>
                  <a:pt x="25" y="202"/>
                </a:lnTo>
                <a:lnTo>
                  <a:pt x="16" y="189"/>
                </a:lnTo>
                <a:lnTo>
                  <a:pt x="9" y="177"/>
                </a:lnTo>
                <a:lnTo>
                  <a:pt x="4" y="168"/>
                </a:lnTo>
                <a:lnTo>
                  <a:pt x="0" y="159"/>
                </a:lnTo>
                <a:lnTo>
                  <a:pt x="0" y="152"/>
                </a:lnTo>
                <a:lnTo>
                  <a:pt x="2" y="145"/>
                </a:lnTo>
                <a:lnTo>
                  <a:pt x="7" y="131"/>
                </a:lnTo>
                <a:lnTo>
                  <a:pt x="18" y="117"/>
                </a:lnTo>
                <a:lnTo>
                  <a:pt x="32" y="104"/>
                </a:lnTo>
                <a:lnTo>
                  <a:pt x="48" y="92"/>
                </a:lnTo>
                <a:lnTo>
                  <a:pt x="69" y="80"/>
                </a:lnTo>
                <a:lnTo>
                  <a:pt x="94" y="69"/>
                </a:lnTo>
                <a:lnTo>
                  <a:pt x="121" y="57"/>
                </a:lnTo>
                <a:lnTo>
                  <a:pt x="151" y="48"/>
                </a:lnTo>
                <a:lnTo>
                  <a:pt x="185" y="37"/>
                </a:lnTo>
                <a:lnTo>
                  <a:pt x="220" y="30"/>
                </a:lnTo>
                <a:lnTo>
                  <a:pt x="257" y="21"/>
                </a:lnTo>
                <a:lnTo>
                  <a:pt x="296" y="16"/>
                </a:lnTo>
                <a:lnTo>
                  <a:pt x="337" y="9"/>
                </a:lnTo>
                <a:lnTo>
                  <a:pt x="380" y="5"/>
                </a:lnTo>
                <a:lnTo>
                  <a:pt x="424" y="2"/>
                </a:lnTo>
                <a:lnTo>
                  <a:pt x="466" y="0"/>
                </a:lnTo>
                <a:lnTo>
                  <a:pt x="509" y="0"/>
                </a:lnTo>
                <a:lnTo>
                  <a:pt x="552" y="0"/>
                </a:lnTo>
                <a:lnTo>
                  <a:pt x="590" y="2"/>
                </a:lnTo>
                <a:lnTo>
                  <a:pt x="628" y="5"/>
                </a:lnTo>
                <a:lnTo>
                  <a:pt x="663" y="10"/>
                </a:lnTo>
                <a:lnTo>
                  <a:pt x="697" y="16"/>
                </a:lnTo>
                <a:lnTo>
                  <a:pt x="729" y="23"/>
                </a:lnTo>
                <a:lnTo>
                  <a:pt x="757" y="32"/>
                </a:lnTo>
                <a:lnTo>
                  <a:pt x="782" y="41"/>
                </a:lnTo>
                <a:lnTo>
                  <a:pt x="805" y="49"/>
                </a:lnTo>
                <a:lnTo>
                  <a:pt x="823" y="62"/>
                </a:lnTo>
                <a:lnTo>
                  <a:pt x="839" y="72"/>
                </a:lnTo>
                <a:lnTo>
                  <a:pt x="851" y="85"/>
                </a:lnTo>
                <a:lnTo>
                  <a:pt x="858" y="99"/>
                </a:lnTo>
                <a:lnTo>
                  <a:pt x="860" y="106"/>
                </a:lnTo>
                <a:lnTo>
                  <a:pt x="862" y="113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9" name="Freeform 120"/>
          <p:cNvSpPr>
            <a:spLocks/>
          </p:cNvSpPr>
          <p:nvPr/>
        </p:nvSpPr>
        <p:spPr bwMode="auto">
          <a:xfrm>
            <a:off x="3802063" y="3473450"/>
            <a:ext cx="2298700" cy="904875"/>
          </a:xfrm>
          <a:custGeom>
            <a:avLst/>
            <a:gdLst>
              <a:gd name="T0" fmla="*/ 2298700 w 1448"/>
              <a:gd name="T1" fmla="*/ 395288 h 570"/>
              <a:gd name="T2" fmla="*/ 2290763 w 1448"/>
              <a:gd name="T3" fmla="*/ 441325 h 570"/>
              <a:gd name="T4" fmla="*/ 2270125 w 1448"/>
              <a:gd name="T5" fmla="*/ 485775 h 570"/>
              <a:gd name="T6" fmla="*/ 2243138 w 1448"/>
              <a:gd name="T7" fmla="*/ 530225 h 570"/>
              <a:gd name="T8" fmla="*/ 2200275 w 1448"/>
              <a:gd name="T9" fmla="*/ 573088 h 570"/>
              <a:gd name="T10" fmla="*/ 2149475 w 1448"/>
              <a:gd name="T11" fmla="*/ 615950 h 570"/>
              <a:gd name="T12" fmla="*/ 2060575 w 1448"/>
              <a:gd name="T13" fmla="*/ 674688 h 570"/>
              <a:gd name="T14" fmla="*/ 1908175 w 1448"/>
              <a:gd name="T15" fmla="*/ 744538 h 570"/>
              <a:gd name="T16" fmla="*/ 1730375 w 1448"/>
              <a:gd name="T17" fmla="*/ 806450 h 570"/>
              <a:gd name="T18" fmla="*/ 1528763 w 1448"/>
              <a:gd name="T19" fmla="*/ 854075 h 570"/>
              <a:gd name="T20" fmla="*/ 1306513 w 1448"/>
              <a:gd name="T21" fmla="*/ 889000 h 570"/>
              <a:gd name="T22" fmla="*/ 1077913 w 1448"/>
              <a:gd name="T23" fmla="*/ 904875 h 570"/>
              <a:gd name="T24" fmla="*/ 863600 w 1448"/>
              <a:gd name="T25" fmla="*/ 901700 h 570"/>
              <a:gd name="T26" fmla="*/ 666750 w 1448"/>
              <a:gd name="T27" fmla="*/ 885825 h 570"/>
              <a:gd name="T28" fmla="*/ 487363 w 1448"/>
              <a:gd name="T29" fmla="*/ 854075 h 570"/>
              <a:gd name="T30" fmla="*/ 330200 w 1448"/>
              <a:gd name="T31" fmla="*/ 809625 h 570"/>
              <a:gd name="T32" fmla="*/ 200025 w 1448"/>
              <a:gd name="T33" fmla="*/ 752475 h 570"/>
              <a:gd name="T34" fmla="*/ 123825 w 1448"/>
              <a:gd name="T35" fmla="*/ 704850 h 570"/>
              <a:gd name="T36" fmla="*/ 82550 w 1448"/>
              <a:gd name="T37" fmla="*/ 668338 h 570"/>
              <a:gd name="T38" fmla="*/ 50800 w 1448"/>
              <a:gd name="T39" fmla="*/ 630238 h 570"/>
              <a:gd name="T40" fmla="*/ 28575 w 1448"/>
              <a:gd name="T41" fmla="*/ 590550 h 570"/>
              <a:gd name="T42" fmla="*/ 11113 w 1448"/>
              <a:gd name="T43" fmla="*/ 539750 h 570"/>
              <a:gd name="T44" fmla="*/ 0 w 1448"/>
              <a:gd name="T45" fmla="*/ 511175 h 570"/>
              <a:gd name="T46" fmla="*/ 3175 w 1448"/>
              <a:gd name="T47" fmla="*/ 466725 h 570"/>
              <a:gd name="T48" fmla="*/ 17463 w 1448"/>
              <a:gd name="T49" fmla="*/ 420688 h 570"/>
              <a:gd name="T50" fmla="*/ 46038 w 1448"/>
              <a:gd name="T51" fmla="*/ 376238 h 570"/>
              <a:gd name="T52" fmla="*/ 82550 w 1448"/>
              <a:gd name="T53" fmla="*/ 333375 h 570"/>
              <a:gd name="T54" fmla="*/ 127000 w 1448"/>
              <a:gd name="T55" fmla="*/ 295275 h 570"/>
              <a:gd name="T56" fmla="*/ 184150 w 1448"/>
              <a:gd name="T57" fmla="*/ 255588 h 570"/>
              <a:gd name="T58" fmla="*/ 320675 w 1448"/>
              <a:gd name="T59" fmla="*/ 182563 h 570"/>
              <a:gd name="T60" fmla="*/ 490538 w 1448"/>
              <a:gd name="T61" fmla="*/ 120650 h 570"/>
              <a:gd name="T62" fmla="*/ 681038 w 1448"/>
              <a:gd name="T63" fmla="*/ 69850 h 570"/>
              <a:gd name="T64" fmla="*/ 898525 w 1448"/>
              <a:gd name="T65" fmla="*/ 33338 h 570"/>
              <a:gd name="T66" fmla="*/ 1125538 w 1448"/>
              <a:gd name="T67" fmla="*/ 7938 h 570"/>
              <a:gd name="T68" fmla="*/ 1355725 w 1448"/>
              <a:gd name="T69" fmla="*/ 0 h 570"/>
              <a:gd name="T70" fmla="*/ 1573213 w 1448"/>
              <a:gd name="T71" fmla="*/ 11113 h 570"/>
              <a:gd name="T72" fmla="*/ 1770063 w 1448"/>
              <a:gd name="T73" fmla="*/ 38100 h 570"/>
              <a:gd name="T74" fmla="*/ 1944688 w 1448"/>
              <a:gd name="T75" fmla="*/ 80963 h 570"/>
              <a:gd name="T76" fmla="*/ 2087563 w 1448"/>
              <a:gd name="T77" fmla="*/ 136525 h 570"/>
              <a:gd name="T78" fmla="*/ 2146300 w 1448"/>
              <a:gd name="T79" fmla="*/ 171450 h 570"/>
              <a:gd name="T80" fmla="*/ 2197100 w 1448"/>
              <a:gd name="T81" fmla="*/ 204788 h 570"/>
              <a:gd name="T82" fmla="*/ 2239963 w 1448"/>
              <a:gd name="T83" fmla="*/ 244475 h 570"/>
              <a:gd name="T84" fmla="*/ 2270125 w 1448"/>
              <a:gd name="T85" fmla="*/ 285750 h 570"/>
              <a:gd name="T86" fmla="*/ 2290763 w 1448"/>
              <a:gd name="T87" fmla="*/ 328613 h 570"/>
              <a:gd name="T88" fmla="*/ 2298700 w 1448"/>
              <a:gd name="T89" fmla="*/ 373063 h 57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448" h="570">
                <a:moveTo>
                  <a:pt x="1448" y="235"/>
                </a:moveTo>
                <a:lnTo>
                  <a:pt x="1448" y="249"/>
                </a:lnTo>
                <a:lnTo>
                  <a:pt x="1446" y="264"/>
                </a:lnTo>
                <a:lnTo>
                  <a:pt x="1443" y="278"/>
                </a:lnTo>
                <a:lnTo>
                  <a:pt x="1437" y="292"/>
                </a:lnTo>
                <a:lnTo>
                  <a:pt x="1430" y="306"/>
                </a:lnTo>
                <a:lnTo>
                  <a:pt x="1422" y="320"/>
                </a:lnTo>
                <a:lnTo>
                  <a:pt x="1413" y="334"/>
                </a:lnTo>
                <a:lnTo>
                  <a:pt x="1400" y="349"/>
                </a:lnTo>
                <a:lnTo>
                  <a:pt x="1386" y="361"/>
                </a:lnTo>
                <a:lnTo>
                  <a:pt x="1372" y="375"/>
                </a:lnTo>
                <a:lnTo>
                  <a:pt x="1354" y="388"/>
                </a:lnTo>
                <a:lnTo>
                  <a:pt x="1336" y="400"/>
                </a:lnTo>
                <a:lnTo>
                  <a:pt x="1298" y="425"/>
                </a:lnTo>
                <a:lnTo>
                  <a:pt x="1251" y="448"/>
                </a:lnTo>
                <a:lnTo>
                  <a:pt x="1202" y="469"/>
                </a:lnTo>
                <a:lnTo>
                  <a:pt x="1149" y="490"/>
                </a:lnTo>
                <a:lnTo>
                  <a:pt x="1090" y="508"/>
                </a:lnTo>
                <a:lnTo>
                  <a:pt x="1028" y="524"/>
                </a:lnTo>
                <a:lnTo>
                  <a:pt x="963" y="538"/>
                </a:lnTo>
                <a:lnTo>
                  <a:pt x="893" y="551"/>
                </a:lnTo>
                <a:lnTo>
                  <a:pt x="823" y="560"/>
                </a:lnTo>
                <a:lnTo>
                  <a:pt x="750" y="567"/>
                </a:lnTo>
                <a:lnTo>
                  <a:pt x="679" y="570"/>
                </a:lnTo>
                <a:lnTo>
                  <a:pt x="612" y="570"/>
                </a:lnTo>
                <a:lnTo>
                  <a:pt x="544" y="568"/>
                </a:lnTo>
                <a:lnTo>
                  <a:pt x="481" y="565"/>
                </a:lnTo>
                <a:lnTo>
                  <a:pt x="420" y="558"/>
                </a:lnTo>
                <a:lnTo>
                  <a:pt x="362" y="549"/>
                </a:lnTo>
                <a:lnTo>
                  <a:pt x="307" y="538"/>
                </a:lnTo>
                <a:lnTo>
                  <a:pt x="256" y="526"/>
                </a:lnTo>
                <a:lnTo>
                  <a:pt x="208" y="510"/>
                </a:lnTo>
                <a:lnTo>
                  <a:pt x="165" y="494"/>
                </a:lnTo>
                <a:lnTo>
                  <a:pt x="126" y="474"/>
                </a:lnTo>
                <a:lnTo>
                  <a:pt x="92" y="455"/>
                </a:lnTo>
                <a:lnTo>
                  <a:pt x="78" y="444"/>
                </a:lnTo>
                <a:lnTo>
                  <a:pt x="64" y="434"/>
                </a:lnTo>
                <a:lnTo>
                  <a:pt x="52" y="421"/>
                </a:lnTo>
                <a:lnTo>
                  <a:pt x="41" y="409"/>
                </a:lnTo>
                <a:lnTo>
                  <a:pt x="32" y="397"/>
                </a:lnTo>
                <a:lnTo>
                  <a:pt x="25" y="384"/>
                </a:lnTo>
                <a:lnTo>
                  <a:pt x="18" y="372"/>
                </a:lnTo>
                <a:lnTo>
                  <a:pt x="15" y="359"/>
                </a:lnTo>
                <a:lnTo>
                  <a:pt x="7" y="340"/>
                </a:lnTo>
                <a:lnTo>
                  <a:pt x="2" y="329"/>
                </a:lnTo>
                <a:lnTo>
                  <a:pt x="0" y="322"/>
                </a:lnTo>
                <a:lnTo>
                  <a:pt x="0" y="308"/>
                </a:lnTo>
                <a:lnTo>
                  <a:pt x="2" y="294"/>
                </a:lnTo>
                <a:lnTo>
                  <a:pt x="6" y="280"/>
                </a:lnTo>
                <a:lnTo>
                  <a:pt x="11" y="265"/>
                </a:lnTo>
                <a:lnTo>
                  <a:pt x="18" y="251"/>
                </a:lnTo>
                <a:lnTo>
                  <a:pt x="29" y="237"/>
                </a:lnTo>
                <a:lnTo>
                  <a:pt x="39" y="225"/>
                </a:lnTo>
                <a:lnTo>
                  <a:pt x="52" y="210"/>
                </a:lnTo>
                <a:lnTo>
                  <a:pt x="64" y="198"/>
                </a:lnTo>
                <a:lnTo>
                  <a:pt x="80" y="186"/>
                </a:lnTo>
                <a:lnTo>
                  <a:pt x="98" y="173"/>
                </a:lnTo>
                <a:lnTo>
                  <a:pt x="116" y="161"/>
                </a:lnTo>
                <a:lnTo>
                  <a:pt x="156" y="138"/>
                </a:lnTo>
                <a:lnTo>
                  <a:pt x="202" y="115"/>
                </a:lnTo>
                <a:lnTo>
                  <a:pt x="252" y="95"/>
                </a:lnTo>
                <a:lnTo>
                  <a:pt x="309" y="76"/>
                </a:lnTo>
                <a:lnTo>
                  <a:pt x="367" y="60"/>
                </a:lnTo>
                <a:lnTo>
                  <a:pt x="429" y="44"/>
                </a:lnTo>
                <a:lnTo>
                  <a:pt x="497" y="31"/>
                </a:lnTo>
                <a:lnTo>
                  <a:pt x="566" y="21"/>
                </a:lnTo>
                <a:lnTo>
                  <a:pt x="637" y="12"/>
                </a:lnTo>
                <a:lnTo>
                  <a:pt x="709" y="5"/>
                </a:lnTo>
                <a:lnTo>
                  <a:pt x="784" y="1"/>
                </a:lnTo>
                <a:lnTo>
                  <a:pt x="854" y="0"/>
                </a:lnTo>
                <a:lnTo>
                  <a:pt x="925" y="3"/>
                </a:lnTo>
                <a:lnTo>
                  <a:pt x="991" y="7"/>
                </a:lnTo>
                <a:lnTo>
                  <a:pt x="1055" y="14"/>
                </a:lnTo>
                <a:lnTo>
                  <a:pt x="1115" y="24"/>
                </a:lnTo>
                <a:lnTo>
                  <a:pt x="1172" y="37"/>
                </a:lnTo>
                <a:lnTo>
                  <a:pt x="1225" y="51"/>
                </a:lnTo>
                <a:lnTo>
                  <a:pt x="1273" y="69"/>
                </a:lnTo>
                <a:lnTo>
                  <a:pt x="1315" y="86"/>
                </a:lnTo>
                <a:lnTo>
                  <a:pt x="1335" y="97"/>
                </a:lnTo>
                <a:lnTo>
                  <a:pt x="1352" y="108"/>
                </a:lnTo>
                <a:lnTo>
                  <a:pt x="1370" y="118"/>
                </a:lnTo>
                <a:lnTo>
                  <a:pt x="1384" y="129"/>
                </a:lnTo>
                <a:lnTo>
                  <a:pt x="1399" y="141"/>
                </a:lnTo>
                <a:lnTo>
                  <a:pt x="1411" y="154"/>
                </a:lnTo>
                <a:lnTo>
                  <a:pt x="1422" y="166"/>
                </a:lnTo>
                <a:lnTo>
                  <a:pt x="1430" y="180"/>
                </a:lnTo>
                <a:lnTo>
                  <a:pt x="1437" y="193"/>
                </a:lnTo>
                <a:lnTo>
                  <a:pt x="1443" y="207"/>
                </a:lnTo>
                <a:lnTo>
                  <a:pt x="1446" y="221"/>
                </a:lnTo>
                <a:lnTo>
                  <a:pt x="1448" y="235"/>
                </a:lnTo>
                <a:close/>
              </a:path>
            </a:pathLst>
          </a:custGeom>
          <a:solidFill>
            <a:srgbClr val="E1E3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0" name="Freeform 121"/>
          <p:cNvSpPr>
            <a:spLocks/>
          </p:cNvSpPr>
          <p:nvPr/>
        </p:nvSpPr>
        <p:spPr bwMode="auto">
          <a:xfrm>
            <a:off x="3802063" y="3484563"/>
            <a:ext cx="2301875" cy="1330325"/>
          </a:xfrm>
          <a:custGeom>
            <a:avLst/>
            <a:gdLst>
              <a:gd name="T0" fmla="*/ 2301875 w 1450"/>
              <a:gd name="T1" fmla="*/ 827088 h 838"/>
              <a:gd name="T2" fmla="*/ 2301875 w 1450"/>
              <a:gd name="T3" fmla="*/ 354013 h 838"/>
              <a:gd name="T4" fmla="*/ 2295525 w 1450"/>
              <a:gd name="T5" fmla="*/ 314325 h 838"/>
              <a:gd name="T6" fmla="*/ 2281238 w 1450"/>
              <a:gd name="T7" fmla="*/ 274638 h 838"/>
              <a:gd name="T8" fmla="*/ 2257425 w 1450"/>
              <a:gd name="T9" fmla="*/ 236538 h 838"/>
              <a:gd name="T10" fmla="*/ 2220913 w 1450"/>
              <a:gd name="T11" fmla="*/ 201613 h 838"/>
              <a:gd name="T12" fmla="*/ 2171700 w 1450"/>
              <a:gd name="T13" fmla="*/ 168275 h 838"/>
              <a:gd name="T14" fmla="*/ 2084388 w 1450"/>
              <a:gd name="T15" fmla="*/ 123825 h 838"/>
              <a:gd name="T16" fmla="*/ 1941513 w 1450"/>
              <a:gd name="T17" fmla="*/ 69850 h 838"/>
              <a:gd name="T18" fmla="*/ 1766888 w 1450"/>
              <a:gd name="T19" fmla="*/ 33338 h 838"/>
              <a:gd name="T20" fmla="*/ 1570038 w 1450"/>
              <a:gd name="T21" fmla="*/ 7938 h 838"/>
              <a:gd name="T22" fmla="*/ 1350963 w 1450"/>
              <a:gd name="T23" fmla="*/ 0 h 838"/>
              <a:gd name="T24" fmla="*/ 1120775 w 1450"/>
              <a:gd name="T25" fmla="*/ 4763 h 838"/>
              <a:gd name="T26" fmla="*/ 889000 w 1450"/>
              <a:gd name="T27" fmla="*/ 26988 h 838"/>
              <a:gd name="T28" fmla="*/ 676275 w 1450"/>
              <a:gd name="T29" fmla="*/ 66675 h 838"/>
              <a:gd name="T30" fmla="*/ 481013 w 1450"/>
              <a:gd name="T31" fmla="*/ 117475 h 838"/>
              <a:gd name="T32" fmla="*/ 315913 w 1450"/>
              <a:gd name="T33" fmla="*/ 176213 h 838"/>
              <a:gd name="T34" fmla="*/ 180975 w 1450"/>
              <a:gd name="T35" fmla="*/ 247650 h 838"/>
              <a:gd name="T36" fmla="*/ 101600 w 1450"/>
              <a:gd name="T37" fmla="*/ 303213 h 838"/>
              <a:gd name="T38" fmla="*/ 60325 w 1450"/>
              <a:gd name="T39" fmla="*/ 342900 h 838"/>
              <a:gd name="T40" fmla="*/ 31750 w 1450"/>
              <a:gd name="T41" fmla="*/ 382588 h 838"/>
              <a:gd name="T42" fmla="*/ 11113 w 1450"/>
              <a:gd name="T43" fmla="*/ 423863 h 838"/>
              <a:gd name="T44" fmla="*/ 3175 w 1450"/>
              <a:gd name="T45" fmla="*/ 466725 h 838"/>
              <a:gd name="T46" fmla="*/ 0 w 1450"/>
              <a:gd name="T47" fmla="*/ 977900 h 838"/>
              <a:gd name="T48" fmla="*/ 0 w 1450"/>
              <a:gd name="T49" fmla="*/ 1006475 h 838"/>
              <a:gd name="T50" fmla="*/ 6350 w 1450"/>
              <a:gd name="T51" fmla="*/ 1023938 h 838"/>
              <a:gd name="T52" fmla="*/ 23813 w 1450"/>
              <a:gd name="T53" fmla="*/ 1057275 h 838"/>
              <a:gd name="T54" fmla="*/ 47625 w 1450"/>
              <a:gd name="T55" fmla="*/ 1090613 h 838"/>
              <a:gd name="T56" fmla="*/ 82550 w 1450"/>
              <a:gd name="T57" fmla="*/ 1125538 h 838"/>
              <a:gd name="T58" fmla="*/ 149225 w 1450"/>
              <a:gd name="T59" fmla="*/ 1173163 h 838"/>
              <a:gd name="T60" fmla="*/ 265113 w 1450"/>
              <a:gd name="T61" fmla="*/ 1225550 h 838"/>
              <a:gd name="T62" fmla="*/ 407988 w 1450"/>
              <a:gd name="T63" fmla="*/ 1268413 h 838"/>
              <a:gd name="T64" fmla="*/ 577850 w 1450"/>
              <a:gd name="T65" fmla="*/ 1301750 h 838"/>
              <a:gd name="T66" fmla="*/ 765175 w 1450"/>
              <a:gd name="T67" fmla="*/ 1322388 h 838"/>
              <a:gd name="T68" fmla="*/ 968375 w 1450"/>
              <a:gd name="T69" fmla="*/ 1330325 h 838"/>
              <a:gd name="T70" fmla="*/ 1184275 w 1450"/>
              <a:gd name="T71" fmla="*/ 1322388 h 838"/>
              <a:gd name="T72" fmla="*/ 1416050 w 1450"/>
              <a:gd name="T73" fmla="*/ 1298575 h 838"/>
              <a:gd name="T74" fmla="*/ 1628775 w 1450"/>
              <a:gd name="T75" fmla="*/ 1260475 h 838"/>
              <a:gd name="T76" fmla="*/ 1820863 w 1450"/>
              <a:gd name="T77" fmla="*/ 1211263 h 838"/>
              <a:gd name="T78" fmla="*/ 1985963 w 1450"/>
              <a:gd name="T79" fmla="*/ 1149350 h 838"/>
              <a:gd name="T80" fmla="*/ 2120900 w 1450"/>
              <a:gd name="T81" fmla="*/ 1079500 h 838"/>
              <a:gd name="T82" fmla="*/ 2200275 w 1450"/>
              <a:gd name="T83" fmla="*/ 1023938 h 838"/>
              <a:gd name="T84" fmla="*/ 2243138 w 1450"/>
              <a:gd name="T85" fmla="*/ 984250 h 838"/>
              <a:gd name="T86" fmla="*/ 2273300 w 1450"/>
              <a:gd name="T87" fmla="*/ 944563 h 838"/>
              <a:gd name="T88" fmla="*/ 2293938 w 1450"/>
              <a:gd name="T89" fmla="*/ 903288 h 838"/>
              <a:gd name="T90" fmla="*/ 2301875 w 1450"/>
              <a:gd name="T91" fmla="*/ 863600 h 838"/>
              <a:gd name="T92" fmla="*/ 2298700 w 1450"/>
              <a:gd name="T93" fmla="*/ 838200 h 838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450" h="838">
                <a:moveTo>
                  <a:pt x="1448" y="528"/>
                </a:moveTo>
                <a:lnTo>
                  <a:pt x="1450" y="521"/>
                </a:lnTo>
                <a:lnTo>
                  <a:pt x="1450" y="228"/>
                </a:lnTo>
                <a:lnTo>
                  <a:pt x="1450" y="223"/>
                </a:lnTo>
                <a:lnTo>
                  <a:pt x="1450" y="212"/>
                </a:lnTo>
                <a:lnTo>
                  <a:pt x="1446" y="198"/>
                </a:lnTo>
                <a:lnTo>
                  <a:pt x="1443" y="186"/>
                </a:lnTo>
                <a:lnTo>
                  <a:pt x="1437" y="173"/>
                </a:lnTo>
                <a:lnTo>
                  <a:pt x="1430" y="161"/>
                </a:lnTo>
                <a:lnTo>
                  <a:pt x="1422" y="149"/>
                </a:lnTo>
                <a:lnTo>
                  <a:pt x="1411" y="138"/>
                </a:lnTo>
                <a:lnTo>
                  <a:pt x="1399" y="127"/>
                </a:lnTo>
                <a:lnTo>
                  <a:pt x="1384" y="117"/>
                </a:lnTo>
                <a:lnTo>
                  <a:pt x="1368" y="106"/>
                </a:lnTo>
                <a:lnTo>
                  <a:pt x="1352" y="95"/>
                </a:lnTo>
                <a:lnTo>
                  <a:pt x="1313" y="78"/>
                </a:lnTo>
                <a:lnTo>
                  <a:pt x="1271" y="60"/>
                </a:lnTo>
                <a:lnTo>
                  <a:pt x="1223" y="44"/>
                </a:lnTo>
                <a:lnTo>
                  <a:pt x="1170" y="32"/>
                </a:lnTo>
                <a:lnTo>
                  <a:pt x="1113" y="21"/>
                </a:lnTo>
                <a:lnTo>
                  <a:pt x="1053" y="12"/>
                </a:lnTo>
                <a:lnTo>
                  <a:pt x="989" y="5"/>
                </a:lnTo>
                <a:lnTo>
                  <a:pt x="922" y="1"/>
                </a:lnTo>
                <a:lnTo>
                  <a:pt x="851" y="0"/>
                </a:lnTo>
                <a:lnTo>
                  <a:pt x="778" y="0"/>
                </a:lnTo>
                <a:lnTo>
                  <a:pt x="706" y="3"/>
                </a:lnTo>
                <a:lnTo>
                  <a:pt x="631" y="10"/>
                </a:lnTo>
                <a:lnTo>
                  <a:pt x="560" y="17"/>
                </a:lnTo>
                <a:lnTo>
                  <a:pt x="491" y="28"/>
                </a:lnTo>
                <a:lnTo>
                  <a:pt x="426" y="42"/>
                </a:lnTo>
                <a:lnTo>
                  <a:pt x="362" y="56"/>
                </a:lnTo>
                <a:lnTo>
                  <a:pt x="303" y="74"/>
                </a:lnTo>
                <a:lnTo>
                  <a:pt x="248" y="92"/>
                </a:lnTo>
                <a:lnTo>
                  <a:pt x="199" y="111"/>
                </a:lnTo>
                <a:lnTo>
                  <a:pt x="155" y="133"/>
                </a:lnTo>
                <a:lnTo>
                  <a:pt x="114" y="156"/>
                </a:lnTo>
                <a:lnTo>
                  <a:pt x="78" y="179"/>
                </a:lnTo>
                <a:lnTo>
                  <a:pt x="64" y="191"/>
                </a:lnTo>
                <a:lnTo>
                  <a:pt x="50" y="203"/>
                </a:lnTo>
                <a:lnTo>
                  <a:pt x="38" y="216"/>
                </a:lnTo>
                <a:lnTo>
                  <a:pt x="29" y="228"/>
                </a:lnTo>
                <a:lnTo>
                  <a:pt x="20" y="241"/>
                </a:lnTo>
                <a:lnTo>
                  <a:pt x="13" y="253"/>
                </a:lnTo>
                <a:lnTo>
                  <a:pt x="7" y="267"/>
                </a:lnTo>
                <a:lnTo>
                  <a:pt x="4" y="280"/>
                </a:lnTo>
                <a:lnTo>
                  <a:pt x="2" y="294"/>
                </a:lnTo>
                <a:lnTo>
                  <a:pt x="2" y="306"/>
                </a:lnTo>
                <a:lnTo>
                  <a:pt x="0" y="616"/>
                </a:lnTo>
                <a:lnTo>
                  <a:pt x="0" y="618"/>
                </a:lnTo>
                <a:lnTo>
                  <a:pt x="0" y="634"/>
                </a:lnTo>
                <a:lnTo>
                  <a:pt x="2" y="639"/>
                </a:lnTo>
                <a:lnTo>
                  <a:pt x="4" y="645"/>
                </a:lnTo>
                <a:lnTo>
                  <a:pt x="9" y="654"/>
                </a:lnTo>
                <a:lnTo>
                  <a:pt x="15" y="666"/>
                </a:lnTo>
                <a:lnTo>
                  <a:pt x="22" y="677"/>
                </a:lnTo>
                <a:lnTo>
                  <a:pt x="30" y="687"/>
                </a:lnTo>
                <a:lnTo>
                  <a:pt x="41" y="698"/>
                </a:lnTo>
                <a:lnTo>
                  <a:pt x="52" y="709"/>
                </a:lnTo>
                <a:lnTo>
                  <a:pt x="64" y="719"/>
                </a:lnTo>
                <a:lnTo>
                  <a:pt x="94" y="739"/>
                </a:lnTo>
                <a:lnTo>
                  <a:pt x="128" y="756"/>
                </a:lnTo>
                <a:lnTo>
                  <a:pt x="167" y="772"/>
                </a:lnTo>
                <a:lnTo>
                  <a:pt x="211" y="786"/>
                </a:lnTo>
                <a:lnTo>
                  <a:pt x="257" y="799"/>
                </a:lnTo>
                <a:lnTo>
                  <a:pt x="309" y="811"/>
                </a:lnTo>
                <a:lnTo>
                  <a:pt x="364" y="820"/>
                </a:lnTo>
                <a:lnTo>
                  <a:pt x="420" y="827"/>
                </a:lnTo>
                <a:lnTo>
                  <a:pt x="482" y="833"/>
                </a:lnTo>
                <a:lnTo>
                  <a:pt x="544" y="836"/>
                </a:lnTo>
                <a:lnTo>
                  <a:pt x="610" y="838"/>
                </a:lnTo>
                <a:lnTo>
                  <a:pt x="677" y="836"/>
                </a:lnTo>
                <a:lnTo>
                  <a:pt x="746" y="833"/>
                </a:lnTo>
                <a:lnTo>
                  <a:pt x="819" y="827"/>
                </a:lnTo>
                <a:lnTo>
                  <a:pt x="892" y="818"/>
                </a:lnTo>
                <a:lnTo>
                  <a:pt x="961" y="808"/>
                </a:lnTo>
                <a:lnTo>
                  <a:pt x="1026" y="794"/>
                </a:lnTo>
                <a:lnTo>
                  <a:pt x="1088" y="779"/>
                </a:lnTo>
                <a:lnTo>
                  <a:pt x="1147" y="763"/>
                </a:lnTo>
                <a:lnTo>
                  <a:pt x="1202" y="744"/>
                </a:lnTo>
                <a:lnTo>
                  <a:pt x="1251" y="724"/>
                </a:lnTo>
                <a:lnTo>
                  <a:pt x="1298" y="703"/>
                </a:lnTo>
                <a:lnTo>
                  <a:pt x="1336" y="680"/>
                </a:lnTo>
                <a:lnTo>
                  <a:pt x="1372" y="657"/>
                </a:lnTo>
                <a:lnTo>
                  <a:pt x="1386" y="645"/>
                </a:lnTo>
                <a:lnTo>
                  <a:pt x="1400" y="632"/>
                </a:lnTo>
                <a:lnTo>
                  <a:pt x="1413" y="620"/>
                </a:lnTo>
                <a:lnTo>
                  <a:pt x="1423" y="607"/>
                </a:lnTo>
                <a:lnTo>
                  <a:pt x="1432" y="595"/>
                </a:lnTo>
                <a:lnTo>
                  <a:pt x="1439" y="583"/>
                </a:lnTo>
                <a:lnTo>
                  <a:pt x="1445" y="569"/>
                </a:lnTo>
                <a:lnTo>
                  <a:pt x="1448" y="556"/>
                </a:lnTo>
                <a:lnTo>
                  <a:pt x="1450" y="544"/>
                </a:lnTo>
                <a:lnTo>
                  <a:pt x="1450" y="530"/>
                </a:lnTo>
                <a:lnTo>
                  <a:pt x="1448" y="528"/>
                </a:lnTo>
                <a:close/>
              </a:path>
            </a:pathLst>
          </a:custGeom>
          <a:solidFill>
            <a:srgbClr val="F3F4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1" name="Freeform 122"/>
          <p:cNvSpPr>
            <a:spLocks/>
          </p:cNvSpPr>
          <p:nvPr/>
        </p:nvSpPr>
        <p:spPr bwMode="auto">
          <a:xfrm>
            <a:off x="3895725" y="3481388"/>
            <a:ext cx="2117725" cy="773112"/>
          </a:xfrm>
          <a:custGeom>
            <a:avLst/>
            <a:gdLst>
              <a:gd name="T0" fmla="*/ 2117725 w 1334"/>
              <a:gd name="T1" fmla="*/ 331787 h 487"/>
              <a:gd name="T2" fmla="*/ 2112963 w 1334"/>
              <a:gd name="T3" fmla="*/ 371475 h 487"/>
              <a:gd name="T4" fmla="*/ 2092325 w 1334"/>
              <a:gd name="T5" fmla="*/ 411162 h 487"/>
              <a:gd name="T6" fmla="*/ 2065338 w 1334"/>
              <a:gd name="T7" fmla="*/ 447675 h 487"/>
              <a:gd name="T8" fmla="*/ 2005013 w 1334"/>
              <a:gd name="T9" fmla="*/ 503237 h 487"/>
              <a:gd name="T10" fmla="*/ 1895475 w 1334"/>
              <a:gd name="T11" fmla="*/ 571500 h 487"/>
              <a:gd name="T12" fmla="*/ 1757363 w 1334"/>
              <a:gd name="T13" fmla="*/ 633412 h 487"/>
              <a:gd name="T14" fmla="*/ 1592263 w 1334"/>
              <a:gd name="T15" fmla="*/ 685800 h 487"/>
              <a:gd name="T16" fmla="*/ 1403350 w 1334"/>
              <a:gd name="T17" fmla="*/ 728662 h 487"/>
              <a:gd name="T18" fmla="*/ 1200150 w 1334"/>
              <a:gd name="T19" fmla="*/ 757237 h 487"/>
              <a:gd name="T20" fmla="*/ 990600 w 1334"/>
              <a:gd name="T21" fmla="*/ 773112 h 487"/>
              <a:gd name="T22" fmla="*/ 793750 w 1334"/>
              <a:gd name="T23" fmla="*/ 773112 h 487"/>
              <a:gd name="T24" fmla="*/ 609600 w 1334"/>
              <a:gd name="T25" fmla="*/ 758825 h 487"/>
              <a:gd name="T26" fmla="*/ 444500 w 1334"/>
              <a:gd name="T27" fmla="*/ 733425 h 487"/>
              <a:gd name="T28" fmla="*/ 300038 w 1334"/>
              <a:gd name="T29" fmla="*/ 696912 h 487"/>
              <a:gd name="T30" fmla="*/ 182563 w 1334"/>
              <a:gd name="T31" fmla="*/ 649287 h 487"/>
              <a:gd name="T32" fmla="*/ 92075 w 1334"/>
              <a:gd name="T33" fmla="*/ 590550 h 487"/>
              <a:gd name="T34" fmla="*/ 58738 w 1334"/>
              <a:gd name="T35" fmla="*/ 560387 h 487"/>
              <a:gd name="T36" fmla="*/ 33338 w 1334"/>
              <a:gd name="T37" fmla="*/ 525462 h 487"/>
              <a:gd name="T38" fmla="*/ 19050 w 1334"/>
              <a:gd name="T39" fmla="*/ 492125 h 487"/>
              <a:gd name="T40" fmla="*/ 3175 w 1334"/>
              <a:gd name="T41" fmla="*/ 452437 h 487"/>
              <a:gd name="T42" fmla="*/ 0 w 1334"/>
              <a:gd name="T43" fmla="*/ 422275 h 487"/>
              <a:gd name="T44" fmla="*/ 7938 w 1334"/>
              <a:gd name="T45" fmla="*/ 382587 h 487"/>
              <a:gd name="T46" fmla="*/ 28575 w 1334"/>
              <a:gd name="T47" fmla="*/ 346075 h 487"/>
              <a:gd name="T48" fmla="*/ 55563 w 1334"/>
              <a:gd name="T49" fmla="*/ 309562 h 487"/>
              <a:gd name="T50" fmla="*/ 117475 w 1334"/>
              <a:gd name="T51" fmla="*/ 255587 h 487"/>
              <a:gd name="T52" fmla="*/ 227013 w 1334"/>
              <a:gd name="T53" fmla="*/ 190500 h 487"/>
              <a:gd name="T54" fmla="*/ 371475 w 1334"/>
              <a:gd name="T55" fmla="*/ 131762 h 487"/>
              <a:gd name="T56" fmla="*/ 536575 w 1334"/>
              <a:gd name="T57" fmla="*/ 80962 h 487"/>
              <a:gd name="T58" fmla="*/ 725488 w 1334"/>
              <a:gd name="T59" fmla="*/ 41275 h 487"/>
              <a:gd name="T60" fmla="*/ 930275 w 1334"/>
              <a:gd name="T61" fmla="*/ 17462 h 487"/>
              <a:gd name="T62" fmla="*/ 1147763 w 1334"/>
              <a:gd name="T63" fmla="*/ 0 h 487"/>
              <a:gd name="T64" fmla="*/ 1352550 w 1334"/>
              <a:gd name="T65" fmla="*/ 0 h 487"/>
              <a:gd name="T66" fmla="*/ 1544638 w 1334"/>
              <a:gd name="T67" fmla="*/ 17462 h 487"/>
              <a:gd name="T68" fmla="*/ 1716088 w 1334"/>
              <a:gd name="T69" fmla="*/ 44450 h 487"/>
              <a:gd name="T70" fmla="*/ 1862138 w 1334"/>
              <a:gd name="T71" fmla="*/ 87312 h 487"/>
              <a:gd name="T72" fmla="*/ 1979613 w 1334"/>
              <a:gd name="T73" fmla="*/ 139700 h 487"/>
              <a:gd name="T74" fmla="*/ 2044700 w 1334"/>
              <a:gd name="T75" fmla="*/ 185737 h 487"/>
              <a:gd name="T76" fmla="*/ 2078038 w 1334"/>
              <a:gd name="T77" fmla="*/ 219075 h 487"/>
              <a:gd name="T78" fmla="*/ 2103438 w 1334"/>
              <a:gd name="T79" fmla="*/ 255587 h 487"/>
              <a:gd name="T80" fmla="*/ 2114550 w 1334"/>
              <a:gd name="T81" fmla="*/ 292100 h 48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334" h="487">
                <a:moveTo>
                  <a:pt x="1334" y="197"/>
                </a:moveTo>
                <a:lnTo>
                  <a:pt x="1334" y="209"/>
                </a:lnTo>
                <a:lnTo>
                  <a:pt x="1332" y="221"/>
                </a:lnTo>
                <a:lnTo>
                  <a:pt x="1331" y="234"/>
                </a:lnTo>
                <a:lnTo>
                  <a:pt x="1325" y="246"/>
                </a:lnTo>
                <a:lnTo>
                  <a:pt x="1318" y="259"/>
                </a:lnTo>
                <a:lnTo>
                  <a:pt x="1309" y="271"/>
                </a:lnTo>
                <a:lnTo>
                  <a:pt x="1301" y="282"/>
                </a:lnTo>
                <a:lnTo>
                  <a:pt x="1290" y="294"/>
                </a:lnTo>
                <a:lnTo>
                  <a:pt x="1263" y="317"/>
                </a:lnTo>
                <a:lnTo>
                  <a:pt x="1231" y="338"/>
                </a:lnTo>
                <a:lnTo>
                  <a:pt x="1194" y="360"/>
                </a:lnTo>
                <a:lnTo>
                  <a:pt x="1152" y="381"/>
                </a:lnTo>
                <a:lnTo>
                  <a:pt x="1107" y="399"/>
                </a:lnTo>
                <a:lnTo>
                  <a:pt x="1056" y="416"/>
                </a:lnTo>
                <a:lnTo>
                  <a:pt x="1003" y="432"/>
                </a:lnTo>
                <a:lnTo>
                  <a:pt x="946" y="446"/>
                </a:lnTo>
                <a:lnTo>
                  <a:pt x="884" y="459"/>
                </a:lnTo>
                <a:lnTo>
                  <a:pt x="822" y="469"/>
                </a:lnTo>
                <a:lnTo>
                  <a:pt x="756" y="477"/>
                </a:lnTo>
                <a:lnTo>
                  <a:pt x="689" y="484"/>
                </a:lnTo>
                <a:lnTo>
                  <a:pt x="624" y="487"/>
                </a:lnTo>
                <a:lnTo>
                  <a:pt x="562" y="487"/>
                </a:lnTo>
                <a:lnTo>
                  <a:pt x="500" y="487"/>
                </a:lnTo>
                <a:lnTo>
                  <a:pt x="441" y="484"/>
                </a:lnTo>
                <a:lnTo>
                  <a:pt x="384" y="478"/>
                </a:lnTo>
                <a:lnTo>
                  <a:pt x="331" y="471"/>
                </a:lnTo>
                <a:lnTo>
                  <a:pt x="280" y="462"/>
                </a:lnTo>
                <a:lnTo>
                  <a:pt x="234" y="452"/>
                </a:lnTo>
                <a:lnTo>
                  <a:pt x="189" y="439"/>
                </a:lnTo>
                <a:lnTo>
                  <a:pt x="150" y="425"/>
                </a:lnTo>
                <a:lnTo>
                  <a:pt x="115" y="409"/>
                </a:lnTo>
                <a:lnTo>
                  <a:pt x="85" y="392"/>
                </a:lnTo>
                <a:lnTo>
                  <a:pt x="58" y="372"/>
                </a:lnTo>
                <a:lnTo>
                  <a:pt x="48" y="363"/>
                </a:lnTo>
                <a:lnTo>
                  <a:pt x="37" y="353"/>
                </a:lnTo>
                <a:lnTo>
                  <a:pt x="28" y="342"/>
                </a:lnTo>
                <a:lnTo>
                  <a:pt x="21" y="331"/>
                </a:lnTo>
                <a:lnTo>
                  <a:pt x="16" y="321"/>
                </a:lnTo>
                <a:lnTo>
                  <a:pt x="12" y="310"/>
                </a:lnTo>
                <a:lnTo>
                  <a:pt x="5" y="294"/>
                </a:lnTo>
                <a:lnTo>
                  <a:pt x="2" y="285"/>
                </a:lnTo>
                <a:lnTo>
                  <a:pt x="0" y="278"/>
                </a:lnTo>
                <a:lnTo>
                  <a:pt x="0" y="266"/>
                </a:lnTo>
                <a:lnTo>
                  <a:pt x="2" y="253"/>
                </a:lnTo>
                <a:lnTo>
                  <a:pt x="5" y="241"/>
                </a:lnTo>
                <a:lnTo>
                  <a:pt x="10" y="228"/>
                </a:lnTo>
                <a:lnTo>
                  <a:pt x="18" y="218"/>
                </a:lnTo>
                <a:lnTo>
                  <a:pt x="25" y="205"/>
                </a:lnTo>
                <a:lnTo>
                  <a:pt x="35" y="195"/>
                </a:lnTo>
                <a:lnTo>
                  <a:pt x="46" y="182"/>
                </a:lnTo>
                <a:lnTo>
                  <a:pt x="74" y="161"/>
                </a:lnTo>
                <a:lnTo>
                  <a:pt x="106" y="140"/>
                </a:lnTo>
                <a:lnTo>
                  <a:pt x="143" y="120"/>
                </a:lnTo>
                <a:lnTo>
                  <a:pt x="186" y="101"/>
                </a:lnTo>
                <a:lnTo>
                  <a:pt x="234" y="83"/>
                </a:lnTo>
                <a:lnTo>
                  <a:pt x="283" y="67"/>
                </a:lnTo>
                <a:lnTo>
                  <a:pt x="338" y="51"/>
                </a:lnTo>
                <a:lnTo>
                  <a:pt x="397" y="39"/>
                </a:lnTo>
                <a:lnTo>
                  <a:pt x="457" y="26"/>
                </a:lnTo>
                <a:lnTo>
                  <a:pt x="521" y="18"/>
                </a:lnTo>
                <a:lnTo>
                  <a:pt x="586" y="11"/>
                </a:lnTo>
                <a:lnTo>
                  <a:pt x="655" y="3"/>
                </a:lnTo>
                <a:lnTo>
                  <a:pt x="723" y="0"/>
                </a:lnTo>
                <a:lnTo>
                  <a:pt x="788" y="0"/>
                </a:lnTo>
                <a:lnTo>
                  <a:pt x="852" y="0"/>
                </a:lnTo>
                <a:lnTo>
                  <a:pt x="914" y="5"/>
                </a:lnTo>
                <a:lnTo>
                  <a:pt x="973" y="11"/>
                </a:lnTo>
                <a:lnTo>
                  <a:pt x="1029" y="19"/>
                </a:lnTo>
                <a:lnTo>
                  <a:pt x="1081" y="28"/>
                </a:lnTo>
                <a:lnTo>
                  <a:pt x="1129" y="41"/>
                </a:lnTo>
                <a:lnTo>
                  <a:pt x="1173" y="55"/>
                </a:lnTo>
                <a:lnTo>
                  <a:pt x="1212" y="71"/>
                </a:lnTo>
                <a:lnTo>
                  <a:pt x="1247" y="88"/>
                </a:lnTo>
                <a:lnTo>
                  <a:pt x="1276" y="108"/>
                </a:lnTo>
                <a:lnTo>
                  <a:pt x="1288" y="117"/>
                </a:lnTo>
                <a:lnTo>
                  <a:pt x="1301" y="127"/>
                </a:lnTo>
                <a:lnTo>
                  <a:pt x="1309" y="138"/>
                </a:lnTo>
                <a:lnTo>
                  <a:pt x="1318" y="151"/>
                </a:lnTo>
                <a:lnTo>
                  <a:pt x="1325" y="161"/>
                </a:lnTo>
                <a:lnTo>
                  <a:pt x="1329" y="174"/>
                </a:lnTo>
                <a:lnTo>
                  <a:pt x="1332" y="184"/>
                </a:lnTo>
                <a:lnTo>
                  <a:pt x="1334" y="197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2" name="Freeform 123"/>
          <p:cNvSpPr>
            <a:spLocks/>
          </p:cNvSpPr>
          <p:nvPr/>
        </p:nvSpPr>
        <p:spPr bwMode="auto">
          <a:xfrm>
            <a:off x="4745038" y="3479800"/>
            <a:ext cx="433387" cy="823913"/>
          </a:xfrm>
          <a:custGeom>
            <a:avLst/>
            <a:gdLst>
              <a:gd name="T0" fmla="*/ 117475 w 273"/>
              <a:gd name="T1" fmla="*/ 33338 h 519"/>
              <a:gd name="T2" fmla="*/ 433387 w 273"/>
              <a:gd name="T3" fmla="*/ 750888 h 519"/>
              <a:gd name="T4" fmla="*/ 430212 w 273"/>
              <a:gd name="T5" fmla="*/ 771525 h 519"/>
              <a:gd name="T6" fmla="*/ 427037 w 273"/>
              <a:gd name="T7" fmla="*/ 787400 h 519"/>
              <a:gd name="T8" fmla="*/ 419100 w 273"/>
              <a:gd name="T9" fmla="*/ 804863 h 519"/>
              <a:gd name="T10" fmla="*/ 412750 w 273"/>
              <a:gd name="T11" fmla="*/ 812800 h 519"/>
              <a:gd name="T12" fmla="*/ 404812 w 273"/>
              <a:gd name="T13" fmla="*/ 819150 h 519"/>
              <a:gd name="T14" fmla="*/ 396875 w 273"/>
              <a:gd name="T15" fmla="*/ 820738 h 519"/>
              <a:gd name="T16" fmla="*/ 385762 w 273"/>
              <a:gd name="T17" fmla="*/ 823913 h 519"/>
              <a:gd name="T18" fmla="*/ 374650 w 273"/>
              <a:gd name="T19" fmla="*/ 820738 h 519"/>
              <a:gd name="T20" fmla="*/ 360362 w 273"/>
              <a:gd name="T21" fmla="*/ 815975 h 519"/>
              <a:gd name="T22" fmla="*/ 342900 w 273"/>
              <a:gd name="T23" fmla="*/ 804863 h 519"/>
              <a:gd name="T24" fmla="*/ 323850 w 273"/>
              <a:gd name="T25" fmla="*/ 790575 h 519"/>
              <a:gd name="T26" fmla="*/ 0 w 273"/>
              <a:gd name="T27" fmla="*/ 61913 h 519"/>
              <a:gd name="T28" fmla="*/ 6350 w 273"/>
              <a:gd name="T29" fmla="*/ 44450 h 519"/>
              <a:gd name="T30" fmla="*/ 14287 w 273"/>
              <a:gd name="T31" fmla="*/ 28575 h 519"/>
              <a:gd name="T32" fmla="*/ 25400 w 273"/>
              <a:gd name="T33" fmla="*/ 14288 h 519"/>
              <a:gd name="T34" fmla="*/ 33337 w 273"/>
              <a:gd name="T35" fmla="*/ 7938 h 519"/>
              <a:gd name="T36" fmla="*/ 42862 w 273"/>
              <a:gd name="T37" fmla="*/ 3175 h 519"/>
              <a:gd name="T38" fmla="*/ 50800 w 273"/>
              <a:gd name="T39" fmla="*/ 0 h 519"/>
              <a:gd name="T40" fmla="*/ 61912 w 273"/>
              <a:gd name="T41" fmla="*/ 0 h 519"/>
              <a:gd name="T42" fmla="*/ 73025 w 273"/>
              <a:gd name="T43" fmla="*/ 3175 h 519"/>
              <a:gd name="T44" fmla="*/ 87312 w 273"/>
              <a:gd name="T45" fmla="*/ 7938 h 519"/>
              <a:gd name="T46" fmla="*/ 104775 w 273"/>
              <a:gd name="T47" fmla="*/ 19050 h 519"/>
              <a:gd name="T48" fmla="*/ 117475 w 273"/>
              <a:gd name="T49" fmla="*/ 33338 h 51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73" h="519">
                <a:moveTo>
                  <a:pt x="74" y="21"/>
                </a:moveTo>
                <a:lnTo>
                  <a:pt x="273" y="473"/>
                </a:lnTo>
                <a:lnTo>
                  <a:pt x="271" y="486"/>
                </a:lnTo>
                <a:lnTo>
                  <a:pt x="269" y="496"/>
                </a:lnTo>
                <a:lnTo>
                  <a:pt x="264" y="507"/>
                </a:lnTo>
                <a:lnTo>
                  <a:pt x="260" y="512"/>
                </a:lnTo>
                <a:lnTo>
                  <a:pt x="255" y="516"/>
                </a:lnTo>
                <a:lnTo>
                  <a:pt x="250" y="517"/>
                </a:lnTo>
                <a:lnTo>
                  <a:pt x="243" y="519"/>
                </a:lnTo>
                <a:lnTo>
                  <a:pt x="236" y="517"/>
                </a:lnTo>
                <a:lnTo>
                  <a:pt x="227" y="514"/>
                </a:lnTo>
                <a:lnTo>
                  <a:pt x="216" y="507"/>
                </a:lnTo>
                <a:lnTo>
                  <a:pt x="204" y="498"/>
                </a:lnTo>
                <a:lnTo>
                  <a:pt x="0" y="39"/>
                </a:lnTo>
                <a:lnTo>
                  <a:pt x="4" y="28"/>
                </a:lnTo>
                <a:lnTo>
                  <a:pt x="9" y="18"/>
                </a:lnTo>
                <a:lnTo>
                  <a:pt x="16" y="9"/>
                </a:lnTo>
                <a:lnTo>
                  <a:pt x="21" y="5"/>
                </a:lnTo>
                <a:lnTo>
                  <a:pt x="27" y="2"/>
                </a:lnTo>
                <a:lnTo>
                  <a:pt x="32" y="0"/>
                </a:lnTo>
                <a:lnTo>
                  <a:pt x="39" y="0"/>
                </a:lnTo>
                <a:lnTo>
                  <a:pt x="46" y="2"/>
                </a:lnTo>
                <a:lnTo>
                  <a:pt x="55" y="5"/>
                </a:lnTo>
                <a:lnTo>
                  <a:pt x="66" y="12"/>
                </a:lnTo>
                <a:lnTo>
                  <a:pt x="74" y="2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3" name="Freeform 124"/>
          <p:cNvSpPr>
            <a:spLocks/>
          </p:cNvSpPr>
          <p:nvPr/>
        </p:nvSpPr>
        <p:spPr bwMode="auto">
          <a:xfrm>
            <a:off x="5195888" y="4327525"/>
            <a:ext cx="2693987" cy="1652588"/>
          </a:xfrm>
          <a:custGeom>
            <a:avLst/>
            <a:gdLst>
              <a:gd name="T0" fmla="*/ 0 w 1697"/>
              <a:gd name="T1" fmla="*/ 455613 h 1041"/>
              <a:gd name="T2" fmla="*/ 11112 w 1697"/>
              <a:gd name="T3" fmla="*/ 403225 h 1041"/>
              <a:gd name="T4" fmla="*/ 33337 w 1697"/>
              <a:gd name="T5" fmla="*/ 349250 h 1041"/>
              <a:gd name="T6" fmla="*/ 69850 w 1697"/>
              <a:gd name="T7" fmla="*/ 298450 h 1041"/>
              <a:gd name="T8" fmla="*/ 120650 w 1697"/>
              <a:gd name="T9" fmla="*/ 254000 h 1041"/>
              <a:gd name="T10" fmla="*/ 179387 w 1697"/>
              <a:gd name="T11" fmla="*/ 207963 h 1041"/>
              <a:gd name="T12" fmla="*/ 249237 w 1697"/>
              <a:gd name="T13" fmla="*/ 169863 h 1041"/>
              <a:gd name="T14" fmla="*/ 328612 w 1697"/>
              <a:gd name="T15" fmla="*/ 133350 h 1041"/>
              <a:gd name="T16" fmla="*/ 419100 w 1697"/>
              <a:gd name="T17" fmla="*/ 101600 h 1041"/>
              <a:gd name="T18" fmla="*/ 620712 w 1697"/>
              <a:gd name="T19" fmla="*/ 47625 h 1041"/>
              <a:gd name="T20" fmla="*/ 850900 w 1697"/>
              <a:gd name="T21" fmla="*/ 14288 h 1041"/>
              <a:gd name="T22" fmla="*/ 1104900 w 1697"/>
              <a:gd name="T23" fmla="*/ 0 h 1041"/>
              <a:gd name="T24" fmla="*/ 1374775 w 1697"/>
              <a:gd name="T25" fmla="*/ 9525 h 1041"/>
              <a:gd name="T26" fmla="*/ 1644650 w 1697"/>
              <a:gd name="T27" fmla="*/ 36513 h 1041"/>
              <a:gd name="T28" fmla="*/ 1895475 w 1697"/>
              <a:gd name="T29" fmla="*/ 84138 h 1041"/>
              <a:gd name="T30" fmla="*/ 2122487 w 1697"/>
              <a:gd name="T31" fmla="*/ 144463 h 1041"/>
              <a:gd name="T32" fmla="*/ 2319337 w 1697"/>
              <a:gd name="T33" fmla="*/ 220663 h 1041"/>
              <a:gd name="T34" fmla="*/ 2443162 w 1697"/>
              <a:gd name="T35" fmla="*/ 284163 h 1041"/>
              <a:gd name="T36" fmla="*/ 2514600 w 1697"/>
              <a:gd name="T37" fmla="*/ 330200 h 1041"/>
              <a:gd name="T38" fmla="*/ 2573337 w 1697"/>
              <a:gd name="T39" fmla="*/ 377825 h 1041"/>
              <a:gd name="T40" fmla="*/ 2624137 w 1697"/>
              <a:gd name="T41" fmla="*/ 428625 h 1041"/>
              <a:gd name="T42" fmla="*/ 2660650 w 1697"/>
              <a:gd name="T43" fmla="*/ 481013 h 1041"/>
              <a:gd name="T44" fmla="*/ 2682875 w 1697"/>
              <a:gd name="T45" fmla="*/ 534988 h 1041"/>
              <a:gd name="T46" fmla="*/ 2693987 w 1697"/>
              <a:gd name="T47" fmla="*/ 588963 h 1041"/>
              <a:gd name="T48" fmla="*/ 2693987 w 1697"/>
              <a:gd name="T49" fmla="*/ 644525 h 1041"/>
              <a:gd name="T50" fmla="*/ 2693987 w 1697"/>
              <a:gd name="T51" fmla="*/ 1158875 h 1041"/>
              <a:gd name="T52" fmla="*/ 2690812 w 1697"/>
              <a:gd name="T53" fmla="*/ 1220788 h 1041"/>
              <a:gd name="T54" fmla="*/ 2674937 w 1697"/>
              <a:gd name="T55" fmla="*/ 1274763 h 1041"/>
              <a:gd name="T56" fmla="*/ 2643187 w 1697"/>
              <a:gd name="T57" fmla="*/ 1328738 h 1041"/>
              <a:gd name="T58" fmla="*/ 2601912 w 1697"/>
              <a:gd name="T59" fmla="*/ 1376363 h 1041"/>
              <a:gd name="T60" fmla="*/ 2544762 w 1697"/>
              <a:gd name="T61" fmla="*/ 1420813 h 1041"/>
              <a:gd name="T62" fmla="*/ 2479675 w 1697"/>
              <a:gd name="T63" fmla="*/ 1463675 h 1041"/>
              <a:gd name="T64" fmla="*/ 2406650 w 1697"/>
              <a:gd name="T65" fmla="*/ 1500188 h 1041"/>
              <a:gd name="T66" fmla="*/ 2322512 w 1697"/>
              <a:gd name="T67" fmla="*/ 1533525 h 1041"/>
              <a:gd name="T68" fmla="*/ 2179637 w 1697"/>
              <a:gd name="T69" fmla="*/ 1577975 h 1041"/>
              <a:gd name="T70" fmla="*/ 1960562 w 1697"/>
              <a:gd name="T71" fmla="*/ 1620838 h 1041"/>
              <a:gd name="T72" fmla="*/ 1717675 w 1697"/>
              <a:gd name="T73" fmla="*/ 1646238 h 1041"/>
              <a:gd name="T74" fmla="*/ 1455737 w 1697"/>
              <a:gd name="T75" fmla="*/ 1649413 h 1041"/>
              <a:gd name="T76" fmla="*/ 1206500 w 1697"/>
              <a:gd name="T77" fmla="*/ 1631950 h 1041"/>
              <a:gd name="T78" fmla="*/ 992187 w 1697"/>
              <a:gd name="T79" fmla="*/ 1603375 h 1041"/>
              <a:gd name="T80" fmla="*/ 788987 w 1697"/>
              <a:gd name="T81" fmla="*/ 1562100 h 1041"/>
              <a:gd name="T82" fmla="*/ 606425 w 1697"/>
              <a:gd name="T83" fmla="*/ 1508125 h 1041"/>
              <a:gd name="T84" fmla="*/ 444500 w 1697"/>
              <a:gd name="T85" fmla="*/ 1443038 h 1041"/>
              <a:gd name="T86" fmla="*/ 300037 w 1697"/>
              <a:gd name="T87" fmla="*/ 1373188 h 1041"/>
              <a:gd name="T88" fmla="*/ 184150 w 1697"/>
              <a:gd name="T89" fmla="*/ 1293813 h 1041"/>
              <a:gd name="T90" fmla="*/ 98425 w 1697"/>
              <a:gd name="T91" fmla="*/ 1209675 h 1041"/>
              <a:gd name="T92" fmla="*/ 63500 w 1697"/>
              <a:gd name="T93" fmla="*/ 1168400 h 1041"/>
              <a:gd name="T94" fmla="*/ 38100 w 1697"/>
              <a:gd name="T95" fmla="*/ 1128713 h 1041"/>
              <a:gd name="T96" fmla="*/ 15875 w 1697"/>
              <a:gd name="T97" fmla="*/ 1084263 h 1041"/>
              <a:gd name="T98" fmla="*/ 1587 w 1697"/>
              <a:gd name="T99" fmla="*/ 1038225 h 1041"/>
              <a:gd name="T100" fmla="*/ 0 w 1697"/>
              <a:gd name="T101" fmla="*/ 990600 h 1041"/>
              <a:gd name="T102" fmla="*/ 0 w 1697"/>
              <a:gd name="T103" fmla="*/ 476250 h 1041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697" h="1041">
                <a:moveTo>
                  <a:pt x="0" y="300"/>
                </a:moveTo>
                <a:lnTo>
                  <a:pt x="0" y="287"/>
                </a:lnTo>
                <a:lnTo>
                  <a:pt x="1" y="270"/>
                </a:lnTo>
                <a:lnTo>
                  <a:pt x="7" y="254"/>
                </a:lnTo>
                <a:lnTo>
                  <a:pt x="12" y="236"/>
                </a:lnTo>
                <a:lnTo>
                  <a:pt x="21" y="220"/>
                </a:lnTo>
                <a:lnTo>
                  <a:pt x="31" y="204"/>
                </a:lnTo>
                <a:lnTo>
                  <a:pt x="44" y="188"/>
                </a:lnTo>
                <a:lnTo>
                  <a:pt x="58" y="174"/>
                </a:lnTo>
                <a:lnTo>
                  <a:pt x="76" y="160"/>
                </a:lnTo>
                <a:lnTo>
                  <a:pt x="93" y="146"/>
                </a:lnTo>
                <a:lnTo>
                  <a:pt x="113" y="131"/>
                </a:lnTo>
                <a:lnTo>
                  <a:pt x="134" y="119"/>
                </a:lnTo>
                <a:lnTo>
                  <a:pt x="157" y="107"/>
                </a:lnTo>
                <a:lnTo>
                  <a:pt x="180" y="94"/>
                </a:lnTo>
                <a:lnTo>
                  <a:pt x="207" y="84"/>
                </a:lnTo>
                <a:lnTo>
                  <a:pt x="233" y="73"/>
                </a:lnTo>
                <a:lnTo>
                  <a:pt x="264" y="64"/>
                </a:lnTo>
                <a:lnTo>
                  <a:pt x="324" y="46"/>
                </a:lnTo>
                <a:lnTo>
                  <a:pt x="391" y="30"/>
                </a:lnTo>
                <a:lnTo>
                  <a:pt x="462" y="18"/>
                </a:lnTo>
                <a:lnTo>
                  <a:pt x="536" y="9"/>
                </a:lnTo>
                <a:lnTo>
                  <a:pt x="614" y="4"/>
                </a:lnTo>
                <a:lnTo>
                  <a:pt x="696" y="0"/>
                </a:lnTo>
                <a:lnTo>
                  <a:pt x="779" y="0"/>
                </a:lnTo>
                <a:lnTo>
                  <a:pt x="866" y="6"/>
                </a:lnTo>
                <a:lnTo>
                  <a:pt x="953" y="13"/>
                </a:lnTo>
                <a:lnTo>
                  <a:pt x="1036" y="23"/>
                </a:lnTo>
                <a:lnTo>
                  <a:pt x="1116" y="38"/>
                </a:lnTo>
                <a:lnTo>
                  <a:pt x="1194" y="53"/>
                </a:lnTo>
                <a:lnTo>
                  <a:pt x="1268" y="71"/>
                </a:lnTo>
                <a:lnTo>
                  <a:pt x="1337" y="91"/>
                </a:lnTo>
                <a:lnTo>
                  <a:pt x="1401" y="114"/>
                </a:lnTo>
                <a:lnTo>
                  <a:pt x="1461" y="139"/>
                </a:lnTo>
                <a:lnTo>
                  <a:pt x="1515" y="165"/>
                </a:lnTo>
                <a:lnTo>
                  <a:pt x="1539" y="179"/>
                </a:lnTo>
                <a:lnTo>
                  <a:pt x="1562" y="193"/>
                </a:lnTo>
                <a:lnTo>
                  <a:pt x="1584" y="208"/>
                </a:lnTo>
                <a:lnTo>
                  <a:pt x="1603" y="224"/>
                </a:lnTo>
                <a:lnTo>
                  <a:pt x="1621" y="238"/>
                </a:lnTo>
                <a:lnTo>
                  <a:pt x="1637" y="254"/>
                </a:lnTo>
                <a:lnTo>
                  <a:pt x="1653" y="270"/>
                </a:lnTo>
                <a:lnTo>
                  <a:pt x="1665" y="286"/>
                </a:lnTo>
                <a:lnTo>
                  <a:pt x="1676" y="303"/>
                </a:lnTo>
                <a:lnTo>
                  <a:pt x="1683" y="319"/>
                </a:lnTo>
                <a:lnTo>
                  <a:pt x="1690" y="337"/>
                </a:lnTo>
                <a:lnTo>
                  <a:pt x="1694" y="355"/>
                </a:lnTo>
                <a:lnTo>
                  <a:pt x="1697" y="371"/>
                </a:lnTo>
                <a:lnTo>
                  <a:pt x="1697" y="388"/>
                </a:lnTo>
                <a:lnTo>
                  <a:pt x="1697" y="406"/>
                </a:lnTo>
                <a:lnTo>
                  <a:pt x="1697" y="718"/>
                </a:lnTo>
                <a:lnTo>
                  <a:pt x="1697" y="730"/>
                </a:lnTo>
                <a:lnTo>
                  <a:pt x="1697" y="753"/>
                </a:lnTo>
                <a:lnTo>
                  <a:pt x="1695" y="769"/>
                </a:lnTo>
                <a:lnTo>
                  <a:pt x="1690" y="787"/>
                </a:lnTo>
                <a:lnTo>
                  <a:pt x="1685" y="803"/>
                </a:lnTo>
                <a:lnTo>
                  <a:pt x="1676" y="821"/>
                </a:lnTo>
                <a:lnTo>
                  <a:pt x="1665" y="837"/>
                </a:lnTo>
                <a:lnTo>
                  <a:pt x="1653" y="851"/>
                </a:lnTo>
                <a:lnTo>
                  <a:pt x="1639" y="867"/>
                </a:lnTo>
                <a:lnTo>
                  <a:pt x="1623" y="881"/>
                </a:lnTo>
                <a:lnTo>
                  <a:pt x="1603" y="895"/>
                </a:lnTo>
                <a:lnTo>
                  <a:pt x="1584" y="908"/>
                </a:lnTo>
                <a:lnTo>
                  <a:pt x="1562" y="922"/>
                </a:lnTo>
                <a:lnTo>
                  <a:pt x="1539" y="934"/>
                </a:lnTo>
                <a:lnTo>
                  <a:pt x="1516" y="945"/>
                </a:lnTo>
                <a:lnTo>
                  <a:pt x="1490" y="955"/>
                </a:lnTo>
                <a:lnTo>
                  <a:pt x="1463" y="966"/>
                </a:lnTo>
                <a:lnTo>
                  <a:pt x="1433" y="977"/>
                </a:lnTo>
                <a:lnTo>
                  <a:pt x="1373" y="994"/>
                </a:lnTo>
                <a:lnTo>
                  <a:pt x="1306" y="1010"/>
                </a:lnTo>
                <a:lnTo>
                  <a:pt x="1235" y="1021"/>
                </a:lnTo>
                <a:lnTo>
                  <a:pt x="1160" y="1032"/>
                </a:lnTo>
                <a:lnTo>
                  <a:pt x="1082" y="1037"/>
                </a:lnTo>
                <a:lnTo>
                  <a:pt x="1001" y="1041"/>
                </a:lnTo>
                <a:lnTo>
                  <a:pt x="917" y="1039"/>
                </a:lnTo>
                <a:lnTo>
                  <a:pt x="831" y="1035"/>
                </a:lnTo>
                <a:lnTo>
                  <a:pt x="760" y="1028"/>
                </a:lnTo>
                <a:lnTo>
                  <a:pt x="691" y="1021"/>
                </a:lnTo>
                <a:lnTo>
                  <a:pt x="625" y="1010"/>
                </a:lnTo>
                <a:lnTo>
                  <a:pt x="559" y="998"/>
                </a:lnTo>
                <a:lnTo>
                  <a:pt x="497" y="984"/>
                </a:lnTo>
                <a:lnTo>
                  <a:pt x="439" y="968"/>
                </a:lnTo>
                <a:lnTo>
                  <a:pt x="382" y="950"/>
                </a:lnTo>
                <a:lnTo>
                  <a:pt x="329" y="931"/>
                </a:lnTo>
                <a:lnTo>
                  <a:pt x="280" y="909"/>
                </a:lnTo>
                <a:lnTo>
                  <a:pt x="232" y="888"/>
                </a:lnTo>
                <a:lnTo>
                  <a:pt x="189" y="865"/>
                </a:lnTo>
                <a:lnTo>
                  <a:pt x="150" y="840"/>
                </a:lnTo>
                <a:lnTo>
                  <a:pt x="116" y="815"/>
                </a:lnTo>
                <a:lnTo>
                  <a:pt x="86" y="789"/>
                </a:lnTo>
                <a:lnTo>
                  <a:pt x="62" y="762"/>
                </a:lnTo>
                <a:lnTo>
                  <a:pt x="51" y="750"/>
                </a:lnTo>
                <a:lnTo>
                  <a:pt x="40" y="736"/>
                </a:lnTo>
                <a:lnTo>
                  <a:pt x="31" y="723"/>
                </a:lnTo>
                <a:lnTo>
                  <a:pt x="24" y="711"/>
                </a:lnTo>
                <a:lnTo>
                  <a:pt x="17" y="697"/>
                </a:lnTo>
                <a:lnTo>
                  <a:pt x="10" y="683"/>
                </a:lnTo>
                <a:lnTo>
                  <a:pt x="7" y="668"/>
                </a:lnTo>
                <a:lnTo>
                  <a:pt x="1" y="654"/>
                </a:lnTo>
                <a:lnTo>
                  <a:pt x="0" y="638"/>
                </a:lnTo>
                <a:lnTo>
                  <a:pt x="0" y="624"/>
                </a:lnTo>
                <a:lnTo>
                  <a:pt x="0" y="305"/>
                </a:lnTo>
                <a:lnTo>
                  <a:pt x="0" y="300"/>
                </a:lnTo>
                <a:close/>
              </a:path>
            </a:pathLst>
          </a:custGeom>
          <a:solidFill>
            <a:srgbClr val="F7F7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4" name="Freeform 125"/>
          <p:cNvSpPr>
            <a:spLocks/>
          </p:cNvSpPr>
          <p:nvPr/>
        </p:nvSpPr>
        <p:spPr bwMode="auto">
          <a:xfrm>
            <a:off x="5195888" y="4327525"/>
            <a:ext cx="2693987" cy="1096963"/>
          </a:xfrm>
          <a:custGeom>
            <a:avLst/>
            <a:gdLst>
              <a:gd name="T0" fmla="*/ 0 w 1697"/>
              <a:gd name="T1" fmla="*/ 484188 h 691"/>
              <a:gd name="T2" fmla="*/ 11112 w 1697"/>
              <a:gd name="T3" fmla="*/ 538163 h 691"/>
              <a:gd name="T4" fmla="*/ 33337 w 1697"/>
              <a:gd name="T5" fmla="*/ 593725 h 691"/>
              <a:gd name="T6" fmla="*/ 69850 w 1697"/>
              <a:gd name="T7" fmla="*/ 647700 h 691"/>
              <a:gd name="T8" fmla="*/ 114300 w 1697"/>
              <a:gd name="T9" fmla="*/ 698500 h 691"/>
              <a:gd name="T10" fmla="*/ 173037 w 1697"/>
              <a:gd name="T11" fmla="*/ 749300 h 691"/>
              <a:gd name="T12" fmla="*/ 244475 w 1697"/>
              <a:gd name="T13" fmla="*/ 800100 h 691"/>
              <a:gd name="T14" fmla="*/ 322262 w 1697"/>
              <a:gd name="T15" fmla="*/ 844550 h 691"/>
              <a:gd name="T16" fmla="*/ 457200 w 1697"/>
              <a:gd name="T17" fmla="*/ 906463 h 691"/>
              <a:gd name="T18" fmla="*/ 666750 w 1697"/>
              <a:gd name="T19" fmla="*/ 982663 h 691"/>
              <a:gd name="T20" fmla="*/ 904875 w 1697"/>
              <a:gd name="T21" fmla="*/ 1038225 h 691"/>
              <a:gd name="T22" fmla="*/ 1163637 w 1697"/>
              <a:gd name="T23" fmla="*/ 1077913 h 691"/>
              <a:gd name="T24" fmla="*/ 1431925 w 1697"/>
              <a:gd name="T25" fmla="*/ 1096963 h 691"/>
              <a:gd name="T26" fmla="*/ 1681162 w 1697"/>
              <a:gd name="T27" fmla="*/ 1095375 h 691"/>
              <a:gd name="T28" fmla="*/ 1912937 w 1697"/>
              <a:gd name="T29" fmla="*/ 1074738 h 691"/>
              <a:gd name="T30" fmla="*/ 2122487 w 1697"/>
              <a:gd name="T31" fmla="*/ 1035050 h 691"/>
              <a:gd name="T32" fmla="*/ 2306637 w 1697"/>
              <a:gd name="T33" fmla="*/ 982663 h 691"/>
              <a:gd name="T34" fmla="*/ 2424112 w 1697"/>
              <a:gd name="T35" fmla="*/ 931863 h 691"/>
              <a:gd name="T36" fmla="*/ 2492375 w 1697"/>
              <a:gd name="T37" fmla="*/ 892175 h 691"/>
              <a:gd name="T38" fmla="*/ 2547937 w 1697"/>
              <a:gd name="T39" fmla="*/ 852488 h 691"/>
              <a:gd name="T40" fmla="*/ 2595562 w 1697"/>
              <a:gd name="T41" fmla="*/ 808038 h 691"/>
              <a:gd name="T42" fmla="*/ 2635250 w 1697"/>
              <a:gd name="T43" fmla="*/ 763588 h 691"/>
              <a:gd name="T44" fmla="*/ 2660650 w 1697"/>
              <a:gd name="T45" fmla="*/ 712788 h 691"/>
              <a:gd name="T46" fmla="*/ 2682875 w 1697"/>
              <a:gd name="T47" fmla="*/ 650875 h 691"/>
              <a:gd name="T48" fmla="*/ 2693987 w 1697"/>
              <a:gd name="T49" fmla="*/ 615950 h 691"/>
              <a:gd name="T50" fmla="*/ 2690812 w 1697"/>
              <a:gd name="T51" fmla="*/ 560388 h 691"/>
              <a:gd name="T52" fmla="*/ 2674937 w 1697"/>
              <a:gd name="T53" fmla="*/ 506413 h 691"/>
              <a:gd name="T54" fmla="*/ 2643187 w 1697"/>
              <a:gd name="T55" fmla="*/ 454025 h 691"/>
              <a:gd name="T56" fmla="*/ 2601912 w 1697"/>
              <a:gd name="T57" fmla="*/ 403225 h 691"/>
              <a:gd name="T58" fmla="*/ 2547937 w 1697"/>
              <a:gd name="T59" fmla="*/ 352425 h 691"/>
              <a:gd name="T60" fmla="*/ 2479675 w 1697"/>
              <a:gd name="T61" fmla="*/ 304800 h 691"/>
              <a:gd name="T62" fmla="*/ 2405062 w 1697"/>
              <a:gd name="T63" fmla="*/ 258763 h 691"/>
              <a:gd name="T64" fmla="*/ 2227262 w 1697"/>
              <a:gd name="T65" fmla="*/ 180975 h 691"/>
              <a:gd name="T66" fmla="*/ 2012950 w 1697"/>
              <a:gd name="T67" fmla="*/ 109538 h 691"/>
              <a:gd name="T68" fmla="*/ 1774825 w 1697"/>
              <a:gd name="T69" fmla="*/ 57150 h 691"/>
              <a:gd name="T70" fmla="*/ 1512887 w 1697"/>
              <a:gd name="T71" fmla="*/ 20638 h 691"/>
              <a:gd name="T72" fmla="*/ 1239837 w 1697"/>
              <a:gd name="T73" fmla="*/ 0 h 691"/>
              <a:gd name="T74" fmla="*/ 974725 w 1697"/>
              <a:gd name="T75" fmla="*/ 3175 h 691"/>
              <a:gd name="T76" fmla="*/ 733425 w 1697"/>
              <a:gd name="T77" fmla="*/ 28575 h 691"/>
              <a:gd name="T78" fmla="*/ 517525 w 1697"/>
              <a:gd name="T79" fmla="*/ 71438 h 691"/>
              <a:gd name="T80" fmla="*/ 373062 w 1697"/>
              <a:gd name="T81" fmla="*/ 115888 h 691"/>
              <a:gd name="T82" fmla="*/ 288925 w 1697"/>
              <a:gd name="T83" fmla="*/ 149225 h 691"/>
              <a:gd name="T84" fmla="*/ 212725 w 1697"/>
              <a:gd name="T85" fmla="*/ 188913 h 691"/>
              <a:gd name="T86" fmla="*/ 147637 w 1697"/>
              <a:gd name="T87" fmla="*/ 228600 h 691"/>
              <a:gd name="T88" fmla="*/ 95250 w 1697"/>
              <a:gd name="T89" fmla="*/ 273050 h 691"/>
              <a:gd name="T90" fmla="*/ 52387 w 1697"/>
              <a:gd name="T91" fmla="*/ 323850 h 691"/>
              <a:gd name="T92" fmla="*/ 22225 w 1697"/>
              <a:gd name="T93" fmla="*/ 374650 h 691"/>
              <a:gd name="T94" fmla="*/ 4762 w 1697"/>
              <a:gd name="T95" fmla="*/ 428625 h 69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697" h="691">
                <a:moveTo>
                  <a:pt x="0" y="287"/>
                </a:moveTo>
                <a:lnTo>
                  <a:pt x="0" y="305"/>
                </a:lnTo>
                <a:lnTo>
                  <a:pt x="1" y="323"/>
                </a:lnTo>
                <a:lnTo>
                  <a:pt x="7" y="339"/>
                </a:lnTo>
                <a:lnTo>
                  <a:pt x="12" y="356"/>
                </a:lnTo>
                <a:lnTo>
                  <a:pt x="21" y="374"/>
                </a:lnTo>
                <a:lnTo>
                  <a:pt x="31" y="390"/>
                </a:lnTo>
                <a:lnTo>
                  <a:pt x="44" y="408"/>
                </a:lnTo>
                <a:lnTo>
                  <a:pt x="56" y="424"/>
                </a:lnTo>
                <a:lnTo>
                  <a:pt x="72" y="440"/>
                </a:lnTo>
                <a:lnTo>
                  <a:pt x="90" y="457"/>
                </a:lnTo>
                <a:lnTo>
                  <a:pt x="109" y="472"/>
                </a:lnTo>
                <a:lnTo>
                  <a:pt x="131" y="488"/>
                </a:lnTo>
                <a:lnTo>
                  <a:pt x="154" y="504"/>
                </a:lnTo>
                <a:lnTo>
                  <a:pt x="177" y="518"/>
                </a:lnTo>
                <a:lnTo>
                  <a:pt x="203" y="532"/>
                </a:lnTo>
                <a:lnTo>
                  <a:pt x="230" y="546"/>
                </a:lnTo>
                <a:lnTo>
                  <a:pt x="288" y="571"/>
                </a:lnTo>
                <a:lnTo>
                  <a:pt x="352" y="596"/>
                </a:lnTo>
                <a:lnTo>
                  <a:pt x="420" y="619"/>
                </a:lnTo>
                <a:lnTo>
                  <a:pt x="492" y="638"/>
                </a:lnTo>
                <a:lnTo>
                  <a:pt x="570" y="654"/>
                </a:lnTo>
                <a:lnTo>
                  <a:pt x="650" y="668"/>
                </a:lnTo>
                <a:lnTo>
                  <a:pt x="733" y="679"/>
                </a:lnTo>
                <a:lnTo>
                  <a:pt x="818" y="688"/>
                </a:lnTo>
                <a:lnTo>
                  <a:pt x="902" y="691"/>
                </a:lnTo>
                <a:lnTo>
                  <a:pt x="981" y="691"/>
                </a:lnTo>
                <a:lnTo>
                  <a:pt x="1059" y="690"/>
                </a:lnTo>
                <a:lnTo>
                  <a:pt x="1134" y="684"/>
                </a:lnTo>
                <a:lnTo>
                  <a:pt x="1205" y="677"/>
                </a:lnTo>
                <a:lnTo>
                  <a:pt x="1274" y="667"/>
                </a:lnTo>
                <a:lnTo>
                  <a:pt x="1337" y="652"/>
                </a:lnTo>
                <a:lnTo>
                  <a:pt x="1398" y="636"/>
                </a:lnTo>
                <a:lnTo>
                  <a:pt x="1453" y="619"/>
                </a:lnTo>
                <a:lnTo>
                  <a:pt x="1504" y="597"/>
                </a:lnTo>
                <a:lnTo>
                  <a:pt x="1527" y="587"/>
                </a:lnTo>
                <a:lnTo>
                  <a:pt x="1548" y="574"/>
                </a:lnTo>
                <a:lnTo>
                  <a:pt x="1570" y="562"/>
                </a:lnTo>
                <a:lnTo>
                  <a:pt x="1589" y="550"/>
                </a:lnTo>
                <a:lnTo>
                  <a:pt x="1605" y="537"/>
                </a:lnTo>
                <a:lnTo>
                  <a:pt x="1621" y="523"/>
                </a:lnTo>
                <a:lnTo>
                  <a:pt x="1635" y="509"/>
                </a:lnTo>
                <a:lnTo>
                  <a:pt x="1649" y="495"/>
                </a:lnTo>
                <a:lnTo>
                  <a:pt x="1660" y="481"/>
                </a:lnTo>
                <a:lnTo>
                  <a:pt x="1669" y="465"/>
                </a:lnTo>
                <a:lnTo>
                  <a:pt x="1676" y="449"/>
                </a:lnTo>
                <a:lnTo>
                  <a:pt x="1681" y="433"/>
                </a:lnTo>
                <a:lnTo>
                  <a:pt x="1690" y="410"/>
                </a:lnTo>
                <a:lnTo>
                  <a:pt x="1695" y="397"/>
                </a:lnTo>
                <a:lnTo>
                  <a:pt x="1697" y="388"/>
                </a:lnTo>
                <a:lnTo>
                  <a:pt x="1697" y="371"/>
                </a:lnTo>
                <a:lnTo>
                  <a:pt x="1695" y="353"/>
                </a:lnTo>
                <a:lnTo>
                  <a:pt x="1690" y="335"/>
                </a:lnTo>
                <a:lnTo>
                  <a:pt x="1685" y="319"/>
                </a:lnTo>
                <a:lnTo>
                  <a:pt x="1676" y="302"/>
                </a:lnTo>
                <a:lnTo>
                  <a:pt x="1665" y="286"/>
                </a:lnTo>
                <a:lnTo>
                  <a:pt x="1653" y="270"/>
                </a:lnTo>
                <a:lnTo>
                  <a:pt x="1639" y="254"/>
                </a:lnTo>
                <a:lnTo>
                  <a:pt x="1623" y="238"/>
                </a:lnTo>
                <a:lnTo>
                  <a:pt x="1605" y="222"/>
                </a:lnTo>
                <a:lnTo>
                  <a:pt x="1584" y="208"/>
                </a:lnTo>
                <a:lnTo>
                  <a:pt x="1562" y="192"/>
                </a:lnTo>
                <a:lnTo>
                  <a:pt x="1539" y="178"/>
                </a:lnTo>
                <a:lnTo>
                  <a:pt x="1515" y="163"/>
                </a:lnTo>
                <a:lnTo>
                  <a:pt x="1461" y="137"/>
                </a:lnTo>
                <a:lnTo>
                  <a:pt x="1403" y="114"/>
                </a:lnTo>
                <a:lnTo>
                  <a:pt x="1337" y="91"/>
                </a:lnTo>
                <a:lnTo>
                  <a:pt x="1268" y="69"/>
                </a:lnTo>
                <a:lnTo>
                  <a:pt x="1196" y="52"/>
                </a:lnTo>
                <a:lnTo>
                  <a:pt x="1118" y="36"/>
                </a:lnTo>
                <a:lnTo>
                  <a:pt x="1036" y="23"/>
                </a:lnTo>
                <a:lnTo>
                  <a:pt x="953" y="13"/>
                </a:lnTo>
                <a:lnTo>
                  <a:pt x="866" y="4"/>
                </a:lnTo>
                <a:lnTo>
                  <a:pt x="781" y="0"/>
                </a:lnTo>
                <a:lnTo>
                  <a:pt x="696" y="0"/>
                </a:lnTo>
                <a:lnTo>
                  <a:pt x="614" y="2"/>
                </a:lnTo>
                <a:lnTo>
                  <a:pt x="536" y="9"/>
                </a:lnTo>
                <a:lnTo>
                  <a:pt x="462" y="18"/>
                </a:lnTo>
                <a:lnTo>
                  <a:pt x="391" y="30"/>
                </a:lnTo>
                <a:lnTo>
                  <a:pt x="326" y="45"/>
                </a:lnTo>
                <a:lnTo>
                  <a:pt x="264" y="62"/>
                </a:lnTo>
                <a:lnTo>
                  <a:pt x="235" y="73"/>
                </a:lnTo>
                <a:lnTo>
                  <a:pt x="209" y="84"/>
                </a:lnTo>
                <a:lnTo>
                  <a:pt x="182" y="94"/>
                </a:lnTo>
                <a:lnTo>
                  <a:pt x="157" y="107"/>
                </a:lnTo>
                <a:lnTo>
                  <a:pt x="134" y="119"/>
                </a:lnTo>
                <a:lnTo>
                  <a:pt x="113" y="131"/>
                </a:lnTo>
                <a:lnTo>
                  <a:pt x="93" y="144"/>
                </a:lnTo>
                <a:lnTo>
                  <a:pt x="76" y="158"/>
                </a:lnTo>
                <a:lnTo>
                  <a:pt x="60" y="172"/>
                </a:lnTo>
                <a:lnTo>
                  <a:pt x="46" y="188"/>
                </a:lnTo>
                <a:lnTo>
                  <a:pt x="33" y="204"/>
                </a:lnTo>
                <a:lnTo>
                  <a:pt x="23" y="220"/>
                </a:lnTo>
                <a:lnTo>
                  <a:pt x="14" y="236"/>
                </a:lnTo>
                <a:lnTo>
                  <a:pt x="7" y="252"/>
                </a:lnTo>
                <a:lnTo>
                  <a:pt x="3" y="270"/>
                </a:lnTo>
                <a:lnTo>
                  <a:pt x="0" y="287"/>
                </a:lnTo>
                <a:close/>
              </a:path>
            </a:pathLst>
          </a:custGeom>
          <a:solidFill>
            <a:srgbClr val="E1E3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5" name="Freeform 126"/>
          <p:cNvSpPr>
            <a:spLocks/>
          </p:cNvSpPr>
          <p:nvPr/>
        </p:nvSpPr>
        <p:spPr bwMode="auto">
          <a:xfrm>
            <a:off x="5295900" y="4316413"/>
            <a:ext cx="2492375" cy="895350"/>
          </a:xfrm>
          <a:custGeom>
            <a:avLst/>
            <a:gdLst>
              <a:gd name="T0" fmla="*/ 0 w 1570"/>
              <a:gd name="T1" fmla="*/ 382588 h 564"/>
              <a:gd name="T2" fmla="*/ 9525 w 1570"/>
              <a:gd name="T3" fmla="*/ 428625 h 564"/>
              <a:gd name="T4" fmla="*/ 31750 w 1570"/>
              <a:gd name="T5" fmla="*/ 473075 h 564"/>
              <a:gd name="T6" fmla="*/ 65088 w 1570"/>
              <a:gd name="T7" fmla="*/ 517525 h 564"/>
              <a:gd name="T8" fmla="*/ 107950 w 1570"/>
              <a:gd name="T9" fmla="*/ 560388 h 564"/>
              <a:gd name="T10" fmla="*/ 163513 w 1570"/>
              <a:gd name="T11" fmla="*/ 601663 h 564"/>
              <a:gd name="T12" fmla="*/ 261938 w 1570"/>
              <a:gd name="T13" fmla="*/ 661988 h 564"/>
              <a:gd name="T14" fmla="*/ 425450 w 1570"/>
              <a:gd name="T15" fmla="*/ 731838 h 564"/>
              <a:gd name="T16" fmla="*/ 622300 w 1570"/>
              <a:gd name="T17" fmla="*/ 793750 h 564"/>
              <a:gd name="T18" fmla="*/ 841375 w 1570"/>
              <a:gd name="T19" fmla="*/ 841375 h 564"/>
              <a:gd name="T20" fmla="*/ 1081088 w 1570"/>
              <a:gd name="T21" fmla="*/ 874713 h 564"/>
              <a:gd name="T22" fmla="*/ 1328738 w 1570"/>
              <a:gd name="T23" fmla="*/ 895350 h 564"/>
              <a:gd name="T24" fmla="*/ 1558925 w 1570"/>
              <a:gd name="T25" fmla="*/ 895350 h 564"/>
              <a:gd name="T26" fmla="*/ 1774825 w 1570"/>
              <a:gd name="T27" fmla="*/ 877888 h 564"/>
              <a:gd name="T28" fmla="*/ 1970088 w 1570"/>
              <a:gd name="T29" fmla="*/ 849313 h 564"/>
              <a:gd name="T30" fmla="*/ 2138363 w 1570"/>
              <a:gd name="T31" fmla="*/ 808038 h 564"/>
              <a:gd name="T32" fmla="*/ 2279650 w 1570"/>
              <a:gd name="T33" fmla="*/ 750888 h 564"/>
              <a:gd name="T34" fmla="*/ 2360613 w 1570"/>
              <a:gd name="T35" fmla="*/ 703263 h 564"/>
              <a:gd name="T36" fmla="*/ 2405063 w 1570"/>
              <a:gd name="T37" fmla="*/ 666750 h 564"/>
              <a:gd name="T38" fmla="*/ 2439988 w 1570"/>
              <a:gd name="T39" fmla="*/ 630238 h 564"/>
              <a:gd name="T40" fmla="*/ 2462213 w 1570"/>
              <a:gd name="T41" fmla="*/ 590550 h 564"/>
              <a:gd name="T42" fmla="*/ 2484438 w 1570"/>
              <a:gd name="T43" fmla="*/ 539750 h 564"/>
              <a:gd name="T44" fmla="*/ 2492375 w 1570"/>
              <a:gd name="T45" fmla="*/ 512763 h 564"/>
              <a:gd name="T46" fmla="*/ 2490788 w 1570"/>
              <a:gd name="T47" fmla="*/ 466725 h 564"/>
              <a:gd name="T48" fmla="*/ 2473325 w 1570"/>
              <a:gd name="T49" fmla="*/ 422275 h 564"/>
              <a:gd name="T50" fmla="*/ 2444750 w 1570"/>
              <a:gd name="T51" fmla="*/ 379413 h 564"/>
              <a:gd name="T52" fmla="*/ 2405063 w 1570"/>
              <a:gd name="T53" fmla="*/ 338138 h 564"/>
              <a:gd name="T54" fmla="*/ 2355850 w 1570"/>
              <a:gd name="T55" fmla="*/ 298450 h 564"/>
              <a:gd name="T56" fmla="*/ 2293938 w 1570"/>
              <a:gd name="T57" fmla="*/ 258763 h 564"/>
              <a:gd name="T58" fmla="*/ 2144713 w 1570"/>
              <a:gd name="T59" fmla="*/ 185738 h 564"/>
              <a:gd name="T60" fmla="*/ 1960563 w 1570"/>
              <a:gd name="T61" fmla="*/ 123825 h 564"/>
              <a:gd name="T62" fmla="*/ 1752600 w 1570"/>
              <a:gd name="T63" fmla="*/ 73025 h 564"/>
              <a:gd name="T64" fmla="*/ 1519238 w 1570"/>
              <a:gd name="T65" fmla="*/ 33338 h 564"/>
              <a:gd name="T66" fmla="*/ 1270000 w 1570"/>
              <a:gd name="T67" fmla="*/ 9525 h 564"/>
              <a:gd name="T68" fmla="*/ 1019175 w 1570"/>
              <a:gd name="T69" fmla="*/ 0 h 564"/>
              <a:gd name="T70" fmla="*/ 785813 w 1570"/>
              <a:gd name="T71" fmla="*/ 9525 h 564"/>
              <a:gd name="T72" fmla="*/ 571500 w 1570"/>
              <a:gd name="T73" fmla="*/ 33338 h 564"/>
              <a:gd name="T74" fmla="*/ 382588 w 1570"/>
              <a:gd name="T75" fmla="*/ 76200 h 564"/>
              <a:gd name="T76" fmla="*/ 228600 w 1570"/>
              <a:gd name="T77" fmla="*/ 130175 h 564"/>
              <a:gd name="T78" fmla="*/ 163513 w 1570"/>
              <a:gd name="T79" fmla="*/ 160338 h 564"/>
              <a:gd name="T80" fmla="*/ 107950 w 1570"/>
              <a:gd name="T81" fmla="*/ 196850 h 564"/>
              <a:gd name="T82" fmla="*/ 65088 w 1570"/>
              <a:gd name="T83" fmla="*/ 233363 h 564"/>
              <a:gd name="T84" fmla="*/ 31750 w 1570"/>
              <a:gd name="T85" fmla="*/ 273050 h 564"/>
              <a:gd name="T86" fmla="*/ 9525 w 1570"/>
              <a:gd name="T87" fmla="*/ 315913 h 564"/>
              <a:gd name="T88" fmla="*/ 0 w 1570"/>
              <a:gd name="T89" fmla="*/ 360363 h 564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570" h="564">
                <a:moveTo>
                  <a:pt x="0" y="227"/>
                </a:moveTo>
                <a:lnTo>
                  <a:pt x="0" y="241"/>
                </a:lnTo>
                <a:lnTo>
                  <a:pt x="2" y="255"/>
                </a:lnTo>
                <a:lnTo>
                  <a:pt x="6" y="270"/>
                </a:lnTo>
                <a:lnTo>
                  <a:pt x="11" y="284"/>
                </a:lnTo>
                <a:lnTo>
                  <a:pt x="20" y="298"/>
                </a:lnTo>
                <a:lnTo>
                  <a:pt x="29" y="312"/>
                </a:lnTo>
                <a:lnTo>
                  <a:pt x="41" y="326"/>
                </a:lnTo>
                <a:lnTo>
                  <a:pt x="53" y="339"/>
                </a:lnTo>
                <a:lnTo>
                  <a:pt x="68" y="353"/>
                </a:lnTo>
                <a:lnTo>
                  <a:pt x="85" y="365"/>
                </a:lnTo>
                <a:lnTo>
                  <a:pt x="103" y="379"/>
                </a:lnTo>
                <a:lnTo>
                  <a:pt x="123" y="392"/>
                </a:lnTo>
                <a:lnTo>
                  <a:pt x="165" y="417"/>
                </a:lnTo>
                <a:lnTo>
                  <a:pt x="215" y="440"/>
                </a:lnTo>
                <a:lnTo>
                  <a:pt x="268" y="461"/>
                </a:lnTo>
                <a:lnTo>
                  <a:pt x="328" y="480"/>
                </a:lnTo>
                <a:lnTo>
                  <a:pt x="392" y="500"/>
                </a:lnTo>
                <a:lnTo>
                  <a:pt x="459" y="516"/>
                </a:lnTo>
                <a:lnTo>
                  <a:pt x="530" y="530"/>
                </a:lnTo>
                <a:lnTo>
                  <a:pt x="605" y="542"/>
                </a:lnTo>
                <a:lnTo>
                  <a:pt x="681" y="551"/>
                </a:lnTo>
                <a:lnTo>
                  <a:pt x="761" y="558"/>
                </a:lnTo>
                <a:lnTo>
                  <a:pt x="837" y="564"/>
                </a:lnTo>
                <a:lnTo>
                  <a:pt x="911" y="564"/>
                </a:lnTo>
                <a:lnTo>
                  <a:pt x="982" y="564"/>
                </a:lnTo>
                <a:lnTo>
                  <a:pt x="1051" y="560"/>
                </a:lnTo>
                <a:lnTo>
                  <a:pt x="1118" y="553"/>
                </a:lnTo>
                <a:lnTo>
                  <a:pt x="1181" y="546"/>
                </a:lnTo>
                <a:lnTo>
                  <a:pt x="1241" y="535"/>
                </a:lnTo>
                <a:lnTo>
                  <a:pt x="1296" y="523"/>
                </a:lnTo>
                <a:lnTo>
                  <a:pt x="1347" y="509"/>
                </a:lnTo>
                <a:lnTo>
                  <a:pt x="1393" y="491"/>
                </a:lnTo>
                <a:lnTo>
                  <a:pt x="1436" y="473"/>
                </a:lnTo>
                <a:lnTo>
                  <a:pt x="1471" y="454"/>
                </a:lnTo>
                <a:lnTo>
                  <a:pt x="1487" y="443"/>
                </a:lnTo>
                <a:lnTo>
                  <a:pt x="1503" y="433"/>
                </a:lnTo>
                <a:lnTo>
                  <a:pt x="1515" y="420"/>
                </a:lnTo>
                <a:lnTo>
                  <a:pt x="1526" y="410"/>
                </a:lnTo>
                <a:lnTo>
                  <a:pt x="1537" y="397"/>
                </a:lnTo>
                <a:lnTo>
                  <a:pt x="1546" y="385"/>
                </a:lnTo>
                <a:lnTo>
                  <a:pt x="1551" y="372"/>
                </a:lnTo>
                <a:lnTo>
                  <a:pt x="1556" y="360"/>
                </a:lnTo>
                <a:lnTo>
                  <a:pt x="1565" y="340"/>
                </a:lnTo>
                <a:lnTo>
                  <a:pt x="1569" y="330"/>
                </a:lnTo>
                <a:lnTo>
                  <a:pt x="1570" y="323"/>
                </a:lnTo>
                <a:lnTo>
                  <a:pt x="1570" y="309"/>
                </a:lnTo>
                <a:lnTo>
                  <a:pt x="1569" y="294"/>
                </a:lnTo>
                <a:lnTo>
                  <a:pt x="1565" y="280"/>
                </a:lnTo>
                <a:lnTo>
                  <a:pt x="1558" y="266"/>
                </a:lnTo>
                <a:lnTo>
                  <a:pt x="1551" y="254"/>
                </a:lnTo>
                <a:lnTo>
                  <a:pt x="1540" y="239"/>
                </a:lnTo>
                <a:lnTo>
                  <a:pt x="1530" y="225"/>
                </a:lnTo>
                <a:lnTo>
                  <a:pt x="1515" y="213"/>
                </a:lnTo>
                <a:lnTo>
                  <a:pt x="1501" y="200"/>
                </a:lnTo>
                <a:lnTo>
                  <a:pt x="1484" y="188"/>
                </a:lnTo>
                <a:lnTo>
                  <a:pt x="1466" y="176"/>
                </a:lnTo>
                <a:lnTo>
                  <a:pt x="1445" y="163"/>
                </a:lnTo>
                <a:lnTo>
                  <a:pt x="1400" y="140"/>
                </a:lnTo>
                <a:lnTo>
                  <a:pt x="1351" y="117"/>
                </a:lnTo>
                <a:lnTo>
                  <a:pt x="1296" y="98"/>
                </a:lnTo>
                <a:lnTo>
                  <a:pt x="1235" y="78"/>
                </a:lnTo>
                <a:lnTo>
                  <a:pt x="1172" y="60"/>
                </a:lnTo>
                <a:lnTo>
                  <a:pt x="1104" y="46"/>
                </a:lnTo>
                <a:lnTo>
                  <a:pt x="1032" y="32"/>
                </a:lnTo>
                <a:lnTo>
                  <a:pt x="957" y="21"/>
                </a:lnTo>
                <a:lnTo>
                  <a:pt x="879" y="13"/>
                </a:lnTo>
                <a:lnTo>
                  <a:pt x="800" y="6"/>
                </a:lnTo>
                <a:lnTo>
                  <a:pt x="720" y="0"/>
                </a:lnTo>
                <a:lnTo>
                  <a:pt x="642" y="0"/>
                </a:lnTo>
                <a:lnTo>
                  <a:pt x="567" y="2"/>
                </a:lnTo>
                <a:lnTo>
                  <a:pt x="495" y="6"/>
                </a:lnTo>
                <a:lnTo>
                  <a:pt x="426" y="13"/>
                </a:lnTo>
                <a:lnTo>
                  <a:pt x="360" y="21"/>
                </a:lnTo>
                <a:lnTo>
                  <a:pt x="298" y="34"/>
                </a:lnTo>
                <a:lnTo>
                  <a:pt x="241" y="48"/>
                </a:lnTo>
                <a:lnTo>
                  <a:pt x="190" y="64"/>
                </a:lnTo>
                <a:lnTo>
                  <a:pt x="144" y="82"/>
                </a:lnTo>
                <a:lnTo>
                  <a:pt x="123" y="92"/>
                </a:lnTo>
                <a:lnTo>
                  <a:pt x="103" y="101"/>
                </a:lnTo>
                <a:lnTo>
                  <a:pt x="85" y="112"/>
                </a:lnTo>
                <a:lnTo>
                  <a:pt x="68" y="124"/>
                </a:lnTo>
                <a:lnTo>
                  <a:pt x="53" y="135"/>
                </a:lnTo>
                <a:lnTo>
                  <a:pt x="41" y="147"/>
                </a:lnTo>
                <a:lnTo>
                  <a:pt x="29" y="160"/>
                </a:lnTo>
                <a:lnTo>
                  <a:pt x="20" y="172"/>
                </a:lnTo>
                <a:lnTo>
                  <a:pt x="11" y="186"/>
                </a:lnTo>
                <a:lnTo>
                  <a:pt x="6" y="199"/>
                </a:lnTo>
                <a:lnTo>
                  <a:pt x="2" y="213"/>
                </a:lnTo>
                <a:lnTo>
                  <a:pt x="0" y="227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6" name="Freeform 127"/>
          <p:cNvSpPr>
            <a:spLocks/>
          </p:cNvSpPr>
          <p:nvPr/>
        </p:nvSpPr>
        <p:spPr bwMode="auto">
          <a:xfrm>
            <a:off x="6053138" y="4364038"/>
            <a:ext cx="1038225" cy="847725"/>
          </a:xfrm>
          <a:custGeom>
            <a:avLst/>
            <a:gdLst>
              <a:gd name="T0" fmla="*/ 1006475 w 654"/>
              <a:gd name="T1" fmla="*/ 731838 h 534"/>
              <a:gd name="T2" fmla="*/ 115888 w 654"/>
              <a:gd name="T3" fmla="*/ 14288 h 534"/>
              <a:gd name="T4" fmla="*/ 87313 w 654"/>
              <a:gd name="T5" fmla="*/ 6350 h 534"/>
              <a:gd name="T6" fmla="*/ 61913 w 654"/>
              <a:gd name="T7" fmla="*/ 0 h 534"/>
              <a:gd name="T8" fmla="*/ 36513 w 654"/>
              <a:gd name="T9" fmla="*/ 0 h 534"/>
              <a:gd name="T10" fmla="*/ 25400 w 654"/>
              <a:gd name="T11" fmla="*/ 3175 h 534"/>
              <a:gd name="T12" fmla="*/ 14288 w 654"/>
              <a:gd name="T13" fmla="*/ 9525 h 534"/>
              <a:gd name="T14" fmla="*/ 6350 w 654"/>
              <a:gd name="T15" fmla="*/ 14288 h 534"/>
              <a:gd name="T16" fmla="*/ 3175 w 654"/>
              <a:gd name="T17" fmla="*/ 25400 h 534"/>
              <a:gd name="T18" fmla="*/ 0 w 654"/>
              <a:gd name="T19" fmla="*/ 39688 h 534"/>
              <a:gd name="T20" fmla="*/ 3175 w 654"/>
              <a:gd name="T21" fmla="*/ 60325 h 534"/>
              <a:gd name="T22" fmla="*/ 11113 w 654"/>
              <a:gd name="T23" fmla="*/ 82550 h 534"/>
              <a:gd name="T24" fmla="*/ 25400 w 654"/>
              <a:gd name="T25" fmla="*/ 109538 h 534"/>
              <a:gd name="T26" fmla="*/ 931863 w 654"/>
              <a:gd name="T27" fmla="*/ 844550 h 534"/>
              <a:gd name="T28" fmla="*/ 958850 w 654"/>
              <a:gd name="T29" fmla="*/ 847725 h 534"/>
              <a:gd name="T30" fmla="*/ 981075 w 654"/>
              <a:gd name="T31" fmla="*/ 847725 h 534"/>
              <a:gd name="T32" fmla="*/ 1006475 w 654"/>
              <a:gd name="T33" fmla="*/ 841375 h 534"/>
              <a:gd name="T34" fmla="*/ 1017588 w 654"/>
              <a:gd name="T35" fmla="*/ 838200 h 534"/>
              <a:gd name="T36" fmla="*/ 1027113 w 654"/>
              <a:gd name="T37" fmla="*/ 830263 h 534"/>
              <a:gd name="T38" fmla="*/ 1031875 w 654"/>
              <a:gd name="T39" fmla="*/ 822325 h 534"/>
              <a:gd name="T40" fmla="*/ 1038225 w 654"/>
              <a:gd name="T41" fmla="*/ 811213 h 534"/>
              <a:gd name="T42" fmla="*/ 1035050 w 654"/>
              <a:gd name="T43" fmla="*/ 796925 h 534"/>
              <a:gd name="T44" fmla="*/ 1031875 w 654"/>
              <a:gd name="T45" fmla="*/ 776288 h 534"/>
              <a:gd name="T46" fmla="*/ 1020763 w 654"/>
              <a:gd name="T47" fmla="*/ 757238 h 534"/>
              <a:gd name="T48" fmla="*/ 1006475 w 654"/>
              <a:gd name="T49" fmla="*/ 731838 h 534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654" h="534">
                <a:moveTo>
                  <a:pt x="634" y="461"/>
                </a:moveTo>
                <a:lnTo>
                  <a:pt x="73" y="9"/>
                </a:lnTo>
                <a:lnTo>
                  <a:pt x="55" y="4"/>
                </a:lnTo>
                <a:lnTo>
                  <a:pt x="39" y="0"/>
                </a:lnTo>
                <a:lnTo>
                  <a:pt x="23" y="0"/>
                </a:lnTo>
                <a:lnTo>
                  <a:pt x="16" y="2"/>
                </a:lnTo>
                <a:lnTo>
                  <a:pt x="9" y="6"/>
                </a:lnTo>
                <a:lnTo>
                  <a:pt x="4" y="9"/>
                </a:lnTo>
                <a:lnTo>
                  <a:pt x="2" y="16"/>
                </a:lnTo>
                <a:lnTo>
                  <a:pt x="0" y="25"/>
                </a:lnTo>
                <a:lnTo>
                  <a:pt x="2" y="38"/>
                </a:lnTo>
                <a:lnTo>
                  <a:pt x="7" y="52"/>
                </a:lnTo>
                <a:lnTo>
                  <a:pt x="16" y="69"/>
                </a:lnTo>
                <a:lnTo>
                  <a:pt x="587" y="532"/>
                </a:lnTo>
                <a:lnTo>
                  <a:pt x="604" y="534"/>
                </a:lnTo>
                <a:lnTo>
                  <a:pt x="618" y="534"/>
                </a:lnTo>
                <a:lnTo>
                  <a:pt x="634" y="530"/>
                </a:lnTo>
                <a:lnTo>
                  <a:pt x="641" y="528"/>
                </a:lnTo>
                <a:lnTo>
                  <a:pt x="647" y="523"/>
                </a:lnTo>
                <a:lnTo>
                  <a:pt x="650" y="518"/>
                </a:lnTo>
                <a:lnTo>
                  <a:pt x="654" y="511"/>
                </a:lnTo>
                <a:lnTo>
                  <a:pt x="652" y="502"/>
                </a:lnTo>
                <a:lnTo>
                  <a:pt x="650" y="489"/>
                </a:lnTo>
                <a:lnTo>
                  <a:pt x="643" y="477"/>
                </a:lnTo>
                <a:lnTo>
                  <a:pt x="634" y="461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7" name="Freeform 128"/>
          <p:cNvSpPr>
            <a:spLocks/>
          </p:cNvSpPr>
          <p:nvPr/>
        </p:nvSpPr>
        <p:spPr bwMode="auto">
          <a:xfrm>
            <a:off x="1703388" y="2833688"/>
            <a:ext cx="2009775" cy="1230312"/>
          </a:xfrm>
          <a:custGeom>
            <a:avLst/>
            <a:gdLst>
              <a:gd name="T0" fmla="*/ 2009775 w 1266"/>
              <a:gd name="T1" fmla="*/ 341312 h 775"/>
              <a:gd name="T2" fmla="*/ 2000250 w 1266"/>
              <a:gd name="T3" fmla="*/ 298450 h 775"/>
              <a:gd name="T4" fmla="*/ 1984375 w 1266"/>
              <a:gd name="T5" fmla="*/ 258762 h 775"/>
              <a:gd name="T6" fmla="*/ 1955800 w 1266"/>
              <a:gd name="T7" fmla="*/ 222250 h 775"/>
              <a:gd name="T8" fmla="*/ 1919288 w 1266"/>
              <a:gd name="T9" fmla="*/ 188912 h 775"/>
              <a:gd name="T10" fmla="*/ 1874838 w 1266"/>
              <a:gd name="T11" fmla="*/ 155575 h 775"/>
              <a:gd name="T12" fmla="*/ 1763713 w 1266"/>
              <a:gd name="T13" fmla="*/ 98425 h 775"/>
              <a:gd name="T14" fmla="*/ 1624013 w 1266"/>
              <a:gd name="T15" fmla="*/ 53975 h 775"/>
              <a:gd name="T16" fmla="*/ 1463675 w 1266"/>
              <a:gd name="T17" fmla="*/ 22225 h 775"/>
              <a:gd name="T18" fmla="*/ 1281113 w 1266"/>
              <a:gd name="T19" fmla="*/ 3175 h 775"/>
              <a:gd name="T20" fmla="*/ 1085850 w 1266"/>
              <a:gd name="T21" fmla="*/ 0 h 775"/>
              <a:gd name="T22" fmla="*/ 881063 w 1266"/>
              <a:gd name="T23" fmla="*/ 17462 h 775"/>
              <a:gd name="T24" fmla="*/ 687388 w 1266"/>
              <a:gd name="T25" fmla="*/ 42862 h 775"/>
              <a:gd name="T26" fmla="*/ 509588 w 1266"/>
              <a:gd name="T27" fmla="*/ 84137 h 775"/>
              <a:gd name="T28" fmla="*/ 352425 w 1266"/>
              <a:gd name="T29" fmla="*/ 134937 h 775"/>
              <a:gd name="T30" fmla="*/ 217488 w 1266"/>
              <a:gd name="T31" fmla="*/ 195262 h 775"/>
              <a:gd name="T32" fmla="*/ 112713 w 1266"/>
              <a:gd name="T33" fmla="*/ 265112 h 775"/>
              <a:gd name="T34" fmla="*/ 71438 w 1266"/>
              <a:gd name="T35" fmla="*/ 301625 h 775"/>
              <a:gd name="T36" fmla="*/ 39688 w 1266"/>
              <a:gd name="T37" fmla="*/ 338137 h 775"/>
              <a:gd name="T38" fmla="*/ 17463 w 1266"/>
              <a:gd name="T39" fmla="*/ 377825 h 775"/>
              <a:gd name="T40" fmla="*/ 6350 w 1266"/>
              <a:gd name="T41" fmla="*/ 419100 h 775"/>
              <a:gd name="T42" fmla="*/ 3175 w 1266"/>
              <a:gd name="T43" fmla="*/ 458787 h 775"/>
              <a:gd name="T44" fmla="*/ 0 w 1266"/>
              <a:gd name="T45" fmla="*/ 849312 h 775"/>
              <a:gd name="T46" fmla="*/ 0 w 1266"/>
              <a:gd name="T47" fmla="*/ 889000 h 775"/>
              <a:gd name="T48" fmla="*/ 9525 w 1266"/>
              <a:gd name="T49" fmla="*/ 931862 h 775"/>
              <a:gd name="T50" fmla="*/ 28575 w 1266"/>
              <a:gd name="T51" fmla="*/ 971550 h 775"/>
              <a:gd name="T52" fmla="*/ 53975 w 1266"/>
              <a:gd name="T53" fmla="*/ 1008062 h 775"/>
              <a:gd name="T54" fmla="*/ 90488 w 1266"/>
              <a:gd name="T55" fmla="*/ 1041400 h 775"/>
              <a:gd name="T56" fmla="*/ 134938 w 1266"/>
              <a:gd name="T57" fmla="*/ 1074737 h 775"/>
              <a:gd name="T58" fmla="*/ 247650 w 1266"/>
              <a:gd name="T59" fmla="*/ 1131887 h 775"/>
              <a:gd name="T60" fmla="*/ 385763 w 1266"/>
              <a:gd name="T61" fmla="*/ 1176337 h 775"/>
              <a:gd name="T62" fmla="*/ 546100 w 1266"/>
              <a:gd name="T63" fmla="*/ 1208087 h 775"/>
              <a:gd name="T64" fmla="*/ 728663 w 1266"/>
              <a:gd name="T65" fmla="*/ 1227137 h 775"/>
              <a:gd name="T66" fmla="*/ 923925 w 1266"/>
              <a:gd name="T67" fmla="*/ 1230312 h 775"/>
              <a:gd name="T68" fmla="*/ 1109663 w 1266"/>
              <a:gd name="T69" fmla="*/ 1216025 h 775"/>
              <a:gd name="T70" fmla="*/ 1270000 w 1266"/>
              <a:gd name="T71" fmla="*/ 1193800 h 775"/>
              <a:gd name="T72" fmla="*/ 1417638 w 1266"/>
              <a:gd name="T73" fmla="*/ 1162050 h 775"/>
              <a:gd name="T74" fmla="*/ 1555750 w 1266"/>
              <a:gd name="T75" fmla="*/ 1122362 h 775"/>
              <a:gd name="T76" fmla="*/ 1677988 w 1266"/>
              <a:gd name="T77" fmla="*/ 1074737 h 775"/>
              <a:gd name="T78" fmla="*/ 1784350 w 1266"/>
              <a:gd name="T79" fmla="*/ 1022350 h 775"/>
              <a:gd name="T80" fmla="*/ 1871663 w 1266"/>
              <a:gd name="T81" fmla="*/ 965200 h 775"/>
              <a:gd name="T82" fmla="*/ 1936750 w 1266"/>
              <a:gd name="T83" fmla="*/ 903287 h 775"/>
              <a:gd name="T84" fmla="*/ 1978025 w 1266"/>
              <a:gd name="T85" fmla="*/ 841375 h 775"/>
              <a:gd name="T86" fmla="*/ 2006600 w 1266"/>
              <a:gd name="T87" fmla="*/ 774700 h 775"/>
              <a:gd name="T88" fmla="*/ 2009775 w 1266"/>
              <a:gd name="T89" fmla="*/ 738187 h 775"/>
              <a:gd name="T90" fmla="*/ 2009775 w 1266"/>
              <a:gd name="T91" fmla="*/ 355600 h 775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266" h="775">
                <a:moveTo>
                  <a:pt x="1266" y="224"/>
                </a:moveTo>
                <a:lnTo>
                  <a:pt x="1266" y="215"/>
                </a:lnTo>
                <a:lnTo>
                  <a:pt x="1264" y="201"/>
                </a:lnTo>
                <a:lnTo>
                  <a:pt x="1260" y="188"/>
                </a:lnTo>
                <a:lnTo>
                  <a:pt x="1255" y="176"/>
                </a:lnTo>
                <a:lnTo>
                  <a:pt x="1250" y="163"/>
                </a:lnTo>
                <a:lnTo>
                  <a:pt x="1241" y="153"/>
                </a:lnTo>
                <a:lnTo>
                  <a:pt x="1232" y="140"/>
                </a:lnTo>
                <a:lnTo>
                  <a:pt x="1221" y="130"/>
                </a:lnTo>
                <a:lnTo>
                  <a:pt x="1209" y="119"/>
                </a:lnTo>
                <a:lnTo>
                  <a:pt x="1197" y="108"/>
                </a:lnTo>
                <a:lnTo>
                  <a:pt x="1181" y="98"/>
                </a:lnTo>
                <a:lnTo>
                  <a:pt x="1149" y="80"/>
                </a:lnTo>
                <a:lnTo>
                  <a:pt x="1111" y="62"/>
                </a:lnTo>
                <a:lnTo>
                  <a:pt x="1069" y="48"/>
                </a:lnTo>
                <a:lnTo>
                  <a:pt x="1023" y="34"/>
                </a:lnTo>
                <a:lnTo>
                  <a:pt x="973" y="23"/>
                </a:lnTo>
                <a:lnTo>
                  <a:pt x="922" y="14"/>
                </a:lnTo>
                <a:lnTo>
                  <a:pt x="865" y="7"/>
                </a:lnTo>
                <a:lnTo>
                  <a:pt x="807" y="2"/>
                </a:lnTo>
                <a:lnTo>
                  <a:pt x="746" y="0"/>
                </a:lnTo>
                <a:lnTo>
                  <a:pt x="684" y="0"/>
                </a:lnTo>
                <a:lnTo>
                  <a:pt x="621" y="4"/>
                </a:lnTo>
                <a:lnTo>
                  <a:pt x="555" y="11"/>
                </a:lnTo>
                <a:lnTo>
                  <a:pt x="493" y="18"/>
                </a:lnTo>
                <a:lnTo>
                  <a:pt x="433" y="27"/>
                </a:lnTo>
                <a:lnTo>
                  <a:pt x="376" y="39"/>
                </a:lnTo>
                <a:lnTo>
                  <a:pt x="321" y="53"/>
                </a:lnTo>
                <a:lnTo>
                  <a:pt x="270" y="68"/>
                </a:lnTo>
                <a:lnTo>
                  <a:pt x="222" y="85"/>
                </a:lnTo>
                <a:lnTo>
                  <a:pt x="178" y="103"/>
                </a:lnTo>
                <a:lnTo>
                  <a:pt x="137" y="123"/>
                </a:lnTo>
                <a:lnTo>
                  <a:pt x="101" y="144"/>
                </a:lnTo>
                <a:lnTo>
                  <a:pt x="71" y="167"/>
                </a:lnTo>
                <a:lnTo>
                  <a:pt x="57" y="178"/>
                </a:lnTo>
                <a:lnTo>
                  <a:pt x="45" y="190"/>
                </a:lnTo>
                <a:lnTo>
                  <a:pt x="34" y="201"/>
                </a:lnTo>
                <a:lnTo>
                  <a:pt x="25" y="213"/>
                </a:lnTo>
                <a:lnTo>
                  <a:pt x="18" y="225"/>
                </a:lnTo>
                <a:lnTo>
                  <a:pt x="11" y="238"/>
                </a:lnTo>
                <a:lnTo>
                  <a:pt x="6" y="250"/>
                </a:lnTo>
                <a:lnTo>
                  <a:pt x="4" y="264"/>
                </a:lnTo>
                <a:lnTo>
                  <a:pt x="2" y="277"/>
                </a:lnTo>
                <a:lnTo>
                  <a:pt x="2" y="289"/>
                </a:lnTo>
                <a:lnTo>
                  <a:pt x="0" y="303"/>
                </a:lnTo>
                <a:lnTo>
                  <a:pt x="0" y="535"/>
                </a:lnTo>
                <a:lnTo>
                  <a:pt x="0" y="544"/>
                </a:lnTo>
                <a:lnTo>
                  <a:pt x="0" y="560"/>
                </a:lnTo>
                <a:lnTo>
                  <a:pt x="2" y="574"/>
                </a:lnTo>
                <a:lnTo>
                  <a:pt x="6" y="587"/>
                </a:lnTo>
                <a:lnTo>
                  <a:pt x="11" y="599"/>
                </a:lnTo>
                <a:lnTo>
                  <a:pt x="18" y="612"/>
                </a:lnTo>
                <a:lnTo>
                  <a:pt x="25" y="622"/>
                </a:lnTo>
                <a:lnTo>
                  <a:pt x="34" y="635"/>
                </a:lnTo>
                <a:lnTo>
                  <a:pt x="45" y="645"/>
                </a:lnTo>
                <a:lnTo>
                  <a:pt x="57" y="656"/>
                </a:lnTo>
                <a:lnTo>
                  <a:pt x="71" y="667"/>
                </a:lnTo>
                <a:lnTo>
                  <a:pt x="85" y="677"/>
                </a:lnTo>
                <a:lnTo>
                  <a:pt x="117" y="695"/>
                </a:lnTo>
                <a:lnTo>
                  <a:pt x="156" y="713"/>
                </a:lnTo>
                <a:lnTo>
                  <a:pt x="197" y="727"/>
                </a:lnTo>
                <a:lnTo>
                  <a:pt x="243" y="741"/>
                </a:lnTo>
                <a:lnTo>
                  <a:pt x="293" y="752"/>
                </a:lnTo>
                <a:lnTo>
                  <a:pt x="344" y="761"/>
                </a:lnTo>
                <a:lnTo>
                  <a:pt x="401" y="768"/>
                </a:lnTo>
                <a:lnTo>
                  <a:pt x="459" y="773"/>
                </a:lnTo>
                <a:lnTo>
                  <a:pt x="520" y="775"/>
                </a:lnTo>
                <a:lnTo>
                  <a:pt x="582" y="775"/>
                </a:lnTo>
                <a:lnTo>
                  <a:pt x="645" y="771"/>
                </a:lnTo>
                <a:lnTo>
                  <a:pt x="699" y="766"/>
                </a:lnTo>
                <a:lnTo>
                  <a:pt x="750" y="761"/>
                </a:lnTo>
                <a:lnTo>
                  <a:pt x="800" y="752"/>
                </a:lnTo>
                <a:lnTo>
                  <a:pt x="847" y="743"/>
                </a:lnTo>
                <a:lnTo>
                  <a:pt x="893" y="732"/>
                </a:lnTo>
                <a:lnTo>
                  <a:pt x="938" y="720"/>
                </a:lnTo>
                <a:lnTo>
                  <a:pt x="980" y="707"/>
                </a:lnTo>
                <a:lnTo>
                  <a:pt x="1019" y="693"/>
                </a:lnTo>
                <a:lnTo>
                  <a:pt x="1057" y="677"/>
                </a:lnTo>
                <a:lnTo>
                  <a:pt x="1092" y="661"/>
                </a:lnTo>
                <a:lnTo>
                  <a:pt x="1124" y="644"/>
                </a:lnTo>
                <a:lnTo>
                  <a:pt x="1152" y="626"/>
                </a:lnTo>
                <a:lnTo>
                  <a:pt x="1179" y="608"/>
                </a:lnTo>
                <a:lnTo>
                  <a:pt x="1200" y="589"/>
                </a:lnTo>
                <a:lnTo>
                  <a:pt x="1220" y="569"/>
                </a:lnTo>
                <a:lnTo>
                  <a:pt x="1234" y="548"/>
                </a:lnTo>
                <a:lnTo>
                  <a:pt x="1246" y="530"/>
                </a:lnTo>
                <a:lnTo>
                  <a:pt x="1257" y="509"/>
                </a:lnTo>
                <a:lnTo>
                  <a:pt x="1264" y="488"/>
                </a:lnTo>
                <a:lnTo>
                  <a:pt x="1266" y="475"/>
                </a:lnTo>
                <a:lnTo>
                  <a:pt x="1266" y="465"/>
                </a:lnTo>
                <a:lnTo>
                  <a:pt x="1266" y="227"/>
                </a:lnTo>
                <a:lnTo>
                  <a:pt x="1266" y="224"/>
                </a:lnTo>
                <a:close/>
              </a:path>
            </a:pathLst>
          </a:custGeom>
          <a:solidFill>
            <a:srgbClr val="F3F4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8" name="Freeform 129"/>
          <p:cNvSpPr>
            <a:spLocks/>
          </p:cNvSpPr>
          <p:nvPr/>
        </p:nvSpPr>
        <p:spPr bwMode="auto">
          <a:xfrm>
            <a:off x="1703388" y="2833688"/>
            <a:ext cx="2009775" cy="819150"/>
          </a:xfrm>
          <a:custGeom>
            <a:avLst/>
            <a:gdLst>
              <a:gd name="T0" fmla="*/ 2009775 w 1266"/>
              <a:gd name="T1" fmla="*/ 360363 h 516"/>
              <a:gd name="T2" fmla="*/ 2000250 w 1266"/>
              <a:gd name="T3" fmla="*/ 403225 h 516"/>
              <a:gd name="T4" fmla="*/ 1984375 w 1266"/>
              <a:gd name="T5" fmla="*/ 442913 h 516"/>
              <a:gd name="T6" fmla="*/ 1955800 w 1266"/>
              <a:gd name="T7" fmla="*/ 481013 h 516"/>
              <a:gd name="T8" fmla="*/ 1922463 w 1266"/>
              <a:gd name="T9" fmla="*/ 520700 h 516"/>
              <a:gd name="T10" fmla="*/ 1854200 w 1266"/>
              <a:gd name="T11" fmla="*/ 577850 h 516"/>
              <a:gd name="T12" fmla="*/ 1736725 w 1266"/>
              <a:gd name="T13" fmla="*/ 644525 h 516"/>
              <a:gd name="T14" fmla="*/ 1592263 w 1266"/>
              <a:gd name="T15" fmla="*/ 703263 h 516"/>
              <a:gd name="T16" fmla="*/ 1423988 w 1266"/>
              <a:gd name="T17" fmla="*/ 754063 h 516"/>
              <a:gd name="T18" fmla="*/ 1241425 w 1266"/>
              <a:gd name="T19" fmla="*/ 790575 h 516"/>
              <a:gd name="T20" fmla="*/ 1038225 w 1266"/>
              <a:gd name="T21" fmla="*/ 812800 h 516"/>
              <a:gd name="T22" fmla="*/ 847725 w 1266"/>
              <a:gd name="T23" fmla="*/ 819150 h 516"/>
              <a:gd name="T24" fmla="*/ 666750 w 1266"/>
              <a:gd name="T25" fmla="*/ 811213 h 516"/>
              <a:gd name="T26" fmla="*/ 501650 w 1266"/>
              <a:gd name="T27" fmla="*/ 787400 h 516"/>
              <a:gd name="T28" fmla="*/ 355600 w 1266"/>
              <a:gd name="T29" fmla="*/ 750888 h 516"/>
              <a:gd name="T30" fmla="*/ 231775 w 1266"/>
              <a:gd name="T31" fmla="*/ 706438 h 516"/>
              <a:gd name="T32" fmla="*/ 130175 w 1266"/>
              <a:gd name="T33" fmla="*/ 650875 h 516"/>
              <a:gd name="T34" fmla="*/ 73025 w 1266"/>
              <a:gd name="T35" fmla="*/ 603250 h 516"/>
              <a:gd name="T36" fmla="*/ 46038 w 1266"/>
              <a:gd name="T37" fmla="*/ 568325 h 516"/>
              <a:gd name="T38" fmla="*/ 25400 w 1266"/>
              <a:gd name="T39" fmla="*/ 531813 h 516"/>
              <a:gd name="T40" fmla="*/ 9525 w 1266"/>
              <a:gd name="T41" fmla="*/ 484188 h 516"/>
              <a:gd name="T42" fmla="*/ 0 w 1266"/>
              <a:gd name="T43" fmla="*/ 458788 h 516"/>
              <a:gd name="T44" fmla="*/ 3175 w 1266"/>
              <a:gd name="T45" fmla="*/ 417513 h 516"/>
              <a:gd name="T46" fmla="*/ 17463 w 1266"/>
              <a:gd name="T47" fmla="*/ 377825 h 516"/>
              <a:gd name="T48" fmla="*/ 39688 w 1266"/>
              <a:gd name="T49" fmla="*/ 338138 h 516"/>
              <a:gd name="T50" fmla="*/ 71438 w 1266"/>
              <a:gd name="T51" fmla="*/ 298450 h 516"/>
              <a:gd name="T52" fmla="*/ 109538 w 1266"/>
              <a:gd name="T53" fmla="*/ 261938 h 516"/>
              <a:gd name="T54" fmla="*/ 217488 w 1266"/>
              <a:gd name="T55" fmla="*/ 195263 h 516"/>
              <a:gd name="T56" fmla="*/ 349250 w 1266"/>
              <a:gd name="T57" fmla="*/ 134938 h 516"/>
              <a:gd name="T58" fmla="*/ 509588 w 1266"/>
              <a:gd name="T59" fmla="*/ 82550 h 516"/>
              <a:gd name="T60" fmla="*/ 687388 w 1266"/>
              <a:gd name="T61" fmla="*/ 42863 h 516"/>
              <a:gd name="T62" fmla="*/ 881063 w 1266"/>
              <a:gd name="T63" fmla="*/ 14288 h 516"/>
              <a:gd name="T64" fmla="*/ 1085850 w 1266"/>
              <a:gd name="T65" fmla="*/ 0 h 516"/>
              <a:gd name="T66" fmla="*/ 1281113 w 1266"/>
              <a:gd name="T67" fmla="*/ 3175 h 516"/>
              <a:gd name="T68" fmla="*/ 1460500 w 1266"/>
              <a:gd name="T69" fmla="*/ 20638 h 516"/>
              <a:gd name="T70" fmla="*/ 1624013 w 1266"/>
              <a:gd name="T71" fmla="*/ 53975 h 516"/>
              <a:gd name="T72" fmla="*/ 1762125 w 1266"/>
              <a:gd name="T73" fmla="*/ 98425 h 516"/>
              <a:gd name="T74" fmla="*/ 1874838 w 1266"/>
              <a:gd name="T75" fmla="*/ 155575 h 516"/>
              <a:gd name="T76" fmla="*/ 1919288 w 1266"/>
              <a:gd name="T77" fmla="*/ 188913 h 516"/>
              <a:gd name="T78" fmla="*/ 1955800 w 1266"/>
              <a:gd name="T79" fmla="*/ 222250 h 516"/>
              <a:gd name="T80" fmla="*/ 1981200 w 1266"/>
              <a:gd name="T81" fmla="*/ 258763 h 516"/>
              <a:gd name="T82" fmla="*/ 2000250 w 1266"/>
              <a:gd name="T83" fmla="*/ 298450 h 516"/>
              <a:gd name="T84" fmla="*/ 2006600 w 1266"/>
              <a:gd name="T85" fmla="*/ 341313 h 51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266" h="516">
                <a:moveTo>
                  <a:pt x="1264" y="215"/>
                </a:moveTo>
                <a:lnTo>
                  <a:pt x="1266" y="227"/>
                </a:lnTo>
                <a:lnTo>
                  <a:pt x="1264" y="240"/>
                </a:lnTo>
                <a:lnTo>
                  <a:pt x="1260" y="254"/>
                </a:lnTo>
                <a:lnTo>
                  <a:pt x="1255" y="266"/>
                </a:lnTo>
                <a:lnTo>
                  <a:pt x="1250" y="279"/>
                </a:lnTo>
                <a:lnTo>
                  <a:pt x="1243" y="291"/>
                </a:lnTo>
                <a:lnTo>
                  <a:pt x="1232" y="303"/>
                </a:lnTo>
                <a:lnTo>
                  <a:pt x="1223" y="316"/>
                </a:lnTo>
                <a:lnTo>
                  <a:pt x="1211" y="328"/>
                </a:lnTo>
                <a:lnTo>
                  <a:pt x="1198" y="341"/>
                </a:lnTo>
                <a:lnTo>
                  <a:pt x="1168" y="364"/>
                </a:lnTo>
                <a:lnTo>
                  <a:pt x="1133" y="385"/>
                </a:lnTo>
                <a:lnTo>
                  <a:pt x="1094" y="406"/>
                </a:lnTo>
                <a:lnTo>
                  <a:pt x="1049" y="426"/>
                </a:lnTo>
                <a:lnTo>
                  <a:pt x="1003" y="443"/>
                </a:lnTo>
                <a:lnTo>
                  <a:pt x="952" y="461"/>
                </a:lnTo>
                <a:lnTo>
                  <a:pt x="897" y="475"/>
                </a:lnTo>
                <a:lnTo>
                  <a:pt x="840" y="488"/>
                </a:lnTo>
                <a:lnTo>
                  <a:pt x="782" y="498"/>
                </a:lnTo>
                <a:lnTo>
                  <a:pt x="720" y="505"/>
                </a:lnTo>
                <a:lnTo>
                  <a:pt x="654" y="512"/>
                </a:lnTo>
                <a:lnTo>
                  <a:pt x="594" y="514"/>
                </a:lnTo>
                <a:lnTo>
                  <a:pt x="534" y="516"/>
                </a:lnTo>
                <a:lnTo>
                  <a:pt x="477" y="514"/>
                </a:lnTo>
                <a:lnTo>
                  <a:pt x="420" y="511"/>
                </a:lnTo>
                <a:lnTo>
                  <a:pt x="367" y="504"/>
                </a:lnTo>
                <a:lnTo>
                  <a:pt x="316" y="496"/>
                </a:lnTo>
                <a:lnTo>
                  <a:pt x="268" y="486"/>
                </a:lnTo>
                <a:lnTo>
                  <a:pt x="224" y="473"/>
                </a:lnTo>
                <a:lnTo>
                  <a:pt x="183" y="461"/>
                </a:lnTo>
                <a:lnTo>
                  <a:pt x="146" y="445"/>
                </a:lnTo>
                <a:lnTo>
                  <a:pt x="112" y="427"/>
                </a:lnTo>
                <a:lnTo>
                  <a:pt x="82" y="410"/>
                </a:lnTo>
                <a:lnTo>
                  <a:pt x="57" y="390"/>
                </a:lnTo>
                <a:lnTo>
                  <a:pt x="46" y="380"/>
                </a:lnTo>
                <a:lnTo>
                  <a:pt x="38" y="369"/>
                </a:lnTo>
                <a:lnTo>
                  <a:pt x="29" y="358"/>
                </a:lnTo>
                <a:lnTo>
                  <a:pt x="22" y="346"/>
                </a:lnTo>
                <a:lnTo>
                  <a:pt x="16" y="335"/>
                </a:lnTo>
                <a:lnTo>
                  <a:pt x="13" y="323"/>
                </a:lnTo>
                <a:lnTo>
                  <a:pt x="6" y="305"/>
                </a:lnTo>
                <a:lnTo>
                  <a:pt x="2" y="296"/>
                </a:lnTo>
                <a:lnTo>
                  <a:pt x="0" y="289"/>
                </a:lnTo>
                <a:lnTo>
                  <a:pt x="0" y="277"/>
                </a:lnTo>
                <a:lnTo>
                  <a:pt x="2" y="263"/>
                </a:lnTo>
                <a:lnTo>
                  <a:pt x="6" y="250"/>
                </a:lnTo>
                <a:lnTo>
                  <a:pt x="11" y="238"/>
                </a:lnTo>
                <a:lnTo>
                  <a:pt x="16" y="225"/>
                </a:lnTo>
                <a:lnTo>
                  <a:pt x="25" y="213"/>
                </a:lnTo>
                <a:lnTo>
                  <a:pt x="34" y="201"/>
                </a:lnTo>
                <a:lnTo>
                  <a:pt x="45" y="188"/>
                </a:lnTo>
                <a:lnTo>
                  <a:pt x="57" y="178"/>
                </a:lnTo>
                <a:lnTo>
                  <a:pt x="69" y="165"/>
                </a:lnTo>
                <a:lnTo>
                  <a:pt x="101" y="144"/>
                </a:lnTo>
                <a:lnTo>
                  <a:pt x="137" y="123"/>
                </a:lnTo>
                <a:lnTo>
                  <a:pt x="176" y="103"/>
                </a:lnTo>
                <a:lnTo>
                  <a:pt x="220" y="85"/>
                </a:lnTo>
                <a:lnTo>
                  <a:pt x="268" y="68"/>
                </a:lnTo>
                <a:lnTo>
                  <a:pt x="321" y="52"/>
                </a:lnTo>
                <a:lnTo>
                  <a:pt x="374" y="39"/>
                </a:lnTo>
                <a:lnTo>
                  <a:pt x="433" y="27"/>
                </a:lnTo>
                <a:lnTo>
                  <a:pt x="493" y="18"/>
                </a:lnTo>
                <a:lnTo>
                  <a:pt x="555" y="9"/>
                </a:lnTo>
                <a:lnTo>
                  <a:pt x="619" y="4"/>
                </a:lnTo>
                <a:lnTo>
                  <a:pt x="684" y="0"/>
                </a:lnTo>
                <a:lnTo>
                  <a:pt x="746" y="0"/>
                </a:lnTo>
                <a:lnTo>
                  <a:pt x="807" y="2"/>
                </a:lnTo>
                <a:lnTo>
                  <a:pt x="865" y="7"/>
                </a:lnTo>
                <a:lnTo>
                  <a:pt x="920" y="13"/>
                </a:lnTo>
                <a:lnTo>
                  <a:pt x="973" y="23"/>
                </a:lnTo>
                <a:lnTo>
                  <a:pt x="1023" y="34"/>
                </a:lnTo>
                <a:lnTo>
                  <a:pt x="1069" y="46"/>
                </a:lnTo>
                <a:lnTo>
                  <a:pt x="1110" y="62"/>
                </a:lnTo>
                <a:lnTo>
                  <a:pt x="1147" y="80"/>
                </a:lnTo>
                <a:lnTo>
                  <a:pt x="1181" y="98"/>
                </a:lnTo>
                <a:lnTo>
                  <a:pt x="1195" y="108"/>
                </a:lnTo>
                <a:lnTo>
                  <a:pt x="1209" y="119"/>
                </a:lnTo>
                <a:lnTo>
                  <a:pt x="1221" y="130"/>
                </a:lnTo>
                <a:lnTo>
                  <a:pt x="1232" y="140"/>
                </a:lnTo>
                <a:lnTo>
                  <a:pt x="1241" y="151"/>
                </a:lnTo>
                <a:lnTo>
                  <a:pt x="1248" y="163"/>
                </a:lnTo>
                <a:lnTo>
                  <a:pt x="1255" y="176"/>
                </a:lnTo>
                <a:lnTo>
                  <a:pt x="1260" y="188"/>
                </a:lnTo>
                <a:lnTo>
                  <a:pt x="1262" y="201"/>
                </a:lnTo>
                <a:lnTo>
                  <a:pt x="1264" y="215"/>
                </a:lnTo>
                <a:close/>
              </a:path>
            </a:pathLst>
          </a:custGeom>
          <a:solidFill>
            <a:srgbClr val="F1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59" name="Freeform 130"/>
          <p:cNvSpPr>
            <a:spLocks/>
          </p:cNvSpPr>
          <p:nvPr/>
        </p:nvSpPr>
        <p:spPr bwMode="auto">
          <a:xfrm>
            <a:off x="1779588" y="2825750"/>
            <a:ext cx="1857375" cy="666750"/>
          </a:xfrm>
          <a:custGeom>
            <a:avLst/>
            <a:gdLst>
              <a:gd name="T0" fmla="*/ 1857375 w 1170"/>
              <a:gd name="T1" fmla="*/ 287338 h 420"/>
              <a:gd name="T2" fmla="*/ 1851025 w 1170"/>
              <a:gd name="T3" fmla="*/ 320675 h 420"/>
              <a:gd name="T4" fmla="*/ 1835150 w 1170"/>
              <a:gd name="T5" fmla="*/ 350838 h 420"/>
              <a:gd name="T6" fmla="*/ 1795463 w 1170"/>
              <a:gd name="T7" fmla="*/ 401638 h 420"/>
              <a:gd name="T8" fmla="*/ 1712913 w 1170"/>
              <a:gd name="T9" fmla="*/ 463550 h 420"/>
              <a:gd name="T10" fmla="*/ 1603375 w 1170"/>
              <a:gd name="T11" fmla="*/ 520700 h 420"/>
              <a:gd name="T12" fmla="*/ 1468438 w 1170"/>
              <a:gd name="T13" fmla="*/ 568325 h 420"/>
              <a:gd name="T14" fmla="*/ 1314450 w 1170"/>
              <a:gd name="T15" fmla="*/ 611188 h 420"/>
              <a:gd name="T16" fmla="*/ 1143000 w 1170"/>
              <a:gd name="T17" fmla="*/ 641350 h 420"/>
              <a:gd name="T18" fmla="*/ 957263 w 1170"/>
              <a:gd name="T19" fmla="*/ 660400 h 420"/>
              <a:gd name="T20" fmla="*/ 779463 w 1170"/>
              <a:gd name="T21" fmla="*/ 666750 h 420"/>
              <a:gd name="T22" fmla="*/ 614363 w 1170"/>
              <a:gd name="T23" fmla="*/ 660400 h 420"/>
              <a:gd name="T24" fmla="*/ 461963 w 1170"/>
              <a:gd name="T25" fmla="*/ 644525 h 420"/>
              <a:gd name="T26" fmla="*/ 323850 w 1170"/>
              <a:gd name="T27" fmla="*/ 619125 h 420"/>
              <a:gd name="T28" fmla="*/ 207963 w 1170"/>
              <a:gd name="T29" fmla="*/ 582613 h 420"/>
              <a:gd name="T30" fmla="*/ 119063 w 1170"/>
              <a:gd name="T31" fmla="*/ 536575 h 420"/>
              <a:gd name="T32" fmla="*/ 50800 w 1170"/>
              <a:gd name="T33" fmla="*/ 484188 h 420"/>
              <a:gd name="T34" fmla="*/ 31750 w 1170"/>
              <a:gd name="T35" fmla="*/ 455613 h 420"/>
              <a:gd name="T36" fmla="*/ 17463 w 1170"/>
              <a:gd name="T37" fmla="*/ 425450 h 420"/>
              <a:gd name="T38" fmla="*/ 3175 w 1170"/>
              <a:gd name="T39" fmla="*/ 390525 h 420"/>
              <a:gd name="T40" fmla="*/ 0 w 1170"/>
              <a:gd name="T41" fmla="*/ 365125 h 420"/>
              <a:gd name="T42" fmla="*/ 9525 w 1170"/>
              <a:gd name="T43" fmla="*/ 331788 h 420"/>
              <a:gd name="T44" fmla="*/ 22225 w 1170"/>
              <a:gd name="T45" fmla="*/ 298450 h 420"/>
              <a:gd name="T46" fmla="*/ 50800 w 1170"/>
              <a:gd name="T47" fmla="*/ 266700 h 420"/>
              <a:gd name="T48" fmla="*/ 104775 w 1170"/>
              <a:gd name="T49" fmla="*/ 222250 h 420"/>
              <a:gd name="T50" fmla="*/ 200025 w 1170"/>
              <a:gd name="T51" fmla="*/ 166688 h 420"/>
              <a:gd name="T52" fmla="*/ 327025 w 1170"/>
              <a:gd name="T53" fmla="*/ 115888 h 420"/>
              <a:gd name="T54" fmla="*/ 473075 w 1170"/>
              <a:gd name="T55" fmla="*/ 73025 h 420"/>
              <a:gd name="T56" fmla="*/ 636588 w 1170"/>
              <a:gd name="T57" fmla="*/ 39688 h 420"/>
              <a:gd name="T58" fmla="*/ 819150 w 1170"/>
              <a:gd name="T59" fmla="*/ 14288 h 420"/>
              <a:gd name="T60" fmla="*/ 1008063 w 1170"/>
              <a:gd name="T61" fmla="*/ 0 h 420"/>
              <a:gd name="T62" fmla="*/ 1187450 w 1170"/>
              <a:gd name="T63" fmla="*/ 3175 h 420"/>
              <a:gd name="T64" fmla="*/ 1354138 w 1170"/>
              <a:gd name="T65" fmla="*/ 14288 h 420"/>
              <a:gd name="T66" fmla="*/ 1504950 w 1170"/>
              <a:gd name="T67" fmla="*/ 39688 h 420"/>
              <a:gd name="T68" fmla="*/ 1631950 w 1170"/>
              <a:gd name="T69" fmla="*/ 76200 h 420"/>
              <a:gd name="T70" fmla="*/ 1736725 w 1170"/>
              <a:gd name="T71" fmla="*/ 120650 h 420"/>
              <a:gd name="T72" fmla="*/ 1809750 w 1170"/>
              <a:gd name="T73" fmla="*/ 174625 h 420"/>
              <a:gd name="T74" fmla="*/ 1835150 w 1170"/>
              <a:gd name="T75" fmla="*/ 204788 h 420"/>
              <a:gd name="T76" fmla="*/ 1851025 w 1170"/>
              <a:gd name="T77" fmla="*/ 236538 h 420"/>
              <a:gd name="T78" fmla="*/ 1857375 w 1170"/>
              <a:gd name="T79" fmla="*/ 269875 h 42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170" h="420">
                <a:moveTo>
                  <a:pt x="1170" y="170"/>
                </a:moveTo>
                <a:lnTo>
                  <a:pt x="1170" y="181"/>
                </a:lnTo>
                <a:lnTo>
                  <a:pt x="1168" y="191"/>
                </a:lnTo>
                <a:lnTo>
                  <a:pt x="1166" y="202"/>
                </a:lnTo>
                <a:lnTo>
                  <a:pt x="1161" y="213"/>
                </a:lnTo>
                <a:lnTo>
                  <a:pt x="1156" y="221"/>
                </a:lnTo>
                <a:lnTo>
                  <a:pt x="1149" y="232"/>
                </a:lnTo>
                <a:lnTo>
                  <a:pt x="1131" y="253"/>
                </a:lnTo>
                <a:lnTo>
                  <a:pt x="1106" y="273"/>
                </a:lnTo>
                <a:lnTo>
                  <a:pt x="1079" y="292"/>
                </a:lnTo>
                <a:lnTo>
                  <a:pt x="1046" y="310"/>
                </a:lnTo>
                <a:lnTo>
                  <a:pt x="1010" y="328"/>
                </a:lnTo>
                <a:lnTo>
                  <a:pt x="970" y="344"/>
                </a:lnTo>
                <a:lnTo>
                  <a:pt x="925" y="358"/>
                </a:lnTo>
                <a:lnTo>
                  <a:pt x="879" y="372"/>
                </a:lnTo>
                <a:lnTo>
                  <a:pt x="828" y="385"/>
                </a:lnTo>
                <a:lnTo>
                  <a:pt x="776" y="395"/>
                </a:lnTo>
                <a:lnTo>
                  <a:pt x="720" y="404"/>
                </a:lnTo>
                <a:lnTo>
                  <a:pt x="663" y="411"/>
                </a:lnTo>
                <a:lnTo>
                  <a:pt x="603" y="416"/>
                </a:lnTo>
                <a:lnTo>
                  <a:pt x="546" y="420"/>
                </a:lnTo>
                <a:lnTo>
                  <a:pt x="491" y="420"/>
                </a:lnTo>
                <a:lnTo>
                  <a:pt x="438" y="420"/>
                </a:lnTo>
                <a:lnTo>
                  <a:pt x="387" y="416"/>
                </a:lnTo>
                <a:lnTo>
                  <a:pt x="337" y="413"/>
                </a:lnTo>
                <a:lnTo>
                  <a:pt x="291" y="406"/>
                </a:lnTo>
                <a:lnTo>
                  <a:pt x="247" y="399"/>
                </a:lnTo>
                <a:lnTo>
                  <a:pt x="204" y="390"/>
                </a:lnTo>
                <a:lnTo>
                  <a:pt x="167" y="377"/>
                </a:lnTo>
                <a:lnTo>
                  <a:pt x="131" y="367"/>
                </a:lnTo>
                <a:lnTo>
                  <a:pt x="101" y="353"/>
                </a:lnTo>
                <a:lnTo>
                  <a:pt x="75" y="338"/>
                </a:lnTo>
                <a:lnTo>
                  <a:pt x="52" y="323"/>
                </a:lnTo>
                <a:lnTo>
                  <a:pt x="32" y="305"/>
                </a:lnTo>
                <a:lnTo>
                  <a:pt x="25" y="296"/>
                </a:lnTo>
                <a:lnTo>
                  <a:pt x="20" y="287"/>
                </a:lnTo>
                <a:lnTo>
                  <a:pt x="14" y="276"/>
                </a:lnTo>
                <a:lnTo>
                  <a:pt x="11" y="268"/>
                </a:lnTo>
                <a:lnTo>
                  <a:pt x="6" y="253"/>
                </a:lnTo>
                <a:lnTo>
                  <a:pt x="2" y="246"/>
                </a:lnTo>
                <a:lnTo>
                  <a:pt x="0" y="241"/>
                </a:lnTo>
                <a:lnTo>
                  <a:pt x="0" y="230"/>
                </a:lnTo>
                <a:lnTo>
                  <a:pt x="2" y="220"/>
                </a:lnTo>
                <a:lnTo>
                  <a:pt x="6" y="209"/>
                </a:lnTo>
                <a:lnTo>
                  <a:pt x="9" y="198"/>
                </a:lnTo>
                <a:lnTo>
                  <a:pt x="14" y="188"/>
                </a:lnTo>
                <a:lnTo>
                  <a:pt x="23" y="179"/>
                </a:lnTo>
                <a:lnTo>
                  <a:pt x="32" y="168"/>
                </a:lnTo>
                <a:lnTo>
                  <a:pt x="41" y="159"/>
                </a:lnTo>
                <a:lnTo>
                  <a:pt x="66" y="140"/>
                </a:lnTo>
                <a:lnTo>
                  <a:pt x="94" y="122"/>
                </a:lnTo>
                <a:lnTo>
                  <a:pt x="126" y="105"/>
                </a:lnTo>
                <a:lnTo>
                  <a:pt x="163" y="89"/>
                </a:lnTo>
                <a:lnTo>
                  <a:pt x="206" y="73"/>
                </a:lnTo>
                <a:lnTo>
                  <a:pt x="250" y="58"/>
                </a:lnTo>
                <a:lnTo>
                  <a:pt x="298" y="46"/>
                </a:lnTo>
                <a:lnTo>
                  <a:pt x="348" y="34"/>
                </a:lnTo>
                <a:lnTo>
                  <a:pt x="401" y="25"/>
                </a:lnTo>
                <a:lnTo>
                  <a:pt x="457" y="16"/>
                </a:lnTo>
                <a:lnTo>
                  <a:pt x="516" y="9"/>
                </a:lnTo>
                <a:lnTo>
                  <a:pt x="574" y="4"/>
                </a:lnTo>
                <a:lnTo>
                  <a:pt x="635" y="0"/>
                </a:lnTo>
                <a:lnTo>
                  <a:pt x="691" y="0"/>
                </a:lnTo>
                <a:lnTo>
                  <a:pt x="748" y="2"/>
                </a:lnTo>
                <a:lnTo>
                  <a:pt x="801" y="4"/>
                </a:lnTo>
                <a:lnTo>
                  <a:pt x="853" y="9"/>
                </a:lnTo>
                <a:lnTo>
                  <a:pt x="902" y="16"/>
                </a:lnTo>
                <a:lnTo>
                  <a:pt x="948" y="25"/>
                </a:lnTo>
                <a:lnTo>
                  <a:pt x="989" y="35"/>
                </a:lnTo>
                <a:lnTo>
                  <a:pt x="1028" y="48"/>
                </a:lnTo>
                <a:lnTo>
                  <a:pt x="1063" y="60"/>
                </a:lnTo>
                <a:lnTo>
                  <a:pt x="1094" y="76"/>
                </a:lnTo>
                <a:lnTo>
                  <a:pt x="1118" y="92"/>
                </a:lnTo>
                <a:lnTo>
                  <a:pt x="1140" y="110"/>
                </a:lnTo>
                <a:lnTo>
                  <a:pt x="1149" y="119"/>
                </a:lnTo>
                <a:lnTo>
                  <a:pt x="1156" y="129"/>
                </a:lnTo>
                <a:lnTo>
                  <a:pt x="1161" y="138"/>
                </a:lnTo>
                <a:lnTo>
                  <a:pt x="1166" y="149"/>
                </a:lnTo>
                <a:lnTo>
                  <a:pt x="1168" y="159"/>
                </a:lnTo>
                <a:lnTo>
                  <a:pt x="1170" y="170"/>
                </a:lnTo>
                <a:close/>
              </a:path>
            </a:pathLst>
          </a:custGeom>
          <a:solidFill>
            <a:srgbClr val="FBFD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0" name="Freeform 131"/>
          <p:cNvSpPr>
            <a:spLocks/>
          </p:cNvSpPr>
          <p:nvPr/>
        </p:nvSpPr>
        <p:spPr bwMode="auto">
          <a:xfrm>
            <a:off x="2271713" y="2862263"/>
            <a:ext cx="800100" cy="674687"/>
          </a:xfrm>
          <a:custGeom>
            <a:avLst/>
            <a:gdLst>
              <a:gd name="T0" fmla="*/ 25400 w 504"/>
              <a:gd name="T1" fmla="*/ 585787 h 425"/>
              <a:gd name="T2" fmla="*/ 714375 w 504"/>
              <a:gd name="T3" fmla="*/ 11112 h 425"/>
              <a:gd name="T4" fmla="*/ 735013 w 504"/>
              <a:gd name="T5" fmla="*/ 6350 h 425"/>
              <a:gd name="T6" fmla="*/ 754063 w 504"/>
              <a:gd name="T7" fmla="*/ 0 h 425"/>
              <a:gd name="T8" fmla="*/ 774700 w 504"/>
              <a:gd name="T9" fmla="*/ 0 h 425"/>
              <a:gd name="T10" fmla="*/ 782638 w 504"/>
              <a:gd name="T11" fmla="*/ 0 h 425"/>
              <a:gd name="T12" fmla="*/ 790575 w 504"/>
              <a:gd name="T13" fmla="*/ 6350 h 425"/>
              <a:gd name="T14" fmla="*/ 796925 w 504"/>
              <a:gd name="T15" fmla="*/ 11112 h 425"/>
              <a:gd name="T16" fmla="*/ 800100 w 504"/>
              <a:gd name="T17" fmla="*/ 19050 h 425"/>
              <a:gd name="T18" fmla="*/ 800100 w 504"/>
              <a:gd name="T19" fmla="*/ 31750 h 425"/>
              <a:gd name="T20" fmla="*/ 796925 w 504"/>
              <a:gd name="T21" fmla="*/ 44450 h 425"/>
              <a:gd name="T22" fmla="*/ 790575 w 504"/>
              <a:gd name="T23" fmla="*/ 61912 h 425"/>
              <a:gd name="T24" fmla="*/ 779463 w 504"/>
              <a:gd name="T25" fmla="*/ 84137 h 425"/>
              <a:gd name="T26" fmla="*/ 79375 w 504"/>
              <a:gd name="T27" fmla="*/ 673100 h 425"/>
              <a:gd name="T28" fmla="*/ 60325 w 504"/>
              <a:gd name="T29" fmla="*/ 674687 h 425"/>
              <a:gd name="T30" fmla="*/ 42863 w 504"/>
              <a:gd name="T31" fmla="*/ 674687 h 425"/>
              <a:gd name="T32" fmla="*/ 22225 w 504"/>
              <a:gd name="T33" fmla="*/ 673100 h 425"/>
              <a:gd name="T34" fmla="*/ 14288 w 504"/>
              <a:gd name="T35" fmla="*/ 666750 h 425"/>
              <a:gd name="T36" fmla="*/ 9525 w 504"/>
              <a:gd name="T37" fmla="*/ 663575 h 425"/>
              <a:gd name="T38" fmla="*/ 3175 w 504"/>
              <a:gd name="T39" fmla="*/ 655637 h 425"/>
              <a:gd name="T40" fmla="*/ 0 w 504"/>
              <a:gd name="T41" fmla="*/ 647700 h 425"/>
              <a:gd name="T42" fmla="*/ 3175 w 504"/>
              <a:gd name="T43" fmla="*/ 636587 h 425"/>
              <a:gd name="T44" fmla="*/ 6350 w 504"/>
              <a:gd name="T45" fmla="*/ 622300 h 425"/>
              <a:gd name="T46" fmla="*/ 14288 w 504"/>
              <a:gd name="T47" fmla="*/ 604837 h 425"/>
              <a:gd name="T48" fmla="*/ 25400 w 504"/>
              <a:gd name="T49" fmla="*/ 585787 h 425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504" h="425">
                <a:moveTo>
                  <a:pt x="16" y="369"/>
                </a:moveTo>
                <a:lnTo>
                  <a:pt x="450" y="7"/>
                </a:lnTo>
                <a:lnTo>
                  <a:pt x="463" y="4"/>
                </a:lnTo>
                <a:lnTo>
                  <a:pt x="475" y="0"/>
                </a:lnTo>
                <a:lnTo>
                  <a:pt x="488" y="0"/>
                </a:lnTo>
                <a:lnTo>
                  <a:pt x="493" y="0"/>
                </a:lnTo>
                <a:lnTo>
                  <a:pt x="498" y="4"/>
                </a:lnTo>
                <a:lnTo>
                  <a:pt x="502" y="7"/>
                </a:lnTo>
                <a:lnTo>
                  <a:pt x="504" y="12"/>
                </a:lnTo>
                <a:lnTo>
                  <a:pt x="504" y="20"/>
                </a:lnTo>
                <a:lnTo>
                  <a:pt x="502" y="28"/>
                </a:lnTo>
                <a:lnTo>
                  <a:pt x="498" y="39"/>
                </a:lnTo>
                <a:lnTo>
                  <a:pt x="491" y="53"/>
                </a:lnTo>
                <a:lnTo>
                  <a:pt x="50" y="424"/>
                </a:lnTo>
                <a:lnTo>
                  <a:pt x="38" y="425"/>
                </a:lnTo>
                <a:lnTo>
                  <a:pt x="27" y="425"/>
                </a:lnTo>
                <a:lnTo>
                  <a:pt x="14" y="424"/>
                </a:lnTo>
                <a:lnTo>
                  <a:pt x="9" y="420"/>
                </a:lnTo>
                <a:lnTo>
                  <a:pt x="6" y="418"/>
                </a:lnTo>
                <a:lnTo>
                  <a:pt x="2" y="413"/>
                </a:lnTo>
                <a:lnTo>
                  <a:pt x="0" y="408"/>
                </a:lnTo>
                <a:lnTo>
                  <a:pt x="2" y="401"/>
                </a:lnTo>
                <a:lnTo>
                  <a:pt x="4" y="392"/>
                </a:lnTo>
                <a:lnTo>
                  <a:pt x="9" y="381"/>
                </a:lnTo>
                <a:lnTo>
                  <a:pt x="16" y="369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164</Words>
  <Application>Microsoft Office PowerPoint</Application>
  <PresentationFormat>On-screen Show (4:3)</PresentationFormat>
  <Paragraphs>18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Pharmaceutical Template</dc:title>
  <dc:creator>Presentation Magazine</dc:creator>
  <cp:lastModifiedBy>Jonty Pearce</cp:lastModifiedBy>
  <cp:revision>38</cp:revision>
  <dcterms:created xsi:type="dcterms:W3CDTF">2009-12-07T10:58:36Z</dcterms:created>
  <dcterms:modified xsi:type="dcterms:W3CDTF">2015-02-22T11:14:15Z</dcterms:modified>
  <cp:category/>
</cp:coreProperties>
</file>