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3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A57"/>
    <a:srgbClr val="7B6B67"/>
    <a:srgbClr val="3B3B3B"/>
    <a:srgbClr val="A9938D"/>
    <a:srgbClr val="DAC0FF"/>
    <a:srgbClr val="D3AD72"/>
    <a:srgbClr val="BDC0C0"/>
    <a:srgbClr val="D1D3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284" y="-396"/>
      </p:cViewPr>
      <p:guideLst>
        <p:guide orient="horz" pos="2168"/>
        <p:guide pos="355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E6A16BC-F12C-4E49-84A0-B73FC629C9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3153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7BCF08E-9576-49D8-9699-3D70AEA6A3D8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065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02E3EEA-8630-4757-ABE9-8F02A2229656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971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3D17910-FB47-4775-BE3A-AD49D2E7AE89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992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8FB82DE-28F5-49DC-8989-221534344B4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082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152AA07-A936-4771-8207-63F98FA08214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099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34851-5465-4D67-8962-1B12E2BF8A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894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17912-30D5-430E-A462-75C633DD0C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752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B1750-5429-4427-9AFA-C1CA367EEA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3571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A89DF-C965-4004-8788-31B3910D10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9209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DCD09-39EC-4516-A34E-5169AC5B60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8184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EC20B-3D52-467B-8D7C-7DCEDAB631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210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02551-4AFD-4254-B3D1-FD351E909C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303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C567E-261A-4341-A859-5B1E4C02DD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848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F55E5-1305-4D82-9F41-A8ABC8218D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18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00E7D-637B-46F7-8F74-0867171772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319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F4B3E-515B-4E03-B041-D300ABBDDA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656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81196-3580-45E5-A1D9-DF3BE5A597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313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D663A-01C3-45DA-A514-9295B13530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684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414E7B8-D36C-46B7-B2C0-234DCE4461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75"/>
          <p:cNvSpPr>
            <a:spLocks noChangeArrowheads="1"/>
          </p:cNvSpPr>
          <p:nvPr/>
        </p:nvSpPr>
        <p:spPr bwMode="auto">
          <a:xfrm>
            <a:off x="500063" y="3433763"/>
            <a:ext cx="4005262" cy="2833687"/>
          </a:xfrm>
          <a:prstGeom prst="rect">
            <a:avLst/>
          </a:prstGeom>
          <a:solidFill>
            <a:srgbClr val="7CB5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5" name="Rectangle 374"/>
          <p:cNvSpPr>
            <a:spLocks noChangeArrowheads="1"/>
          </p:cNvSpPr>
          <p:nvPr/>
        </p:nvSpPr>
        <p:spPr bwMode="auto">
          <a:xfrm>
            <a:off x="4621213" y="487363"/>
            <a:ext cx="4006850" cy="2833687"/>
          </a:xfrm>
          <a:prstGeom prst="rect">
            <a:avLst/>
          </a:prstGeom>
          <a:solidFill>
            <a:srgbClr val="8FA0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6" name="Freeform 387"/>
          <p:cNvSpPr>
            <a:spLocks/>
          </p:cNvSpPr>
          <p:nvPr/>
        </p:nvSpPr>
        <p:spPr bwMode="auto">
          <a:xfrm>
            <a:off x="5160963" y="896938"/>
            <a:ext cx="2967037" cy="1920875"/>
          </a:xfrm>
          <a:custGeom>
            <a:avLst/>
            <a:gdLst>
              <a:gd name="T0" fmla="*/ 46037 w 1869"/>
              <a:gd name="T1" fmla="*/ 153988 h 1210"/>
              <a:gd name="T2" fmla="*/ 57150 w 1869"/>
              <a:gd name="T3" fmla="*/ 120650 h 1210"/>
              <a:gd name="T4" fmla="*/ 80962 w 1869"/>
              <a:gd name="T5" fmla="*/ 85725 h 1210"/>
              <a:gd name="T6" fmla="*/ 100012 w 1869"/>
              <a:gd name="T7" fmla="*/ 71438 h 1210"/>
              <a:gd name="T8" fmla="*/ 122237 w 1869"/>
              <a:gd name="T9" fmla="*/ 63500 h 1210"/>
              <a:gd name="T10" fmla="*/ 153987 w 1869"/>
              <a:gd name="T11" fmla="*/ 63500 h 1210"/>
              <a:gd name="T12" fmla="*/ 757237 w 1869"/>
              <a:gd name="T13" fmla="*/ 53975 h 1210"/>
              <a:gd name="T14" fmla="*/ 966787 w 1869"/>
              <a:gd name="T15" fmla="*/ 36513 h 1210"/>
              <a:gd name="T16" fmla="*/ 1203325 w 1869"/>
              <a:gd name="T17" fmla="*/ 26988 h 1210"/>
              <a:gd name="T18" fmla="*/ 1300162 w 1869"/>
              <a:gd name="T19" fmla="*/ 31750 h 1210"/>
              <a:gd name="T20" fmla="*/ 1370012 w 1869"/>
              <a:gd name="T21" fmla="*/ 42863 h 1210"/>
              <a:gd name="T22" fmla="*/ 1412875 w 1869"/>
              <a:gd name="T23" fmla="*/ 42863 h 1210"/>
              <a:gd name="T24" fmla="*/ 1458912 w 1869"/>
              <a:gd name="T25" fmla="*/ 47625 h 1210"/>
              <a:gd name="T26" fmla="*/ 1481137 w 1869"/>
              <a:gd name="T27" fmla="*/ 44450 h 1210"/>
              <a:gd name="T28" fmla="*/ 1558925 w 1869"/>
              <a:gd name="T29" fmla="*/ 31750 h 1210"/>
              <a:gd name="T30" fmla="*/ 1773237 w 1869"/>
              <a:gd name="T31" fmla="*/ 20638 h 1210"/>
              <a:gd name="T32" fmla="*/ 2189162 w 1869"/>
              <a:gd name="T33" fmla="*/ 26988 h 1210"/>
              <a:gd name="T34" fmla="*/ 2809875 w 1869"/>
              <a:gd name="T35" fmla="*/ 1588 h 1210"/>
              <a:gd name="T36" fmla="*/ 2854325 w 1869"/>
              <a:gd name="T37" fmla="*/ 1588 h 1210"/>
              <a:gd name="T38" fmla="*/ 2874962 w 1869"/>
              <a:gd name="T39" fmla="*/ 9525 h 1210"/>
              <a:gd name="T40" fmla="*/ 2897187 w 1869"/>
              <a:gd name="T41" fmla="*/ 26988 h 1210"/>
              <a:gd name="T42" fmla="*/ 2913062 w 1869"/>
              <a:gd name="T43" fmla="*/ 50800 h 1210"/>
              <a:gd name="T44" fmla="*/ 2921000 w 1869"/>
              <a:gd name="T45" fmla="*/ 85725 h 1210"/>
              <a:gd name="T46" fmla="*/ 2967037 w 1869"/>
              <a:gd name="T47" fmla="*/ 1804988 h 1210"/>
              <a:gd name="T48" fmla="*/ 2952750 w 1869"/>
              <a:gd name="T49" fmla="*/ 1847850 h 1210"/>
              <a:gd name="T50" fmla="*/ 2940050 w 1869"/>
              <a:gd name="T51" fmla="*/ 1873250 h 1210"/>
              <a:gd name="T52" fmla="*/ 2917825 w 1869"/>
              <a:gd name="T53" fmla="*/ 1890713 h 1210"/>
              <a:gd name="T54" fmla="*/ 2889250 w 1869"/>
              <a:gd name="T55" fmla="*/ 1901825 h 1210"/>
              <a:gd name="T56" fmla="*/ 2851150 w 1869"/>
              <a:gd name="T57" fmla="*/ 1905000 h 1210"/>
              <a:gd name="T58" fmla="*/ 2527300 w 1869"/>
              <a:gd name="T59" fmla="*/ 1920875 h 1210"/>
              <a:gd name="T60" fmla="*/ 1658937 w 1869"/>
              <a:gd name="T61" fmla="*/ 1905000 h 1210"/>
              <a:gd name="T62" fmla="*/ 1438275 w 1869"/>
              <a:gd name="T63" fmla="*/ 1893888 h 1210"/>
              <a:gd name="T64" fmla="*/ 1162050 w 1869"/>
              <a:gd name="T65" fmla="*/ 1901825 h 1210"/>
              <a:gd name="T66" fmla="*/ 962025 w 1869"/>
              <a:gd name="T67" fmla="*/ 1908175 h 1210"/>
              <a:gd name="T68" fmla="*/ 865187 w 1869"/>
              <a:gd name="T69" fmla="*/ 1901825 h 1210"/>
              <a:gd name="T70" fmla="*/ 354012 w 1869"/>
              <a:gd name="T71" fmla="*/ 1897063 h 1210"/>
              <a:gd name="T72" fmla="*/ 273050 w 1869"/>
              <a:gd name="T73" fmla="*/ 1893888 h 1210"/>
              <a:gd name="T74" fmla="*/ 211137 w 1869"/>
              <a:gd name="T75" fmla="*/ 1889125 h 1210"/>
              <a:gd name="T76" fmla="*/ 169862 w 1869"/>
              <a:gd name="T77" fmla="*/ 1874838 h 1210"/>
              <a:gd name="T78" fmla="*/ 130175 w 1869"/>
              <a:gd name="T79" fmla="*/ 1885950 h 1210"/>
              <a:gd name="T80" fmla="*/ 76200 w 1869"/>
              <a:gd name="T81" fmla="*/ 1881188 h 1210"/>
              <a:gd name="T82" fmla="*/ 49212 w 1869"/>
              <a:gd name="T83" fmla="*/ 1870075 h 1210"/>
              <a:gd name="T84" fmla="*/ 22225 w 1869"/>
              <a:gd name="T85" fmla="*/ 1851025 h 1210"/>
              <a:gd name="T86" fmla="*/ 0 w 1869"/>
              <a:gd name="T87" fmla="*/ 1817688 h 121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869" h="1210">
                <a:moveTo>
                  <a:pt x="0" y="1145"/>
                </a:moveTo>
                <a:lnTo>
                  <a:pt x="29" y="97"/>
                </a:lnTo>
                <a:lnTo>
                  <a:pt x="32" y="86"/>
                </a:lnTo>
                <a:lnTo>
                  <a:pt x="36" y="76"/>
                </a:lnTo>
                <a:lnTo>
                  <a:pt x="43" y="66"/>
                </a:lnTo>
                <a:lnTo>
                  <a:pt x="51" y="54"/>
                </a:lnTo>
                <a:lnTo>
                  <a:pt x="56" y="51"/>
                </a:lnTo>
                <a:lnTo>
                  <a:pt x="63" y="45"/>
                </a:lnTo>
                <a:lnTo>
                  <a:pt x="70" y="42"/>
                </a:lnTo>
                <a:lnTo>
                  <a:pt x="77" y="40"/>
                </a:lnTo>
                <a:lnTo>
                  <a:pt x="87" y="40"/>
                </a:lnTo>
                <a:lnTo>
                  <a:pt x="97" y="40"/>
                </a:lnTo>
                <a:lnTo>
                  <a:pt x="420" y="40"/>
                </a:lnTo>
                <a:lnTo>
                  <a:pt x="477" y="34"/>
                </a:lnTo>
                <a:lnTo>
                  <a:pt x="538" y="28"/>
                </a:lnTo>
                <a:lnTo>
                  <a:pt x="609" y="23"/>
                </a:lnTo>
                <a:lnTo>
                  <a:pt x="684" y="18"/>
                </a:lnTo>
                <a:lnTo>
                  <a:pt x="758" y="17"/>
                </a:lnTo>
                <a:lnTo>
                  <a:pt x="790" y="18"/>
                </a:lnTo>
                <a:lnTo>
                  <a:pt x="819" y="20"/>
                </a:lnTo>
                <a:lnTo>
                  <a:pt x="844" y="23"/>
                </a:lnTo>
                <a:lnTo>
                  <a:pt x="863" y="27"/>
                </a:lnTo>
                <a:lnTo>
                  <a:pt x="872" y="27"/>
                </a:lnTo>
                <a:lnTo>
                  <a:pt x="890" y="27"/>
                </a:lnTo>
                <a:lnTo>
                  <a:pt x="911" y="28"/>
                </a:lnTo>
                <a:lnTo>
                  <a:pt x="919" y="30"/>
                </a:lnTo>
                <a:lnTo>
                  <a:pt x="926" y="34"/>
                </a:lnTo>
                <a:lnTo>
                  <a:pt x="933" y="28"/>
                </a:lnTo>
                <a:lnTo>
                  <a:pt x="950" y="25"/>
                </a:lnTo>
                <a:lnTo>
                  <a:pt x="982" y="20"/>
                </a:lnTo>
                <a:lnTo>
                  <a:pt x="1035" y="15"/>
                </a:lnTo>
                <a:lnTo>
                  <a:pt x="1117" y="13"/>
                </a:lnTo>
                <a:lnTo>
                  <a:pt x="1229" y="13"/>
                </a:lnTo>
                <a:lnTo>
                  <a:pt x="1379" y="17"/>
                </a:lnTo>
                <a:lnTo>
                  <a:pt x="1757" y="3"/>
                </a:lnTo>
                <a:lnTo>
                  <a:pt x="1770" y="1"/>
                </a:lnTo>
                <a:lnTo>
                  <a:pt x="1782" y="0"/>
                </a:lnTo>
                <a:lnTo>
                  <a:pt x="1798" y="1"/>
                </a:lnTo>
                <a:lnTo>
                  <a:pt x="1804" y="3"/>
                </a:lnTo>
                <a:lnTo>
                  <a:pt x="1811" y="6"/>
                </a:lnTo>
                <a:lnTo>
                  <a:pt x="1820" y="11"/>
                </a:lnTo>
                <a:lnTo>
                  <a:pt x="1825" y="17"/>
                </a:lnTo>
                <a:lnTo>
                  <a:pt x="1832" y="23"/>
                </a:lnTo>
                <a:lnTo>
                  <a:pt x="1835" y="32"/>
                </a:lnTo>
                <a:lnTo>
                  <a:pt x="1838" y="42"/>
                </a:lnTo>
                <a:lnTo>
                  <a:pt x="1840" y="54"/>
                </a:lnTo>
                <a:lnTo>
                  <a:pt x="1869" y="1123"/>
                </a:lnTo>
                <a:lnTo>
                  <a:pt x="1869" y="1137"/>
                </a:lnTo>
                <a:lnTo>
                  <a:pt x="1866" y="1149"/>
                </a:lnTo>
                <a:lnTo>
                  <a:pt x="1860" y="1164"/>
                </a:lnTo>
                <a:lnTo>
                  <a:pt x="1857" y="1173"/>
                </a:lnTo>
                <a:lnTo>
                  <a:pt x="1852" y="1180"/>
                </a:lnTo>
                <a:lnTo>
                  <a:pt x="1847" y="1186"/>
                </a:lnTo>
                <a:lnTo>
                  <a:pt x="1838" y="1191"/>
                </a:lnTo>
                <a:lnTo>
                  <a:pt x="1830" y="1195"/>
                </a:lnTo>
                <a:lnTo>
                  <a:pt x="1820" y="1198"/>
                </a:lnTo>
                <a:lnTo>
                  <a:pt x="1809" y="1200"/>
                </a:lnTo>
                <a:lnTo>
                  <a:pt x="1796" y="1200"/>
                </a:lnTo>
                <a:lnTo>
                  <a:pt x="1724" y="1200"/>
                </a:lnTo>
                <a:lnTo>
                  <a:pt x="1592" y="1210"/>
                </a:lnTo>
                <a:lnTo>
                  <a:pt x="1278" y="1205"/>
                </a:lnTo>
                <a:lnTo>
                  <a:pt x="1045" y="1200"/>
                </a:lnTo>
                <a:lnTo>
                  <a:pt x="958" y="1197"/>
                </a:lnTo>
                <a:lnTo>
                  <a:pt x="906" y="1193"/>
                </a:lnTo>
                <a:lnTo>
                  <a:pt x="851" y="1195"/>
                </a:lnTo>
                <a:lnTo>
                  <a:pt x="732" y="1198"/>
                </a:lnTo>
                <a:lnTo>
                  <a:pt x="666" y="1200"/>
                </a:lnTo>
                <a:lnTo>
                  <a:pt x="606" y="1202"/>
                </a:lnTo>
                <a:lnTo>
                  <a:pt x="560" y="1200"/>
                </a:lnTo>
                <a:lnTo>
                  <a:pt x="545" y="1198"/>
                </a:lnTo>
                <a:lnTo>
                  <a:pt x="536" y="1197"/>
                </a:lnTo>
                <a:lnTo>
                  <a:pt x="223" y="1195"/>
                </a:lnTo>
                <a:lnTo>
                  <a:pt x="208" y="1195"/>
                </a:lnTo>
                <a:lnTo>
                  <a:pt x="172" y="1193"/>
                </a:lnTo>
                <a:lnTo>
                  <a:pt x="152" y="1191"/>
                </a:lnTo>
                <a:lnTo>
                  <a:pt x="133" y="1190"/>
                </a:lnTo>
                <a:lnTo>
                  <a:pt x="118" y="1186"/>
                </a:lnTo>
                <a:lnTo>
                  <a:pt x="107" y="1181"/>
                </a:lnTo>
                <a:lnTo>
                  <a:pt x="95" y="1185"/>
                </a:lnTo>
                <a:lnTo>
                  <a:pt x="82" y="1188"/>
                </a:lnTo>
                <a:lnTo>
                  <a:pt x="65" y="1188"/>
                </a:lnTo>
                <a:lnTo>
                  <a:pt x="48" y="1185"/>
                </a:lnTo>
                <a:lnTo>
                  <a:pt x="39" y="1183"/>
                </a:lnTo>
                <a:lnTo>
                  <a:pt x="31" y="1178"/>
                </a:lnTo>
                <a:lnTo>
                  <a:pt x="22" y="1173"/>
                </a:lnTo>
                <a:lnTo>
                  <a:pt x="14" y="1166"/>
                </a:lnTo>
                <a:lnTo>
                  <a:pt x="7" y="1157"/>
                </a:lnTo>
                <a:lnTo>
                  <a:pt x="0" y="1145"/>
                </a:lnTo>
                <a:close/>
              </a:path>
            </a:pathLst>
          </a:custGeom>
          <a:solidFill>
            <a:srgbClr val="0E0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388"/>
          <p:cNvSpPr>
            <a:spLocks/>
          </p:cNvSpPr>
          <p:nvPr/>
        </p:nvSpPr>
        <p:spPr bwMode="auto">
          <a:xfrm>
            <a:off x="5214938" y="917575"/>
            <a:ext cx="2835275" cy="1900238"/>
          </a:xfrm>
          <a:custGeom>
            <a:avLst/>
            <a:gdLst>
              <a:gd name="T0" fmla="*/ 2701925 w 1786"/>
              <a:gd name="T1" fmla="*/ 23813 h 1197"/>
              <a:gd name="T2" fmla="*/ 2782888 w 1786"/>
              <a:gd name="T3" fmla="*/ 42863 h 1197"/>
              <a:gd name="T4" fmla="*/ 2790825 w 1786"/>
              <a:gd name="T5" fmla="*/ 65088 h 1197"/>
              <a:gd name="T6" fmla="*/ 2827338 w 1786"/>
              <a:gd name="T7" fmla="*/ 1822450 h 1197"/>
              <a:gd name="T8" fmla="*/ 2755900 w 1786"/>
              <a:gd name="T9" fmla="*/ 1860550 h 1197"/>
              <a:gd name="T10" fmla="*/ 2473325 w 1786"/>
              <a:gd name="T11" fmla="*/ 1900238 h 1197"/>
              <a:gd name="T12" fmla="*/ 1466850 w 1786"/>
              <a:gd name="T13" fmla="*/ 1879600 h 1197"/>
              <a:gd name="T14" fmla="*/ 1108075 w 1786"/>
              <a:gd name="T15" fmla="*/ 1881188 h 1197"/>
              <a:gd name="T16" fmla="*/ 835025 w 1786"/>
              <a:gd name="T17" fmla="*/ 1884363 h 1197"/>
              <a:gd name="T18" fmla="*/ 300038 w 1786"/>
              <a:gd name="T19" fmla="*/ 1876425 h 1197"/>
              <a:gd name="T20" fmla="*/ 187325 w 1786"/>
              <a:gd name="T21" fmla="*/ 1870075 h 1197"/>
              <a:gd name="T22" fmla="*/ 115888 w 1786"/>
              <a:gd name="T23" fmla="*/ 1854200 h 1197"/>
              <a:gd name="T24" fmla="*/ 34925 w 1786"/>
              <a:gd name="T25" fmla="*/ 1830388 h 1197"/>
              <a:gd name="T26" fmla="*/ 0 w 1786"/>
              <a:gd name="T27" fmla="*/ 1800225 h 1197"/>
              <a:gd name="T28" fmla="*/ 50800 w 1786"/>
              <a:gd name="T29" fmla="*/ 133350 h 1197"/>
              <a:gd name="T30" fmla="*/ 76200 w 1786"/>
              <a:gd name="T31" fmla="*/ 107950 h 1197"/>
              <a:gd name="T32" fmla="*/ 127000 w 1786"/>
              <a:gd name="T33" fmla="*/ 95250 h 1197"/>
              <a:gd name="T34" fmla="*/ 300038 w 1786"/>
              <a:gd name="T35" fmla="*/ 53975 h 1197"/>
              <a:gd name="T36" fmla="*/ 612775 w 1786"/>
              <a:gd name="T37" fmla="*/ 42863 h 1197"/>
              <a:gd name="T38" fmla="*/ 912813 w 1786"/>
              <a:gd name="T39" fmla="*/ 15875 h 1197"/>
              <a:gd name="T40" fmla="*/ 1200150 w 1786"/>
              <a:gd name="T41" fmla="*/ 7938 h 1197"/>
              <a:gd name="T42" fmla="*/ 1316038 w 1786"/>
              <a:gd name="T43" fmla="*/ 22225 h 1197"/>
              <a:gd name="T44" fmla="*/ 1384300 w 1786"/>
              <a:gd name="T45" fmla="*/ 23813 h 1197"/>
              <a:gd name="T46" fmla="*/ 1404938 w 1786"/>
              <a:gd name="T47" fmla="*/ 30163 h 1197"/>
              <a:gd name="T48" fmla="*/ 1500188 w 1786"/>
              <a:gd name="T49" fmla="*/ 7938 h 1197"/>
              <a:gd name="T50" fmla="*/ 1897063 w 1786"/>
              <a:gd name="T51" fmla="*/ 0 h 1197"/>
              <a:gd name="T52" fmla="*/ 1393825 w 1786"/>
              <a:gd name="T53" fmla="*/ 30163 h 1197"/>
              <a:gd name="T54" fmla="*/ 1400175 w 1786"/>
              <a:gd name="T55" fmla="*/ 33338 h 1197"/>
              <a:gd name="T56" fmla="*/ 261938 w 1786"/>
              <a:gd name="T57" fmla="*/ 73025 h 1197"/>
              <a:gd name="T58" fmla="*/ 254000 w 1786"/>
              <a:gd name="T59" fmla="*/ 123825 h 1197"/>
              <a:gd name="T60" fmla="*/ 260350 w 1786"/>
              <a:gd name="T61" fmla="*/ 1852613 h 1197"/>
              <a:gd name="T62" fmla="*/ 268288 w 1786"/>
              <a:gd name="T63" fmla="*/ 1860550 h 1197"/>
              <a:gd name="T64" fmla="*/ 254000 w 1786"/>
              <a:gd name="T65" fmla="*/ 1825625 h 1197"/>
              <a:gd name="T66" fmla="*/ 260350 w 1786"/>
              <a:gd name="T67" fmla="*/ 119063 h 1197"/>
              <a:gd name="T68" fmla="*/ 265113 w 1786"/>
              <a:gd name="T69" fmla="*/ 73025 h 1197"/>
              <a:gd name="T70" fmla="*/ 265113 w 1786"/>
              <a:gd name="T71" fmla="*/ 65088 h 1197"/>
              <a:gd name="T72" fmla="*/ 2513013 w 1786"/>
              <a:gd name="T73" fmla="*/ 33338 h 1197"/>
              <a:gd name="T74" fmla="*/ 2520950 w 1786"/>
              <a:gd name="T75" fmla="*/ 80963 h 1197"/>
              <a:gd name="T76" fmla="*/ 2524125 w 1786"/>
              <a:gd name="T77" fmla="*/ 1841500 h 1197"/>
              <a:gd name="T78" fmla="*/ 2509838 w 1786"/>
              <a:gd name="T79" fmla="*/ 1879600 h 1197"/>
              <a:gd name="T80" fmla="*/ 2517775 w 1786"/>
              <a:gd name="T81" fmla="*/ 1870075 h 1197"/>
              <a:gd name="T82" fmla="*/ 2524125 w 1786"/>
              <a:gd name="T83" fmla="*/ 84138 h 1197"/>
              <a:gd name="T84" fmla="*/ 2517775 w 1786"/>
              <a:gd name="T85" fmla="*/ 33338 h 1197"/>
              <a:gd name="T86" fmla="*/ 2481263 w 1786"/>
              <a:gd name="T87" fmla="*/ 0 h 119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786" h="1197">
                <a:moveTo>
                  <a:pt x="1563" y="0"/>
                </a:moveTo>
                <a:lnTo>
                  <a:pt x="1670" y="14"/>
                </a:lnTo>
                <a:lnTo>
                  <a:pt x="1702" y="15"/>
                </a:lnTo>
                <a:lnTo>
                  <a:pt x="1728" y="19"/>
                </a:lnTo>
                <a:lnTo>
                  <a:pt x="1743" y="22"/>
                </a:lnTo>
                <a:lnTo>
                  <a:pt x="1753" y="27"/>
                </a:lnTo>
                <a:lnTo>
                  <a:pt x="1758" y="32"/>
                </a:lnTo>
                <a:lnTo>
                  <a:pt x="1760" y="38"/>
                </a:lnTo>
                <a:lnTo>
                  <a:pt x="1758" y="41"/>
                </a:lnTo>
                <a:lnTo>
                  <a:pt x="1786" y="1139"/>
                </a:lnTo>
                <a:lnTo>
                  <a:pt x="1784" y="1144"/>
                </a:lnTo>
                <a:lnTo>
                  <a:pt x="1781" y="1148"/>
                </a:lnTo>
                <a:lnTo>
                  <a:pt x="1769" y="1156"/>
                </a:lnTo>
                <a:lnTo>
                  <a:pt x="1753" y="1165"/>
                </a:lnTo>
                <a:lnTo>
                  <a:pt x="1736" y="1172"/>
                </a:lnTo>
                <a:lnTo>
                  <a:pt x="1704" y="1182"/>
                </a:lnTo>
                <a:lnTo>
                  <a:pt x="1690" y="1187"/>
                </a:lnTo>
                <a:lnTo>
                  <a:pt x="1558" y="1197"/>
                </a:lnTo>
                <a:lnTo>
                  <a:pt x="1244" y="1192"/>
                </a:lnTo>
                <a:lnTo>
                  <a:pt x="1011" y="1187"/>
                </a:lnTo>
                <a:lnTo>
                  <a:pt x="924" y="1184"/>
                </a:lnTo>
                <a:lnTo>
                  <a:pt x="872" y="1180"/>
                </a:lnTo>
                <a:lnTo>
                  <a:pt x="817" y="1182"/>
                </a:lnTo>
                <a:lnTo>
                  <a:pt x="698" y="1185"/>
                </a:lnTo>
                <a:lnTo>
                  <a:pt x="632" y="1187"/>
                </a:lnTo>
                <a:lnTo>
                  <a:pt x="572" y="1189"/>
                </a:lnTo>
                <a:lnTo>
                  <a:pt x="526" y="1187"/>
                </a:lnTo>
                <a:lnTo>
                  <a:pt x="511" y="1185"/>
                </a:lnTo>
                <a:lnTo>
                  <a:pt x="502" y="1184"/>
                </a:lnTo>
                <a:lnTo>
                  <a:pt x="189" y="1182"/>
                </a:lnTo>
                <a:lnTo>
                  <a:pt x="174" y="1182"/>
                </a:lnTo>
                <a:lnTo>
                  <a:pt x="138" y="1180"/>
                </a:lnTo>
                <a:lnTo>
                  <a:pt x="118" y="1178"/>
                </a:lnTo>
                <a:lnTo>
                  <a:pt x="99" y="1177"/>
                </a:lnTo>
                <a:lnTo>
                  <a:pt x="84" y="1173"/>
                </a:lnTo>
                <a:lnTo>
                  <a:pt x="73" y="1168"/>
                </a:lnTo>
                <a:lnTo>
                  <a:pt x="61" y="1167"/>
                </a:lnTo>
                <a:lnTo>
                  <a:pt x="36" y="1158"/>
                </a:lnTo>
                <a:lnTo>
                  <a:pt x="22" y="1153"/>
                </a:lnTo>
                <a:lnTo>
                  <a:pt x="12" y="1146"/>
                </a:lnTo>
                <a:lnTo>
                  <a:pt x="4" y="1139"/>
                </a:lnTo>
                <a:lnTo>
                  <a:pt x="0" y="1134"/>
                </a:lnTo>
                <a:lnTo>
                  <a:pt x="0" y="1131"/>
                </a:lnTo>
                <a:lnTo>
                  <a:pt x="31" y="89"/>
                </a:lnTo>
                <a:lnTo>
                  <a:pt x="32" y="84"/>
                </a:lnTo>
                <a:lnTo>
                  <a:pt x="36" y="78"/>
                </a:lnTo>
                <a:lnTo>
                  <a:pt x="41" y="73"/>
                </a:lnTo>
                <a:lnTo>
                  <a:pt x="48" y="68"/>
                </a:lnTo>
                <a:lnTo>
                  <a:pt x="56" y="63"/>
                </a:lnTo>
                <a:lnTo>
                  <a:pt x="66" y="60"/>
                </a:lnTo>
                <a:lnTo>
                  <a:pt x="80" y="60"/>
                </a:lnTo>
                <a:lnTo>
                  <a:pt x="167" y="39"/>
                </a:lnTo>
                <a:lnTo>
                  <a:pt x="174" y="38"/>
                </a:lnTo>
                <a:lnTo>
                  <a:pt x="189" y="34"/>
                </a:lnTo>
                <a:lnTo>
                  <a:pt x="223" y="32"/>
                </a:lnTo>
                <a:lnTo>
                  <a:pt x="286" y="29"/>
                </a:lnTo>
                <a:lnTo>
                  <a:pt x="386" y="27"/>
                </a:lnTo>
                <a:lnTo>
                  <a:pt x="443" y="21"/>
                </a:lnTo>
                <a:lnTo>
                  <a:pt x="504" y="15"/>
                </a:lnTo>
                <a:lnTo>
                  <a:pt x="575" y="10"/>
                </a:lnTo>
                <a:lnTo>
                  <a:pt x="650" y="5"/>
                </a:lnTo>
                <a:lnTo>
                  <a:pt x="724" y="4"/>
                </a:lnTo>
                <a:lnTo>
                  <a:pt x="756" y="5"/>
                </a:lnTo>
                <a:lnTo>
                  <a:pt x="785" y="7"/>
                </a:lnTo>
                <a:lnTo>
                  <a:pt x="810" y="10"/>
                </a:lnTo>
                <a:lnTo>
                  <a:pt x="829" y="14"/>
                </a:lnTo>
                <a:lnTo>
                  <a:pt x="836" y="14"/>
                </a:lnTo>
                <a:lnTo>
                  <a:pt x="853" y="14"/>
                </a:lnTo>
                <a:lnTo>
                  <a:pt x="872" y="15"/>
                </a:lnTo>
                <a:lnTo>
                  <a:pt x="878" y="17"/>
                </a:lnTo>
                <a:lnTo>
                  <a:pt x="885" y="21"/>
                </a:lnTo>
                <a:lnTo>
                  <a:pt x="885" y="19"/>
                </a:lnTo>
                <a:lnTo>
                  <a:pt x="892" y="15"/>
                </a:lnTo>
                <a:lnTo>
                  <a:pt x="911" y="10"/>
                </a:lnTo>
                <a:lnTo>
                  <a:pt x="945" y="5"/>
                </a:lnTo>
                <a:lnTo>
                  <a:pt x="999" y="2"/>
                </a:lnTo>
                <a:lnTo>
                  <a:pt x="1081" y="0"/>
                </a:lnTo>
                <a:lnTo>
                  <a:pt x="1195" y="0"/>
                </a:lnTo>
                <a:lnTo>
                  <a:pt x="1345" y="4"/>
                </a:lnTo>
                <a:lnTo>
                  <a:pt x="1563" y="0"/>
                </a:lnTo>
                <a:lnTo>
                  <a:pt x="878" y="19"/>
                </a:lnTo>
                <a:lnTo>
                  <a:pt x="870" y="1170"/>
                </a:lnTo>
                <a:lnTo>
                  <a:pt x="875" y="1170"/>
                </a:lnTo>
                <a:lnTo>
                  <a:pt x="882" y="21"/>
                </a:lnTo>
                <a:lnTo>
                  <a:pt x="878" y="19"/>
                </a:lnTo>
                <a:lnTo>
                  <a:pt x="1563" y="0"/>
                </a:lnTo>
                <a:lnTo>
                  <a:pt x="165" y="46"/>
                </a:lnTo>
                <a:lnTo>
                  <a:pt x="162" y="55"/>
                </a:lnTo>
                <a:lnTo>
                  <a:pt x="160" y="65"/>
                </a:lnTo>
                <a:lnTo>
                  <a:pt x="160" y="78"/>
                </a:lnTo>
                <a:lnTo>
                  <a:pt x="158" y="1150"/>
                </a:lnTo>
                <a:lnTo>
                  <a:pt x="160" y="1160"/>
                </a:lnTo>
                <a:lnTo>
                  <a:pt x="164" y="1167"/>
                </a:lnTo>
                <a:lnTo>
                  <a:pt x="167" y="1175"/>
                </a:lnTo>
                <a:lnTo>
                  <a:pt x="170" y="1175"/>
                </a:lnTo>
                <a:lnTo>
                  <a:pt x="169" y="1172"/>
                </a:lnTo>
                <a:lnTo>
                  <a:pt x="165" y="1168"/>
                </a:lnTo>
                <a:lnTo>
                  <a:pt x="162" y="1160"/>
                </a:lnTo>
                <a:lnTo>
                  <a:pt x="160" y="1150"/>
                </a:lnTo>
                <a:lnTo>
                  <a:pt x="162" y="623"/>
                </a:lnTo>
                <a:lnTo>
                  <a:pt x="164" y="256"/>
                </a:lnTo>
                <a:lnTo>
                  <a:pt x="164" y="75"/>
                </a:lnTo>
                <a:lnTo>
                  <a:pt x="164" y="58"/>
                </a:lnTo>
                <a:lnTo>
                  <a:pt x="165" y="50"/>
                </a:lnTo>
                <a:lnTo>
                  <a:pt x="167" y="46"/>
                </a:lnTo>
                <a:lnTo>
                  <a:pt x="169" y="46"/>
                </a:lnTo>
                <a:lnTo>
                  <a:pt x="169" y="43"/>
                </a:lnTo>
                <a:lnTo>
                  <a:pt x="167" y="41"/>
                </a:lnTo>
                <a:lnTo>
                  <a:pt x="165" y="46"/>
                </a:lnTo>
                <a:lnTo>
                  <a:pt x="1563" y="0"/>
                </a:lnTo>
                <a:lnTo>
                  <a:pt x="1583" y="21"/>
                </a:lnTo>
                <a:lnTo>
                  <a:pt x="1585" y="24"/>
                </a:lnTo>
                <a:lnTo>
                  <a:pt x="1586" y="32"/>
                </a:lnTo>
                <a:lnTo>
                  <a:pt x="1588" y="51"/>
                </a:lnTo>
                <a:lnTo>
                  <a:pt x="1586" y="237"/>
                </a:lnTo>
                <a:lnTo>
                  <a:pt x="1588" y="617"/>
                </a:lnTo>
                <a:lnTo>
                  <a:pt x="1590" y="1160"/>
                </a:lnTo>
                <a:lnTo>
                  <a:pt x="1588" y="1172"/>
                </a:lnTo>
                <a:lnTo>
                  <a:pt x="1585" y="1180"/>
                </a:lnTo>
                <a:lnTo>
                  <a:pt x="1581" y="1184"/>
                </a:lnTo>
                <a:lnTo>
                  <a:pt x="1580" y="1185"/>
                </a:lnTo>
                <a:lnTo>
                  <a:pt x="1583" y="1185"/>
                </a:lnTo>
                <a:lnTo>
                  <a:pt x="1586" y="1178"/>
                </a:lnTo>
                <a:lnTo>
                  <a:pt x="1590" y="1170"/>
                </a:lnTo>
                <a:lnTo>
                  <a:pt x="1593" y="1160"/>
                </a:lnTo>
                <a:lnTo>
                  <a:pt x="1590" y="53"/>
                </a:lnTo>
                <a:lnTo>
                  <a:pt x="1590" y="41"/>
                </a:lnTo>
                <a:lnTo>
                  <a:pt x="1588" y="29"/>
                </a:lnTo>
                <a:lnTo>
                  <a:pt x="1586" y="21"/>
                </a:lnTo>
                <a:lnTo>
                  <a:pt x="1583" y="15"/>
                </a:lnTo>
                <a:lnTo>
                  <a:pt x="1583" y="21"/>
                </a:lnTo>
                <a:lnTo>
                  <a:pt x="1563" y="0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Rectangle 379"/>
          <p:cNvSpPr>
            <a:spLocks noChangeArrowheads="1"/>
          </p:cNvSpPr>
          <p:nvPr/>
        </p:nvSpPr>
        <p:spPr bwMode="auto">
          <a:xfrm>
            <a:off x="4627563" y="3408363"/>
            <a:ext cx="4005262" cy="2833687"/>
          </a:xfrm>
          <a:prstGeom prst="rect">
            <a:avLst/>
          </a:prstGeom>
          <a:solidFill>
            <a:srgbClr val="FFFA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9" name="Freeform 382"/>
          <p:cNvSpPr>
            <a:spLocks/>
          </p:cNvSpPr>
          <p:nvPr/>
        </p:nvSpPr>
        <p:spPr bwMode="auto">
          <a:xfrm>
            <a:off x="5303838" y="3930650"/>
            <a:ext cx="2506662" cy="2114550"/>
          </a:xfrm>
          <a:custGeom>
            <a:avLst/>
            <a:gdLst>
              <a:gd name="T0" fmla="*/ 1996182 w 1699"/>
              <a:gd name="T1" fmla="*/ 1058752 h 1432"/>
              <a:gd name="T2" fmla="*/ 2165850 w 1699"/>
              <a:gd name="T3" fmla="*/ 897798 h 1432"/>
              <a:gd name="T4" fmla="*/ 2348797 w 1699"/>
              <a:gd name="T5" fmla="*/ 726507 h 1432"/>
              <a:gd name="T6" fmla="*/ 2353223 w 1699"/>
              <a:gd name="T7" fmla="*/ 704358 h 1432"/>
              <a:gd name="T8" fmla="*/ 2342895 w 1699"/>
              <a:gd name="T9" fmla="*/ 688115 h 1432"/>
              <a:gd name="T10" fmla="*/ 2328142 w 1699"/>
              <a:gd name="T11" fmla="*/ 680732 h 1432"/>
              <a:gd name="T12" fmla="*/ 1072598 w 1699"/>
              <a:gd name="T13" fmla="*/ 17720 h 1432"/>
              <a:gd name="T14" fmla="*/ 1037189 w 1699"/>
              <a:gd name="T15" fmla="*/ 0 h 1432"/>
              <a:gd name="T16" fmla="*/ 1026861 w 1699"/>
              <a:gd name="T17" fmla="*/ 0 h 1432"/>
              <a:gd name="T18" fmla="*/ 969321 w 1699"/>
              <a:gd name="T19" fmla="*/ 20673 h 1432"/>
              <a:gd name="T20" fmla="*/ 199176 w 1699"/>
              <a:gd name="T21" fmla="*/ 7383 h 1432"/>
              <a:gd name="T22" fmla="*/ 175570 w 1699"/>
              <a:gd name="T23" fmla="*/ 14766 h 1432"/>
              <a:gd name="T24" fmla="*/ 88522 w 1699"/>
              <a:gd name="T25" fmla="*/ 62019 h 1432"/>
              <a:gd name="T26" fmla="*/ 42786 w 1699"/>
              <a:gd name="T27" fmla="*/ 36916 h 1432"/>
              <a:gd name="T28" fmla="*/ 14754 w 1699"/>
              <a:gd name="T29" fmla="*/ 32486 h 1432"/>
              <a:gd name="T30" fmla="*/ 2951 w 1699"/>
              <a:gd name="T31" fmla="*/ 35439 h 1432"/>
              <a:gd name="T32" fmla="*/ 5901 w 1699"/>
              <a:gd name="T33" fmla="*/ 53159 h 1432"/>
              <a:gd name="T34" fmla="*/ 35409 w 1699"/>
              <a:gd name="T35" fmla="*/ 115178 h 1432"/>
              <a:gd name="T36" fmla="*/ 92949 w 1699"/>
              <a:gd name="T37" fmla="*/ 214113 h 1432"/>
              <a:gd name="T38" fmla="*/ 174094 w 1699"/>
              <a:gd name="T39" fmla="*/ 333721 h 1432"/>
              <a:gd name="T40" fmla="*/ 193274 w 1699"/>
              <a:gd name="T41" fmla="*/ 369160 h 1432"/>
              <a:gd name="T42" fmla="*/ 209503 w 1699"/>
              <a:gd name="T43" fmla="*/ 411983 h 1432"/>
              <a:gd name="T44" fmla="*/ 224257 w 1699"/>
              <a:gd name="T45" fmla="*/ 510918 h 1432"/>
              <a:gd name="T46" fmla="*/ 228683 w 1699"/>
              <a:gd name="T47" fmla="*/ 593610 h 1432"/>
              <a:gd name="T48" fmla="*/ 236060 w 1699"/>
              <a:gd name="T49" fmla="*/ 648245 h 1432"/>
              <a:gd name="T50" fmla="*/ 249338 w 1699"/>
              <a:gd name="T51" fmla="*/ 676302 h 1432"/>
              <a:gd name="T52" fmla="*/ 268518 w 1699"/>
              <a:gd name="T53" fmla="*/ 696975 h 1432"/>
              <a:gd name="T54" fmla="*/ 603428 w 1699"/>
              <a:gd name="T55" fmla="*/ 927331 h 1432"/>
              <a:gd name="T56" fmla="*/ 750966 w 1699"/>
              <a:gd name="T57" fmla="*/ 1035125 h 1432"/>
              <a:gd name="T58" fmla="*/ 736212 w 1699"/>
              <a:gd name="T59" fmla="*/ 1051368 h 1432"/>
              <a:gd name="T60" fmla="*/ 728835 w 1699"/>
              <a:gd name="T61" fmla="*/ 1060228 h 1432"/>
              <a:gd name="T62" fmla="*/ 725884 w 1699"/>
              <a:gd name="T63" fmla="*/ 1076471 h 1432"/>
              <a:gd name="T64" fmla="*/ 756867 w 1699"/>
              <a:gd name="T65" fmla="*/ 1095668 h 1432"/>
              <a:gd name="T66" fmla="*/ 789326 w 1699"/>
              <a:gd name="T67" fmla="*/ 1108957 h 1432"/>
              <a:gd name="T68" fmla="*/ 814407 w 1699"/>
              <a:gd name="T69" fmla="*/ 1123724 h 1432"/>
              <a:gd name="T70" fmla="*/ 871947 w 1699"/>
              <a:gd name="T71" fmla="*/ 1170976 h 1432"/>
              <a:gd name="T72" fmla="*/ 982600 w 1699"/>
              <a:gd name="T73" fmla="*/ 1238902 h 1432"/>
              <a:gd name="T74" fmla="*/ 1068171 w 1699"/>
              <a:gd name="T75" fmla="*/ 1302397 h 1432"/>
              <a:gd name="T76" fmla="*/ 1133088 w 1699"/>
              <a:gd name="T77" fmla="*/ 1357033 h 1432"/>
              <a:gd name="T78" fmla="*/ 1180300 w 1699"/>
              <a:gd name="T79" fmla="*/ 1405762 h 1432"/>
              <a:gd name="T80" fmla="*/ 1228987 w 1699"/>
              <a:gd name="T81" fmla="*/ 1475164 h 1432"/>
              <a:gd name="T82" fmla="*/ 1240790 w 1699"/>
              <a:gd name="T83" fmla="*/ 1500267 h 1432"/>
              <a:gd name="T84" fmla="*/ 1271773 w 1699"/>
              <a:gd name="T85" fmla="*/ 1584436 h 1432"/>
              <a:gd name="T86" fmla="*/ 1364722 w 1699"/>
              <a:gd name="T87" fmla="*/ 1782306 h 1432"/>
              <a:gd name="T88" fmla="*/ 1498981 w 1699"/>
              <a:gd name="T89" fmla="*/ 2046625 h 1432"/>
              <a:gd name="T90" fmla="*/ 2499285 w 1699"/>
              <a:gd name="T91" fmla="*/ 2114550 h 1432"/>
              <a:gd name="T92" fmla="*/ 2435844 w 1699"/>
              <a:gd name="T93" fmla="*/ 1413145 h 1432"/>
              <a:gd name="T94" fmla="*/ 2341420 w 1699"/>
              <a:gd name="T95" fmla="*/ 1382136 h 1432"/>
              <a:gd name="T96" fmla="*/ 2285356 w 1699"/>
              <a:gd name="T97" fmla="*/ 1355556 h 1432"/>
              <a:gd name="T98" fmla="*/ 2210112 w 1699"/>
              <a:gd name="T99" fmla="*/ 1302397 h 1432"/>
              <a:gd name="T100" fmla="*/ 2102409 w 1699"/>
              <a:gd name="T101" fmla="*/ 1209369 h 1432"/>
              <a:gd name="T102" fmla="*/ 1974052 w 1699"/>
              <a:gd name="T103" fmla="*/ 1088284 h 1432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699" h="1432">
                <a:moveTo>
                  <a:pt x="1338" y="735"/>
                </a:moveTo>
                <a:lnTo>
                  <a:pt x="1353" y="717"/>
                </a:lnTo>
                <a:lnTo>
                  <a:pt x="1384" y="686"/>
                </a:lnTo>
                <a:lnTo>
                  <a:pt x="1468" y="608"/>
                </a:lnTo>
                <a:lnTo>
                  <a:pt x="1583" y="501"/>
                </a:lnTo>
                <a:lnTo>
                  <a:pt x="1592" y="492"/>
                </a:lnTo>
                <a:lnTo>
                  <a:pt x="1595" y="483"/>
                </a:lnTo>
                <a:lnTo>
                  <a:pt x="1595" y="477"/>
                </a:lnTo>
                <a:lnTo>
                  <a:pt x="1592" y="470"/>
                </a:lnTo>
                <a:lnTo>
                  <a:pt x="1588" y="466"/>
                </a:lnTo>
                <a:lnTo>
                  <a:pt x="1583" y="463"/>
                </a:lnTo>
                <a:lnTo>
                  <a:pt x="1578" y="461"/>
                </a:lnTo>
                <a:lnTo>
                  <a:pt x="1056" y="221"/>
                </a:lnTo>
                <a:lnTo>
                  <a:pt x="727" y="12"/>
                </a:lnTo>
                <a:lnTo>
                  <a:pt x="713" y="3"/>
                </a:lnTo>
                <a:lnTo>
                  <a:pt x="703" y="0"/>
                </a:lnTo>
                <a:lnTo>
                  <a:pt x="698" y="0"/>
                </a:lnTo>
                <a:lnTo>
                  <a:pt x="696" y="0"/>
                </a:lnTo>
                <a:lnTo>
                  <a:pt x="679" y="14"/>
                </a:lnTo>
                <a:lnTo>
                  <a:pt x="657" y="14"/>
                </a:lnTo>
                <a:lnTo>
                  <a:pt x="467" y="129"/>
                </a:lnTo>
                <a:lnTo>
                  <a:pt x="135" y="5"/>
                </a:lnTo>
                <a:lnTo>
                  <a:pt x="128" y="7"/>
                </a:lnTo>
                <a:lnTo>
                  <a:pt x="119" y="10"/>
                </a:lnTo>
                <a:lnTo>
                  <a:pt x="94" y="24"/>
                </a:lnTo>
                <a:lnTo>
                  <a:pt x="60" y="42"/>
                </a:lnTo>
                <a:lnTo>
                  <a:pt x="43" y="32"/>
                </a:lnTo>
                <a:lnTo>
                  <a:pt x="29" y="25"/>
                </a:lnTo>
                <a:lnTo>
                  <a:pt x="19" y="22"/>
                </a:lnTo>
                <a:lnTo>
                  <a:pt x="10" y="22"/>
                </a:lnTo>
                <a:lnTo>
                  <a:pt x="5" y="22"/>
                </a:lnTo>
                <a:lnTo>
                  <a:pt x="2" y="24"/>
                </a:lnTo>
                <a:lnTo>
                  <a:pt x="0" y="25"/>
                </a:lnTo>
                <a:lnTo>
                  <a:pt x="4" y="36"/>
                </a:lnTo>
                <a:lnTo>
                  <a:pt x="9" y="49"/>
                </a:lnTo>
                <a:lnTo>
                  <a:pt x="24" y="78"/>
                </a:lnTo>
                <a:lnTo>
                  <a:pt x="43" y="111"/>
                </a:lnTo>
                <a:lnTo>
                  <a:pt x="63" y="145"/>
                </a:lnTo>
                <a:lnTo>
                  <a:pt x="101" y="203"/>
                </a:lnTo>
                <a:lnTo>
                  <a:pt x="118" y="226"/>
                </a:lnTo>
                <a:lnTo>
                  <a:pt x="125" y="237"/>
                </a:lnTo>
                <a:lnTo>
                  <a:pt x="131" y="250"/>
                </a:lnTo>
                <a:lnTo>
                  <a:pt x="136" y="264"/>
                </a:lnTo>
                <a:lnTo>
                  <a:pt x="142" y="279"/>
                </a:lnTo>
                <a:lnTo>
                  <a:pt x="148" y="312"/>
                </a:lnTo>
                <a:lnTo>
                  <a:pt x="152" y="346"/>
                </a:lnTo>
                <a:lnTo>
                  <a:pt x="155" y="376"/>
                </a:lnTo>
                <a:lnTo>
                  <a:pt x="155" y="402"/>
                </a:lnTo>
                <a:lnTo>
                  <a:pt x="157" y="427"/>
                </a:lnTo>
                <a:lnTo>
                  <a:pt x="160" y="439"/>
                </a:lnTo>
                <a:lnTo>
                  <a:pt x="164" y="449"/>
                </a:lnTo>
                <a:lnTo>
                  <a:pt x="169" y="458"/>
                </a:lnTo>
                <a:lnTo>
                  <a:pt x="174" y="463"/>
                </a:lnTo>
                <a:lnTo>
                  <a:pt x="182" y="472"/>
                </a:lnTo>
                <a:lnTo>
                  <a:pt x="186" y="473"/>
                </a:lnTo>
                <a:lnTo>
                  <a:pt x="409" y="628"/>
                </a:lnTo>
                <a:lnTo>
                  <a:pt x="516" y="698"/>
                </a:lnTo>
                <a:lnTo>
                  <a:pt x="509" y="701"/>
                </a:lnTo>
                <a:lnTo>
                  <a:pt x="504" y="705"/>
                </a:lnTo>
                <a:lnTo>
                  <a:pt x="499" y="712"/>
                </a:lnTo>
                <a:lnTo>
                  <a:pt x="496" y="715"/>
                </a:lnTo>
                <a:lnTo>
                  <a:pt x="494" y="718"/>
                </a:lnTo>
                <a:lnTo>
                  <a:pt x="490" y="724"/>
                </a:lnTo>
                <a:lnTo>
                  <a:pt x="492" y="729"/>
                </a:lnTo>
                <a:lnTo>
                  <a:pt x="497" y="734"/>
                </a:lnTo>
                <a:lnTo>
                  <a:pt x="513" y="742"/>
                </a:lnTo>
                <a:lnTo>
                  <a:pt x="528" y="749"/>
                </a:lnTo>
                <a:lnTo>
                  <a:pt x="535" y="751"/>
                </a:lnTo>
                <a:lnTo>
                  <a:pt x="543" y="754"/>
                </a:lnTo>
                <a:lnTo>
                  <a:pt x="552" y="761"/>
                </a:lnTo>
                <a:lnTo>
                  <a:pt x="570" y="775"/>
                </a:lnTo>
                <a:lnTo>
                  <a:pt x="591" y="793"/>
                </a:lnTo>
                <a:lnTo>
                  <a:pt x="630" y="817"/>
                </a:lnTo>
                <a:lnTo>
                  <a:pt x="666" y="839"/>
                </a:lnTo>
                <a:lnTo>
                  <a:pt x="696" y="861"/>
                </a:lnTo>
                <a:lnTo>
                  <a:pt x="724" y="882"/>
                </a:lnTo>
                <a:lnTo>
                  <a:pt x="748" y="901"/>
                </a:lnTo>
                <a:lnTo>
                  <a:pt x="768" y="919"/>
                </a:lnTo>
                <a:lnTo>
                  <a:pt x="785" y="936"/>
                </a:lnTo>
                <a:lnTo>
                  <a:pt x="800" y="952"/>
                </a:lnTo>
                <a:lnTo>
                  <a:pt x="821" y="979"/>
                </a:lnTo>
                <a:lnTo>
                  <a:pt x="833" y="999"/>
                </a:lnTo>
                <a:lnTo>
                  <a:pt x="839" y="1011"/>
                </a:lnTo>
                <a:lnTo>
                  <a:pt x="841" y="1016"/>
                </a:lnTo>
                <a:lnTo>
                  <a:pt x="850" y="1044"/>
                </a:lnTo>
                <a:lnTo>
                  <a:pt x="862" y="1073"/>
                </a:lnTo>
                <a:lnTo>
                  <a:pt x="890" y="1137"/>
                </a:lnTo>
                <a:lnTo>
                  <a:pt x="925" y="1207"/>
                </a:lnTo>
                <a:lnTo>
                  <a:pt x="959" y="1275"/>
                </a:lnTo>
                <a:lnTo>
                  <a:pt x="1016" y="1386"/>
                </a:lnTo>
                <a:lnTo>
                  <a:pt x="1042" y="1432"/>
                </a:lnTo>
                <a:lnTo>
                  <a:pt x="1694" y="1432"/>
                </a:lnTo>
                <a:lnTo>
                  <a:pt x="1699" y="970"/>
                </a:lnTo>
                <a:lnTo>
                  <a:pt x="1651" y="957"/>
                </a:lnTo>
                <a:lnTo>
                  <a:pt x="1614" y="947"/>
                </a:lnTo>
                <a:lnTo>
                  <a:pt x="1587" y="936"/>
                </a:lnTo>
                <a:lnTo>
                  <a:pt x="1563" y="926"/>
                </a:lnTo>
                <a:lnTo>
                  <a:pt x="1549" y="918"/>
                </a:lnTo>
                <a:lnTo>
                  <a:pt x="1534" y="907"/>
                </a:lnTo>
                <a:lnTo>
                  <a:pt x="1498" y="882"/>
                </a:lnTo>
                <a:lnTo>
                  <a:pt x="1462" y="851"/>
                </a:lnTo>
                <a:lnTo>
                  <a:pt x="1425" y="819"/>
                </a:lnTo>
                <a:lnTo>
                  <a:pt x="1364" y="761"/>
                </a:lnTo>
                <a:lnTo>
                  <a:pt x="1338" y="737"/>
                </a:lnTo>
                <a:lnTo>
                  <a:pt x="1338" y="735"/>
                </a:lnTo>
                <a:close/>
              </a:path>
            </a:pathLst>
          </a:custGeom>
          <a:solidFill>
            <a:srgbClr val="1013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383"/>
          <p:cNvSpPr>
            <a:spLocks/>
          </p:cNvSpPr>
          <p:nvPr/>
        </p:nvSpPr>
        <p:spPr bwMode="auto">
          <a:xfrm>
            <a:off x="5907088" y="4383088"/>
            <a:ext cx="1903412" cy="1662112"/>
          </a:xfrm>
          <a:custGeom>
            <a:avLst/>
            <a:gdLst>
              <a:gd name="T0" fmla="*/ 1687987 w 1290"/>
              <a:gd name="T1" fmla="*/ 1659160 h 1126"/>
              <a:gd name="T2" fmla="*/ 758414 w 1290"/>
              <a:gd name="T3" fmla="*/ 1327033 h 1126"/>
              <a:gd name="T4" fmla="*/ 634471 w 1290"/>
              <a:gd name="T5" fmla="*/ 1046570 h 1126"/>
              <a:gd name="T6" fmla="*/ 575450 w 1290"/>
              <a:gd name="T7" fmla="*/ 950622 h 1126"/>
              <a:gd name="T8" fmla="*/ 464787 w 1290"/>
              <a:gd name="T9" fmla="*/ 847293 h 1126"/>
              <a:gd name="T10" fmla="*/ 265592 w 1290"/>
              <a:gd name="T11" fmla="*/ 717395 h 1126"/>
              <a:gd name="T12" fmla="*/ 182964 w 1290"/>
              <a:gd name="T13" fmla="*/ 653922 h 1126"/>
              <a:gd name="T14" fmla="*/ 122468 w 1290"/>
              <a:gd name="T15" fmla="*/ 621447 h 1126"/>
              <a:gd name="T16" fmla="*/ 129845 w 1290"/>
              <a:gd name="T17" fmla="*/ 596353 h 1126"/>
              <a:gd name="T18" fmla="*/ 165257 w 1290"/>
              <a:gd name="T19" fmla="*/ 575687 h 1126"/>
              <a:gd name="T20" fmla="*/ 340844 w 1290"/>
              <a:gd name="T21" fmla="*/ 667207 h 1126"/>
              <a:gd name="T22" fmla="*/ 153453 w 1290"/>
              <a:gd name="T23" fmla="*/ 431027 h 1126"/>
              <a:gd name="T24" fmla="*/ 53118 w 1290"/>
              <a:gd name="T25" fmla="*/ 345412 h 1126"/>
              <a:gd name="T26" fmla="*/ 47216 w 1290"/>
              <a:gd name="T27" fmla="*/ 314414 h 1126"/>
              <a:gd name="T28" fmla="*/ 64923 w 1290"/>
              <a:gd name="T29" fmla="*/ 296700 h 1126"/>
              <a:gd name="T30" fmla="*/ 107712 w 1290"/>
              <a:gd name="T31" fmla="*/ 289320 h 1126"/>
              <a:gd name="T32" fmla="*/ 172635 w 1290"/>
              <a:gd name="T33" fmla="*/ 329175 h 1126"/>
              <a:gd name="T34" fmla="*/ 129845 w 1290"/>
              <a:gd name="T35" fmla="*/ 259797 h 1126"/>
              <a:gd name="T36" fmla="*/ 60496 w 1290"/>
              <a:gd name="T37" fmla="*/ 185991 h 1126"/>
              <a:gd name="T38" fmla="*/ 1476 w 1290"/>
              <a:gd name="T39" fmla="*/ 138755 h 1126"/>
              <a:gd name="T40" fmla="*/ 7378 w 1290"/>
              <a:gd name="T41" fmla="*/ 121042 h 1126"/>
              <a:gd name="T42" fmla="*/ 35412 w 1290"/>
              <a:gd name="T43" fmla="*/ 98900 h 1126"/>
              <a:gd name="T44" fmla="*/ 90006 w 1290"/>
              <a:gd name="T45" fmla="*/ 98900 h 1126"/>
              <a:gd name="T46" fmla="*/ 168209 w 1290"/>
              <a:gd name="T47" fmla="*/ 149088 h 1126"/>
              <a:gd name="T48" fmla="*/ 336417 w 1290"/>
              <a:gd name="T49" fmla="*/ 339508 h 1126"/>
              <a:gd name="T50" fmla="*/ 250837 w 1290"/>
              <a:gd name="T51" fmla="*/ 188943 h 1126"/>
              <a:gd name="T52" fmla="*/ 165257 w 1290"/>
              <a:gd name="T53" fmla="*/ 81187 h 1126"/>
              <a:gd name="T54" fmla="*/ 140174 w 1290"/>
              <a:gd name="T55" fmla="*/ 35427 h 1126"/>
              <a:gd name="T56" fmla="*/ 160831 w 1290"/>
              <a:gd name="T57" fmla="*/ 5904 h 1126"/>
              <a:gd name="T58" fmla="*/ 221327 w 1290"/>
              <a:gd name="T59" fmla="*/ 8857 h 1126"/>
              <a:gd name="T60" fmla="*/ 315760 w 1290"/>
              <a:gd name="T61" fmla="*/ 73806 h 1126"/>
              <a:gd name="T62" fmla="*/ 416095 w 1290"/>
              <a:gd name="T63" fmla="*/ 188943 h 1126"/>
              <a:gd name="T64" fmla="*/ 469213 w 1290"/>
              <a:gd name="T65" fmla="*/ 259797 h 1126"/>
              <a:gd name="T66" fmla="*/ 559219 w 1290"/>
              <a:gd name="T67" fmla="*/ 389696 h 1126"/>
              <a:gd name="T68" fmla="*/ 658079 w 1290"/>
              <a:gd name="T69" fmla="*/ 473835 h 1126"/>
              <a:gd name="T70" fmla="*/ 700869 w 1290"/>
              <a:gd name="T71" fmla="*/ 493024 h 1126"/>
              <a:gd name="T72" fmla="*/ 780546 w 1290"/>
              <a:gd name="T73" fmla="*/ 513690 h 1126"/>
              <a:gd name="T74" fmla="*/ 752512 w 1290"/>
              <a:gd name="T75" fmla="*/ 360173 h 1126"/>
              <a:gd name="T76" fmla="*/ 743659 w 1290"/>
              <a:gd name="T77" fmla="*/ 281939 h 1126"/>
              <a:gd name="T78" fmla="*/ 768742 w 1290"/>
              <a:gd name="T79" fmla="*/ 216990 h 1126"/>
              <a:gd name="T80" fmla="*/ 818910 w 1290"/>
              <a:gd name="T81" fmla="*/ 196324 h 1126"/>
              <a:gd name="T82" fmla="*/ 869077 w 1290"/>
              <a:gd name="T83" fmla="*/ 219942 h 1126"/>
              <a:gd name="T84" fmla="*/ 908916 w 1290"/>
              <a:gd name="T85" fmla="*/ 295224 h 1126"/>
              <a:gd name="T86" fmla="*/ 969412 w 1290"/>
              <a:gd name="T87" fmla="*/ 445788 h 1126"/>
              <a:gd name="T88" fmla="*/ 1059418 w 1290"/>
              <a:gd name="T89" fmla="*/ 636208 h 1126"/>
              <a:gd name="T90" fmla="*/ 1087453 w 1290"/>
              <a:gd name="T91" fmla="*/ 810390 h 1126"/>
              <a:gd name="T92" fmla="*/ 1131719 w 1290"/>
              <a:gd name="T93" fmla="*/ 938813 h 1126"/>
              <a:gd name="T94" fmla="*/ 1406164 w 1290"/>
              <a:gd name="T95" fmla="*/ 668683 h 1126"/>
              <a:gd name="T96" fmla="*/ 1657001 w 1290"/>
              <a:gd name="T97" fmla="*/ 885672 h 112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290" h="1126">
                <a:moveTo>
                  <a:pt x="1179" y="629"/>
                </a:moveTo>
                <a:lnTo>
                  <a:pt x="1290" y="664"/>
                </a:lnTo>
                <a:lnTo>
                  <a:pt x="1285" y="1126"/>
                </a:lnTo>
                <a:lnTo>
                  <a:pt x="1144" y="1124"/>
                </a:lnTo>
                <a:lnTo>
                  <a:pt x="631" y="1124"/>
                </a:lnTo>
                <a:lnTo>
                  <a:pt x="607" y="1078"/>
                </a:lnTo>
                <a:lnTo>
                  <a:pt x="548" y="968"/>
                </a:lnTo>
                <a:lnTo>
                  <a:pt x="514" y="899"/>
                </a:lnTo>
                <a:lnTo>
                  <a:pt x="481" y="830"/>
                </a:lnTo>
                <a:lnTo>
                  <a:pt x="453" y="765"/>
                </a:lnTo>
                <a:lnTo>
                  <a:pt x="441" y="734"/>
                </a:lnTo>
                <a:lnTo>
                  <a:pt x="430" y="709"/>
                </a:lnTo>
                <a:lnTo>
                  <a:pt x="429" y="704"/>
                </a:lnTo>
                <a:lnTo>
                  <a:pt x="424" y="692"/>
                </a:lnTo>
                <a:lnTo>
                  <a:pt x="410" y="671"/>
                </a:lnTo>
                <a:lnTo>
                  <a:pt x="390" y="644"/>
                </a:lnTo>
                <a:lnTo>
                  <a:pt x="376" y="629"/>
                </a:lnTo>
                <a:lnTo>
                  <a:pt x="359" y="612"/>
                </a:lnTo>
                <a:lnTo>
                  <a:pt x="339" y="593"/>
                </a:lnTo>
                <a:lnTo>
                  <a:pt x="315" y="574"/>
                </a:lnTo>
                <a:lnTo>
                  <a:pt x="287" y="552"/>
                </a:lnTo>
                <a:lnTo>
                  <a:pt x="255" y="532"/>
                </a:lnTo>
                <a:lnTo>
                  <a:pt x="219" y="510"/>
                </a:lnTo>
                <a:lnTo>
                  <a:pt x="180" y="486"/>
                </a:lnTo>
                <a:lnTo>
                  <a:pt x="160" y="467"/>
                </a:lnTo>
                <a:lnTo>
                  <a:pt x="141" y="453"/>
                </a:lnTo>
                <a:lnTo>
                  <a:pt x="133" y="447"/>
                </a:lnTo>
                <a:lnTo>
                  <a:pt x="124" y="443"/>
                </a:lnTo>
                <a:lnTo>
                  <a:pt x="117" y="441"/>
                </a:lnTo>
                <a:lnTo>
                  <a:pt x="102" y="435"/>
                </a:lnTo>
                <a:lnTo>
                  <a:pt x="88" y="424"/>
                </a:lnTo>
                <a:lnTo>
                  <a:pt x="83" y="421"/>
                </a:lnTo>
                <a:lnTo>
                  <a:pt x="81" y="416"/>
                </a:lnTo>
                <a:lnTo>
                  <a:pt x="83" y="411"/>
                </a:lnTo>
                <a:lnTo>
                  <a:pt x="87" y="407"/>
                </a:lnTo>
                <a:lnTo>
                  <a:pt x="88" y="404"/>
                </a:lnTo>
                <a:lnTo>
                  <a:pt x="92" y="401"/>
                </a:lnTo>
                <a:lnTo>
                  <a:pt x="97" y="397"/>
                </a:lnTo>
                <a:lnTo>
                  <a:pt x="104" y="394"/>
                </a:lnTo>
                <a:lnTo>
                  <a:pt x="112" y="390"/>
                </a:lnTo>
                <a:lnTo>
                  <a:pt x="124" y="390"/>
                </a:lnTo>
                <a:lnTo>
                  <a:pt x="139" y="392"/>
                </a:lnTo>
                <a:lnTo>
                  <a:pt x="158" y="397"/>
                </a:lnTo>
                <a:lnTo>
                  <a:pt x="231" y="452"/>
                </a:lnTo>
                <a:lnTo>
                  <a:pt x="122" y="326"/>
                </a:lnTo>
                <a:lnTo>
                  <a:pt x="112" y="310"/>
                </a:lnTo>
                <a:lnTo>
                  <a:pt x="105" y="297"/>
                </a:lnTo>
                <a:lnTo>
                  <a:pt x="104" y="292"/>
                </a:lnTo>
                <a:lnTo>
                  <a:pt x="102" y="286"/>
                </a:lnTo>
                <a:lnTo>
                  <a:pt x="64" y="256"/>
                </a:lnTo>
                <a:lnTo>
                  <a:pt x="47" y="244"/>
                </a:lnTo>
                <a:lnTo>
                  <a:pt x="36" y="234"/>
                </a:lnTo>
                <a:lnTo>
                  <a:pt x="32" y="229"/>
                </a:lnTo>
                <a:lnTo>
                  <a:pt x="29" y="225"/>
                </a:lnTo>
                <a:lnTo>
                  <a:pt x="30" y="218"/>
                </a:lnTo>
                <a:lnTo>
                  <a:pt x="32" y="213"/>
                </a:lnTo>
                <a:lnTo>
                  <a:pt x="36" y="210"/>
                </a:lnTo>
                <a:lnTo>
                  <a:pt x="39" y="208"/>
                </a:lnTo>
                <a:lnTo>
                  <a:pt x="41" y="205"/>
                </a:lnTo>
                <a:lnTo>
                  <a:pt x="44" y="201"/>
                </a:lnTo>
                <a:lnTo>
                  <a:pt x="49" y="198"/>
                </a:lnTo>
                <a:lnTo>
                  <a:pt x="54" y="196"/>
                </a:lnTo>
                <a:lnTo>
                  <a:pt x="63" y="195"/>
                </a:lnTo>
                <a:lnTo>
                  <a:pt x="73" y="196"/>
                </a:lnTo>
                <a:lnTo>
                  <a:pt x="85" y="201"/>
                </a:lnTo>
                <a:lnTo>
                  <a:pt x="100" y="210"/>
                </a:lnTo>
                <a:lnTo>
                  <a:pt x="110" y="217"/>
                </a:lnTo>
                <a:lnTo>
                  <a:pt x="117" y="223"/>
                </a:lnTo>
                <a:lnTo>
                  <a:pt x="105" y="205"/>
                </a:lnTo>
                <a:lnTo>
                  <a:pt x="97" y="191"/>
                </a:lnTo>
                <a:lnTo>
                  <a:pt x="92" y="181"/>
                </a:lnTo>
                <a:lnTo>
                  <a:pt x="88" y="176"/>
                </a:lnTo>
                <a:lnTo>
                  <a:pt x="83" y="169"/>
                </a:lnTo>
                <a:lnTo>
                  <a:pt x="68" y="150"/>
                </a:lnTo>
                <a:lnTo>
                  <a:pt x="46" y="128"/>
                </a:lnTo>
                <a:lnTo>
                  <a:pt x="41" y="126"/>
                </a:lnTo>
                <a:lnTo>
                  <a:pt x="29" y="118"/>
                </a:lnTo>
                <a:lnTo>
                  <a:pt x="13" y="108"/>
                </a:lnTo>
                <a:lnTo>
                  <a:pt x="7" y="101"/>
                </a:lnTo>
                <a:lnTo>
                  <a:pt x="1" y="94"/>
                </a:lnTo>
                <a:lnTo>
                  <a:pt x="0" y="92"/>
                </a:lnTo>
                <a:lnTo>
                  <a:pt x="0" y="91"/>
                </a:lnTo>
                <a:lnTo>
                  <a:pt x="1" y="87"/>
                </a:lnTo>
                <a:lnTo>
                  <a:pt x="5" y="82"/>
                </a:lnTo>
                <a:lnTo>
                  <a:pt x="12" y="79"/>
                </a:lnTo>
                <a:lnTo>
                  <a:pt x="15" y="74"/>
                </a:lnTo>
                <a:lnTo>
                  <a:pt x="19" y="70"/>
                </a:lnTo>
                <a:lnTo>
                  <a:pt x="24" y="67"/>
                </a:lnTo>
                <a:lnTo>
                  <a:pt x="30" y="63"/>
                </a:lnTo>
                <a:lnTo>
                  <a:pt x="39" y="62"/>
                </a:lnTo>
                <a:lnTo>
                  <a:pt x="49" y="63"/>
                </a:lnTo>
                <a:lnTo>
                  <a:pt x="61" y="67"/>
                </a:lnTo>
                <a:lnTo>
                  <a:pt x="68" y="70"/>
                </a:lnTo>
                <a:lnTo>
                  <a:pt x="83" y="79"/>
                </a:lnTo>
                <a:lnTo>
                  <a:pt x="104" y="92"/>
                </a:lnTo>
                <a:lnTo>
                  <a:pt x="114" y="101"/>
                </a:lnTo>
                <a:lnTo>
                  <a:pt x="122" y="111"/>
                </a:lnTo>
                <a:lnTo>
                  <a:pt x="209" y="208"/>
                </a:lnTo>
                <a:lnTo>
                  <a:pt x="240" y="254"/>
                </a:lnTo>
                <a:lnTo>
                  <a:pt x="228" y="230"/>
                </a:lnTo>
                <a:lnTo>
                  <a:pt x="219" y="212"/>
                </a:lnTo>
                <a:lnTo>
                  <a:pt x="216" y="200"/>
                </a:lnTo>
                <a:lnTo>
                  <a:pt x="189" y="159"/>
                </a:lnTo>
                <a:lnTo>
                  <a:pt x="170" y="128"/>
                </a:lnTo>
                <a:lnTo>
                  <a:pt x="160" y="113"/>
                </a:lnTo>
                <a:lnTo>
                  <a:pt x="160" y="109"/>
                </a:lnTo>
                <a:lnTo>
                  <a:pt x="129" y="70"/>
                </a:lnTo>
                <a:lnTo>
                  <a:pt x="112" y="55"/>
                </a:lnTo>
                <a:lnTo>
                  <a:pt x="100" y="40"/>
                </a:lnTo>
                <a:lnTo>
                  <a:pt x="95" y="33"/>
                </a:lnTo>
                <a:lnTo>
                  <a:pt x="93" y="26"/>
                </a:lnTo>
                <a:lnTo>
                  <a:pt x="95" y="24"/>
                </a:lnTo>
                <a:lnTo>
                  <a:pt x="97" y="19"/>
                </a:lnTo>
                <a:lnTo>
                  <a:pt x="100" y="14"/>
                </a:lnTo>
                <a:lnTo>
                  <a:pt x="104" y="9"/>
                </a:lnTo>
                <a:lnTo>
                  <a:pt x="109" y="4"/>
                </a:lnTo>
                <a:lnTo>
                  <a:pt x="117" y="0"/>
                </a:lnTo>
                <a:lnTo>
                  <a:pt x="129" y="0"/>
                </a:lnTo>
                <a:lnTo>
                  <a:pt x="143" y="2"/>
                </a:lnTo>
                <a:lnTo>
                  <a:pt x="150" y="6"/>
                </a:lnTo>
                <a:lnTo>
                  <a:pt x="172" y="16"/>
                </a:lnTo>
                <a:lnTo>
                  <a:pt x="184" y="24"/>
                </a:lnTo>
                <a:lnTo>
                  <a:pt x="199" y="36"/>
                </a:lnTo>
                <a:lnTo>
                  <a:pt x="214" y="50"/>
                </a:lnTo>
                <a:lnTo>
                  <a:pt x="230" y="69"/>
                </a:lnTo>
                <a:lnTo>
                  <a:pt x="231" y="70"/>
                </a:lnTo>
                <a:lnTo>
                  <a:pt x="260" y="104"/>
                </a:lnTo>
                <a:lnTo>
                  <a:pt x="282" y="128"/>
                </a:lnTo>
                <a:lnTo>
                  <a:pt x="298" y="147"/>
                </a:lnTo>
                <a:lnTo>
                  <a:pt x="304" y="157"/>
                </a:lnTo>
                <a:lnTo>
                  <a:pt x="310" y="167"/>
                </a:lnTo>
                <a:lnTo>
                  <a:pt x="318" y="176"/>
                </a:lnTo>
                <a:lnTo>
                  <a:pt x="337" y="200"/>
                </a:lnTo>
                <a:lnTo>
                  <a:pt x="361" y="232"/>
                </a:lnTo>
                <a:lnTo>
                  <a:pt x="371" y="249"/>
                </a:lnTo>
                <a:lnTo>
                  <a:pt x="379" y="264"/>
                </a:lnTo>
                <a:lnTo>
                  <a:pt x="388" y="271"/>
                </a:lnTo>
                <a:lnTo>
                  <a:pt x="408" y="286"/>
                </a:lnTo>
                <a:lnTo>
                  <a:pt x="434" y="309"/>
                </a:lnTo>
                <a:lnTo>
                  <a:pt x="446" y="321"/>
                </a:lnTo>
                <a:lnTo>
                  <a:pt x="454" y="332"/>
                </a:lnTo>
                <a:lnTo>
                  <a:pt x="458" y="332"/>
                </a:lnTo>
                <a:lnTo>
                  <a:pt x="463" y="332"/>
                </a:lnTo>
                <a:lnTo>
                  <a:pt x="475" y="334"/>
                </a:lnTo>
                <a:lnTo>
                  <a:pt x="487" y="341"/>
                </a:lnTo>
                <a:lnTo>
                  <a:pt x="493" y="341"/>
                </a:lnTo>
                <a:lnTo>
                  <a:pt x="509" y="343"/>
                </a:lnTo>
                <a:lnTo>
                  <a:pt x="529" y="348"/>
                </a:lnTo>
                <a:lnTo>
                  <a:pt x="541" y="351"/>
                </a:lnTo>
                <a:lnTo>
                  <a:pt x="550" y="356"/>
                </a:lnTo>
                <a:lnTo>
                  <a:pt x="536" y="312"/>
                </a:lnTo>
                <a:lnTo>
                  <a:pt x="510" y="244"/>
                </a:lnTo>
                <a:lnTo>
                  <a:pt x="507" y="234"/>
                </a:lnTo>
                <a:lnTo>
                  <a:pt x="505" y="222"/>
                </a:lnTo>
                <a:lnTo>
                  <a:pt x="504" y="206"/>
                </a:lnTo>
                <a:lnTo>
                  <a:pt x="504" y="191"/>
                </a:lnTo>
                <a:lnTo>
                  <a:pt x="507" y="172"/>
                </a:lnTo>
                <a:lnTo>
                  <a:pt x="510" y="164"/>
                </a:lnTo>
                <a:lnTo>
                  <a:pt x="516" y="155"/>
                </a:lnTo>
                <a:lnTo>
                  <a:pt x="521" y="147"/>
                </a:lnTo>
                <a:lnTo>
                  <a:pt x="527" y="138"/>
                </a:lnTo>
                <a:lnTo>
                  <a:pt x="534" y="137"/>
                </a:lnTo>
                <a:lnTo>
                  <a:pt x="544" y="135"/>
                </a:lnTo>
                <a:lnTo>
                  <a:pt x="555" y="133"/>
                </a:lnTo>
                <a:lnTo>
                  <a:pt x="565" y="135"/>
                </a:lnTo>
                <a:lnTo>
                  <a:pt x="577" y="140"/>
                </a:lnTo>
                <a:lnTo>
                  <a:pt x="584" y="143"/>
                </a:lnTo>
                <a:lnTo>
                  <a:pt x="589" y="149"/>
                </a:lnTo>
                <a:lnTo>
                  <a:pt x="592" y="155"/>
                </a:lnTo>
                <a:lnTo>
                  <a:pt x="597" y="164"/>
                </a:lnTo>
                <a:lnTo>
                  <a:pt x="602" y="174"/>
                </a:lnTo>
                <a:lnTo>
                  <a:pt x="616" y="200"/>
                </a:lnTo>
                <a:lnTo>
                  <a:pt x="630" y="234"/>
                </a:lnTo>
                <a:lnTo>
                  <a:pt x="635" y="252"/>
                </a:lnTo>
                <a:lnTo>
                  <a:pt x="640" y="271"/>
                </a:lnTo>
                <a:lnTo>
                  <a:pt x="657" y="302"/>
                </a:lnTo>
                <a:lnTo>
                  <a:pt x="679" y="343"/>
                </a:lnTo>
                <a:lnTo>
                  <a:pt x="699" y="382"/>
                </a:lnTo>
                <a:lnTo>
                  <a:pt x="713" y="416"/>
                </a:lnTo>
                <a:lnTo>
                  <a:pt x="718" y="431"/>
                </a:lnTo>
                <a:lnTo>
                  <a:pt x="721" y="445"/>
                </a:lnTo>
                <a:lnTo>
                  <a:pt x="732" y="510"/>
                </a:lnTo>
                <a:lnTo>
                  <a:pt x="732" y="520"/>
                </a:lnTo>
                <a:lnTo>
                  <a:pt x="737" y="549"/>
                </a:lnTo>
                <a:lnTo>
                  <a:pt x="740" y="567"/>
                </a:lnTo>
                <a:lnTo>
                  <a:pt x="747" y="590"/>
                </a:lnTo>
                <a:lnTo>
                  <a:pt x="756" y="612"/>
                </a:lnTo>
                <a:lnTo>
                  <a:pt x="767" y="636"/>
                </a:lnTo>
                <a:lnTo>
                  <a:pt x="798" y="625"/>
                </a:lnTo>
                <a:lnTo>
                  <a:pt x="897" y="450"/>
                </a:lnTo>
                <a:lnTo>
                  <a:pt x="929" y="429"/>
                </a:lnTo>
                <a:lnTo>
                  <a:pt x="953" y="453"/>
                </a:lnTo>
                <a:lnTo>
                  <a:pt x="1014" y="511"/>
                </a:lnTo>
                <a:lnTo>
                  <a:pt x="1052" y="542"/>
                </a:lnTo>
                <a:lnTo>
                  <a:pt x="1089" y="574"/>
                </a:lnTo>
                <a:lnTo>
                  <a:pt x="1123" y="600"/>
                </a:lnTo>
                <a:lnTo>
                  <a:pt x="1140" y="610"/>
                </a:lnTo>
                <a:lnTo>
                  <a:pt x="1154" y="618"/>
                </a:lnTo>
                <a:lnTo>
                  <a:pt x="1179" y="629"/>
                </a:lnTo>
                <a:close/>
              </a:path>
            </a:pathLst>
          </a:custGeom>
          <a:solidFill>
            <a:srgbClr val="9A7C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384"/>
          <p:cNvSpPr>
            <a:spLocks/>
          </p:cNvSpPr>
          <p:nvPr/>
        </p:nvSpPr>
        <p:spPr bwMode="auto">
          <a:xfrm>
            <a:off x="5397500" y="3930650"/>
            <a:ext cx="2235200" cy="1357313"/>
          </a:xfrm>
          <a:custGeom>
            <a:avLst/>
            <a:gdLst>
              <a:gd name="T0" fmla="*/ 63441 w 1515"/>
              <a:gd name="T1" fmla="*/ 22154 h 919"/>
              <a:gd name="T2" fmla="*/ 0 w 1515"/>
              <a:gd name="T3" fmla="*/ 54647 h 919"/>
              <a:gd name="T4" fmla="*/ 525235 w 1515"/>
              <a:gd name="T5" fmla="*/ 233357 h 919"/>
              <a:gd name="T6" fmla="*/ 1150796 w 1515"/>
              <a:gd name="T7" fmla="*/ 451945 h 919"/>
              <a:gd name="T8" fmla="*/ 1587508 w 1515"/>
              <a:gd name="T9" fmla="*/ 626225 h 919"/>
              <a:gd name="T10" fmla="*/ 1687834 w 1515"/>
              <a:gd name="T11" fmla="*/ 673487 h 919"/>
              <a:gd name="T12" fmla="*/ 1712916 w 1515"/>
              <a:gd name="T13" fmla="*/ 683826 h 919"/>
              <a:gd name="T14" fmla="*/ 1737997 w 1515"/>
              <a:gd name="T15" fmla="*/ 698595 h 919"/>
              <a:gd name="T16" fmla="*/ 1755702 w 1515"/>
              <a:gd name="T17" fmla="*/ 716319 h 919"/>
              <a:gd name="T18" fmla="*/ 1763079 w 1515"/>
              <a:gd name="T19" fmla="*/ 736996 h 919"/>
              <a:gd name="T20" fmla="*/ 1766029 w 1515"/>
              <a:gd name="T21" fmla="*/ 759150 h 919"/>
              <a:gd name="T22" fmla="*/ 1755702 w 1515"/>
              <a:gd name="T23" fmla="*/ 824136 h 919"/>
              <a:gd name="T24" fmla="*/ 1726194 w 1515"/>
              <a:gd name="T25" fmla="*/ 1002846 h 919"/>
              <a:gd name="T26" fmla="*/ 1698162 w 1515"/>
              <a:gd name="T27" fmla="*/ 1113617 h 919"/>
              <a:gd name="T28" fmla="*/ 1680457 w 1515"/>
              <a:gd name="T29" fmla="*/ 1149064 h 919"/>
              <a:gd name="T30" fmla="*/ 1640622 w 1515"/>
              <a:gd name="T31" fmla="*/ 1274604 h 919"/>
              <a:gd name="T32" fmla="*/ 1633245 w 1515"/>
              <a:gd name="T33" fmla="*/ 1313005 h 919"/>
              <a:gd name="T34" fmla="*/ 1637671 w 1515"/>
              <a:gd name="T35" fmla="*/ 1339590 h 919"/>
              <a:gd name="T36" fmla="*/ 1647999 w 1515"/>
              <a:gd name="T37" fmla="*/ 1352882 h 919"/>
              <a:gd name="T38" fmla="*/ 1662753 w 1515"/>
              <a:gd name="T39" fmla="*/ 1355836 h 919"/>
              <a:gd name="T40" fmla="*/ 1673080 w 1515"/>
              <a:gd name="T41" fmla="*/ 1357313 h 919"/>
              <a:gd name="T42" fmla="*/ 1684883 w 1515"/>
              <a:gd name="T43" fmla="*/ 1355836 h 919"/>
              <a:gd name="T44" fmla="*/ 1695211 w 1515"/>
              <a:gd name="T45" fmla="*/ 1342544 h 919"/>
              <a:gd name="T46" fmla="*/ 1876683 w 1515"/>
              <a:gd name="T47" fmla="*/ 1073739 h 919"/>
              <a:gd name="T48" fmla="*/ 2230774 w 1515"/>
              <a:gd name="T49" fmla="*/ 729611 h 919"/>
              <a:gd name="T50" fmla="*/ 2235200 w 1515"/>
              <a:gd name="T51" fmla="*/ 713365 h 919"/>
              <a:gd name="T52" fmla="*/ 2230774 w 1515"/>
              <a:gd name="T53" fmla="*/ 694164 h 919"/>
              <a:gd name="T54" fmla="*/ 2202742 w 1515"/>
              <a:gd name="T55" fmla="*/ 673487 h 919"/>
              <a:gd name="T56" fmla="*/ 1487183 w 1515"/>
              <a:gd name="T57" fmla="*/ 339697 h 919"/>
              <a:gd name="T58" fmla="*/ 957521 w 1515"/>
              <a:gd name="T59" fmla="*/ 2954 h 919"/>
              <a:gd name="T60" fmla="*/ 936866 w 1515"/>
              <a:gd name="T61" fmla="*/ 7385 h 919"/>
              <a:gd name="T62" fmla="*/ 622610 w 1515"/>
              <a:gd name="T63" fmla="*/ 203818 h 91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515" h="919">
                <a:moveTo>
                  <a:pt x="75" y="0"/>
                </a:moveTo>
                <a:lnTo>
                  <a:pt x="43" y="15"/>
                </a:lnTo>
                <a:lnTo>
                  <a:pt x="17" y="29"/>
                </a:lnTo>
                <a:lnTo>
                  <a:pt x="0" y="37"/>
                </a:lnTo>
                <a:lnTo>
                  <a:pt x="148" y="90"/>
                </a:lnTo>
                <a:lnTo>
                  <a:pt x="356" y="158"/>
                </a:lnTo>
                <a:lnTo>
                  <a:pt x="713" y="281"/>
                </a:lnTo>
                <a:lnTo>
                  <a:pt x="780" y="306"/>
                </a:lnTo>
                <a:lnTo>
                  <a:pt x="926" y="364"/>
                </a:lnTo>
                <a:lnTo>
                  <a:pt x="1076" y="424"/>
                </a:lnTo>
                <a:lnTo>
                  <a:pt x="1129" y="448"/>
                </a:lnTo>
                <a:lnTo>
                  <a:pt x="1144" y="456"/>
                </a:lnTo>
                <a:lnTo>
                  <a:pt x="1153" y="461"/>
                </a:lnTo>
                <a:lnTo>
                  <a:pt x="1161" y="463"/>
                </a:lnTo>
                <a:lnTo>
                  <a:pt x="1170" y="466"/>
                </a:lnTo>
                <a:lnTo>
                  <a:pt x="1178" y="473"/>
                </a:lnTo>
                <a:lnTo>
                  <a:pt x="1187" y="480"/>
                </a:lnTo>
                <a:lnTo>
                  <a:pt x="1190" y="485"/>
                </a:lnTo>
                <a:lnTo>
                  <a:pt x="1193" y="492"/>
                </a:lnTo>
                <a:lnTo>
                  <a:pt x="1195" y="499"/>
                </a:lnTo>
                <a:lnTo>
                  <a:pt x="1197" y="506"/>
                </a:lnTo>
                <a:lnTo>
                  <a:pt x="1197" y="514"/>
                </a:lnTo>
                <a:lnTo>
                  <a:pt x="1195" y="524"/>
                </a:lnTo>
                <a:lnTo>
                  <a:pt x="1190" y="558"/>
                </a:lnTo>
                <a:lnTo>
                  <a:pt x="1178" y="635"/>
                </a:lnTo>
                <a:lnTo>
                  <a:pt x="1170" y="679"/>
                </a:lnTo>
                <a:lnTo>
                  <a:pt x="1161" y="720"/>
                </a:lnTo>
                <a:lnTo>
                  <a:pt x="1151" y="754"/>
                </a:lnTo>
                <a:lnTo>
                  <a:pt x="1144" y="768"/>
                </a:lnTo>
                <a:lnTo>
                  <a:pt x="1139" y="778"/>
                </a:lnTo>
                <a:lnTo>
                  <a:pt x="1122" y="826"/>
                </a:lnTo>
                <a:lnTo>
                  <a:pt x="1112" y="863"/>
                </a:lnTo>
                <a:lnTo>
                  <a:pt x="1108" y="879"/>
                </a:lnTo>
                <a:lnTo>
                  <a:pt x="1107" y="889"/>
                </a:lnTo>
                <a:lnTo>
                  <a:pt x="1108" y="899"/>
                </a:lnTo>
                <a:lnTo>
                  <a:pt x="1110" y="907"/>
                </a:lnTo>
                <a:lnTo>
                  <a:pt x="1113" y="913"/>
                </a:lnTo>
                <a:lnTo>
                  <a:pt x="1117" y="916"/>
                </a:lnTo>
                <a:lnTo>
                  <a:pt x="1124" y="918"/>
                </a:lnTo>
                <a:lnTo>
                  <a:pt x="1127" y="918"/>
                </a:lnTo>
                <a:lnTo>
                  <a:pt x="1129" y="919"/>
                </a:lnTo>
                <a:lnTo>
                  <a:pt x="1134" y="919"/>
                </a:lnTo>
                <a:lnTo>
                  <a:pt x="1137" y="919"/>
                </a:lnTo>
                <a:lnTo>
                  <a:pt x="1142" y="918"/>
                </a:lnTo>
                <a:lnTo>
                  <a:pt x="1146" y="914"/>
                </a:lnTo>
                <a:lnTo>
                  <a:pt x="1149" y="909"/>
                </a:lnTo>
                <a:lnTo>
                  <a:pt x="1239" y="751"/>
                </a:lnTo>
                <a:lnTo>
                  <a:pt x="1272" y="727"/>
                </a:lnTo>
                <a:lnTo>
                  <a:pt x="1510" y="499"/>
                </a:lnTo>
                <a:lnTo>
                  <a:pt x="1512" y="494"/>
                </a:lnTo>
                <a:lnTo>
                  <a:pt x="1513" y="490"/>
                </a:lnTo>
                <a:lnTo>
                  <a:pt x="1515" y="483"/>
                </a:lnTo>
                <a:lnTo>
                  <a:pt x="1515" y="477"/>
                </a:lnTo>
                <a:lnTo>
                  <a:pt x="1512" y="470"/>
                </a:lnTo>
                <a:lnTo>
                  <a:pt x="1505" y="463"/>
                </a:lnTo>
                <a:lnTo>
                  <a:pt x="1493" y="456"/>
                </a:lnTo>
                <a:lnTo>
                  <a:pt x="1115" y="281"/>
                </a:lnTo>
                <a:lnTo>
                  <a:pt x="1008" y="230"/>
                </a:lnTo>
                <a:lnTo>
                  <a:pt x="667" y="14"/>
                </a:lnTo>
                <a:lnTo>
                  <a:pt x="649" y="2"/>
                </a:lnTo>
                <a:lnTo>
                  <a:pt x="644" y="2"/>
                </a:lnTo>
                <a:lnTo>
                  <a:pt x="635" y="5"/>
                </a:lnTo>
                <a:lnTo>
                  <a:pt x="618" y="17"/>
                </a:lnTo>
                <a:lnTo>
                  <a:pt x="422" y="138"/>
                </a:lnTo>
                <a:lnTo>
                  <a:pt x="75" y="0"/>
                </a:lnTo>
                <a:close/>
              </a:path>
            </a:pathLst>
          </a:custGeom>
          <a:solidFill>
            <a:srgbClr val="E0B46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Freeform 385"/>
          <p:cNvSpPr>
            <a:spLocks/>
          </p:cNvSpPr>
          <p:nvPr/>
        </p:nvSpPr>
        <p:spPr bwMode="auto">
          <a:xfrm>
            <a:off x="6032500" y="3938588"/>
            <a:ext cx="1512888" cy="1136650"/>
          </a:xfrm>
          <a:custGeom>
            <a:avLst/>
            <a:gdLst>
              <a:gd name="T0" fmla="*/ 25092 w 1025"/>
              <a:gd name="T1" fmla="*/ 203711 h 770"/>
              <a:gd name="T2" fmla="*/ 1142415 w 1025"/>
              <a:gd name="T3" fmla="*/ 671657 h 770"/>
              <a:gd name="T4" fmla="*/ 1152747 w 1025"/>
              <a:gd name="T5" fmla="*/ 676085 h 770"/>
              <a:gd name="T6" fmla="*/ 1163079 w 1025"/>
              <a:gd name="T7" fmla="*/ 680514 h 770"/>
              <a:gd name="T8" fmla="*/ 1174887 w 1025"/>
              <a:gd name="T9" fmla="*/ 690847 h 770"/>
              <a:gd name="T10" fmla="*/ 1185219 w 1025"/>
              <a:gd name="T11" fmla="*/ 704133 h 770"/>
              <a:gd name="T12" fmla="*/ 1191123 w 1025"/>
              <a:gd name="T13" fmla="*/ 721847 h 770"/>
              <a:gd name="T14" fmla="*/ 1192599 w 1025"/>
              <a:gd name="T15" fmla="*/ 732180 h 770"/>
              <a:gd name="T16" fmla="*/ 1192599 w 1025"/>
              <a:gd name="T17" fmla="*/ 743989 h 770"/>
              <a:gd name="T18" fmla="*/ 1192599 w 1025"/>
              <a:gd name="T19" fmla="*/ 757275 h 770"/>
              <a:gd name="T20" fmla="*/ 1191123 w 1025"/>
              <a:gd name="T21" fmla="*/ 772036 h 770"/>
              <a:gd name="T22" fmla="*/ 1142415 w 1025"/>
              <a:gd name="T23" fmla="*/ 922606 h 770"/>
              <a:gd name="T24" fmla="*/ 1074519 w 1025"/>
              <a:gd name="T25" fmla="*/ 1136650 h 770"/>
              <a:gd name="T26" fmla="*/ 1251638 w 1025"/>
              <a:gd name="T27" fmla="*/ 969843 h 770"/>
              <a:gd name="T28" fmla="*/ 1385953 w 1025"/>
              <a:gd name="T29" fmla="*/ 841416 h 770"/>
              <a:gd name="T30" fmla="*/ 1442041 w 1025"/>
              <a:gd name="T31" fmla="*/ 791226 h 770"/>
              <a:gd name="T32" fmla="*/ 1477464 w 1025"/>
              <a:gd name="T33" fmla="*/ 758751 h 770"/>
              <a:gd name="T34" fmla="*/ 1489272 w 1025"/>
              <a:gd name="T35" fmla="*/ 751370 h 770"/>
              <a:gd name="T36" fmla="*/ 1496652 w 1025"/>
              <a:gd name="T37" fmla="*/ 743989 h 770"/>
              <a:gd name="T38" fmla="*/ 1506984 w 1025"/>
              <a:gd name="T39" fmla="*/ 733656 h 770"/>
              <a:gd name="T40" fmla="*/ 1512888 w 1025"/>
              <a:gd name="T41" fmla="*/ 721847 h 770"/>
              <a:gd name="T42" fmla="*/ 1512888 w 1025"/>
              <a:gd name="T43" fmla="*/ 714466 h 770"/>
              <a:gd name="T44" fmla="*/ 1509936 w 1025"/>
              <a:gd name="T45" fmla="*/ 705609 h 770"/>
              <a:gd name="T46" fmla="*/ 1506984 w 1025"/>
              <a:gd name="T47" fmla="*/ 698228 h 770"/>
              <a:gd name="T48" fmla="*/ 1499604 w 1025"/>
              <a:gd name="T49" fmla="*/ 689371 h 770"/>
              <a:gd name="T50" fmla="*/ 1489272 w 1025"/>
              <a:gd name="T51" fmla="*/ 680514 h 770"/>
              <a:gd name="T52" fmla="*/ 1477464 w 1025"/>
              <a:gd name="T53" fmla="*/ 671657 h 770"/>
              <a:gd name="T54" fmla="*/ 1027288 w 1025"/>
              <a:gd name="T55" fmla="*/ 444327 h 770"/>
              <a:gd name="T56" fmla="*/ 529880 w 1025"/>
              <a:gd name="T57" fmla="*/ 146141 h 770"/>
              <a:gd name="T58" fmla="*/ 315861 w 1025"/>
              <a:gd name="T59" fmla="*/ 0 h 770"/>
              <a:gd name="T60" fmla="*/ 0 w 1025"/>
              <a:gd name="T61" fmla="*/ 199283 h 770"/>
              <a:gd name="T62" fmla="*/ 25092 w 1025"/>
              <a:gd name="T63" fmla="*/ 203711 h 770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025" h="770">
                <a:moveTo>
                  <a:pt x="17" y="138"/>
                </a:moveTo>
                <a:lnTo>
                  <a:pt x="774" y="455"/>
                </a:lnTo>
                <a:lnTo>
                  <a:pt x="781" y="458"/>
                </a:lnTo>
                <a:lnTo>
                  <a:pt x="788" y="461"/>
                </a:lnTo>
                <a:lnTo>
                  <a:pt x="796" y="468"/>
                </a:lnTo>
                <a:lnTo>
                  <a:pt x="803" y="477"/>
                </a:lnTo>
                <a:lnTo>
                  <a:pt x="807" y="489"/>
                </a:lnTo>
                <a:lnTo>
                  <a:pt x="808" y="496"/>
                </a:lnTo>
                <a:lnTo>
                  <a:pt x="808" y="504"/>
                </a:lnTo>
                <a:lnTo>
                  <a:pt x="808" y="513"/>
                </a:lnTo>
                <a:lnTo>
                  <a:pt x="807" y="523"/>
                </a:lnTo>
                <a:lnTo>
                  <a:pt x="774" y="625"/>
                </a:lnTo>
                <a:lnTo>
                  <a:pt x="728" y="770"/>
                </a:lnTo>
                <a:lnTo>
                  <a:pt x="848" y="657"/>
                </a:lnTo>
                <a:lnTo>
                  <a:pt x="939" y="570"/>
                </a:lnTo>
                <a:lnTo>
                  <a:pt x="977" y="536"/>
                </a:lnTo>
                <a:lnTo>
                  <a:pt x="1001" y="514"/>
                </a:lnTo>
                <a:lnTo>
                  <a:pt x="1009" y="509"/>
                </a:lnTo>
                <a:lnTo>
                  <a:pt x="1014" y="504"/>
                </a:lnTo>
                <a:lnTo>
                  <a:pt x="1021" y="497"/>
                </a:lnTo>
                <a:lnTo>
                  <a:pt x="1025" y="489"/>
                </a:lnTo>
                <a:lnTo>
                  <a:pt x="1025" y="484"/>
                </a:lnTo>
                <a:lnTo>
                  <a:pt x="1023" y="478"/>
                </a:lnTo>
                <a:lnTo>
                  <a:pt x="1021" y="473"/>
                </a:lnTo>
                <a:lnTo>
                  <a:pt x="1016" y="467"/>
                </a:lnTo>
                <a:lnTo>
                  <a:pt x="1009" y="461"/>
                </a:lnTo>
                <a:lnTo>
                  <a:pt x="1001" y="455"/>
                </a:lnTo>
                <a:lnTo>
                  <a:pt x="696" y="301"/>
                </a:lnTo>
                <a:lnTo>
                  <a:pt x="359" y="99"/>
                </a:lnTo>
                <a:lnTo>
                  <a:pt x="214" y="0"/>
                </a:lnTo>
                <a:lnTo>
                  <a:pt x="0" y="135"/>
                </a:lnTo>
                <a:lnTo>
                  <a:pt x="17" y="138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Freeform 386"/>
          <p:cNvSpPr>
            <a:spLocks/>
          </p:cNvSpPr>
          <p:nvPr/>
        </p:nvSpPr>
        <p:spPr bwMode="auto">
          <a:xfrm>
            <a:off x="6532563" y="5014913"/>
            <a:ext cx="1274762" cy="1025525"/>
          </a:xfrm>
          <a:custGeom>
            <a:avLst/>
            <a:gdLst>
              <a:gd name="T0" fmla="*/ 697873 w 864"/>
              <a:gd name="T1" fmla="*/ 28036 h 695"/>
              <a:gd name="T2" fmla="*/ 548856 w 864"/>
              <a:gd name="T3" fmla="*/ 283311 h 695"/>
              <a:gd name="T4" fmla="*/ 506069 w 864"/>
              <a:gd name="T5" fmla="*/ 301017 h 695"/>
              <a:gd name="T6" fmla="*/ 483937 w 864"/>
              <a:gd name="T7" fmla="*/ 258226 h 695"/>
              <a:gd name="T8" fmla="*/ 472134 w 864"/>
              <a:gd name="T9" fmla="*/ 225763 h 695"/>
              <a:gd name="T10" fmla="*/ 466232 w 864"/>
              <a:gd name="T11" fmla="*/ 213958 h 695"/>
              <a:gd name="T12" fmla="*/ 466232 w 864"/>
              <a:gd name="T13" fmla="*/ 203629 h 695"/>
              <a:gd name="T14" fmla="*/ 464757 w 864"/>
              <a:gd name="T15" fmla="*/ 208056 h 695"/>
              <a:gd name="T16" fmla="*/ 451478 w 864"/>
              <a:gd name="T17" fmla="*/ 230190 h 695"/>
              <a:gd name="T18" fmla="*/ 441150 w 864"/>
              <a:gd name="T19" fmla="*/ 246421 h 695"/>
              <a:gd name="T20" fmla="*/ 429347 w 864"/>
              <a:gd name="T21" fmla="*/ 264128 h 695"/>
              <a:gd name="T22" fmla="*/ 408691 w 864"/>
              <a:gd name="T23" fmla="*/ 283311 h 695"/>
              <a:gd name="T24" fmla="*/ 386560 w 864"/>
              <a:gd name="T25" fmla="*/ 303969 h 695"/>
              <a:gd name="T26" fmla="*/ 358527 w 864"/>
              <a:gd name="T27" fmla="*/ 323151 h 695"/>
              <a:gd name="T28" fmla="*/ 326068 w 864"/>
              <a:gd name="T29" fmla="*/ 340858 h 695"/>
              <a:gd name="T30" fmla="*/ 287707 w 864"/>
              <a:gd name="T31" fmla="*/ 358565 h 695"/>
              <a:gd name="T32" fmla="*/ 244920 w 864"/>
              <a:gd name="T33" fmla="*/ 373321 h 695"/>
              <a:gd name="T34" fmla="*/ 193280 w 864"/>
              <a:gd name="T35" fmla="*/ 383650 h 695"/>
              <a:gd name="T36" fmla="*/ 137214 w 864"/>
              <a:gd name="T37" fmla="*/ 391028 h 695"/>
              <a:gd name="T38" fmla="*/ 72296 w 864"/>
              <a:gd name="T39" fmla="*/ 391028 h 695"/>
              <a:gd name="T40" fmla="*/ 0 w 864"/>
              <a:gd name="T41" fmla="*/ 386601 h 695"/>
              <a:gd name="T42" fmla="*/ 32459 w 864"/>
              <a:gd name="T43" fmla="*/ 475135 h 695"/>
              <a:gd name="T44" fmla="*/ 129837 w 864"/>
              <a:gd name="T45" fmla="*/ 690569 h 695"/>
              <a:gd name="T46" fmla="*/ 305412 w 864"/>
              <a:gd name="T47" fmla="*/ 1025525 h 695"/>
              <a:gd name="T48" fmla="*/ 1016564 w 864"/>
              <a:gd name="T49" fmla="*/ 1025525 h 695"/>
              <a:gd name="T50" fmla="*/ 1267385 w 864"/>
              <a:gd name="T51" fmla="*/ 1025525 h 695"/>
              <a:gd name="T52" fmla="*/ 1274762 w 864"/>
              <a:gd name="T53" fmla="*/ 323151 h 695"/>
              <a:gd name="T54" fmla="*/ 1074105 w 864"/>
              <a:gd name="T55" fmla="*/ 275933 h 695"/>
              <a:gd name="T56" fmla="*/ 1054925 w 864"/>
              <a:gd name="T57" fmla="*/ 265604 h 695"/>
              <a:gd name="T58" fmla="*/ 1031318 w 864"/>
              <a:gd name="T59" fmla="*/ 250848 h 695"/>
              <a:gd name="T60" fmla="*/ 978203 w 864"/>
              <a:gd name="T61" fmla="*/ 211007 h 695"/>
              <a:gd name="T62" fmla="*/ 923612 w 864"/>
              <a:gd name="T63" fmla="*/ 165264 h 695"/>
              <a:gd name="T64" fmla="*/ 870497 w 864"/>
              <a:gd name="T65" fmla="*/ 118046 h 695"/>
              <a:gd name="T66" fmla="*/ 780497 w 864"/>
              <a:gd name="T67" fmla="*/ 35414 h 695"/>
              <a:gd name="T68" fmla="*/ 742136 w 864"/>
              <a:gd name="T69" fmla="*/ 0 h 695"/>
              <a:gd name="T70" fmla="*/ 697873 w 864"/>
              <a:gd name="T71" fmla="*/ 29512 h 695"/>
              <a:gd name="T72" fmla="*/ 697873 w 864"/>
              <a:gd name="T73" fmla="*/ 28036 h 69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864" h="695">
                <a:moveTo>
                  <a:pt x="473" y="19"/>
                </a:moveTo>
                <a:lnTo>
                  <a:pt x="372" y="192"/>
                </a:lnTo>
                <a:lnTo>
                  <a:pt x="343" y="204"/>
                </a:lnTo>
                <a:lnTo>
                  <a:pt x="328" y="175"/>
                </a:lnTo>
                <a:lnTo>
                  <a:pt x="320" y="153"/>
                </a:lnTo>
                <a:lnTo>
                  <a:pt x="316" y="145"/>
                </a:lnTo>
                <a:lnTo>
                  <a:pt x="316" y="138"/>
                </a:lnTo>
                <a:lnTo>
                  <a:pt x="315" y="141"/>
                </a:lnTo>
                <a:lnTo>
                  <a:pt x="306" y="156"/>
                </a:lnTo>
                <a:lnTo>
                  <a:pt x="299" y="167"/>
                </a:lnTo>
                <a:lnTo>
                  <a:pt x="291" y="179"/>
                </a:lnTo>
                <a:lnTo>
                  <a:pt x="277" y="192"/>
                </a:lnTo>
                <a:lnTo>
                  <a:pt x="262" y="206"/>
                </a:lnTo>
                <a:lnTo>
                  <a:pt x="243" y="219"/>
                </a:lnTo>
                <a:lnTo>
                  <a:pt x="221" y="231"/>
                </a:lnTo>
                <a:lnTo>
                  <a:pt x="195" y="243"/>
                </a:lnTo>
                <a:lnTo>
                  <a:pt x="166" y="253"/>
                </a:lnTo>
                <a:lnTo>
                  <a:pt x="131" y="260"/>
                </a:lnTo>
                <a:lnTo>
                  <a:pt x="93" y="265"/>
                </a:lnTo>
                <a:lnTo>
                  <a:pt x="49" y="265"/>
                </a:lnTo>
                <a:lnTo>
                  <a:pt x="0" y="262"/>
                </a:lnTo>
                <a:lnTo>
                  <a:pt x="22" y="322"/>
                </a:lnTo>
                <a:lnTo>
                  <a:pt x="88" y="468"/>
                </a:lnTo>
                <a:lnTo>
                  <a:pt x="207" y="695"/>
                </a:lnTo>
                <a:lnTo>
                  <a:pt x="689" y="695"/>
                </a:lnTo>
                <a:lnTo>
                  <a:pt x="859" y="695"/>
                </a:lnTo>
                <a:lnTo>
                  <a:pt x="864" y="219"/>
                </a:lnTo>
                <a:lnTo>
                  <a:pt x="728" y="187"/>
                </a:lnTo>
                <a:lnTo>
                  <a:pt x="715" y="180"/>
                </a:lnTo>
                <a:lnTo>
                  <a:pt x="699" y="170"/>
                </a:lnTo>
                <a:lnTo>
                  <a:pt x="663" y="143"/>
                </a:lnTo>
                <a:lnTo>
                  <a:pt x="626" y="112"/>
                </a:lnTo>
                <a:lnTo>
                  <a:pt x="590" y="80"/>
                </a:lnTo>
                <a:lnTo>
                  <a:pt x="529" y="24"/>
                </a:lnTo>
                <a:lnTo>
                  <a:pt x="503" y="0"/>
                </a:lnTo>
                <a:lnTo>
                  <a:pt x="473" y="20"/>
                </a:lnTo>
                <a:lnTo>
                  <a:pt x="473" y="19"/>
                </a:lnTo>
                <a:close/>
              </a:path>
            </a:pathLst>
          </a:custGeom>
          <a:solidFill>
            <a:srgbClr val="0B00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Line 397"/>
          <p:cNvSpPr>
            <a:spLocks noChangeShapeType="1"/>
          </p:cNvSpPr>
          <p:nvPr/>
        </p:nvSpPr>
        <p:spPr bwMode="auto">
          <a:xfrm>
            <a:off x="7016750" y="5229225"/>
            <a:ext cx="1588" cy="1588"/>
          </a:xfrm>
          <a:prstGeom prst="line">
            <a:avLst/>
          </a:prstGeom>
          <a:noFill/>
          <a:ln w="11113">
            <a:solidFill>
              <a:srgbClr val="662D9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Rectangle 378"/>
          <p:cNvSpPr>
            <a:spLocks noChangeArrowheads="1"/>
          </p:cNvSpPr>
          <p:nvPr/>
        </p:nvSpPr>
        <p:spPr bwMode="auto">
          <a:xfrm>
            <a:off x="500063" y="500063"/>
            <a:ext cx="4005262" cy="2833687"/>
          </a:xfrm>
          <a:prstGeom prst="rect">
            <a:avLst/>
          </a:prstGeom>
          <a:solidFill>
            <a:srgbClr val="9ECA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6" name="Freeform 396"/>
          <p:cNvSpPr>
            <a:spLocks/>
          </p:cNvSpPr>
          <p:nvPr/>
        </p:nvSpPr>
        <p:spPr bwMode="auto">
          <a:xfrm>
            <a:off x="1554163" y="690563"/>
            <a:ext cx="1712912" cy="2278062"/>
          </a:xfrm>
          <a:custGeom>
            <a:avLst/>
            <a:gdLst>
              <a:gd name="T0" fmla="*/ 1675909 w 1111"/>
              <a:gd name="T1" fmla="*/ 58570 h 1478"/>
              <a:gd name="T2" fmla="*/ 1665117 w 1111"/>
              <a:gd name="T3" fmla="*/ 29285 h 1478"/>
              <a:gd name="T4" fmla="*/ 1663575 w 1111"/>
              <a:gd name="T5" fmla="*/ 21578 h 1478"/>
              <a:gd name="T6" fmla="*/ 1660492 w 1111"/>
              <a:gd name="T7" fmla="*/ 13872 h 1478"/>
              <a:gd name="T8" fmla="*/ 1655866 w 1111"/>
              <a:gd name="T9" fmla="*/ 7707 h 1478"/>
              <a:gd name="T10" fmla="*/ 1646616 w 1111"/>
              <a:gd name="T11" fmla="*/ 4624 h 1478"/>
              <a:gd name="T12" fmla="*/ 1637365 w 1111"/>
              <a:gd name="T13" fmla="*/ 0 h 1478"/>
              <a:gd name="T14" fmla="*/ 1631198 w 1111"/>
              <a:gd name="T15" fmla="*/ 0 h 1478"/>
              <a:gd name="T16" fmla="*/ 53962 w 1111"/>
              <a:gd name="T17" fmla="*/ 0 h 1478"/>
              <a:gd name="T18" fmla="*/ 46253 w 1111"/>
              <a:gd name="T19" fmla="*/ 3083 h 1478"/>
              <a:gd name="T20" fmla="*/ 26210 w 1111"/>
              <a:gd name="T21" fmla="*/ 10789 h 1478"/>
              <a:gd name="T22" fmla="*/ 16960 w 1111"/>
              <a:gd name="T23" fmla="*/ 15413 h 1478"/>
              <a:gd name="T24" fmla="*/ 7709 w 1111"/>
              <a:gd name="T25" fmla="*/ 26202 h 1478"/>
              <a:gd name="T26" fmla="*/ 1542 w 1111"/>
              <a:gd name="T27" fmla="*/ 40074 h 1478"/>
              <a:gd name="T28" fmla="*/ 0 w 1111"/>
              <a:gd name="T29" fmla="*/ 55487 h 1478"/>
              <a:gd name="T30" fmla="*/ 0 w 1111"/>
              <a:gd name="T31" fmla="*/ 2207162 h 1478"/>
              <a:gd name="T32" fmla="*/ 0 w 1111"/>
              <a:gd name="T33" fmla="*/ 2217951 h 1478"/>
              <a:gd name="T34" fmla="*/ 1542 w 1111"/>
              <a:gd name="T35" fmla="*/ 2228740 h 1478"/>
              <a:gd name="T36" fmla="*/ 7709 w 1111"/>
              <a:gd name="T37" fmla="*/ 2239529 h 1478"/>
              <a:gd name="T38" fmla="*/ 12334 w 1111"/>
              <a:gd name="T39" fmla="*/ 2251860 h 1478"/>
              <a:gd name="T40" fmla="*/ 23127 w 1111"/>
              <a:gd name="T41" fmla="*/ 2265731 h 1478"/>
              <a:gd name="T42" fmla="*/ 35461 w 1111"/>
              <a:gd name="T43" fmla="*/ 2273438 h 1478"/>
              <a:gd name="T44" fmla="*/ 53962 w 1111"/>
              <a:gd name="T45" fmla="*/ 2278062 h 1478"/>
              <a:gd name="T46" fmla="*/ 1649699 w 1111"/>
              <a:gd name="T47" fmla="*/ 2265731 h 1478"/>
              <a:gd name="T48" fmla="*/ 1671284 w 1111"/>
              <a:gd name="T49" fmla="*/ 2256484 h 1478"/>
              <a:gd name="T50" fmla="*/ 1686702 w 1111"/>
              <a:gd name="T51" fmla="*/ 2248777 h 1478"/>
              <a:gd name="T52" fmla="*/ 1697494 w 1111"/>
              <a:gd name="T53" fmla="*/ 2239529 h 1478"/>
              <a:gd name="T54" fmla="*/ 1705203 w 1111"/>
              <a:gd name="T55" fmla="*/ 2225657 h 1478"/>
              <a:gd name="T56" fmla="*/ 1709828 w 1111"/>
              <a:gd name="T57" fmla="*/ 2211786 h 1478"/>
              <a:gd name="T58" fmla="*/ 1709828 w 1111"/>
              <a:gd name="T59" fmla="*/ 2202538 h 1478"/>
              <a:gd name="T60" fmla="*/ 1712912 w 1111"/>
              <a:gd name="T61" fmla="*/ 2194831 h 1478"/>
              <a:gd name="T62" fmla="*/ 1697494 w 1111"/>
              <a:gd name="T63" fmla="*/ 101727 h 1478"/>
              <a:gd name="T64" fmla="*/ 1675909 w 1111"/>
              <a:gd name="T65" fmla="*/ 58570 h 147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111" h="1478">
                <a:moveTo>
                  <a:pt x="1087" y="38"/>
                </a:moveTo>
                <a:lnTo>
                  <a:pt x="1080" y="19"/>
                </a:lnTo>
                <a:lnTo>
                  <a:pt x="1079" y="14"/>
                </a:lnTo>
                <a:lnTo>
                  <a:pt x="1077" y="9"/>
                </a:lnTo>
                <a:lnTo>
                  <a:pt x="1074" y="5"/>
                </a:lnTo>
                <a:lnTo>
                  <a:pt x="1068" y="3"/>
                </a:lnTo>
                <a:lnTo>
                  <a:pt x="1062" y="0"/>
                </a:lnTo>
                <a:lnTo>
                  <a:pt x="1058" y="0"/>
                </a:lnTo>
                <a:lnTo>
                  <a:pt x="35" y="0"/>
                </a:lnTo>
                <a:lnTo>
                  <a:pt x="30" y="2"/>
                </a:lnTo>
                <a:lnTo>
                  <a:pt x="17" y="7"/>
                </a:lnTo>
                <a:lnTo>
                  <a:pt x="11" y="10"/>
                </a:lnTo>
                <a:lnTo>
                  <a:pt x="5" y="17"/>
                </a:lnTo>
                <a:lnTo>
                  <a:pt x="1" y="26"/>
                </a:lnTo>
                <a:lnTo>
                  <a:pt x="0" y="36"/>
                </a:lnTo>
                <a:lnTo>
                  <a:pt x="0" y="1432"/>
                </a:lnTo>
                <a:lnTo>
                  <a:pt x="0" y="1439"/>
                </a:lnTo>
                <a:lnTo>
                  <a:pt x="1" y="1446"/>
                </a:lnTo>
                <a:lnTo>
                  <a:pt x="5" y="1453"/>
                </a:lnTo>
                <a:lnTo>
                  <a:pt x="8" y="1461"/>
                </a:lnTo>
                <a:lnTo>
                  <a:pt x="15" y="1470"/>
                </a:lnTo>
                <a:lnTo>
                  <a:pt x="23" y="1475"/>
                </a:lnTo>
                <a:lnTo>
                  <a:pt x="35" y="1478"/>
                </a:lnTo>
                <a:lnTo>
                  <a:pt x="1070" y="1470"/>
                </a:lnTo>
                <a:lnTo>
                  <a:pt x="1084" y="1464"/>
                </a:lnTo>
                <a:lnTo>
                  <a:pt x="1094" y="1459"/>
                </a:lnTo>
                <a:lnTo>
                  <a:pt x="1101" y="1453"/>
                </a:lnTo>
                <a:lnTo>
                  <a:pt x="1106" y="1444"/>
                </a:lnTo>
                <a:lnTo>
                  <a:pt x="1109" y="1435"/>
                </a:lnTo>
                <a:lnTo>
                  <a:pt x="1109" y="1429"/>
                </a:lnTo>
                <a:lnTo>
                  <a:pt x="1111" y="1424"/>
                </a:lnTo>
                <a:lnTo>
                  <a:pt x="1101" y="66"/>
                </a:lnTo>
                <a:lnTo>
                  <a:pt x="1087" y="38"/>
                </a:lnTo>
                <a:close/>
              </a:path>
            </a:pathLst>
          </a:custGeom>
          <a:solidFill>
            <a:srgbClr val="460B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399"/>
          <p:cNvSpPr>
            <a:spLocks/>
          </p:cNvSpPr>
          <p:nvPr/>
        </p:nvSpPr>
        <p:spPr bwMode="auto">
          <a:xfrm>
            <a:off x="1590675" y="730250"/>
            <a:ext cx="1639888" cy="17463"/>
          </a:xfrm>
          <a:custGeom>
            <a:avLst/>
            <a:gdLst>
              <a:gd name="T0" fmla="*/ 0 w 1064"/>
              <a:gd name="T1" fmla="*/ 0 h 12"/>
              <a:gd name="T2" fmla="*/ 32366 w 1064"/>
              <a:gd name="T3" fmla="*/ 17463 h 12"/>
              <a:gd name="T4" fmla="*/ 1639888 w 1064"/>
              <a:gd name="T5" fmla="*/ 17463 h 12"/>
              <a:gd name="T6" fmla="*/ 1598274 w 1064"/>
              <a:gd name="T7" fmla="*/ 0 h 12"/>
              <a:gd name="T8" fmla="*/ 0 w 1064"/>
              <a:gd name="T9" fmla="*/ 0 h 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64" h="12">
                <a:moveTo>
                  <a:pt x="0" y="0"/>
                </a:moveTo>
                <a:lnTo>
                  <a:pt x="21" y="12"/>
                </a:lnTo>
                <a:lnTo>
                  <a:pt x="1064" y="12"/>
                </a:lnTo>
                <a:lnTo>
                  <a:pt x="1037" y="0"/>
                </a:lnTo>
                <a:lnTo>
                  <a:pt x="0" y="0"/>
                </a:lnTo>
                <a:close/>
              </a:path>
            </a:pathLst>
          </a:custGeom>
          <a:solidFill>
            <a:srgbClr val="C2B5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Freeform 402"/>
          <p:cNvSpPr>
            <a:spLocks/>
          </p:cNvSpPr>
          <p:nvPr/>
        </p:nvSpPr>
        <p:spPr bwMode="auto">
          <a:xfrm>
            <a:off x="1628775" y="749300"/>
            <a:ext cx="1638300" cy="2219325"/>
          </a:xfrm>
          <a:custGeom>
            <a:avLst/>
            <a:gdLst>
              <a:gd name="T0" fmla="*/ 0 w 1062"/>
              <a:gd name="T1" fmla="*/ 44726 h 1439"/>
              <a:gd name="T2" fmla="*/ 12341 w 1062"/>
              <a:gd name="T3" fmla="*/ 2137585 h 1439"/>
              <a:gd name="T4" fmla="*/ 10799 w 1062"/>
              <a:gd name="T5" fmla="*/ 2171515 h 1439"/>
              <a:gd name="T6" fmla="*/ 7713 w 1062"/>
              <a:gd name="T7" fmla="*/ 2197733 h 1439"/>
              <a:gd name="T8" fmla="*/ 10799 w 1062"/>
              <a:gd name="T9" fmla="*/ 2208529 h 1439"/>
              <a:gd name="T10" fmla="*/ 12341 w 1062"/>
              <a:gd name="T11" fmla="*/ 2219325 h 1439"/>
              <a:gd name="T12" fmla="*/ 1575051 w 1062"/>
              <a:gd name="T13" fmla="*/ 2206987 h 1439"/>
              <a:gd name="T14" fmla="*/ 1585850 w 1062"/>
              <a:gd name="T15" fmla="*/ 2200818 h 1439"/>
              <a:gd name="T16" fmla="*/ 1596648 w 1062"/>
              <a:gd name="T17" fmla="*/ 2196191 h 1439"/>
              <a:gd name="T18" fmla="*/ 1607447 w 1062"/>
              <a:gd name="T19" fmla="*/ 2188480 h 1439"/>
              <a:gd name="T20" fmla="*/ 1616703 w 1062"/>
              <a:gd name="T21" fmla="*/ 2177684 h 1439"/>
              <a:gd name="T22" fmla="*/ 1627501 w 1062"/>
              <a:gd name="T23" fmla="*/ 2162261 h 1439"/>
              <a:gd name="T24" fmla="*/ 1635215 w 1062"/>
              <a:gd name="T25" fmla="*/ 2143754 h 1439"/>
              <a:gd name="T26" fmla="*/ 1638300 w 1062"/>
              <a:gd name="T27" fmla="*/ 2119078 h 1439"/>
              <a:gd name="T28" fmla="*/ 1622873 w 1062"/>
              <a:gd name="T29" fmla="*/ 60148 h 1439"/>
              <a:gd name="T30" fmla="*/ 1622873 w 1062"/>
              <a:gd name="T31" fmla="*/ 50895 h 1439"/>
              <a:gd name="T32" fmla="*/ 1619788 w 1062"/>
              <a:gd name="T33" fmla="*/ 29303 h 1439"/>
              <a:gd name="T34" fmla="*/ 1616703 w 1062"/>
              <a:gd name="T35" fmla="*/ 18507 h 1439"/>
              <a:gd name="T36" fmla="*/ 1608990 w 1062"/>
              <a:gd name="T37" fmla="*/ 10796 h 1439"/>
              <a:gd name="T38" fmla="*/ 1607447 w 1062"/>
              <a:gd name="T39" fmla="*/ 7711 h 1439"/>
              <a:gd name="T40" fmla="*/ 1601276 w 1062"/>
              <a:gd name="T41" fmla="*/ 6169 h 1439"/>
              <a:gd name="T42" fmla="*/ 1593563 w 1062"/>
              <a:gd name="T43" fmla="*/ 7711 h 1439"/>
              <a:gd name="T44" fmla="*/ 1588935 w 1062"/>
              <a:gd name="T45" fmla="*/ 7711 h 1439"/>
              <a:gd name="T46" fmla="*/ 0 w 1062"/>
              <a:gd name="T47" fmla="*/ 0 h 1439"/>
              <a:gd name="T48" fmla="*/ 0 w 1062"/>
              <a:gd name="T49" fmla="*/ 7711 h 1439"/>
              <a:gd name="T50" fmla="*/ 0 w 1062"/>
              <a:gd name="T51" fmla="*/ 44726 h 143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062" h="1439">
                <a:moveTo>
                  <a:pt x="0" y="29"/>
                </a:moveTo>
                <a:lnTo>
                  <a:pt x="8" y="1386"/>
                </a:lnTo>
                <a:lnTo>
                  <a:pt x="7" y="1408"/>
                </a:lnTo>
                <a:lnTo>
                  <a:pt x="5" y="1425"/>
                </a:lnTo>
                <a:lnTo>
                  <a:pt x="7" y="1432"/>
                </a:lnTo>
                <a:lnTo>
                  <a:pt x="8" y="1439"/>
                </a:lnTo>
                <a:lnTo>
                  <a:pt x="1021" y="1431"/>
                </a:lnTo>
                <a:lnTo>
                  <a:pt x="1028" y="1427"/>
                </a:lnTo>
                <a:lnTo>
                  <a:pt x="1035" y="1424"/>
                </a:lnTo>
                <a:lnTo>
                  <a:pt x="1042" y="1419"/>
                </a:lnTo>
                <a:lnTo>
                  <a:pt x="1048" y="1412"/>
                </a:lnTo>
                <a:lnTo>
                  <a:pt x="1055" y="1402"/>
                </a:lnTo>
                <a:lnTo>
                  <a:pt x="1060" y="1390"/>
                </a:lnTo>
                <a:lnTo>
                  <a:pt x="1062" y="1374"/>
                </a:lnTo>
                <a:lnTo>
                  <a:pt x="1052" y="39"/>
                </a:lnTo>
                <a:lnTo>
                  <a:pt x="1052" y="33"/>
                </a:lnTo>
                <a:lnTo>
                  <a:pt x="1050" y="19"/>
                </a:lnTo>
                <a:lnTo>
                  <a:pt x="1048" y="12"/>
                </a:lnTo>
                <a:lnTo>
                  <a:pt x="1043" y="7"/>
                </a:lnTo>
                <a:lnTo>
                  <a:pt x="1042" y="5"/>
                </a:lnTo>
                <a:lnTo>
                  <a:pt x="1038" y="4"/>
                </a:lnTo>
                <a:lnTo>
                  <a:pt x="1033" y="5"/>
                </a:lnTo>
                <a:lnTo>
                  <a:pt x="1030" y="5"/>
                </a:lnTo>
                <a:lnTo>
                  <a:pt x="0" y="0"/>
                </a:lnTo>
                <a:lnTo>
                  <a:pt x="0" y="5"/>
                </a:lnTo>
                <a:lnTo>
                  <a:pt x="0" y="29"/>
                </a:lnTo>
                <a:close/>
              </a:path>
            </a:pathLst>
          </a:custGeom>
          <a:solidFill>
            <a:srgbClr val="6521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Freeform 403"/>
          <p:cNvSpPr>
            <a:spLocks/>
          </p:cNvSpPr>
          <p:nvPr/>
        </p:nvSpPr>
        <p:spPr bwMode="auto">
          <a:xfrm>
            <a:off x="1868488" y="1073150"/>
            <a:ext cx="1152525" cy="15875"/>
          </a:xfrm>
          <a:custGeom>
            <a:avLst/>
            <a:gdLst>
              <a:gd name="T0" fmla="*/ 1152525 w 747"/>
              <a:gd name="T1" fmla="*/ 7938 h 10"/>
              <a:gd name="T2" fmla="*/ 981266 w 747"/>
              <a:gd name="T3" fmla="*/ 9525 h 10"/>
              <a:gd name="T4" fmla="*/ 169716 w 747"/>
              <a:gd name="T5" fmla="*/ 15875 h 10"/>
              <a:gd name="T6" fmla="*/ 0 w 747"/>
              <a:gd name="T7" fmla="*/ 15875 h 10"/>
              <a:gd name="T8" fmla="*/ 0 w 747"/>
              <a:gd name="T9" fmla="*/ 9525 h 10"/>
              <a:gd name="T10" fmla="*/ 169716 w 747"/>
              <a:gd name="T11" fmla="*/ 7938 h 10"/>
              <a:gd name="T12" fmla="*/ 981266 w 747"/>
              <a:gd name="T13" fmla="*/ 0 h 10"/>
              <a:gd name="T14" fmla="*/ 1152525 w 747"/>
              <a:gd name="T15" fmla="*/ 1588 h 10"/>
              <a:gd name="T16" fmla="*/ 1152525 w 747"/>
              <a:gd name="T17" fmla="*/ 7938 h 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47" h="10">
                <a:moveTo>
                  <a:pt x="747" y="5"/>
                </a:moveTo>
                <a:lnTo>
                  <a:pt x="636" y="6"/>
                </a:lnTo>
                <a:lnTo>
                  <a:pt x="110" y="10"/>
                </a:lnTo>
                <a:lnTo>
                  <a:pt x="0" y="10"/>
                </a:lnTo>
                <a:lnTo>
                  <a:pt x="0" y="6"/>
                </a:lnTo>
                <a:lnTo>
                  <a:pt x="110" y="5"/>
                </a:lnTo>
                <a:lnTo>
                  <a:pt x="636" y="0"/>
                </a:lnTo>
                <a:lnTo>
                  <a:pt x="747" y="1"/>
                </a:lnTo>
                <a:lnTo>
                  <a:pt x="747" y="5"/>
                </a:lnTo>
                <a:close/>
              </a:path>
            </a:pathLst>
          </a:custGeom>
          <a:solidFill>
            <a:srgbClr val="B995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404"/>
          <p:cNvSpPr>
            <a:spLocks/>
          </p:cNvSpPr>
          <p:nvPr/>
        </p:nvSpPr>
        <p:spPr bwMode="auto">
          <a:xfrm>
            <a:off x="1625600" y="746125"/>
            <a:ext cx="1636713" cy="2217738"/>
          </a:xfrm>
          <a:custGeom>
            <a:avLst/>
            <a:gdLst>
              <a:gd name="T0" fmla="*/ 0 w 1062"/>
              <a:gd name="T1" fmla="*/ 44694 h 1439"/>
              <a:gd name="T2" fmla="*/ 0 w 1062"/>
              <a:gd name="T3" fmla="*/ 44694 h 1439"/>
              <a:gd name="T4" fmla="*/ 12329 w 1062"/>
              <a:gd name="T5" fmla="*/ 2136056 h 1439"/>
              <a:gd name="T6" fmla="*/ 12329 w 1062"/>
              <a:gd name="T7" fmla="*/ 2136056 h 1439"/>
              <a:gd name="T8" fmla="*/ 9247 w 1062"/>
              <a:gd name="T9" fmla="*/ 2169962 h 1439"/>
              <a:gd name="T10" fmla="*/ 7706 w 1062"/>
              <a:gd name="T11" fmla="*/ 2196162 h 1439"/>
              <a:gd name="T12" fmla="*/ 9247 w 1062"/>
              <a:gd name="T13" fmla="*/ 2206950 h 1439"/>
              <a:gd name="T14" fmla="*/ 12329 w 1062"/>
              <a:gd name="T15" fmla="*/ 2217738 h 1439"/>
              <a:gd name="T16" fmla="*/ 1573525 w 1062"/>
              <a:gd name="T17" fmla="*/ 2203868 h 1439"/>
              <a:gd name="T18" fmla="*/ 1573525 w 1062"/>
              <a:gd name="T19" fmla="*/ 2203868 h 1439"/>
              <a:gd name="T20" fmla="*/ 1584314 w 1062"/>
              <a:gd name="T21" fmla="*/ 2199244 h 1439"/>
              <a:gd name="T22" fmla="*/ 1593560 w 1062"/>
              <a:gd name="T23" fmla="*/ 2193079 h 1439"/>
              <a:gd name="T24" fmla="*/ 1604349 w 1062"/>
              <a:gd name="T25" fmla="*/ 2185374 h 1439"/>
              <a:gd name="T26" fmla="*/ 1615137 w 1062"/>
              <a:gd name="T27" fmla="*/ 2174585 h 1439"/>
              <a:gd name="T28" fmla="*/ 1625925 w 1062"/>
              <a:gd name="T29" fmla="*/ 2159174 h 1439"/>
              <a:gd name="T30" fmla="*/ 1633631 w 1062"/>
              <a:gd name="T31" fmla="*/ 2140680 h 1439"/>
              <a:gd name="T32" fmla="*/ 1636713 w 1062"/>
              <a:gd name="T33" fmla="*/ 2117562 h 1439"/>
              <a:gd name="T34" fmla="*/ 1619760 w 1062"/>
              <a:gd name="T35" fmla="*/ 60105 h 1439"/>
              <a:gd name="T36" fmla="*/ 1619760 w 1062"/>
              <a:gd name="T37" fmla="*/ 60105 h 1439"/>
              <a:gd name="T38" fmla="*/ 1619760 w 1062"/>
              <a:gd name="T39" fmla="*/ 49317 h 1439"/>
              <a:gd name="T40" fmla="*/ 1618219 w 1062"/>
              <a:gd name="T41" fmla="*/ 29282 h 1439"/>
              <a:gd name="T42" fmla="*/ 1615137 w 1062"/>
              <a:gd name="T43" fmla="*/ 18494 h 1439"/>
              <a:gd name="T44" fmla="*/ 1607431 w 1062"/>
              <a:gd name="T45" fmla="*/ 10788 h 1439"/>
              <a:gd name="T46" fmla="*/ 1604349 w 1062"/>
              <a:gd name="T47" fmla="*/ 7706 h 1439"/>
              <a:gd name="T48" fmla="*/ 1599725 w 1062"/>
              <a:gd name="T49" fmla="*/ 4623 h 1439"/>
              <a:gd name="T50" fmla="*/ 1592019 w 1062"/>
              <a:gd name="T51" fmla="*/ 7706 h 1439"/>
              <a:gd name="T52" fmla="*/ 1585855 w 1062"/>
              <a:gd name="T53" fmla="*/ 7706 h 1439"/>
              <a:gd name="T54" fmla="*/ 0 w 1062"/>
              <a:gd name="T55" fmla="*/ 0 h 1439"/>
              <a:gd name="T56" fmla="*/ 0 w 1062"/>
              <a:gd name="T57" fmla="*/ 0 h 1439"/>
              <a:gd name="T58" fmla="*/ 0 w 1062"/>
              <a:gd name="T59" fmla="*/ 7706 h 1439"/>
              <a:gd name="T60" fmla="*/ 0 w 1062"/>
              <a:gd name="T61" fmla="*/ 44694 h 1439"/>
              <a:gd name="T62" fmla="*/ 0 w 1062"/>
              <a:gd name="T63" fmla="*/ 44694 h 143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062" h="1439">
                <a:moveTo>
                  <a:pt x="0" y="29"/>
                </a:moveTo>
                <a:lnTo>
                  <a:pt x="0" y="29"/>
                </a:lnTo>
                <a:lnTo>
                  <a:pt x="8" y="1386"/>
                </a:lnTo>
                <a:lnTo>
                  <a:pt x="6" y="1408"/>
                </a:lnTo>
                <a:lnTo>
                  <a:pt x="5" y="1425"/>
                </a:lnTo>
                <a:lnTo>
                  <a:pt x="6" y="1432"/>
                </a:lnTo>
                <a:lnTo>
                  <a:pt x="8" y="1439"/>
                </a:lnTo>
                <a:lnTo>
                  <a:pt x="1021" y="1430"/>
                </a:lnTo>
                <a:lnTo>
                  <a:pt x="1028" y="1427"/>
                </a:lnTo>
                <a:lnTo>
                  <a:pt x="1034" y="1423"/>
                </a:lnTo>
                <a:lnTo>
                  <a:pt x="1041" y="1418"/>
                </a:lnTo>
                <a:lnTo>
                  <a:pt x="1048" y="1411"/>
                </a:lnTo>
                <a:lnTo>
                  <a:pt x="1055" y="1401"/>
                </a:lnTo>
                <a:lnTo>
                  <a:pt x="1060" y="1389"/>
                </a:lnTo>
                <a:lnTo>
                  <a:pt x="1062" y="1374"/>
                </a:lnTo>
                <a:lnTo>
                  <a:pt x="1051" y="39"/>
                </a:lnTo>
                <a:lnTo>
                  <a:pt x="1051" y="32"/>
                </a:lnTo>
                <a:lnTo>
                  <a:pt x="1050" y="19"/>
                </a:lnTo>
                <a:lnTo>
                  <a:pt x="1048" y="12"/>
                </a:lnTo>
                <a:lnTo>
                  <a:pt x="1043" y="7"/>
                </a:lnTo>
                <a:lnTo>
                  <a:pt x="1041" y="5"/>
                </a:lnTo>
                <a:lnTo>
                  <a:pt x="1038" y="3"/>
                </a:lnTo>
                <a:lnTo>
                  <a:pt x="1033" y="5"/>
                </a:lnTo>
                <a:lnTo>
                  <a:pt x="1029" y="5"/>
                </a:lnTo>
                <a:lnTo>
                  <a:pt x="0" y="0"/>
                </a:lnTo>
                <a:lnTo>
                  <a:pt x="0" y="5"/>
                </a:lnTo>
                <a:lnTo>
                  <a:pt x="0" y="29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1113">
                <a:solidFill>
                  <a:srgbClr val="C2B59B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405"/>
          <p:cNvSpPr>
            <a:spLocks/>
          </p:cNvSpPr>
          <p:nvPr/>
        </p:nvSpPr>
        <p:spPr bwMode="auto">
          <a:xfrm>
            <a:off x="1862138" y="1068388"/>
            <a:ext cx="1154112" cy="15875"/>
          </a:xfrm>
          <a:custGeom>
            <a:avLst/>
            <a:gdLst>
              <a:gd name="T0" fmla="*/ 1154112 w 748"/>
              <a:gd name="T1" fmla="*/ 7938 h 10"/>
              <a:gd name="T2" fmla="*/ 1154112 w 748"/>
              <a:gd name="T3" fmla="*/ 7938 h 10"/>
              <a:gd name="T4" fmla="*/ 982847 w 748"/>
              <a:gd name="T5" fmla="*/ 11113 h 10"/>
              <a:gd name="T6" fmla="*/ 171265 w 748"/>
              <a:gd name="T7" fmla="*/ 15875 h 10"/>
              <a:gd name="T8" fmla="*/ 171265 w 748"/>
              <a:gd name="T9" fmla="*/ 15875 h 10"/>
              <a:gd name="T10" fmla="*/ 0 w 748"/>
              <a:gd name="T11" fmla="*/ 15875 h 10"/>
              <a:gd name="T12" fmla="*/ 0 w 748"/>
              <a:gd name="T13" fmla="*/ 11113 h 10"/>
              <a:gd name="T14" fmla="*/ 0 w 748"/>
              <a:gd name="T15" fmla="*/ 11113 h 10"/>
              <a:gd name="T16" fmla="*/ 171265 w 748"/>
              <a:gd name="T17" fmla="*/ 7938 h 10"/>
              <a:gd name="T18" fmla="*/ 982847 w 748"/>
              <a:gd name="T19" fmla="*/ 0 h 10"/>
              <a:gd name="T20" fmla="*/ 982847 w 748"/>
              <a:gd name="T21" fmla="*/ 0 h 10"/>
              <a:gd name="T22" fmla="*/ 1154112 w 748"/>
              <a:gd name="T23" fmla="*/ 3175 h 10"/>
              <a:gd name="T24" fmla="*/ 1154112 w 748"/>
              <a:gd name="T25" fmla="*/ 7938 h 1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48" h="10">
                <a:moveTo>
                  <a:pt x="748" y="5"/>
                </a:moveTo>
                <a:lnTo>
                  <a:pt x="748" y="5"/>
                </a:lnTo>
                <a:lnTo>
                  <a:pt x="637" y="7"/>
                </a:lnTo>
                <a:lnTo>
                  <a:pt x="111" y="10"/>
                </a:lnTo>
                <a:lnTo>
                  <a:pt x="0" y="10"/>
                </a:lnTo>
                <a:lnTo>
                  <a:pt x="0" y="7"/>
                </a:lnTo>
                <a:lnTo>
                  <a:pt x="111" y="5"/>
                </a:lnTo>
                <a:lnTo>
                  <a:pt x="637" y="0"/>
                </a:lnTo>
                <a:lnTo>
                  <a:pt x="748" y="2"/>
                </a:lnTo>
                <a:lnTo>
                  <a:pt x="748" y="5"/>
                </a:lnTo>
                <a:close/>
              </a:path>
            </a:pathLst>
          </a:custGeom>
          <a:noFill/>
          <a:ln w="11113">
            <a:solidFill>
              <a:srgbClr val="FFDB7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406"/>
          <p:cNvSpPr>
            <a:spLocks/>
          </p:cNvSpPr>
          <p:nvPr/>
        </p:nvSpPr>
        <p:spPr bwMode="auto">
          <a:xfrm>
            <a:off x="1858963" y="1709738"/>
            <a:ext cx="1154112" cy="15875"/>
          </a:xfrm>
          <a:custGeom>
            <a:avLst/>
            <a:gdLst>
              <a:gd name="T0" fmla="*/ 1154112 w 749"/>
              <a:gd name="T1" fmla="*/ 7938 h 10"/>
              <a:gd name="T2" fmla="*/ 983075 w 749"/>
              <a:gd name="T3" fmla="*/ 11113 h 10"/>
              <a:gd name="T4" fmla="*/ 172577 w 749"/>
              <a:gd name="T5" fmla="*/ 15875 h 10"/>
              <a:gd name="T6" fmla="*/ 0 w 749"/>
              <a:gd name="T7" fmla="*/ 15875 h 10"/>
              <a:gd name="T8" fmla="*/ 0 w 749"/>
              <a:gd name="T9" fmla="*/ 11113 h 10"/>
              <a:gd name="T10" fmla="*/ 172577 w 749"/>
              <a:gd name="T11" fmla="*/ 7938 h 10"/>
              <a:gd name="T12" fmla="*/ 983075 w 749"/>
              <a:gd name="T13" fmla="*/ 0 h 10"/>
              <a:gd name="T14" fmla="*/ 1154112 w 749"/>
              <a:gd name="T15" fmla="*/ 0 h 10"/>
              <a:gd name="T16" fmla="*/ 1154112 w 749"/>
              <a:gd name="T17" fmla="*/ 7938 h 1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49" h="10">
                <a:moveTo>
                  <a:pt x="749" y="5"/>
                </a:moveTo>
                <a:lnTo>
                  <a:pt x="638" y="7"/>
                </a:lnTo>
                <a:lnTo>
                  <a:pt x="112" y="10"/>
                </a:lnTo>
                <a:lnTo>
                  <a:pt x="0" y="10"/>
                </a:lnTo>
                <a:lnTo>
                  <a:pt x="0" y="7"/>
                </a:lnTo>
                <a:lnTo>
                  <a:pt x="112" y="5"/>
                </a:lnTo>
                <a:lnTo>
                  <a:pt x="638" y="0"/>
                </a:lnTo>
                <a:lnTo>
                  <a:pt x="749" y="0"/>
                </a:lnTo>
                <a:lnTo>
                  <a:pt x="749" y="5"/>
                </a:lnTo>
                <a:close/>
              </a:path>
            </a:pathLst>
          </a:custGeom>
          <a:solidFill>
            <a:srgbClr val="B99543"/>
          </a:solidFill>
          <a:ln w="9525">
            <a:solidFill>
              <a:srgbClr val="FFDB77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3" name="Freeform 407"/>
          <p:cNvSpPr>
            <a:spLocks/>
          </p:cNvSpPr>
          <p:nvPr/>
        </p:nvSpPr>
        <p:spPr bwMode="auto">
          <a:xfrm>
            <a:off x="1852613" y="1703388"/>
            <a:ext cx="1154112" cy="17462"/>
          </a:xfrm>
          <a:custGeom>
            <a:avLst/>
            <a:gdLst>
              <a:gd name="T0" fmla="*/ 1154112 w 749"/>
              <a:gd name="T1" fmla="*/ 7937 h 11"/>
              <a:gd name="T2" fmla="*/ 1154112 w 749"/>
              <a:gd name="T3" fmla="*/ 7937 h 11"/>
              <a:gd name="T4" fmla="*/ 983075 w 749"/>
              <a:gd name="T5" fmla="*/ 11112 h 11"/>
              <a:gd name="T6" fmla="*/ 172577 w 749"/>
              <a:gd name="T7" fmla="*/ 17462 h 11"/>
              <a:gd name="T8" fmla="*/ 172577 w 749"/>
              <a:gd name="T9" fmla="*/ 17462 h 11"/>
              <a:gd name="T10" fmla="*/ 0 w 749"/>
              <a:gd name="T11" fmla="*/ 17462 h 11"/>
              <a:gd name="T12" fmla="*/ 0 w 749"/>
              <a:gd name="T13" fmla="*/ 11112 h 11"/>
              <a:gd name="T14" fmla="*/ 0 w 749"/>
              <a:gd name="T15" fmla="*/ 11112 h 11"/>
              <a:gd name="T16" fmla="*/ 172577 w 749"/>
              <a:gd name="T17" fmla="*/ 7937 h 11"/>
              <a:gd name="T18" fmla="*/ 983075 w 749"/>
              <a:gd name="T19" fmla="*/ 0 h 11"/>
              <a:gd name="T20" fmla="*/ 983075 w 749"/>
              <a:gd name="T21" fmla="*/ 0 h 11"/>
              <a:gd name="T22" fmla="*/ 1154112 w 749"/>
              <a:gd name="T23" fmla="*/ 0 h 11"/>
              <a:gd name="T24" fmla="*/ 1154112 w 749"/>
              <a:gd name="T25" fmla="*/ 7937 h 1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49" h="11">
                <a:moveTo>
                  <a:pt x="749" y="5"/>
                </a:moveTo>
                <a:lnTo>
                  <a:pt x="749" y="5"/>
                </a:lnTo>
                <a:lnTo>
                  <a:pt x="638" y="7"/>
                </a:lnTo>
                <a:lnTo>
                  <a:pt x="112" y="11"/>
                </a:lnTo>
                <a:lnTo>
                  <a:pt x="0" y="11"/>
                </a:lnTo>
                <a:lnTo>
                  <a:pt x="0" y="7"/>
                </a:lnTo>
                <a:lnTo>
                  <a:pt x="112" y="5"/>
                </a:lnTo>
                <a:lnTo>
                  <a:pt x="638" y="0"/>
                </a:lnTo>
                <a:lnTo>
                  <a:pt x="749" y="0"/>
                </a:lnTo>
                <a:lnTo>
                  <a:pt x="749" y="5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1113">
                <a:solidFill>
                  <a:srgbClr val="C2B59B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Text Box 83"/>
          <p:cNvSpPr txBox="1">
            <a:spLocks noChangeArrowheads="1"/>
          </p:cNvSpPr>
          <p:nvPr/>
        </p:nvSpPr>
        <p:spPr bwMode="auto">
          <a:xfrm>
            <a:off x="3035300" y="3113088"/>
            <a:ext cx="3063875" cy="655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>
                <a:solidFill>
                  <a:srgbClr val="000000"/>
                </a:solidFill>
              </a:rPr>
              <a:t>Bible Clip Art</a:t>
            </a:r>
            <a:endParaRPr lang="en-GB" altLang="en-US" b="1">
              <a:solidFill>
                <a:srgbClr val="000000"/>
              </a:solidFill>
            </a:endParaRPr>
          </a:p>
        </p:txBody>
      </p:sp>
      <p:sp>
        <p:nvSpPr>
          <p:cNvPr id="3095" name="Text Box 418"/>
          <p:cNvSpPr txBox="1">
            <a:spLocks noChangeArrowheads="1"/>
          </p:cNvSpPr>
          <p:nvPr/>
        </p:nvSpPr>
        <p:spPr bwMode="auto">
          <a:xfrm>
            <a:off x="1371600" y="1092200"/>
            <a:ext cx="215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FFFFB3"/>
                </a:solidFill>
                <a:latin typeface="Times New Roman" panose="02020603050405020304" pitchFamily="18" charset="0"/>
              </a:rPr>
              <a:t>HOLY</a:t>
            </a:r>
            <a:br>
              <a:rPr lang="en-US" altLang="en-US">
                <a:solidFill>
                  <a:srgbClr val="FFFFB3"/>
                </a:solidFill>
                <a:latin typeface="Times New Roman" panose="02020603050405020304" pitchFamily="18" charset="0"/>
              </a:rPr>
            </a:br>
            <a:r>
              <a:rPr lang="en-US" altLang="en-US">
                <a:solidFill>
                  <a:srgbClr val="FFFFB3"/>
                </a:solidFill>
                <a:latin typeface="Times New Roman" panose="02020603050405020304" pitchFamily="18" charset="0"/>
              </a:rPr>
              <a:t>BIBLE</a:t>
            </a:r>
            <a:endParaRPr lang="en-US" altLang="en-US"/>
          </a:p>
        </p:txBody>
      </p:sp>
      <p:sp>
        <p:nvSpPr>
          <p:cNvPr id="3096" name="Freeform 441"/>
          <p:cNvSpPr>
            <a:spLocks/>
          </p:cNvSpPr>
          <p:nvPr/>
        </p:nvSpPr>
        <p:spPr bwMode="auto">
          <a:xfrm>
            <a:off x="931863" y="3881438"/>
            <a:ext cx="3084512" cy="1841500"/>
          </a:xfrm>
          <a:custGeom>
            <a:avLst/>
            <a:gdLst>
              <a:gd name="T0" fmla="*/ 233160 w 4445"/>
              <a:gd name="T1" fmla="*/ 258310 h 2652"/>
              <a:gd name="T2" fmla="*/ 378191 w 4445"/>
              <a:gd name="T3" fmla="*/ 147209 h 2652"/>
              <a:gd name="T4" fmla="*/ 459381 w 4445"/>
              <a:gd name="T5" fmla="*/ 126377 h 2652"/>
              <a:gd name="T6" fmla="*/ 697398 w 4445"/>
              <a:gd name="T7" fmla="*/ 118739 h 2652"/>
              <a:gd name="T8" fmla="*/ 846593 w 4445"/>
              <a:gd name="T9" fmla="*/ 109712 h 2652"/>
              <a:gd name="T10" fmla="*/ 890310 w 4445"/>
              <a:gd name="T11" fmla="*/ 104852 h 2652"/>
              <a:gd name="T12" fmla="*/ 956233 w 4445"/>
              <a:gd name="T13" fmla="*/ 92353 h 2652"/>
              <a:gd name="T14" fmla="*/ 1026320 w 4445"/>
              <a:gd name="T15" fmla="*/ 81937 h 2652"/>
              <a:gd name="T16" fmla="*/ 1112367 w 4445"/>
              <a:gd name="T17" fmla="*/ 72910 h 2652"/>
              <a:gd name="T18" fmla="*/ 1208129 w 4445"/>
              <a:gd name="T19" fmla="*/ 72216 h 2652"/>
              <a:gd name="T20" fmla="*/ 1280992 w 4445"/>
              <a:gd name="T21" fmla="*/ 75688 h 2652"/>
              <a:gd name="T22" fmla="*/ 1327485 w 4445"/>
              <a:gd name="T23" fmla="*/ 83326 h 2652"/>
              <a:gd name="T24" fmla="*/ 1373978 w 4445"/>
              <a:gd name="T25" fmla="*/ 94436 h 2652"/>
              <a:gd name="T26" fmla="*/ 1417002 w 4445"/>
              <a:gd name="T27" fmla="*/ 108324 h 2652"/>
              <a:gd name="T28" fmla="*/ 1455862 w 4445"/>
              <a:gd name="T29" fmla="*/ 128461 h 2652"/>
              <a:gd name="T30" fmla="*/ 1477374 w 4445"/>
              <a:gd name="T31" fmla="*/ 132627 h 2652"/>
              <a:gd name="T32" fmla="*/ 1489864 w 4445"/>
              <a:gd name="T33" fmla="*/ 113184 h 2652"/>
              <a:gd name="T34" fmla="*/ 1514152 w 4445"/>
              <a:gd name="T35" fmla="*/ 85409 h 2652"/>
              <a:gd name="T36" fmla="*/ 1551624 w 4445"/>
              <a:gd name="T37" fmla="*/ 56939 h 2652"/>
              <a:gd name="T38" fmla="*/ 1589096 w 4445"/>
              <a:gd name="T39" fmla="*/ 35413 h 2652"/>
              <a:gd name="T40" fmla="*/ 1621017 w 4445"/>
              <a:gd name="T41" fmla="*/ 24303 h 2652"/>
              <a:gd name="T42" fmla="*/ 1656407 w 4445"/>
              <a:gd name="T43" fmla="*/ 12499 h 2652"/>
              <a:gd name="T44" fmla="*/ 1698043 w 4445"/>
              <a:gd name="T45" fmla="*/ 4861 h 2652"/>
              <a:gd name="T46" fmla="*/ 1744536 w 4445"/>
              <a:gd name="T47" fmla="*/ 0 h 2652"/>
              <a:gd name="T48" fmla="*/ 1795887 w 4445"/>
              <a:gd name="T49" fmla="*/ 0 h 2652"/>
              <a:gd name="T50" fmla="*/ 1854177 w 4445"/>
              <a:gd name="T51" fmla="*/ 2778 h 2652"/>
              <a:gd name="T52" fmla="*/ 1950633 w 4445"/>
              <a:gd name="T53" fmla="*/ 16665 h 2652"/>
              <a:gd name="T54" fmla="*/ 2100521 w 4445"/>
              <a:gd name="T55" fmla="*/ 38885 h 2652"/>
              <a:gd name="T56" fmla="*/ 2267064 w 4445"/>
              <a:gd name="T57" fmla="*/ 59022 h 2652"/>
              <a:gd name="T58" fmla="*/ 2335069 w 4445"/>
              <a:gd name="T59" fmla="*/ 63189 h 2652"/>
              <a:gd name="T60" fmla="*/ 2382950 w 4445"/>
              <a:gd name="T61" fmla="*/ 61800 h 2652"/>
              <a:gd name="T62" fmla="*/ 2430831 w 4445"/>
              <a:gd name="T63" fmla="*/ 72216 h 2652"/>
              <a:gd name="T64" fmla="*/ 2512715 w 4445"/>
              <a:gd name="T65" fmla="*/ 108324 h 2652"/>
              <a:gd name="T66" fmla="*/ 2702851 w 4445"/>
              <a:gd name="T67" fmla="*/ 219425 h 2652"/>
              <a:gd name="T68" fmla="*/ 3083124 w 4445"/>
              <a:gd name="T69" fmla="*/ 1701235 h 2652"/>
              <a:gd name="T70" fmla="*/ 3084512 w 4445"/>
              <a:gd name="T71" fmla="*/ 1715123 h 2652"/>
              <a:gd name="T72" fmla="*/ 3080348 w 4445"/>
              <a:gd name="T73" fmla="*/ 1726233 h 2652"/>
              <a:gd name="T74" fmla="*/ 3074103 w 4445"/>
              <a:gd name="T75" fmla="*/ 1732482 h 2652"/>
              <a:gd name="T76" fmla="*/ 3065776 w 4445"/>
              <a:gd name="T77" fmla="*/ 1736648 h 2652"/>
              <a:gd name="T78" fmla="*/ 1854871 w 4445"/>
              <a:gd name="T79" fmla="*/ 1764424 h 2652"/>
              <a:gd name="T80" fmla="*/ 1854871 w 4445"/>
              <a:gd name="T81" fmla="*/ 1775534 h 2652"/>
              <a:gd name="T82" fmla="*/ 1850013 w 4445"/>
              <a:gd name="T83" fmla="*/ 1783172 h 2652"/>
              <a:gd name="T84" fmla="*/ 1838910 w 4445"/>
              <a:gd name="T85" fmla="*/ 1783172 h 2652"/>
              <a:gd name="T86" fmla="*/ 1707758 w 4445"/>
              <a:gd name="T87" fmla="*/ 1780394 h 2652"/>
              <a:gd name="T88" fmla="*/ 1541215 w 4445"/>
              <a:gd name="T89" fmla="*/ 1783172 h 2652"/>
              <a:gd name="T90" fmla="*/ 1460025 w 4445"/>
              <a:gd name="T91" fmla="*/ 1785949 h 2652"/>
              <a:gd name="T92" fmla="*/ 1389245 w 4445"/>
              <a:gd name="T93" fmla="*/ 1793588 h 2652"/>
              <a:gd name="T94" fmla="*/ 1338588 w 4445"/>
              <a:gd name="T95" fmla="*/ 1803309 h 2652"/>
              <a:gd name="T96" fmla="*/ 1327485 w 4445"/>
              <a:gd name="T97" fmla="*/ 1807475 h 2652"/>
              <a:gd name="T98" fmla="*/ 1313607 w 4445"/>
              <a:gd name="T99" fmla="*/ 1807475 h 2652"/>
              <a:gd name="T100" fmla="*/ 1296258 w 4445"/>
              <a:gd name="T101" fmla="*/ 1803309 h 2652"/>
              <a:gd name="T102" fmla="*/ 281041 w 4445"/>
              <a:gd name="T103" fmla="*/ 1831084 h 2652"/>
              <a:gd name="T104" fmla="*/ 56902 w 4445"/>
              <a:gd name="T105" fmla="*/ 1838722 h 2652"/>
              <a:gd name="T106" fmla="*/ 37472 w 4445"/>
              <a:gd name="T107" fmla="*/ 1841500 h 2652"/>
              <a:gd name="T108" fmla="*/ 21512 w 4445"/>
              <a:gd name="T109" fmla="*/ 1838722 h 2652"/>
              <a:gd name="T110" fmla="*/ 11103 w 4445"/>
              <a:gd name="T111" fmla="*/ 1832473 h 2652"/>
              <a:gd name="T112" fmla="*/ 3470 w 4445"/>
              <a:gd name="T113" fmla="*/ 1819974 h 2652"/>
              <a:gd name="T114" fmla="*/ 0 w 4445"/>
              <a:gd name="T115" fmla="*/ 1801920 h 2652"/>
              <a:gd name="T116" fmla="*/ 187361 w 4445"/>
              <a:gd name="T117" fmla="*/ 258310 h 265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445" h="2652">
                <a:moveTo>
                  <a:pt x="270" y="372"/>
                </a:moveTo>
                <a:lnTo>
                  <a:pt x="336" y="372"/>
                </a:lnTo>
                <a:lnTo>
                  <a:pt x="521" y="212"/>
                </a:lnTo>
                <a:lnTo>
                  <a:pt x="545" y="212"/>
                </a:lnTo>
                <a:lnTo>
                  <a:pt x="566" y="183"/>
                </a:lnTo>
                <a:lnTo>
                  <a:pt x="662" y="182"/>
                </a:lnTo>
                <a:lnTo>
                  <a:pt x="882" y="176"/>
                </a:lnTo>
                <a:lnTo>
                  <a:pt x="1005" y="171"/>
                </a:lnTo>
                <a:lnTo>
                  <a:pt x="1122" y="165"/>
                </a:lnTo>
                <a:lnTo>
                  <a:pt x="1220" y="158"/>
                </a:lnTo>
                <a:lnTo>
                  <a:pt x="1256" y="154"/>
                </a:lnTo>
                <a:lnTo>
                  <a:pt x="1283" y="151"/>
                </a:lnTo>
                <a:lnTo>
                  <a:pt x="1309" y="145"/>
                </a:lnTo>
                <a:lnTo>
                  <a:pt x="1378" y="133"/>
                </a:lnTo>
                <a:lnTo>
                  <a:pt x="1425" y="125"/>
                </a:lnTo>
                <a:lnTo>
                  <a:pt x="1479" y="118"/>
                </a:lnTo>
                <a:lnTo>
                  <a:pt x="1539" y="111"/>
                </a:lnTo>
                <a:lnTo>
                  <a:pt x="1603" y="105"/>
                </a:lnTo>
                <a:lnTo>
                  <a:pt x="1672" y="104"/>
                </a:lnTo>
                <a:lnTo>
                  <a:pt x="1741" y="104"/>
                </a:lnTo>
                <a:lnTo>
                  <a:pt x="1809" y="107"/>
                </a:lnTo>
                <a:lnTo>
                  <a:pt x="1846" y="109"/>
                </a:lnTo>
                <a:lnTo>
                  <a:pt x="1880" y="114"/>
                </a:lnTo>
                <a:lnTo>
                  <a:pt x="1913" y="120"/>
                </a:lnTo>
                <a:lnTo>
                  <a:pt x="1947" y="127"/>
                </a:lnTo>
                <a:lnTo>
                  <a:pt x="1980" y="136"/>
                </a:lnTo>
                <a:lnTo>
                  <a:pt x="2011" y="145"/>
                </a:lnTo>
                <a:lnTo>
                  <a:pt x="2042" y="156"/>
                </a:lnTo>
                <a:lnTo>
                  <a:pt x="2071" y="171"/>
                </a:lnTo>
                <a:lnTo>
                  <a:pt x="2098" y="185"/>
                </a:lnTo>
                <a:lnTo>
                  <a:pt x="2123" y="202"/>
                </a:lnTo>
                <a:lnTo>
                  <a:pt x="2129" y="191"/>
                </a:lnTo>
                <a:lnTo>
                  <a:pt x="2136" y="178"/>
                </a:lnTo>
                <a:lnTo>
                  <a:pt x="2147" y="163"/>
                </a:lnTo>
                <a:lnTo>
                  <a:pt x="2162" y="145"/>
                </a:lnTo>
                <a:lnTo>
                  <a:pt x="2182" y="123"/>
                </a:lnTo>
                <a:lnTo>
                  <a:pt x="2205" y="104"/>
                </a:lnTo>
                <a:lnTo>
                  <a:pt x="2236" y="82"/>
                </a:lnTo>
                <a:lnTo>
                  <a:pt x="2270" y="62"/>
                </a:lnTo>
                <a:lnTo>
                  <a:pt x="2290" y="51"/>
                </a:lnTo>
                <a:lnTo>
                  <a:pt x="2312" y="42"/>
                </a:lnTo>
                <a:lnTo>
                  <a:pt x="2336" y="35"/>
                </a:lnTo>
                <a:lnTo>
                  <a:pt x="2361" y="25"/>
                </a:lnTo>
                <a:lnTo>
                  <a:pt x="2387" y="18"/>
                </a:lnTo>
                <a:lnTo>
                  <a:pt x="2416" y="13"/>
                </a:lnTo>
                <a:lnTo>
                  <a:pt x="2447" y="7"/>
                </a:lnTo>
                <a:lnTo>
                  <a:pt x="2479" y="4"/>
                </a:lnTo>
                <a:lnTo>
                  <a:pt x="2514" y="0"/>
                </a:lnTo>
                <a:lnTo>
                  <a:pt x="2550" y="0"/>
                </a:lnTo>
                <a:lnTo>
                  <a:pt x="2588" y="0"/>
                </a:lnTo>
                <a:lnTo>
                  <a:pt x="2628" y="2"/>
                </a:lnTo>
                <a:lnTo>
                  <a:pt x="2672" y="4"/>
                </a:lnTo>
                <a:lnTo>
                  <a:pt x="2717" y="9"/>
                </a:lnTo>
                <a:lnTo>
                  <a:pt x="2811" y="24"/>
                </a:lnTo>
                <a:lnTo>
                  <a:pt x="2909" y="40"/>
                </a:lnTo>
                <a:lnTo>
                  <a:pt x="3027" y="56"/>
                </a:lnTo>
                <a:lnTo>
                  <a:pt x="3151" y="73"/>
                </a:lnTo>
                <a:lnTo>
                  <a:pt x="3267" y="85"/>
                </a:lnTo>
                <a:lnTo>
                  <a:pt x="3320" y="89"/>
                </a:lnTo>
                <a:lnTo>
                  <a:pt x="3365" y="91"/>
                </a:lnTo>
                <a:lnTo>
                  <a:pt x="3405" y="91"/>
                </a:lnTo>
                <a:lnTo>
                  <a:pt x="3434" y="89"/>
                </a:lnTo>
                <a:lnTo>
                  <a:pt x="3434" y="109"/>
                </a:lnTo>
                <a:lnTo>
                  <a:pt x="3503" y="104"/>
                </a:lnTo>
                <a:lnTo>
                  <a:pt x="3561" y="156"/>
                </a:lnTo>
                <a:lnTo>
                  <a:pt x="3621" y="156"/>
                </a:lnTo>
                <a:lnTo>
                  <a:pt x="3819" y="325"/>
                </a:lnTo>
                <a:lnTo>
                  <a:pt x="3895" y="316"/>
                </a:lnTo>
                <a:lnTo>
                  <a:pt x="4441" y="2441"/>
                </a:lnTo>
                <a:lnTo>
                  <a:pt x="4443" y="2450"/>
                </a:lnTo>
                <a:lnTo>
                  <a:pt x="4445" y="2459"/>
                </a:lnTo>
                <a:lnTo>
                  <a:pt x="4445" y="2470"/>
                </a:lnTo>
                <a:lnTo>
                  <a:pt x="4441" y="2481"/>
                </a:lnTo>
                <a:lnTo>
                  <a:pt x="4439" y="2486"/>
                </a:lnTo>
                <a:lnTo>
                  <a:pt x="4436" y="2492"/>
                </a:lnTo>
                <a:lnTo>
                  <a:pt x="4430" y="2495"/>
                </a:lnTo>
                <a:lnTo>
                  <a:pt x="4425" y="2499"/>
                </a:lnTo>
                <a:lnTo>
                  <a:pt x="4418" y="2501"/>
                </a:lnTo>
                <a:lnTo>
                  <a:pt x="4408" y="2503"/>
                </a:lnTo>
                <a:lnTo>
                  <a:pt x="2673" y="2541"/>
                </a:lnTo>
                <a:lnTo>
                  <a:pt x="2675" y="2546"/>
                </a:lnTo>
                <a:lnTo>
                  <a:pt x="2673" y="2557"/>
                </a:lnTo>
                <a:lnTo>
                  <a:pt x="2670" y="2564"/>
                </a:lnTo>
                <a:lnTo>
                  <a:pt x="2666" y="2568"/>
                </a:lnTo>
                <a:lnTo>
                  <a:pt x="2659" y="2570"/>
                </a:lnTo>
                <a:lnTo>
                  <a:pt x="2650" y="2568"/>
                </a:lnTo>
                <a:lnTo>
                  <a:pt x="2559" y="2566"/>
                </a:lnTo>
                <a:lnTo>
                  <a:pt x="2461" y="2564"/>
                </a:lnTo>
                <a:lnTo>
                  <a:pt x="2345" y="2564"/>
                </a:lnTo>
                <a:lnTo>
                  <a:pt x="2221" y="2568"/>
                </a:lnTo>
                <a:lnTo>
                  <a:pt x="2162" y="2570"/>
                </a:lnTo>
                <a:lnTo>
                  <a:pt x="2104" y="2572"/>
                </a:lnTo>
                <a:lnTo>
                  <a:pt x="2051" y="2577"/>
                </a:lnTo>
                <a:lnTo>
                  <a:pt x="2002" y="2583"/>
                </a:lnTo>
                <a:lnTo>
                  <a:pt x="1962" y="2588"/>
                </a:lnTo>
                <a:lnTo>
                  <a:pt x="1929" y="2597"/>
                </a:lnTo>
                <a:lnTo>
                  <a:pt x="1926" y="2599"/>
                </a:lnTo>
                <a:lnTo>
                  <a:pt x="1913" y="2603"/>
                </a:lnTo>
                <a:lnTo>
                  <a:pt x="1904" y="2603"/>
                </a:lnTo>
                <a:lnTo>
                  <a:pt x="1893" y="2603"/>
                </a:lnTo>
                <a:lnTo>
                  <a:pt x="1882" y="2601"/>
                </a:lnTo>
                <a:lnTo>
                  <a:pt x="1868" y="2597"/>
                </a:lnTo>
                <a:lnTo>
                  <a:pt x="1015" y="2619"/>
                </a:lnTo>
                <a:lnTo>
                  <a:pt x="405" y="2637"/>
                </a:lnTo>
                <a:lnTo>
                  <a:pt x="189" y="2644"/>
                </a:lnTo>
                <a:lnTo>
                  <a:pt x="82" y="2648"/>
                </a:lnTo>
                <a:lnTo>
                  <a:pt x="67" y="2652"/>
                </a:lnTo>
                <a:lnTo>
                  <a:pt x="54" y="2652"/>
                </a:lnTo>
                <a:lnTo>
                  <a:pt x="38" y="2650"/>
                </a:lnTo>
                <a:lnTo>
                  <a:pt x="31" y="2648"/>
                </a:lnTo>
                <a:lnTo>
                  <a:pt x="24" y="2644"/>
                </a:lnTo>
                <a:lnTo>
                  <a:pt x="16" y="2639"/>
                </a:lnTo>
                <a:lnTo>
                  <a:pt x="11" y="2632"/>
                </a:lnTo>
                <a:lnTo>
                  <a:pt x="5" y="2621"/>
                </a:lnTo>
                <a:lnTo>
                  <a:pt x="2" y="2610"/>
                </a:lnTo>
                <a:lnTo>
                  <a:pt x="0" y="2595"/>
                </a:lnTo>
                <a:lnTo>
                  <a:pt x="2" y="2577"/>
                </a:lnTo>
                <a:lnTo>
                  <a:pt x="270" y="37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Freeform 457"/>
          <p:cNvSpPr>
            <a:spLocks/>
          </p:cNvSpPr>
          <p:nvPr/>
        </p:nvSpPr>
        <p:spPr bwMode="auto">
          <a:xfrm>
            <a:off x="2616200" y="5549900"/>
            <a:ext cx="217488" cy="528638"/>
          </a:xfrm>
          <a:custGeom>
            <a:avLst/>
            <a:gdLst>
              <a:gd name="T0" fmla="*/ 0 w 314"/>
              <a:gd name="T1" fmla="*/ 0 h 762"/>
              <a:gd name="T2" fmla="*/ 2078 w 314"/>
              <a:gd name="T3" fmla="*/ 14569 h 762"/>
              <a:gd name="T4" fmla="*/ 9697 w 314"/>
              <a:gd name="T5" fmla="*/ 56194 h 762"/>
              <a:gd name="T6" fmla="*/ 22164 w 314"/>
              <a:gd name="T7" fmla="*/ 119325 h 762"/>
              <a:gd name="T8" fmla="*/ 31169 w 314"/>
              <a:gd name="T9" fmla="*/ 156788 h 762"/>
              <a:gd name="T10" fmla="*/ 40173 w 314"/>
              <a:gd name="T11" fmla="*/ 197025 h 762"/>
              <a:gd name="T12" fmla="*/ 51255 w 314"/>
              <a:gd name="T13" fmla="*/ 238650 h 762"/>
              <a:gd name="T14" fmla="*/ 63723 w 314"/>
              <a:gd name="T15" fmla="*/ 283050 h 762"/>
              <a:gd name="T16" fmla="*/ 78961 w 314"/>
              <a:gd name="T17" fmla="*/ 326757 h 762"/>
              <a:gd name="T18" fmla="*/ 94199 w 314"/>
              <a:gd name="T19" fmla="*/ 369769 h 762"/>
              <a:gd name="T20" fmla="*/ 111515 w 314"/>
              <a:gd name="T21" fmla="*/ 412782 h 762"/>
              <a:gd name="T22" fmla="*/ 130216 w 314"/>
              <a:gd name="T23" fmla="*/ 454407 h 762"/>
              <a:gd name="T24" fmla="*/ 151687 w 314"/>
              <a:gd name="T25" fmla="*/ 493257 h 762"/>
              <a:gd name="T26" fmla="*/ 163462 w 314"/>
              <a:gd name="T27" fmla="*/ 510600 h 762"/>
              <a:gd name="T28" fmla="*/ 174545 w 314"/>
              <a:gd name="T29" fmla="*/ 528638 h 762"/>
              <a:gd name="T30" fmla="*/ 217488 w 314"/>
              <a:gd name="T31" fmla="*/ 510600 h 762"/>
              <a:gd name="T32" fmla="*/ 211947 w 314"/>
              <a:gd name="T33" fmla="*/ 504357 h 762"/>
              <a:gd name="T34" fmla="*/ 199479 w 314"/>
              <a:gd name="T35" fmla="*/ 484238 h 762"/>
              <a:gd name="T36" fmla="*/ 179393 w 314"/>
              <a:gd name="T37" fmla="*/ 448857 h 762"/>
              <a:gd name="T38" fmla="*/ 168311 w 314"/>
              <a:gd name="T39" fmla="*/ 426657 h 762"/>
              <a:gd name="T40" fmla="*/ 155843 w 314"/>
              <a:gd name="T41" fmla="*/ 398907 h 762"/>
              <a:gd name="T42" fmla="*/ 142683 w 314"/>
              <a:gd name="T43" fmla="*/ 367688 h 762"/>
              <a:gd name="T44" fmla="*/ 129523 w 314"/>
              <a:gd name="T45" fmla="*/ 332307 h 762"/>
              <a:gd name="T46" fmla="*/ 115670 w 314"/>
              <a:gd name="T47" fmla="*/ 292763 h 762"/>
              <a:gd name="T48" fmla="*/ 101818 w 314"/>
              <a:gd name="T49" fmla="*/ 249056 h 762"/>
              <a:gd name="T50" fmla="*/ 88658 w 314"/>
              <a:gd name="T51" fmla="*/ 201188 h 762"/>
              <a:gd name="T52" fmla="*/ 76190 w 314"/>
              <a:gd name="T53" fmla="*/ 148463 h 762"/>
              <a:gd name="T54" fmla="*/ 63723 w 314"/>
              <a:gd name="T55" fmla="*/ 90188 h 762"/>
              <a:gd name="T56" fmla="*/ 52640 w 314"/>
              <a:gd name="T57" fmla="*/ 27056 h 762"/>
              <a:gd name="T58" fmla="*/ 49870 w 314"/>
              <a:gd name="T59" fmla="*/ 24975 h 762"/>
              <a:gd name="T60" fmla="*/ 43636 w 314"/>
              <a:gd name="T61" fmla="*/ 20813 h 762"/>
              <a:gd name="T62" fmla="*/ 26320 w 314"/>
              <a:gd name="T63" fmla="*/ 11100 h 762"/>
              <a:gd name="T64" fmla="*/ 0 w 314"/>
              <a:gd name="T65" fmla="*/ 0 h 76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314" h="762">
                <a:moveTo>
                  <a:pt x="0" y="0"/>
                </a:moveTo>
                <a:lnTo>
                  <a:pt x="3" y="21"/>
                </a:lnTo>
                <a:lnTo>
                  <a:pt x="14" y="81"/>
                </a:lnTo>
                <a:lnTo>
                  <a:pt x="32" y="172"/>
                </a:lnTo>
                <a:lnTo>
                  <a:pt x="45" y="226"/>
                </a:lnTo>
                <a:lnTo>
                  <a:pt x="58" y="284"/>
                </a:lnTo>
                <a:lnTo>
                  <a:pt x="74" y="344"/>
                </a:lnTo>
                <a:lnTo>
                  <a:pt x="92" y="408"/>
                </a:lnTo>
                <a:lnTo>
                  <a:pt x="114" y="471"/>
                </a:lnTo>
                <a:lnTo>
                  <a:pt x="136" y="533"/>
                </a:lnTo>
                <a:lnTo>
                  <a:pt x="161" y="595"/>
                </a:lnTo>
                <a:lnTo>
                  <a:pt x="188" y="655"/>
                </a:lnTo>
                <a:lnTo>
                  <a:pt x="219" y="711"/>
                </a:lnTo>
                <a:lnTo>
                  <a:pt x="236" y="736"/>
                </a:lnTo>
                <a:lnTo>
                  <a:pt x="252" y="762"/>
                </a:lnTo>
                <a:lnTo>
                  <a:pt x="314" y="736"/>
                </a:lnTo>
                <a:lnTo>
                  <a:pt x="306" y="727"/>
                </a:lnTo>
                <a:lnTo>
                  <a:pt x="288" y="698"/>
                </a:lnTo>
                <a:lnTo>
                  <a:pt x="259" y="647"/>
                </a:lnTo>
                <a:lnTo>
                  <a:pt x="243" y="615"/>
                </a:lnTo>
                <a:lnTo>
                  <a:pt x="225" y="575"/>
                </a:lnTo>
                <a:lnTo>
                  <a:pt x="206" y="530"/>
                </a:lnTo>
                <a:lnTo>
                  <a:pt x="187" y="479"/>
                </a:lnTo>
                <a:lnTo>
                  <a:pt x="167" y="422"/>
                </a:lnTo>
                <a:lnTo>
                  <a:pt x="147" y="359"/>
                </a:lnTo>
                <a:lnTo>
                  <a:pt x="128" y="290"/>
                </a:lnTo>
                <a:lnTo>
                  <a:pt x="110" y="214"/>
                </a:lnTo>
                <a:lnTo>
                  <a:pt x="92" y="130"/>
                </a:lnTo>
                <a:lnTo>
                  <a:pt x="76" y="39"/>
                </a:lnTo>
                <a:lnTo>
                  <a:pt x="72" y="36"/>
                </a:lnTo>
                <a:lnTo>
                  <a:pt x="63" y="30"/>
                </a:lnTo>
                <a:lnTo>
                  <a:pt x="38" y="16"/>
                </a:lnTo>
                <a:lnTo>
                  <a:pt x="0" y="0"/>
                </a:lnTo>
                <a:close/>
              </a:path>
            </a:pathLst>
          </a:custGeom>
          <a:solidFill>
            <a:srgbClr val="4645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8" name="Group 490"/>
          <p:cNvGrpSpPr>
            <a:grpSpLocks/>
          </p:cNvGrpSpPr>
          <p:nvPr/>
        </p:nvGrpSpPr>
        <p:grpSpPr bwMode="auto">
          <a:xfrm>
            <a:off x="977900" y="3881438"/>
            <a:ext cx="2990850" cy="1808162"/>
            <a:chOff x="616" y="2449"/>
            <a:chExt cx="1884" cy="1139"/>
          </a:xfrm>
        </p:grpSpPr>
        <p:sp>
          <p:nvSpPr>
            <p:cNvPr id="3136" name="Freeform 462"/>
            <p:cNvSpPr>
              <a:spLocks/>
            </p:cNvSpPr>
            <p:nvPr/>
          </p:nvSpPr>
          <p:spPr bwMode="auto">
            <a:xfrm>
              <a:off x="1519" y="2449"/>
              <a:ext cx="981" cy="1107"/>
            </a:xfrm>
            <a:custGeom>
              <a:avLst/>
              <a:gdLst>
                <a:gd name="T0" fmla="*/ 0 w 981"/>
                <a:gd name="T1" fmla="*/ 111 h 1107"/>
                <a:gd name="T2" fmla="*/ 1 w 981"/>
                <a:gd name="T3" fmla="*/ 105 h 1107"/>
                <a:gd name="T4" fmla="*/ 3 w 981"/>
                <a:gd name="T5" fmla="*/ 98 h 1107"/>
                <a:gd name="T6" fmla="*/ 6 w 981"/>
                <a:gd name="T7" fmla="*/ 89 h 1107"/>
                <a:gd name="T8" fmla="*/ 11 w 981"/>
                <a:gd name="T9" fmla="*/ 78 h 1107"/>
                <a:gd name="T10" fmla="*/ 17 w 981"/>
                <a:gd name="T11" fmla="*/ 66 h 1107"/>
                <a:gd name="T12" fmla="*/ 26 w 981"/>
                <a:gd name="T13" fmla="*/ 54 h 1107"/>
                <a:gd name="T14" fmla="*/ 38 w 981"/>
                <a:gd name="T15" fmla="*/ 43 h 1107"/>
                <a:gd name="T16" fmla="*/ 45 w 981"/>
                <a:gd name="T17" fmla="*/ 36 h 1107"/>
                <a:gd name="T18" fmla="*/ 53 w 981"/>
                <a:gd name="T19" fmla="*/ 31 h 1107"/>
                <a:gd name="T20" fmla="*/ 62 w 981"/>
                <a:gd name="T21" fmla="*/ 25 h 1107"/>
                <a:gd name="T22" fmla="*/ 71 w 981"/>
                <a:gd name="T23" fmla="*/ 21 h 1107"/>
                <a:gd name="T24" fmla="*/ 81 w 981"/>
                <a:gd name="T25" fmla="*/ 17 h 1107"/>
                <a:gd name="T26" fmla="*/ 93 w 981"/>
                <a:gd name="T27" fmla="*/ 12 h 1107"/>
                <a:gd name="T28" fmla="*/ 106 w 981"/>
                <a:gd name="T29" fmla="*/ 9 h 1107"/>
                <a:gd name="T30" fmla="*/ 119 w 981"/>
                <a:gd name="T31" fmla="*/ 6 h 1107"/>
                <a:gd name="T32" fmla="*/ 133 w 981"/>
                <a:gd name="T33" fmla="*/ 3 h 1107"/>
                <a:gd name="T34" fmla="*/ 149 w 981"/>
                <a:gd name="T35" fmla="*/ 1 h 1107"/>
                <a:gd name="T36" fmla="*/ 166 w 981"/>
                <a:gd name="T37" fmla="*/ 0 h 1107"/>
                <a:gd name="T38" fmla="*/ 184 w 981"/>
                <a:gd name="T39" fmla="*/ 0 h 1107"/>
                <a:gd name="T40" fmla="*/ 204 w 981"/>
                <a:gd name="T41" fmla="*/ 1 h 1107"/>
                <a:gd name="T42" fmla="*/ 223 w 981"/>
                <a:gd name="T43" fmla="*/ 3 h 1107"/>
                <a:gd name="T44" fmla="*/ 245 w 981"/>
                <a:gd name="T45" fmla="*/ 6 h 1107"/>
                <a:gd name="T46" fmla="*/ 270 w 981"/>
                <a:gd name="T47" fmla="*/ 10 h 1107"/>
                <a:gd name="T48" fmla="*/ 309 w 981"/>
                <a:gd name="T49" fmla="*/ 17 h 1107"/>
                <a:gd name="T50" fmla="*/ 403 w 981"/>
                <a:gd name="T51" fmla="*/ 31 h 1107"/>
                <a:gd name="T52" fmla="*/ 456 w 981"/>
                <a:gd name="T53" fmla="*/ 37 h 1107"/>
                <a:gd name="T54" fmla="*/ 505 w 981"/>
                <a:gd name="T55" fmla="*/ 43 h 1107"/>
                <a:gd name="T56" fmla="*/ 548 w 981"/>
                <a:gd name="T57" fmla="*/ 46 h 1107"/>
                <a:gd name="T58" fmla="*/ 565 w 981"/>
                <a:gd name="T59" fmla="*/ 46 h 1107"/>
                <a:gd name="T60" fmla="*/ 577 w 981"/>
                <a:gd name="T61" fmla="*/ 45 h 1107"/>
                <a:gd name="T62" fmla="*/ 578 w 981"/>
                <a:gd name="T63" fmla="*/ 54 h 1107"/>
                <a:gd name="T64" fmla="*/ 607 w 981"/>
                <a:gd name="T65" fmla="*/ 51 h 1107"/>
                <a:gd name="T66" fmla="*/ 632 w 981"/>
                <a:gd name="T67" fmla="*/ 74 h 1107"/>
                <a:gd name="T68" fmla="*/ 657 w 981"/>
                <a:gd name="T69" fmla="*/ 74 h 1107"/>
                <a:gd name="T70" fmla="*/ 743 w 981"/>
                <a:gd name="T71" fmla="*/ 149 h 1107"/>
                <a:gd name="T72" fmla="*/ 758 w 981"/>
                <a:gd name="T73" fmla="*/ 163 h 1107"/>
                <a:gd name="T74" fmla="*/ 981 w 981"/>
                <a:gd name="T75" fmla="*/ 1081 h 1107"/>
                <a:gd name="T76" fmla="*/ 249 w 981"/>
                <a:gd name="T77" fmla="*/ 1095 h 1107"/>
                <a:gd name="T78" fmla="*/ 244 w 981"/>
                <a:gd name="T79" fmla="*/ 1095 h 1107"/>
                <a:gd name="T80" fmla="*/ 234 w 981"/>
                <a:gd name="T81" fmla="*/ 1096 h 1107"/>
                <a:gd name="T82" fmla="*/ 228 w 981"/>
                <a:gd name="T83" fmla="*/ 1098 h 1107"/>
                <a:gd name="T84" fmla="*/ 222 w 981"/>
                <a:gd name="T85" fmla="*/ 1100 h 1107"/>
                <a:gd name="T86" fmla="*/ 218 w 981"/>
                <a:gd name="T87" fmla="*/ 1104 h 1107"/>
                <a:gd name="T88" fmla="*/ 215 w 981"/>
                <a:gd name="T89" fmla="*/ 1107 h 1107"/>
                <a:gd name="T90" fmla="*/ 200 w 981"/>
                <a:gd name="T91" fmla="*/ 1106 h 1107"/>
                <a:gd name="T92" fmla="*/ 185 w 981"/>
                <a:gd name="T93" fmla="*/ 1104 h 1107"/>
                <a:gd name="T94" fmla="*/ 165 w 981"/>
                <a:gd name="T95" fmla="*/ 1100 h 1107"/>
                <a:gd name="T96" fmla="*/ 144 w 981"/>
                <a:gd name="T97" fmla="*/ 1095 h 1107"/>
                <a:gd name="T98" fmla="*/ 122 w 981"/>
                <a:gd name="T99" fmla="*/ 1086 h 1107"/>
                <a:gd name="T100" fmla="*/ 112 w 981"/>
                <a:gd name="T101" fmla="*/ 1082 h 1107"/>
                <a:gd name="T102" fmla="*/ 101 w 981"/>
                <a:gd name="T103" fmla="*/ 1076 h 1107"/>
                <a:gd name="T104" fmla="*/ 92 w 981"/>
                <a:gd name="T105" fmla="*/ 1070 h 1107"/>
                <a:gd name="T106" fmla="*/ 84 w 981"/>
                <a:gd name="T107" fmla="*/ 1062 h 1107"/>
                <a:gd name="T108" fmla="*/ 69 w 981"/>
                <a:gd name="T109" fmla="*/ 1057 h 1107"/>
                <a:gd name="T110" fmla="*/ 0 w 981"/>
                <a:gd name="T111" fmla="*/ 111 h 110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981" h="1107">
                  <a:moveTo>
                    <a:pt x="0" y="111"/>
                  </a:moveTo>
                  <a:lnTo>
                    <a:pt x="1" y="105"/>
                  </a:lnTo>
                  <a:lnTo>
                    <a:pt x="3" y="98"/>
                  </a:lnTo>
                  <a:lnTo>
                    <a:pt x="6" y="89"/>
                  </a:lnTo>
                  <a:lnTo>
                    <a:pt x="11" y="78"/>
                  </a:lnTo>
                  <a:lnTo>
                    <a:pt x="17" y="66"/>
                  </a:lnTo>
                  <a:lnTo>
                    <a:pt x="26" y="54"/>
                  </a:lnTo>
                  <a:lnTo>
                    <a:pt x="38" y="43"/>
                  </a:lnTo>
                  <a:lnTo>
                    <a:pt x="45" y="36"/>
                  </a:lnTo>
                  <a:lnTo>
                    <a:pt x="53" y="31"/>
                  </a:lnTo>
                  <a:lnTo>
                    <a:pt x="62" y="25"/>
                  </a:lnTo>
                  <a:lnTo>
                    <a:pt x="71" y="21"/>
                  </a:lnTo>
                  <a:lnTo>
                    <a:pt x="81" y="17"/>
                  </a:lnTo>
                  <a:lnTo>
                    <a:pt x="93" y="12"/>
                  </a:lnTo>
                  <a:lnTo>
                    <a:pt x="106" y="9"/>
                  </a:lnTo>
                  <a:lnTo>
                    <a:pt x="119" y="6"/>
                  </a:lnTo>
                  <a:lnTo>
                    <a:pt x="133" y="3"/>
                  </a:lnTo>
                  <a:lnTo>
                    <a:pt x="149" y="1"/>
                  </a:lnTo>
                  <a:lnTo>
                    <a:pt x="166" y="0"/>
                  </a:lnTo>
                  <a:lnTo>
                    <a:pt x="184" y="0"/>
                  </a:lnTo>
                  <a:lnTo>
                    <a:pt x="204" y="1"/>
                  </a:lnTo>
                  <a:lnTo>
                    <a:pt x="223" y="3"/>
                  </a:lnTo>
                  <a:lnTo>
                    <a:pt x="245" y="6"/>
                  </a:lnTo>
                  <a:lnTo>
                    <a:pt x="270" y="10"/>
                  </a:lnTo>
                  <a:lnTo>
                    <a:pt x="309" y="17"/>
                  </a:lnTo>
                  <a:lnTo>
                    <a:pt x="403" y="31"/>
                  </a:lnTo>
                  <a:lnTo>
                    <a:pt x="456" y="37"/>
                  </a:lnTo>
                  <a:lnTo>
                    <a:pt x="505" y="43"/>
                  </a:lnTo>
                  <a:lnTo>
                    <a:pt x="548" y="46"/>
                  </a:lnTo>
                  <a:lnTo>
                    <a:pt x="565" y="46"/>
                  </a:lnTo>
                  <a:lnTo>
                    <a:pt x="577" y="45"/>
                  </a:lnTo>
                  <a:lnTo>
                    <a:pt x="578" y="54"/>
                  </a:lnTo>
                  <a:lnTo>
                    <a:pt x="607" y="51"/>
                  </a:lnTo>
                  <a:lnTo>
                    <a:pt x="632" y="74"/>
                  </a:lnTo>
                  <a:lnTo>
                    <a:pt x="657" y="74"/>
                  </a:lnTo>
                  <a:lnTo>
                    <a:pt x="743" y="149"/>
                  </a:lnTo>
                  <a:lnTo>
                    <a:pt x="758" y="163"/>
                  </a:lnTo>
                  <a:lnTo>
                    <a:pt x="981" y="1081"/>
                  </a:lnTo>
                  <a:lnTo>
                    <a:pt x="249" y="1095"/>
                  </a:lnTo>
                  <a:lnTo>
                    <a:pt x="244" y="1095"/>
                  </a:lnTo>
                  <a:lnTo>
                    <a:pt x="234" y="1096"/>
                  </a:lnTo>
                  <a:lnTo>
                    <a:pt x="228" y="1098"/>
                  </a:lnTo>
                  <a:lnTo>
                    <a:pt x="222" y="1100"/>
                  </a:lnTo>
                  <a:lnTo>
                    <a:pt x="218" y="1104"/>
                  </a:lnTo>
                  <a:lnTo>
                    <a:pt x="215" y="1107"/>
                  </a:lnTo>
                  <a:lnTo>
                    <a:pt x="200" y="1106"/>
                  </a:lnTo>
                  <a:lnTo>
                    <a:pt x="185" y="1104"/>
                  </a:lnTo>
                  <a:lnTo>
                    <a:pt x="165" y="1100"/>
                  </a:lnTo>
                  <a:lnTo>
                    <a:pt x="144" y="1095"/>
                  </a:lnTo>
                  <a:lnTo>
                    <a:pt x="122" y="1086"/>
                  </a:lnTo>
                  <a:lnTo>
                    <a:pt x="112" y="1082"/>
                  </a:lnTo>
                  <a:lnTo>
                    <a:pt x="101" y="1076"/>
                  </a:lnTo>
                  <a:lnTo>
                    <a:pt x="92" y="1070"/>
                  </a:lnTo>
                  <a:lnTo>
                    <a:pt x="84" y="1062"/>
                  </a:lnTo>
                  <a:lnTo>
                    <a:pt x="69" y="1057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E2E3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475"/>
            <p:cNvSpPr>
              <a:spLocks/>
            </p:cNvSpPr>
            <p:nvPr/>
          </p:nvSpPr>
          <p:spPr bwMode="auto">
            <a:xfrm>
              <a:off x="616" y="2481"/>
              <a:ext cx="970" cy="1107"/>
            </a:xfrm>
            <a:custGeom>
              <a:avLst/>
              <a:gdLst>
                <a:gd name="T0" fmla="*/ 970 w 970"/>
                <a:gd name="T1" fmla="*/ 1014 h 1107"/>
                <a:gd name="T2" fmla="*/ 832 w 970"/>
                <a:gd name="T3" fmla="*/ 1084 h 1107"/>
                <a:gd name="T4" fmla="*/ 807 w 970"/>
                <a:gd name="T5" fmla="*/ 1076 h 1107"/>
                <a:gd name="T6" fmla="*/ 792 w 970"/>
                <a:gd name="T7" fmla="*/ 1075 h 1107"/>
                <a:gd name="T8" fmla="*/ 762 w 970"/>
                <a:gd name="T9" fmla="*/ 1075 h 1107"/>
                <a:gd name="T10" fmla="*/ 665 w 970"/>
                <a:gd name="T11" fmla="*/ 1078 h 1107"/>
                <a:gd name="T12" fmla="*/ 535 w 970"/>
                <a:gd name="T13" fmla="*/ 1083 h 1107"/>
                <a:gd name="T14" fmla="*/ 389 w 970"/>
                <a:gd name="T15" fmla="*/ 1089 h 1107"/>
                <a:gd name="T16" fmla="*/ 120 w 970"/>
                <a:gd name="T17" fmla="*/ 1101 h 1107"/>
                <a:gd name="T18" fmla="*/ 0 w 970"/>
                <a:gd name="T19" fmla="*/ 1107 h 1107"/>
                <a:gd name="T20" fmla="*/ 102 w 970"/>
                <a:gd name="T21" fmla="*/ 129 h 1107"/>
                <a:gd name="T22" fmla="*/ 133 w 970"/>
                <a:gd name="T23" fmla="*/ 122 h 1107"/>
                <a:gd name="T24" fmla="*/ 133 w 970"/>
                <a:gd name="T25" fmla="*/ 111 h 1107"/>
                <a:gd name="T26" fmla="*/ 214 w 970"/>
                <a:gd name="T27" fmla="*/ 40 h 1107"/>
                <a:gd name="T28" fmla="*/ 225 w 970"/>
                <a:gd name="T29" fmla="*/ 40 h 1107"/>
                <a:gd name="T30" fmla="*/ 235 w 970"/>
                <a:gd name="T31" fmla="*/ 26 h 1107"/>
                <a:gd name="T32" fmla="*/ 276 w 970"/>
                <a:gd name="T33" fmla="*/ 26 h 1107"/>
                <a:gd name="T34" fmla="*/ 372 w 970"/>
                <a:gd name="T35" fmla="*/ 23 h 1107"/>
                <a:gd name="T36" fmla="*/ 426 w 970"/>
                <a:gd name="T37" fmla="*/ 21 h 1107"/>
                <a:gd name="T38" fmla="*/ 477 w 970"/>
                <a:gd name="T39" fmla="*/ 19 h 1107"/>
                <a:gd name="T40" fmla="*/ 520 w 970"/>
                <a:gd name="T41" fmla="*/ 15 h 1107"/>
                <a:gd name="T42" fmla="*/ 536 w 970"/>
                <a:gd name="T43" fmla="*/ 14 h 1107"/>
                <a:gd name="T44" fmla="*/ 547 w 970"/>
                <a:gd name="T45" fmla="*/ 12 h 1107"/>
                <a:gd name="T46" fmla="*/ 558 w 970"/>
                <a:gd name="T47" fmla="*/ 10 h 1107"/>
                <a:gd name="T48" fmla="*/ 586 w 970"/>
                <a:gd name="T49" fmla="*/ 7 h 1107"/>
                <a:gd name="T50" fmla="*/ 629 w 970"/>
                <a:gd name="T51" fmla="*/ 2 h 1107"/>
                <a:gd name="T52" fmla="*/ 653 w 970"/>
                <a:gd name="T53" fmla="*/ 1 h 1107"/>
                <a:gd name="T54" fmla="*/ 679 w 970"/>
                <a:gd name="T55" fmla="*/ 0 h 1107"/>
                <a:gd name="T56" fmla="*/ 708 w 970"/>
                <a:gd name="T57" fmla="*/ 1 h 1107"/>
                <a:gd name="T58" fmla="*/ 737 w 970"/>
                <a:gd name="T59" fmla="*/ 2 h 1107"/>
                <a:gd name="T60" fmla="*/ 766 w 970"/>
                <a:gd name="T61" fmla="*/ 5 h 1107"/>
                <a:gd name="T62" fmla="*/ 795 w 970"/>
                <a:gd name="T63" fmla="*/ 10 h 1107"/>
                <a:gd name="T64" fmla="*/ 824 w 970"/>
                <a:gd name="T65" fmla="*/ 18 h 1107"/>
                <a:gd name="T66" fmla="*/ 838 w 970"/>
                <a:gd name="T67" fmla="*/ 21 h 1107"/>
                <a:gd name="T68" fmla="*/ 851 w 970"/>
                <a:gd name="T69" fmla="*/ 26 h 1107"/>
                <a:gd name="T70" fmla="*/ 864 w 970"/>
                <a:gd name="T71" fmla="*/ 32 h 1107"/>
                <a:gd name="T72" fmla="*/ 876 w 970"/>
                <a:gd name="T73" fmla="*/ 37 h 1107"/>
                <a:gd name="T74" fmla="*/ 889 w 970"/>
                <a:gd name="T75" fmla="*/ 45 h 1107"/>
                <a:gd name="T76" fmla="*/ 900 w 970"/>
                <a:gd name="T77" fmla="*/ 52 h 1107"/>
                <a:gd name="T78" fmla="*/ 970 w 970"/>
                <a:gd name="T79" fmla="*/ 1014 h 110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70" h="1107">
                  <a:moveTo>
                    <a:pt x="970" y="1014"/>
                  </a:moveTo>
                  <a:lnTo>
                    <a:pt x="832" y="1084"/>
                  </a:lnTo>
                  <a:lnTo>
                    <a:pt x="807" y="1076"/>
                  </a:lnTo>
                  <a:lnTo>
                    <a:pt x="792" y="1075"/>
                  </a:lnTo>
                  <a:lnTo>
                    <a:pt x="762" y="1075"/>
                  </a:lnTo>
                  <a:lnTo>
                    <a:pt x="665" y="1078"/>
                  </a:lnTo>
                  <a:lnTo>
                    <a:pt x="535" y="1083"/>
                  </a:lnTo>
                  <a:lnTo>
                    <a:pt x="389" y="1089"/>
                  </a:lnTo>
                  <a:lnTo>
                    <a:pt x="120" y="1101"/>
                  </a:lnTo>
                  <a:lnTo>
                    <a:pt x="0" y="1107"/>
                  </a:lnTo>
                  <a:lnTo>
                    <a:pt x="102" y="129"/>
                  </a:lnTo>
                  <a:lnTo>
                    <a:pt x="133" y="122"/>
                  </a:lnTo>
                  <a:lnTo>
                    <a:pt x="133" y="111"/>
                  </a:lnTo>
                  <a:lnTo>
                    <a:pt x="214" y="40"/>
                  </a:lnTo>
                  <a:lnTo>
                    <a:pt x="225" y="40"/>
                  </a:lnTo>
                  <a:lnTo>
                    <a:pt x="235" y="26"/>
                  </a:lnTo>
                  <a:lnTo>
                    <a:pt x="276" y="26"/>
                  </a:lnTo>
                  <a:lnTo>
                    <a:pt x="372" y="23"/>
                  </a:lnTo>
                  <a:lnTo>
                    <a:pt x="426" y="21"/>
                  </a:lnTo>
                  <a:lnTo>
                    <a:pt x="477" y="19"/>
                  </a:lnTo>
                  <a:lnTo>
                    <a:pt x="520" y="15"/>
                  </a:lnTo>
                  <a:lnTo>
                    <a:pt x="536" y="14"/>
                  </a:lnTo>
                  <a:lnTo>
                    <a:pt x="547" y="12"/>
                  </a:lnTo>
                  <a:lnTo>
                    <a:pt x="558" y="10"/>
                  </a:lnTo>
                  <a:lnTo>
                    <a:pt x="586" y="7"/>
                  </a:lnTo>
                  <a:lnTo>
                    <a:pt x="629" y="2"/>
                  </a:lnTo>
                  <a:lnTo>
                    <a:pt x="653" y="1"/>
                  </a:lnTo>
                  <a:lnTo>
                    <a:pt x="679" y="0"/>
                  </a:lnTo>
                  <a:lnTo>
                    <a:pt x="708" y="1"/>
                  </a:lnTo>
                  <a:lnTo>
                    <a:pt x="737" y="2"/>
                  </a:lnTo>
                  <a:lnTo>
                    <a:pt x="766" y="5"/>
                  </a:lnTo>
                  <a:lnTo>
                    <a:pt x="795" y="10"/>
                  </a:lnTo>
                  <a:lnTo>
                    <a:pt x="824" y="18"/>
                  </a:lnTo>
                  <a:lnTo>
                    <a:pt x="838" y="21"/>
                  </a:lnTo>
                  <a:lnTo>
                    <a:pt x="851" y="26"/>
                  </a:lnTo>
                  <a:lnTo>
                    <a:pt x="864" y="32"/>
                  </a:lnTo>
                  <a:lnTo>
                    <a:pt x="876" y="37"/>
                  </a:lnTo>
                  <a:lnTo>
                    <a:pt x="889" y="45"/>
                  </a:lnTo>
                  <a:lnTo>
                    <a:pt x="900" y="52"/>
                  </a:lnTo>
                  <a:lnTo>
                    <a:pt x="970" y="1014"/>
                  </a:lnTo>
                  <a:close/>
                </a:path>
              </a:pathLst>
            </a:custGeom>
            <a:solidFill>
              <a:srgbClr val="E2E3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9" name="Group 491"/>
          <p:cNvGrpSpPr>
            <a:grpSpLocks/>
          </p:cNvGrpSpPr>
          <p:nvPr/>
        </p:nvGrpSpPr>
        <p:grpSpPr bwMode="auto">
          <a:xfrm>
            <a:off x="979488" y="3989388"/>
            <a:ext cx="2949575" cy="1697037"/>
            <a:chOff x="617" y="2513"/>
            <a:chExt cx="1858" cy="1069"/>
          </a:xfrm>
        </p:grpSpPr>
        <p:sp>
          <p:nvSpPr>
            <p:cNvPr id="3112" name="Freeform 463"/>
            <p:cNvSpPr>
              <a:spLocks/>
            </p:cNvSpPr>
            <p:nvPr/>
          </p:nvSpPr>
          <p:spPr bwMode="auto">
            <a:xfrm>
              <a:off x="2106" y="2514"/>
              <a:ext cx="178" cy="933"/>
            </a:xfrm>
            <a:custGeom>
              <a:avLst/>
              <a:gdLst>
                <a:gd name="T0" fmla="*/ 0 w 178"/>
                <a:gd name="T1" fmla="*/ 0 h 933"/>
                <a:gd name="T2" fmla="*/ 175 w 178"/>
                <a:gd name="T3" fmla="*/ 933 h 933"/>
                <a:gd name="T4" fmla="*/ 178 w 178"/>
                <a:gd name="T5" fmla="*/ 933 h 933"/>
                <a:gd name="T6" fmla="*/ 3 w 178"/>
                <a:gd name="T7" fmla="*/ 0 h 933"/>
                <a:gd name="T8" fmla="*/ 0 w 178"/>
                <a:gd name="T9" fmla="*/ 0 h 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8" h="933">
                  <a:moveTo>
                    <a:pt x="0" y="0"/>
                  </a:moveTo>
                  <a:lnTo>
                    <a:pt x="175" y="933"/>
                  </a:lnTo>
                  <a:lnTo>
                    <a:pt x="178" y="933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E3E4"/>
            </a:solidFill>
            <a:ln w="3175" cmpd="sng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464"/>
            <p:cNvSpPr>
              <a:spLocks/>
            </p:cNvSpPr>
            <p:nvPr/>
          </p:nvSpPr>
          <p:spPr bwMode="auto">
            <a:xfrm>
              <a:off x="2148" y="2528"/>
              <a:ext cx="222" cy="920"/>
            </a:xfrm>
            <a:custGeom>
              <a:avLst/>
              <a:gdLst>
                <a:gd name="T0" fmla="*/ 0 w 222"/>
                <a:gd name="T1" fmla="*/ 0 h 920"/>
                <a:gd name="T2" fmla="*/ 216 w 222"/>
                <a:gd name="T3" fmla="*/ 920 h 920"/>
                <a:gd name="T4" fmla="*/ 222 w 222"/>
                <a:gd name="T5" fmla="*/ 920 h 920"/>
                <a:gd name="T6" fmla="*/ 6 w 222"/>
                <a:gd name="T7" fmla="*/ 0 h 920"/>
                <a:gd name="T8" fmla="*/ 0 w 222"/>
                <a:gd name="T9" fmla="*/ 0 h 9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2" h="920">
                  <a:moveTo>
                    <a:pt x="0" y="0"/>
                  </a:moveTo>
                  <a:lnTo>
                    <a:pt x="216" y="920"/>
                  </a:lnTo>
                  <a:lnTo>
                    <a:pt x="222" y="92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E3E4"/>
            </a:solidFill>
            <a:ln w="3175" cmpd="sng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465"/>
            <p:cNvSpPr>
              <a:spLocks/>
            </p:cNvSpPr>
            <p:nvPr/>
          </p:nvSpPr>
          <p:spPr bwMode="auto">
            <a:xfrm>
              <a:off x="2105" y="2513"/>
              <a:ext cx="178" cy="933"/>
            </a:xfrm>
            <a:custGeom>
              <a:avLst/>
              <a:gdLst>
                <a:gd name="T0" fmla="*/ 0 w 178"/>
                <a:gd name="T1" fmla="*/ 0 h 933"/>
                <a:gd name="T2" fmla="*/ 175 w 178"/>
                <a:gd name="T3" fmla="*/ 933 h 933"/>
                <a:gd name="T4" fmla="*/ 178 w 178"/>
                <a:gd name="T5" fmla="*/ 933 h 933"/>
                <a:gd name="T6" fmla="*/ 3 w 178"/>
                <a:gd name="T7" fmla="*/ 0 h 933"/>
                <a:gd name="T8" fmla="*/ 0 w 178"/>
                <a:gd name="T9" fmla="*/ 0 h 9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8" h="933">
                  <a:moveTo>
                    <a:pt x="0" y="0"/>
                  </a:moveTo>
                  <a:lnTo>
                    <a:pt x="175" y="933"/>
                  </a:lnTo>
                  <a:lnTo>
                    <a:pt x="178" y="933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mpd="sng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466"/>
            <p:cNvSpPr>
              <a:spLocks/>
            </p:cNvSpPr>
            <p:nvPr/>
          </p:nvSpPr>
          <p:spPr bwMode="auto">
            <a:xfrm>
              <a:off x="2146" y="2527"/>
              <a:ext cx="223" cy="920"/>
            </a:xfrm>
            <a:custGeom>
              <a:avLst/>
              <a:gdLst>
                <a:gd name="T0" fmla="*/ 0 w 223"/>
                <a:gd name="T1" fmla="*/ 0 h 920"/>
                <a:gd name="T2" fmla="*/ 217 w 223"/>
                <a:gd name="T3" fmla="*/ 920 h 920"/>
                <a:gd name="T4" fmla="*/ 223 w 223"/>
                <a:gd name="T5" fmla="*/ 920 h 920"/>
                <a:gd name="T6" fmla="*/ 7 w 223"/>
                <a:gd name="T7" fmla="*/ 0 h 920"/>
                <a:gd name="T8" fmla="*/ 0 w 223"/>
                <a:gd name="T9" fmla="*/ 0 h 9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3" h="920">
                  <a:moveTo>
                    <a:pt x="0" y="0"/>
                  </a:moveTo>
                  <a:lnTo>
                    <a:pt x="217" y="920"/>
                  </a:lnTo>
                  <a:lnTo>
                    <a:pt x="223" y="920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mpd="sng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467"/>
            <p:cNvSpPr>
              <a:spLocks/>
            </p:cNvSpPr>
            <p:nvPr/>
          </p:nvSpPr>
          <p:spPr bwMode="auto">
            <a:xfrm>
              <a:off x="2179" y="2532"/>
              <a:ext cx="212" cy="933"/>
            </a:xfrm>
            <a:custGeom>
              <a:avLst/>
              <a:gdLst>
                <a:gd name="T0" fmla="*/ 0 w 212"/>
                <a:gd name="T1" fmla="*/ 0 h 933"/>
                <a:gd name="T2" fmla="*/ 212 w 212"/>
                <a:gd name="T3" fmla="*/ 933 h 933"/>
                <a:gd name="T4" fmla="*/ 6 w 212"/>
                <a:gd name="T5" fmla="*/ 5 h 933"/>
                <a:gd name="T6" fmla="*/ 0 w 212"/>
                <a:gd name="T7" fmla="*/ 0 h 93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" h="933">
                  <a:moveTo>
                    <a:pt x="0" y="0"/>
                  </a:moveTo>
                  <a:lnTo>
                    <a:pt x="212" y="933"/>
                  </a:lnTo>
                  <a:lnTo>
                    <a:pt x="6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E3E4"/>
            </a:solidFill>
            <a:ln w="3175" cmpd="sng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468"/>
            <p:cNvSpPr>
              <a:spLocks/>
            </p:cNvSpPr>
            <p:nvPr/>
          </p:nvSpPr>
          <p:spPr bwMode="auto">
            <a:xfrm>
              <a:off x="1609" y="3412"/>
              <a:ext cx="652" cy="88"/>
            </a:xfrm>
            <a:custGeom>
              <a:avLst/>
              <a:gdLst>
                <a:gd name="T0" fmla="*/ 652 w 652"/>
                <a:gd name="T1" fmla="*/ 37 h 88"/>
                <a:gd name="T2" fmla="*/ 649 w 652"/>
                <a:gd name="T3" fmla="*/ 36 h 88"/>
                <a:gd name="T4" fmla="*/ 590 w 652"/>
                <a:gd name="T5" fmla="*/ 27 h 88"/>
                <a:gd name="T6" fmla="*/ 536 w 652"/>
                <a:gd name="T7" fmla="*/ 20 h 88"/>
                <a:gd name="T8" fmla="*/ 487 w 652"/>
                <a:gd name="T9" fmla="*/ 13 h 88"/>
                <a:gd name="T10" fmla="*/ 439 w 652"/>
                <a:gd name="T11" fmla="*/ 8 h 88"/>
                <a:gd name="T12" fmla="*/ 395 w 652"/>
                <a:gd name="T13" fmla="*/ 4 h 88"/>
                <a:gd name="T14" fmla="*/ 354 w 652"/>
                <a:gd name="T15" fmla="*/ 2 h 88"/>
                <a:gd name="T16" fmla="*/ 316 w 652"/>
                <a:gd name="T17" fmla="*/ 0 h 88"/>
                <a:gd name="T18" fmla="*/ 281 w 652"/>
                <a:gd name="T19" fmla="*/ 0 h 88"/>
                <a:gd name="T20" fmla="*/ 248 w 652"/>
                <a:gd name="T21" fmla="*/ 0 h 88"/>
                <a:gd name="T22" fmla="*/ 218 w 652"/>
                <a:gd name="T23" fmla="*/ 1 h 88"/>
                <a:gd name="T24" fmla="*/ 191 w 652"/>
                <a:gd name="T25" fmla="*/ 3 h 88"/>
                <a:gd name="T26" fmla="*/ 166 w 652"/>
                <a:gd name="T27" fmla="*/ 5 h 88"/>
                <a:gd name="T28" fmla="*/ 143 w 652"/>
                <a:gd name="T29" fmla="*/ 9 h 88"/>
                <a:gd name="T30" fmla="*/ 122 w 652"/>
                <a:gd name="T31" fmla="*/ 13 h 88"/>
                <a:gd name="T32" fmla="*/ 104 w 652"/>
                <a:gd name="T33" fmla="*/ 17 h 88"/>
                <a:gd name="T34" fmla="*/ 87 w 652"/>
                <a:gd name="T35" fmla="*/ 22 h 88"/>
                <a:gd name="T36" fmla="*/ 73 w 652"/>
                <a:gd name="T37" fmla="*/ 27 h 88"/>
                <a:gd name="T38" fmla="*/ 60 w 652"/>
                <a:gd name="T39" fmla="*/ 32 h 88"/>
                <a:gd name="T40" fmla="*/ 49 w 652"/>
                <a:gd name="T41" fmla="*/ 37 h 88"/>
                <a:gd name="T42" fmla="*/ 39 w 652"/>
                <a:gd name="T43" fmla="*/ 43 h 88"/>
                <a:gd name="T44" fmla="*/ 31 w 652"/>
                <a:gd name="T45" fmla="*/ 48 h 88"/>
                <a:gd name="T46" fmla="*/ 23 w 652"/>
                <a:gd name="T47" fmla="*/ 54 h 88"/>
                <a:gd name="T48" fmla="*/ 12 w 652"/>
                <a:gd name="T49" fmla="*/ 65 h 88"/>
                <a:gd name="T50" fmla="*/ 6 w 652"/>
                <a:gd name="T51" fmla="*/ 74 h 88"/>
                <a:gd name="T52" fmla="*/ 2 w 652"/>
                <a:gd name="T53" fmla="*/ 81 h 88"/>
                <a:gd name="T54" fmla="*/ 0 w 652"/>
                <a:gd name="T55" fmla="*/ 86 h 88"/>
                <a:gd name="T56" fmla="*/ 0 w 652"/>
                <a:gd name="T57" fmla="*/ 88 h 88"/>
                <a:gd name="T58" fmla="*/ 5 w 652"/>
                <a:gd name="T59" fmla="*/ 81 h 88"/>
                <a:gd name="T60" fmla="*/ 9 w 652"/>
                <a:gd name="T61" fmla="*/ 75 h 88"/>
                <a:gd name="T62" fmla="*/ 14 w 652"/>
                <a:gd name="T63" fmla="*/ 68 h 88"/>
                <a:gd name="T64" fmla="*/ 21 w 652"/>
                <a:gd name="T65" fmla="*/ 63 h 88"/>
                <a:gd name="T66" fmla="*/ 35 w 652"/>
                <a:gd name="T67" fmla="*/ 52 h 88"/>
                <a:gd name="T68" fmla="*/ 52 w 652"/>
                <a:gd name="T69" fmla="*/ 43 h 88"/>
                <a:gd name="T70" fmla="*/ 71 w 652"/>
                <a:gd name="T71" fmla="*/ 34 h 88"/>
                <a:gd name="T72" fmla="*/ 92 w 652"/>
                <a:gd name="T73" fmla="*/ 27 h 88"/>
                <a:gd name="T74" fmla="*/ 114 w 652"/>
                <a:gd name="T75" fmla="*/ 22 h 88"/>
                <a:gd name="T76" fmla="*/ 137 w 652"/>
                <a:gd name="T77" fmla="*/ 16 h 88"/>
                <a:gd name="T78" fmla="*/ 162 w 652"/>
                <a:gd name="T79" fmla="*/ 13 h 88"/>
                <a:gd name="T80" fmla="*/ 188 w 652"/>
                <a:gd name="T81" fmla="*/ 10 h 88"/>
                <a:gd name="T82" fmla="*/ 215 w 652"/>
                <a:gd name="T83" fmla="*/ 8 h 88"/>
                <a:gd name="T84" fmla="*/ 242 w 652"/>
                <a:gd name="T85" fmla="*/ 5 h 88"/>
                <a:gd name="T86" fmla="*/ 300 w 652"/>
                <a:gd name="T87" fmla="*/ 5 h 88"/>
                <a:gd name="T88" fmla="*/ 357 w 652"/>
                <a:gd name="T89" fmla="*/ 6 h 88"/>
                <a:gd name="T90" fmla="*/ 414 w 652"/>
                <a:gd name="T91" fmla="*/ 10 h 88"/>
                <a:gd name="T92" fmla="*/ 468 w 652"/>
                <a:gd name="T93" fmla="*/ 14 h 88"/>
                <a:gd name="T94" fmla="*/ 518 w 652"/>
                <a:gd name="T95" fmla="*/ 19 h 88"/>
                <a:gd name="T96" fmla="*/ 562 w 652"/>
                <a:gd name="T97" fmla="*/ 24 h 88"/>
                <a:gd name="T98" fmla="*/ 628 w 652"/>
                <a:gd name="T99" fmla="*/ 33 h 88"/>
                <a:gd name="T100" fmla="*/ 652 w 652"/>
                <a:gd name="T101" fmla="*/ 37 h 8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52" h="88">
                  <a:moveTo>
                    <a:pt x="652" y="37"/>
                  </a:moveTo>
                  <a:lnTo>
                    <a:pt x="649" y="36"/>
                  </a:lnTo>
                  <a:lnTo>
                    <a:pt x="590" y="27"/>
                  </a:lnTo>
                  <a:lnTo>
                    <a:pt x="536" y="20"/>
                  </a:lnTo>
                  <a:lnTo>
                    <a:pt x="487" y="13"/>
                  </a:lnTo>
                  <a:lnTo>
                    <a:pt x="439" y="8"/>
                  </a:lnTo>
                  <a:lnTo>
                    <a:pt x="395" y="4"/>
                  </a:lnTo>
                  <a:lnTo>
                    <a:pt x="354" y="2"/>
                  </a:lnTo>
                  <a:lnTo>
                    <a:pt x="316" y="0"/>
                  </a:lnTo>
                  <a:lnTo>
                    <a:pt x="281" y="0"/>
                  </a:lnTo>
                  <a:lnTo>
                    <a:pt x="248" y="0"/>
                  </a:lnTo>
                  <a:lnTo>
                    <a:pt x="218" y="1"/>
                  </a:lnTo>
                  <a:lnTo>
                    <a:pt x="191" y="3"/>
                  </a:lnTo>
                  <a:lnTo>
                    <a:pt x="166" y="5"/>
                  </a:lnTo>
                  <a:lnTo>
                    <a:pt x="143" y="9"/>
                  </a:lnTo>
                  <a:lnTo>
                    <a:pt x="122" y="13"/>
                  </a:lnTo>
                  <a:lnTo>
                    <a:pt x="104" y="17"/>
                  </a:lnTo>
                  <a:lnTo>
                    <a:pt x="87" y="22"/>
                  </a:lnTo>
                  <a:lnTo>
                    <a:pt x="73" y="27"/>
                  </a:lnTo>
                  <a:lnTo>
                    <a:pt x="60" y="32"/>
                  </a:lnTo>
                  <a:lnTo>
                    <a:pt x="49" y="37"/>
                  </a:lnTo>
                  <a:lnTo>
                    <a:pt x="39" y="43"/>
                  </a:lnTo>
                  <a:lnTo>
                    <a:pt x="31" y="48"/>
                  </a:lnTo>
                  <a:lnTo>
                    <a:pt x="23" y="54"/>
                  </a:lnTo>
                  <a:lnTo>
                    <a:pt x="12" y="65"/>
                  </a:lnTo>
                  <a:lnTo>
                    <a:pt x="6" y="74"/>
                  </a:lnTo>
                  <a:lnTo>
                    <a:pt x="2" y="81"/>
                  </a:lnTo>
                  <a:lnTo>
                    <a:pt x="0" y="86"/>
                  </a:lnTo>
                  <a:lnTo>
                    <a:pt x="0" y="88"/>
                  </a:lnTo>
                  <a:lnTo>
                    <a:pt x="5" y="81"/>
                  </a:lnTo>
                  <a:lnTo>
                    <a:pt x="9" y="75"/>
                  </a:lnTo>
                  <a:lnTo>
                    <a:pt x="14" y="68"/>
                  </a:lnTo>
                  <a:lnTo>
                    <a:pt x="21" y="63"/>
                  </a:lnTo>
                  <a:lnTo>
                    <a:pt x="35" y="52"/>
                  </a:lnTo>
                  <a:lnTo>
                    <a:pt x="52" y="43"/>
                  </a:lnTo>
                  <a:lnTo>
                    <a:pt x="71" y="34"/>
                  </a:lnTo>
                  <a:lnTo>
                    <a:pt x="92" y="27"/>
                  </a:lnTo>
                  <a:lnTo>
                    <a:pt x="114" y="22"/>
                  </a:lnTo>
                  <a:lnTo>
                    <a:pt x="137" y="16"/>
                  </a:lnTo>
                  <a:lnTo>
                    <a:pt x="162" y="13"/>
                  </a:lnTo>
                  <a:lnTo>
                    <a:pt x="188" y="10"/>
                  </a:lnTo>
                  <a:lnTo>
                    <a:pt x="215" y="8"/>
                  </a:lnTo>
                  <a:lnTo>
                    <a:pt x="242" y="5"/>
                  </a:lnTo>
                  <a:lnTo>
                    <a:pt x="300" y="5"/>
                  </a:lnTo>
                  <a:lnTo>
                    <a:pt x="357" y="6"/>
                  </a:lnTo>
                  <a:lnTo>
                    <a:pt x="414" y="10"/>
                  </a:lnTo>
                  <a:lnTo>
                    <a:pt x="468" y="14"/>
                  </a:lnTo>
                  <a:lnTo>
                    <a:pt x="518" y="19"/>
                  </a:lnTo>
                  <a:lnTo>
                    <a:pt x="562" y="24"/>
                  </a:lnTo>
                  <a:lnTo>
                    <a:pt x="628" y="33"/>
                  </a:lnTo>
                  <a:lnTo>
                    <a:pt x="652" y="37"/>
                  </a:lnTo>
                  <a:close/>
                </a:path>
              </a:pathLst>
            </a:custGeom>
            <a:solidFill>
              <a:srgbClr val="E2E3E4"/>
            </a:solidFill>
            <a:ln w="3175" cmpd="sng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469"/>
            <p:cNvSpPr>
              <a:spLocks/>
            </p:cNvSpPr>
            <p:nvPr/>
          </p:nvSpPr>
          <p:spPr bwMode="auto">
            <a:xfrm>
              <a:off x="2178" y="2530"/>
              <a:ext cx="212" cy="934"/>
            </a:xfrm>
            <a:custGeom>
              <a:avLst/>
              <a:gdLst>
                <a:gd name="T0" fmla="*/ 0 w 212"/>
                <a:gd name="T1" fmla="*/ 0 h 934"/>
                <a:gd name="T2" fmla="*/ 212 w 212"/>
                <a:gd name="T3" fmla="*/ 934 h 934"/>
                <a:gd name="T4" fmla="*/ 6 w 212"/>
                <a:gd name="T5" fmla="*/ 6 h 934"/>
                <a:gd name="T6" fmla="*/ 0 w 212"/>
                <a:gd name="T7" fmla="*/ 0 h 93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2" h="934">
                  <a:moveTo>
                    <a:pt x="0" y="0"/>
                  </a:moveTo>
                  <a:lnTo>
                    <a:pt x="212" y="934"/>
                  </a:lnTo>
                  <a:lnTo>
                    <a:pt x="6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mpd="sng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470"/>
            <p:cNvSpPr>
              <a:spLocks/>
            </p:cNvSpPr>
            <p:nvPr/>
          </p:nvSpPr>
          <p:spPr bwMode="auto">
            <a:xfrm>
              <a:off x="1608" y="3411"/>
              <a:ext cx="652" cy="88"/>
            </a:xfrm>
            <a:custGeom>
              <a:avLst/>
              <a:gdLst>
                <a:gd name="T0" fmla="*/ 652 w 652"/>
                <a:gd name="T1" fmla="*/ 37 h 88"/>
                <a:gd name="T2" fmla="*/ 652 w 652"/>
                <a:gd name="T3" fmla="*/ 37 h 88"/>
                <a:gd name="T4" fmla="*/ 649 w 652"/>
                <a:gd name="T5" fmla="*/ 36 h 88"/>
                <a:gd name="T6" fmla="*/ 649 w 652"/>
                <a:gd name="T7" fmla="*/ 36 h 88"/>
                <a:gd name="T8" fmla="*/ 590 w 652"/>
                <a:gd name="T9" fmla="*/ 27 h 88"/>
                <a:gd name="T10" fmla="*/ 536 w 652"/>
                <a:gd name="T11" fmla="*/ 20 h 88"/>
                <a:gd name="T12" fmla="*/ 487 w 652"/>
                <a:gd name="T13" fmla="*/ 13 h 88"/>
                <a:gd name="T14" fmla="*/ 439 w 652"/>
                <a:gd name="T15" fmla="*/ 7 h 88"/>
                <a:gd name="T16" fmla="*/ 395 w 652"/>
                <a:gd name="T17" fmla="*/ 4 h 88"/>
                <a:gd name="T18" fmla="*/ 353 w 652"/>
                <a:gd name="T19" fmla="*/ 2 h 88"/>
                <a:gd name="T20" fmla="*/ 316 w 652"/>
                <a:gd name="T21" fmla="*/ 0 h 88"/>
                <a:gd name="T22" fmla="*/ 281 w 652"/>
                <a:gd name="T23" fmla="*/ 0 h 88"/>
                <a:gd name="T24" fmla="*/ 248 w 652"/>
                <a:gd name="T25" fmla="*/ 0 h 88"/>
                <a:gd name="T26" fmla="*/ 218 w 652"/>
                <a:gd name="T27" fmla="*/ 1 h 88"/>
                <a:gd name="T28" fmla="*/ 191 w 652"/>
                <a:gd name="T29" fmla="*/ 3 h 88"/>
                <a:gd name="T30" fmla="*/ 166 w 652"/>
                <a:gd name="T31" fmla="*/ 5 h 88"/>
                <a:gd name="T32" fmla="*/ 143 w 652"/>
                <a:gd name="T33" fmla="*/ 9 h 88"/>
                <a:gd name="T34" fmla="*/ 122 w 652"/>
                <a:gd name="T35" fmla="*/ 13 h 88"/>
                <a:gd name="T36" fmla="*/ 104 w 652"/>
                <a:gd name="T37" fmla="*/ 17 h 88"/>
                <a:gd name="T38" fmla="*/ 87 w 652"/>
                <a:gd name="T39" fmla="*/ 22 h 88"/>
                <a:gd name="T40" fmla="*/ 73 w 652"/>
                <a:gd name="T41" fmla="*/ 27 h 88"/>
                <a:gd name="T42" fmla="*/ 60 w 652"/>
                <a:gd name="T43" fmla="*/ 32 h 88"/>
                <a:gd name="T44" fmla="*/ 48 w 652"/>
                <a:gd name="T45" fmla="*/ 37 h 88"/>
                <a:gd name="T46" fmla="*/ 39 w 652"/>
                <a:gd name="T47" fmla="*/ 43 h 88"/>
                <a:gd name="T48" fmla="*/ 31 w 652"/>
                <a:gd name="T49" fmla="*/ 48 h 88"/>
                <a:gd name="T50" fmla="*/ 23 w 652"/>
                <a:gd name="T51" fmla="*/ 54 h 88"/>
                <a:gd name="T52" fmla="*/ 12 w 652"/>
                <a:gd name="T53" fmla="*/ 65 h 88"/>
                <a:gd name="T54" fmla="*/ 6 w 652"/>
                <a:gd name="T55" fmla="*/ 73 h 88"/>
                <a:gd name="T56" fmla="*/ 2 w 652"/>
                <a:gd name="T57" fmla="*/ 81 h 88"/>
                <a:gd name="T58" fmla="*/ 0 w 652"/>
                <a:gd name="T59" fmla="*/ 86 h 88"/>
                <a:gd name="T60" fmla="*/ 0 w 652"/>
                <a:gd name="T61" fmla="*/ 88 h 88"/>
                <a:gd name="T62" fmla="*/ 0 w 652"/>
                <a:gd name="T63" fmla="*/ 88 h 88"/>
                <a:gd name="T64" fmla="*/ 4 w 652"/>
                <a:gd name="T65" fmla="*/ 81 h 88"/>
                <a:gd name="T66" fmla="*/ 9 w 652"/>
                <a:gd name="T67" fmla="*/ 75 h 88"/>
                <a:gd name="T68" fmla="*/ 14 w 652"/>
                <a:gd name="T69" fmla="*/ 68 h 88"/>
                <a:gd name="T70" fmla="*/ 21 w 652"/>
                <a:gd name="T71" fmla="*/ 62 h 88"/>
                <a:gd name="T72" fmla="*/ 35 w 652"/>
                <a:gd name="T73" fmla="*/ 51 h 88"/>
                <a:gd name="T74" fmla="*/ 52 w 652"/>
                <a:gd name="T75" fmla="*/ 43 h 88"/>
                <a:gd name="T76" fmla="*/ 71 w 652"/>
                <a:gd name="T77" fmla="*/ 34 h 88"/>
                <a:gd name="T78" fmla="*/ 91 w 652"/>
                <a:gd name="T79" fmla="*/ 27 h 88"/>
                <a:gd name="T80" fmla="*/ 113 w 652"/>
                <a:gd name="T81" fmla="*/ 22 h 88"/>
                <a:gd name="T82" fmla="*/ 137 w 652"/>
                <a:gd name="T83" fmla="*/ 16 h 88"/>
                <a:gd name="T84" fmla="*/ 162 w 652"/>
                <a:gd name="T85" fmla="*/ 13 h 88"/>
                <a:gd name="T86" fmla="*/ 188 w 652"/>
                <a:gd name="T87" fmla="*/ 10 h 88"/>
                <a:gd name="T88" fmla="*/ 215 w 652"/>
                <a:gd name="T89" fmla="*/ 7 h 88"/>
                <a:gd name="T90" fmla="*/ 242 w 652"/>
                <a:gd name="T91" fmla="*/ 5 h 88"/>
                <a:gd name="T92" fmla="*/ 300 w 652"/>
                <a:gd name="T93" fmla="*/ 5 h 88"/>
                <a:gd name="T94" fmla="*/ 357 w 652"/>
                <a:gd name="T95" fmla="*/ 6 h 88"/>
                <a:gd name="T96" fmla="*/ 414 w 652"/>
                <a:gd name="T97" fmla="*/ 10 h 88"/>
                <a:gd name="T98" fmla="*/ 468 w 652"/>
                <a:gd name="T99" fmla="*/ 14 h 88"/>
                <a:gd name="T100" fmla="*/ 518 w 652"/>
                <a:gd name="T101" fmla="*/ 18 h 88"/>
                <a:gd name="T102" fmla="*/ 562 w 652"/>
                <a:gd name="T103" fmla="*/ 24 h 88"/>
                <a:gd name="T104" fmla="*/ 628 w 652"/>
                <a:gd name="T105" fmla="*/ 33 h 88"/>
                <a:gd name="T106" fmla="*/ 652 w 652"/>
                <a:gd name="T107" fmla="*/ 37 h 88"/>
                <a:gd name="T108" fmla="*/ 652 w 652"/>
                <a:gd name="T109" fmla="*/ 37 h 8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52" h="88">
                  <a:moveTo>
                    <a:pt x="652" y="37"/>
                  </a:moveTo>
                  <a:lnTo>
                    <a:pt x="652" y="37"/>
                  </a:lnTo>
                  <a:lnTo>
                    <a:pt x="649" y="36"/>
                  </a:lnTo>
                  <a:lnTo>
                    <a:pt x="590" y="27"/>
                  </a:lnTo>
                  <a:lnTo>
                    <a:pt x="536" y="20"/>
                  </a:lnTo>
                  <a:lnTo>
                    <a:pt x="487" y="13"/>
                  </a:lnTo>
                  <a:lnTo>
                    <a:pt x="439" y="7"/>
                  </a:lnTo>
                  <a:lnTo>
                    <a:pt x="395" y="4"/>
                  </a:lnTo>
                  <a:lnTo>
                    <a:pt x="353" y="2"/>
                  </a:lnTo>
                  <a:lnTo>
                    <a:pt x="316" y="0"/>
                  </a:lnTo>
                  <a:lnTo>
                    <a:pt x="281" y="0"/>
                  </a:lnTo>
                  <a:lnTo>
                    <a:pt x="248" y="0"/>
                  </a:lnTo>
                  <a:lnTo>
                    <a:pt x="218" y="1"/>
                  </a:lnTo>
                  <a:lnTo>
                    <a:pt x="191" y="3"/>
                  </a:lnTo>
                  <a:lnTo>
                    <a:pt x="166" y="5"/>
                  </a:lnTo>
                  <a:lnTo>
                    <a:pt x="143" y="9"/>
                  </a:lnTo>
                  <a:lnTo>
                    <a:pt x="122" y="13"/>
                  </a:lnTo>
                  <a:lnTo>
                    <a:pt x="104" y="17"/>
                  </a:lnTo>
                  <a:lnTo>
                    <a:pt x="87" y="22"/>
                  </a:lnTo>
                  <a:lnTo>
                    <a:pt x="73" y="27"/>
                  </a:lnTo>
                  <a:lnTo>
                    <a:pt x="60" y="32"/>
                  </a:lnTo>
                  <a:lnTo>
                    <a:pt x="48" y="37"/>
                  </a:lnTo>
                  <a:lnTo>
                    <a:pt x="39" y="43"/>
                  </a:lnTo>
                  <a:lnTo>
                    <a:pt x="31" y="48"/>
                  </a:lnTo>
                  <a:lnTo>
                    <a:pt x="23" y="54"/>
                  </a:lnTo>
                  <a:lnTo>
                    <a:pt x="12" y="65"/>
                  </a:lnTo>
                  <a:lnTo>
                    <a:pt x="6" y="73"/>
                  </a:lnTo>
                  <a:lnTo>
                    <a:pt x="2" y="81"/>
                  </a:lnTo>
                  <a:lnTo>
                    <a:pt x="0" y="86"/>
                  </a:lnTo>
                  <a:lnTo>
                    <a:pt x="0" y="88"/>
                  </a:lnTo>
                  <a:lnTo>
                    <a:pt x="4" y="81"/>
                  </a:lnTo>
                  <a:lnTo>
                    <a:pt x="9" y="75"/>
                  </a:lnTo>
                  <a:lnTo>
                    <a:pt x="14" y="68"/>
                  </a:lnTo>
                  <a:lnTo>
                    <a:pt x="21" y="62"/>
                  </a:lnTo>
                  <a:lnTo>
                    <a:pt x="35" y="51"/>
                  </a:lnTo>
                  <a:lnTo>
                    <a:pt x="52" y="43"/>
                  </a:lnTo>
                  <a:lnTo>
                    <a:pt x="71" y="34"/>
                  </a:lnTo>
                  <a:lnTo>
                    <a:pt x="91" y="27"/>
                  </a:lnTo>
                  <a:lnTo>
                    <a:pt x="113" y="22"/>
                  </a:lnTo>
                  <a:lnTo>
                    <a:pt x="137" y="16"/>
                  </a:lnTo>
                  <a:lnTo>
                    <a:pt x="162" y="13"/>
                  </a:lnTo>
                  <a:lnTo>
                    <a:pt x="188" y="10"/>
                  </a:lnTo>
                  <a:lnTo>
                    <a:pt x="215" y="7"/>
                  </a:lnTo>
                  <a:lnTo>
                    <a:pt x="242" y="5"/>
                  </a:lnTo>
                  <a:lnTo>
                    <a:pt x="300" y="5"/>
                  </a:lnTo>
                  <a:lnTo>
                    <a:pt x="357" y="6"/>
                  </a:lnTo>
                  <a:lnTo>
                    <a:pt x="414" y="10"/>
                  </a:lnTo>
                  <a:lnTo>
                    <a:pt x="468" y="14"/>
                  </a:lnTo>
                  <a:lnTo>
                    <a:pt x="518" y="18"/>
                  </a:lnTo>
                  <a:lnTo>
                    <a:pt x="562" y="24"/>
                  </a:lnTo>
                  <a:lnTo>
                    <a:pt x="628" y="33"/>
                  </a:lnTo>
                  <a:lnTo>
                    <a:pt x="652" y="37"/>
                  </a:lnTo>
                  <a:close/>
                </a:path>
              </a:pathLst>
            </a:custGeom>
            <a:noFill/>
            <a:ln w="3175" cmpd="sng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471"/>
            <p:cNvSpPr>
              <a:spLocks/>
            </p:cNvSpPr>
            <p:nvPr/>
          </p:nvSpPr>
          <p:spPr bwMode="auto">
            <a:xfrm>
              <a:off x="1636" y="3447"/>
              <a:ext cx="755" cy="54"/>
            </a:xfrm>
            <a:custGeom>
              <a:avLst/>
              <a:gdLst>
                <a:gd name="T0" fmla="*/ 604 w 755"/>
                <a:gd name="T1" fmla="*/ 10 h 54"/>
                <a:gd name="T2" fmla="*/ 755 w 755"/>
                <a:gd name="T3" fmla="*/ 21 h 54"/>
                <a:gd name="T4" fmla="*/ 600 w 755"/>
                <a:gd name="T5" fmla="*/ 10 h 54"/>
                <a:gd name="T6" fmla="*/ 506 w 755"/>
                <a:gd name="T7" fmla="*/ 4 h 54"/>
                <a:gd name="T8" fmla="*/ 422 w 755"/>
                <a:gd name="T9" fmla="*/ 1 h 54"/>
                <a:gd name="T10" fmla="*/ 349 w 755"/>
                <a:gd name="T11" fmla="*/ 0 h 54"/>
                <a:gd name="T12" fmla="*/ 283 w 755"/>
                <a:gd name="T13" fmla="*/ 1 h 54"/>
                <a:gd name="T14" fmla="*/ 226 w 755"/>
                <a:gd name="T15" fmla="*/ 3 h 54"/>
                <a:gd name="T16" fmla="*/ 177 w 755"/>
                <a:gd name="T17" fmla="*/ 8 h 54"/>
                <a:gd name="T18" fmla="*/ 135 w 755"/>
                <a:gd name="T19" fmla="*/ 12 h 54"/>
                <a:gd name="T20" fmla="*/ 101 w 755"/>
                <a:gd name="T21" fmla="*/ 18 h 54"/>
                <a:gd name="T22" fmla="*/ 72 w 755"/>
                <a:gd name="T23" fmla="*/ 24 h 54"/>
                <a:gd name="T24" fmla="*/ 49 w 755"/>
                <a:gd name="T25" fmla="*/ 31 h 54"/>
                <a:gd name="T26" fmla="*/ 30 w 755"/>
                <a:gd name="T27" fmla="*/ 36 h 54"/>
                <a:gd name="T28" fmla="*/ 17 w 755"/>
                <a:gd name="T29" fmla="*/ 43 h 54"/>
                <a:gd name="T30" fmla="*/ 8 w 755"/>
                <a:gd name="T31" fmla="*/ 47 h 54"/>
                <a:gd name="T32" fmla="*/ 3 w 755"/>
                <a:gd name="T33" fmla="*/ 51 h 54"/>
                <a:gd name="T34" fmla="*/ 0 w 755"/>
                <a:gd name="T35" fmla="*/ 54 h 54"/>
                <a:gd name="T36" fmla="*/ 17 w 755"/>
                <a:gd name="T37" fmla="*/ 46 h 54"/>
                <a:gd name="T38" fmla="*/ 37 w 755"/>
                <a:gd name="T39" fmla="*/ 40 h 54"/>
                <a:gd name="T40" fmla="*/ 57 w 755"/>
                <a:gd name="T41" fmla="*/ 34 h 54"/>
                <a:gd name="T42" fmla="*/ 78 w 755"/>
                <a:gd name="T43" fmla="*/ 29 h 54"/>
                <a:gd name="T44" fmla="*/ 100 w 755"/>
                <a:gd name="T45" fmla="*/ 23 h 54"/>
                <a:gd name="T46" fmla="*/ 123 w 755"/>
                <a:gd name="T47" fmla="*/ 20 h 54"/>
                <a:gd name="T48" fmla="*/ 171 w 755"/>
                <a:gd name="T49" fmla="*/ 12 h 54"/>
                <a:gd name="T50" fmla="*/ 221 w 755"/>
                <a:gd name="T51" fmla="*/ 8 h 54"/>
                <a:gd name="T52" fmla="*/ 272 w 755"/>
                <a:gd name="T53" fmla="*/ 3 h 54"/>
                <a:gd name="T54" fmla="*/ 321 w 755"/>
                <a:gd name="T55" fmla="*/ 2 h 54"/>
                <a:gd name="T56" fmla="*/ 371 w 755"/>
                <a:gd name="T57" fmla="*/ 1 h 54"/>
                <a:gd name="T58" fmla="*/ 417 w 755"/>
                <a:gd name="T59" fmla="*/ 1 h 54"/>
                <a:gd name="T60" fmla="*/ 461 w 755"/>
                <a:gd name="T61" fmla="*/ 2 h 54"/>
                <a:gd name="T62" fmla="*/ 536 w 755"/>
                <a:gd name="T63" fmla="*/ 6 h 54"/>
                <a:gd name="T64" fmla="*/ 585 w 755"/>
                <a:gd name="T65" fmla="*/ 9 h 54"/>
                <a:gd name="T66" fmla="*/ 604 w 755"/>
                <a:gd name="T67" fmla="*/ 10 h 5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55" h="54">
                  <a:moveTo>
                    <a:pt x="604" y="10"/>
                  </a:moveTo>
                  <a:lnTo>
                    <a:pt x="755" y="21"/>
                  </a:lnTo>
                  <a:lnTo>
                    <a:pt x="600" y="10"/>
                  </a:lnTo>
                  <a:lnTo>
                    <a:pt x="506" y="4"/>
                  </a:lnTo>
                  <a:lnTo>
                    <a:pt x="422" y="1"/>
                  </a:lnTo>
                  <a:lnTo>
                    <a:pt x="349" y="0"/>
                  </a:lnTo>
                  <a:lnTo>
                    <a:pt x="283" y="1"/>
                  </a:lnTo>
                  <a:lnTo>
                    <a:pt x="226" y="3"/>
                  </a:lnTo>
                  <a:lnTo>
                    <a:pt x="177" y="8"/>
                  </a:lnTo>
                  <a:lnTo>
                    <a:pt x="135" y="12"/>
                  </a:lnTo>
                  <a:lnTo>
                    <a:pt x="101" y="18"/>
                  </a:lnTo>
                  <a:lnTo>
                    <a:pt x="72" y="24"/>
                  </a:lnTo>
                  <a:lnTo>
                    <a:pt x="49" y="31"/>
                  </a:lnTo>
                  <a:lnTo>
                    <a:pt x="30" y="36"/>
                  </a:lnTo>
                  <a:lnTo>
                    <a:pt x="17" y="43"/>
                  </a:lnTo>
                  <a:lnTo>
                    <a:pt x="8" y="47"/>
                  </a:lnTo>
                  <a:lnTo>
                    <a:pt x="3" y="51"/>
                  </a:lnTo>
                  <a:lnTo>
                    <a:pt x="0" y="54"/>
                  </a:lnTo>
                  <a:lnTo>
                    <a:pt x="17" y="46"/>
                  </a:lnTo>
                  <a:lnTo>
                    <a:pt x="37" y="40"/>
                  </a:lnTo>
                  <a:lnTo>
                    <a:pt x="57" y="34"/>
                  </a:lnTo>
                  <a:lnTo>
                    <a:pt x="78" y="29"/>
                  </a:lnTo>
                  <a:lnTo>
                    <a:pt x="100" y="23"/>
                  </a:lnTo>
                  <a:lnTo>
                    <a:pt x="123" y="20"/>
                  </a:lnTo>
                  <a:lnTo>
                    <a:pt x="171" y="12"/>
                  </a:lnTo>
                  <a:lnTo>
                    <a:pt x="221" y="8"/>
                  </a:lnTo>
                  <a:lnTo>
                    <a:pt x="272" y="3"/>
                  </a:lnTo>
                  <a:lnTo>
                    <a:pt x="321" y="2"/>
                  </a:lnTo>
                  <a:lnTo>
                    <a:pt x="371" y="1"/>
                  </a:lnTo>
                  <a:lnTo>
                    <a:pt x="417" y="1"/>
                  </a:lnTo>
                  <a:lnTo>
                    <a:pt x="461" y="2"/>
                  </a:lnTo>
                  <a:lnTo>
                    <a:pt x="536" y="6"/>
                  </a:lnTo>
                  <a:lnTo>
                    <a:pt x="585" y="9"/>
                  </a:lnTo>
                  <a:lnTo>
                    <a:pt x="604" y="10"/>
                  </a:lnTo>
                  <a:close/>
                </a:path>
              </a:pathLst>
            </a:custGeom>
            <a:solidFill>
              <a:srgbClr val="E2E3E4"/>
            </a:solidFill>
            <a:ln w="3175" cmpd="sng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472"/>
            <p:cNvSpPr>
              <a:spLocks/>
            </p:cNvSpPr>
            <p:nvPr/>
          </p:nvSpPr>
          <p:spPr bwMode="auto">
            <a:xfrm>
              <a:off x="2396" y="3473"/>
              <a:ext cx="79" cy="50"/>
            </a:xfrm>
            <a:custGeom>
              <a:avLst/>
              <a:gdLst>
                <a:gd name="T0" fmla="*/ 79 w 79"/>
                <a:gd name="T1" fmla="*/ 50 h 50"/>
                <a:gd name="T2" fmla="*/ 62 w 79"/>
                <a:gd name="T3" fmla="*/ 43 h 50"/>
                <a:gd name="T4" fmla="*/ 47 w 79"/>
                <a:gd name="T5" fmla="*/ 36 h 50"/>
                <a:gd name="T6" fmla="*/ 33 w 79"/>
                <a:gd name="T7" fmla="*/ 28 h 50"/>
                <a:gd name="T8" fmla="*/ 21 w 79"/>
                <a:gd name="T9" fmla="*/ 19 h 50"/>
                <a:gd name="T10" fmla="*/ 6 w 79"/>
                <a:gd name="T11" fmla="*/ 6 h 50"/>
                <a:gd name="T12" fmla="*/ 0 w 79"/>
                <a:gd name="T13" fmla="*/ 0 h 50"/>
                <a:gd name="T14" fmla="*/ 3 w 79"/>
                <a:gd name="T15" fmla="*/ 5 h 50"/>
                <a:gd name="T16" fmla="*/ 6 w 79"/>
                <a:gd name="T17" fmla="*/ 9 h 50"/>
                <a:gd name="T18" fmla="*/ 17 w 79"/>
                <a:gd name="T19" fmla="*/ 18 h 50"/>
                <a:gd name="T20" fmla="*/ 29 w 79"/>
                <a:gd name="T21" fmla="*/ 27 h 50"/>
                <a:gd name="T22" fmla="*/ 43 w 79"/>
                <a:gd name="T23" fmla="*/ 35 h 50"/>
                <a:gd name="T24" fmla="*/ 68 w 79"/>
                <a:gd name="T25" fmla="*/ 46 h 50"/>
                <a:gd name="T26" fmla="*/ 79 w 79"/>
                <a:gd name="T27" fmla="*/ 50 h 5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9" h="50">
                  <a:moveTo>
                    <a:pt x="79" y="50"/>
                  </a:moveTo>
                  <a:lnTo>
                    <a:pt x="62" y="43"/>
                  </a:lnTo>
                  <a:lnTo>
                    <a:pt x="47" y="36"/>
                  </a:lnTo>
                  <a:lnTo>
                    <a:pt x="33" y="28"/>
                  </a:lnTo>
                  <a:lnTo>
                    <a:pt x="21" y="19"/>
                  </a:lnTo>
                  <a:lnTo>
                    <a:pt x="6" y="6"/>
                  </a:lnTo>
                  <a:lnTo>
                    <a:pt x="0" y="0"/>
                  </a:lnTo>
                  <a:lnTo>
                    <a:pt x="3" y="5"/>
                  </a:lnTo>
                  <a:lnTo>
                    <a:pt x="6" y="9"/>
                  </a:lnTo>
                  <a:lnTo>
                    <a:pt x="17" y="18"/>
                  </a:lnTo>
                  <a:lnTo>
                    <a:pt x="29" y="27"/>
                  </a:lnTo>
                  <a:lnTo>
                    <a:pt x="43" y="35"/>
                  </a:lnTo>
                  <a:lnTo>
                    <a:pt x="68" y="46"/>
                  </a:lnTo>
                  <a:lnTo>
                    <a:pt x="79" y="50"/>
                  </a:lnTo>
                  <a:close/>
                </a:path>
              </a:pathLst>
            </a:custGeom>
            <a:solidFill>
              <a:srgbClr val="E2E3E4"/>
            </a:solidFill>
            <a:ln w="3175" cmpd="sng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473"/>
            <p:cNvSpPr>
              <a:spLocks/>
            </p:cNvSpPr>
            <p:nvPr/>
          </p:nvSpPr>
          <p:spPr bwMode="auto">
            <a:xfrm>
              <a:off x="1634" y="3446"/>
              <a:ext cx="756" cy="54"/>
            </a:xfrm>
            <a:custGeom>
              <a:avLst/>
              <a:gdLst>
                <a:gd name="T0" fmla="*/ 605 w 756"/>
                <a:gd name="T1" fmla="*/ 10 h 54"/>
                <a:gd name="T2" fmla="*/ 605 w 756"/>
                <a:gd name="T3" fmla="*/ 10 h 54"/>
                <a:gd name="T4" fmla="*/ 756 w 756"/>
                <a:gd name="T5" fmla="*/ 21 h 54"/>
                <a:gd name="T6" fmla="*/ 601 w 756"/>
                <a:gd name="T7" fmla="*/ 10 h 54"/>
                <a:gd name="T8" fmla="*/ 601 w 756"/>
                <a:gd name="T9" fmla="*/ 10 h 54"/>
                <a:gd name="T10" fmla="*/ 507 w 756"/>
                <a:gd name="T11" fmla="*/ 4 h 54"/>
                <a:gd name="T12" fmla="*/ 423 w 756"/>
                <a:gd name="T13" fmla="*/ 1 h 54"/>
                <a:gd name="T14" fmla="*/ 350 w 756"/>
                <a:gd name="T15" fmla="*/ 0 h 54"/>
                <a:gd name="T16" fmla="*/ 283 w 756"/>
                <a:gd name="T17" fmla="*/ 1 h 54"/>
                <a:gd name="T18" fmla="*/ 227 w 756"/>
                <a:gd name="T19" fmla="*/ 3 h 54"/>
                <a:gd name="T20" fmla="*/ 178 w 756"/>
                <a:gd name="T21" fmla="*/ 8 h 54"/>
                <a:gd name="T22" fmla="*/ 136 w 756"/>
                <a:gd name="T23" fmla="*/ 12 h 54"/>
                <a:gd name="T24" fmla="*/ 102 w 756"/>
                <a:gd name="T25" fmla="*/ 18 h 54"/>
                <a:gd name="T26" fmla="*/ 73 w 756"/>
                <a:gd name="T27" fmla="*/ 24 h 54"/>
                <a:gd name="T28" fmla="*/ 50 w 756"/>
                <a:gd name="T29" fmla="*/ 31 h 54"/>
                <a:gd name="T30" fmla="*/ 31 w 756"/>
                <a:gd name="T31" fmla="*/ 36 h 54"/>
                <a:gd name="T32" fmla="*/ 18 w 756"/>
                <a:gd name="T33" fmla="*/ 43 h 54"/>
                <a:gd name="T34" fmla="*/ 9 w 756"/>
                <a:gd name="T35" fmla="*/ 47 h 54"/>
                <a:gd name="T36" fmla="*/ 4 w 756"/>
                <a:gd name="T37" fmla="*/ 51 h 54"/>
                <a:gd name="T38" fmla="*/ 0 w 756"/>
                <a:gd name="T39" fmla="*/ 54 h 54"/>
                <a:gd name="T40" fmla="*/ 0 w 756"/>
                <a:gd name="T41" fmla="*/ 54 h 54"/>
                <a:gd name="T42" fmla="*/ 0 w 756"/>
                <a:gd name="T43" fmla="*/ 54 h 54"/>
                <a:gd name="T44" fmla="*/ 18 w 756"/>
                <a:gd name="T45" fmla="*/ 46 h 54"/>
                <a:gd name="T46" fmla="*/ 38 w 756"/>
                <a:gd name="T47" fmla="*/ 40 h 54"/>
                <a:gd name="T48" fmla="*/ 58 w 756"/>
                <a:gd name="T49" fmla="*/ 34 h 54"/>
                <a:gd name="T50" fmla="*/ 79 w 756"/>
                <a:gd name="T51" fmla="*/ 29 h 54"/>
                <a:gd name="T52" fmla="*/ 101 w 756"/>
                <a:gd name="T53" fmla="*/ 23 h 54"/>
                <a:gd name="T54" fmla="*/ 124 w 756"/>
                <a:gd name="T55" fmla="*/ 20 h 54"/>
                <a:gd name="T56" fmla="*/ 172 w 756"/>
                <a:gd name="T57" fmla="*/ 12 h 54"/>
                <a:gd name="T58" fmla="*/ 222 w 756"/>
                <a:gd name="T59" fmla="*/ 8 h 54"/>
                <a:gd name="T60" fmla="*/ 272 w 756"/>
                <a:gd name="T61" fmla="*/ 3 h 54"/>
                <a:gd name="T62" fmla="*/ 322 w 756"/>
                <a:gd name="T63" fmla="*/ 2 h 54"/>
                <a:gd name="T64" fmla="*/ 372 w 756"/>
                <a:gd name="T65" fmla="*/ 1 h 54"/>
                <a:gd name="T66" fmla="*/ 418 w 756"/>
                <a:gd name="T67" fmla="*/ 1 h 54"/>
                <a:gd name="T68" fmla="*/ 462 w 756"/>
                <a:gd name="T69" fmla="*/ 2 h 54"/>
                <a:gd name="T70" fmla="*/ 537 w 756"/>
                <a:gd name="T71" fmla="*/ 5 h 54"/>
                <a:gd name="T72" fmla="*/ 586 w 756"/>
                <a:gd name="T73" fmla="*/ 9 h 54"/>
                <a:gd name="T74" fmla="*/ 605 w 756"/>
                <a:gd name="T75" fmla="*/ 10 h 54"/>
                <a:gd name="T76" fmla="*/ 605 w 756"/>
                <a:gd name="T77" fmla="*/ 10 h 5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756" h="54">
                  <a:moveTo>
                    <a:pt x="605" y="10"/>
                  </a:moveTo>
                  <a:lnTo>
                    <a:pt x="605" y="10"/>
                  </a:lnTo>
                  <a:lnTo>
                    <a:pt x="756" y="21"/>
                  </a:lnTo>
                  <a:lnTo>
                    <a:pt x="601" y="10"/>
                  </a:lnTo>
                  <a:lnTo>
                    <a:pt x="507" y="4"/>
                  </a:lnTo>
                  <a:lnTo>
                    <a:pt x="423" y="1"/>
                  </a:lnTo>
                  <a:lnTo>
                    <a:pt x="350" y="0"/>
                  </a:lnTo>
                  <a:lnTo>
                    <a:pt x="283" y="1"/>
                  </a:lnTo>
                  <a:lnTo>
                    <a:pt x="227" y="3"/>
                  </a:lnTo>
                  <a:lnTo>
                    <a:pt x="178" y="8"/>
                  </a:lnTo>
                  <a:lnTo>
                    <a:pt x="136" y="12"/>
                  </a:lnTo>
                  <a:lnTo>
                    <a:pt x="102" y="18"/>
                  </a:lnTo>
                  <a:lnTo>
                    <a:pt x="73" y="24"/>
                  </a:lnTo>
                  <a:lnTo>
                    <a:pt x="50" y="31"/>
                  </a:lnTo>
                  <a:lnTo>
                    <a:pt x="31" y="36"/>
                  </a:lnTo>
                  <a:lnTo>
                    <a:pt x="18" y="43"/>
                  </a:lnTo>
                  <a:lnTo>
                    <a:pt x="9" y="47"/>
                  </a:lnTo>
                  <a:lnTo>
                    <a:pt x="4" y="51"/>
                  </a:lnTo>
                  <a:lnTo>
                    <a:pt x="0" y="54"/>
                  </a:lnTo>
                  <a:lnTo>
                    <a:pt x="18" y="46"/>
                  </a:lnTo>
                  <a:lnTo>
                    <a:pt x="38" y="40"/>
                  </a:lnTo>
                  <a:lnTo>
                    <a:pt x="58" y="34"/>
                  </a:lnTo>
                  <a:lnTo>
                    <a:pt x="79" y="29"/>
                  </a:lnTo>
                  <a:lnTo>
                    <a:pt x="101" y="23"/>
                  </a:lnTo>
                  <a:lnTo>
                    <a:pt x="124" y="20"/>
                  </a:lnTo>
                  <a:lnTo>
                    <a:pt x="172" y="12"/>
                  </a:lnTo>
                  <a:lnTo>
                    <a:pt x="222" y="8"/>
                  </a:lnTo>
                  <a:lnTo>
                    <a:pt x="272" y="3"/>
                  </a:lnTo>
                  <a:lnTo>
                    <a:pt x="322" y="2"/>
                  </a:lnTo>
                  <a:lnTo>
                    <a:pt x="372" y="1"/>
                  </a:lnTo>
                  <a:lnTo>
                    <a:pt x="418" y="1"/>
                  </a:lnTo>
                  <a:lnTo>
                    <a:pt x="462" y="2"/>
                  </a:lnTo>
                  <a:lnTo>
                    <a:pt x="537" y="5"/>
                  </a:lnTo>
                  <a:lnTo>
                    <a:pt x="586" y="9"/>
                  </a:lnTo>
                  <a:lnTo>
                    <a:pt x="605" y="10"/>
                  </a:lnTo>
                  <a:close/>
                </a:path>
              </a:pathLst>
            </a:custGeom>
            <a:noFill/>
            <a:ln w="3175" cmpd="sng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474"/>
            <p:cNvSpPr>
              <a:spLocks/>
            </p:cNvSpPr>
            <p:nvPr/>
          </p:nvSpPr>
          <p:spPr bwMode="auto">
            <a:xfrm>
              <a:off x="2395" y="3472"/>
              <a:ext cx="78" cy="50"/>
            </a:xfrm>
            <a:custGeom>
              <a:avLst/>
              <a:gdLst>
                <a:gd name="T0" fmla="*/ 78 w 78"/>
                <a:gd name="T1" fmla="*/ 50 h 50"/>
                <a:gd name="T2" fmla="*/ 78 w 78"/>
                <a:gd name="T3" fmla="*/ 50 h 50"/>
                <a:gd name="T4" fmla="*/ 62 w 78"/>
                <a:gd name="T5" fmla="*/ 43 h 50"/>
                <a:gd name="T6" fmla="*/ 47 w 78"/>
                <a:gd name="T7" fmla="*/ 36 h 50"/>
                <a:gd name="T8" fmla="*/ 33 w 78"/>
                <a:gd name="T9" fmla="*/ 28 h 50"/>
                <a:gd name="T10" fmla="*/ 21 w 78"/>
                <a:gd name="T11" fmla="*/ 19 h 50"/>
                <a:gd name="T12" fmla="*/ 6 w 78"/>
                <a:gd name="T13" fmla="*/ 6 h 50"/>
                <a:gd name="T14" fmla="*/ 0 w 78"/>
                <a:gd name="T15" fmla="*/ 0 h 50"/>
                <a:gd name="T16" fmla="*/ 0 w 78"/>
                <a:gd name="T17" fmla="*/ 0 h 50"/>
                <a:gd name="T18" fmla="*/ 3 w 78"/>
                <a:gd name="T19" fmla="*/ 5 h 50"/>
                <a:gd name="T20" fmla="*/ 6 w 78"/>
                <a:gd name="T21" fmla="*/ 9 h 50"/>
                <a:gd name="T22" fmla="*/ 17 w 78"/>
                <a:gd name="T23" fmla="*/ 18 h 50"/>
                <a:gd name="T24" fmla="*/ 29 w 78"/>
                <a:gd name="T25" fmla="*/ 27 h 50"/>
                <a:gd name="T26" fmla="*/ 43 w 78"/>
                <a:gd name="T27" fmla="*/ 34 h 50"/>
                <a:gd name="T28" fmla="*/ 67 w 78"/>
                <a:gd name="T29" fmla="*/ 45 h 50"/>
                <a:gd name="T30" fmla="*/ 78 w 78"/>
                <a:gd name="T31" fmla="*/ 50 h 50"/>
                <a:gd name="T32" fmla="*/ 78 w 78"/>
                <a:gd name="T33" fmla="*/ 50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78" h="50">
                  <a:moveTo>
                    <a:pt x="78" y="50"/>
                  </a:moveTo>
                  <a:lnTo>
                    <a:pt x="78" y="50"/>
                  </a:lnTo>
                  <a:lnTo>
                    <a:pt x="62" y="43"/>
                  </a:lnTo>
                  <a:lnTo>
                    <a:pt x="47" y="36"/>
                  </a:lnTo>
                  <a:lnTo>
                    <a:pt x="33" y="28"/>
                  </a:lnTo>
                  <a:lnTo>
                    <a:pt x="21" y="19"/>
                  </a:lnTo>
                  <a:lnTo>
                    <a:pt x="6" y="6"/>
                  </a:lnTo>
                  <a:lnTo>
                    <a:pt x="0" y="0"/>
                  </a:lnTo>
                  <a:lnTo>
                    <a:pt x="3" y="5"/>
                  </a:lnTo>
                  <a:lnTo>
                    <a:pt x="6" y="9"/>
                  </a:lnTo>
                  <a:lnTo>
                    <a:pt x="17" y="18"/>
                  </a:lnTo>
                  <a:lnTo>
                    <a:pt x="29" y="27"/>
                  </a:lnTo>
                  <a:lnTo>
                    <a:pt x="43" y="34"/>
                  </a:lnTo>
                  <a:lnTo>
                    <a:pt x="67" y="45"/>
                  </a:lnTo>
                  <a:lnTo>
                    <a:pt x="78" y="50"/>
                  </a:lnTo>
                  <a:close/>
                </a:path>
              </a:pathLst>
            </a:custGeom>
            <a:noFill/>
            <a:ln w="3175" cmpd="sng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476"/>
            <p:cNvSpPr>
              <a:spLocks/>
            </p:cNvSpPr>
            <p:nvPr/>
          </p:nvSpPr>
          <p:spPr bwMode="auto">
            <a:xfrm>
              <a:off x="760" y="2524"/>
              <a:ext cx="78" cy="967"/>
            </a:xfrm>
            <a:custGeom>
              <a:avLst/>
              <a:gdLst>
                <a:gd name="T0" fmla="*/ 75 w 78"/>
                <a:gd name="T1" fmla="*/ 0 h 967"/>
                <a:gd name="T2" fmla="*/ 0 w 78"/>
                <a:gd name="T3" fmla="*/ 967 h 967"/>
                <a:gd name="T4" fmla="*/ 4 w 78"/>
                <a:gd name="T5" fmla="*/ 967 h 967"/>
                <a:gd name="T6" fmla="*/ 78 w 78"/>
                <a:gd name="T7" fmla="*/ 1 h 967"/>
                <a:gd name="T8" fmla="*/ 75 w 78"/>
                <a:gd name="T9" fmla="*/ 0 h 9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967">
                  <a:moveTo>
                    <a:pt x="75" y="0"/>
                  </a:moveTo>
                  <a:lnTo>
                    <a:pt x="0" y="967"/>
                  </a:lnTo>
                  <a:lnTo>
                    <a:pt x="4" y="967"/>
                  </a:lnTo>
                  <a:lnTo>
                    <a:pt x="78" y="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E2E3E4"/>
            </a:solidFill>
            <a:ln w="3175" cmpd="sng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477"/>
            <p:cNvSpPr>
              <a:spLocks/>
            </p:cNvSpPr>
            <p:nvPr/>
          </p:nvSpPr>
          <p:spPr bwMode="auto">
            <a:xfrm>
              <a:off x="725" y="2530"/>
              <a:ext cx="98" cy="968"/>
            </a:xfrm>
            <a:custGeom>
              <a:avLst/>
              <a:gdLst>
                <a:gd name="T0" fmla="*/ 96 w 98"/>
                <a:gd name="T1" fmla="*/ 0 h 968"/>
                <a:gd name="T2" fmla="*/ 0 w 98"/>
                <a:gd name="T3" fmla="*/ 959 h 968"/>
                <a:gd name="T4" fmla="*/ 0 w 98"/>
                <a:gd name="T5" fmla="*/ 968 h 968"/>
                <a:gd name="T6" fmla="*/ 3 w 98"/>
                <a:gd name="T7" fmla="*/ 968 h 968"/>
                <a:gd name="T8" fmla="*/ 98 w 98"/>
                <a:gd name="T9" fmla="*/ 0 h 968"/>
                <a:gd name="T10" fmla="*/ 96 w 98"/>
                <a:gd name="T11" fmla="*/ 0 h 9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8" h="968">
                  <a:moveTo>
                    <a:pt x="96" y="0"/>
                  </a:moveTo>
                  <a:lnTo>
                    <a:pt x="0" y="959"/>
                  </a:lnTo>
                  <a:lnTo>
                    <a:pt x="0" y="968"/>
                  </a:lnTo>
                  <a:lnTo>
                    <a:pt x="3" y="968"/>
                  </a:lnTo>
                  <a:lnTo>
                    <a:pt x="98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rgbClr val="E2E3E4"/>
            </a:solidFill>
            <a:ln w="3175" cmpd="sng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478"/>
            <p:cNvSpPr>
              <a:spLocks/>
            </p:cNvSpPr>
            <p:nvPr/>
          </p:nvSpPr>
          <p:spPr bwMode="auto">
            <a:xfrm>
              <a:off x="759" y="2523"/>
              <a:ext cx="78" cy="967"/>
            </a:xfrm>
            <a:custGeom>
              <a:avLst/>
              <a:gdLst>
                <a:gd name="T0" fmla="*/ 75 w 78"/>
                <a:gd name="T1" fmla="*/ 0 h 967"/>
                <a:gd name="T2" fmla="*/ 0 w 78"/>
                <a:gd name="T3" fmla="*/ 967 h 967"/>
                <a:gd name="T4" fmla="*/ 3 w 78"/>
                <a:gd name="T5" fmla="*/ 967 h 967"/>
                <a:gd name="T6" fmla="*/ 78 w 78"/>
                <a:gd name="T7" fmla="*/ 1 h 967"/>
                <a:gd name="T8" fmla="*/ 75 w 78"/>
                <a:gd name="T9" fmla="*/ 0 h 9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" h="967">
                  <a:moveTo>
                    <a:pt x="75" y="0"/>
                  </a:moveTo>
                  <a:lnTo>
                    <a:pt x="0" y="967"/>
                  </a:lnTo>
                  <a:lnTo>
                    <a:pt x="3" y="967"/>
                  </a:lnTo>
                  <a:lnTo>
                    <a:pt x="78" y="1"/>
                  </a:lnTo>
                  <a:lnTo>
                    <a:pt x="75" y="0"/>
                  </a:lnTo>
                  <a:close/>
                </a:path>
              </a:pathLst>
            </a:custGeom>
            <a:noFill/>
            <a:ln w="3175" cmpd="sng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479"/>
            <p:cNvSpPr>
              <a:spLocks/>
            </p:cNvSpPr>
            <p:nvPr/>
          </p:nvSpPr>
          <p:spPr bwMode="auto">
            <a:xfrm>
              <a:off x="724" y="2529"/>
              <a:ext cx="98" cy="968"/>
            </a:xfrm>
            <a:custGeom>
              <a:avLst/>
              <a:gdLst>
                <a:gd name="T0" fmla="*/ 96 w 98"/>
                <a:gd name="T1" fmla="*/ 0 h 968"/>
                <a:gd name="T2" fmla="*/ 0 w 98"/>
                <a:gd name="T3" fmla="*/ 959 h 968"/>
                <a:gd name="T4" fmla="*/ 0 w 98"/>
                <a:gd name="T5" fmla="*/ 968 h 968"/>
                <a:gd name="T6" fmla="*/ 3 w 98"/>
                <a:gd name="T7" fmla="*/ 968 h 968"/>
                <a:gd name="T8" fmla="*/ 98 w 98"/>
                <a:gd name="T9" fmla="*/ 0 h 968"/>
                <a:gd name="T10" fmla="*/ 96 w 98"/>
                <a:gd name="T11" fmla="*/ 0 h 9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8" h="968">
                  <a:moveTo>
                    <a:pt x="96" y="0"/>
                  </a:moveTo>
                  <a:lnTo>
                    <a:pt x="0" y="959"/>
                  </a:lnTo>
                  <a:lnTo>
                    <a:pt x="0" y="968"/>
                  </a:lnTo>
                  <a:lnTo>
                    <a:pt x="3" y="968"/>
                  </a:lnTo>
                  <a:lnTo>
                    <a:pt x="98" y="0"/>
                  </a:lnTo>
                  <a:lnTo>
                    <a:pt x="96" y="0"/>
                  </a:lnTo>
                  <a:close/>
                </a:path>
              </a:pathLst>
            </a:custGeom>
            <a:noFill/>
            <a:ln w="3175" cmpd="sng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480"/>
            <p:cNvSpPr>
              <a:spLocks/>
            </p:cNvSpPr>
            <p:nvPr/>
          </p:nvSpPr>
          <p:spPr bwMode="auto">
            <a:xfrm>
              <a:off x="618" y="3502"/>
              <a:ext cx="104" cy="80"/>
            </a:xfrm>
            <a:custGeom>
              <a:avLst/>
              <a:gdLst>
                <a:gd name="T0" fmla="*/ 0 w 104"/>
                <a:gd name="T1" fmla="*/ 80 h 80"/>
                <a:gd name="T2" fmla="*/ 5 w 104"/>
                <a:gd name="T3" fmla="*/ 79 h 80"/>
                <a:gd name="T4" fmla="*/ 11 w 104"/>
                <a:gd name="T5" fmla="*/ 76 h 80"/>
                <a:gd name="T6" fmla="*/ 27 w 104"/>
                <a:gd name="T7" fmla="*/ 67 h 80"/>
                <a:gd name="T8" fmla="*/ 44 w 104"/>
                <a:gd name="T9" fmla="*/ 54 h 80"/>
                <a:gd name="T10" fmla="*/ 62 w 104"/>
                <a:gd name="T11" fmla="*/ 39 h 80"/>
                <a:gd name="T12" fmla="*/ 92 w 104"/>
                <a:gd name="T13" fmla="*/ 12 h 80"/>
                <a:gd name="T14" fmla="*/ 104 w 104"/>
                <a:gd name="T15" fmla="*/ 0 h 80"/>
                <a:gd name="T16" fmla="*/ 101 w 104"/>
                <a:gd name="T17" fmla="*/ 3 h 80"/>
                <a:gd name="T18" fmla="*/ 97 w 104"/>
                <a:gd name="T19" fmla="*/ 8 h 80"/>
                <a:gd name="T20" fmla="*/ 84 w 104"/>
                <a:gd name="T21" fmla="*/ 20 h 80"/>
                <a:gd name="T22" fmla="*/ 67 w 104"/>
                <a:gd name="T23" fmla="*/ 33 h 80"/>
                <a:gd name="T24" fmla="*/ 49 w 104"/>
                <a:gd name="T25" fmla="*/ 46 h 80"/>
                <a:gd name="T26" fmla="*/ 15 w 104"/>
                <a:gd name="T27" fmla="*/ 70 h 80"/>
                <a:gd name="T28" fmla="*/ 0 w 104"/>
                <a:gd name="T29" fmla="*/ 80 h 8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4" h="80">
                  <a:moveTo>
                    <a:pt x="0" y="80"/>
                  </a:moveTo>
                  <a:lnTo>
                    <a:pt x="5" y="79"/>
                  </a:lnTo>
                  <a:lnTo>
                    <a:pt x="11" y="76"/>
                  </a:lnTo>
                  <a:lnTo>
                    <a:pt x="27" y="67"/>
                  </a:lnTo>
                  <a:lnTo>
                    <a:pt x="44" y="54"/>
                  </a:lnTo>
                  <a:lnTo>
                    <a:pt x="62" y="39"/>
                  </a:lnTo>
                  <a:lnTo>
                    <a:pt x="92" y="12"/>
                  </a:lnTo>
                  <a:lnTo>
                    <a:pt x="104" y="0"/>
                  </a:lnTo>
                  <a:lnTo>
                    <a:pt x="101" y="3"/>
                  </a:lnTo>
                  <a:lnTo>
                    <a:pt x="97" y="8"/>
                  </a:lnTo>
                  <a:lnTo>
                    <a:pt x="84" y="20"/>
                  </a:lnTo>
                  <a:lnTo>
                    <a:pt x="67" y="33"/>
                  </a:lnTo>
                  <a:lnTo>
                    <a:pt x="49" y="46"/>
                  </a:lnTo>
                  <a:lnTo>
                    <a:pt x="15" y="7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E2E3E4"/>
            </a:solidFill>
            <a:ln w="3175" cmpd="sng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481"/>
            <p:cNvSpPr>
              <a:spLocks/>
            </p:cNvSpPr>
            <p:nvPr/>
          </p:nvSpPr>
          <p:spPr bwMode="auto">
            <a:xfrm>
              <a:off x="764" y="3459"/>
              <a:ext cx="796" cy="33"/>
            </a:xfrm>
            <a:custGeom>
              <a:avLst/>
              <a:gdLst>
                <a:gd name="T0" fmla="*/ 796 w 796"/>
                <a:gd name="T1" fmla="*/ 32 h 33"/>
                <a:gd name="T2" fmla="*/ 791 w 796"/>
                <a:gd name="T3" fmla="*/ 30 h 33"/>
                <a:gd name="T4" fmla="*/ 777 w 796"/>
                <a:gd name="T5" fmla="*/ 23 h 33"/>
                <a:gd name="T6" fmla="*/ 766 w 796"/>
                <a:gd name="T7" fmla="*/ 20 h 33"/>
                <a:gd name="T8" fmla="*/ 752 w 796"/>
                <a:gd name="T9" fmla="*/ 16 h 33"/>
                <a:gd name="T10" fmla="*/ 733 w 796"/>
                <a:gd name="T11" fmla="*/ 11 h 33"/>
                <a:gd name="T12" fmla="*/ 711 w 796"/>
                <a:gd name="T13" fmla="*/ 8 h 33"/>
                <a:gd name="T14" fmla="*/ 683 w 796"/>
                <a:gd name="T15" fmla="*/ 5 h 33"/>
                <a:gd name="T16" fmla="*/ 652 w 796"/>
                <a:gd name="T17" fmla="*/ 1 h 33"/>
                <a:gd name="T18" fmla="*/ 617 w 796"/>
                <a:gd name="T19" fmla="*/ 0 h 33"/>
                <a:gd name="T20" fmla="*/ 575 w 796"/>
                <a:gd name="T21" fmla="*/ 0 h 33"/>
                <a:gd name="T22" fmla="*/ 529 w 796"/>
                <a:gd name="T23" fmla="*/ 1 h 33"/>
                <a:gd name="T24" fmla="*/ 477 w 796"/>
                <a:gd name="T25" fmla="*/ 5 h 33"/>
                <a:gd name="T26" fmla="*/ 419 w 796"/>
                <a:gd name="T27" fmla="*/ 10 h 33"/>
                <a:gd name="T28" fmla="*/ 354 w 796"/>
                <a:gd name="T29" fmla="*/ 18 h 33"/>
                <a:gd name="T30" fmla="*/ 188 w 796"/>
                <a:gd name="T31" fmla="*/ 27 h 33"/>
                <a:gd name="T32" fmla="*/ 70 w 796"/>
                <a:gd name="T33" fmla="*/ 32 h 33"/>
                <a:gd name="T34" fmla="*/ 29 w 796"/>
                <a:gd name="T35" fmla="*/ 33 h 33"/>
                <a:gd name="T36" fmla="*/ 16 w 796"/>
                <a:gd name="T37" fmla="*/ 33 h 33"/>
                <a:gd name="T38" fmla="*/ 11 w 796"/>
                <a:gd name="T39" fmla="*/ 32 h 33"/>
                <a:gd name="T40" fmla="*/ 0 w 796"/>
                <a:gd name="T41" fmla="*/ 32 h 33"/>
                <a:gd name="T42" fmla="*/ 352 w 796"/>
                <a:gd name="T43" fmla="*/ 21 h 33"/>
                <a:gd name="T44" fmla="*/ 365 w 796"/>
                <a:gd name="T45" fmla="*/ 20 h 33"/>
                <a:gd name="T46" fmla="*/ 400 w 796"/>
                <a:gd name="T47" fmla="*/ 16 h 33"/>
                <a:gd name="T48" fmla="*/ 453 w 796"/>
                <a:gd name="T49" fmla="*/ 10 h 33"/>
                <a:gd name="T50" fmla="*/ 518 w 796"/>
                <a:gd name="T51" fmla="*/ 6 h 33"/>
                <a:gd name="T52" fmla="*/ 553 w 796"/>
                <a:gd name="T53" fmla="*/ 5 h 33"/>
                <a:gd name="T54" fmla="*/ 590 w 796"/>
                <a:gd name="T55" fmla="*/ 5 h 33"/>
                <a:gd name="T56" fmla="*/ 626 w 796"/>
                <a:gd name="T57" fmla="*/ 5 h 33"/>
                <a:gd name="T58" fmla="*/ 663 w 796"/>
                <a:gd name="T59" fmla="*/ 7 h 33"/>
                <a:gd name="T60" fmla="*/ 699 w 796"/>
                <a:gd name="T61" fmla="*/ 10 h 33"/>
                <a:gd name="T62" fmla="*/ 734 w 796"/>
                <a:gd name="T63" fmla="*/ 16 h 33"/>
                <a:gd name="T64" fmla="*/ 766 w 796"/>
                <a:gd name="T65" fmla="*/ 23 h 33"/>
                <a:gd name="T66" fmla="*/ 781 w 796"/>
                <a:gd name="T67" fmla="*/ 28 h 33"/>
                <a:gd name="T68" fmla="*/ 796 w 796"/>
                <a:gd name="T69" fmla="*/ 32 h 3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96" h="33">
                  <a:moveTo>
                    <a:pt x="796" y="32"/>
                  </a:moveTo>
                  <a:lnTo>
                    <a:pt x="791" y="30"/>
                  </a:lnTo>
                  <a:lnTo>
                    <a:pt x="777" y="23"/>
                  </a:lnTo>
                  <a:lnTo>
                    <a:pt x="766" y="20"/>
                  </a:lnTo>
                  <a:lnTo>
                    <a:pt x="752" y="16"/>
                  </a:lnTo>
                  <a:lnTo>
                    <a:pt x="733" y="11"/>
                  </a:lnTo>
                  <a:lnTo>
                    <a:pt x="711" y="8"/>
                  </a:lnTo>
                  <a:lnTo>
                    <a:pt x="683" y="5"/>
                  </a:lnTo>
                  <a:lnTo>
                    <a:pt x="652" y="1"/>
                  </a:lnTo>
                  <a:lnTo>
                    <a:pt x="617" y="0"/>
                  </a:lnTo>
                  <a:lnTo>
                    <a:pt x="575" y="0"/>
                  </a:lnTo>
                  <a:lnTo>
                    <a:pt x="529" y="1"/>
                  </a:lnTo>
                  <a:lnTo>
                    <a:pt x="477" y="5"/>
                  </a:lnTo>
                  <a:lnTo>
                    <a:pt x="419" y="10"/>
                  </a:lnTo>
                  <a:lnTo>
                    <a:pt x="354" y="18"/>
                  </a:lnTo>
                  <a:lnTo>
                    <a:pt x="188" y="27"/>
                  </a:lnTo>
                  <a:lnTo>
                    <a:pt x="70" y="32"/>
                  </a:lnTo>
                  <a:lnTo>
                    <a:pt x="29" y="33"/>
                  </a:lnTo>
                  <a:lnTo>
                    <a:pt x="16" y="33"/>
                  </a:lnTo>
                  <a:lnTo>
                    <a:pt x="11" y="32"/>
                  </a:lnTo>
                  <a:lnTo>
                    <a:pt x="0" y="32"/>
                  </a:lnTo>
                  <a:lnTo>
                    <a:pt x="352" y="21"/>
                  </a:lnTo>
                  <a:lnTo>
                    <a:pt x="365" y="20"/>
                  </a:lnTo>
                  <a:lnTo>
                    <a:pt x="400" y="16"/>
                  </a:lnTo>
                  <a:lnTo>
                    <a:pt x="453" y="10"/>
                  </a:lnTo>
                  <a:lnTo>
                    <a:pt x="518" y="6"/>
                  </a:lnTo>
                  <a:lnTo>
                    <a:pt x="553" y="5"/>
                  </a:lnTo>
                  <a:lnTo>
                    <a:pt x="590" y="5"/>
                  </a:lnTo>
                  <a:lnTo>
                    <a:pt x="626" y="5"/>
                  </a:lnTo>
                  <a:lnTo>
                    <a:pt x="663" y="7"/>
                  </a:lnTo>
                  <a:lnTo>
                    <a:pt x="699" y="10"/>
                  </a:lnTo>
                  <a:lnTo>
                    <a:pt x="734" y="16"/>
                  </a:lnTo>
                  <a:lnTo>
                    <a:pt x="766" y="23"/>
                  </a:lnTo>
                  <a:lnTo>
                    <a:pt x="781" y="28"/>
                  </a:lnTo>
                  <a:lnTo>
                    <a:pt x="796" y="32"/>
                  </a:lnTo>
                  <a:close/>
                </a:path>
              </a:pathLst>
            </a:custGeom>
            <a:solidFill>
              <a:srgbClr val="E2E3E4"/>
            </a:solidFill>
            <a:ln w="3175" cmpd="sng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482"/>
            <p:cNvSpPr>
              <a:spLocks/>
            </p:cNvSpPr>
            <p:nvPr/>
          </p:nvSpPr>
          <p:spPr bwMode="auto">
            <a:xfrm>
              <a:off x="617" y="3501"/>
              <a:ext cx="104" cy="80"/>
            </a:xfrm>
            <a:custGeom>
              <a:avLst/>
              <a:gdLst>
                <a:gd name="T0" fmla="*/ 0 w 104"/>
                <a:gd name="T1" fmla="*/ 80 h 80"/>
                <a:gd name="T2" fmla="*/ 0 w 104"/>
                <a:gd name="T3" fmla="*/ 80 h 80"/>
                <a:gd name="T4" fmla="*/ 5 w 104"/>
                <a:gd name="T5" fmla="*/ 79 h 80"/>
                <a:gd name="T6" fmla="*/ 11 w 104"/>
                <a:gd name="T7" fmla="*/ 76 h 80"/>
                <a:gd name="T8" fmla="*/ 27 w 104"/>
                <a:gd name="T9" fmla="*/ 67 h 80"/>
                <a:gd name="T10" fmla="*/ 44 w 104"/>
                <a:gd name="T11" fmla="*/ 54 h 80"/>
                <a:gd name="T12" fmla="*/ 62 w 104"/>
                <a:gd name="T13" fmla="*/ 38 h 80"/>
                <a:gd name="T14" fmla="*/ 91 w 104"/>
                <a:gd name="T15" fmla="*/ 12 h 80"/>
                <a:gd name="T16" fmla="*/ 104 w 104"/>
                <a:gd name="T17" fmla="*/ 0 h 80"/>
                <a:gd name="T18" fmla="*/ 104 w 104"/>
                <a:gd name="T19" fmla="*/ 0 h 80"/>
                <a:gd name="T20" fmla="*/ 101 w 104"/>
                <a:gd name="T21" fmla="*/ 3 h 80"/>
                <a:gd name="T22" fmla="*/ 97 w 104"/>
                <a:gd name="T23" fmla="*/ 8 h 80"/>
                <a:gd name="T24" fmla="*/ 84 w 104"/>
                <a:gd name="T25" fmla="*/ 20 h 80"/>
                <a:gd name="T26" fmla="*/ 67 w 104"/>
                <a:gd name="T27" fmla="*/ 33 h 80"/>
                <a:gd name="T28" fmla="*/ 49 w 104"/>
                <a:gd name="T29" fmla="*/ 46 h 80"/>
                <a:gd name="T30" fmla="*/ 14 w 104"/>
                <a:gd name="T31" fmla="*/ 70 h 80"/>
                <a:gd name="T32" fmla="*/ 0 w 104"/>
                <a:gd name="T33" fmla="*/ 80 h 80"/>
                <a:gd name="T34" fmla="*/ 0 w 104"/>
                <a:gd name="T35" fmla="*/ 80 h 8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4" h="80">
                  <a:moveTo>
                    <a:pt x="0" y="80"/>
                  </a:moveTo>
                  <a:lnTo>
                    <a:pt x="0" y="80"/>
                  </a:lnTo>
                  <a:lnTo>
                    <a:pt x="5" y="79"/>
                  </a:lnTo>
                  <a:lnTo>
                    <a:pt x="11" y="76"/>
                  </a:lnTo>
                  <a:lnTo>
                    <a:pt x="27" y="67"/>
                  </a:lnTo>
                  <a:lnTo>
                    <a:pt x="44" y="54"/>
                  </a:lnTo>
                  <a:lnTo>
                    <a:pt x="62" y="38"/>
                  </a:lnTo>
                  <a:lnTo>
                    <a:pt x="91" y="12"/>
                  </a:lnTo>
                  <a:lnTo>
                    <a:pt x="104" y="0"/>
                  </a:lnTo>
                  <a:lnTo>
                    <a:pt x="101" y="3"/>
                  </a:lnTo>
                  <a:lnTo>
                    <a:pt x="97" y="8"/>
                  </a:lnTo>
                  <a:lnTo>
                    <a:pt x="84" y="20"/>
                  </a:lnTo>
                  <a:lnTo>
                    <a:pt x="67" y="33"/>
                  </a:lnTo>
                  <a:lnTo>
                    <a:pt x="49" y="46"/>
                  </a:lnTo>
                  <a:lnTo>
                    <a:pt x="14" y="70"/>
                  </a:lnTo>
                  <a:lnTo>
                    <a:pt x="0" y="80"/>
                  </a:lnTo>
                  <a:close/>
                </a:path>
              </a:pathLst>
            </a:custGeom>
            <a:noFill/>
            <a:ln w="3175" cmpd="sng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483"/>
            <p:cNvSpPr>
              <a:spLocks/>
            </p:cNvSpPr>
            <p:nvPr/>
          </p:nvSpPr>
          <p:spPr bwMode="auto">
            <a:xfrm>
              <a:off x="762" y="3458"/>
              <a:ext cx="797" cy="33"/>
            </a:xfrm>
            <a:custGeom>
              <a:avLst/>
              <a:gdLst>
                <a:gd name="T0" fmla="*/ 797 w 797"/>
                <a:gd name="T1" fmla="*/ 32 h 33"/>
                <a:gd name="T2" fmla="*/ 797 w 797"/>
                <a:gd name="T3" fmla="*/ 32 h 33"/>
                <a:gd name="T4" fmla="*/ 792 w 797"/>
                <a:gd name="T5" fmla="*/ 30 h 33"/>
                <a:gd name="T6" fmla="*/ 778 w 797"/>
                <a:gd name="T7" fmla="*/ 23 h 33"/>
                <a:gd name="T8" fmla="*/ 767 w 797"/>
                <a:gd name="T9" fmla="*/ 20 h 33"/>
                <a:gd name="T10" fmla="*/ 752 w 797"/>
                <a:gd name="T11" fmla="*/ 15 h 33"/>
                <a:gd name="T12" fmla="*/ 734 w 797"/>
                <a:gd name="T13" fmla="*/ 11 h 33"/>
                <a:gd name="T14" fmla="*/ 712 w 797"/>
                <a:gd name="T15" fmla="*/ 8 h 33"/>
                <a:gd name="T16" fmla="*/ 684 w 797"/>
                <a:gd name="T17" fmla="*/ 4 h 33"/>
                <a:gd name="T18" fmla="*/ 653 w 797"/>
                <a:gd name="T19" fmla="*/ 1 h 33"/>
                <a:gd name="T20" fmla="*/ 618 w 797"/>
                <a:gd name="T21" fmla="*/ 0 h 33"/>
                <a:gd name="T22" fmla="*/ 576 w 797"/>
                <a:gd name="T23" fmla="*/ 0 h 33"/>
                <a:gd name="T24" fmla="*/ 530 w 797"/>
                <a:gd name="T25" fmla="*/ 1 h 33"/>
                <a:gd name="T26" fmla="*/ 478 w 797"/>
                <a:gd name="T27" fmla="*/ 4 h 33"/>
                <a:gd name="T28" fmla="*/ 420 w 797"/>
                <a:gd name="T29" fmla="*/ 10 h 33"/>
                <a:gd name="T30" fmla="*/ 355 w 797"/>
                <a:gd name="T31" fmla="*/ 18 h 33"/>
                <a:gd name="T32" fmla="*/ 355 w 797"/>
                <a:gd name="T33" fmla="*/ 18 h 33"/>
                <a:gd name="T34" fmla="*/ 189 w 797"/>
                <a:gd name="T35" fmla="*/ 26 h 33"/>
                <a:gd name="T36" fmla="*/ 71 w 797"/>
                <a:gd name="T37" fmla="*/ 32 h 33"/>
                <a:gd name="T38" fmla="*/ 30 w 797"/>
                <a:gd name="T39" fmla="*/ 33 h 33"/>
                <a:gd name="T40" fmla="*/ 17 w 797"/>
                <a:gd name="T41" fmla="*/ 33 h 33"/>
                <a:gd name="T42" fmla="*/ 11 w 797"/>
                <a:gd name="T43" fmla="*/ 32 h 33"/>
                <a:gd name="T44" fmla="*/ 0 w 797"/>
                <a:gd name="T45" fmla="*/ 32 h 33"/>
                <a:gd name="T46" fmla="*/ 353 w 797"/>
                <a:gd name="T47" fmla="*/ 21 h 33"/>
                <a:gd name="T48" fmla="*/ 353 w 797"/>
                <a:gd name="T49" fmla="*/ 21 h 33"/>
                <a:gd name="T50" fmla="*/ 366 w 797"/>
                <a:gd name="T51" fmla="*/ 20 h 33"/>
                <a:gd name="T52" fmla="*/ 401 w 797"/>
                <a:gd name="T53" fmla="*/ 15 h 33"/>
                <a:gd name="T54" fmla="*/ 454 w 797"/>
                <a:gd name="T55" fmla="*/ 10 h 33"/>
                <a:gd name="T56" fmla="*/ 519 w 797"/>
                <a:gd name="T57" fmla="*/ 6 h 33"/>
                <a:gd name="T58" fmla="*/ 554 w 797"/>
                <a:gd name="T59" fmla="*/ 4 h 33"/>
                <a:gd name="T60" fmla="*/ 591 w 797"/>
                <a:gd name="T61" fmla="*/ 4 h 33"/>
                <a:gd name="T62" fmla="*/ 627 w 797"/>
                <a:gd name="T63" fmla="*/ 4 h 33"/>
                <a:gd name="T64" fmla="*/ 664 w 797"/>
                <a:gd name="T65" fmla="*/ 7 h 33"/>
                <a:gd name="T66" fmla="*/ 700 w 797"/>
                <a:gd name="T67" fmla="*/ 10 h 33"/>
                <a:gd name="T68" fmla="*/ 735 w 797"/>
                <a:gd name="T69" fmla="*/ 15 h 33"/>
                <a:gd name="T70" fmla="*/ 767 w 797"/>
                <a:gd name="T71" fmla="*/ 23 h 33"/>
                <a:gd name="T72" fmla="*/ 782 w 797"/>
                <a:gd name="T73" fmla="*/ 28 h 33"/>
                <a:gd name="T74" fmla="*/ 797 w 797"/>
                <a:gd name="T75" fmla="*/ 32 h 33"/>
                <a:gd name="T76" fmla="*/ 797 w 797"/>
                <a:gd name="T77" fmla="*/ 32 h 33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797" h="33">
                  <a:moveTo>
                    <a:pt x="797" y="32"/>
                  </a:moveTo>
                  <a:lnTo>
                    <a:pt x="797" y="32"/>
                  </a:lnTo>
                  <a:lnTo>
                    <a:pt x="792" y="30"/>
                  </a:lnTo>
                  <a:lnTo>
                    <a:pt x="778" y="23"/>
                  </a:lnTo>
                  <a:lnTo>
                    <a:pt x="767" y="20"/>
                  </a:lnTo>
                  <a:lnTo>
                    <a:pt x="752" y="15"/>
                  </a:lnTo>
                  <a:lnTo>
                    <a:pt x="734" y="11"/>
                  </a:lnTo>
                  <a:lnTo>
                    <a:pt x="712" y="8"/>
                  </a:lnTo>
                  <a:lnTo>
                    <a:pt x="684" y="4"/>
                  </a:lnTo>
                  <a:lnTo>
                    <a:pt x="653" y="1"/>
                  </a:lnTo>
                  <a:lnTo>
                    <a:pt x="618" y="0"/>
                  </a:lnTo>
                  <a:lnTo>
                    <a:pt x="576" y="0"/>
                  </a:lnTo>
                  <a:lnTo>
                    <a:pt x="530" y="1"/>
                  </a:lnTo>
                  <a:lnTo>
                    <a:pt x="478" y="4"/>
                  </a:lnTo>
                  <a:lnTo>
                    <a:pt x="420" y="10"/>
                  </a:lnTo>
                  <a:lnTo>
                    <a:pt x="355" y="18"/>
                  </a:lnTo>
                  <a:lnTo>
                    <a:pt x="189" y="26"/>
                  </a:lnTo>
                  <a:lnTo>
                    <a:pt x="71" y="32"/>
                  </a:lnTo>
                  <a:lnTo>
                    <a:pt x="30" y="33"/>
                  </a:lnTo>
                  <a:lnTo>
                    <a:pt x="17" y="33"/>
                  </a:lnTo>
                  <a:lnTo>
                    <a:pt x="11" y="32"/>
                  </a:lnTo>
                  <a:lnTo>
                    <a:pt x="0" y="32"/>
                  </a:lnTo>
                  <a:lnTo>
                    <a:pt x="353" y="21"/>
                  </a:lnTo>
                  <a:lnTo>
                    <a:pt x="366" y="20"/>
                  </a:lnTo>
                  <a:lnTo>
                    <a:pt x="401" y="15"/>
                  </a:lnTo>
                  <a:lnTo>
                    <a:pt x="454" y="10"/>
                  </a:lnTo>
                  <a:lnTo>
                    <a:pt x="519" y="6"/>
                  </a:lnTo>
                  <a:lnTo>
                    <a:pt x="554" y="4"/>
                  </a:lnTo>
                  <a:lnTo>
                    <a:pt x="591" y="4"/>
                  </a:lnTo>
                  <a:lnTo>
                    <a:pt x="627" y="4"/>
                  </a:lnTo>
                  <a:lnTo>
                    <a:pt x="664" y="7"/>
                  </a:lnTo>
                  <a:lnTo>
                    <a:pt x="700" y="10"/>
                  </a:lnTo>
                  <a:lnTo>
                    <a:pt x="735" y="15"/>
                  </a:lnTo>
                  <a:lnTo>
                    <a:pt x="767" y="23"/>
                  </a:lnTo>
                  <a:lnTo>
                    <a:pt x="782" y="28"/>
                  </a:lnTo>
                  <a:lnTo>
                    <a:pt x="797" y="32"/>
                  </a:lnTo>
                  <a:close/>
                </a:path>
              </a:pathLst>
            </a:custGeom>
            <a:noFill/>
            <a:ln w="3175" cmpd="sng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484"/>
            <p:cNvSpPr>
              <a:spLocks/>
            </p:cNvSpPr>
            <p:nvPr/>
          </p:nvSpPr>
          <p:spPr bwMode="auto">
            <a:xfrm>
              <a:off x="764" y="3475"/>
              <a:ext cx="777" cy="27"/>
            </a:xfrm>
            <a:custGeom>
              <a:avLst/>
              <a:gdLst>
                <a:gd name="T0" fmla="*/ 777 w 777"/>
                <a:gd name="T1" fmla="*/ 27 h 27"/>
                <a:gd name="T2" fmla="*/ 769 w 777"/>
                <a:gd name="T3" fmla="*/ 25 h 27"/>
                <a:gd name="T4" fmla="*/ 748 w 777"/>
                <a:gd name="T5" fmla="*/ 19 h 27"/>
                <a:gd name="T6" fmla="*/ 714 w 777"/>
                <a:gd name="T7" fmla="*/ 13 h 27"/>
                <a:gd name="T8" fmla="*/ 669 w 777"/>
                <a:gd name="T9" fmla="*/ 6 h 27"/>
                <a:gd name="T10" fmla="*/ 643 w 777"/>
                <a:gd name="T11" fmla="*/ 4 h 27"/>
                <a:gd name="T12" fmla="*/ 613 w 777"/>
                <a:gd name="T13" fmla="*/ 2 h 27"/>
                <a:gd name="T14" fmla="*/ 581 w 777"/>
                <a:gd name="T15" fmla="*/ 0 h 27"/>
                <a:gd name="T16" fmla="*/ 547 w 777"/>
                <a:gd name="T17" fmla="*/ 0 h 27"/>
                <a:gd name="T18" fmla="*/ 510 w 777"/>
                <a:gd name="T19" fmla="*/ 0 h 27"/>
                <a:gd name="T20" fmla="*/ 472 w 777"/>
                <a:gd name="T21" fmla="*/ 2 h 27"/>
                <a:gd name="T22" fmla="*/ 432 w 777"/>
                <a:gd name="T23" fmla="*/ 5 h 27"/>
                <a:gd name="T24" fmla="*/ 390 w 777"/>
                <a:gd name="T25" fmla="*/ 9 h 27"/>
                <a:gd name="T26" fmla="*/ 0 w 777"/>
                <a:gd name="T27" fmla="*/ 27 h 27"/>
                <a:gd name="T28" fmla="*/ 378 w 777"/>
                <a:gd name="T29" fmla="*/ 13 h 27"/>
                <a:gd name="T30" fmla="*/ 386 w 777"/>
                <a:gd name="T31" fmla="*/ 12 h 27"/>
                <a:gd name="T32" fmla="*/ 409 w 777"/>
                <a:gd name="T33" fmla="*/ 9 h 27"/>
                <a:gd name="T34" fmla="*/ 445 w 777"/>
                <a:gd name="T35" fmla="*/ 6 h 27"/>
                <a:gd name="T36" fmla="*/ 493 w 777"/>
                <a:gd name="T37" fmla="*/ 3 h 27"/>
                <a:gd name="T38" fmla="*/ 521 w 777"/>
                <a:gd name="T39" fmla="*/ 3 h 27"/>
                <a:gd name="T40" fmla="*/ 552 w 777"/>
                <a:gd name="T41" fmla="*/ 3 h 27"/>
                <a:gd name="T42" fmla="*/ 584 w 777"/>
                <a:gd name="T43" fmla="*/ 4 h 27"/>
                <a:gd name="T44" fmla="*/ 619 w 777"/>
                <a:gd name="T45" fmla="*/ 6 h 27"/>
                <a:gd name="T46" fmla="*/ 656 w 777"/>
                <a:gd name="T47" fmla="*/ 9 h 27"/>
                <a:gd name="T48" fmla="*/ 695 w 777"/>
                <a:gd name="T49" fmla="*/ 14 h 27"/>
                <a:gd name="T50" fmla="*/ 735 w 777"/>
                <a:gd name="T51" fmla="*/ 19 h 27"/>
                <a:gd name="T52" fmla="*/ 777 w 777"/>
                <a:gd name="T53" fmla="*/ 27 h 27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777" h="27">
                  <a:moveTo>
                    <a:pt x="777" y="27"/>
                  </a:moveTo>
                  <a:lnTo>
                    <a:pt x="769" y="25"/>
                  </a:lnTo>
                  <a:lnTo>
                    <a:pt x="748" y="19"/>
                  </a:lnTo>
                  <a:lnTo>
                    <a:pt x="714" y="13"/>
                  </a:lnTo>
                  <a:lnTo>
                    <a:pt x="669" y="6"/>
                  </a:lnTo>
                  <a:lnTo>
                    <a:pt x="643" y="4"/>
                  </a:lnTo>
                  <a:lnTo>
                    <a:pt x="613" y="2"/>
                  </a:lnTo>
                  <a:lnTo>
                    <a:pt x="581" y="0"/>
                  </a:lnTo>
                  <a:lnTo>
                    <a:pt x="547" y="0"/>
                  </a:lnTo>
                  <a:lnTo>
                    <a:pt x="510" y="0"/>
                  </a:lnTo>
                  <a:lnTo>
                    <a:pt x="472" y="2"/>
                  </a:lnTo>
                  <a:lnTo>
                    <a:pt x="432" y="5"/>
                  </a:lnTo>
                  <a:lnTo>
                    <a:pt x="390" y="9"/>
                  </a:lnTo>
                  <a:lnTo>
                    <a:pt x="0" y="27"/>
                  </a:lnTo>
                  <a:lnTo>
                    <a:pt x="378" y="13"/>
                  </a:lnTo>
                  <a:lnTo>
                    <a:pt x="386" y="12"/>
                  </a:lnTo>
                  <a:lnTo>
                    <a:pt x="409" y="9"/>
                  </a:lnTo>
                  <a:lnTo>
                    <a:pt x="445" y="6"/>
                  </a:lnTo>
                  <a:lnTo>
                    <a:pt x="493" y="3"/>
                  </a:lnTo>
                  <a:lnTo>
                    <a:pt x="521" y="3"/>
                  </a:lnTo>
                  <a:lnTo>
                    <a:pt x="552" y="3"/>
                  </a:lnTo>
                  <a:lnTo>
                    <a:pt x="584" y="4"/>
                  </a:lnTo>
                  <a:lnTo>
                    <a:pt x="619" y="6"/>
                  </a:lnTo>
                  <a:lnTo>
                    <a:pt x="656" y="9"/>
                  </a:lnTo>
                  <a:lnTo>
                    <a:pt x="695" y="14"/>
                  </a:lnTo>
                  <a:lnTo>
                    <a:pt x="735" y="19"/>
                  </a:lnTo>
                  <a:lnTo>
                    <a:pt x="777" y="27"/>
                  </a:lnTo>
                  <a:close/>
                </a:path>
              </a:pathLst>
            </a:custGeom>
            <a:solidFill>
              <a:srgbClr val="E2E3E4"/>
            </a:solidFill>
            <a:ln w="3175" cmpd="sng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485"/>
            <p:cNvSpPr>
              <a:spLocks/>
            </p:cNvSpPr>
            <p:nvPr/>
          </p:nvSpPr>
          <p:spPr bwMode="auto">
            <a:xfrm>
              <a:off x="728" y="3491"/>
              <a:ext cx="33" cy="7"/>
            </a:xfrm>
            <a:custGeom>
              <a:avLst/>
              <a:gdLst>
                <a:gd name="T0" fmla="*/ 33 w 33"/>
                <a:gd name="T1" fmla="*/ 0 h 7"/>
                <a:gd name="T2" fmla="*/ 0 w 33"/>
                <a:gd name="T3" fmla="*/ 1 h 7"/>
                <a:gd name="T4" fmla="*/ 0 w 33"/>
                <a:gd name="T5" fmla="*/ 7 h 7"/>
                <a:gd name="T6" fmla="*/ 33 w 33"/>
                <a:gd name="T7" fmla="*/ 0 h 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7">
                  <a:moveTo>
                    <a:pt x="33" y="0"/>
                  </a:moveTo>
                  <a:lnTo>
                    <a:pt x="0" y="1"/>
                  </a:lnTo>
                  <a:lnTo>
                    <a:pt x="0" y="7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E2E3E4"/>
            </a:solidFill>
            <a:ln w="3175" cmpd="sng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486"/>
            <p:cNvSpPr>
              <a:spLocks/>
            </p:cNvSpPr>
            <p:nvPr/>
          </p:nvSpPr>
          <p:spPr bwMode="auto">
            <a:xfrm>
              <a:off x="762" y="3473"/>
              <a:ext cx="778" cy="28"/>
            </a:xfrm>
            <a:custGeom>
              <a:avLst/>
              <a:gdLst>
                <a:gd name="T0" fmla="*/ 778 w 778"/>
                <a:gd name="T1" fmla="*/ 28 h 28"/>
                <a:gd name="T2" fmla="*/ 778 w 778"/>
                <a:gd name="T3" fmla="*/ 28 h 28"/>
                <a:gd name="T4" fmla="*/ 770 w 778"/>
                <a:gd name="T5" fmla="*/ 26 h 28"/>
                <a:gd name="T6" fmla="*/ 749 w 778"/>
                <a:gd name="T7" fmla="*/ 20 h 28"/>
                <a:gd name="T8" fmla="*/ 715 w 778"/>
                <a:gd name="T9" fmla="*/ 14 h 28"/>
                <a:gd name="T10" fmla="*/ 670 w 778"/>
                <a:gd name="T11" fmla="*/ 7 h 28"/>
                <a:gd name="T12" fmla="*/ 643 w 778"/>
                <a:gd name="T13" fmla="*/ 5 h 28"/>
                <a:gd name="T14" fmla="*/ 614 w 778"/>
                <a:gd name="T15" fmla="*/ 3 h 28"/>
                <a:gd name="T16" fmla="*/ 582 w 778"/>
                <a:gd name="T17" fmla="*/ 0 h 28"/>
                <a:gd name="T18" fmla="*/ 548 w 778"/>
                <a:gd name="T19" fmla="*/ 0 h 28"/>
                <a:gd name="T20" fmla="*/ 511 w 778"/>
                <a:gd name="T21" fmla="*/ 0 h 28"/>
                <a:gd name="T22" fmla="*/ 473 w 778"/>
                <a:gd name="T23" fmla="*/ 3 h 28"/>
                <a:gd name="T24" fmla="*/ 433 w 778"/>
                <a:gd name="T25" fmla="*/ 6 h 28"/>
                <a:gd name="T26" fmla="*/ 391 w 778"/>
                <a:gd name="T27" fmla="*/ 10 h 28"/>
                <a:gd name="T28" fmla="*/ 0 w 778"/>
                <a:gd name="T29" fmla="*/ 28 h 28"/>
                <a:gd name="T30" fmla="*/ 379 w 778"/>
                <a:gd name="T31" fmla="*/ 14 h 28"/>
                <a:gd name="T32" fmla="*/ 379 w 778"/>
                <a:gd name="T33" fmla="*/ 14 h 28"/>
                <a:gd name="T34" fmla="*/ 387 w 778"/>
                <a:gd name="T35" fmla="*/ 13 h 28"/>
                <a:gd name="T36" fmla="*/ 410 w 778"/>
                <a:gd name="T37" fmla="*/ 10 h 28"/>
                <a:gd name="T38" fmla="*/ 446 w 778"/>
                <a:gd name="T39" fmla="*/ 7 h 28"/>
                <a:gd name="T40" fmla="*/ 494 w 778"/>
                <a:gd name="T41" fmla="*/ 4 h 28"/>
                <a:gd name="T42" fmla="*/ 522 w 778"/>
                <a:gd name="T43" fmla="*/ 4 h 28"/>
                <a:gd name="T44" fmla="*/ 553 w 778"/>
                <a:gd name="T45" fmla="*/ 4 h 28"/>
                <a:gd name="T46" fmla="*/ 585 w 778"/>
                <a:gd name="T47" fmla="*/ 5 h 28"/>
                <a:gd name="T48" fmla="*/ 620 w 778"/>
                <a:gd name="T49" fmla="*/ 7 h 28"/>
                <a:gd name="T50" fmla="*/ 657 w 778"/>
                <a:gd name="T51" fmla="*/ 10 h 28"/>
                <a:gd name="T52" fmla="*/ 696 w 778"/>
                <a:gd name="T53" fmla="*/ 15 h 28"/>
                <a:gd name="T54" fmla="*/ 736 w 778"/>
                <a:gd name="T55" fmla="*/ 20 h 28"/>
                <a:gd name="T56" fmla="*/ 778 w 778"/>
                <a:gd name="T57" fmla="*/ 28 h 28"/>
                <a:gd name="T58" fmla="*/ 778 w 778"/>
                <a:gd name="T59" fmla="*/ 28 h 2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778" h="28">
                  <a:moveTo>
                    <a:pt x="778" y="28"/>
                  </a:moveTo>
                  <a:lnTo>
                    <a:pt x="778" y="28"/>
                  </a:lnTo>
                  <a:lnTo>
                    <a:pt x="770" y="26"/>
                  </a:lnTo>
                  <a:lnTo>
                    <a:pt x="749" y="20"/>
                  </a:lnTo>
                  <a:lnTo>
                    <a:pt x="715" y="14"/>
                  </a:lnTo>
                  <a:lnTo>
                    <a:pt x="670" y="7"/>
                  </a:lnTo>
                  <a:lnTo>
                    <a:pt x="643" y="5"/>
                  </a:lnTo>
                  <a:lnTo>
                    <a:pt x="614" y="3"/>
                  </a:lnTo>
                  <a:lnTo>
                    <a:pt x="582" y="0"/>
                  </a:lnTo>
                  <a:lnTo>
                    <a:pt x="548" y="0"/>
                  </a:lnTo>
                  <a:lnTo>
                    <a:pt x="511" y="0"/>
                  </a:lnTo>
                  <a:lnTo>
                    <a:pt x="473" y="3"/>
                  </a:lnTo>
                  <a:lnTo>
                    <a:pt x="433" y="6"/>
                  </a:lnTo>
                  <a:lnTo>
                    <a:pt x="391" y="10"/>
                  </a:lnTo>
                  <a:lnTo>
                    <a:pt x="0" y="28"/>
                  </a:lnTo>
                  <a:lnTo>
                    <a:pt x="379" y="14"/>
                  </a:lnTo>
                  <a:lnTo>
                    <a:pt x="387" y="13"/>
                  </a:lnTo>
                  <a:lnTo>
                    <a:pt x="410" y="10"/>
                  </a:lnTo>
                  <a:lnTo>
                    <a:pt x="446" y="7"/>
                  </a:lnTo>
                  <a:lnTo>
                    <a:pt x="494" y="4"/>
                  </a:lnTo>
                  <a:lnTo>
                    <a:pt x="522" y="4"/>
                  </a:lnTo>
                  <a:lnTo>
                    <a:pt x="553" y="4"/>
                  </a:lnTo>
                  <a:lnTo>
                    <a:pt x="585" y="5"/>
                  </a:lnTo>
                  <a:lnTo>
                    <a:pt x="620" y="7"/>
                  </a:lnTo>
                  <a:lnTo>
                    <a:pt x="657" y="10"/>
                  </a:lnTo>
                  <a:lnTo>
                    <a:pt x="696" y="15"/>
                  </a:lnTo>
                  <a:lnTo>
                    <a:pt x="736" y="20"/>
                  </a:lnTo>
                  <a:lnTo>
                    <a:pt x="778" y="28"/>
                  </a:lnTo>
                  <a:close/>
                </a:path>
              </a:pathLst>
            </a:custGeom>
            <a:noFill/>
            <a:ln w="3175" cmpd="sng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487"/>
            <p:cNvSpPr>
              <a:spLocks/>
            </p:cNvSpPr>
            <p:nvPr/>
          </p:nvSpPr>
          <p:spPr bwMode="auto">
            <a:xfrm>
              <a:off x="727" y="3490"/>
              <a:ext cx="33" cy="7"/>
            </a:xfrm>
            <a:custGeom>
              <a:avLst/>
              <a:gdLst>
                <a:gd name="T0" fmla="*/ 33 w 33"/>
                <a:gd name="T1" fmla="*/ 0 h 7"/>
                <a:gd name="T2" fmla="*/ 0 w 33"/>
                <a:gd name="T3" fmla="*/ 1 h 7"/>
                <a:gd name="T4" fmla="*/ 0 w 33"/>
                <a:gd name="T5" fmla="*/ 7 h 7"/>
                <a:gd name="T6" fmla="*/ 33 w 33"/>
                <a:gd name="T7" fmla="*/ 0 h 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7">
                  <a:moveTo>
                    <a:pt x="33" y="0"/>
                  </a:moveTo>
                  <a:lnTo>
                    <a:pt x="0" y="1"/>
                  </a:lnTo>
                  <a:lnTo>
                    <a:pt x="0" y="7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mpd="sng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100" name="Group 445"/>
          <p:cNvGrpSpPr>
            <a:grpSpLocks/>
          </p:cNvGrpSpPr>
          <p:nvPr/>
        </p:nvGrpSpPr>
        <p:grpSpPr bwMode="auto">
          <a:xfrm>
            <a:off x="1317625" y="3943350"/>
            <a:ext cx="2209800" cy="1463675"/>
            <a:chOff x="1178" y="832"/>
            <a:chExt cx="3505" cy="2319"/>
          </a:xfrm>
        </p:grpSpPr>
        <p:sp>
          <p:nvSpPr>
            <p:cNvPr id="3101" name="Freeform 446"/>
            <p:cNvSpPr>
              <a:spLocks/>
            </p:cNvSpPr>
            <p:nvPr/>
          </p:nvSpPr>
          <p:spPr bwMode="auto">
            <a:xfrm>
              <a:off x="1252" y="985"/>
              <a:ext cx="867" cy="1483"/>
            </a:xfrm>
            <a:custGeom>
              <a:avLst/>
              <a:gdLst>
                <a:gd name="T0" fmla="*/ 108 w 788"/>
                <a:gd name="T1" fmla="*/ 44 h 1347"/>
                <a:gd name="T2" fmla="*/ 0 w 788"/>
                <a:gd name="T3" fmla="*/ 1483 h 1347"/>
                <a:gd name="T4" fmla="*/ 88 w 788"/>
                <a:gd name="T5" fmla="*/ 1483 h 1347"/>
                <a:gd name="T6" fmla="*/ 186 w 788"/>
                <a:gd name="T7" fmla="*/ 1483 h 1347"/>
                <a:gd name="T8" fmla="*/ 306 w 788"/>
                <a:gd name="T9" fmla="*/ 1481 h 1347"/>
                <a:gd name="T10" fmla="*/ 442 w 788"/>
                <a:gd name="T11" fmla="*/ 1475 h 1347"/>
                <a:gd name="T12" fmla="*/ 582 w 788"/>
                <a:gd name="T13" fmla="*/ 1465 h 1347"/>
                <a:gd name="T14" fmla="*/ 651 w 788"/>
                <a:gd name="T15" fmla="*/ 1459 h 1347"/>
                <a:gd name="T16" fmla="*/ 720 w 788"/>
                <a:gd name="T17" fmla="*/ 1451 h 1347"/>
                <a:gd name="T18" fmla="*/ 783 w 788"/>
                <a:gd name="T19" fmla="*/ 1443 h 1347"/>
                <a:gd name="T20" fmla="*/ 843 w 788"/>
                <a:gd name="T21" fmla="*/ 1431 h 1347"/>
                <a:gd name="T22" fmla="*/ 857 w 788"/>
                <a:gd name="T23" fmla="*/ 743 h 1347"/>
                <a:gd name="T24" fmla="*/ 865 w 788"/>
                <a:gd name="T25" fmla="*/ 254 h 1347"/>
                <a:gd name="T26" fmla="*/ 867 w 788"/>
                <a:gd name="T27" fmla="*/ 83 h 1347"/>
                <a:gd name="T28" fmla="*/ 867 w 788"/>
                <a:gd name="T29" fmla="*/ 0 h 1347"/>
                <a:gd name="T30" fmla="*/ 751 w 788"/>
                <a:gd name="T31" fmla="*/ 10 h 1347"/>
                <a:gd name="T32" fmla="*/ 497 w 788"/>
                <a:gd name="T33" fmla="*/ 32 h 1347"/>
                <a:gd name="T34" fmla="*/ 360 w 788"/>
                <a:gd name="T35" fmla="*/ 42 h 1347"/>
                <a:gd name="T36" fmla="*/ 238 w 788"/>
                <a:gd name="T37" fmla="*/ 48 h 1347"/>
                <a:gd name="T38" fmla="*/ 188 w 788"/>
                <a:gd name="T39" fmla="*/ 51 h 1347"/>
                <a:gd name="T40" fmla="*/ 149 w 788"/>
                <a:gd name="T41" fmla="*/ 51 h 1347"/>
                <a:gd name="T42" fmla="*/ 122 w 788"/>
                <a:gd name="T43" fmla="*/ 48 h 1347"/>
                <a:gd name="T44" fmla="*/ 114 w 788"/>
                <a:gd name="T45" fmla="*/ 46 h 1347"/>
                <a:gd name="T46" fmla="*/ 108 w 788"/>
                <a:gd name="T47" fmla="*/ 44 h 13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88" h="1347">
                  <a:moveTo>
                    <a:pt x="98" y="40"/>
                  </a:moveTo>
                  <a:lnTo>
                    <a:pt x="0" y="1347"/>
                  </a:lnTo>
                  <a:lnTo>
                    <a:pt x="80" y="1347"/>
                  </a:lnTo>
                  <a:lnTo>
                    <a:pt x="169" y="1347"/>
                  </a:lnTo>
                  <a:lnTo>
                    <a:pt x="278" y="1345"/>
                  </a:lnTo>
                  <a:lnTo>
                    <a:pt x="402" y="1340"/>
                  </a:lnTo>
                  <a:lnTo>
                    <a:pt x="529" y="1331"/>
                  </a:lnTo>
                  <a:lnTo>
                    <a:pt x="592" y="1325"/>
                  </a:lnTo>
                  <a:lnTo>
                    <a:pt x="654" y="1318"/>
                  </a:lnTo>
                  <a:lnTo>
                    <a:pt x="712" y="1311"/>
                  </a:lnTo>
                  <a:lnTo>
                    <a:pt x="766" y="1300"/>
                  </a:lnTo>
                  <a:lnTo>
                    <a:pt x="779" y="675"/>
                  </a:lnTo>
                  <a:lnTo>
                    <a:pt x="786" y="231"/>
                  </a:lnTo>
                  <a:lnTo>
                    <a:pt x="788" y="75"/>
                  </a:lnTo>
                  <a:lnTo>
                    <a:pt x="788" y="0"/>
                  </a:lnTo>
                  <a:lnTo>
                    <a:pt x="683" y="9"/>
                  </a:lnTo>
                  <a:lnTo>
                    <a:pt x="452" y="29"/>
                  </a:lnTo>
                  <a:lnTo>
                    <a:pt x="327" y="38"/>
                  </a:lnTo>
                  <a:lnTo>
                    <a:pt x="216" y="44"/>
                  </a:lnTo>
                  <a:lnTo>
                    <a:pt x="171" y="46"/>
                  </a:lnTo>
                  <a:lnTo>
                    <a:pt x="135" y="46"/>
                  </a:lnTo>
                  <a:lnTo>
                    <a:pt x="111" y="44"/>
                  </a:lnTo>
                  <a:lnTo>
                    <a:pt x="104" y="42"/>
                  </a:lnTo>
                  <a:lnTo>
                    <a:pt x="98" y="4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447"/>
            <p:cNvSpPr>
              <a:spLocks/>
            </p:cNvSpPr>
            <p:nvPr/>
          </p:nvSpPr>
          <p:spPr bwMode="auto">
            <a:xfrm>
              <a:off x="1209" y="2517"/>
              <a:ext cx="886" cy="350"/>
            </a:xfrm>
            <a:custGeom>
              <a:avLst/>
              <a:gdLst>
                <a:gd name="T0" fmla="*/ 25 w 805"/>
                <a:gd name="T1" fmla="*/ 54 h 318"/>
                <a:gd name="T2" fmla="*/ 0 w 805"/>
                <a:gd name="T3" fmla="*/ 350 h 318"/>
                <a:gd name="T4" fmla="*/ 81 w 805"/>
                <a:gd name="T5" fmla="*/ 350 h 318"/>
                <a:gd name="T6" fmla="*/ 173 w 805"/>
                <a:gd name="T7" fmla="*/ 348 h 318"/>
                <a:gd name="T8" fmla="*/ 293 w 805"/>
                <a:gd name="T9" fmla="*/ 344 h 318"/>
                <a:gd name="T10" fmla="*/ 429 w 805"/>
                <a:gd name="T11" fmla="*/ 338 h 318"/>
                <a:gd name="T12" fmla="*/ 579 w 805"/>
                <a:gd name="T13" fmla="*/ 328 h 318"/>
                <a:gd name="T14" fmla="*/ 655 w 805"/>
                <a:gd name="T15" fmla="*/ 322 h 318"/>
                <a:gd name="T16" fmla="*/ 733 w 805"/>
                <a:gd name="T17" fmla="*/ 314 h 318"/>
                <a:gd name="T18" fmla="*/ 810 w 805"/>
                <a:gd name="T19" fmla="*/ 304 h 318"/>
                <a:gd name="T20" fmla="*/ 886 w 805"/>
                <a:gd name="T21" fmla="*/ 294 h 318"/>
                <a:gd name="T22" fmla="*/ 886 w 805"/>
                <a:gd name="T23" fmla="*/ 0 h 318"/>
                <a:gd name="T24" fmla="*/ 797 w 805"/>
                <a:gd name="T25" fmla="*/ 9 h 318"/>
                <a:gd name="T26" fmla="*/ 699 w 805"/>
                <a:gd name="T27" fmla="*/ 19 h 318"/>
                <a:gd name="T28" fmla="*/ 577 w 805"/>
                <a:gd name="T29" fmla="*/ 31 h 318"/>
                <a:gd name="T30" fmla="*/ 439 w 805"/>
                <a:gd name="T31" fmla="*/ 41 h 318"/>
                <a:gd name="T32" fmla="*/ 295 w 805"/>
                <a:gd name="T33" fmla="*/ 48 h 318"/>
                <a:gd name="T34" fmla="*/ 155 w 805"/>
                <a:gd name="T35" fmla="*/ 54 h 318"/>
                <a:gd name="T36" fmla="*/ 87 w 805"/>
                <a:gd name="T37" fmla="*/ 56 h 318"/>
                <a:gd name="T38" fmla="*/ 25 w 805"/>
                <a:gd name="T39" fmla="*/ 54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805" h="318">
                  <a:moveTo>
                    <a:pt x="23" y="49"/>
                  </a:moveTo>
                  <a:lnTo>
                    <a:pt x="0" y="318"/>
                  </a:lnTo>
                  <a:lnTo>
                    <a:pt x="74" y="318"/>
                  </a:lnTo>
                  <a:lnTo>
                    <a:pt x="157" y="316"/>
                  </a:lnTo>
                  <a:lnTo>
                    <a:pt x="266" y="313"/>
                  </a:lnTo>
                  <a:lnTo>
                    <a:pt x="390" y="307"/>
                  </a:lnTo>
                  <a:lnTo>
                    <a:pt x="526" y="298"/>
                  </a:lnTo>
                  <a:lnTo>
                    <a:pt x="595" y="293"/>
                  </a:lnTo>
                  <a:lnTo>
                    <a:pt x="666" y="285"/>
                  </a:lnTo>
                  <a:lnTo>
                    <a:pt x="736" y="276"/>
                  </a:lnTo>
                  <a:lnTo>
                    <a:pt x="805" y="267"/>
                  </a:lnTo>
                  <a:lnTo>
                    <a:pt x="805" y="0"/>
                  </a:lnTo>
                  <a:lnTo>
                    <a:pt x="724" y="8"/>
                  </a:lnTo>
                  <a:lnTo>
                    <a:pt x="635" y="17"/>
                  </a:lnTo>
                  <a:lnTo>
                    <a:pt x="524" y="28"/>
                  </a:lnTo>
                  <a:lnTo>
                    <a:pt x="399" y="37"/>
                  </a:lnTo>
                  <a:lnTo>
                    <a:pt x="268" y="44"/>
                  </a:lnTo>
                  <a:lnTo>
                    <a:pt x="141" y="49"/>
                  </a:lnTo>
                  <a:lnTo>
                    <a:pt x="79" y="51"/>
                  </a:lnTo>
                  <a:lnTo>
                    <a:pt x="23" y="49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448"/>
            <p:cNvSpPr>
              <a:spLocks/>
            </p:cNvSpPr>
            <p:nvPr/>
          </p:nvSpPr>
          <p:spPr bwMode="auto">
            <a:xfrm>
              <a:off x="1178" y="2867"/>
              <a:ext cx="917" cy="284"/>
            </a:xfrm>
            <a:custGeom>
              <a:avLst/>
              <a:gdLst>
                <a:gd name="T0" fmla="*/ 917 w 833"/>
                <a:gd name="T1" fmla="*/ 0 h 258"/>
                <a:gd name="T2" fmla="*/ 786 w 833"/>
                <a:gd name="T3" fmla="*/ 12 h 258"/>
                <a:gd name="T4" fmla="*/ 490 w 833"/>
                <a:gd name="T5" fmla="*/ 37 h 258"/>
                <a:gd name="T6" fmla="*/ 330 w 833"/>
                <a:gd name="T7" fmla="*/ 50 h 258"/>
                <a:gd name="T8" fmla="*/ 188 w 833"/>
                <a:gd name="T9" fmla="*/ 59 h 258"/>
                <a:gd name="T10" fmla="*/ 80 w 833"/>
                <a:gd name="T11" fmla="*/ 66 h 258"/>
                <a:gd name="T12" fmla="*/ 48 w 833"/>
                <a:gd name="T13" fmla="*/ 66 h 258"/>
                <a:gd name="T14" fmla="*/ 31 w 833"/>
                <a:gd name="T15" fmla="*/ 64 h 258"/>
                <a:gd name="T16" fmla="*/ 0 w 833"/>
                <a:gd name="T17" fmla="*/ 284 h 258"/>
                <a:gd name="T18" fmla="*/ 128 w 833"/>
                <a:gd name="T19" fmla="*/ 280 h 258"/>
                <a:gd name="T20" fmla="*/ 418 w 833"/>
                <a:gd name="T21" fmla="*/ 265 h 258"/>
                <a:gd name="T22" fmla="*/ 578 w 833"/>
                <a:gd name="T23" fmla="*/ 255 h 258"/>
                <a:gd name="T24" fmla="*/ 728 w 833"/>
                <a:gd name="T25" fmla="*/ 245 h 258"/>
                <a:gd name="T26" fmla="*/ 848 w 833"/>
                <a:gd name="T27" fmla="*/ 236 h 258"/>
                <a:gd name="T28" fmla="*/ 889 w 833"/>
                <a:gd name="T29" fmla="*/ 230 h 258"/>
                <a:gd name="T30" fmla="*/ 917 w 833"/>
                <a:gd name="T31" fmla="*/ 226 h 258"/>
                <a:gd name="T32" fmla="*/ 917 w 833"/>
                <a:gd name="T33" fmla="*/ 0 h 25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33" h="258">
                  <a:moveTo>
                    <a:pt x="833" y="0"/>
                  </a:moveTo>
                  <a:lnTo>
                    <a:pt x="714" y="11"/>
                  </a:lnTo>
                  <a:lnTo>
                    <a:pt x="445" y="34"/>
                  </a:lnTo>
                  <a:lnTo>
                    <a:pt x="300" y="45"/>
                  </a:lnTo>
                  <a:lnTo>
                    <a:pt x="171" y="54"/>
                  </a:lnTo>
                  <a:lnTo>
                    <a:pt x="73" y="60"/>
                  </a:lnTo>
                  <a:lnTo>
                    <a:pt x="44" y="60"/>
                  </a:lnTo>
                  <a:lnTo>
                    <a:pt x="28" y="58"/>
                  </a:lnTo>
                  <a:lnTo>
                    <a:pt x="0" y="258"/>
                  </a:lnTo>
                  <a:lnTo>
                    <a:pt x="116" y="254"/>
                  </a:lnTo>
                  <a:lnTo>
                    <a:pt x="380" y="241"/>
                  </a:lnTo>
                  <a:lnTo>
                    <a:pt x="525" y="232"/>
                  </a:lnTo>
                  <a:lnTo>
                    <a:pt x="661" y="223"/>
                  </a:lnTo>
                  <a:lnTo>
                    <a:pt x="770" y="214"/>
                  </a:lnTo>
                  <a:lnTo>
                    <a:pt x="808" y="209"/>
                  </a:lnTo>
                  <a:lnTo>
                    <a:pt x="833" y="205"/>
                  </a:lnTo>
                  <a:lnTo>
                    <a:pt x="833" y="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449"/>
            <p:cNvSpPr>
              <a:spLocks/>
            </p:cNvSpPr>
            <p:nvPr/>
          </p:nvSpPr>
          <p:spPr bwMode="auto">
            <a:xfrm>
              <a:off x="2169" y="955"/>
              <a:ext cx="798" cy="1672"/>
            </a:xfrm>
            <a:custGeom>
              <a:avLst/>
              <a:gdLst>
                <a:gd name="T0" fmla="*/ 0 w 725"/>
                <a:gd name="T1" fmla="*/ 30 h 1519"/>
                <a:gd name="T2" fmla="*/ 0 w 725"/>
                <a:gd name="T3" fmla="*/ 1600 h 1519"/>
                <a:gd name="T4" fmla="*/ 26 w 725"/>
                <a:gd name="T5" fmla="*/ 1596 h 1519"/>
                <a:gd name="T6" fmla="*/ 97 w 725"/>
                <a:gd name="T7" fmla="*/ 1591 h 1519"/>
                <a:gd name="T8" fmla="*/ 198 w 725"/>
                <a:gd name="T9" fmla="*/ 1584 h 1519"/>
                <a:gd name="T10" fmla="*/ 259 w 725"/>
                <a:gd name="T11" fmla="*/ 1583 h 1519"/>
                <a:gd name="T12" fmla="*/ 323 w 725"/>
                <a:gd name="T13" fmla="*/ 1581 h 1519"/>
                <a:gd name="T14" fmla="*/ 389 w 725"/>
                <a:gd name="T15" fmla="*/ 1583 h 1519"/>
                <a:gd name="T16" fmla="*/ 453 w 725"/>
                <a:gd name="T17" fmla="*/ 1584 h 1519"/>
                <a:gd name="T18" fmla="*/ 522 w 725"/>
                <a:gd name="T19" fmla="*/ 1591 h 1519"/>
                <a:gd name="T20" fmla="*/ 586 w 725"/>
                <a:gd name="T21" fmla="*/ 1600 h 1519"/>
                <a:gd name="T22" fmla="*/ 648 w 725"/>
                <a:gd name="T23" fmla="*/ 1613 h 1519"/>
                <a:gd name="T24" fmla="*/ 676 w 725"/>
                <a:gd name="T25" fmla="*/ 1618 h 1519"/>
                <a:gd name="T26" fmla="*/ 703 w 725"/>
                <a:gd name="T27" fmla="*/ 1628 h 1519"/>
                <a:gd name="T28" fmla="*/ 730 w 725"/>
                <a:gd name="T29" fmla="*/ 1638 h 1519"/>
                <a:gd name="T30" fmla="*/ 754 w 725"/>
                <a:gd name="T31" fmla="*/ 1648 h 1519"/>
                <a:gd name="T32" fmla="*/ 777 w 725"/>
                <a:gd name="T33" fmla="*/ 1660 h 1519"/>
                <a:gd name="T34" fmla="*/ 798 w 725"/>
                <a:gd name="T35" fmla="*/ 1672 h 1519"/>
                <a:gd name="T36" fmla="*/ 715 w 725"/>
                <a:gd name="T37" fmla="*/ 128 h 1519"/>
                <a:gd name="T38" fmla="*/ 706 w 725"/>
                <a:gd name="T39" fmla="*/ 118 h 1519"/>
                <a:gd name="T40" fmla="*/ 693 w 725"/>
                <a:gd name="T41" fmla="*/ 110 h 1519"/>
                <a:gd name="T42" fmla="*/ 676 w 725"/>
                <a:gd name="T43" fmla="*/ 98 h 1519"/>
                <a:gd name="T44" fmla="*/ 654 w 725"/>
                <a:gd name="T45" fmla="*/ 84 h 1519"/>
                <a:gd name="T46" fmla="*/ 626 w 725"/>
                <a:gd name="T47" fmla="*/ 68 h 1519"/>
                <a:gd name="T48" fmla="*/ 592 w 725"/>
                <a:gd name="T49" fmla="*/ 54 h 1519"/>
                <a:gd name="T50" fmla="*/ 551 w 725"/>
                <a:gd name="T51" fmla="*/ 39 h 1519"/>
                <a:gd name="T52" fmla="*/ 506 w 725"/>
                <a:gd name="T53" fmla="*/ 26 h 1519"/>
                <a:gd name="T54" fmla="*/ 453 w 725"/>
                <a:gd name="T55" fmla="*/ 14 h 1519"/>
                <a:gd name="T56" fmla="*/ 396 w 725"/>
                <a:gd name="T57" fmla="*/ 7 h 1519"/>
                <a:gd name="T58" fmla="*/ 330 w 725"/>
                <a:gd name="T59" fmla="*/ 0 h 1519"/>
                <a:gd name="T60" fmla="*/ 296 w 725"/>
                <a:gd name="T61" fmla="*/ 0 h 1519"/>
                <a:gd name="T62" fmla="*/ 259 w 725"/>
                <a:gd name="T63" fmla="*/ 0 h 1519"/>
                <a:gd name="T64" fmla="*/ 220 w 725"/>
                <a:gd name="T65" fmla="*/ 2 h 1519"/>
                <a:gd name="T66" fmla="*/ 181 w 725"/>
                <a:gd name="T67" fmla="*/ 4 h 1519"/>
                <a:gd name="T68" fmla="*/ 139 w 725"/>
                <a:gd name="T69" fmla="*/ 8 h 1519"/>
                <a:gd name="T70" fmla="*/ 95 w 725"/>
                <a:gd name="T71" fmla="*/ 14 h 1519"/>
                <a:gd name="T72" fmla="*/ 48 w 725"/>
                <a:gd name="T73" fmla="*/ 20 h 1519"/>
                <a:gd name="T74" fmla="*/ 0 w 725"/>
                <a:gd name="T75" fmla="*/ 30 h 151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5" h="1519">
                  <a:moveTo>
                    <a:pt x="0" y="27"/>
                  </a:moveTo>
                  <a:lnTo>
                    <a:pt x="0" y="1454"/>
                  </a:lnTo>
                  <a:lnTo>
                    <a:pt x="24" y="1450"/>
                  </a:lnTo>
                  <a:lnTo>
                    <a:pt x="88" y="1445"/>
                  </a:lnTo>
                  <a:lnTo>
                    <a:pt x="180" y="1439"/>
                  </a:lnTo>
                  <a:lnTo>
                    <a:pt x="235" y="1438"/>
                  </a:lnTo>
                  <a:lnTo>
                    <a:pt x="293" y="1436"/>
                  </a:lnTo>
                  <a:lnTo>
                    <a:pt x="353" y="1438"/>
                  </a:lnTo>
                  <a:lnTo>
                    <a:pt x="412" y="1439"/>
                  </a:lnTo>
                  <a:lnTo>
                    <a:pt x="474" y="1445"/>
                  </a:lnTo>
                  <a:lnTo>
                    <a:pt x="532" y="1454"/>
                  </a:lnTo>
                  <a:lnTo>
                    <a:pt x="589" y="1465"/>
                  </a:lnTo>
                  <a:lnTo>
                    <a:pt x="614" y="1470"/>
                  </a:lnTo>
                  <a:lnTo>
                    <a:pt x="639" y="1479"/>
                  </a:lnTo>
                  <a:lnTo>
                    <a:pt x="663" y="1488"/>
                  </a:lnTo>
                  <a:lnTo>
                    <a:pt x="685" y="1497"/>
                  </a:lnTo>
                  <a:lnTo>
                    <a:pt x="706" y="1508"/>
                  </a:lnTo>
                  <a:lnTo>
                    <a:pt x="725" y="1519"/>
                  </a:lnTo>
                  <a:lnTo>
                    <a:pt x="650" y="116"/>
                  </a:lnTo>
                  <a:lnTo>
                    <a:pt x="641" y="107"/>
                  </a:lnTo>
                  <a:lnTo>
                    <a:pt x="630" y="100"/>
                  </a:lnTo>
                  <a:lnTo>
                    <a:pt x="614" y="89"/>
                  </a:lnTo>
                  <a:lnTo>
                    <a:pt x="594" y="76"/>
                  </a:lnTo>
                  <a:lnTo>
                    <a:pt x="569" y="62"/>
                  </a:lnTo>
                  <a:lnTo>
                    <a:pt x="538" y="49"/>
                  </a:lnTo>
                  <a:lnTo>
                    <a:pt x="501" y="35"/>
                  </a:lnTo>
                  <a:lnTo>
                    <a:pt x="460" y="24"/>
                  </a:lnTo>
                  <a:lnTo>
                    <a:pt x="412" y="13"/>
                  </a:lnTo>
                  <a:lnTo>
                    <a:pt x="360" y="6"/>
                  </a:lnTo>
                  <a:lnTo>
                    <a:pt x="300" y="0"/>
                  </a:lnTo>
                  <a:lnTo>
                    <a:pt x="269" y="0"/>
                  </a:lnTo>
                  <a:lnTo>
                    <a:pt x="235" y="0"/>
                  </a:lnTo>
                  <a:lnTo>
                    <a:pt x="200" y="2"/>
                  </a:lnTo>
                  <a:lnTo>
                    <a:pt x="164" y="4"/>
                  </a:lnTo>
                  <a:lnTo>
                    <a:pt x="126" y="7"/>
                  </a:lnTo>
                  <a:lnTo>
                    <a:pt x="86" y="13"/>
                  </a:lnTo>
                  <a:lnTo>
                    <a:pt x="44" y="18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450"/>
            <p:cNvSpPr>
              <a:spLocks/>
            </p:cNvSpPr>
            <p:nvPr/>
          </p:nvSpPr>
          <p:spPr bwMode="auto">
            <a:xfrm>
              <a:off x="2158" y="2583"/>
              <a:ext cx="844" cy="568"/>
            </a:xfrm>
            <a:custGeom>
              <a:avLst/>
              <a:gdLst>
                <a:gd name="T0" fmla="*/ 0 w 767"/>
                <a:gd name="T1" fmla="*/ 44 h 516"/>
                <a:gd name="T2" fmla="*/ 0 w 767"/>
                <a:gd name="T3" fmla="*/ 504 h 516"/>
                <a:gd name="T4" fmla="*/ 30 w 767"/>
                <a:gd name="T5" fmla="*/ 502 h 516"/>
                <a:gd name="T6" fmla="*/ 108 w 767"/>
                <a:gd name="T7" fmla="*/ 494 h 516"/>
                <a:gd name="T8" fmla="*/ 223 w 767"/>
                <a:gd name="T9" fmla="*/ 488 h 516"/>
                <a:gd name="T10" fmla="*/ 289 w 767"/>
                <a:gd name="T11" fmla="*/ 485 h 516"/>
                <a:gd name="T12" fmla="*/ 359 w 767"/>
                <a:gd name="T13" fmla="*/ 485 h 516"/>
                <a:gd name="T14" fmla="*/ 431 w 767"/>
                <a:gd name="T15" fmla="*/ 485 h 516"/>
                <a:gd name="T16" fmla="*/ 503 w 767"/>
                <a:gd name="T17" fmla="*/ 488 h 516"/>
                <a:gd name="T18" fmla="*/ 572 w 767"/>
                <a:gd name="T19" fmla="*/ 494 h 516"/>
                <a:gd name="T20" fmla="*/ 640 w 767"/>
                <a:gd name="T21" fmla="*/ 502 h 516"/>
                <a:gd name="T22" fmla="*/ 702 w 767"/>
                <a:gd name="T23" fmla="*/ 512 h 516"/>
                <a:gd name="T24" fmla="*/ 733 w 767"/>
                <a:gd name="T25" fmla="*/ 520 h 516"/>
                <a:gd name="T26" fmla="*/ 758 w 767"/>
                <a:gd name="T27" fmla="*/ 527 h 516"/>
                <a:gd name="T28" fmla="*/ 785 w 767"/>
                <a:gd name="T29" fmla="*/ 536 h 516"/>
                <a:gd name="T30" fmla="*/ 807 w 767"/>
                <a:gd name="T31" fmla="*/ 546 h 516"/>
                <a:gd name="T32" fmla="*/ 826 w 767"/>
                <a:gd name="T33" fmla="*/ 556 h 516"/>
                <a:gd name="T34" fmla="*/ 844 w 767"/>
                <a:gd name="T35" fmla="*/ 568 h 516"/>
                <a:gd name="T36" fmla="*/ 809 w 767"/>
                <a:gd name="T37" fmla="*/ 108 h 516"/>
                <a:gd name="T38" fmla="*/ 788 w 767"/>
                <a:gd name="T39" fmla="*/ 100 h 516"/>
                <a:gd name="T40" fmla="*/ 733 w 767"/>
                <a:gd name="T41" fmla="*/ 80 h 516"/>
                <a:gd name="T42" fmla="*/ 692 w 767"/>
                <a:gd name="T43" fmla="*/ 68 h 516"/>
                <a:gd name="T44" fmla="*/ 647 w 767"/>
                <a:gd name="T45" fmla="*/ 54 h 516"/>
                <a:gd name="T46" fmla="*/ 596 w 767"/>
                <a:gd name="T47" fmla="*/ 41 h 516"/>
                <a:gd name="T48" fmla="*/ 539 w 767"/>
                <a:gd name="T49" fmla="*/ 29 h 516"/>
                <a:gd name="T50" fmla="*/ 479 w 767"/>
                <a:gd name="T51" fmla="*/ 17 h 516"/>
                <a:gd name="T52" fmla="*/ 415 w 767"/>
                <a:gd name="T53" fmla="*/ 9 h 516"/>
                <a:gd name="T54" fmla="*/ 347 w 767"/>
                <a:gd name="T55" fmla="*/ 2 h 516"/>
                <a:gd name="T56" fmla="*/ 279 w 767"/>
                <a:gd name="T57" fmla="*/ 0 h 516"/>
                <a:gd name="T58" fmla="*/ 243 w 767"/>
                <a:gd name="T59" fmla="*/ 0 h 516"/>
                <a:gd name="T60" fmla="*/ 209 w 767"/>
                <a:gd name="T61" fmla="*/ 2 h 516"/>
                <a:gd name="T62" fmla="*/ 173 w 767"/>
                <a:gd name="T63" fmla="*/ 7 h 516"/>
                <a:gd name="T64" fmla="*/ 140 w 767"/>
                <a:gd name="T65" fmla="*/ 10 h 516"/>
                <a:gd name="T66" fmla="*/ 103 w 767"/>
                <a:gd name="T67" fmla="*/ 17 h 516"/>
                <a:gd name="T68" fmla="*/ 69 w 767"/>
                <a:gd name="T69" fmla="*/ 24 h 516"/>
                <a:gd name="T70" fmla="*/ 33 w 767"/>
                <a:gd name="T71" fmla="*/ 34 h 516"/>
                <a:gd name="T72" fmla="*/ 0 w 767"/>
                <a:gd name="T73" fmla="*/ 44 h 5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67" h="516">
                  <a:moveTo>
                    <a:pt x="0" y="40"/>
                  </a:moveTo>
                  <a:lnTo>
                    <a:pt x="0" y="458"/>
                  </a:lnTo>
                  <a:lnTo>
                    <a:pt x="27" y="456"/>
                  </a:lnTo>
                  <a:lnTo>
                    <a:pt x="98" y="449"/>
                  </a:lnTo>
                  <a:lnTo>
                    <a:pt x="203" y="443"/>
                  </a:lnTo>
                  <a:lnTo>
                    <a:pt x="263" y="441"/>
                  </a:lnTo>
                  <a:lnTo>
                    <a:pt x="326" y="441"/>
                  </a:lnTo>
                  <a:lnTo>
                    <a:pt x="392" y="441"/>
                  </a:lnTo>
                  <a:lnTo>
                    <a:pt x="457" y="443"/>
                  </a:lnTo>
                  <a:lnTo>
                    <a:pt x="520" y="449"/>
                  </a:lnTo>
                  <a:lnTo>
                    <a:pt x="582" y="456"/>
                  </a:lnTo>
                  <a:lnTo>
                    <a:pt x="638" y="465"/>
                  </a:lnTo>
                  <a:lnTo>
                    <a:pt x="666" y="472"/>
                  </a:lnTo>
                  <a:lnTo>
                    <a:pt x="689" y="479"/>
                  </a:lnTo>
                  <a:lnTo>
                    <a:pt x="713" y="487"/>
                  </a:lnTo>
                  <a:lnTo>
                    <a:pt x="733" y="496"/>
                  </a:lnTo>
                  <a:lnTo>
                    <a:pt x="751" y="505"/>
                  </a:lnTo>
                  <a:lnTo>
                    <a:pt x="767" y="516"/>
                  </a:lnTo>
                  <a:lnTo>
                    <a:pt x="735" y="98"/>
                  </a:lnTo>
                  <a:lnTo>
                    <a:pt x="716" y="91"/>
                  </a:lnTo>
                  <a:lnTo>
                    <a:pt x="666" y="73"/>
                  </a:lnTo>
                  <a:lnTo>
                    <a:pt x="629" y="62"/>
                  </a:lnTo>
                  <a:lnTo>
                    <a:pt x="588" y="49"/>
                  </a:lnTo>
                  <a:lnTo>
                    <a:pt x="542" y="37"/>
                  </a:lnTo>
                  <a:lnTo>
                    <a:pt x="490" y="26"/>
                  </a:lnTo>
                  <a:lnTo>
                    <a:pt x="435" y="15"/>
                  </a:lnTo>
                  <a:lnTo>
                    <a:pt x="377" y="8"/>
                  </a:lnTo>
                  <a:lnTo>
                    <a:pt x="315" y="2"/>
                  </a:lnTo>
                  <a:lnTo>
                    <a:pt x="254" y="0"/>
                  </a:lnTo>
                  <a:lnTo>
                    <a:pt x="221" y="0"/>
                  </a:lnTo>
                  <a:lnTo>
                    <a:pt x="190" y="2"/>
                  </a:lnTo>
                  <a:lnTo>
                    <a:pt x="157" y="6"/>
                  </a:lnTo>
                  <a:lnTo>
                    <a:pt x="127" y="9"/>
                  </a:lnTo>
                  <a:lnTo>
                    <a:pt x="94" y="15"/>
                  </a:lnTo>
                  <a:lnTo>
                    <a:pt x="63" y="22"/>
                  </a:lnTo>
                  <a:lnTo>
                    <a:pt x="30" y="31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451"/>
            <p:cNvSpPr>
              <a:spLocks/>
            </p:cNvSpPr>
            <p:nvPr/>
          </p:nvSpPr>
          <p:spPr bwMode="auto">
            <a:xfrm>
              <a:off x="2935" y="832"/>
              <a:ext cx="675" cy="944"/>
            </a:xfrm>
            <a:custGeom>
              <a:avLst/>
              <a:gdLst>
                <a:gd name="T0" fmla="*/ 0 w 613"/>
                <a:gd name="T1" fmla="*/ 223 h 858"/>
                <a:gd name="T2" fmla="*/ 52 w 613"/>
                <a:gd name="T3" fmla="*/ 944 h 858"/>
                <a:gd name="T4" fmla="*/ 57 w 613"/>
                <a:gd name="T5" fmla="*/ 932 h 858"/>
                <a:gd name="T6" fmla="*/ 65 w 613"/>
                <a:gd name="T7" fmla="*/ 916 h 858"/>
                <a:gd name="T8" fmla="*/ 77 w 613"/>
                <a:gd name="T9" fmla="*/ 898 h 858"/>
                <a:gd name="T10" fmla="*/ 96 w 613"/>
                <a:gd name="T11" fmla="*/ 878 h 858"/>
                <a:gd name="T12" fmla="*/ 116 w 613"/>
                <a:gd name="T13" fmla="*/ 854 h 858"/>
                <a:gd name="T14" fmla="*/ 143 w 613"/>
                <a:gd name="T15" fmla="*/ 831 h 858"/>
                <a:gd name="T16" fmla="*/ 175 w 613"/>
                <a:gd name="T17" fmla="*/ 809 h 858"/>
                <a:gd name="T18" fmla="*/ 214 w 613"/>
                <a:gd name="T19" fmla="*/ 784 h 858"/>
                <a:gd name="T20" fmla="*/ 233 w 613"/>
                <a:gd name="T21" fmla="*/ 775 h 858"/>
                <a:gd name="T22" fmla="*/ 258 w 613"/>
                <a:gd name="T23" fmla="*/ 765 h 858"/>
                <a:gd name="T24" fmla="*/ 281 w 613"/>
                <a:gd name="T25" fmla="*/ 755 h 858"/>
                <a:gd name="T26" fmla="*/ 307 w 613"/>
                <a:gd name="T27" fmla="*/ 746 h 858"/>
                <a:gd name="T28" fmla="*/ 335 w 613"/>
                <a:gd name="T29" fmla="*/ 738 h 858"/>
                <a:gd name="T30" fmla="*/ 366 w 613"/>
                <a:gd name="T31" fmla="*/ 733 h 858"/>
                <a:gd name="T32" fmla="*/ 398 w 613"/>
                <a:gd name="T33" fmla="*/ 726 h 858"/>
                <a:gd name="T34" fmla="*/ 432 w 613"/>
                <a:gd name="T35" fmla="*/ 723 h 858"/>
                <a:gd name="T36" fmla="*/ 467 w 613"/>
                <a:gd name="T37" fmla="*/ 721 h 858"/>
                <a:gd name="T38" fmla="*/ 503 w 613"/>
                <a:gd name="T39" fmla="*/ 721 h 858"/>
                <a:gd name="T40" fmla="*/ 543 w 613"/>
                <a:gd name="T41" fmla="*/ 721 h 858"/>
                <a:gd name="T42" fmla="*/ 585 w 613"/>
                <a:gd name="T43" fmla="*/ 723 h 858"/>
                <a:gd name="T44" fmla="*/ 629 w 613"/>
                <a:gd name="T45" fmla="*/ 728 h 858"/>
                <a:gd name="T46" fmla="*/ 675 w 613"/>
                <a:gd name="T47" fmla="*/ 734 h 858"/>
                <a:gd name="T48" fmla="*/ 577 w 613"/>
                <a:gd name="T49" fmla="*/ 15 h 858"/>
                <a:gd name="T50" fmla="*/ 562 w 613"/>
                <a:gd name="T51" fmla="*/ 12 h 858"/>
                <a:gd name="T52" fmla="*/ 519 w 613"/>
                <a:gd name="T53" fmla="*/ 3 h 858"/>
                <a:gd name="T54" fmla="*/ 489 w 613"/>
                <a:gd name="T55" fmla="*/ 1 h 858"/>
                <a:gd name="T56" fmla="*/ 454 w 613"/>
                <a:gd name="T57" fmla="*/ 0 h 858"/>
                <a:gd name="T58" fmla="*/ 415 w 613"/>
                <a:gd name="T59" fmla="*/ 0 h 858"/>
                <a:gd name="T60" fmla="*/ 373 w 613"/>
                <a:gd name="T61" fmla="*/ 3 h 858"/>
                <a:gd name="T62" fmla="*/ 327 w 613"/>
                <a:gd name="T63" fmla="*/ 12 h 858"/>
                <a:gd name="T64" fmla="*/ 281 w 613"/>
                <a:gd name="T65" fmla="*/ 22 h 858"/>
                <a:gd name="T66" fmla="*/ 258 w 613"/>
                <a:gd name="T67" fmla="*/ 30 h 858"/>
                <a:gd name="T68" fmla="*/ 233 w 613"/>
                <a:gd name="T69" fmla="*/ 40 h 858"/>
                <a:gd name="T70" fmla="*/ 209 w 613"/>
                <a:gd name="T71" fmla="*/ 50 h 858"/>
                <a:gd name="T72" fmla="*/ 185 w 613"/>
                <a:gd name="T73" fmla="*/ 62 h 858"/>
                <a:gd name="T74" fmla="*/ 160 w 613"/>
                <a:gd name="T75" fmla="*/ 76 h 858"/>
                <a:gd name="T76" fmla="*/ 135 w 613"/>
                <a:gd name="T77" fmla="*/ 89 h 858"/>
                <a:gd name="T78" fmla="*/ 111 w 613"/>
                <a:gd name="T79" fmla="*/ 108 h 858"/>
                <a:gd name="T80" fmla="*/ 89 w 613"/>
                <a:gd name="T81" fmla="*/ 125 h 858"/>
                <a:gd name="T82" fmla="*/ 65 w 613"/>
                <a:gd name="T83" fmla="*/ 147 h 858"/>
                <a:gd name="T84" fmla="*/ 44 w 613"/>
                <a:gd name="T85" fmla="*/ 172 h 858"/>
                <a:gd name="T86" fmla="*/ 20 w 613"/>
                <a:gd name="T87" fmla="*/ 195 h 858"/>
                <a:gd name="T88" fmla="*/ 0 w 613"/>
                <a:gd name="T89" fmla="*/ 223 h 85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13" h="858">
                  <a:moveTo>
                    <a:pt x="0" y="203"/>
                  </a:moveTo>
                  <a:lnTo>
                    <a:pt x="47" y="858"/>
                  </a:lnTo>
                  <a:lnTo>
                    <a:pt x="52" y="847"/>
                  </a:lnTo>
                  <a:lnTo>
                    <a:pt x="59" y="833"/>
                  </a:lnTo>
                  <a:lnTo>
                    <a:pt x="70" y="816"/>
                  </a:lnTo>
                  <a:lnTo>
                    <a:pt x="87" y="798"/>
                  </a:lnTo>
                  <a:lnTo>
                    <a:pt x="105" y="776"/>
                  </a:lnTo>
                  <a:lnTo>
                    <a:pt x="130" y="755"/>
                  </a:lnTo>
                  <a:lnTo>
                    <a:pt x="159" y="735"/>
                  </a:lnTo>
                  <a:lnTo>
                    <a:pt x="194" y="713"/>
                  </a:lnTo>
                  <a:lnTo>
                    <a:pt x="212" y="704"/>
                  </a:lnTo>
                  <a:lnTo>
                    <a:pt x="234" y="695"/>
                  </a:lnTo>
                  <a:lnTo>
                    <a:pt x="255" y="686"/>
                  </a:lnTo>
                  <a:lnTo>
                    <a:pt x="279" y="678"/>
                  </a:lnTo>
                  <a:lnTo>
                    <a:pt x="304" y="671"/>
                  </a:lnTo>
                  <a:lnTo>
                    <a:pt x="332" y="666"/>
                  </a:lnTo>
                  <a:lnTo>
                    <a:pt x="361" y="660"/>
                  </a:lnTo>
                  <a:lnTo>
                    <a:pt x="392" y="657"/>
                  </a:lnTo>
                  <a:lnTo>
                    <a:pt x="424" y="655"/>
                  </a:lnTo>
                  <a:lnTo>
                    <a:pt x="457" y="655"/>
                  </a:lnTo>
                  <a:lnTo>
                    <a:pt x="493" y="655"/>
                  </a:lnTo>
                  <a:lnTo>
                    <a:pt x="531" y="657"/>
                  </a:lnTo>
                  <a:lnTo>
                    <a:pt x="571" y="662"/>
                  </a:lnTo>
                  <a:lnTo>
                    <a:pt x="613" y="667"/>
                  </a:lnTo>
                  <a:lnTo>
                    <a:pt x="524" y="14"/>
                  </a:lnTo>
                  <a:lnTo>
                    <a:pt x="510" y="11"/>
                  </a:lnTo>
                  <a:lnTo>
                    <a:pt x="471" y="3"/>
                  </a:lnTo>
                  <a:lnTo>
                    <a:pt x="444" y="1"/>
                  </a:lnTo>
                  <a:lnTo>
                    <a:pt x="412" y="0"/>
                  </a:lnTo>
                  <a:lnTo>
                    <a:pt x="377" y="0"/>
                  </a:lnTo>
                  <a:lnTo>
                    <a:pt x="339" y="3"/>
                  </a:lnTo>
                  <a:lnTo>
                    <a:pt x="297" y="11"/>
                  </a:lnTo>
                  <a:lnTo>
                    <a:pt x="255" y="20"/>
                  </a:lnTo>
                  <a:lnTo>
                    <a:pt x="234" y="27"/>
                  </a:lnTo>
                  <a:lnTo>
                    <a:pt x="212" y="36"/>
                  </a:lnTo>
                  <a:lnTo>
                    <a:pt x="190" y="45"/>
                  </a:lnTo>
                  <a:lnTo>
                    <a:pt x="168" y="56"/>
                  </a:lnTo>
                  <a:lnTo>
                    <a:pt x="145" y="69"/>
                  </a:lnTo>
                  <a:lnTo>
                    <a:pt x="123" y="81"/>
                  </a:lnTo>
                  <a:lnTo>
                    <a:pt x="101" y="98"/>
                  </a:lnTo>
                  <a:lnTo>
                    <a:pt x="81" y="114"/>
                  </a:lnTo>
                  <a:lnTo>
                    <a:pt x="59" y="134"/>
                  </a:lnTo>
                  <a:lnTo>
                    <a:pt x="40" y="156"/>
                  </a:lnTo>
                  <a:lnTo>
                    <a:pt x="18" y="177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452"/>
            <p:cNvSpPr>
              <a:spLocks/>
            </p:cNvSpPr>
            <p:nvPr/>
          </p:nvSpPr>
          <p:spPr bwMode="auto">
            <a:xfrm>
              <a:off x="3002" y="1644"/>
              <a:ext cx="657" cy="441"/>
            </a:xfrm>
            <a:custGeom>
              <a:avLst/>
              <a:gdLst>
                <a:gd name="T0" fmla="*/ 627 w 597"/>
                <a:gd name="T1" fmla="*/ 22 h 400"/>
                <a:gd name="T2" fmla="*/ 607 w 597"/>
                <a:gd name="T3" fmla="*/ 19 h 400"/>
                <a:gd name="T4" fmla="*/ 549 w 597"/>
                <a:gd name="T5" fmla="*/ 9 h 400"/>
                <a:gd name="T6" fmla="*/ 510 w 597"/>
                <a:gd name="T7" fmla="*/ 4 h 400"/>
                <a:gd name="T8" fmla="*/ 466 w 597"/>
                <a:gd name="T9" fmla="*/ 2 h 400"/>
                <a:gd name="T10" fmla="*/ 416 w 597"/>
                <a:gd name="T11" fmla="*/ 0 h 400"/>
                <a:gd name="T12" fmla="*/ 364 w 597"/>
                <a:gd name="T13" fmla="*/ 2 h 400"/>
                <a:gd name="T14" fmla="*/ 311 w 597"/>
                <a:gd name="T15" fmla="*/ 9 h 400"/>
                <a:gd name="T16" fmla="*/ 284 w 597"/>
                <a:gd name="T17" fmla="*/ 14 h 400"/>
                <a:gd name="T18" fmla="*/ 258 w 597"/>
                <a:gd name="T19" fmla="*/ 20 h 400"/>
                <a:gd name="T20" fmla="*/ 232 w 597"/>
                <a:gd name="T21" fmla="*/ 26 h 400"/>
                <a:gd name="T22" fmla="*/ 206 w 597"/>
                <a:gd name="T23" fmla="*/ 34 h 400"/>
                <a:gd name="T24" fmla="*/ 180 w 597"/>
                <a:gd name="T25" fmla="*/ 44 h 400"/>
                <a:gd name="T26" fmla="*/ 156 w 597"/>
                <a:gd name="T27" fmla="*/ 56 h 400"/>
                <a:gd name="T28" fmla="*/ 132 w 597"/>
                <a:gd name="T29" fmla="*/ 71 h 400"/>
                <a:gd name="T30" fmla="*/ 108 w 597"/>
                <a:gd name="T31" fmla="*/ 86 h 400"/>
                <a:gd name="T32" fmla="*/ 86 w 597"/>
                <a:gd name="T33" fmla="*/ 103 h 400"/>
                <a:gd name="T34" fmla="*/ 66 w 597"/>
                <a:gd name="T35" fmla="*/ 122 h 400"/>
                <a:gd name="T36" fmla="*/ 46 w 597"/>
                <a:gd name="T37" fmla="*/ 144 h 400"/>
                <a:gd name="T38" fmla="*/ 31 w 597"/>
                <a:gd name="T39" fmla="*/ 169 h 400"/>
                <a:gd name="T40" fmla="*/ 14 w 597"/>
                <a:gd name="T41" fmla="*/ 194 h 400"/>
                <a:gd name="T42" fmla="*/ 0 w 597"/>
                <a:gd name="T43" fmla="*/ 223 h 400"/>
                <a:gd name="T44" fmla="*/ 0 w 597"/>
                <a:gd name="T45" fmla="*/ 441 h 400"/>
                <a:gd name="T46" fmla="*/ 9 w 597"/>
                <a:gd name="T47" fmla="*/ 429 h 400"/>
                <a:gd name="T48" fmla="*/ 19 w 597"/>
                <a:gd name="T49" fmla="*/ 415 h 400"/>
                <a:gd name="T50" fmla="*/ 32 w 597"/>
                <a:gd name="T51" fmla="*/ 397 h 400"/>
                <a:gd name="T52" fmla="*/ 52 w 597"/>
                <a:gd name="T53" fmla="*/ 376 h 400"/>
                <a:gd name="T54" fmla="*/ 76 w 597"/>
                <a:gd name="T55" fmla="*/ 354 h 400"/>
                <a:gd name="T56" fmla="*/ 106 w 597"/>
                <a:gd name="T57" fmla="*/ 331 h 400"/>
                <a:gd name="T58" fmla="*/ 140 w 597"/>
                <a:gd name="T59" fmla="*/ 306 h 400"/>
                <a:gd name="T60" fmla="*/ 182 w 597"/>
                <a:gd name="T61" fmla="*/ 284 h 400"/>
                <a:gd name="T62" fmla="*/ 204 w 597"/>
                <a:gd name="T63" fmla="*/ 272 h 400"/>
                <a:gd name="T64" fmla="*/ 228 w 597"/>
                <a:gd name="T65" fmla="*/ 262 h 400"/>
                <a:gd name="T66" fmla="*/ 256 w 597"/>
                <a:gd name="T67" fmla="*/ 252 h 400"/>
                <a:gd name="T68" fmla="*/ 282 w 597"/>
                <a:gd name="T69" fmla="*/ 245 h 400"/>
                <a:gd name="T70" fmla="*/ 311 w 597"/>
                <a:gd name="T71" fmla="*/ 236 h 400"/>
                <a:gd name="T72" fmla="*/ 343 w 597"/>
                <a:gd name="T73" fmla="*/ 230 h 400"/>
                <a:gd name="T74" fmla="*/ 376 w 597"/>
                <a:gd name="T75" fmla="*/ 225 h 400"/>
                <a:gd name="T76" fmla="*/ 409 w 597"/>
                <a:gd name="T77" fmla="*/ 221 h 400"/>
                <a:gd name="T78" fmla="*/ 448 w 597"/>
                <a:gd name="T79" fmla="*/ 218 h 400"/>
                <a:gd name="T80" fmla="*/ 485 w 597"/>
                <a:gd name="T81" fmla="*/ 216 h 400"/>
                <a:gd name="T82" fmla="*/ 526 w 597"/>
                <a:gd name="T83" fmla="*/ 218 h 400"/>
                <a:gd name="T84" fmla="*/ 568 w 597"/>
                <a:gd name="T85" fmla="*/ 221 h 400"/>
                <a:gd name="T86" fmla="*/ 612 w 597"/>
                <a:gd name="T87" fmla="*/ 225 h 400"/>
                <a:gd name="T88" fmla="*/ 657 w 597"/>
                <a:gd name="T89" fmla="*/ 230 h 400"/>
                <a:gd name="T90" fmla="*/ 627 w 597"/>
                <a:gd name="T91" fmla="*/ 22 h 40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597" h="400">
                  <a:moveTo>
                    <a:pt x="570" y="20"/>
                  </a:moveTo>
                  <a:lnTo>
                    <a:pt x="552" y="17"/>
                  </a:lnTo>
                  <a:lnTo>
                    <a:pt x="499" y="8"/>
                  </a:lnTo>
                  <a:lnTo>
                    <a:pt x="463" y="4"/>
                  </a:lnTo>
                  <a:lnTo>
                    <a:pt x="423" y="2"/>
                  </a:lnTo>
                  <a:lnTo>
                    <a:pt x="378" y="0"/>
                  </a:lnTo>
                  <a:lnTo>
                    <a:pt x="331" y="2"/>
                  </a:lnTo>
                  <a:lnTo>
                    <a:pt x="283" y="8"/>
                  </a:lnTo>
                  <a:lnTo>
                    <a:pt x="258" y="13"/>
                  </a:lnTo>
                  <a:lnTo>
                    <a:pt x="234" y="18"/>
                  </a:lnTo>
                  <a:lnTo>
                    <a:pt x="211" y="24"/>
                  </a:lnTo>
                  <a:lnTo>
                    <a:pt x="187" y="31"/>
                  </a:lnTo>
                  <a:lnTo>
                    <a:pt x="164" y="40"/>
                  </a:lnTo>
                  <a:lnTo>
                    <a:pt x="142" y="51"/>
                  </a:lnTo>
                  <a:lnTo>
                    <a:pt x="120" y="64"/>
                  </a:lnTo>
                  <a:lnTo>
                    <a:pt x="98" y="78"/>
                  </a:lnTo>
                  <a:lnTo>
                    <a:pt x="78" y="93"/>
                  </a:lnTo>
                  <a:lnTo>
                    <a:pt x="60" y="111"/>
                  </a:lnTo>
                  <a:lnTo>
                    <a:pt x="42" y="131"/>
                  </a:lnTo>
                  <a:lnTo>
                    <a:pt x="28" y="153"/>
                  </a:lnTo>
                  <a:lnTo>
                    <a:pt x="13" y="176"/>
                  </a:lnTo>
                  <a:lnTo>
                    <a:pt x="0" y="202"/>
                  </a:lnTo>
                  <a:lnTo>
                    <a:pt x="0" y="400"/>
                  </a:lnTo>
                  <a:lnTo>
                    <a:pt x="8" y="389"/>
                  </a:lnTo>
                  <a:lnTo>
                    <a:pt x="17" y="376"/>
                  </a:lnTo>
                  <a:lnTo>
                    <a:pt x="29" y="360"/>
                  </a:lnTo>
                  <a:lnTo>
                    <a:pt x="47" y="341"/>
                  </a:lnTo>
                  <a:lnTo>
                    <a:pt x="69" y="321"/>
                  </a:lnTo>
                  <a:lnTo>
                    <a:pt x="96" y="300"/>
                  </a:lnTo>
                  <a:lnTo>
                    <a:pt x="127" y="278"/>
                  </a:lnTo>
                  <a:lnTo>
                    <a:pt x="165" y="258"/>
                  </a:lnTo>
                  <a:lnTo>
                    <a:pt x="185" y="247"/>
                  </a:lnTo>
                  <a:lnTo>
                    <a:pt x="207" y="238"/>
                  </a:lnTo>
                  <a:lnTo>
                    <a:pt x="233" y="229"/>
                  </a:lnTo>
                  <a:lnTo>
                    <a:pt x="256" y="222"/>
                  </a:lnTo>
                  <a:lnTo>
                    <a:pt x="283" y="214"/>
                  </a:lnTo>
                  <a:lnTo>
                    <a:pt x="312" y="209"/>
                  </a:lnTo>
                  <a:lnTo>
                    <a:pt x="342" y="204"/>
                  </a:lnTo>
                  <a:lnTo>
                    <a:pt x="372" y="200"/>
                  </a:lnTo>
                  <a:lnTo>
                    <a:pt x="407" y="198"/>
                  </a:lnTo>
                  <a:lnTo>
                    <a:pt x="441" y="196"/>
                  </a:lnTo>
                  <a:lnTo>
                    <a:pt x="478" y="198"/>
                  </a:lnTo>
                  <a:lnTo>
                    <a:pt x="516" y="200"/>
                  </a:lnTo>
                  <a:lnTo>
                    <a:pt x="556" y="204"/>
                  </a:lnTo>
                  <a:lnTo>
                    <a:pt x="597" y="209"/>
                  </a:lnTo>
                  <a:lnTo>
                    <a:pt x="570" y="2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453"/>
            <p:cNvSpPr>
              <a:spLocks/>
            </p:cNvSpPr>
            <p:nvPr/>
          </p:nvSpPr>
          <p:spPr bwMode="auto">
            <a:xfrm>
              <a:off x="3002" y="1940"/>
              <a:ext cx="794" cy="1185"/>
            </a:xfrm>
            <a:custGeom>
              <a:avLst/>
              <a:gdLst>
                <a:gd name="T0" fmla="*/ 0 w 721"/>
                <a:gd name="T1" fmla="*/ 199 h 1076"/>
                <a:gd name="T2" fmla="*/ 70 w 721"/>
                <a:gd name="T3" fmla="*/ 1185 h 1076"/>
                <a:gd name="T4" fmla="*/ 78 w 721"/>
                <a:gd name="T5" fmla="*/ 1175 h 1076"/>
                <a:gd name="T6" fmla="*/ 90 w 721"/>
                <a:gd name="T7" fmla="*/ 1163 h 1076"/>
                <a:gd name="T8" fmla="*/ 106 w 721"/>
                <a:gd name="T9" fmla="*/ 1148 h 1076"/>
                <a:gd name="T10" fmla="*/ 128 w 721"/>
                <a:gd name="T11" fmla="*/ 1131 h 1076"/>
                <a:gd name="T12" fmla="*/ 154 w 721"/>
                <a:gd name="T13" fmla="*/ 1111 h 1076"/>
                <a:gd name="T14" fmla="*/ 188 w 721"/>
                <a:gd name="T15" fmla="*/ 1091 h 1076"/>
                <a:gd name="T16" fmla="*/ 226 w 721"/>
                <a:gd name="T17" fmla="*/ 1069 h 1076"/>
                <a:gd name="T18" fmla="*/ 272 w 721"/>
                <a:gd name="T19" fmla="*/ 1050 h 1076"/>
                <a:gd name="T20" fmla="*/ 324 w 721"/>
                <a:gd name="T21" fmla="*/ 1031 h 1076"/>
                <a:gd name="T22" fmla="*/ 382 w 721"/>
                <a:gd name="T23" fmla="*/ 1015 h 1076"/>
                <a:gd name="T24" fmla="*/ 416 w 721"/>
                <a:gd name="T25" fmla="*/ 1008 h 1076"/>
                <a:gd name="T26" fmla="*/ 450 w 721"/>
                <a:gd name="T27" fmla="*/ 1001 h 1076"/>
                <a:gd name="T28" fmla="*/ 486 w 721"/>
                <a:gd name="T29" fmla="*/ 997 h 1076"/>
                <a:gd name="T30" fmla="*/ 524 w 721"/>
                <a:gd name="T31" fmla="*/ 991 h 1076"/>
                <a:gd name="T32" fmla="*/ 564 w 721"/>
                <a:gd name="T33" fmla="*/ 989 h 1076"/>
                <a:gd name="T34" fmla="*/ 606 w 721"/>
                <a:gd name="T35" fmla="*/ 987 h 1076"/>
                <a:gd name="T36" fmla="*/ 650 w 721"/>
                <a:gd name="T37" fmla="*/ 987 h 1076"/>
                <a:gd name="T38" fmla="*/ 696 w 721"/>
                <a:gd name="T39" fmla="*/ 987 h 1076"/>
                <a:gd name="T40" fmla="*/ 743 w 721"/>
                <a:gd name="T41" fmla="*/ 989 h 1076"/>
                <a:gd name="T42" fmla="*/ 794 w 721"/>
                <a:gd name="T43" fmla="*/ 993 h 1076"/>
                <a:gd name="T44" fmla="*/ 657 w 721"/>
                <a:gd name="T45" fmla="*/ 0 h 1076"/>
                <a:gd name="T46" fmla="*/ 635 w 721"/>
                <a:gd name="T47" fmla="*/ 0 h 1076"/>
                <a:gd name="T48" fmla="*/ 578 w 721"/>
                <a:gd name="T49" fmla="*/ 2 h 1076"/>
                <a:gd name="T50" fmla="*/ 492 w 721"/>
                <a:gd name="T51" fmla="*/ 10 h 1076"/>
                <a:gd name="T52" fmla="*/ 442 w 721"/>
                <a:gd name="T53" fmla="*/ 15 h 1076"/>
                <a:gd name="T54" fmla="*/ 390 w 721"/>
                <a:gd name="T55" fmla="*/ 24 h 1076"/>
                <a:gd name="T56" fmla="*/ 334 w 721"/>
                <a:gd name="T57" fmla="*/ 34 h 1076"/>
                <a:gd name="T58" fmla="*/ 280 w 721"/>
                <a:gd name="T59" fmla="*/ 46 h 1076"/>
                <a:gd name="T60" fmla="*/ 225 w 721"/>
                <a:gd name="T61" fmla="*/ 62 h 1076"/>
                <a:gd name="T62" fmla="*/ 172 w 721"/>
                <a:gd name="T63" fmla="*/ 81 h 1076"/>
                <a:gd name="T64" fmla="*/ 146 w 721"/>
                <a:gd name="T65" fmla="*/ 94 h 1076"/>
                <a:gd name="T66" fmla="*/ 120 w 721"/>
                <a:gd name="T67" fmla="*/ 106 h 1076"/>
                <a:gd name="T68" fmla="*/ 98 w 721"/>
                <a:gd name="T69" fmla="*/ 118 h 1076"/>
                <a:gd name="T70" fmla="*/ 74 w 721"/>
                <a:gd name="T71" fmla="*/ 132 h 1076"/>
                <a:gd name="T72" fmla="*/ 54 w 721"/>
                <a:gd name="T73" fmla="*/ 148 h 1076"/>
                <a:gd name="T74" fmla="*/ 34 w 721"/>
                <a:gd name="T75" fmla="*/ 164 h 1076"/>
                <a:gd name="T76" fmla="*/ 17 w 721"/>
                <a:gd name="T77" fmla="*/ 182 h 1076"/>
                <a:gd name="T78" fmla="*/ 0 w 721"/>
                <a:gd name="T79" fmla="*/ 199 h 10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721" h="1076">
                  <a:moveTo>
                    <a:pt x="0" y="181"/>
                  </a:moveTo>
                  <a:lnTo>
                    <a:pt x="64" y="1076"/>
                  </a:lnTo>
                  <a:lnTo>
                    <a:pt x="71" y="1067"/>
                  </a:lnTo>
                  <a:lnTo>
                    <a:pt x="82" y="1056"/>
                  </a:lnTo>
                  <a:lnTo>
                    <a:pt x="96" y="1042"/>
                  </a:lnTo>
                  <a:lnTo>
                    <a:pt x="116" y="1027"/>
                  </a:lnTo>
                  <a:lnTo>
                    <a:pt x="140" y="1009"/>
                  </a:lnTo>
                  <a:lnTo>
                    <a:pt x="171" y="991"/>
                  </a:lnTo>
                  <a:lnTo>
                    <a:pt x="205" y="971"/>
                  </a:lnTo>
                  <a:lnTo>
                    <a:pt x="247" y="953"/>
                  </a:lnTo>
                  <a:lnTo>
                    <a:pt x="294" y="936"/>
                  </a:lnTo>
                  <a:lnTo>
                    <a:pt x="347" y="922"/>
                  </a:lnTo>
                  <a:lnTo>
                    <a:pt x="378" y="915"/>
                  </a:lnTo>
                  <a:lnTo>
                    <a:pt x="409" y="909"/>
                  </a:lnTo>
                  <a:lnTo>
                    <a:pt x="441" y="905"/>
                  </a:lnTo>
                  <a:lnTo>
                    <a:pt x="476" y="900"/>
                  </a:lnTo>
                  <a:lnTo>
                    <a:pt x="512" y="898"/>
                  </a:lnTo>
                  <a:lnTo>
                    <a:pt x="550" y="896"/>
                  </a:lnTo>
                  <a:lnTo>
                    <a:pt x="590" y="896"/>
                  </a:lnTo>
                  <a:lnTo>
                    <a:pt x="632" y="896"/>
                  </a:lnTo>
                  <a:lnTo>
                    <a:pt x="675" y="898"/>
                  </a:lnTo>
                  <a:lnTo>
                    <a:pt x="721" y="902"/>
                  </a:lnTo>
                  <a:lnTo>
                    <a:pt x="597" y="0"/>
                  </a:lnTo>
                  <a:lnTo>
                    <a:pt x="577" y="0"/>
                  </a:lnTo>
                  <a:lnTo>
                    <a:pt x="525" y="2"/>
                  </a:lnTo>
                  <a:lnTo>
                    <a:pt x="447" y="9"/>
                  </a:lnTo>
                  <a:lnTo>
                    <a:pt x="401" y="14"/>
                  </a:lnTo>
                  <a:lnTo>
                    <a:pt x="354" y="22"/>
                  </a:lnTo>
                  <a:lnTo>
                    <a:pt x="303" y="31"/>
                  </a:lnTo>
                  <a:lnTo>
                    <a:pt x="254" y="42"/>
                  </a:lnTo>
                  <a:lnTo>
                    <a:pt x="204" y="56"/>
                  </a:lnTo>
                  <a:lnTo>
                    <a:pt x="156" y="74"/>
                  </a:lnTo>
                  <a:lnTo>
                    <a:pt x="133" y="85"/>
                  </a:lnTo>
                  <a:lnTo>
                    <a:pt x="109" y="96"/>
                  </a:lnTo>
                  <a:lnTo>
                    <a:pt x="89" y="107"/>
                  </a:lnTo>
                  <a:lnTo>
                    <a:pt x="67" y="120"/>
                  </a:lnTo>
                  <a:lnTo>
                    <a:pt x="49" y="134"/>
                  </a:lnTo>
                  <a:lnTo>
                    <a:pt x="31" y="149"/>
                  </a:lnTo>
                  <a:lnTo>
                    <a:pt x="15" y="165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454"/>
            <p:cNvSpPr>
              <a:spLocks/>
            </p:cNvSpPr>
            <p:nvPr/>
          </p:nvSpPr>
          <p:spPr bwMode="auto">
            <a:xfrm>
              <a:off x="3561" y="844"/>
              <a:ext cx="772" cy="459"/>
            </a:xfrm>
            <a:custGeom>
              <a:avLst/>
              <a:gdLst>
                <a:gd name="T0" fmla="*/ 0 w 701"/>
                <a:gd name="T1" fmla="*/ 0 h 417"/>
                <a:gd name="T2" fmla="*/ 48 w 701"/>
                <a:gd name="T3" fmla="*/ 389 h 417"/>
                <a:gd name="T4" fmla="*/ 772 w 701"/>
                <a:gd name="T5" fmla="*/ 459 h 417"/>
                <a:gd name="T6" fmla="*/ 703 w 701"/>
                <a:gd name="T7" fmla="*/ 86 h 417"/>
                <a:gd name="T8" fmla="*/ 0 w 701"/>
                <a:gd name="T9" fmla="*/ 0 h 4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1" h="417">
                  <a:moveTo>
                    <a:pt x="0" y="0"/>
                  </a:moveTo>
                  <a:lnTo>
                    <a:pt x="44" y="353"/>
                  </a:lnTo>
                  <a:lnTo>
                    <a:pt x="701" y="417"/>
                  </a:lnTo>
                  <a:lnTo>
                    <a:pt x="638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455"/>
            <p:cNvSpPr>
              <a:spLocks/>
            </p:cNvSpPr>
            <p:nvPr/>
          </p:nvSpPr>
          <p:spPr bwMode="auto">
            <a:xfrm>
              <a:off x="3622" y="1277"/>
              <a:ext cx="755" cy="264"/>
            </a:xfrm>
            <a:custGeom>
              <a:avLst/>
              <a:gdLst>
                <a:gd name="T0" fmla="*/ 0 w 686"/>
                <a:gd name="T1" fmla="*/ 0 h 240"/>
                <a:gd name="T2" fmla="*/ 26 w 686"/>
                <a:gd name="T3" fmla="*/ 178 h 240"/>
                <a:gd name="T4" fmla="*/ 755 w 686"/>
                <a:gd name="T5" fmla="*/ 264 h 240"/>
                <a:gd name="T6" fmla="*/ 711 w 686"/>
                <a:gd name="T7" fmla="*/ 74 h 240"/>
                <a:gd name="T8" fmla="*/ 0 w 686"/>
                <a:gd name="T9" fmla="*/ 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6" h="240">
                  <a:moveTo>
                    <a:pt x="0" y="0"/>
                  </a:moveTo>
                  <a:lnTo>
                    <a:pt x="24" y="162"/>
                  </a:lnTo>
                  <a:lnTo>
                    <a:pt x="686" y="240"/>
                  </a:lnTo>
                  <a:lnTo>
                    <a:pt x="646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456"/>
            <p:cNvSpPr>
              <a:spLocks/>
            </p:cNvSpPr>
            <p:nvPr/>
          </p:nvSpPr>
          <p:spPr bwMode="auto">
            <a:xfrm>
              <a:off x="3659" y="1502"/>
              <a:ext cx="1024" cy="1507"/>
            </a:xfrm>
            <a:custGeom>
              <a:avLst/>
              <a:gdLst>
                <a:gd name="T0" fmla="*/ 0 w 930"/>
                <a:gd name="T1" fmla="*/ 0 h 1369"/>
                <a:gd name="T2" fmla="*/ 718 w 930"/>
                <a:gd name="T3" fmla="*/ 80 h 1369"/>
                <a:gd name="T4" fmla="*/ 1024 w 930"/>
                <a:gd name="T5" fmla="*/ 1507 h 1369"/>
                <a:gd name="T6" fmla="*/ 900 w 930"/>
                <a:gd name="T7" fmla="*/ 1490 h 1369"/>
                <a:gd name="T8" fmla="*/ 622 w 930"/>
                <a:gd name="T9" fmla="*/ 1459 h 1369"/>
                <a:gd name="T10" fmla="*/ 472 w 930"/>
                <a:gd name="T11" fmla="*/ 1445 h 1369"/>
                <a:gd name="T12" fmla="*/ 338 w 930"/>
                <a:gd name="T13" fmla="*/ 1433 h 1369"/>
                <a:gd name="T14" fmla="*/ 282 w 930"/>
                <a:gd name="T15" fmla="*/ 1429 h 1369"/>
                <a:gd name="T16" fmla="*/ 237 w 930"/>
                <a:gd name="T17" fmla="*/ 1427 h 1369"/>
                <a:gd name="T18" fmla="*/ 205 w 930"/>
                <a:gd name="T19" fmla="*/ 1429 h 1369"/>
                <a:gd name="T20" fmla="*/ 194 w 930"/>
                <a:gd name="T21" fmla="*/ 1429 h 1369"/>
                <a:gd name="T22" fmla="*/ 188 w 930"/>
                <a:gd name="T23" fmla="*/ 1431 h 1369"/>
                <a:gd name="T24" fmla="*/ 0 w 930"/>
                <a:gd name="T25" fmla="*/ 0 h 136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30" h="1369">
                  <a:moveTo>
                    <a:pt x="0" y="0"/>
                  </a:moveTo>
                  <a:lnTo>
                    <a:pt x="652" y="73"/>
                  </a:lnTo>
                  <a:lnTo>
                    <a:pt x="930" y="1369"/>
                  </a:lnTo>
                  <a:lnTo>
                    <a:pt x="817" y="1354"/>
                  </a:lnTo>
                  <a:lnTo>
                    <a:pt x="565" y="1325"/>
                  </a:lnTo>
                  <a:lnTo>
                    <a:pt x="429" y="1313"/>
                  </a:lnTo>
                  <a:lnTo>
                    <a:pt x="307" y="1302"/>
                  </a:lnTo>
                  <a:lnTo>
                    <a:pt x="256" y="1298"/>
                  </a:lnTo>
                  <a:lnTo>
                    <a:pt x="215" y="1296"/>
                  </a:lnTo>
                  <a:lnTo>
                    <a:pt x="186" y="1298"/>
                  </a:lnTo>
                  <a:lnTo>
                    <a:pt x="176" y="1298"/>
                  </a:lnTo>
                  <a:lnTo>
                    <a:pt x="171" y="1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45"/>
          <p:cNvSpPr>
            <a:spLocks/>
          </p:cNvSpPr>
          <p:nvPr/>
        </p:nvSpPr>
        <p:spPr bwMode="auto">
          <a:xfrm>
            <a:off x="2466975" y="393700"/>
            <a:ext cx="4283075" cy="6049963"/>
          </a:xfrm>
          <a:custGeom>
            <a:avLst/>
            <a:gdLst>
              <a:gd name="T0" fmla="*/ 4193408 w 2866"/>
              <a:gd name="T1" fmla="*/ 155575 h 3811"/>
              <a:gd name="T2" fmla="*/ 4163520 w 2866"/>
              <a:gd name="T3" fmla="*/ 79375 h 3811"/>
              <a:gd name="T4" fmla="*/ 4163520 w 2866"/>
              <a:gd name="T5" fmla="*/ 79375 h 3811"/>
              <a:gd name="T6" fmla="*/ 4163520 w 2866"/>
              <a:gd name="T7" fmla="*/ 66675 h 3811"/>
              <a:gd name="T8" fmla="*/ 4160531 w 2866"/>
              <a:gd name="T9" fmla="*/ 53975 h 3811"/>
              <a:gd name="T10" fmla="*/ 4157542 w 2866"/>
              <a:gd name="T11" fmla="*/ 44450 h 3811"/>
              <a:gd name="T12" fmla="*/ 4151564 w 2866"/>
              <a:gd name="T13" fmla="*/ 34925 h 3811"/>
              <a:gd name="T14" fmla="*/ 4136620 w 2866"/>
              <a:gd name="T15" fmla="*/ 19050 h 3811"/>
              <a:gd name="T16" fmla="*/ 4121675 w 2866"/>
              <a:gd name="T17" fmla="*/ 12700 h 3811"/>
              <a:gd name="T18" fmla="*/ 4106731 w 2866"/>
              <a:gd name="T19" fmla="*/ 6350 h 3811"/>
              <a:gd name="T20" fmla="*/ 4091786 w 2866"/>
              <a:gd name="T21" fmla="*/ 3175 h 3811"/>
              <a:gd name="T22" fmla="*/ 4076842 w 2866"/>
              <a:gd name="T23" fmla="*/ 0 h 3811"/>
              <a:gd name="T24" fmla="*/ 137489 w 2866"/>
              <a:gd name="T25" fmla="*/ 0 h 3811"/>
              <a:gd name="T26" fmla="*/ 137489 w 2866"/>
              <a:gd name="T27" fmla="*/ 0 h 3811"/>
              <a:gd name="T28" fmla="*/ 113578 w 2866"/>
              <a:gd name="T29" fmla="*/ 6350 h 3811"/>
              <a:gd name="T30" fmla="*/ 92655 w 2866"/>
              <a:gd name="T31" fmla="*/ 12700 h 3811"/>
              <a:gd name="T32" fmla="*/ 68744 w 2866"/>
              <a:gd name="T33" fmla="*/ 25400 h 3811"/>
              <a:gd name="T34" fmla="*/ 41844 w 2866"/>
              <a:gd name="T35" fmla="*/ 44450 h 3811"/>
              <a:gd name="T36" fmla="*/ 32878 w 2866"/>
              <a:gd name="T37" fmla="*/ 57150 h 3811"/>
              <a:gd name="T38" fmla="*/ 20922 w 2866"/>
              <a:gd name="T39" fmla="*/ 69850 h 3811"/>
              <a:gd name="T40" fmla="*/ 11956 w 2866"/>
              <a:gd name="T41" fmla="*/ 85725 h 3811"/>
              <a:gd name="T42" fmla="*/ 5978 w 2866"/>
              <a:gd name="T43" fmla="*/ 104775 h 3811"/>
              <a:gd name="T44" fmla="*/ 0 w 2866"/>
              <a:gd name="T45" fmla="*/ 127000 h 3811"/>
              <a:gd name="T46" fmla="*/ 0 w 2866"/>
              <a:gd name="T47" fmla="*/ 149225 h 3811"/>
              <a:gd name="T48" fmla="*/ 0 w 2866"/>
              <a:gd name="T49" fmla="*/ 5862638 h 3811"/>
              <a:gd name="T50" fmla="*/ 0 w 2866"/>
              <a:gd name="T51" fmla="*/ 5862638 h 3811"/>
              <a:gd name="T52" fmla="*/ 2989 w 2866"/>
              <a:gd name="T53" fmla="*/ 5891213 h 3811"/>
              <a:gd name="T54" fmla="*/ 5978 w 2866"/>
              <a:gd name="T55" fmla="*/ 5916613 h 3811"/>
              <a:gd name="T56" fmla="*/ 17933 w 2866"/>
              <a:gd name="T57" fmla="*/ 5951538 h 3811"/>
              <a:gd name="T58" fmla="*/ 23911 w 2866"/>
              <a:gd name="T59" fmla="*/ 5967413 h 3811"/>
              <a:gd name="T60" fmla="*/ 32878 w 2866"/>
              <a:gd name="T61" fmla="*/ 5983288 h 3811"/>
              <a:gd name="T62" fmla="*/ 44833 w 2866"/>
              <a:gd name="T63" fmla="*/ 5999163 h 3811"/>
              <a:gd name="T64" fmla="*/ 56789 w 2866"/>
              <a:gd name="T65" fmla="*/ 6015038 h 3811"/>
              <a:gd name="T66" fmla="*/ 71733 w 2866"/>
              <a:gd name="T67" fmla="*/ 6027738 h 3811"/>
              <a:gd name="T68" fmla="*/ 89667 w 2866"/>
              <a:gd name="T69" fmla="*/ 6037263 h 3811"/>
              <a:gd name="T70" fmla="*/ 113578 w 2866"/>
              <a:gd name="T71" fmla="*/ 6046788 h 3811"/>
              <a:gd name="T72" fmla="*/ 137489 w 2866"/>
              <a:gd name="T73" fmla="*/ 6049963 h 3811"/>
              <a:gd name="T74" fmla="*/ 4127653 w 2866"/>
              <a:gd name="T75" fmla="*/ 6015038 h 3811"/>
              <a:gd name="T76" fmla="*/ 4127653 w 2866"/>
              <a:gd name="T77" fmla="*/ 6015038 h 3811"/>
              <a:gd name="T78" fmla="*/ 4154553 w 2866"/>
              <a:gd name="T79" fmla="*/ 6008688 h 3811"/>
              <a:gd name="T80" fmla="*/ 4178464 w 2866"/>
              <a:gd name="T81" fmla="*/ 5999163 h 3811"/>
              <a:gd name="T82" fmla="*/ 4199386 w 2866"/>
              <a:gd name="T83" fmla="*/ 5986463 h 3811"/>
              <a:gd name="T84" fmla="*/ 4217319 w 2866"/>
              <a:gd name="T85" fmla="*/ 5973763 h 3811"/>
              <a:gd name="T86" fmla="*/ 4232264 w 2866"/>
              <a:gd name="T87" fmla="*/ 5961063 h 3811"/>
              <a:gd name="T88" fmla="*/ 4244219 w 2866"/>
              <a:gd name="T89" fmla="*/ 5945188 h 3811"/>
              <a:gd name="T90" fmla="*/ 4253186 w 2866"/>
              <a:gd name="T91" fmla="*/ 5929313 h 3811"/>
              <a:gd name="T92" fmla="*/ 4262153 w 2866"/>
              <a:gd name="T93" fmla="*/ 5910263 h 3811"/>
              <a:gd name="T94" fmla="*/ 4274108 w 2866"/>
              <a:gd name="T95" fmla="*/ 5878513 h 3811"/>
              <a:gd name="T96" fmla="*/ 4280086 w 2866"/>
              <a:gd name="T97" fmla="*/ 5853113 h 3811"/>
              <a:gd name="T98" fmla="*/ 4283075 w 2866"/>
              <a:gd name="T99" fmla="*/ 5827713 h 3811"/>
              <a:gd name="T100" fmla="*/ 4244219 w 2866"/>
              <a:gd name="T101" fmla="*/ 269875 h 3811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866" h="3811">
                <a:moveTo>
                  <a:pt x="2806" y="98"/>
                </a:moveTo>
                <a:lnTo>
                  <a:pt x="2786" y="50"/>
                </a:lnTo>
                <a:lnTo>
                  <a:pt x="2786" y="42"/>
                </a:lnTo>
                <a:lnTo>
                  <a:pt x="2784" y="34"/>
                </a:lnTo>
                <a:lnTo>
                  <a:pt x="2782" y="28"/>
                </a:lnTo>
                <a:lnTo>
                  <a:pt x="2778" y="22"/>
                </a:lnTo>
                <a:lnTo>
                  <a:pt x="2768" y="12"/>
                </a:lnTo>
                <a:lnTo>
                  <a:pt x="2758" y="8"/>
                </a:lnTo>
                <a:lnTo>
                  <a:pt x="2748" y="4"/>
                </a:lnTo>
                <a:lnTo>
                  <a:pt x="2738" y="2"/>
                </a:lnTo>
                <a:lnTo>
                  <a:pt x="2728" y="0"/>
                </a:lnTo>
                <a:lnTo>
                  <a:pt x="92" y="0"/>
                </a:lnTo>
                <a:lnTo>
                  <a:pt x="76" y="4"/>
                </a:lnTo>
                <a:lnTo>
                  <a:pt x="62" y="8"/>
                </a:lnTo>
                <a:lnTo>
                  <a:pt x="46" y="16"/>
                </a:lnTo>
                <a:lnTo>
                  <a:pt x="28" y="28"/>
                </a:lnTo>
                <a:lnTo>
                  <a:pt x="22" y="36"/>
                </a:lnTo>
                <a:lnTo>
                  <a:pt x="14" y="44"/>
                </a:lnTo>
                <a:lnTo>
                  <a:pt x="8" y="54"/>
                </a:lnTo>
                <a:lnTo>
                  <a:pt x="4" y="66"/>
                </a:lnTo>
                <a:lnTo>
                  <a:pt x="0" y="80"/>
                </a:lnTo>
                <a:lnTo>
                  <a:pt x="0" y="94"/>
                </a:lnTo>
                <a:lnTo>
                  <a:pt x="0" y="3693"/>
                </a:lnTo>
                <a:lnTo>
                  <a:pt x="2" y="3711"/>
                </a:lnTo>
                <a:lnTo>
                  <a:pt x="4" y="3727"/>
                </a:lnTo>
                <a:lnTo>
                  <a:pt x="12" y="3749"/>
                </a:lnTo>
                <a:lnTo>
                  <a:pt x="16" y="3759"/>
                </a:lnTo>
                <a:lnTo>
                  <a:pt x="22" y="3769"/>
                </a:lnTo>
                <a:lnTo>
                  <a:pt x="30" y="3779"/>
                </a:lnTo>
                <a:lnTo>
                  <a:pt x="38" y="3789"/>
                </a:lnTo>
                <a:lnTo>
                  <a:pt x="48" y="3797"/>
                </a:lnTo>
                <a:lnTo>
                  <a:pt x="60" y="3803"/>
                </a:lnTo>
                <a:lnTo>
                  <a:pt x="76" y="3809"/>
                </a:lnTo>
                <a:lnTo>
                  <a:pt x="92" y="3811"/>
                </a:lnTo>
                <a:lnTo>
                  <a:pt x="2762" y="3789"/>
                </a:lnTo>
                <a:lnTo>
                  <a:pt x="2780" y="3785"/>
                </a:lnTo>
                <a:lnTo>
                  <a:pt x="2796" y="3779"/>
                </a:lnTo>
                <a:lnTo>
                  <a:pt x="2810" y="3771"/>
                </a:lnTo>
                <a:lnTo>
                  <a:pt x="2822" y="3763"/>
                </a:lnTo>
                <a:lnTo>
                  <a:pt x="2832" y="3755"/>
                </a:lnTo>
                <a:lnTo>
                  <a:pt x="2840" y="3745"/>
                </a:lnTo>
                <a:lnTo>
                  <a:pt x="2846" y="3735"/>
                </a:lnTo>
                <a:lnTo>
                  <a:pt x="2852" y="3723"/>
                </a:lnTo>
                <a:lnTo>
                  <a:pt x="2860" y="3703"/>
                </a:lnTo>
                <a:lnTo>
                  <a:pt x="2864" y="3687"/>
                </a:lnTo>
                <a:lnTo>
                  <a:pt x="2866" y="3671"/>
                </a:lnTo>
                <a:lnTo>
                  <a:pt x="2840" y="17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47"/>
          <p:cNvSpPr>
            <a:spLocks/>
          </p:cNvSpPr>
          <p:nvPr/>
        </p:nvSpPr>
        <p:spPr bwMode="auto">
          <a:xfrm>
            <a:off x="2559050" y="495300"/>
            <a:ext cx="4102100" cy="53975"/>
          </a:xfrm>
          <a:custGeom>
            <a:avLst/>
            <a:gdLst>
              <a:gd name="T0" fmla="*/ 0 w 2744"/>
              <a:gd name="T1" fmla="*/ 0 h 34"/>
              <a:gd name="T2" fmla="*/ 80726 w 2744"/>
              <a:gd name="T3" fmla="*/ 53975 h 34"/>
              <a:gd name="T4" fmla="*/ 4102100 w 2744"/>
              <a:gd name="T5" fmla="*/ 53975 h 34"/>
              <a:gd name="T6" fmla="*/ 3994465 w 2744"/>
              <a:gd name="T7" fmla="*/ 0 h 34"/>
              <a:gd name="T8" fmla="*/ 0 w 2744"/>
              <a:gd name="T9" fmla="*/ 0 h 3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44" h="34">
                <a:moveTo>
                  <a:pt x="0" y="0"/>
                </a:moveTo>
                <a:lnTo>
                  <a:pt x="54" y="34"/>
                </a:lnTo>
                <a:lnTo>
                  <a:pt x="2744" y="34"/>
                </a:lnTo>
                <a:lnTo>
                  <a:pt x="2672" y="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4" name="Group 54"/>
          <p:cNvGrpSpPr>
            <a:grpSpLocks/>
          </p:cNvGrpSpPr>
          <p:nvPr/>
        </p:nvGrpSpPr>
        <p:grpSpPr bwMode="auto">
          <a:xfrm>
            <a:off x="2466975" y="393700"/>
            <a:ext cx="4283075" cy="6053138"/>
            <a:chOff x="1554" y="248"/>
            <a:chExt cx="2698" cy="3813"/>
          </a:xfrm>
        </p:grpSpPr>
        <p:sp>
          <p:nvSpPr>
            <p:cNvPr id="5130" name="Freeform 46"/>
            <p:cNvSpPr>
              <a:spLocks/>
            </p:cNvSpPr>
            <p:nvPr/>
          </p:nvSpPr>
          <p:spPr bwMode="auto">
            <a:xfrm>
              <a:off x="1554" y="248"/>
              <a:ext cx="2698" cy="3811"/>
            </a:xfrm>
            <a:custGeom>
              <a:avLst/>
              <a:gdLst>
                <a:gd name="T0" fmla="*/ 2642 w 2866"/>
                <a:gd name="T1" fmla="*/ 98 h 3811"/>
                <a:gd name="T2" fmla="*/ 2623 w 2866"/>
                <a:gd name="T3" fmla="*/ 50 h 3811"/>
                <a:gd name="T4" fmla="*/ 2623 w 2866"/>
                <a:gd name="T5" fmla="*/ 50 h 3811"/>
                <a:gd name="T6" fmla="*/ 2623 w 2866"/>
                <a:gd name="T7" fmla="*/ 42 h 3811"/>
                <a:gd name="T8" fmla="*/ 2621 w 2866"/>
                <a:gd name="T9" fmla="*/ 34 h 3811"/>
                <a:gd name="T10" fmla="*/ 2619 w 2866"/>
                <a:gd name="T11" fmla="*/ 28 h 3811"/>
                <a:gd name="T12" fmla="*/ 2615 w 2866"/>
                <a:gd name="T13" fmla="*/ 22 h 3811"/>
                <a:gd name="T14" fmla="*/ 2606 w 2866"/>
                <a:gd name="T15" fmla="*/ 12 h 3811"/>
                <a:gd name="T16" fmla="*/ 2596 w 2866"/>
                <a:gd name="T17" fmla="*/ 8 h 3811"/>
                <a:gd name="T18" fmla="*/ 2587 w 2866"/>
                <a:gd name="T19" fmla="*/ 4 h 3811"/>
                <a:gd name="T20" fmla="*/ 2578 w 2866"/>
                <a:gd name="T21" fmla="*/ 2 h 3811"/>
                <a:gd name="T22" fmla="*/ 2568 w 2866"/>
                <a:gd name="T23" fmla="*/ 0 h 3811"/>
                <a:gd name="T24" fmla="*/ 87 w 2866"/>
                <a:gd name="T25" fmla="*/ 0 h 3811"/>
                <a:gd name="T26" fmla="*/ 87 w 2866"/>
                <a:gd name="T27" fmla="*/ 0 h 3811"/>
                <a:gd name="T28" fmla="*/ 72 w 2866"/>
                <a:gd name="T29" fmla="*/ 4 h 3811"/>
                <a:gd name="T30" fmla="*/ 58 w 2866"/>
                <a:gd name="T31" fmla="*/ 8 h 3811"/>
                <a:gd name="T32" fmla="*/ 43 w 2866"/>
                <a:gd name="T33" fmla="*/ 16 h 3811"/>
                <a:gd name="T34" fmla="*/ 26 w 2866"/>
                <a:gd name="T35" fmla="*/ 28 h 3811"/>
                <a:gd name="T36" fmla="*/ 21 w 2866"/>
                <a:gd name="T37" fmla="*/ 36 h 3811"/>
                <a:gd name="T38" fmla="*/ 13 w 2866"/>
                <a:gd name="T39" fmla="*/ 44 h 3811"/>
                <a:gd name="T40" fmla="*/ 8 w 2866"/>
                <a:gd name="T41" fmla="*/ 54 h 3811"/>
                <a:gd name="T42" fmla="*/ 4 w 2866"/>
                <a:gd name="T43" fmla="*/ 66 h 3811"/>
                <a:gd name="T44" fmla="*/ 0 w 2866"/>
                <a:gd name="T45" fmla="*/ 80 h 3811"/>
                <a:gd name="T46" fmla="*/ 0 w 2866"/>
                <a:gd name="T47" fmla="*/ 94 h 3811"/>
                <a:gd name="T48" fmla="*/ 0 w 2866"/>
                <a:gd name="T49" fmla="*/ 3693 h 3811"/>
                <a:gd name="T50" fmla="*/ 0 w 2866"/>
                <a:gd name="T51" fmla="*/ 3693 h 3811"/>
                <a:gd name="T52" fmla="*/ 2 w 2866"/>
                <a:gd name="T53" fmla="*/ 3711 h 3811"/>
                <a:gd name="T54" fmla="*/ 4 w 2866"/>
                <a:gd name="T55" fmla="*/ 3727 h 3811"/>
                <a:gd name="T56" fmla="*/ 11 w 2866"/>
                <a:gd name="T57" fmla="*/ 3749 h 3811"/>
                <a:gd name="T58" fmla="*/ 15 w 2866"/>
                <a:gd name="T59" fmla="*/ 3759 h 3811"/>
                <a:gd name="T60" fmla="*/ 21 w 2866"/>
                <a:gd name="T61" fmla="*/ 3769 h 3811"/>
                <a:gd name="T62" fmla="*/ 28 w 2866"/>
                <a:gd name="T63" fmla="*/ 3779 h 3811"/>
                <a:gd name="T64" fmla="*/ 36 w 2866"/>
                <a:gd name="T65" fmla="*/ 3789 h 3811"/>
                <a:gd name="T66" fmla="*/ 45 w 2866"/>
                <a:gd name="T67" fmla="*/ 3797 h 3811"/>
                <a:gd name="T68" fmla="*/ 56 w 2866"/>
                <a:gd name="T69" fmla="*/ 3803 h 3811"/>
                <a:gd name="T70" fmla="*/ 72 w 2866"/>
                <a:gd name="T71" fmla="*/ 3809 h 3811"/>
                <a:gd name="T72" fmla="*/ 87 w 2866"/>
                <a:gd name="T73" fmla="*/ 3811 h 3811"/>
                <a:gd name="T74" fmla="*/ 2600 w 2866"/>
                <a:gd name="T75" fmla="*/ 3789 h 3811"/>
                <a:gd name="T76" fmla="*/ 2600 w 2866"/>
                <a:gd name="T77" fmla="*/ 3789 h 3811"/>
                <a:gd name="T78" fmla="*/ 2617 w 2866"/>
                <a:gd name="T79" fmla="*/ 3785 h 3811"/>
                <a:gd name="T80" fmla="*/ 2632 w 2866"/>
                <a:gd name="T81" fmla="*/ 3779 h 3811"/>
                <a:gd name="T82" fmla="*/ 2645 w 2866"/>
                <a:gd name="T83" fmla="*/ 3771 h 3811"/>
                <a:gd name="T84" fmla="*/ 2657 w 2866"/>
                <a:gd name="T85" fmla="*/ 3763 h 3811"/>
                <a:gd name="T86" fmla="*/ 2666 w 2866"/>
                <a:gd name="T87" fmla="*/ 3755 h 3811"/>
                <a:gd name="T88" fmla="*/ 2674 w 2866"/>
                <a:gd name="T89" fmla="*/ 3745 h 3811"/>
                <a:gd name="T90" fmla="*/ 2679 w 2866"/>
                <a:gd name="T91" fmla="*/ 3735 h 3811"/>
                <a:gd name="T92" fmla="*/ 2685 w 2866"/>
                <a:gd name="T93" fmla="*/ 3723 h 3811"/>
                <a:gd name="T94" fmla="*/ 2692 w 2866"/>
                <a:gd name="T95" fmla="*/ 3703 h 3811"/>
                <a:gd name="T96" fmla="*/ 2696 w 2866"/>
                <a:gd name="T97" fmla="*/ 3687 h 3811"/>
                <a:gd name="T98" fmla="*/ 2698 w 2866"/>
                <a:gd name="T99" fmla="*/ 3671 h 3811"/>
                <a:gd name="T100" fmla="*/ 2674 w 2866"/>
                <a:gd name="T101" fmla="*/ 170 h 381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66" h="3811">
                  <a:moveTo>
                    <a:pt x="2806" y="98"/>
                  </a:moveTo>
                  <a:lnTo>
                    <a:pt x="2786" y="50"/>
                  </a:lnTo>
                  <a:lnTo>
                    <a:pt x="2786" y="42"/>
                  </a:lnTo>
                  <a:lnTo>
                    <a:pt x="2784" y="34"/>
                  </a:lnTo>
                  <a:lnTo>
                    <a:pt x="2782" y="28"/>
                  </a:lnTo>
                  <a:lnTo>
                    <a:pt x="2778" y="22"/>
                  </a:lnTo>
                  <a:lnTo>
                    <a:pt x="2768" y="12"/>
                  </a:lnTo>
                  <a:lnTo>
                    <a:pt x="2758" y="8"/>
                  </a:lnTo>
                  <a:lnTo>
                    <a:pt x="2748" y="4"/>
                  </a:lnTo>
                  <a:lnTo>
                    <a:pt x="2738" y="2"/>
                  </a:lnTo>
                  <a:lnTo>
                    <a:pt x="2728" y="0"/>
                  </a:lnTo>
                  <a:lnTo>
                    <a:pt x="92" y="0"/>
                  </a:lnTo>
                  <a:lnTo>
                    <a:pt x="76" y="4"/>
                  </a:lnTo>
                  <a:lnTo>
                    <a:pt x="62" y="8"/>
                  </a:lnTo>
                  <a:lnTo>
                    <a:pt x="46" y="16"/>
                  </a:lnTo>
                  <a:lnTo>
                    <a:pt x="28" y="28"/>
                  </a:lnTo>
                  <a:lnTo>
                    <a:pt x="22" y="36"/>
                  </a:lnTo>
                  <a:lnTo>
                    <a:pt x="14" y="44"/>
                  </a:lnTo>
                  <a:lnTo>
                    <a:pt x="8" y="54"/>
                  </a:lnTo>
                  <a:lnTo>
                    <a:pt x="4" y="66"/>
                  </a:lnTo>
                  <a:lnTo>
                    <a:pt x="0" y="80"/>
                  </a:lnTo>
                  <a:lnTo>
                    <a:pt x="0" y="94"/>
                  </a:lnTo>
                  <a:lnTo>
                    <a:pt x="0" y="3693"/>
                  </a:lnTo>
                  <a:lnTo>
                    <a:pt x="2" y="3711"/>
                  </a:lnTo>
                  <a:lnTo>
                    <a:pt x="4" y="3727"/>
                  </a:lnTo>
                  <a:lnTo>
                    <a:pt x="12" y="3749"/>
                  </a:lnTo>
                  <a:lnTo>
                    <a:pt x="16" y="3759"/>
                  </a:lnTo>
                  <a:lnTo>
                    <a:pt x="22" y="3769"/>
                  </a:lnTo>
                  <a:lnTo>
                    <a:pt x="30" y="3779"/>
                  </a:lnTo>
                  <a:lnTo>
                    <a:pt x="38" y="3789"/>
                  </a:lnTo>
                  <a:lnTo>
                    <a:pt x="48" y="3797"/>
                  </a:lnTo>
                  <a:lnTo>
                    <a:pt x="60" y="3803"/>
                  </a:lnTo>
                  <a:lnTo>
                    <a:pt x="76" y="3809"/>
                  </a:lnTo>
                  <a:lnTo>
                    <a:pt x="92" y="3811"/>
                  </a:lnTo>
                  <a:lnTo>
                    <a:pt x="2762" y="3789"/>
                  </a:lnTo>
                  <a:lnTo>
                    <a:pt x="2780" y="3785"/>
                  </a:lnTo>
                  <a:lnTo>
                    <a:pt x="2796" y="3779"/>
                  </a:lnTo>
                  <a:lnTo>
                    <a:pt x="2810" y="3771"/>
                  </a:lnTo>
                  <a:lnTo>
                    <a:pt x="2822" y="3763"/>
                  </a:lnTo>
                  <a:lnTo>
                    <a:pt x="2832" y="3755"/>
                  </a:lnTo>
                  <a:lnTo>
                    <a:pt x="2840" y="3745"/>
                  </a:lnTo>
                  <a:lnTo>
                    <a:pt x="2846" y="3735"/>
                  </a:lnTo>
                  <a:lnTo>
                    <a:pt x="2852" y="3723"/>
                  </a:lnTo>
                  <a:lnTo>
                    <a:pt x="2860" y="3703"/>
                  </a:lnTo>
                  <a:lnTo>
                    <a:pt x="2864" y="3687"/>
                  </a:lnTo>
                  <a:lnTo>
                    <a:pt x="2866" y="3671"/>
                  </a:lnTo>
                  <a:lnTo>
                    <a:pt x="2840" y="17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48"/>
            <p:cNvSpPr>
              <a:spLocks/>
            </p:cNvSpPr>
            <p:nvPr/>
          </p:nvSpPr>
          <p:spPr bwMode="auto">
            <a:xfrm>
              <a:off x="1554" y="276"/>
              <a:ext cx="139" cy="3785"/>
            </a:xfrm>
            <a:custGeom>
              <a:avLst/>
              <a:gdLst>
                <a:gd name="T0" fmla="*/ 118 w 148"/>
                <a:gd name="T1" fmla="*/ 76 h 3785"/>
                <a:gd name="T2" fmla="*/ 139 w 148"/>
                <a:gd name="T3" fmla="*/ 3783 h 3785"/>
                <a:gd name="T4" fmla="*/ 139 w 148"/>
                <a:gd name="T5" fmla="*/ 3783 h 3785"/>
                <a:gd name="T6" fmla="*/ 115 w 148"/>
                <a:gd name="T7" fmla="*/ 3785 h 3785"/>
                <a:gd name="T8" fmla="*/ 94 w 148"/>
                <a:gd name="T9" fmla="*/ 3785 h 3785"/>
                <a:gd name="T10" fmla="*/ 75 w 148"/>
                <a:gd name="T11" fmla="*/ 3783 h 3785"/>
                <a:gd name="T12" fmla="*/ 58 w 148"/>
                <a:gd name="T13" fmla="*/ 3777 h 3785"/>
                <a:gd name="T14" fmla="*/ 45 w 148"/>
                <a:gd name="T15" fmla="*/ 3767 h 3785"/>
                <a:gd name="T16" fmla="*/ 34 w 148"/>
                <a:gd name="T17" fmla="*/ 3757 h 3785"/>
                <a:gd name="T18" fmla="*/ 24 w 148"/>
                <a:gd name="T19" fmla="*/ 3747 h 3785"/>
                <a:gd name="T20" fmla="*/ 17 w 148"/>
                <a:gd name="T21" fmla="*/ 3735 h 3785"/>
                <a:gd name="T22" fmla="*/ 11 w 148"/>
                <a:gd name="T23" fmla="*/ 3723 h 3785"/>
                <a:gd name="T24" fmla="*/ 8 w 148"/>
                <a:gd name="T25" fmla="*/ 3709 h 3785"/>
                <a:gd name="T26" fmla="*/ 2 w 148"/>
                <a:gd name="T27" fmla="*/ 3687 h 3785"/>
                <a:gd name="T28" fmla="*/ 0 w 148"/>
                <a:gd name="T29" fmla="*/ 3671 h 3785"/>
                <a:gd name="T30" fmla="*/ 0 w 148"/>
                <a:gd name="T31" fmla="*/ 3665 h 3785"/>
                <a:gd name="T32" fmla="*/ 0 w 148"/>
                <a:gd name="T33" fmla="*/ 66 h 3785"/>
                <a:gd name="T34" fmla="*/ 0 w 148"/>
                <a:gd name="T35" fmla="*/ 66 h 3785"/>
                <a:gd name="T36" fmla="*/ 2 w 148"/>
                <a:gd name="T37" fmla="*/ 50 h 3785"/>
                <a:gd name="T38" fmla="*/ 4 w 148"/>
                <a:gd name="T39" fmla="*/ 36 h 3785"/>
                <a:gd name="T40" fmla="*/ 9 w 148"/>
                <a:gd name="T41" fmla="*/ 24 h 3785"/>
                <a:gd name="T42" fmla="*/ 15 w 148"/>
                <a:gd name="T43" fmla="*/ 14 h 3785"/>
                <a:gd name="T44" fmla="*/ 24 w 148"/>
                <a:gd name="T45" fmla="*/ 2 h 3785"/>
                <a:gd name="T46" fmla="*/ 30 w 148"/>
                <a:gd name="T47" fmla="*/ 0 h 3785"/>
                <a:gd name="T48" fmla="*/ 30 w 148"/>
                <a:gd name="T49" fmla="*/ 0 h 3785"/>
                <a:gd name="T50" fmla="*/ 28 w 148"/>
                <a:gd name="T51" fmla="*/ 2 h 3785"/>
                <a:gd name="T52" fmla="*/ 24 w 148"/>
                <a:gd name="T53" fmla="*/ 8 h 3785"/>
                <a:gd name="T54" fmla="*/ 21 w 148"/>
                <a:gd name="T55" fmla="*/ 18 h 3785"/>
                <a:gd name="T56" fmla="*/ 21 w 148"/>
                <a:gd name="T57" fmla="*/ 24 h 3785"/>
                <a:gd name="T58" fmla="*/ 21 w 148"/>
                <a:gd name="T59" fmla="*/ 30 h 3785"/>
                <a:gd name="T60" fmla="*/ 23 w 148"/>
                <a:gd name="T61" fmla="*/ 38 h 3785"/>
                <a:gd name="T62" fmla="*/ 28 w 148"/>
                <a:gd name="T63" fmla="*/ 44 h 3785"/>
                <a:gd name="T64" fmla="*/ 34 w 148"/>
                <a:gd name="T65" fmla="*/ 50 h 3785"/>
                <a:gd name="T66" fmla="*/ 45 w 148"/>
                <a:gd name="T67" fmla="*/ 56 h 3785"/>
                <a:gd name="T68" fmla="*/ 56 w 148"/>
                <a:gd name="T69" fmla="*/ 62 h 3785"/>
                <a:gd name="T70" fmla="*/ 73 w 148"/>
                <a:gd name="T71" fmla="*/ 68 h 3785"/>
                <a:gd name="T72" fmla="*/ 94 w 148"/>
                <a:gd name="T73" fmla="*/ 72 h 3785"/>
                <a:gd name="T74" fmla="*/ 118 w 148"/>
                <a:gd name="T75" fmla="*/ 76 h 3785"/>
                <a:gd name="T76" fmla="*/ 118 w 148"/>
                <a:gd name="T77" fmla="*/ 76 h 37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48" h="3785">
                  <a:moveTo>
                    <a:pt x="126" y="76"/>
                  </a:moveTo>
                  <a:lnTo>
                    <a:pt x="148" y="3783"/>
                  </a:lnTo>
                  <a:lnTo>
                    <a:pt x="122" y="3785"/>
                  </a:lnTo>
                  <a:lnTo>
                    <a:pt x="100" y="3785"/>
                  </a:lnTo>
                  <a:lnTo>
                    <a:pt x="80" y="3783"/>
                  </a:lnTo>
                  <a:lnTo>
                    <a:pt x="62" y="3777"/>
                  </a:lnTo>
                  <a:lnTo>
                    <a:pt x="48" y="3767"/>
                  </a:lnTo>
                  <a:lnTo>
                    <a:pt x="36" y="3757"/>
                  </a:lnTo>
                  <a:lnTo>
                    <a:pt x="26" y="3747"/>
                  </a:lnTo>
                  <a:lnTo>
                    <a:pt x="18" y="3735"/>
                  </a:lnTo>
                  <a:lnTo>
                    <a:pt x="12" y="3723"/>
                  </a:lnTo>
                  <a:lnTo>
                    <a:pt x="8" y="3709"/>
                  </a:lnTo>
                  <a:lnTo>
                    <a:pt x="2" y="3687"/>
                  </a:lnTo>
                  <a:lnTo>
                    <a:pt x="0" y="3671"/>
                  </a:lnTo>
                  <a:lnTo>
                    <a:pt x="0" y="3665"/>
                  </a:lnTo>
                  <a:lnTo>
                    <a:pt x="0" y="66"/>
                  </a:lnTo>
                  <a:lnTo>
                    <a:pt x="2" y="50"/>
                  </a:lnTo>
                  <a:lnTo>
                    <a:pt x="4" y="36"/>
                  </a:lnTo>
                  <a:lnTo>
                    <a:pt x="10" y="24"/>
                  </a:lnTo>
                  <a:lnTo>
                    <a:pt x="16" y="14"/>
                  </a:lnTo>
                  <a:lnTo>
                    <a:pt x="26" y="2"/>
                  </a:lnTo>
                  <a:lnTo>
                    <a:pt x="32" y="0"/>
                  </a:lnTo>
                  <a:lnTo>
                    <a:pt x="30" y="2"/>
                  </a:lnTo>
                  <a:lnTo>
                    <a:pt x="26" y="8"/>
                  </a:lnTo>
                  <a:lnTo>
                    <a:pt x="22" y="18"/>
                  </a:lnTo>
                  <a:lnTo>
                    <a:pt x="22" y="24"/>
                  </a:lnTo>
                  <a:lnTo>
                    <a:pt x="22" y="30"/>
                  </a:lnTo>
                  <a:lnTo>
                    <a:pt x="24" y="38"/>
                  </a:lnTo>
                  <a:lnTo>
                    <a:pt x="30" y="44"/>
                  </a:lnTo>
                  <a:lnTo>
                    <a:pt x="36" y="50"/>
                  </a:lnTo>
                  <a:lnTo>
                    <a:pt x="48" y="56"/>
                  </a:lnTo>
                  <a:lnTo>
                    <a:pt x="60" y="62"/>
                  </a:lnTo>
                  <a:lnTo>
                    <a:pt x="78" y="68"/>
                  </a:lnTo>
                  <a:lnTo>
                    <a:pt x="100" y="72"/>
                  </a:lnTo>
                  <a:lnTo>
                    <a:pt x="126" y="7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5" name="Freeform 49"/>
          <p:cNvSpPr>
            <a:spLocks/>
          </p:cNvSpPr>
          <p:nvPr/>
        </p:nvSpPr>
        <p:spPr bwMode="auto">
          <a:xfrm>
            <a:off x="2655888" y="558800"/>
            <a:ext cx="4094162" cy="5884863"/>
          </a:xfrm>
          <a:custGeom>
            <a:avLst/>
            <a:gdLst>
              <a:gd name="T0" fmla="*/ 0 w 2740"/>
              <a:gd name="T1" fmla="*/ 111125 h 3707"/>
              <a:gd name="T2" fmla="*/ 0 w 2740"/>
              <a:gd name="T3" fmla="*/ 111125 h 3707"/>
              <a:gd name="T4" fmla="*/ 14942 w 2740"/>
              <a:gd name="T5" fmla="*/ 2903538 h 3707"/>
              <a:gd name="T6" fmla="*/ 32873 w 2740"/>
              <a:gd name="T7" fmla="*/ 5672138 h 3707"/>
              <a:gd name="T8" fmla="*/ 32873 w 2740"/>
              <a:gd name="T9" fmla="*/ 5672138 h 3707"/>
              <a:gd name="T10" fmla="*/ 29884 w 2740"/>
              <a:gd name="T11" fmla="*/ 5697538 h 3707"/>
              <a:gd name="T12" fmla="*/ 23908 w 2740"/>
              <a:gd name="T13" fmla="*/ 5757863 h 3707"/>
              <a:gd name="T14" fmla="*/ 23908 w 2740"/>
              <a:gd name="T15" fmla="*/ 5795963 h 3707"/>
              <a:gd name="T16" fmla="*/ 23908 w 2740"/>
              <a:gd name="T17" fmla="*/ 5830888 h 3707"/>
              <a:gd name="T18" fmla="*/ 26896 w 2740"/>
              <a:gd name="T19" fmla="*/ 5859463 h 3707"/>
              <a:gd name="T20" fmla="*/ 32873 w 2740"/>
              <a:gd name="T21" fmla="*/ 5884863 h 3707"/>
              <a:gd name="T22" fmla="*/ 3938763 w 2740"/>
              <a:gd name="T23" fmla="*/ 5849938 h 3707"/>
              <a:gd name="T24" fmla="*/ 3938763 w 2740"/>
              <a:gd name="T25" fmla="*/ 5849938 h 3707"/>
              <a:gd name="T26" fmla="*/ 3962671 w 2740"/>
              <a:gd name="T27" fmla="*/ 5837238 h 3707"/>
              <a:gd name="T28" fmla="*/ 3986578 w 2740"/>
              <a:gd name="T29" fmla="*/ 5824538 h 3707"/>
              <a:gd name="T30" fmla="*/ 4016463 w 2740"/>
              <a:gd name="T31" fmla="*/ 5802313 h 3707"/>
              <a:gd name="T32" fmla="*/ 4031405 w 2740"/>
              <a:gd name="T33" fmla="*/ 5789613 h 3707"/>
              <a:gd name="T34" fmla="*/ 4046347 w 2740"/>
              <a:gd name="T35" fmla="*/ 5773738 h 3707"/>
              <a:gd name="T36" fmla="*/ 4058301 w 2740"/>
              <a:gd name="T37" fmla="*/ 5754688 h 3707"/>
              <a:gd name="T38" fmla="*/ 4070254 w 2740"/>
              <a:gd name="T39" fmla="*/ 5732463 h 3707"/>
              <a:gd name="T40" fmla="*/ 4079220 w 2740"/>
              <a:gd name="T41" fmla="*/ 5710238 h 3707"/>
              <a:gd name="T42" fmla="*/ 4088185 w 2740"/>
              <a:gd name="T43" fmla="*/ 5684838 h 3707"/>
              <a:gd name="T44" fmla="*/ 4091174 w 2740"/>
              <a:gd name="T45" fmla="*/ 5656263 h 3707"/>
              <a:gd name="T46" fmla="*/ 4094162 w 2740"/>
              <a:gd name="T47" fmla="*/ 5624513 h 3707"/>
              <a:gd name="T48" fmla="*/ 4055312 w 2740"/>
              <a:gd name="T49" fmla="*/ 155575 h 3707"/>
              <a:gd name="T50" fmla="*/ 4055312 w 2740"/>
              <a:gd name="T51" fmla="*/ 155575 h 3707"/>
              <a:gd name="T52" fmla="*/ 4055312 w 2740"/>
              <a:gd name="T53" fmla="*/ 127000 h 3707"/>
              <a:gd name="T54" fmla="*/ 4055312 w 2740"/>
              <a:gd name="T55" fmla="*/ 101600 h 3707"/>
              <a:gd name="T56" fmla="*/ 4049335 w 2740"/>
              <a:gd name="T57" fmla="*/ 69850 h 3707"/>
              <a:gd name="T58" fmla="*/ 4046347 w 2740"/>
              <a:gd name="T59" fmla="*/ 53975 h 3707"/>
              <a:gd name="T60" fmla="*/ 4040370 w 2740"/>
              <a:gd name="T61" fmla="*/ 41275 h 3707"/>
              <a:gd name="T62" fmla="*/ 4031405 w 2740"/>
              <a:gd name="T63" fmla="*/ 28575 h 3707"/>
              <a:gd name="T64" fmla="*/ 4022439 w 2740"/>
              <a:gd name="T65" fmla="*/ 19050 h 3707"/>
              <a:gd name="T66" fmla="*/ 4013474 w 2740"/>
              <a:gd name="T67" fmla="*/ 12700 h 3707"/>
              <a:gd name="T68" fmla="*/ 3998532 w 2740"/>
              <a:gd name="T69" fmla="*/ 12700 h 3707"/>
              <a:gd name="T70" fmla="*/ 3983590 w 2740"/>
              <a:gd name="T71" fmla="*/ 12700 h 3707"/>
              <a:gd name="T72" fmla="*/ 3965659 w 2740"/>
              <a:gd name="T73" fmla="*/ 19050 h 3707"/>
              <a:gd name="T74" fmla="*/ 0 w 2740"/>
              <a:gd name="T75" fmla="*/ 0 h 3707"/>
              <a:gd name="T76" fmla="*/ 0 w 2740"/>
              <a:gd name="T77" fmla="*/ 0 h 3707"/>
              <a:gd name="T78" fmla="*/ 0 w 2740"/>
              <a:gd name="T79" fmla="*/ 15875 h 3707"/>
              <a:gd name="T80" fmla="*/ 0 w 2740"/>
              <a:gd name="T81" fmla="*/ 111125 h 3707"/>
              <a:gd name="T82" fmla="*/ 0 w 2740"/>
              <a:gd name="T83" fmla="*/ 111125 h 370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2740" h="3707">
                <a:moveTo>
                  <a:pt x="0" y="70"/>
                </a:moveTo>
                <a:lnTo>
                  <a:pt x="0" y="70"/>
                </a:lnTo>
                <a:lnTo>
                  <a:pt x="10" y="1829"/>
                </a:lnTo>
                <a:lnTo>
                  <a:pt x="22" y="3573"/>
                </a:lnTo>
                <a:lnTo>
                  <a:pt x="20" y="3589"/>
                </a:lnTo>
                <a:lnTo>
                  <a:pt x="16" y="3627"/>
                </a:lnTo>
                <a:lnTo>
                  <a:pt x="16" y="3651"/>
                </a:lnTo>
                <a:lnTo>
                  <a:pt x="16" y="3673"/>
                </a:lnTo>
                <a:lnTo>
                  <a:pt x="18" y="3691"/>
                </a:lnTo>
                <a:lnTo>
                  <a:pt x="22" y="3707"/>
                </a:lnTo>
                <a:lnTo>
                  <a:pt x="2636" y="3685"/>
                </a:lnTo>
                <a:lnTo>
                  <a:pt x="2652" y="3677"/>
                </a:lnTo>
                <a:lnTo>
                  <a:pt x="2668" y="3669"/>
                </a:lnTo>
                <a:lnTo>
                  <a:pt x="2688" y="3655"/>
                </a:lnTo>
                <a:lnTo>
                  <a:pt x="2698" y="3647"/>
                </a:lnTo>
                <a:lnTo>
                  <a:pt x="2708" y="3637"/>
                </a:lnTo>
                <a:lnTo>
                  <a:pt x="2716" y="3625"/>
                </a:lnTo>
                <a:lnTo>
                  <a:pt x="2724" y="3611"/>
                </a:lnTo>
                <a:lnTo>
                  <a:pt x="2730" y="3597"/>
                </a:lnTo>
                <a:lnTo>
                  <a:pt x="2736" y="3581"/>
                </a:lnTo>
                <a:lnTo>
                  <a:pt x="2738" y="3563"/>
                </a:lnTo>
                <a:lnTo>
                  <a:pt x="2740" y="3543"/>
                </a:lnTo>
                <a:lnTo>
                  <a:pt x="2714" y="98"/>
                </a:lnTo>
                <a:lnTo>
                  <a:pt x="2714" y="80"/>
                </a:lnTo>
                <a:lnTo>
                  <a:pt x="2714" y="64"/>
                </a:lnTo>
                <a:lnTo>
                  <a:pt x="2710" y="44"/>
                </a:lnTo>
                <a:lnTo>
                  <a:pt x="2708" y="34"/>
                </a:lnTo>
                <a:lnTo>
                  <a:pt x="2704" y="26"/>
                </a:lnTo>
                <a:lnTo>
                  <a:pt x="2698" y="18"/>
                </a:lnTo>
                <a:lnTo>
                  <a:pt x="2692" y="12"/>
                </a:lnTo>
                <a:lnTo>
                  <a:pt x="2686" y="8"/>
                </a:lnTo>
                <a:lnTo>
                  <a:pt x="2676" y="8"/>
                </a:lnTo>
                <a:lnTo>
                  <a:pt x="2666" y="8"/>
                </a:lnTo>
                <a:lnTo>
                  <a:pt x="2654" y="12"/>
                </a:lnTo>
                <a:lnTo>
                  <a:pt x="0" y="0"/>
                </a:lnTo>
                <a:lnTo>
                  <a:pt x="0" y="10"/>
                </a:lnTo>
                <a:lnTo>
                  <a:pt x="0" y="7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6" name="Group 53"/>
          <p:cNvGrpSpPr>
            <a:grpSpLocks/>
          </p:cNvGrpSpPr>
          <p:nvPr/>
        </p:nvGrpSpPr>
        <p:grpSpPr bwMode="auto">
          <a:xfrm>
            <a:off x="3308350" y="1400175"/>
            <a:ext cx="2659063" cy="1746250"/>
            <a:chOff x="2036" y="882"/>
            <a:chExt cx="1828" cy="1100"/>
          </a:xfrm>
        </p:grpSpPr>
        <p:sp>
          <p:nvSpPr>
            <p:cNvPr id="5128" name="Freeform 50"/>
            <p:cNvSpPr>
              <a:spLocks/>
            </p:cNvSpPr>
            <p:nvPr/>
          </p:nvSpPr>
          <p:spPr bwMode="auto">
            <a:xfrm>
              <a:off x="2049" y="882"/>
              <a:ext cx="1815" cy="28"/>
            </a:xfrm>
            <a:custGeom>
              <a:avLst/>
              <a:gdLst>
                <a:gd name="T0" fmla="*/ 1815 w 1928"/>
                <a:gd name="T1" fmla="*/ 14 h 28"/>
                <a:gd name="T2" fmla="*/ 1815 w 1928"/>
                <a:gd name="T3" fmla="*/ 14 h 28"/>
                <a:gd name="T4" fmla="*/ 1736 w 1928"/>
                <a:gd name="T5" fmla="*/ 16 h 28"/>
                <a:gd name="T6" fmla="*/ 1546 w 1928"/>
                <a:gd name="T7" fmla="*/ 18 h 28"/>
                <a:gd name="T8" fmla="*/ 268 w 1928"/>
                <a:gd name="T9" fmla="*/ 28 h 28"/>
                <a:gd name="T10" fmla="*/ 268 w 1928"/>
                <a:gd name="T11" fmla="*/ 28 h 28"/>
                <a:gd name="T12" fmla="*/ 79 w 1928"/>
                <a:gd name="T13" fmla="*/ 28 h 28"/>
                <a:gd name="T14" fmla="*/ 0 w 1928"/>
                <a:gd name="T15" fmla="*/ 28 h 28"/>
                <a:gd name="T16" fmla="*/ 0 w 1928"/>
                <a:gd name="T17" fmla="*/ 16 h 28"/>
                <a:gd name="T18" fmla="*/ 0 w 1928"/>
                <a:gd name="T19" fmla="*/ 16 h 28"/>
                <a:gd name="T20" fmla="*/ 79 w 1928"/>
                <a:gd name="T21" fmla="*/ 14 h 28"/>
                <a:gd name="T22" fmla="*/ 268 w 1928"/>
                <a:gd name="T23" fmla="*/ 12 h 28"/>
                <a:gd name="T24" fmla="*/ 1546 w 1928"/>
                <a:gd name="T25" fmla="*/ 2 h 28"/>
                <a:gd name="T26" fmla="*/ 1546 w 1928"/>
                <a:gd name="T27" fmla="*/ 2 h 28"/>
                <a:gd name="T28" fmla="*/ 1736 w 1928"/>
                <a:gd name="T29" fmla="*/ 0 h 28"/>
                <a:gd name="T30" fmla="*/ 1815 w 1928"/>
                <a:gd name="T31" fmla="*/ 2 h 28"/>
                <a:gd name="T32" fmla="*/ 1815 w 1928"/>
                <a:gd name="T33" fmla="*/ 14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28" h="28">
                  <a:moveTo>
                    <a:pt x="1928" y="14"/>
                  </a:moveTo>
                  <a:lnTo>
                    <a:pt x="1928" y="14"/>
                  </a:lnTo>
                  <a:lnTo>
                    <a:pt x="1844" y="16"/>
                  </a:lnTo>
                  <a:lnTo>
                    <a:pt x="1642" y="18"/>
                  </a:lnTo>
                  <a:lnTo>
                    <a:pt x="285" y="28"/>
                  </a:lnTo>
                  <a:lnTo>
                    <a:pt x="84" y="28"/>
                  </a:lnTo>
                  <a:lnTo>
                    <a:pt x="0" y="28"/>
                  </a:lnTo>
                  <a:lnTo>
                    <a:pt x="0" y="16"/>
                  </a:lnTo>
                  <a:lnTo>
                    <a:pt x="84" y="14"/>
                  </a:lnTo>
                  <a:lnTo>
                    <a:pt x="285" y="12"/>
                  </a:lnTo>
                  <a:lnTo>
                    <a:pt x="1642" y="2"/>
                  </a:lnTo>
                  <a:lnTo>
                    <a:pt x="1844" y="0"/>
                  </a:lnTo>
                  <a:lnTo>
                    <a:pt x="1928" y="2"/>
                  </a:lnTo>
                  <a:lnTo>
                    <a:pt x="1928" y="1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51"/>
            <p:cNvSpPr>
              <a:spLocks/>
            </p:cNvSpPr>
            <p:nvPr/>
          </p:nvSpPr>
          <p:spPr bwMode="auto">
            <a:xfrm>
              <a:off x="2036" y="1954"/>
              <a:ext cx="1815" cy="28"/>
            </a:xfrm>
            <a:custGeom>
              <a:avLst/>
              <a:gdLst>
                <a:gd name="T0" fmla="*/ 1815 w 1928"/>
                <a:gd name="T1" fmla="*/ 12 h 28"/>
                <a:gd name="T2" fmla="*/ 1815 w 1928"/>
                <a:gd name="T3" fmla="*/ 12 h 28"/>
                <a:gd name="T4" fmla="*/ 1736 w 1928"/>
                <a:gd name="T5" fmla="*/ 14 h 28"/>
                <a:gd name="T6" fmla="*/ 1545 w 1928"/>
                <a:gd name="T7" fmla="*/ 16 h 28"/>
                <a:gd name="T8" fmla="*/ 268 w 1928"/>
                <a:gd name="T9" fmla="*/ 26 h 28"/>
                <a:gd name="T10" fmla="*/ 268 w 1928"/>
                <a:gd name="T11" fmla="*/ 26 h 28"/>
                <a:gd name="T12" fmla="*/ 79 w 1928"/>
                <a:gd name="T13" fmla="*/ 28 h 28"/>
                <a:gd name="T14" fmla="*/ 0 w 1928"/>
                <a:gd name="T15" fmla="*/ 26 h 28"/>
                <a:gd name="T16" fmla="*/ 0 w 1928"/>
                <a:gd name="T17" fmla="*/ 14 h 28"/>
                <a:gd name="T18" fmla="*/ 0 w 1928"/>
                <a:gd name="T19" fmla="*/ 14 h 28"/>
                <a:gd name="T20" fmla="*/ 79 w 1928"/>
                <a:gd name="T21" fmla="*/ 12 h 28"/>
                <a:gd name="T22" fmla="*/ 268 w 1928"/>
                <a:gd name="T23" fmla="*/ 10 h 28"/>
                <a:gd name="T24" fmla="*/ 1545 w 1928"/>
                <a:gd name="T25" fmla="*/ 0 h 28"/>
                <a:gd name="T26" fmla="*/ 1545 w 1928"/>
                <a:gd name="T27" fmla="*/ 0 h 28"/>
                <a:gd name="T28" fmla="*/ 1736 w 1928"/>
                <a:gd name="T29" fmla="*/ 0 h 28"/>
                <a:gd name="T30" fmla="*/ 1815 w 1928"/>
                <a:gd name="T31" fmla="*/ 0 h 28"/>
                <a:gd name="T32" fmla="*/ 1815 w 1928"/>
                <a:gd name="T33" fmla="*/ 12 h 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28" h="28">
                  <a:moveTo>
                    <a:pt x="1928" y="12"/>
                  </a:moveTo>
                  <a:lnTo>
                    <a:pt x="1928" y="12"/>
                  </a:lnTo>
                  <a:lnTo>
                    <a:pt x="1844" y="14"/>
                  </a:lnTo>
                  <a:lnTo>
                    <a:pt x="1641" y="16"/>
                  </a:lnTo>
                  <a:lnTo>
                    <a:pt x="285" y="26"/>
                  </a:lnTo>
                  <a:lnTo>
                    <a:pt x="84" y="28"/>
                  </a:lnTo>
                  <a:lnTo>
                    <a:pt x="0" y="26"/>
                  </a:lnTo>
                  <a:lnTo>
                    <a:pt x="0" y="14"/>
                  </a:lnTo>
                  <a:lnTo>
                    <a:pt x="84" y="12"/>
                  </a:lnTo>
                  <a:lnTo>
                    <a:pt x="285" y="10"/>
                  </a:lnTo>
                  <a:lnTo>
                    <a:pt x="1641" y="0"/>
                  </a:lnTo>
                  <a:lnTo>
                    <a:pt x="1844" y="0"/>
                  </a:lnTo>
                  <a:lnTo>
                    <a:pt x="1928" y="0"/>
                  </a:lnTo>
                  <a:lnTo>
                    <a:pt x="1928" y="12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7" name="Text Box 44"/>
          <p:cNvSpPr txBox="1">
            <a:spLocks noChangeArrowheads="1"/>
          </p:cNvSpPr>
          <p:nvPr/>
        </p:nvSpPr>
        <p:spPr bwMode="auto">
          <a:xfrm>
            <a:off x="3022600" y="1409700"/>
            <a:ext cx="33655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3B3B3B"/>
                </a:solidFill>
                <a:latin typeface="Times New Roman" panose="02020603050405020304" pitchFamily="18" charset="0"/>
              </a:rPr>
              <a:t>HOLY</a:t>
            </a:r>
            <a:br>
              <a:rPr lang="en-US" altLang="en-US" sz="5400">
                <a:solidFill>
                  <a:srgbClr val="3B3B3B"/>
                </a:solidFill>
                <a:latin typeface="Times New Roman" panose="02020603050405020304" pitchFamily="18" charset="0"/>
              </a:rPr>
            </a:br>
            <a:r>
              <a:rPr lang="en-US" altLang="en-US" sz="5400">
                <a:solidFill>
                  <a:srgbClr val="3B3B3B"/>
                </a:solidFill>
                <a:latin typeface="Times New Roman" panose="02020603050405020304" pitchFamily="18" charset="0"/>
              </a:rPr>
              <a:t>BIBLE</a:t>
            </a: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4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AC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7171" name="Freeform 141"/>
          <p:cNvSpPr>
            <a:spLocks/>
          </p:cNvSpPr>
          <p:nvPr/>
        </p:nvSpPr>
        <p:spPr bwMode="auto">
          <a:xfrm>
            <a:off x="0" y="796925"/>
            <a:ext cx="7189788" cy="6057900"/>
          </a:xfrm>
          <a:custGeom>
            <a:avLst/>
            <a:gdLst>
              <a:gd name="T0" fmla="*/ 1462088 w 4529"/>
              <a:gd name="T1" fmla="*/ 3030538 h 3816"/>
              <a:gd name="T2" fmla="*/ 1166813 w 4529"/>
              <a:gd name="T3" fmla="*/ 2740025 h 3816"/>
              <a:gd name="T4" fmla="*/ 488950 w 4529"/>
              <a:gd name="T5" fmla="*/ 2122488 h 3816"/>
              <a:gd name="T6" fmla="*/ 446088 w 4529"/>
              <a:gd name="T7" fmla="*/ 2060575 h 3816"/>
              <a:gd name="T8" fmla="*/ 442913 w 4529"/>
              <a:gd name="T9" fmla="*/ 2012950 h 3816"/>
              <a:gd name="T10" fmla="*/ 471488 w 4529"/>
              <a:gd name="T11" fmla="*/ 1973263 h 3816"/>
              <a:gd name="T12" fmla="*/ 2722563 w 4529"/>
              <a:gd name="T13" fmla="*/ 935038 h 3816"/>
              <a:gd name="T14" fmla="*/ 4170363 w 4529"/>
              <a:gd name="T15" fmla="*/ 11113 h 3816"/>
              <a:gd name="T16" fmla="*/ 4225925 w 4529"/>
              <a:gd name="T17" fmla="*/ 0 h 3816"/>
              <a:gd name="T18" fmla="*/ 4314825 w 4529"/>
              <a:gd name="T19" fmla="*/ 55563 h 3816"/>
              <a:gd name="T20" fmla="*/ 6618288 w 4529"/>
              <a:gd name="T21" fmla="*/ 17463 h 3816"/>
              <a:gd name="T22" fmla="*/ 6686550 w 4529"/>
              <a:gd name="T23" fmla="*/ 44450 h 3816"/>
              <a:gd name="T24" fmla="*/ 6891338 w 4529"/>
              <a:gd name="T25" fmla="*/ 155575 h 3816"/>
              <a:gd name="T26" fmla="*/ 7008813 w 4529"/>
              <a:gd name="T27" fmla="*/ 138113 h 3816"/>
              <a:gd name="T28" fmla="*/ 7089775 w 4529"/>
              <a:gd name="T29" fmla="*/ 103188 h 3816"/>
              <a:gd name="T30" fmla="*/ 7165975 w 4529"/>
              <a:gd name="T31" fmla="*/ 96838 h 3816"/>
              <a:gd name="T32" fmla="*/ 7189788 w 4529"/>
              <a:gd name="T33" fmla="*/ 107950 h 3816"/>
              <a:gd name="T34" fmla="*/ 7126288 w 4529"/>
              <a:gd name="T35" fmla="*/ 266700 h 3816"/>
              <a:gd name="T36" fmla="*/ 6923088 w 4529"/>
              <a:gd name="T37" fmla="*/ 612775 h 3816"/>
              <a:gd name="T38" fmla="*/ 6691313 w 4529"/>
              <a:gd name="T39" fmla="*/ 958850 h 3816"/>
              <a:gd name="T40" fmla="*/ 6635750 w 4529"/>
              <a:gd name="T41" fmla="*/ 1057275 h 3816"/>
              <a:gd name="T42" fmla="*/ 6577013 w 4529"/>
              <a:gd name="T43" fmla="*/ 1247775 h 3816"/>
              <a:gd name="T44" fmla="*/ 6545263 w 4529"/>
              <a:gd name="T45" fmla="*/ 1462088 h 3816"/>
              <a:gd name="T46" fmla="*/ 6527800 w 4529"/>
              <a:gd name="T47" fmla="*/ 1804988 h 3816"/>
              <a:gd name="T48" fmla="*/ 6496050 w 4529"/>
              <a:gd name="T49" fmla="*/ 1898650 h 3816"/>
              <a:gd name="T50" fmla="*/ 6434138 w 4529"/>
              <a:gd name="T51" fmla="*/ 1978025 h 3816"/>
              <a:gd name="T52" fmla="*/ 5464175 w 4529"/>
              <a:gd name="T53" fmla="*/ 2655888 h 3816"/>
              <a:gd name="T54" fmla="*/ 5035550 w 4529"/>
              <a:gd name="T55" fmla="*/ 2963863 h 3816"/>
              <a:gd name="T56" fmla="*/ 5073650 w 4529"/>
              <a:gd name="T57" fmla="*/ 3003550 h 3816"/>
              <a:gd name="T58" fmla="*/ 5103813 w 4529"/>
              <a:gd name="T59" fmla="*/ 3040063 h 3816"/>
              <a:gd name="T60" fmla="*/ 5103813 w 4529"/>
              <a:gd name="T61" fmla="*/ 3079750 h 3816"/>
              <a:gd name="T62" fmla="*/ 5053013 w 4529"/>
              <a:gd name="T63" fmla="*/ 3121025 h 3816"/>
              <a:gd name="T64" fmla="*/ 4927600 w 4529"/>
              <a:gd name="T65" fmla="*/ 3176588 h 3816"/>
              <a:gd name="T66" fmla="*/ 4856163 w 4529"/>
              <a:gd name="T67" fmla="*/ 3217863 h 3816"/>
              <a:gd name="T68" fmla="*/ 4716463 w 4529"/>
              <a:gd name="T69" fmla="*/ 3332163 h 3816"/>
              <a:gd name="T70" fmla="*/ 4522788 w 4529"/>
              <a:gd name="T71" fmla="*/ 3455988 h 3816"/>
              <a:gd name="T72" fmla="*/ 4127500 w 4529"/>
              <a:gd name="T73" fmla="*/ 3727450 h 3816"/>
              <a:gd name="T74" fmla="*/ 3865563 w 4529"/>
              <a:gd name="T75" fmla="*/ 3959225 h 3816"/>
              <a:gd name="T76" fmla="*/ 3716338 w 4529"/>
              <a:gd name="T77" fmla="*/ 4141788 h 3816"/>
              <a:gd name="T78" fmla="*/ 3649663 w 4529"/>
              <a:gd name="T79" fmla="*/ 4256088 h 3816"/>
              <a:gd name="T80" fmla="*/ 3590925 w 4529"/>
              <a:gd name="T81" fmla="*/ 4411663 h 3816"/>
              <a:gd name="T82" fmla="*/ 3421063 w 4529"/>
              <a:gd name="T83" fmla="*/ 4813300 h 3816"/>
              <a:gd name="T84" fmla="*/ 3136900 w 4529"/>
              <a:gd name="T85" fmla="*/ 5392738 h 3816"/>
              <a:gd name="T86" fmla="*/ 2781300 w 4529"/>
              <a:gd name="T87" fmla="*/ 6057900 h 3816"/>
              <a:gd name="T88" fmla="*/ 201613 w 4529"/>
              <a:gd name="T89" fmla="*/ 4048125 h 3816"/>
              <a:gd name="T90" fmla="*/ 474663 w 4529"/>
              <a:gd name="T91" fmla="*/ 3962400 h 3816"/>
              <a:gd name="T92" fmla="*/ 700088 w 4529"/>
              <a:gd name="T93" fmla="*/ 3840163 h 3816"/>
              <a:gd name="T94" fmla="*/ 925513 w 4529"/>
              <a:gd name="T95" fmla="*/ 3663950 h 3816"/>
              <a:gd name="T96" fmla="*/ 1304925 w 4529"/>
              <a:gd name="T97" fmla="*/ 3332163 h 3816"/>
              <a:gd name="T98" fmla="*/ 1530350 w 4529"/>
              <a:gd name="T99" fmla="*/ 3109913 h 381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4529" h="3816">
                <a:moveTo>
                  <a:pt x="964" y="1959"/>
                </a:moveTo>
                <a:lnTo>
                  <a:pt x="949" y="1939"/>
                </a:lnTo>
                <a:lnTo>
                  <a:pt x="921" y="1909"/>
                </a:lnTo>
                <a:lnTo>
                  <a:pt x="886" y="1872"/>
                </a:lnTo>
                <a:lnTo>
                  <a:pt x="842" y="1828"/>
                </a:lnTo>
                <a:lnTo>
                  <a:pt x="735" y="1726"/>
                </a:lnTo>
                <a:lnTo>
                  <a:pt x="617" y="1617"/>
                </a:lnTo>
                <a:lnTo>
                  <a:pt x="403" y="1422"/>
                </a:lnTo>
                <a:lnTo>
                  <a:pt x="308" y="1337"/>
                </a:lnTo>
                <a:lnTo>
                  <a:pt x="295" y="1322"/>
                </a:lnTo>
                <a:lnTo>
                  <a:pt x="286" y="1309"/>
                </a:lnTo>
                <a:lnTo>
                  <a:pt x="281" y="1298"/>
                </a:lnTo>
                <a:lnTo>
                  <a:pt x="277" y="1287"/>
                </a:lnTo>
                <a:lnTo>
                  <a:pt x="277" y="1278"/>
                </a:lnTo>
                <a:lnTo>
                  <a:pt x="279" y="1268"/>
                </a:lnTo>
                <a:lnTo>
                  <a:pt x="282" y="1261"/>
                </a:lnTo>
                <a:lnTo>
                  <a:pt x="286" y="1254"/>
                </a:lnTo>
                <a:lnTo>
                  <a:pt x="297" y="1243"/>
                </a:lnTo>
                <a:lnTo>
                  <a:pt x="310" y="1235"/>
                </a:lnTo>
                <a:lnTo>
                  <a:pt x="323" y="1230"/>
                </a:lnTo>
                <a:lnTo>
                  <a:pt x="1715" y="589"/>
                </a:lnTo>
                <a:lnTo>
                  <a:pt x="2592" y="30"/>
                </a:lnTo>
                <a:lnTo>
                  <a:pt x="2611" y="17"/>
                </a:lnTo>
                <a:lnTo>
                  <a:pt x="2627" y="7"/>
                </a:lnTo>
                <a:lnTo>
                  <a:pt x="2642" y="2"/>
                </a:lnTo>
                <a:lnTo>
                  <a:pt x="2653" y="0"/>
                </a:lnTo>
                <a:lnTo>
                  <a:pt x="2662" y="0"/>
                </a:lnTo>
                <a:lnTo>
                  <a:pt x="2668" y="0"/>
                </a:lnTo>
                <a:lnTo>
                  <a:pt x="2674" y="2"/>
                </a:lnTo>
                <a:lnTo>
                  <a:pt x="2718" y="35"/>
                </a:lnTo>
                <a:lnTo>
                  <a:pt x="2775" y="35"/>
                </a:lnTo>
                <a:lnTo>
                  <a:pt x="3285" y="345"/>
                </a:lnTo>
                <a:lnTo>
                  <a:pt x="4169" y="11"/>
                </a:lnTo>
                <a:lnTo>
                  <a:pt x="4176" y="13"/>
                </a:lnTo>
                <a:lnTo>
                  <a:pt x="4186" y="17"/>
                </a:lnTo>
                <a:lnTo>
                  <a:pt x="4212" y="28"/>
                </a:lnTo>
                <a:lnTo>
                  <a:pt x="4245" y="44"/>
                </a:lnTo>
                <a:lnTo>
                  <a:pt x="4280" y="63"/>
                </a:lnTo>
                <a:lnTo>
                  <a:pt x="4341" y="98"/>
                </a:lnTo>
                <a:lnTo>
                  <a:pt x="4369" y="113"/>
                </a:lnTo>
                <a:lnTo>
                  <a:pt x="4393" y="98"/>
                </a:lnTo>
                <a:lnTo>
                  <a:pt x="4415" y="87"/>
                </a:lnTo>
                <a:lnTo>
                  <a:pt x="4435" y="78"/>
                </a:lnTo>
                <a:lnTo>
                  <a:pt x="4452" y="70"/>
                </a:lnTo>
                <a:lnTo>
                  <a:pt x="4466" y="65"/>
                </a:lnTo>
                <a:lnTo>
                  <a:pt x="4479" y="61"/>
                </a:lnTo>
                <a:lnTo>
                  <a:pt x="4500" y="59"/>
                </a:lnTo>
                <a:lnTo>
                  <a:pt x="4514" y="61"/>
                </a:lnTo>
                <a:lnTo>
                  <a:pt x="4524" y="63"/>
                </a:lnTo>
                <a:lnTo>
                  <a:pt x="4527" y="66"/>
                </a:lnTo>
                <a:lnTo>
                  <a:pt x="4529" y="68"/>
                </a:lnTo>
                <a:lnTo>
                  <a:pt x="4520" y="96"/>
                </a:lnTo>
                <a:lnTo>
                  <a:pt x="4507" y="129"/>
                </a:lnTo>
                <a:lnTo>
                  <a:pt x="4489" y="168"/>
                </a:lnTo>
                <a:lnTo>
                  <a:pt x="4466" y="209"/>
                </a:lnTo>
                <a:lnTo>
                  <a:pt x="4417" y="295"/>
                </a:lnTo>
                <a:lnTo>
                  <a:pt x="4361" y="386"/>
                </a:lnTo>
                <a:lnTo>
                  <a:pt x="4306" y="469"/>
                </a:lnTo>
                <a:lnTo>
                  <a:pt x="4260" y="539"/>
                </a:lnTo>
                <a:lnTo>
                  <a:pt x="4215" y="604"/>
                </a:lnTo>
                <a:lnTo>
                  <a:pt x="4206" y="617"/>
                </a:lnTo>
                <a:lnTo>
                  <a:pt x="4197" y="631"/>
                </a:lnTo>
                <a:lnTo>
                  <a:pt x="4180" y="666"/>
                </a:lnTo>
                <a:lnTo>
                  <a:pt x="4165" y="703"/>
                </a:lnTo>
                <a:lnTo>
                  <a:pt x="4154" y="744"/>
                </a:lnTo>
                <a:lnTo>
                  <a:pt x="4143" y="786"/>
                </a:lnTo>
                <a:lnTo>
                  <a:pt x="4136" y="833"/>
                </a:lnTo>
                <a:lnTo>
                  <a:pt x="4128" y="877"/>
                </a:lnTo>
                <a:lnTo>
                  <a:pt x="4123" y="921"/>
                </a:lnTo>
                <a:lnTo>
                  <a:pt x="4116" y="1004"/>
                </a:lnTo>
                <a:lnTo>
                  <a:pt x="4114" y="1073"/>
                </a:lnTo>
                <a:lnTo>
                  <a:pt x="4112" y="1137"/>
                </a:lnTo>
                <a:lnTo>
                  <a:pt x="4108" y="1154"/>
                </a:lnTo>
                <a:lnTo>
                  <a:pt x="4103" y="1171"/>
                </a:lnTo>
                <a:lnTo>
                  <a:pt x="4092" y="1196"/>
                </a:lnTo>
                <a:lnTo>
                  <a:pt x="4079" y="1219"/>
                </a:lnTo>
                <a:lnTo>
                  <a:pt x="4064" y="1235"/>
                </a:lnTo>
                <a:lnTo>
                  <a:pt x="4053" y="1246"/>
                </a:lnTo>
                <a:lnTo>
                  <a:pt x="4042" y="1255"/>
                </a:lnTo>
                <a:lnTo>
                  <a:pt x="4032" y="1261"/>
                </a:lnTo>
                <a:lnTo>
                  <a:pt x="3442" y="1673"/>
                </a:lnTo>
                <a:lnTo>
                  <a:pt x="3155" y="1859"/>
                </a:lnTo>
                <a:lnTo>
                  <a:pt x="3165" y="1863"/>
                </a:lnTo>
                <a:lnTo>
                  <a:pt x="3172" y="1867"/>
                </a:lnTo>
                <a:lnTo>
                  <a:pt x="3179" y="1874"/>
                </a:lnTo>
                <a:lnTo>
                  <a:pt x="3187" y="1879"/>
                </a:lnTo>
                <a:lnTo>
                  <a:pt x="3196" y="1892"/>
                </a:lnTo>
                <a:lnTo>
                  <a:pt x="3198" y="1898"/>
                </a:lnTo>
                <a:lnTo>
                  <a:pt x="3207" y="1905"/>
                </a:lnTo>
                <a:lnTo>
                  <a:pt x="3215" y="1915"/>
                </a:lnTo>
                <a:lnTo>
                  <a:pt x="3220" y="1927"/>
                </a:lnTo>
                <a:lnTo>
                  <a:pt x="3218" y="1933"/>
                </a:lnTo>
                <a:lnTo>
                  <a:pt x="3215" y="1940"/>
                </a:lnTo>
                <a:lnTo>
                  <a:pt x="3209" y="1946"/>
                </a:lnTo>
                <a:lnTo>
                  <a:pt x="3202" y="1953"/>
                </a:lnTo>
                <a:lnTo>
                  <a:pt x="3183" y="1966"/>
                </a:lnTo>
                <a:lnTo>
                  <a:pt x="3163" y="1977"/>
                </a:lnTo>
                <a:lnTo>
                  <a:pt x="3122" y="1994"/>
                </a:lnTo>
                <a:lnTo>
                  <a:pt x="3104" y="2001"/>
                </a:lnTo>
                <a:lnTo>
                  <a:pt x="3095" y="2005"/>
                </a:lnTo>
                <a:lnTo>
                  <a:pt x="3083" y="2011"/>
                </a:lnTo>
                <a:lnTo>
                  <a:pt x="3059" y="2027"/>
                </a:lnTo>
                <a:lnTo>
                  <a:pt x="3034" y="2046"/>
                </a:lnTo>
                <a:lnTo>
                  <a:pt x="3010" y="2064"/>
                </a:lnTo>
                <a:lnTo>
                  <a:pt x="2971" y="2099"/>
                </a:lnTo>
                <a:lnTo>
                  <a:pt x="2956" y="2116"/>
                </a:lnTo>
                <a:lnTo>
                  <a:pt x="2901" y="2145"/>
                </a:lnTo>
                <a:lnTo>
                  <a:pt x="2849" y="2177"/>
                </a:lnTo>
                <a:lnTo>
                  <a:pt x="2755" y="2236"/>
                </a:lnTo>
                <a:lnTo>
                  <a:pt x="2672" y="2293"/>
                </a:lnTo>
                <a:lnTo>
                  <a:pt x="2600" y="2348"/>
                </a:lnTo>
                <a:lnTo>
                  <a:pt x="2535" y="2400"/>
                </a:lnTo>
                <a:lnTo>
                  <a:pt x="2482" y="2450"/>
                </a:lnTo>
                <a:lnTo>
                  <a:pt x="2435" y="2494"/>
                </a:lnTo>
                <a:lnTo>
                  <a:pt x="2397" y="2537"/>
                </a:lnTo>
                <a:lnTo>
                  <a:pt x="2365" y="2574"/>
                </a:lnTo>
                <a:lnTo>
                  <a:pt x="2341" y="2609"/>
                </a:lnTo>
                <a:lnTo>
                  <a:pt x="2323" y="2636"/>
                </a:lnTo>
                <a:lnTo>
                  <a:pt x="2308" y="2662"/>
                </a:lnTo>
                <a:lnTo>
                  <a:pt x="2299" y="2681"/>
                </a:lnTo>
                <a:lnTo>
                  <a:pt x="2291" y="2695"/>
                </a:lnTo>
                <a:lnTo>
                  <a:pt x="2288" y="2707"/>
                </a:lnTo>
                <a:lnTo>
                  <a:pt x="2262" y="2779"/>
                </a:lnTo>
                <a:lnTo>
                  <a:pt x="2230" y="2858"/>
                </a:lnTo>
                <a:lnTo>
                  <a:pt x="2195" y="2943"/>
                </a:lnTo>
                <a:lnTo>
                  <a:pt x="2155" y="3032"/>
                </a:lnTo>
                <a:lnTo>
                  <a:pt x="2112" y="3124"/>
                </a:lnTo>
                <a:lnTo>
                  <a:pt x="2066" y="3216"/>
                </a:lnTo>
                <a:lnTo>
                  <a:pt x="1976" y="3397"/>
                </a:lnTo>
                <a:lnTo>
                  <a:pt x="1891" y="3560"/>
                </a:lnTo>
                <a:lnTo>
                  <a:pt x="1819" y="3694"/>
                </a:lnTo>
                <a:lnTo>
                  <a:pt x="1752" y="3816"/>
                </a:lnTo>
                <a:lnTo>
                  <a:pt x="13" y="3816"/>
                </a:lnTo>
                <a:lnTo>
                  <a:pt x="0" y="2585"/>
                </a:lnTo>
                <a:lnTo>
                  <a:pt x="127" y="2550"/>
                </a:lnTo>
                <a:lnTo>
                  <a:pt x="227" y="2520"/>
                </a:lnTo>
                <a:lnTo>
                  <a:pt x="270" y="2507"/>
                </a:lnTo>
                <a:lnTo>
                  <a:pt x="299" y="2496"/>
                </a:lnTo>
                <a:lnTo>
                  <a:pt x="362" y="2467"/>
                </a:lnTo>
                <a:lnTo>
                  <a:pt x="399" y="2444"/>
                </a:lnTo>
                <a:lnTo>
                  <a:pt x="441" y="2419"/>
                </a:lnTo>
                <a:lnTo>
                  <a:pt x="486" y="2385"/>
                </a:lnTo>
                <a:lnTo>
                  <a:pt x="534" y="2348"/>
                </a:lnTo>
                <a:lnTo>
                  <a:pt x="583" y="2308"/>
                </a:lnTo>
                <a:lnTo>
                  <a:pt x="633" y="2267"/>
                </a:lnTo>
                <a:lnTo>
                  <a:pt x="731" y="2180"/>
                </a:lnTo>
                <a:lnTo>
                  <a:pt x="822" y="2099"/>
                </a:lnTo>
                <a:lnTo>
                  <a:pt x="894" y="2029"/>
                </a:lnTo>
                <a:lnTo>
                  <a:pt x="962" y="1964"/>
                </a:lnTo>
                <a:lnTo>
                  <a:pt x="964" y="1959"/>
                </a:lnTo>
                <a:close/>
              </a:path>
            </a:pathLst>
          </a:custGeom>
          <a:gradFill rotWithShape="0">
            <a:gsLst>
              <a:gs pos="0">
                <a:srgbClr val="101312"/>
              </a:gs>
              <a:gs pos="100000">
                <a:srgbClr val="3B3B3B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142"/>
          <p:cNvSpPr>
            <a:spLocks/>
          </p:cNvSpPr>
          <p:nvPr/>
        </p:nvSpPr>
        <p:spPr bwMode="auto">
          <a:xfrm>
            <a:off x="12700" y="2089150"/>
            <a:ext cx="5448300" cy="4765675"/>
          </a:xfrm>
          <a:custGeom>
            <a:avLst/>
            <a:gdLst>
              <a:gd name="T0" fmla="*/ 2784475 w 3432"/>
              <a:gd name="T1" fmla="*/ 4757738 h 3002"/>
              <a:gd name="T2" fmla="*/ 3355975 w 3432"/>
              <a:gd name="T3" fmla="*/ 3657600 h 3002"/>
              <a:gd name="T4" fmla="*/ 3635375 w 3432"/>
              <a:gd name="T5" fmla="*/ 2998788 h 3002"/>
              <a:gd name="T6" fmla="*/ 3719513 w 3432"/>
              <a:gd name="T7" fmla="*/ 2840038 h 3002"/>
              <a:gd name="T8" fmla="*/ 4030663 w 3432"/>
              <a:gd name="T9" fmla="*/ 2509838 h 3002"/>
              <a:gd name="T10" fmla="*/ 4610100 w 3432"/>
              <a:gd name="T11" fmla="*/ 2108200 h 3002"/>
              <a:gd name="T12" fmla="*/ 4859338 w 3432"/>
              <a:gd name="T13" fmla="*/ 1917700 h 3002"/>
              <a:gd name="T14" fmla="*/ 5024438 w 3432"/>
              <a:gd name="T15" fmla="*/ 1838325 h 3002"/>
              <a:gd name="T16" fmla="*/ 5114925 w 3432"/>
              <a:gd name="T17" fmla="*/ 1770063 h 3002"/>
              <a:gd name="T18" fmla="*/ 5080000 w 3432"/>
              <a:gd name="T19" fmla="*/ 1706563 h 3002"/>
              <a:gd name="T20" fmla="*/ 5003800 w 3432"/>
              <a:gd name="T21" fmla="*/ 1658938 h 3002"/>
              <a:gd name="T22" fmla="*/ 4868863 w 3432"/>
              <a:gd name="T23" fmla="*/ 1658938 h 3002"/>
              <a:gd name="T24" fmla="*/ 4951413 w 3432"/>
              <a:gd name="T25" fmla="*/ 1360488 h 3002"/>
              <a:gd name="T26" fmla="*/ 5091113 w 3432"/>
              <a:gd name="T27" fmla="*/ 1160463 h 3002"/>
              <a:gd name="T28" fmla="*/ 5305425 w 3432"/>
              <a:gd name="T29" fmla="*/ 990600 h 3002"/>
              <a:gd name="T30" fmla="*/ 5329238 w 3432"/>
              <a:gd name="T31" fmla="*/ 914400 h 3002"/>
              <a:gd name="T32" fmla="*/ 5273675 w 3432"/>
              <a:gd name="T33" fmla="*/ 852488 h 3002"/>
              <a:gd name="T34" fmla="*/ 5194300 w 3432"/>
              <a:gd name="T35" fmla="*/ 827088 h 3002"/>
              <a:gd name="T36" fmla="*/ 5035550 w 3432"/>
              <a:gd name="T37" fmla="*/ 890588 h 3002"/>
              <a:gd name="T38" fmla="*/ 5049838 w 3432"/>
              <a:gd name="T39" fmla="*/ 809625 h 3002"/>
              <a:gd name="T40" fmla="*/ 5105400 w 3432"/>
              <a:gd name="T41" fmla="*/ 715963 h 3002"/>
              <a:gd name="T42" fmla="*/ 5329238 w 3432"/>
              <a:gd name="T43" fmla="*/ 509588 h 3002"/>
              <a:gd name="T44" fmla="*/ 5448300 w 3432"/>
              <a:gd name="T45" fmla="*/ 384175 h 3002"/>
              <a:gd name="T46" fmla="*/ 5405438 w 3432"/>
              <a:gd name="T47" fmla="*/ 331788 h 3002"/>
              <a:gd name="T48" fmla="*/ 5332413 w 3432"/>
              <a:gd name="T49" fmla="*/ 269875 h 3002"/>
              <a:gd name="T50" fmla="*/ 5229225 w 3432"/>
              <a:gd name="T51" fmla="*/ 276225 h 3002"/>
              <a:gd name="T52" fmla="*/ 5062538 w 3432"/>
              <a:gd name="T53" fmla="*/ 363538 h 3002"/>
              <a:gd name="T54" fmla="*/ 4575175 w 3432"/>
              <a:gd name="T55" fmla="*/ 885825 h 3002"/>
              <a:gd name="T56" fmla="*/ 4549775 w 3432"/>
              <a:gd name="T57" fmla="*/ 844550 h 3002"/>
              <a:gd name="T58" fmla="*/ 4783138 w 3432"/>
              <a:gd name="T59" fmla="*/ 460375 h 3002"/>
              <a:gd name="T60" fmla="*/ 5011738 w 3432"/>
              <a:gd name="T61" fmla="*/ 200025 h 3002"/>
              <a:gd name="T62" fmla="*/ 5053013 w 3432"/>
              <a:gd name="T63" fmla="*/ 106363 h 3002"/>
              <a:gd name="T64" fmla="*/ 4997450 w 3432"/>
              <a:gd name="T65" fmla="*/ 17463 h 3002"/>
              <a:gd name="T66" fmla="*/ 4889500 w 3432"/>
              <a:gd name="T67" fmla="*/ 6350 h 3002"/>
              <a:gd name="T68" fmla="*/ 4678363 w 3432"/>
              <a:gd name="T69" fmla="*/ 106363 h 3002"/>
              <a:gd name="T70" fmla="*/ 4516438 w 3432"/>
              <a:gd name="T71" fmla="*/ 252413 h 3002"/>
              <a:gd name="T72" fmla="*/ 4267200 w 3432"/>
              <a:gd name="T73" fmla="*/ 546100 h 3002"/>
              <a:gd name="T74" fmla="*/ 4114800 w 3432"/>
              <a:gd name="T75" fmla="*/ 747713 h 3002"/>
              <a:gd name="T76" fmla="*/ 3889375 w 3432"/>
              <a:gd name="T77" fmla="*/ 1055688 h 3002"/>
              <a:gd name="T78" fmla="*/ 3729038 w 3432"/>
              <a:gd name="T79" fmla="*/ 1216025 h 3002"/>
              <a:gd name="T80" fmla="*/ 3535363 w 3432"/>
              <a:gd name="T81" fmla="*/ 1406525 h 3002"/>
              <a:gd name="T82" fmla="*/ 3425825 w 3432"/>
              <a:gd name="T83" fmla="*/ 1430338 h 3002"/>
              <a:gd name="T84" fmla="*/ 3262313 w 3432"/>
              <a:gd name="T85" fmla="*/ 1460500 h 3002"/>
              <a:gd name="T86" fmla="*/ 3192463 w 3432"/>
              <a:gd name="T87" fmla="*/ 1325563 h 3002"/>
              <a:gd name="T88" fmla="*/ 3327400 w 3432"/>
              <a:gd name="T89" fmla="*/ 909638 h 3002"/>
              <a:gd name="T90" fmla="*/ 3311525 w 3432"/>
              <a:gd name="T91" fmla="*/ 736600 h 3002"/>
              <a:gd name="T92" fmla="*/ 3221038 w 3432"/>
              <a:gd name="T93" fmla="*/ 585788 h 3002"/>
              <a:gd name="T94" fmla="*/ 3089275 w 3432"/>
              <a:gd name="T95" fmla="*/ 568325 h 3002"/>
              <a:gd name="T96" fmla="*/ 2971800 w 3432"/>
              <a:gd name="T97" fmla="*/ 633413 h 3002"/>
              <a:gd name="T98" fmla="*/ 2857500 w 3432"/>
              <a:gd name="T99" fmla="*/ 844550 h 3002"/>
              <a:gd name="T100" fmla="*/ 2752725 w 3432"/>
              <a:gd name="T101" fmla="*/ 1146175 h 3002"/>
              <a:gd name="T102" fmla="*/ 2500313 w 3432"/>
              <a:gd name="T103" fmla="*/ 1617663 h 3002"/>
              <a:gd name="T104" fmla="*/ 2409825 w 3432"/>
              <a:gd name="T105" fmla="*/ 1881188 h 3002"/>
              <a:gd name="T106" fmla="*/ 2324100 w 3432"/>
              <a:gd name="T107" fmla="*/ 2400300 h 3002"/>
              <a:gd name="T108" fmla="*/ 2236788 w 3432"/>
              <a:gd name="T109" fmla="*/ 2641600 h 3002"/>
              <a:gd name="T110" fmla="*/ 1423988 w 3432"/>
              <a:gd name="T111" fmla="*/ 1922463 h 3002"/>
              <a:gd name="T112" fmla="*/ 852488 w 3432"/>
              <a:gd name="T113" fmla="*/ 2427288 h 3002"/>
              <a:gd name="T114" fmla="*/ 471488 w 3432"/>
              <a:gd name="T115" fmla="*/ 2663825 h 300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432" h="3002">
                <a:moveTo>
                  <a:pt x="297" y="1678"/>
                </a:moveTo>
                <a:lnTo>
                  <a:pt x="0" y="1771"/>
                </a:lnTo>
                <a:lnTo>
                  <a:pt x="13" y="3002"/>
                </a:lnTo>
                <a:lnTo>
                  <a:pt x="393" y="2997"/>
                </a:lnTo>
                <a:lnTo>
                  <a:pt x="1754" y="2997"/>
                </a:lnTo>
                <a:lnTo>
                  <a:pt x="1822" y="2875"/>
                </a:lnTo>
                <a:lnTo>
                  <a:pt x="1893" y="2742"/>
                </a:lnTo>
                <a:lnTo>
                  <a:pt x="1979" y="2578"/>
                </a:lnTo>
                <a:lnTo>
                  <a:pt x="2070" y="2397"/>
                </a:lnTo>
                <a:lnTo>
                  <a:pt x="2114" y="2304"/>
                </a:lnTo>
                <a:lnTo>
                  <a:pt x="2157" y="2214"/>
                </a:lnTo>
                <a:lnTo>
                  <a:pt x="2197" y="2123"/>
                </a:lnTo>
                <a:lnTo>
                  <a:pt x="2234" y="2038"/>
                </a:lnTo>
                <a:lnTo>
                  <a:pt x="2266" y="1959"/>
                </a:lnTo>
                <a:lnTo>
                  <a:pt x="2290" y="1889"/>
                </a:lnTo>
                <a:lnTo>
                  <a:pt x="2295" y="1876"/>
                </a:lnTo>
                <a:lnTo>
                  <a:pt x="2301" y="1863"/>
                </a:lnTo>
                <a:lnTo>
                  <a:pt x="2310" y="1843"/>
                </a:lnTo>
                <a:lnTo>
                  <a:pt x="2325" y="1819"/>
                </a:lnTo>
                <a:lnTo>
                  <a:pt x="2343" y="1789"/>
                </a:lnTo>
                <a:lnTo>
                  <a:pt x="2369" y="1756"/>
                </a:lnTo>
                <a:lnTo>
                  <a:pt x="2400" y="1717"/>
                </a:lnTo>
                <a:lnTo>
                  <a:pt x="2439" y="1675"/>
                </a:lnTo>
                <a:lnTo>
                  <a:pt x="2483" y="1630"/>
                </a:lnTo>
                <a:lnTo>
                  <a:pt x="2539" y="1581"/>
                </a:lnTo>
                <a:lnTo>
                  <a:pt x="2602" y="1529"/>
                </a:lnTo>
                <a:lnTo>
                  <a:pt x="2675" y="1475"/>
                </a:lnTo>
                <a:lnTo>
                  <a:pt x="2758" y="1416"/>
                </a:lnTo>
                <a:lnTo>
                  <a:pt x="2853" y="1357"/>
                </a:lnTo>
                <a:lnTo>
                  <a:pt x="2904" y="1328"/>
                </a:lnTo>
                <a:lnTo>
                  <a:pt x="2958" y="1296"/>
                </a:lnTo>
                <a:lnTo>
                  <a:pt x="2975" y="1280"/>
                </a:lnTo>
                <a:lnTo>
                  <a:pt x="3013" y="1246"/>
                </a:lnTo>
                <a:lnTo>
                  <a:pt x="3037" y="1226"/>
                </a:lnTo>
                <a:lnTo>
                  <a:pt x="3061" y="1208"/>
                </a:lnTo>
                <a:lnTo>
                  <a:pt x="3085" y="1193"/>
                </a:lnTo>
                <a:lnTo>
                  <a:pt x="3096" y="1185"/>
                </a:lnTo>
                <a:lnTo>
                  <a:pt x="3107" y="1182"/>
                </a:lnTo>
                <a:lnTo>
                  <a:pt x="3126" y="1176"/>
                </a:lnTo>
                <a:lnTo>
                  <a:pt x="3165" y="1158"/>
                </a:lnTo>
                <a:lnTo>
                  <a:pt x="3187" y="1147"/>
                </a:lnTo>
                <a:lnTo>
                  <a:pt x="3205" y="1134"/>
                </a:lnTo>
                <a:lnTo>
                  <a:pt x="3213" y="1128"/>
                </a:lnTo>
                <a:lnTo>
                  <a:pt x="3218" y="1121"/>
                </a:lnTo>
                <a:lnTo>
                  <a:pt x="3222" y="1115"/>
                </a:lnTo>
                <a:lnTo>
                  <a:pt x="3222" y="1108"/>
                </a:lnTo>
                <a:lnTo>
                  <a:pt x="3216" y="1097"/>
                </a:lnTo>
                <a:lnTo>
                  <a:pt x="3211" y="1086"/>
                </a:lnTo>
                <a:lnTo>
                  <a:pt x="3202" y="1078"/>
                </a:lnTo>
                <a:lnTo>
                  <a:pt x="3200" y="1075"/>
                </a:lnTo>
                <a:lnTo>
                  <a:pt x="3192" y="1067"/>
                </a:lnTo>
                <a:lnTo>
                  <a:pt x="3181" y="1058"/>
                </a:lnTo>
                <a:lnTo>
                  <a:pt x="3174" y="1053"/>
                </a:lnTo>
                <a:lnTo>
                  <a:pt x="3163" y="1049"/>
                </a:lnTo>
                <a:lnTo>
                  <a:pt x="3152" y="1045"/>
                </a:lnTo>
                <a:lnTo>
                  <a:pt x="3139" y="1041"/>
                </a:lnTo>
                <a:lnTo>
                  <a:pt x="3124" y="1040"/>
                </a:lnTo>
                <a:lnTo>
                  <a:pt x="3107" y="1040"/>
                </a:lnTo>
                <a:lnTo>
                  <a:pt x="3089" y="1041"/>
                </a:lnTo>
                <a:lnTo>
                  <a:pt x="3067" y="1045"/>
                </a:lnTo>
                <a:lnTo>
                  <a:pt x="3045" y="1053"/>
                </a:lnTo>
                <a:lnTo>
                  <a:pt x="3019" y="1062"/>
                </a:lnTo>
                <a:lnTo>
                  <a:pt x="2823" y="1208"/>
                </a:lnTo>
                <a:lnTo>
                  <a:pt x="3111" y="870"/>
                </a:lnTo>
                <a:lnTo>
                  <a:pt x="3119" y="857"/>
                </a:lnTo>
                <a:lnTo>
                  <a:pt x="3139" y="827"/>
                </a:lnTo>
                <a:lnTo>
                  <a:pt x="3157" y="792"/>
                </a:lnTo>
                <a:lnTo>
                  <a:pt x="3165" y="777"/>
                </a:lnTo>
                <a:lnTo>
                  <a:pt x="3167" y="766"/>
                </a:lnTo>
                <a:lnTo>
                  <a:pt x="3207" y="731"/>
                </a:lnTo>
                <a:lnTo>
                  <a:pt x="3268" y="681"/>
                </a:lnTo>
                <a:lnTo>
                  <a:pt x="3281" y="672"/>
                </a:lnTo>
                <a:lnTo>
                  <a:pt x="3311" y="650"/>
                </a:lnTo>
                <a:lnTo>
                  <a:pt x="3327" y="637"/>
                </a:lnTo>
                <a:lnTo>
                  <a:pt x="3342" y="624"/>
                </a:lnTo>
                <a:lnTo>
                  <a:pt x="3355" y="611"/>
                </a:lnTo>
                <a:lnTo>
                  <a:pt x="3360" y="600"/>
                </a:lnTo>
                <a:lnTo>
                  <a:pt x="3362" y="595"/>
                </a:lnTo>
                <a:lnTo>
                  <a:pt x="3360" y="584"/>
                </a:lnTo>
                <a:lnTo>
                  <a:pt x="3357" y="576"/>
                </a:lnTo>
                <a:lnTo>
                  <a:pt x="3353" y="569"/>
                </a:lnTo>
                <a:lnTo>
                  <a:pt x="3346" y="561"/>
                </a:lnTo>
                <a:lnTo>
                  <a:pt x="3336" y="556"/>
                </a:lnTo>
                <a:lnTo>
                  <a:pt x="3331" y="547"/>
                </a:lnTo>
                <a:lnTo>
                  <a:pt x="3322" y="537"/>
                </a:lnTo>
                <a:lnTo>
                  <a:pt x="3309" y="530"/>
                </a:lnTo>
                <a:lnTo>
                  <a:pt x="3301" y="526"/>
                </a:lnTo>
                <a:lnTo>
                  <a:pt x="3292" y="523"/>
                </a:lnTo>
                <a:lnTo>
                  <a:pt x="3283" y="521"/>
                </a:lnTo>
                <a:lnTo>
                  <a:pt x="3272" y="521"/>
                </a:lnTo>
                <a:lnTo>
                  <a:pt x="3259" y="523"/>
                </a:lnTo>
                <a:lnTo>
                  <a:pt x="3244" y="525"/>
                </a:lnTo>
                <a:lnTo>
                  <a:pt x="3229" y="530"/>
                </a:lnTo>
                <a:lnTo>
                  <a:pt x="3213" y="536"/>
                </a:lnTo>
                <a:lnTo>
                  <a:pt x="3172" y="561"/>
                </a:lnTo>
                <a:lnTo>
                  <a:pt x="3143" y="580"/>
                </a:lnTo>
                <a:lnTo>
                  <a:pt x="3131" y="589"/>
                </a:lnTo>
                <a:lnTo>
                  <a:pt x="3126" y="595"/>
                </a:lnTo>
                <a:lnTo>
                  <a:pt x="3157" y="547"/>
                </a:lnTo>
                <a:lnTo>
                  <a:pt x="3181" y="510"/>
                </a:lnTo>
                <a:lnTo>
                  <a:pt x="3191" y="493"/>
                </a:lnTo>
                <a:lnTo>
                  <a:pt x="3194" y="482"/>
                </a:lnTo>
                <a:lnTo>
                  <a:pt x="3196" y="477"/>
                </a:lnTo>
                <a:lnTo>
                  <a:pt x="3202" y="469"/>
                </a:lnTo>
                <a:lnTo>
                  <a:pt x="3216" y="451"/>
                </a:lnTo>
                <a:lnTo>
                  <a:pt x="3257" y="405"/>
                </a:lnTo>
                <a:lnTo>
                  <a:pt x="3298" y="362"/>
                </a:lnTo>
                <a:lnTo>
                  <a:pt x="3314" y="344"/>
                </a:lnTo>
                <a:lnTo>
                  <a:pt x="3327" y="338"/>
                </a:lnTo>
                <a:lnTo>
                  <a:pt x="3357" y="321"/>
                </a:lnTo>
                <a:lnTo>
                  <a:pt x="3373" y="309"/>
                </a:lnTo>
                <a:lnTo>
                  <a:pt x="3392" y="294"/>
                </a:lnTo>
                <a:lnTo>
                  <a:pt x="3408" y="277"/>
                </a:lnTo>
                <a:lnTo>
                  <a:pt x="3423" y="259"/>
                </a:lnTo>
                <a:lnTo>
                  <a:pt x="3432" y="242"/>
                </a:lnTo>
                <a:lnTo>
                  <a:pt x="3432" y="238"/>
                </a:lnTo>
                <a:lnTo>
                  <a:pt x="3429" y="231"/>
                </a:lnTo>
                <a:lnTo>
                  <a:pt x="3419" y="220"/>
                </a:lnTo>
                <a:lnTo>
                  <a:pt x="3414" y="214"/>
                </a:lnTo>
                <a:lnTo>
                  <a:pt x="3405" y="209"/>
                </a:lnTo>
                <a:lnTo>
                  <a:pt x="3399" y="200"/>
                </a:lnTo>
                <a:lnTo>
                  <a:pt x="3390" y="189"/>
                </a:lnTo>
                <a:lnTo>
                  <a:pt x="3377" y="179"/>
                </a:lnTo>
                <a:lnTo>
                  <a:pt x="3368" y="174"/>
                </a:lnTo>
                <a:lnTo>
                  <a:pt x="3359" y="170"/>
                </a:lnTo>
                <a:lnTo>
                  <a:pt x="3349" y="168"/>
                </a:lnTo>
                <a:lnTo>
                  <a:pt x="3336" y="166"/>
                </a:lnTo>
                <a:lnTo>
                  <a:pt x="3323" y="166"/>
                </a:lnTo>
                <a:lnTo>
                  <a:pt x="3309" y="170"/>
                </a:lnTo>
                <a:lnTo>
                  <a:pt x="3294" y="174"/>
                </a:lnTo>
                <a:lnTo>
                  <a:pt x="3277" y="181"/>
                </a:lnTo>
                <a:lnTo>
                  <a:pt x="3259" y="190"/>
                </a:lnTo>
                <a:lnTo>
                  <a:pt x="3240" y="200"/>
                </a:lnTo>
                <a:lnTo>
                  <a:pt x="3216" y="213"/>
                </a:lnTo>
                <a:lnTo>
                  <a:pt x="3189" y="229"/>
                </a:lnTo>
                <a:lnTo>
                  <a:pt x="3161" y="249"/>
                </a:lnTo>
                <a:lnTo>
                  <a:pt x="3135" y="272"/>
                </a:lnTo>
                <a:lnTo>
                  <a:pt x="3122" y="285"/>
                </a:lnTo>
                <a:lnTo>
                  <a:pt x="3111" y="299"/>
                </a:lnTo>
                <a:lnTo>
                  <a:pt x="2882" y="558"/>
                </a:lnTo>
                <a:lnTo>
                  <a:pt x="2799" y="678"/>
                </a:lnTo>
                <a:lnTo>
                  <a:pt x="2830" y="613"/>
                </a:lnTo>
                <a:lnTo>
                  <a:pt x="2853" y="565"/>
                </a:lnTo>
                <a:lnTo>
                  <a:pt x="2862" y="545"/>
                </a:lnTo>
                <a:lnTo>
                  <a:pt x="2866" y="532"/>
                </a:lnTo>
                <a:lnTo>
                  <a:pt x="2938" y="423"/>
                </a:lnTo>
                <a:lnTo>
                  <a:pt x="2987" y="344"/>
                </a:lnTo>
                <a:lnTo>
                  <a:pt x="3004" y="316"/>
                </a:lnTo>
                <a:lnTo>
                  <a:pt x="3011" y="301"/>
                </a:lnTo>
                <a:lnTo>
                  <a:pt x="3013" y="290"/>
                </a:lnTo>
                <a:lnTo>
                  <a:pt x="3013" y="294"/>
                </a:lnTo>
                <a:lnTo>
                  <a:pt x="3095" y="190"/>
                </a:lnTo>
                <a:lnTo>
                  <a:pt x="3107" y="177"/>
                </a:lnTo>
                <a:lnTo>
                  <a:pt x="3141" y="146"/>
                </a:lnTo>
                <a:lnTo>
                  <a:pt x="3157" y="126"/>
                </a:lnTo>
                <a:lnTo>
                  <a:pt x="3172" y="107"/>
                </a:lnTo>
                <a:lnTo>
                  <a:pt x="3183" y="89"/>
                </a:lnTo>
                <a:lnTo>
                  <a:pt x="3187" y="81"/>
                </a:lnTo>
                <a:lnTo>
                  <a:pt x="3189" y="72"/>
                </a:lnTo>
                <a:lnTo>
                  <a:pt x="3183" y="67"/>
                </a:lnTo>
                <a:lnTo>
                  <a:pt x="3179" y="52"/>
                </a:lnTo>
                <a:lnTo>
                  <a:pt x="3174" y="39"/>
                </a:lnTo>
                <a:lnTo>
                  <a:pt x="3163" y="24"/>
                </a:lnTo>
                <a:lnTo>
                  <a:pt x="3155" y="17"/>
                </a:lnTo>
                <a:lnTo>
                  <a:pt x="3148" y="11"/>
                </a:lnTo>
                <a:lnTo>
                  <a:pt x="3137" y="6"/>
                </a:lnTo>
                <a:lnTo>
                  <a:pt x="3126" y="2"/>
                </a:lnTo>
                <a:lnTo>
                  <a:pt x="3111" y="0"/>
                </a:lnTo>
                <a:lnTo>
                  <a:pt x="3096" y="0"/>
                </a:lnTo>
                <a:lnTo>
                  <a:pt x="3080" y="4"/>
                </a:lnTo>
                <a:lnTo>
                  <a:pt x="3059" y="9"/>
                </a:lnTo>
                <a:lnTo>
                  <a:pt x="3039" y="17"/>
                </a:lnTo>
                <a:lnTo>
                  <a:pt x="3013" y="26"/>
                </a:lnTo>
                <a:lnTo>
                  <a:pt x="2984" y="43"/>
                </a:lnTo>
                <a:lnTo>
                  <a:pt x="2947" y="67"/>
                </a:lnTo>
                <a:lnTo>
                  <a:pt x="2928" y="81"/>
                </a:lnTo>
                <a:lnTo>
                  <a:pt x="2908" y="96"/>
                </a:lnTo>
                <a:lnTo>
                  <a:pt x="2888" y="115"/>
                </a:lnTo>
                <a:lnTo>
                  <a:pt x="2866" y="137"/>
                </a:lnTo>
                <a:lnTo>
                  <a:pt x="2845" y="159"/>
                </a:lnTo>
                <a:lnTo>
                  <a:pt x="2825" y="185"/>
                </a:lnTo>
                <a:lnTo>
                  <a:pt x="2821" y="190"/>
                </a:lnTo>
                <a:lnTo>
                  <a:pt x="2781" y="240"/>
                </a:lnTo>
                <a:lnTo>
                  <a:pt x="2746" y="281"/>
                </a:lnTo>
                <a:lnTo>
                  <a:pt x="2688" y="344"/>
                </a:lnTo>
                <a:lnTo>
                  <a:pt x="2664" y="369"/>
                </a:lnTo>
                <a:lnTo>
                  <a:pt x="2644" y="393"/>
                </a:lnTo>
                <a:lnTo>
                  <a:pt x="2627" y="419"/>
                </a:lnTo>
                <a:lnTo>
                  <a:pt x="2614" y="445"/>
                </a:lnTo>
                <a:lnTo>
                  <a:pt x="2592" y="471"/>
                </a:lnTo>
                <a:lnTo>
                  <a:pt x="2568" y="499"/>
                </a:lnTo>
                <a:lnTo>
                  <a:pt x="2539" y="534"/>
                </a:lnTo>
                <a:lnTo>
                  <a:pt x="2507" y="574"/>
                </a:lnTo>
                <a:lnTo>
                  <a:pt x="2478" y="619"/>
                </a:lnTo>
                <a:lnTo>
                  <a:pt x="2450" y="665"/>
                </a:lnTo>
                <a:lnTo>
                  <a:pt x="2439" y="685"/>
                </a:lnTo>
                <a:lnTo>
                  <a:pt x="2430" y="707"/>
                </a:lnTo>
                <a:lnTo>
                  <a:pt x="2406" y="724"/>
                </a:lnTo>
                <a:lnTo>
                  <a:pt x="2380" y="742"/>
                </a:lnTo>
                <a:lnTo>
                  <a:pt x="2349" y="766"/>
                </a:lnTo>
                <a:lnTo>
                  <a:pt x="2315" y="794"/>
                </a:lnTo>
                <a:lnTo>
                  <a:pt x="2280" y="824"/>
                </a:lnTo>
                <a:lnTo>
                  <a:pt x="2251" y="855"/>
                </a:lnTo>
                <a:lnTo>
                  <a:pt x="2238" y="872"/>
                </a:lnTo>
                <a:lnTo>
                  <a:pt x="2227" y="886"/>
                </a:lnTo>
                <a:lnTo>
                  <a:pt x="2221" y="886"/>
                </a:lnTo>
                <a:lnTo>
                  <a:pt x="2203" y="886"/>
                </a:lnTo>
                <a:lnTo>
                  <a:pt x="2190" y="890"/>
                </a:lnTo>
                <a:lnTo>
                  <a:pt x="2175" y="894"/>
                </a:lnTo>
                <a:lnTo>
                  <a:pt x="2158" y="901"/>
                </a:lnTo>
                <a:lnTo>
                  <a:pt x="2140" y="912"/>
                </a:lnTo>
                <a:lnTo>
                  <a:pt x="2123" y="912"/>
                </a:lnTo>
                <a:lnTo>
                  <a:pt x="2105" y="912"/>
                </a:lnTo>
                <a:lnTo>
                  <a:pt x="2081" y="914"/>
                </a:lnTo>
                <a:lnTo>
                  <a:pt x="2055" y="920"/>
                </a:lnTo>
                <a:lnTo>
                  <a:pt x="2027" y="927"/>
                </a:lnTo>
                <a:lnTo>
                  <a:pt x="2000" y="936"/>
                </a:lnTo>
                <a:lnTo>
                  <a:pt x="1987" y="944"/>
                </a:lnTo>
                <a:lnTo>
                  <a:pt x="1974" y="951"/>
                </a:lnTo>
                <a:lnTo>
                  <a:pt x="2011" y="835"/>
                </a:lnTo>
                <a:lnTo>
                  <a:pt x="2081" y="650"/>
                </a:lnTo>
                <a:lnTo>
                  <a:pt x="2083" y="643"/>
                </a:lnTo>
                <a:lnTo>
                  <a:pt x="2088" y="622"/>
                </a:lnTo>
                <a:lnTo>
                  <a:pt x="2094" y="591"/>
                </a:lnTo>
                <a:lnTo>
                  <a:pt x="2096" y="573"/>
                </a:lnTo>
                <a:lnTo>
                  <a:pt x="2097" y="552"/>
                </a:lnTo>
                <a:lnTo>
                  <a:pt x="2097" y="532"/>
                </a:lnTo>
                <a:lnTo>
                  <a:pt x="2096" y="510"/>
                </a:lnTo>
                <a:lnTo>
                  <a:pt x="2092" y="486"/>
                </a:lnTo>
                <a:lnTo>
                  <a:pt x="2086" y="464"/>
                </a:lnTo>
                <a:lnTo>
                  <a:pt x="2077" y="440"/>
                </a:lnTo>
                <a:lnTo>
                  <a:pt x="2066" y="416"/>
                </a:lnTo>
                <a:lnTo>
                  <a:pt x="2053" y="393"/>
                </a:lnTo>
                <a:lnTo>
                  <a:pt x="2035" y="371"/>
                </a:lnTo>
                <a:lnTo>
                  <a:pt x="2029" y="369"/>
                </a:lnTo>
                <a:lnTo>
                  <a:pt x="2013" y="364"/>
                </a:lnTo>
                <a:lnTo>
                  <a:pt x="1990" y="358"/>
                </a:lnTo>
                <a:lnTo>
                  <a:pt x="1976" y="358"/>
                </a:lnTo>
                <a:lnTo>
                  <a:pt x="1961" y="357"/>
                </a:lnTo>
                <a:lnTo>
                  <a:pt x="1946" y="358"/>
                </a:lnTo>
                <a:lnTo>
                  <a:pt x="1931" y="362"/>
                </a:lnTo>
                <a:lnTo>
                  <a:pt x="1915" y="366"/>
                </a:lnTo>
                <a:lnTo>
                  <a:pt x="1900" y="373"/>
                </a:lnTo>
                <a:lnTo>
                  <a:pt x="1885" y="384"/>
                </a:lnTo>
                <a:lnTo>
                  <a:pt x="1872" y="399"/>
                </a:lnTo>
                <a:lnTo>
                  <a:pt x="1859" y="416"/>
                </a:lnTo>
                <a:lnTo>
                  <a:pt x="1848" y="438"/>
                </a:lnTo>
                <a:lnTo>
                  <a:pt x="1833" y="464"/>
                </a:lnTo>
                <a:lnTo>
                  <a:pt x="1819" y="493"/>
                </a:lnTo>
                <a:lnTo>
                  <a:pt x="1800" y="532"/>
                </a:lnTo>
                <a:lnTo>
                  <a:pt x="1780" y="576"/>
                </a:lnTo>
                <a:lnTo>
                  <a:pt x="1761" y="624"/>
                </a:lnTo>
                <a:lnTo>
                  <a:pt x="1745" y="674"/>
                </a:lnTo>
                <a:lnTo>
                  <a:pt x="1739" y="698"/>
                </a:lnTo>
                <a:lnTo>
                  <a:pt x="1734" y="722"/>
                </a:lnTo>
                <a:lnTo>
                  <a:pt x="1689" y="805"/>
                </a:lnTo>
                <a:lnTo>
                  <a:pt x="1654" y="870"/>
                </a:lnTo>
                <a:lnTo>
                  <a:pt x="1627" y="914"/>
                </a:lnTo>
                <a:lnTo>
                  <a:pt x="1612" y="944"/>
                </a:lnTo>
                <a:lnTo>
                  <a:pt x="1575" y="1019"/>
                </a:lnTo>
                <a:lnTo>
                  <a:pt x="1556" y="1064"/>
                </a:lnTo>
                <a:lnTo>
                  <a:pt x="1538" y="1108"/>
                </a:lnTo>
                <a:lnTo>
                  <a:pt x="1525" y="1150"/>
                </a:lnTo>
                <a:lnTo>
                  <a:pt x="1520" y="1169"/>
                </a:lnTo>
                <a:lnTo>
                  <a:pt x="1518" y="1185"/>
                </a:lnTo>
                <a:lnTo>
                  <a:pt x="1488" y="1359"/>
                </a:lnTo>
                <a:lnTo>
                  <a:pt x="1486" y="1387"/>
                </a:lnTo>
                <a:lnTo>
                  <a:pt x="1483" y="1420"/>
                </a:lnTo>
                <a:lnTo>
                  <a:pt x="1477" y="1462"/>
                </a:lnTo>
                <a:lnTo>
                  <a:pt x="1464" y="1512"/>
                </a:lnTo>
                <a:lnTo>
                  <a:pt x="1457" y="1542"/>
                </a:lnTo>
                <a:lnTo>
                  <a:pt x="1448" y="1571"/>
                </a:lnTo>
                <a:lnTo>
                  <a:pt x="1436" y="1601"/>
                </a:lnTo>
                <a:lnTo>
                  <a:pt x="1424" y="1632"/>
                </a:lnTo>
                <a:lnTo>
                  <a:pt x="1409" y="1664"/>
                </a:lnTo>
                <a:lnTo>
                  <a:pt x="1392" y="1697"/>
                </a:lnTo>
                <a:lnTo>
                  <a:pt x="1311" y="1665"/>
                </a:lnTo>
                <a:lnTo>
                  <a:pt x="1047" y="1202"/>
                </a:lnTo>
                <a:lnTo>
                  <a:pt x="964" y="1145"/>
                </a:lnTo>
                <a:lnTo>
                  <a:pt x="897" y="1211"/>
                </a:lnTo>
                <a:lnTo>
                  <a:pt x="823" y="1280"/>
                </a:lnTo>
                <a:lnTo>
                  <a:pt x="735" y="1361"/>
                </a:lnTo>
                <a:lnTo>
                  <a:pt x="637" y="1448"/>
                </a:lnTo>
                <a:lnTo>
                  <a:pt x="585" y="1490"/>
                </a:lnTo>
                <a:lnTo>
                  <a:pt x="537" y="1529"/>
                </a:lnTo>
                <a:lnTo>
                  <a:pt x="489" y="1566"/>
                </a:lnTo>
                <a:lnTo>
                  <a:pt x="443" y="1599"/>
                </a:lnTo>
                <a:lnTo>
                  <a:pt x="403" y="1627"/>
                </a:lnTo>
                <a:lnTo>
                  <a:pt x="364" y="1647"/>
                </a:lnTo>
                <a:lnTo>
                  <a:pt x="297" y="1678"/>
                </a:lnTo>
                <a:close/>
              </a:path>
            </a:pathLst>
          </a:custGeom>
          <a:gradFill rotWithShape="0">
            <a:gsLst>
              <a:gs pos="0">
                <a:srgbClr val="645554"/>
              </a:gs>
              <a:gs pos="100000">
                <a:srgbClr val="7B6B67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143"/>
          <p:cNvSpPr>
            <a:spLocks/>
          </p:cNvSpPr>
          <p:nvPr/>
        </p:nvSpPr>
        <p:spPr bwMode="auto">
          <a:xfrm>
            <a:off x="509588" y="796925"/>
            <a:ext cx="6407150" cy="3889375"/>
          </a:xfrm>
          <a:custGeom>
            <a:avLst/>
            <a:gdLst>
              <a:gd name="T0" fmla="*/ 6235700 w 4036"/>
              <a:gd name="T1" fmla="*/ 66675 h 2450"/>
              <a:gd name="T2" fmla="*/ 6384925 w 4036"/>
              <a:gd name="T3" fmla="*/ 142875 h 2450"/>
              <a:gd name="T4" fmla="*/ 5786438 w 4036"/>
              <a:gd name="T5" fmla="*/ 384175 h 2450"/>
              <a:gd name="T6" fmla="*/ 3394075 w 4036"/>
              <a:gd name="T7" fmla="*/ 1190625 h 2450"/>
              <a:gd name="T8" fmla="*/ 2495550 w 4036"/>
              <a:gd name="T9" fmla="*/ 1538288 h 2450"/>
              <a:gd name="T10" fmla="*/ 1862138 w 4036"/>
              <a:gd name="T11" fmla="*/ 1797050 h 2450"/>
              <a:gd name="T12" fmla="*/ 1641475 w 4036"/>
              <a:gd name="T13" fmla="*/ 1893888 h 2450"/>
              <a:gd name="T14" fmla="*/ 1550988 w 4036"/>
              <a:gd name="T15" fmla="*/ 1939925 h 2450"/>
              <a:gd name="T16" fmla="*/ 1527175 w 4036"/>
              <a:gd name="T17" fmla="*/ 1952625 h 2450"/>
              <a:gd name="T18" fmla="*/ 1465263 w 4036"/>
              <a:gd name="T19" fmla="*/ 1974850 h 2450"/>
              <a:gd name="T20" fmla="*/ 1427163 w 4036"/>
              <a:gd name="T21" fmla="*/ 1998663 h 2450"/>
              <a:gd name="T22" fmla="*/ 1392238 w 4036"/>
              <a:gd name="T23" fmla="*/ 2033588 h 2450"/>
              <a:gd name="T24" fmla="*/ 1363663 w 4036"/>
              <a:gd name="T25" fmla="*/ 2081213 h 2450"/>
              <a:gd name="T26" fmla="*/ 1350963 w 4036"/>
              <a:gd name="T27" fmla="*/ 2143125 h 2450"/>
              <a:gd name="T28" fmla="*/ 1357313 w 4036"/>
              <a:gd name="T29" fmla="*/ 2219325 h 2450"/>
              <a:gd name="T30" fmla="*/ 1398588 w 4036"/>
              <a:gd name="T31" fmla="*/ 2508250 h 2450"/>
              <a:gd name="T32" fmla="*/ 1460500 w 4036"/>
              <a:gd name="T33" fmla="*/ 2871788 h 2450"/>
              <a:gd name="T34" fmla="*/ 1501775 w 4036"/>
              <a:gd name="T35" fmla="*/ 3048000 h 2450"/>
              <a:gd name="T36" fmla="*/ 1544638 w 4036"/>
              <a:gd name="T37" fmla="*/ 3192463 h 2450"/>
              <a:gd name="T38" fmla="*/ 1579563 w 4036"/>
              <a:gd name="T39" fmla="*/ 3270250 h 2450"/>
              <a:gd name="T40" fmla="*/ 1616075 w 4036"/>
              <a:gd name="T41" fmla="*/ 3352800 h 2450"/>
              <a:gd name="T42" fmla="*/ 1689100 w 4036"/>
              <a:gd name="T43" fmla="*/ 3573463 h 2450"/>
              <a:gd name="T44" fmla="*/ 1727200 w 4036"/>
              <a:gd name="T45" fmla="*/ 3716338 h 2450"/>
              <a:gd name="T46" fmla="*/ 1730375 w 4036"/>
              <a:gd name="T47" fmla="*/ 3760788 h 2450"/>
              <a:gd name="T48" fmla="*/ 1724025 w 4036"/>
              <a:gd name="T49" fmla="*/ 3803650 h 2450"/>
              <a:gd name="T50" fmla="*/ 1714500 w 4036"/>
              <a:gd name="T51" fmla="*/ 3836988 h 2450"/>
              <a:gd name="T52" fmla="*/ 1685925 w 4036"/>
              <a:gd name="T53" fmla="*/ 3871913 h 2450"/>
              <a:gd name="T54" fmla="*/ 1658938 w 4036"/>
              <a:gd name="T55" fmla="*/ 3879850 h 2450"/>
              <a:gd name="T56" fmla="*/ 1638300 w 4036"/>
              <a:gd name="T57" fmla="*/ 3886200 h 2450"/>
              <a:gd name="T58" fmla="*/ 1616075 w 4036"/>
              <a:gd name="T59" fmla="*/ 3889375 h 2450"/>
              <a:gd name="T60" fmla="*/ 1582738 w 4036"/>
              <a:gd name="T61" fmla="*/ 3879850 h 2450"/>
              <a:gd name="T62" fmla="*/ 1547813 w 4036"/>
              <a:gd name="T63" fmla="*/ 3848100 h 2450"/>
              <a:gd name="T64" fmla="*/ 1035050 w 4036"/>
              <a:gd name="T65" fmla="*/ 3071813 h 2450"/>
              <a:gd name="T66" fmla="*/ 15875 w 4036"/>
              <a:gd name="T67" fmla="*/ 2089150 h 2450"/>
              <a:gd name="T68" fmla="*/ 0 w 4036"/>
              <a:gd name="T69" fmla="*/ 2046288 h 2450"/>
              <a:gd name="T70" fmla="*/ 3175 w 4036"/>
              <a:gd name="T71" fmla="*/ 2019300 h 2450"/>
              <a:gd name="T72" fmla="*/ 15875 w 4036"/>
              <a:gd name="T73" fmla="*/ 1987550 h 2450"/>
              <a:gd name="T74" fmla="*/ 44450 w 4036"/>
              <a:gd name="T75" fmla="*/ 1957388 h 2450"/>
              <a:gd name="T76" fmla="*/ 93663 w 4036"/>
              <a:gd name="T77" fmla="*/ 1928813 h 2450"/>
              <a:gd name="T78" fmla="*/ 2152650 w 4036"/>
              <a:gd name="T79" fmla="*/ 976313 h 2450"/>
              <a:gd name="T80" fmla="*/ 3673475 w 4036"/>
              <a:gd name="T81" fmla="*/ 9525 h 2450"/>
              <a:gd name="T82" fmla="*/ 3690938 w 4036"/>
              <a:gd name="T83" fmla="*/ 9525 h 2450"/>
              <a:gd name="T84" fmla="*/ 3729038 w 4036"/>
              <a:gd name="T85" fmla="*/ 26988 h 2450"/>
              <a:gd name="T86" fmla="*/ 3798888 w 4036"/>
              <a:gd name="T87" fmla="*/ 69850 h 2450"/>
              <a:gd name="T88" fmla="*/ 6091238 w 4036"/>
              <a:gd name="T89" fmla="*/ 0 h 245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036" h="2450">
                <a:moveTo>
                  <a:pt x="3837" y="0"/>
                </a:moveTo>
                <a:lnTo>
                  <a:pt x="3928" y="42"/>
                </a:lnTo>
                <a:lnTo>
                  <a:pt x="3996" y="76"/>
                </a:lnTo>
                <a:lnTo>
                  <a:pt x="4022" y="90"/>
                </a:lnTo>
                <a:lnTo>
                  <a:pt x="4036" y="100"/>
                </a:lnTo>
                <a:lnTo>
                  <a:pt x="3645" y="242"/>
                </a:lnTo>
                <a:lnTo>
                  <a:pt x="3093" y="423"/>
                </a:lnTo>
                <a:lnTo>
                  <a:pt x="2138" y="750"/>
                </a:lnTo>
                <a:lnTo>
                  <a:pt x="1963" y="816"/>
                </a:lnTo>
                <a:lnTo>
                  <a:pt x="1572" y="969"/>
                </a:lnTo>
                <a:lnTo>
                  <a:pt x="1361" y="1054"/>
                </a:lnTo>
                <a:lnTo>
                  <a:pt x="1173" y="1132"/>
                </a:lnTo>
                <a:lnTo>
                  <a:pt x="1095" y="1165"/>
                </a:lnTo>
                <a:lnTo>
                  <a:pt x="1034" y="1193"/>
                </a:lnTo>
                <a:lnTo>
                  <a:pt x="990" y="1215"/>
                </a:lnTo>
                <a:lnTo>
                  <a:pt x="977" y="1222"/>
                </a:lnTo>
                <a:lnTo>
                  <a:pt x="970" y="1228"/>
                </a:lnTo>
                <a:lnTo>
                  <a:pt x="962" y="1230"/>
                </a:lnTo>
                <a:lnTo>
                  <a:pt x="947" y="1235"/>
                </a:lnTo>
                <a:lnTo>
                  <a:pt x="923" y="1244"/>
                </a:lnTo>
                <a:lnTo>
                  <a:pt x="912" y="1252"/>
                </a:lnTo>
                <a:lnTo>
                  <a:pt x="899" y="1259"/>
                </a:lnTo>
                <a:lnTo>
                  <a:pt x="888" y="1270"/>
                </a:lnTo>
                <a:lnTo>
                  <a:pt x="877" y="1281"/>
                </a:lnTo>
                <a:lnTo>
                  <a:pt x="866" y="1296"/>
                </a:lnTo>
                <a:lnTo>
                  <a:pt x="859" y="1311"/>
                </a:lnTo>
                <a:lnTo>
                  <a:pt x="853" y="1329"/>
                </a:lnTo>
                <a:lnTo>
                  <a:pt x="851" y="1350"/>
                </a:lnTo>
                <a:lnTo>
                  <a:pt x="851" y="1372"/>
                </a:lnTo>
                <a:lnTo>
                  <a:pt x="855" y="1398"/>
                </a:lnTo>
                <a:lnTo>
                  <a:pt x="866" y="1486"/>
                </a:lnTo>
                <a:lnTo>
                  <a:pt x="881" y="1580"/>
                </a:lnTo>
                <a:lnTo>
                  <a:pt x="899" y="1693"/>
                </a:lnTo>
                <a:lnTo>
                  <a:pt x="920" y="1809"/>
                </a:lnTo>
                <a:lnTo>
                  <a:pt x="933" y="1867"/>
                </a:lnTo>
                <a:lnTo>
                  <a:pt x="946" y="1920"/>
                </a:lnTo>
                <a:lnTo>
                  <a:pt x="959" y="1968"/>
                </a:lnTo>
                <a:lnTo>
                  <a:pt x="973" y="2011"/>
                </a:lnTo>
                <a:lnTo>
                  <a:pt x="988" y="2047"/>
                </a:lnTo>
                <a:lnTo>
                  <a:pt x="995" y="2060"/>
                </a:lnTo>
                <a:lnTo>
                  <a:pt x="1005" y="2073"/>
                </a:lnTo>
                <a:lnTo>
                  <a:pt x="1018" y="2112"/>
                </a:lnTo>
                <a:lnTo>
                  <a:pt x="1049" y="2201"/>
                </a:lnTo>
                <a:lnTo>
                  <a:pt x="1064" y="2251"/>
                </a:lnTo>
                <a:lnTo>
                  <a:pt x="1079" y="2300"/>
                </a:lnTo>
                <a:lnTo>
                  <a:pt x="1088" y="2341"/>
                </a:lnTo>
                <a:lnTo>
                  <a:pt x="1090" y="2358"/>
                </a:lnTo>
                <a:lnTo>
                  <a:pt x="1090" y="2369"/>
                </a:lnTo>
                <a:lnTo>
                  <a:pt x="1088" y="2383"/>
                </a:lnTo>
                <a:lnTo>
                  <a:pt x="1086" y="2396"/>
                </a:lnTo>
                <a:lnTo>
                  <a:pt x="1082" y="2407"/>
                </a:lnTo>
                <a:lnTo>
                  <a:pt x="1080" y="2417"/>
                </a:lnTo>
                <a:lnTo>
                  <a:pt x="1071" y="2430"/>
                </a:lnTo>
                <a:lnTo>
                  <a:pt x="1062" y="2439"/>
                </a:lnTo>
                <a:lnTo>
                  <a:pt x="1053" y="2443"/>
                </a:lnTo>
                <a:lnTo>
                  <a:pt x="1045" y="2444"/>
                </a:lnTo>
                <a:lnTo>
                  <a:pt x="1038" y="2446"/>
                </a:lnTo>
                <a:lnTo>
                  <a:pt x="1032" y="2448"/>
                </a:lnTo>
                <a:lnTo>
                  <a:pt x="1025" y="2450"/>
                </a:lnTo>
                <a:lnTo>
                  <a:pt x="1018" y="2450"/>
                </a:lnTo>
                <a:lnTo>
                  <a:pt x="1007" y="2450"/>
                </a:lnTo>
                <a:lnTo>
                  <a:pt x="997" y="2444"/>
                </a:lnTo>
                <a:lnTo>
                  <a:pt x="986" y="2437"/>
                </a:lnTo>
                <a:lnTo>
                  <a:pt x="975" y="2424"/>
                </a:lnTo>
                <a:lnTo>
                  <a:pt x="739" y="2001"/>
                </a:lnTo>
                <a:lnTo>
                  <a:pt x="652" y="1935"/>
                </a:lnTo>
                <a:lnTo>
                  <a:pt x="17" y="1327"/>
                </a:lnTo>
                <a:lnTo>
                  <a:pt x="10" y="1316"/>
                </a:lnTo>
                <a:lnTo>
                  <a:pt x="4" y="1305"/>
                </a:lnTo>
                <a:lnTo>
                  <a:pt x="0" y="1289"/>
                </a:lnTo>
                <a:lnTo>
                  <a:pt x="0" y="1281"/>
                </a:lnTo>
                <a:lnTo>
                  <a:pt x="2" y="1272"/>
                </a:lnTo>
                <a:lnTo>
                  <a:pt x="6" y="1263"/>
                </a:lnTo>
                <a:lnTo>
                  <a:pt x="10" y="1252"/>
                </a:lnTo>
                <a:lnTo>
                  <a:pt x="19" y="1243"/>
                </a:lnTo>
                <a:lnTo>
                  <a:pt x="28" y="1233"/>
                </a:lnTo>
                <a:lnTo>
                  <a:pt x="43" y="1224"/>
                </a:lnTo>
                <a:lnTo>
                  <a:pt x="59" y="1215"/>
                </a:lnTo>
                <a:lnTo>
                  <a:pt x="1069" y="750"/>
                </a:lnTo>
                <a:lnTo>
                  <a:pt x="1356" y="615"/>
                </a:lnTo>
                <a:lnTo>
                  <a:pt x="2260" y="37"/>
                </a:lnTo>
                <a:lnTo>
                  <a:pt x="2314" y="6"/>
                </a:lnTo>
                <a:lnTo>
                  <a:pt x="2316" y="4"/>
                </a:lnTo>
                <a:lnTo>
                  <a:pt x="2325" y="6"/>
                </a:lnTo>
                <a:lnTo>
                  <a:pt x="2334" y="9"/>
                </a:lnTo>
                <a:lnTo>
                  <a:pt x="2349" y="17"/>
                </a:lnTo>
                <a:lnTo>
                  <a:pt x="2369" y="28"/>
                </a:lnTo>
                <a:lnTo>
                  <a:pt x="2393" y="44"/>
                </a:lnTo>
                <a:lnTo>
                  <a:pt x="2914" y="367"/>
                </a:lnTo>
                <a:lnTo>
                  <a:pt x="3837" y="0"/>
                </a:lnTo>
                <a:close/>
              </a:path>
            </a:pathLst>
          </a:custGeom>
          <a:gradFill rotWithShape="0">
            <a:gsLst>
              <a:gs pos="0">
                <a:srgbClr val="4E402A"/>
              </a:gs>
              <a:gs pos="100000">
                <a:srgbClr val="D3AD72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144"/>
          <p:cNvSpPr>
            <a:spLocks/>
          </p:cNvSpPr>
          <p:nvPr/>
        </p:nvSpPr>
        <p:spPr bwMode="auto">
          <a:xfrm>
            <a:off x="765175" y="820738"/>
            <a:ext cx="4335463" cy="3255962"/>
          </a:xfrm>
          <a:custGeom>
            <a:avLst/>
            <a:gdLst>
              <a:gd name="T0" fmla="*/ 4262438 w 2731"/>
              <a:gd name="T1" fmla="*/ 579437 h 2051"/>
              <a:gd name="T2" fmla="*/ 1057275 w 2731"/>
              <a:gd name="T3" fmla="*/ 1922462 h 2051"/>
              <a:gd name="T4" fmla="*/ 1049338 w 2731"/>
              <a:gd name="T5" fmla="*/ 1922462 h 2051"/>
              <a:gd name="T6" fmla="*/ 1028700 w 2731"/>
              <a:gd name="T7" fmla="*/ 1933575 h 2051"/>
              <a:gd name="T8" fmla="*/ 1000125 w 2731"/>
              <a:gd name="T9" fmla="*/ 1951037 h 2051"/>
              <a:gd name="T10" fmla="*/ 984250 w 2731"/>
              <a:gd name="T11" fmla="*/ 1963737 h 2051"/>
              <a:gd name="T12" fmla="*/ 966788 w 2731"/>
              <a:gd name="T13" fmla="*/ 1978025 h 2051"/>
              <a:gd name="T14" fmla="*/ 952500 w 2731"/>
              <a:gd name="T15" fmla="*/ 1995487 h 2051"/>
              <a:gd name="T16" fmla="*/ 938213 w 2731"/>
              <a:gd name="T17" fmla="*/ 2016125 h 2051"/>
              <a:gd name="T18" fmla="*/ 925513 w 2731"/>
              <a:gd name="T19" fmla="*/ 2039937 h 2051"/>
              <a:gd name="T20" fmla="*/ 917575 w 2731"/>
              <a:gd name="T21" fmla="*/ 2065337 h 2051"/>
              <a:gd name="T22" fmla="*/ 911225 w 2731"/>
              <a:gd name="T23" fmla="*/ 2095500 h 2051"/>
              <a:gd name="T24" fmla="*/ 911225 w 2731"/>
              <a:gd name="T25" fmla="*/ 2130425 h 2051"/>
              <a:gd name="T26" fmla="*/ 914400 w 2731"/>
              <a:gd name="T27" fmla="*/ 2168525 h 2051"/>
              <a:gd name="T28" fmla="*/ 923925 w 2731"/>
              <a:gd name="T29" fmla="*/ 2209800 h 2051"/>
              <a:gd name="T30" fmla="*/ 1060450 w 2731"/>
              <a:gd name="T31" fmla="*/ 2640012 h 2051"/>
              <a:gd name="T32" fmla="*/ 1171575 w 2731"/>
              <a:gd name="T33" fmla="*/ 2989262 h 2051"/>
              <a:gd name="T34" fmla="*/ 1254125 w 2731"/>
              <a:gd name="T35" fmla="*/ 3255962 h 2051"/>
              <a:gd name="T36" fmla="*/ 1101725 w 2731"/>
              <a:gd name="T37" fmla="*/ 3109912 h 2051"/>
              <a:gd name="T38" fmla="*/ 750888 w 2731"/>
              <a:gd name="T39" fmla="*/ 2774950 h 2051"/>
              <a:gd name="T40" fmla="*/ 360363 w 2731"/>
              <a:gd name="T41" fmla="*/ 2408237 h 2051"/>
              <a:gd name="T42" fmla="*/ 204788 w 2731"/>
              <a:gd name="T43" fmla="*/ 2265362 h 2051"/>
              <a:gd name="T44" fmla="*/ 96838 w 2731"/>
              <a:gd name="T45" fmla="*/ 2171700 h 2051"/>
              <a:gd name="T46" fmla="*/ 87313 w 2731"/>
              <a:gd name="T47" fmla="*/ 2168525 h 2051"/>
              <a:gd name="T48" fmla="*/ 66675 w 2731"/>
              <a:gd name="T49" fmla="*/ 2154237 h 2051"/>
              <a:gd name="T50" fmla="*/ 38100 w 2731"/>
              <a:gd name="T51" fmla="*/ 2130425 h 2051"/>
              <a:gd name="T52" fmla="*/ 26988 w 2731"/>
              <a:gd name="T53" fmla="*/ 2116137 h 2051"/>
              <a:gd name="T54" fmla="*/ 14288 w 2731"/>
              <a:gd name="T55" fmla="*/ 2101850 h 2051"/>
              <a:gd name="T56" fmla="*/ 6350 w 2731"/>
              <a:gd name="T57" fmla="*/ 2082800 h 2051"/>
              <a:gd name="T58" fmla="*/ 0 w 2731"/>
              <a:gd name="T59" fmla="*/ 2063750 h 2051"/>
              <a:gd name="T60" fmla="*/ 0 w 2731"/>
              <a:gd name="T61" fmla="*/ 2043112 h 2051"/>
              <a:gd name="T62" fmla="*/ 3175 w 2731"/>
              <a:gd name="T63" fmla="*/ 2019300 h 2051"/>
              <a:gd name="T64" fmla="*/ 14288 w 2731"/>
              <a:gd name="T65" fmla="*/ 1995487 h 2051"/>
              <a:gd name="T66" fmla="*/ 34925 w 2731"/>
              <a:gd name="T67" fmla="*/ 1971675 h 2051"/>
              <a:gd name="T68" fmla="*/ 61913 w 2731"/>
              <a:gd name="T69" fmla="*/ 1946275 h 2051"/>
              <a:gd name="T70" fmla="*/ 96838 w 2731"/>
              <a:gd name="T71" fmla="*/ 1922462 h 2051"/>
              <a:gd name="T72" fmla="*/ 1385888 w 2731"/>
              <a:gd name="T73" fmla="*/ 1274762 h 2051"/>
              <a:gd name="T74" fmla="*/ 2819400 w 2731"/>
              <a:gd name="T75" fmla="*/ 415925 h 2051"/>
              <a:gd name="T76" fmla="*/ 3429000 w 2731"/>
              <a:gd name="T77" fmla="*/ 0 h 2051"/>
              <a:gd name="T78" fmla="*/ 4335463 w 2731"/>
              <a:gd name="T79" fmla="*/ 565150 h 2051"/>
              <a:gd name="T80" fmla="*/ 4262438 w 2731"/>
              <a:gd name="T81" fmla="*/ 579437 h 205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2731" h="2051">
                <a:moveTo>
                  <a:pt x="2685" y="365"/>
                </a:moveTo>
                <a:lnTo>
                  <a:pt x="666" y="1211"/>
                </a:lnTo>
                <a:lnTo>
                  <a:pt x="661" y="1211"/>
                </a:lnTo>
                <a:lnTo>
                  <a:pt x="648" y="1218"/>
                </a:lnTo>
                <a:lnTo>
                  <a:pt x="630" y="1229"/>
                </a:lnTo>
                <a:lnTo>
                  <a:pt x="620" y="1237"/>
                </a:lnTo>
                <a:lnTo>
                  <a:pt x="609" y="1246"/>
                </a:lnTo>
                <a:lnTo>
                  <a:pt x="600" y="1257"/>
                </a:lnTo>
                <a:lnTo>
                  <a:pt x="591" y="1270"/>
                </a:lnTo>
                <a:lnTo>
                  <a:pt x="583" y="1285"/>
                </a:lnTo>
                <a:lnTo>
                  <a:pt x="578" y="1301"/>
                </a:lnTo>
                <a:lnTo>
                  <a:pt x="574" y="1320"/>
                </a:lnTo>
                <a:lnTo>
                  <a:pt x="574" y="1342"/>
                </a:lnTo>
                <a:lnTo>
                  <a:pt x="576" y="1366"/>
                </a:lnTo>
                <a:lnTo>
                  <a:pt x="582" y="1392"/>
                </a:lnTo>
                <a:lnTo>
                  <a:pt x="668" y="1663"/>
                </a:lnTo>
                <a:lnTo>
                  <a:pt x="738" y="1883"/>
                </a:lnTo>
                <a:lnTo>
                  <a:pt x="790" y="2051"/>
                </a:lnTo>
                <a:lnTo>
                  <a:pt x="694" y="1959"/>
                </a:lnTo>
                <a:lnTo>
                  <a:pt x="473" y="1748"/>
                </a:lnTo>
                <a:lnTo>
                  <a:pt x="227" y="1517"/>
                </a:lnTo>
                <a:lnTo>
                  <a:pt x="129" y="1427"/>
                </a:lnTo>
                <a:lnTo>
                  <a:pt x="61" y="1368"/>
                </a:lnTo>
                <a:lnTo>
                  <a:pt x="55" y="1366"/>
                </a:lnTo>
                <a:lnTo>
                  <a:pt x="42" y="1357"/>
                </a:lnTo>
                <a:lnTo>
                  <a:pt x="24" y="1342"/>
                </a:lnTo>
                <a:lnTo>
                  <a:pt x="17" y="1333"/>
                </a:lnTo>
                <a:lnTo>
                  <a:pt x="9" y="1324"/>
                </a:lnTo>
                <a:lnTo>
                  <a:pt x="4" y="1312"/>
                </a:lnTo>
                <a:lnTo>
                  <a:pt x="0" y="1300"/>
                </a:lnTo>
                <a:lnTo>
                  <a:pt x="0" y="1287"/>
                </a:lnTo>
                <a:lnTo>
                  <a:pt x="2" y="1272"/>
                </a:lnTo>
                <a:lnTo>
                  <a:pt x="9" y="1257"/>
                </a:lnTo>
                <a:lnTo>
                  <a:pt x="22" y="1242"/>
                </a:lnTo>
                <a:lnTo>
                  <a:pt x="39" y="1226"/>
                </a:lnTo>
                <a:lnTo>
                  <a:pt x="61" y="1211"/>
                </a:lnTo>
                <a:lnTo>
                  <a:pt x="873" y="803"/>
                </a:lnTo>
                <a:lnTo>
                  <a:pt x="1776" y="262"/>
                </a:lnTo>
                <a:lnTo>
                  <a:pt x="2160" y="0"/>
                </a:lnTo>
                <a:lnTo>
                  <a:pt x="2731" y="356"/>
                </a:lnTo>
                <a:lnTo>
                  <a:pt x="2685" y="365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145"/>
          <p:cNvSpPr>
            <a:spLocks/>
          </p:cNvSpPr>
          <p:nvPr/>
        </p:nvSpPr>
        <p:spPr bwMode="auto">
          <a:xfrm>
            <a:off x="-25400" y="3910013"/>
            <a:ext cx="3692525" cy="2960687"/>
          </a:xfrm>
          <a:custGeom>
            <a:avLst/>
            <a:gdLst>
              <a:gd name="T0" fmla="*/ 1690688 w 2326"/>
              <a:gd name="T1" fmla="*/ 82550 h 1865"/>
              <a:gd name="T2" fmla="*/ 2109788 w 2326"/>
              <a:gd name="T3" fmla="*/ 817562 h 1865"/>
              <a:gd name="T4" fmla="*/ 2238375 w 2326"/>
              <a:gd name="T5" fmla="*/ 868362 h 1865"/>
              <a:gd name="T6" fmla="*/ 2255838 w 2326"/>
              <a:gd name="T7" fmla="*/ 833437 h 1865"/>
              <a:gd name="T8" fmla="*/ 2300288 w 2326"/>
              <a:gd name="T9" fmla="*/ 747712 h 1865"/>
              <a:gd name="T10" fmla="*/ 2322513 w 2326"/>
              <a:gd name="T11" fmla="*/ 698500 h 1865"/>
              <a:gd name="T12" fmla="*/ 2339975 w 2326"/>
              <a:gd name="T13" fmla="*/ 654050 h 1865"/>
              <a:gd name="T14" fmla="*/ 2351088 w 2326"/>
              <a:gd name="T15" fmla="*/ 612775 h 1865"/>
              <a:gd name="T16" fmla="*/ 2351088 w 2326"/>
              <a:gd name="T17" fmla="*/ 598487 h 1865"/>
              <a:gd name="T18" fmla="*/ 2351088 w 2326"/>
              <a:gd name="T19" fmla="*/ 587375 h 1865"/>
              <a:gd name="T20" fmla="*/ 2351088 w 2326"/>
              <a:gd name="T21" fmla="*/ 584200 h 1865"/>
              <a:gd name="T22" fmla="*/ 2357438 w 2326"/>
              <a:gd name="T23" fmla="*/ 598487 h 1865"/>
              <a:gd name="T24" fmla="*/ 2371725 w 2326"/>
              <a:gd name="T25" fmla="*/ 625475 h 1865"/>
              <a:gd name="T26" fmla="*/ 2392363 w 2326"/>
              <a:gd name="T27" fmla="*/ 663575 h 1865"/>
              <a:gd name="T28" fmla="*/ 2420938 w 2326"/>
              <a:gd name="T29" fmla="*/ 709612 h 1865"/>
              <a:gd name="T30" fmla="*/ 2462213 w 2326"/>
              <a:gd name="T31" fmla="*/ 758825 h 1865"/>
              <a:gd name="T32" fmla="*/ 2486025 w 2326"/>
              <a:gd name="T33" fmla="*/ 788987 h 1865"/>
              <a:gd name="T34" fmla="*/ 2514600 w 2326"/>
              <a:gd name="T35" fmla="*/ 815975 h 1865"/>
              <a:gd name="T36" fmla="*/ 2544763 w 2326"/>
              <a:gd name="T37" fmla="*/ 844550 h 1865"/>
              <a:gd name="T38" fmla="*/ 2579688 w 2326"/>
              <a:gd name="T39" fmla="*/ 873125 h 1865"/>
              <a:gd name="T40" fmla="*/ 2617788 w 2326"/>
              <a:gd name="T41" fmla="*/ 903287 h 1865"/>
              <a:gd name="T42" fmla="*/ 2659063 w 2326"/>
              <a:gd name="T43" fmla="*/ 931862 h 1865"/>
              <a:gd name="T44" fmla="*/ 2703513 w 2326"/>
              <a:gd name="T45" fmla="*/ 958850 h 1865"/>
              <a:gd name="T46" fmla="*/ 2749550 w 2326"/>
              <a:gd name="T47" fmla="*/ 985837 h 1865"/>
              <a:gd name="T48" fmla="*/ 2801938 w 2326"/>
              <a:gd name="T49" fmla="*/ 1008062 h 1865"/>
              <a:gd name="T50" fmla="*/ 2860675 w 2326"/>
              <a:gd name="T51" fmla="*/ 1031875 h 1865"/>
              <a:gd name="T52" fmla="*/ 2922588 w 2326"/>
              <a:gd name="T53" fmla="*/ 1055687 h 1865"/>
              <a:gd name="T54" fmla="*/ 2987675 w 2326"/>
              <a:gd name="T55" fmla="*/ 1073150 h 1865"/>
              <a:gd name="T56" fmla="*/ 3057525 w 2326"/>
              <a:gd name="T57" fmla="*/ 1090612 h 1865"/>
              <a:gd name="T58" fmla="*/ 3133725 w 2326"/>
              <a:gd name="T59" fmla="*/ 1104900 h 1865"/>
              <a:gd name="T60" fmla="*/ 3213100 w 2326"/>
              <a:gd name="T61" fmla="*/ 1117600 h 1865"/>
              <a:gd name="T62" fmla="*/ 3298825 w 2326"/>
              <a:gd name="T63" fmla="*/ 1122362 h 1865"/>
              <a:gd name="T64" fmla="*/ 3390900 w 2326"/>
              <a:gd name="T65" fmla="*/ 1128712 h 1865"/>
              <a:gd name="T66" fmla="*/ 3484563 w 2326"/>
              <a:gd name="T67" fmla="*/ 1128712 h 1865"/>
              <a:gd name="T68" fmla="*/ 3586163 w 2326"/>
              <a:gd name="T69" fmla="*/ 1122362 h 1865"/>
              <a:gd name="T70" fmla="*/ 3692525 w 2326"/>
              <a:gd name="T71" fmla="*/ 1117600 h 1865"/>
              <a:gd name="T72" fmla="*/ 3657600 w 2326"/>
              <a:gd name="T73" fmla="*/ 1211262 h 1865"/>
              <a:gd name="T74" fmla="*/ 3595688 w 2326"/>
              <a:gd name="T75" fmla="*/ 1360487 h 1865"/>
              <a:gd name="T76" fmla="*/ 3460750 w 2326"/>
              <a:gd name="T77" fmla="*/ 1658937 h 1865"/>
              <a:gd name="T78" fmla="*/ 3316288 w 2326"/>
              <a:gd name="T79" fmla="*/ 1981200 h 1865"/>
              <a:gd name="T80" fmla="*/ 3067050 w 2326"/>
              <a:gd name="T81" fmla="*/ 2462212 h 1865"/>
              <a:gd name="T82" fmla="*/ 2814638 w 2326"/>
              <a:gd name="T83" fmla="*/ 2943225 h 1865"/>
              <a:gd name="T84" fmla="*/ 774700 w 2326"/>
              <a:gd name="T85" fmla="*/ 2943225 h 1865"/>
              <a:gd name="T86" fmla="*/ 0 w 2326"/>
              <a:gd name="T87" fmla="*/ 2960687 h 1865"/>
              <a:gd name="T88" fmla="*/ 25400 w 2326"/>
              <a:gd name="T89" fmla="*/ 931862 h 1865"/>
              <a:gd name="T90" fmla="*/ 601663 w 2326"/>
              <a:gd name="T91" fmla="*/ 796925 h 1865"/>
              <a:gd name="T92" fmla="*/ 661988 w 2326"/>
              <a:gd name="T93" fmla="*/ 765175 h 1865"/>
              <a:gd name="T94" fmla="*/ 727075 w 2326"/>
              <a:gd name="T95" fmla="*/ 720725 h 1865"/>
              <a:gd name="T96" fmla="*/ 800100 w 2326"/>
              <a:gd name="T97" fmla="*/ 668337 h 1865"/>
              <a:gd name="T98" fmla="*/ 876300 w 2326"/>
              <a:gd name="T99" fmla="*/ 612775 h 1865"/>
              <a:gd name="T100" fmla="*/ 955675 w 2326"/>
              <a:gd name="T101" fmla="*/ 549275 h 1865"/>
              <a:gd name="T102" fmla="*/ 1035050 w 2326"/>
              <a:gd name="T103" fmla="*/ 481012 h 1865"/>
              <a:gd name="T104" fmla="*/ 1190625 w 2326"/>
              <a:gd name="T105" fmla="*/ 342900 h 1865"/>
              <a:gd name="T106" fmla="*/ 1333500 w 2326"/>
              <a:gd name="T107" fmla="*/ 214312 h 1865"/>
              <a:gd name="T108" fmla="*/ 1449388 w 2326"/>
              <a:gd name="T109" fmla="*/ 106362 h 1865"/>
              <a:gd name="T110" fmla="*/ 1557338 w 2326"/>
              <a:gd name="T111" fmla="*/ 0 h 1865"/>
              <a:gd name="T112" fmla="*/ 1690688 w 2326"/>
              <a:gd name="T113" fmla="*/ 92075 h 1865"/>
              <a:gd name="T114" fmla="*/ 1690688 w 2326"/>
              <a:gd name="T115" fmla="*/ 82550 h 186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326" h="1865">
                <a:moveTo>
                  <a:pt x="1065" y="52"/>
                </a:moveTo>
                <a:lnTo>
                  <a:pt x="1329" y="515"/>
                </a:lnTo>
                <a:lnTo>
                  <a:pt x="1410" y="547"/>
                </a:lnTo>
                <a:lnTo>
                  <a:pt x="1421" y="525"/>
                </a:lnTo>
                <a:lnTo>
                  <a:pt x="1449" y="471"/>
                </a:lnTo>
                <a:lnTo>
                  <a:pt x="1463" y="440"/>
                </a:lnTo>
                <a:lnTo>
                  <a:pt x="1474" y="412"/>
                </a:lnTo>
                <a:lnTo>
                  <a:pt x="1481" y="386"/>
                </a:lnTo>
                <a:lnTo>
                  <a:pt x="1481" y="377"/>
                </a:lnTo>
                <a:lnTo>
                  <a:pt x="1481" y="370"/>
                </a:lnTo>
                <a:lnTo>
                  <a:pt x="1481" y="368"/>
                </a:lnTo>
                <a:lnTo>
                  <a:pt x="1485" y="377"/>
                </a:lnTo>
                <a:lnTo>
                  <a:pt x="1494" y="394"/>
                </a:lnTo>
                <a:lnTo>
                  <a:pt x="1507" y="418"/>
                </a:lnTo>
                <a:lnTo>
                  <a:pt x="1525" y="447"/>
                </a:lnTo>
                <a:lnTo>
                  <a:pt x="1551" y="478"/>
                </a:lnTo>
                <a:lnTo>
                  <a:pt x="1566" y="497"/>
                </a:lnTo>
                <a:lnTo>
                  <a:pt x="1584" y="514"/>
                </a:lnTo>
                <a:lnTo>
                  <a:pt x="1603" y="532"/>
                </a:lnTo>
                <a:lnTo>
                  <a:pt x="1625" y="550"/>
                </a:lnTo>
                <a:lnTo>
                  <a:pt x="1649" y="569"/>
                </a:lnTo>
                <a:lnTo>
                  <a:pt x="1675" y="587"/>
                </a:lnTo>
                <a:lnTo>
                  <a:pt x="1703" y="604"/>
                </a:lnTo>
                <a:lnTo>
                  <a:pt x="1732" y="621"/>
                </a:lnTo>
                <a:lnTo>
                  <a:pt x="1765" y="635"/>
                </a:lnTo>
                <a:lnTo>
                  <a:pt x="1802" y="650"/>
                </a:lnTo>
                <a:lnTo>
                  <a:pt x="1841" y="665"/>
                </a:lnTo>
                <a:lnTo>
                  <a:pt x="1882" y="676"/>
                </a:lnTo>
                <a:lnTo>
                  <a:pt x="1926" y="687"/>
                </a:lnTo>
                <a:lnTo>
                  <a:pt x="1974" y="696"/>
                </a:lnTo>
                <a:lnTo>
                  <a:pt x="2024" y="704"/>
                </a:lnTo>
                <a:lnTo>
                  <a:pt x="2078" y="707"/>
                </a:lnTo>
                <a:lnTo>
                  <a:pt x="2136" y="711"/>
                </a:lnTo>
                <a:lnTo>
                  <a:pt x="2195" y="711"/>
                </a:lnTo>
                <a:lnTo>
                  <a:pt x="2259" y="707"/>
                </a:lnTo>
                <a:lnTo>
                  <a:pt x="2326" y="704"/>
                </a:lnTo>
                <a:lnTo>
                  <a:pt x="2304" y="763"/>
                </a:lnTo>
                <a:lnTo>
                  <a:pt x="2265" y="857"/>
                </a:lnTo>
                <a:lnTo>
                  <a:pt x="2180" y="1045"/>
                </a:lnTo>
                <a:lnTo>
                  <a:pt x="2089" y="1248"/>
                </a:lnTo>
                <a:lnTo>
                  <a:pt x="1932" y="1551"/>
                </a:lnTo>
                <a:lnTo>
                  <a:pt x="1773" y="1854"/>
                </a:lnTo>
                <a:lnTo>
                  <a:pt x="488" y="1854"/>
                </a:lnTo>
                <a:lnTo>
                  <a:pt x="0" y="1865"/>
                </a:lnTo>
                <a:lnTo>
                  <a:pt x="16" y="587"/>
                </a:lnTo>
                <a:lnTo>
                  <a:pt x="379" y="502"/>
                </a:lnTo>
                <a:lnTo>
                  <a:pt x="417" y="482"/>
                </a:lnTo>
                <a:lnTo>
                  <a:pt x="458" y="454"/>
                </a:lnTo>
                <a:lnTo>
                  <a:pt x="504" y="421"/>
                </a:lnTo>
                <a:lnTo>
                  <a:pt x="552" y="386"/>
                </a:lnTo>
                <a:lnTo>
                  <a:pt x="602" y="346"/>
                </a:lnTo>
                <a:lnTo>
                  <a:pt x="652" y="303"/>
                </a:lnTo>
                <a:lnTo>
                  <a:pt x="750" y="216"/>
                </a:lnTo>
                <a:lnTo>
                  <a:pt x="840" y="135"/>
                </a:lnTo>
                <a:lnTo>
                  <a:pt x="913" y="67"/>
                </a:lnTo>
                <a:lnTo>
                  <a:pt x="981" y="0"/>
                </a:lnTo>
                <a:lnTo>
                  <a:pt x="1065" y="58"/>
                </a:lnTo>
                <a:lnTo>
                  <a:pt x="1065" y="52"/>
                </a:lnTo>
                <a:close/>
              </a:path>
            </a:pathLst>
          </a:custGeom>
          <a:gradFill rotWithShape="0">
            <a:gsLst>
              <a:gs pos="0">
                <a:srgbClr val="05144A"/>
              </a:gs>
              <a:gs pos="100000">
                <a:srgbClr val="061756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Line 146"/>
          <p:cNvSpPr>
            <a:spLocks noChangeShapeType="1"/>
          </p:cNvSpPr>
          <p:nvPr/>
        </p:nvSpPr>
        <p:spPr bwMode="auto">
          <a:xfrm>
            <a:off x="2254250" y="4522788"/>
            <a:ext cx="1588" cy="1587"/>
          </a:xfrm>
          <a:prstGeom prst="line">
            <a:avLst/>
          </a:prstGeom>
          <a:noFill/>
          <a:ln w="11113">
            <a:solidFill>
              <a:srgbClr val="662D9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62"/>
          <p:cNvSpPr>
            <a:spLocks noChangeArrowheads="1"/>
          </p:cNvSpPr>
          <p:nvPr/>
        </p:nvSpPr>
        <p:spPr bwMode="auto">
          <a:xfrm>
            <a:off x="0" y="0"/>
            <a:ext cx="9144000" cy="2276475"/>
          </a:xfrm>
          <a:prstGeom prst="rect">
            <a:avLst/>
          </a:prstGeom>
          <a:solidFill>
            <a:srgbClr val="99BF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Rectangle 163" descr="Walnut"/>
          <p:cNvSpPr>
            <a:spLocks noChangeArrowheads="1"/>
          </p:cNvSpPr>
          <p:nvPr/>
        </p:nvSpPr>
        <p:spPr bwMode="auto">
          <a:xfrm>
            <a:off x="0" y="2276475"/>
            <a:ext cx="9144000" cy="458311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Freeform 164"/>
          <p:cNvSpPr>
            <a:spLocks/>
          </p:cNvSpPr>
          <p:nvPr/>
        </p:nvSpPr>
        <p:spPr bwMode="auto">
          <a:xfrm>
            <a:off x="881063" y="1131888"/>
            <a:ext cx="7767637" cy="4635500"/>
          </a:xfrm>
          <a:custGeom>
            <a:avLst/>
            <a:gdLst>
              <a:gd name="T0" fmla="*/ 587160 w 4445"/>
              <a:gd name="T1" fmla="*/ 650229 h 2652"/>
              <a:gd name="T2" fmla="*/ 952387 w 4445"/>
              <a:gd name="T3" fmla="*/ 370560 h 2652"/>
              <a:gd name="T4" fmla="*/ 1156845 w 4445"/>
              <a:gd name="T5" fmla="*/ 318123 h 2652"/>
              <a:gd name="T6" fmla="*/ 1756237 w 4445"/>
              <a:gd name="T7" fmla="*/ 298895 h 2652"/>
              <a:gd name="T8" fmla="*/ 2131950 w 4445"/>
              <a:gd name="T9" fmla="*/ 276172 h 2652"/>
              <a:gd name="T10" fmla="*/ 2242042 w 4445"/>
              <a:gd name="T11" fmla="*/ 263937 h 2652"/>
              <a:gd name="T12" fmla="*/ 2408055 w 4445"/>
              <a:gd name="T13" fmla="*/ 232474 h 2652"/>
              <a:gd name="T14" fmla="*/ 2584552 w 4445"/>
              <a:gd name="T15" fmla="*/ 206255 h 2652"/>
              <a:gd name="T16" fmla="*/ 2801242 w 4445"/>
              <a:gd name="T17" fmla="*/ 183532 h 2652"/>
              <a:gd name="T18" fmla="*/ 3042397 w 4445"/>
              <a:gd name="T19" fmla="*/ 181784 h 2652"/>
              <a:gd name="T20" fmla="*/ 3225885 w 4445"/>
              <a:gd name="T21" fmla="*/ 190524 h 2652"/>
              <a:gd name="T22" fmla="*/ 3342967 w 4445"/>
              <a:gd name="T23" fmla="*/ 209751 h 2652"/>
              <a:gd name="T24" fmla="*/ 3460050 w 4445"/>
              <a:gd name="T25" fmla="*/ 237718 h 2652"/>
              <a:gd name="T26" fmla="*/ 3568395 w 4445"/>
              <a:gd name="T27" fmla="*/ 272676 h 2652"/>
              <a:gd name="T28" fmla="*/ 3666255 w 4445"/>
              <a:gd name="T29" fmla="*/ 323366 h 2652"/>
              <a:gd name="T30" fmla="*/ 3720427 w 4445"/>
              <a:gd name="T31" fmla="*/ 333854 h 2652"/>
              <a:gd name="T32" fmla="*/ 3751882 w 4445"/>
              <a:gd name="T33" fmla="*/ 284912 h 2652"/>
              <a:gd name="T34" fmla="*/ 3813045 w 4445"/>
              <a:gd name="T35" fmla="*/ 214995 h 2652"/>
              <a:gd name="T36" fmla="*/ 3907410 w 4445"/>
              <a:gd name="T37" fmla="*/ 143330 h 2652"/>
              <a:gd name="T38" fmla="*/ 4001775 w 4445"/>
              <a:gd name="T39" fmla="*/ 89144 h 2652"/>
              <a:gd name="T40" fmla="*/ 4082160 w 4445"/>
              <a:gd name="T41" fmla="*/ 61177 h 2652"/>
              <a:gd name="T42" fmla="*/ 4171282 w 4445"/>
              <a:gd name="T43" fmla="*/ 31463 h 2652"/>
              <a:gd name="T44" fmla="*/ 4276132 w 4445"/>
              <a:gd name="T45" fmla="*/ 12235 h 2652"/>
              <a:gd name="T46" fmla="*/ 4393215 w 4445"/>
              <a:gd name="T47" fmla="*/ 0 h 2652"/>
              <a:gd name="T48" fmla="*/ 4522530 w 4445"/>
              <a:gd name="T49" fmla="*/ 0 h 2652"/>
              <a:gd name="T50" fmla="*/ 4669320 w 4445"/>
              <a:gd name="T51" fmla="*/ 6992 h 2652"/>
              <a:gd name="T52" fmla="*/ 4912222 w 4445"/>
              <a:gd name="T53" fmla="*/ 41950 h 2652"/>
              <a:gd name="T54" fmla="*/ 5289682 w 4445"/>
              <a:gd name="T55" fmla="*/ 97884 h 2652"/>
              <a:gd name="T56" fmla="*/ 5709082 w 4445"/>
              <a:gd name="T57" fmla="*/ 148574 h 2652"/>
              <a:gd name="T58" fmla="*/ 5880337 w 4445"/>
              <a:gd name="T59" fmla="*/ 159061 h 2652"/>
              <a:gd name="T60" fmla="*/ 6000915 w 4445"/>
              <a:gd name="T61" fmla="*/ 155565 h 2652"/>
              <a:gd name="T62" fmla="*/ 6121492 w 4445"/>
              <a:gd name="T63" fmla="*/ 181784 h 2652"/>
              <a:gd name="T64" fmla="*/ 6327697 w 4445"/>
              <a:gd name="T65" fmla="*/ 272676 h 2652"/>
              <a:gd name="T66" fmla="*/ 6806512 w 4445"/>
              <a:gd name="T67" fmla="*/ 552345 h 2652"/>
              <a:gd name="T68" fmla="*/ 7764142 w 4445"/>
              <a:gd name="T69" fmla="*/ 4282419 h 2652"/>
              <a:gd name="T70" fmla="*/ 7767637 w 4445"/>
              <a:gd name="T71" fmla="*/ 4317377 h 2652"/>
              <a:gd name="T72" fmla="*/ 7757152 w 4445"/>
              <a:gd name="T73" fmla="*/ 4345344 h 2652"/>
              <a:gd name="T74" fmla="*/ 7741425 w 4445"/>
              <a:gd name="T75" fmla="*/ 4361076 h 2652"/>
              <a:gd name="T76" fmla="*/ 7720455 w 4445"/>
              <a:gd name="T77" fmla="*/ 4371563 h 2652"/>
              <a:gd name="T78" fmla="*/ 4671067 w 4445"/>
              <a:gd name="T79" fmla="*/ 4441480 h 2652"/>
              <a:gd name="T80" fmla="*/ 4671067 w 4445"/>
              <a:gd name="T81" fmla="*/ 4469447 h 2652"/>
              <a:gd name="T82" fmla="*/ 4658835 w 4445"/>
              <a:gd name="T83" fmla="*/ 4488674 h 2652"/>
              <a:gd name="T84" fmla="*/ 4630875 w 4445"/>
              <a:gd name="T85" fmla="*/ 4488674 h 2652"/>
              <a:gd name="T86" fmla="*/ 4300597 w 4445"/>
              <a:gd name="T87" fmla="*/ 4481683 h 2652"/>
              <a:gd name="T88" fmla="*/ 3881197 w 4445"/>
              <a:gd name="T89" fmla="*/ 4488674 h 2652"/>
              <a:gd name="T90" fmla="*/ 3676740 w 4445"/>
              <a:gd name="T91" fmla="*/ 4495666 h 2652"/>
              <a:gd name="T92" fmla="*/ 3498495 w 4445"/>
              <a:gd name="T93" fmla="*/ 4514893 h 2652"/>
              <a:gd name="T94" fmla="*/ 3370927 w 4445"/>
              <a:gd name="T95" fmla="*/ 4539364 h 2652"/>
              <a:gd name="T96" fmla="*/ 3342967 w 4445"/>
              <a:gd name="T97" fmla="*/ 4549852 h 2652"/>
              <a:gd name="T98" fmla="*/ 3308017 w 4445"/>
              <a:gd name="T99" fmla="*/ 4549852 h 2652"/>
              <a:gd name="T100" fmla="*/ 3264330 w 4445"/>
              <a:gd name="T101" fmla="*/ 4539364 h 2652"/>
              <a:gd name="T102" fmla="*/ 707737 w 4445"/>
              <a:gd name="T103" fmla="*/ 4609281 h 2652"/>
              <a:gd name="T104" fmla="*/ 143295 w 4445"/>
              <a:gd name="T105" fmla="*/ 4628508 h 2652"/>
              <a:gd name="T106" fmla="*/ 94365 w 4445"/>
              <a:gd name="T107" fmla="*/ 4635500 h 2652"/>
              <a:gd name="T108" fmla="*/ 54172 w 4445"/>
              <a:gd name="T109" fmla="*/ 4628508 h 2652"/>
              <a:gd name="T110" fmla="*/ 27960 w 4445"/>
              <a:gd name="T111" fmla="*/ 4612777 h 2652"/>
              <a:gd name="T112" fmla="*/ 8737 w 4445"/>
              <a:gd name="T113" fmla="*/ 4581314 h 2652"/>
              <a:gd name="T114" fmla="*/ 0 w 4445"/>
              <a:gd name="T115" fmla="*/ 4535868 h 2652"/>
              <a:gd name="T116" fmla="*/ 471825 w 4445"/>
              <a:gd name="T117" fmla="*/ 650229 h 265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4445" h="2652">
                <a:moveTo>
                  <a:pt x="270" y="372"/>
                </a:moveTo>
                <a:lnTo>
                  <a:pt x="336" y="372"/>
                </a:lnTo>
                <a:lnTo>
                  <a:pt x="521" y="212"/>
                </a:lnTo>
                <a:lnTo>
                  <a:pt x="545" y="212"/>
                </a:lnTo>
                <a:lnTo>
                  <a:pt x="566" y="183"/>
                </a:lnTo>
                <a:lnTo>
                  <a:pt x="662" y="182"/>
                </a:lnTo>
                <a:lnTo>
                  <a:pt x="882" y="176"/>
                </a:lnTo>
                <a:lnTo>
                  <a:pt x="1005" y="171"/>
                </a:lnTo>
                <a:lnTo>
                  <a:pt x="1122" y="165"/>
                </a:lnTo>
                <a:lnTo>
                  <a:pt x="1220" y="158"/>
                </a:lnTo>
                <a:lnTo>
                  <a:pt x="1256" y="154"/>
                </a:lnTo>
                <a:lnTo>
                  <a:pt x="1283" y="151"/>
                </a:lnTo>
                <a:lnTo>
                  <a:pt x="1309" y="145"/>
                </a:lnTo>
                <a:lnTo>
                  <a:pt x="1378" y="133"/>
                </a:lnTo>
                <a:lnTo>
                  <a:pt x="1425" y="125"/>
                </a:lnTo>
                <a:lnTo>
                  <a:pt x="1479" y="118"/>
                </a:lnTo>
                <a:lnTo>
                  <a:pt x="1539" y="111"/>
                </a:lnTo>
                <a:lnTo>
                  <a:pt x="1603" y="105"/>
                </a:lnTo>
                <a:lnTo>
                  <a:pt x="1672" y="104"/>
                </a:lnTo>
                <a:lnTo>
                  <a:pt x="1741" y="104"/>
                </a:lnTo>
                <a:lnTo>
                  <a:pt x="1809" y="107"/>
                </a:lnTo>
                <a:lnTo>
                  <a:pt x="1846" y="109"/>
                </a:lnTo>
                <a:lnTo>
                  <a:pt x="1880" y="114"/>
                </a:lnTo>
                <a:lnTo>
                  <a:pt x="1913" y="120"/>
                </a:lnTo>
                <a:lnTo>
                  <a:pt x="1947" y="127"/>
                </a:lnTo>
                <a:lnTo>
                  <a:pt x="1980" y="136"/>
                </a:lnTo>
                <a:lnTo>
                  <a:pt x="2011" y="145"/>
                </a:lnTo>
                <a:lnTo>
                  <a:pt x="2042" y="156"/>
                </a:lnTo>
                <a:lnTo>
                  <a:pt x="2071" y="171"/>
                </a:lnTo>
                <a:lnTo>
                  <a:pt x="2098" y="185"/>
                </a:lnTo>
                <a:lnTo>
                  <a:pt x="2123" y="202"/>
                </a:lnTo>
                <a:lnTo>
                  <a:pt x="2129" y="191"/>
                </a:lnTo>
                <a:lnTo>
                  <a:pt x="2136" y="178"/>
                </a:lnTo>
                <a:lnTo>
                  <a:pt x="2147" y="163"/>
                </a:lnTo>
                <a:lnTo>
                  <a:pt x="2162" y="145"/>
                </a:lnTo>
                <a:lnTo>
                  <a:pt x="2182" y="123"/>
                </a:lnTo>
                <a:lnTo>
                  <a:pt x="2205" y="104"/>
                </a:lnTo>
                <a:lnTo>
                  <a:pt x="2236" y="82"/>
                </a:lnTo>
                <a:lnTo>
                  <a:pt x="2270" y="62"/>
                </a:lnTo>
                <a:lnTo>
                  <a:pt x="2290" y="51"/>
                </a:lnTo>
                <a:lnTo>
                  <a:pt x="2312" y="42"/>
                </a:lnTo>
                <a:lnTo>
                  <a:pt x="2336" y="35"/>
                </a:lnTo>
                <a:lnTo>
                  <a:pt x="2361" y="25"/>
                </a:lnTo>
                <a:lnTo>
                  <a:pt x="2387" y="18"/>
                </a:lnTo>
                <a:lnTo>
                  <a:pt x="2416" y="13"/>
                </a:lnTo>
                <a:lnTo>
                  <a:pt x="2447" y="7"/>
                </a:lnTo>
                <a:lnTo>
                  <a:pt x="2479" y="4"/>
                </a:lnTo>
                <a:lnTo>
                  <a:pt x="2514" y="0"/>
                </a:lnTo>
                <a:lnTo>
                  <a:pt x="2550" y="0"/>
                </a:lnTo>
                <a:lnTo>
                  <a:pt x="2588" y="0"/>
                </a:lnTo>
                <a:lnTo>
                  <a:pt x="2628" y="2"/>
                </a:lnTo>
                <a:lnTo>
                  <a:pt x="2672" y="4"/>
                </a:lnTo>
                <a:lnTo>
                  <a:pt x="2717" y="9"/>
                </a:lnTo>
                <a:lnTo>
                  <a:pt x="2811" y="24"/>
                </a:lnTo>
                <a:lnTo>
                  <a:pt x="2909" y="40"/>
                </a:lnTo>
                <a:lnTo>
                  <a:pt x="3027" y="56"/>
                </a:lnTo>
                <a:lnTo>
                  <a:pt x="3151" y="73"/>
                </a:lnTo>
                <a:lnTo>
                  <a:pt x="3267" y="85"/>
                </a:lnTo>
                <a:lnTo>
                  <a:pt x="3320" y="89"/>
                </a:lnTo>
                <a:lnTo>
                  <a:pt x="3365" y="91"/>
                </a:lnTo>
                <a:lnTo>
                  <a:pt x="3405" y="91"/>
                </a:lnTo>
                <a:lnTo>
                  <a:pt x="3434" y="89"/>
                </a:lnTo>
                <a:lnTo>
                  <a:pt x="3434" y="109"/>
                </a:lnTo>
                <a:lnTo>
                  <a:pt x="3503" y="104"/>
                </a:lnTo>
                <a:lnTo>
                  <a:pt x="3561" y="156"/>
                </a:lnTo>
                <a:lnTo>
                  <a:pt x="3621" y="156"/>
                </a:lnTo>
                <a:lnTo>
                  <a:pt x="3819" y="325"/>
                </a:lnTo>
                <a:lnTo>
                  <a:pt x="3895" y="316"/>
                </a:lnTo>
                <a:lnTo>
                  <a:pt x="4441" y="2441"/>
                </a:lnTo>
                <a:lnTo>
                  <a:pt x="4443" y="2450"/>
                </a:lnTo>
                <a:lnTo>
                  <a:pt x="4445" y="2459"/>
                </a:lnTo>
                <a:lnTo>
                  <a:pt x="4445" y="2470"/>
                </a:lnTo>
                <a:lnTo>
                  <a:pt x="4441" y="2481"/>
                </a:lnTo>
                <a:lnTo>
                  <a:pt x="4439" y="2486"/>
                </a:lnTo>
                <a:lnTo>
                  <a:pt x="4436" y="2492"/>
                </a:lnTo>
                <a:lnTo>
                  <a:pt x="4430" y="2495"/>
                </a:lnTo>
                <a:lnTo>
                  <a:pt x="4425" y="2499"/>
                </a:lnTo>
                <a:lnTo>
                  <a:pt x="4418" y="2501"/>
                </a:lnTo>
                <a:lnTo>
                  <a:pt x="4408" y="2503"/>
                </a:lnTo>
                <a:lnTo>
                  <a:pt x="2673" y="2541"/>
                </a:lnTo>
                <a:lnTo>
                  <a:pt x="2675" y="2546"/>
                </a:lnTo>
                <a:lnTo>
                  <a:pt x="2673" y="2557"/>
                </a:lnTo>
                <a:lnTo>
                  <a:pt x="2670" y="2564"/>
                </a:lnTo>
                <a:lnTo>
                  <a:pt x="2666" y="2568"/>
                </a:lnTo>
                <a:lnTo>
                  <a:pt x="2659" y="2570"/>
                </a:lnTo>
                <a:lnTo>
                  <a:pt x="2650" y="2568"/>
                </a:lnTo>
                <a:lnTo>
                  <a:pt x="2559" y="2566"/>
                </a:lnTo>
                <a:lnTo>
                  <a:pt x="2461" y="2564"/>
                </a:lnTo>
                <a:lnTo>
                  <a:pt x="2345" y="2564"/>
                </a:lnTo>
                <a:lnTo>
                  <a:pt x="2221" y="2568"/>
                </a:lnTo>
                <a:lnTo>
                  <a:pt x="2162" y="2570"/>
                </a:lnTo>
                <a:lnTo>
                  <a:pt x="2104" y="2572"/>
                </a:lnTo>
                <a:lnTo>
                  <a:pt x="2051" y="2577"/>
                </a:lnTo>
                <a:lnTo>
                  <a:pt x="2002" y="2583"/>
                </a:lnTo>
                <a:lnTo>
                  <a:pt x="1962" y="2588"/>
                </a:lnTo>
                <a:lnTo>
                  <a:pt x="1929" y="2597"/>
                </a:lnTo>
                <a:lnTo>
                  <a:pt x="1926" y="2599"/>
                </a:lnTo>
                <a:lnTo>
                  <a:pt x="1913" y="2603"/>
                </a:lnTo>
                <a:lnTo>
                  <a:pt x="1904" y="2603"/>
                </a:lnTo>
                <a:lnTo>
                  <a:pt x="1893" y="2603"/>
                </a:lnTo>
                <a:lnTo>
                  <a:pt x="1882" y="2601"/>
                </a:lnTo>
                <a:lnTo>
                  <a:pt x="1868" y="2597"/>
                </a:lnTo>
                <a:lnTo>
                  <a:pt x="1015" y="2619"/>
                </a:lnTo>
                <a:lnTo>
                  <a:pt x="405" y="2637"/>
                </a:lnTo>
                <a:lnTo>
                  <a:pt x="189" y="2644"/>
                </a:lnTo>
                <a:lnTo>
                  <a:pt x="82" y="2648"/>
                </a:lnTo>
                <a:lnTo>
                  <a:pt x="67" y="2652"/>
                </a:lnTo>
                <a:lnTo>
                  <a:pt x="54" y="2652"/>
                </a:lnTo>
                <a:lnTo>
                  <a:pt x="38" y="2650"/>
                </a:lnTo>
                <a:lnTo>
                  <a:pt x="31" y="2648"/>
                </a:lnTo>
                <a:lnTo>
                  <a:pt x="24" y="2644"/>
                </a:lnTo>
                <a:lnTo>
                  <a:pt x="16" y="2639"/>
                </a:lnTo>
                <a:lnTo>
                  <a:pt x="11" y="2632"/>
                </a:lnTo>
                <a:lnTo>
                  <a:pt x="5" y="2621"/>
                </a:lnTo>
                <a:lnTo>
                  <a:pt x="2" y="2610"/>
                </a:lnTo>
                <a:lnTo>
                  <a:pt x="0" y="2595"/>
                </a:lnTo>
                <a:lnTo>
                  <a:pt x="2" y="2577"/>
                </a:lnTo>
                <a:lnTo>
                  <a:pt x="270" y="37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21" name="Group 214"/>
          <p:cNvGrpSpPr>
            <a:grpSpLocks/>
          </p:cNvGrpSpPr>
          <p:nvPr/>
        </p:nvGrpSpPr>
        <p:grpSpPr bwMode="auto">
          <a:xfrm>
            <a:off x="1035050" y="1089025"/>
            <a:ext cx="7437438" cy="4495800"/>
            <a:chOff x="652" y="686"/>
            <a:chExt cx="4685" cy="2832"/>
          </a:xfrm>
        </p:grpSpPr>
        <p:sp>
          <p:nvSpPr>
            <p:cNvPr id="9260" name="Freeform 186"/>
            <p:cNvSpPr>
              <a:spLocks/>
            </p:cNvSpPr>
            <p:nvPr/>
          </p:nvSpPr>
          <p:spPr bwMode="auto">
            <a:xfrm>
              <a:off x="2897" y="686"/>
              <a:ext cx="2440" cy="2753"/>
            </a:xfrm>
            <a:custGeom>
              <a:avLst/>
              <a:gdLst>
                <a:gd name="T0" fmla="*/ 0 w 2440"/>
                <a:gd name="T1" fmla="*/ 276 h 2753"/>
                <a:gd name="T2" fmla="*/ 3 w 2440"/>
                <a:gd name="T3" fmla="*/ 260 h 2753"/>
                <a:gd name="T4" fmla="*/ 9 w 2440"/>
                <a:gd name="T5" fmla="*/ 244 h 2753"/>
                <a:gd name="T6" fmla="*/ 17 w 2440"/>
                <a:gd name="T7" fmla="*/ 222 h 2753"/>
                <a:gd name="T8" fmla="*/ 28 w 2440"/>
                <a:gd name="T9" fmla="*/ 194 h 2753"/>
                <a:gd name="T10" fmla="*/ 44 w 2440"/>
                <a:gd name="T11" fmla="*/ 164 h 2753"/>
                <a:gd name="T12" fmla="*/ 66 w 2440"/>
                <a:gd name="T13" fmla="*/ 134 h 2753"/>
                <a:gd name="T14" fmla="*/ 96 w 2440"/>
                <a:gd name="T15" fmla="*/ 107 h 2753"/>
                <a:gd name="T16" fmla="*/ 113 w 2440"/>
                <a:gd name="T17" fmla="*/ 90 h 2753"/>
                <a:gd name="T18" fmla="*/ 132 w 2440"/>
                <a:gd name="T19" fmla="*/ 77 h 2753"/>
                <a:gd name="T20" fmla="*/ 154 w 2440"/>
                <a:gd name="T21" fmla="*/ 63 h 2753"/>
                <a:gd name="T22" fmla="*/ 178 w 2440"/>
                <a:gd name="T23" fmla="*/ 52 h 2753"/>
                <a:gd name="T24" fmla="*/ 203 w 2440"/>
                <a:gd name="T25" fmla="*/ 41 h 2753"/>
                <a:gd name="T26" fmla="*/ 233 w 2440"/>
                <a:gd name="T27" fmla="*/ 30 h 2753"/>
                <a:gd name="T28" fmla="*/ 263 w 2440"/>
                <a:gd name="T29" fmla="*/ 22 h 2753"/>
                <a:gd name="T30" fmla="*/ 296 w 2440"/>
                <a:gd name="T31" fmla="*/ 14 h 2753"/>
                <a:gd name="T32" fmla="*/ 332 w 2440"/>
                <a:gd name="T33" fmla="*/ 8 h 2753"/>
                <a:gd name="T34" fmla="*/ 370 w 2440"/>
                <a:gd name="T35" fmla="*/ 3 h 2753"/>
                <a:gd name="T36" fmla="*/ 414 w 2440"/>
                <a:gd name="T37" fmla="*/ 0 h 2753"/>
                <a:gd name="T38" fmla="*/ 458 w 2440"/>
                <a:gd name="T39" fmla="*/ 0 h 2753"/>
                <a:gd name="T40" fmla="*/ 507 w 2440"/>
                <a:gd name="T41" fmla="*/ 3 h 2753"/>
                <a:gd name="T42" fmla="*/ 556 w 2440"/>
                <a:gd name="T43" fmla="*/ 8 h 2753"/>
                <a:gd name="T44" fmla="*/ 611 w 2440"/>
                <a:gd name="T45" fmla="*/ 14 h 2753"/>
                <a:gd name="T46" fmla="*/ 671 w 2440"/>
                <a:gd name="T47" fmla="*/ 25 h 2753"/>
                <a:gd name="T48" fmla="*/ 770 w 2440"/>
                <a:gd name="T49" fmla="*/ 41 h 2753"/>
                <a:gd name="T50" fmla="*/ 1003 w 2440"/>
                <a:gd name="T51" fmla="*/ 77 h 2753"/>
                <a:gd name="T52" fmla="*/ 1134 w 2440"/>
                <a:gd name="T53" fmla="*/ 93 h 2753"/>
                <a:gd name="T54" fmla="*/ 1257 w 2440"/>
                <a:gd name="T55" fmla="*/ 107 h 2753"/>
                <a:gd name="T56" fmla="*/ 1364 w 2440"/>
                <a:gd name="T57" fmla="*/ 115 h 2753"/>
                <a:gd name="T58" fmla="*/ 1405 w 2440"/>
                <a:gd name="T59" fmla="*/ 115 h 2753"/>
                <a:gd name="T60" fmla="*/ 1435 w 2440"/>
                <a:gd name="T61" fmla="*/ 112 h 2753"/>
                <a:gd name="T62" fmla="*/ 1438 w 2440"/>
                <a:gd name="T63" fmla="*/ 134 h 2753"/>
                <a:gd name="T64" fmla="*/ 1509 w 2440"/>
                <a:gd name="T65" fmla="*/ 126 h 2753"/>
                <a:gd name="T66" fmla="*/ 1572 w 2440"/>
                <a:gd name="T67" fmla="*/ 183 h 2753"/>
                <a:gd name="T68" fmla="*/ 1635 w 2440"/>
                <a:gd name="T69" fmla="*/ 183 h 2753"/>
                <a:gd name="T70" fmla="*/ 1849 w 2440"/>
                <a:gd name="T71" fmla="*/ 369 h 2753"/>
                <a:gd name="T72" fmla="*/ 1887 w 2440"/>
                <a:gd name="T73" fmla="*/ 405 h 2753"/>
                <a:gd name="T74" fmla="*/ 2440 w 2440"/>
                <a:gd name="T75" fmla="*/ 2687 h 2753"/>
                <a:gd name="T76" fmla="*/ 619 w 2440"/>
                <a:gd name="T77" fmla="*/ 2723 h 2753"/>
                <a:gd name="T78" fmla="*/ 608 w 2440"/>
                <a:gd name="T79" fmla="*/ 2723 h 2753"/>
                <a:gd name="T80" fmla="*/ 584 w 2440"/>
                <a:gd name="T81" fmla="*/ 2726 h 2753"/>
                <a:gd name="T82" fmla="*/ 567 w 2440"/>
                <a:gd name="T83" fmla="*/ 2731 h 2753"/>
                <a:gd name="T84" fmla="*/ 554 w 2440"/>
                <a:gd name="T85" fmla="*/ 2736 h 2753"/>
                <a:gd name="T86" fmla="*/ 543 w 2440"/>
                <a:gd name="T87" fmla="*/ 2745 h 2753"/>
                <a:gd name="T88" fmla="*/ 534 w 2440"/>
                <a:gd name="T89" fmla="*/ 2753 h 2753"/>
                <a:gd name="T90" fmla="*/ 499 w 2440"/>
                <a:gd name="T91" fmla="*/ 2750 h 2753"/>
                <a:gd name="T92" fmla="*/ 460 w 2440"/>
                <a:gd name="T93" fmla="*/ 2745 h 2753"/>
                <a:gd name="T94" fmla="*/ 411 w 2440"/>
                <a:gd name="T95" fmla="*/ 2736 h 2753"/>
                <a:gd name="T96" fmla="*/ 359 w 2440"/>
                <a:gd name="T97" fmla="*/ 2723 h 2753"/>
                <a:gd name="T98" fmla="*/ 304 w 2440"/>
                <a:gd name="T99" fmla="*/ 2701 h 2753"/>
                <a:gd name="T100" fmla="*/ 280 w 2440"/>
                <a:gd name="T101" fmla="*/ 2690 h 2753"/>
                <a:gd name="T102" fmla="*/ 252 w 2440"/>
                <a:gd name="T103" fmla="*/ 2676 h 2753"/>
                <a:gd name="T104" fmla="*/ 230 w 2440"/>
                <a:gd name="T105" fmla="*/ 2660 h 2753"/>
                <a:gd name="T106" fmla="*/ 209 w 2440"/>
                <a:gd name="T107" fmla="*/ 2641 h 2753"/>
                <a:gd name="T108" fmla="*/ 173 w 2440"/>
                <a:gd name="T109" fmla="*/ 2630 h 2753"/>
                <a:gd name="T110" fmla="*/ 0 w 2440"/>
                <a:gd name="T111" fmla="*/ 276 h 2753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440" h="2753">
                  <a:moveTo>
                    <a:pt x="0" y="276"/>
                  </a:moveTo>
                  <a:lnTo>
                    <a:pt x="3" y="260"/>
                  </a:lnTo>
                  <a:lnTo>
                    <a:pt x="9" y="244"/>
                  </a:lnTo>
                  <a:lnTo>
                    <a:pt x="17" y="222"/>
                  </a:lnTo>
                  <a:lnTo>
                    <a:pt x="28" y="194"/>
                  </a:lnTo>
                  <a:lnTo>
                    <a:pt x="44" y="164"/>
                  </a:lnTo>
                  <a:lnTo>
                    <a:pt x="66" y="134"/>
                  </a:lnTo>
                  <a:lnTo>
                    <a:pt x="96" y="107"/>
                  </a:lnTo>
                  <a:lnTo>
                    <a:pt x="113" y="90"/>
                  </a:lnTo>
                  <a:lnTo>
                    <a:pt x="132" y="77"/>
                  </a:lnTo>
                  <a:lnTo>
                    <a:pt x="154" y="63"/>
                  </a:lnTo>
                  <a:lnTo>
                    <a:pt x="178" y="52"/>
                  </a:lnTo>
                  <a:lnTo>
                    <a:pt x="203" y="41"/>
                  </a:lnTo>
                  <a:lnTo>
                    <a:pt x="233" y="30"/>
                  </a:lnTo>
                  <a:lnTo>
                    <a:pt x="263" y="22"/>
                  </a:lnTo>
                  <a:lnTo>
                    <a:pt x="296" y="14"/>
                  </a:lnTo>
                  <a:lnTo>
                    <a:pt x="332" y="8"/>
                  </a:lnTo>
                  <a:lnTo>
                    <a:pt x="370" y="3"/>
                  </a:lnTo>
                  <a:lnTo>
                    <a:pt x="414" y="0"/>
                  </a:lnTo>
                  <a:lnTo>
                    <a:pt x="458" y="0"/>
                  </a:lnTo>
                  <a:lnTo>
                    <a:pt x="507" y="3"/>
                  </a:lnTo>
                  <a:lnTo>
                    <a:pt x="556" y="8"/>
                  </a:lnTo>
                  <a:lnTo>
                    <a:pt x="611" y="14"/>
                  </a:lnTo>
                  <a:lnTo>
                    <a:pt x="671" y="25"/>
                  </a:lnTo>
                  <a:lnTo>
                    <a:pt x="770" y="41"/>
                  </a:lnTo>
                  <a:lnTo>
                    <a:pt x="1003" y="77"/>
                  </a:lnTo>
                  <a:lnTo>
                    <a:pt x="1134" y="93"/>
                  </a:lnTo>
                  <a:lnTo>
                    <a:pt x="1257" y="107"/>
                  </a:lnTo>
                  <a:lnTo>
                    <a:pt x="1364" y="115"/>
                  </a:lnTo>
                  <a:lnTo>
                    <a:pt x="1405" y="115"/>
                  </a:lnTo>
                  <a:lnTo>
                    <a:pt x="1435" y="112"/>
                  </a:lnTo>
                  <a:lnTo>
                    <a:pt x="1438" y="134"/>
                  </a:lnTo>
                  <a:lnTo>
                    <a:pt x="1509" y="126"/>
                  </a:lnTo>
                  <a:lnTo>
                    <a:pt x="1572" y="183"/>
                  </a:lnTo>
                  <a:lnTo>
                    <a:pt x="1635" y="183"/>
                  </a:lnTo>
                  <a:lnTo>
                    <a:pt x="1849" y="369"/>
                  </a:lnTo>
                  <a:lnTo>
                    <a:pt x="1887" y="405"/>
                  </a:lnTo>
                  <a:lnTo>
                    <a:pt x="2440" y="2687"/>
                  </a:lnTo>
                  <a:lnTo>
                    <a:pt x="619" y="2723"/>
                  </a:lnTo>
                  <a:lnTo>
                    <a:pt x="608" y="2723"/>
                  </a:lnTo>
                  <a:lnTo>
                    <a:pt x="584" y="2726"/>
                  </a:lnTo>
                  <a:lnTo>
                    <a:pt x="567" y="2731"/>
                  </a:lnTo>
                  <a:lnTo>
                    <a:pt x="554" y="2736"/>
                  </a:lnTo>
                  <a:lnTo>
                    <a:pt x="543" y="2745"/>
                  </a:lnTo>
                  <a:lnTo>
                    <a:pt x="534" y="2753"/>
                  </a:lnTo>
                  <a:lnTo>
                    <a:pt x="499" y="2750"/>
                  </a:lnTo>
                  <a:lnTo>
                    <a:pt x="460" y="2745"/>
                  </a:lnTo>
                  <a:lnTo>
                    <a:pt x="411" y="2736"/>
                  </a:lnTo>
                  <a:lnTo>
                    <a:pt x="359" y="2723"/>
                  </a:lnTo>
                  <a:lnTo>
                    <a:pt x="304" y="2701"/>
                  </a:lnTo>
                  <a:lnTo>
                    <a:pt x="280" y="2690"/>
                  </a:lnTo>
                  <a:lnTo>
                    <a:pt x="252" y="2676"/>
                  </a:lnTo>
                  <a:lnTo>
                    <a:pt x="230" y="2660"/>
                  </a:lnTo>
                  <a:lnTo>
                    <a:pt x="209" y="2641"/>
                  </a:lnTo>
                  <a:lnTo>
                    <a:pt x="173" y="2630"/>
                  </a:lnTo>
                  <a:lnTo>
                    <a:pt x="0" y="276"/>
                  </a:lnTo>
                  <a:close/>
                </a:path>
              </a:pathLst>
            </a:custGeom>
            <a:solidFill>
              <a:srgbClr val="E2E3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1" name="Freeform 199"/>
            <p:cNvSpPr>
              <a:spLocks/>
            </p:cNvSpPr>
            <p:nvPr/>
          </p:nvSpPr>
          <p:spPr bwMode="auto">
            <a:xfrm>
              <a:off x="652" y="765"/>
              <a:ext cx="2412" cy="2753"/>
            </a:xfrm>
            <a:custGeom>
              <a:avLst/>
              <a:gdLst>
                <a:gd name="T0" fmla="*/ 2412 w 2412"/>
                <a:gd name="T1" fmla="*/ 2523 h 2753"/>
                <a:gd name="T2" fmla="*/ 2070 w 2412"/>
                <a:gd name="T3" fmla="*/ 2696 h 2753"/>
                <a:gd name="T4" fmla="*/ 2007 w 2412"/>
                <a:gd name="T5" fmla="*/ 2677 h 2753"/>
                <a:gd name="T6" fmla="*/ 1969 w 2412"/>
                <a:gd name="T7" fmla="*/ 2674 h 2753"/>
                <a:gd name="T8" fmla="*/ 1895 w 2412"/>
                <a:gd name="T9" fmla="*/ 2674 h 2753"/>
                <a:gd name="T10" fmla="*/ 1654 w 2412"/>
                <a:gd name="T11" fmla="*/ 2682 h 2753"/>
                <a:gd name="T12" fmla="*/ 1331 w 2412"/>
                <a:gd name="T13" fmla="*/ 2693 h 2753"/>
                <a:gd name="T14" fmla="*/ 967 w 2412"/>
                <a:gd name="T15" fmla="*/ 2709 h 2753"/>
                <a:gd name="T16" fmla="*/ 298 w 2412"/>
                <a:gd name="T17" fmla="*/ 2740 h 2753"/>
                <a:gd name="T18" fmla="*/ 0 w 2412"/>
                <a:gd name="T19" fmla="*/ 2753 h 2753"/>
                <a:gd name="T20" fmla="*/ 255 w 2412"/>
                <a:gd name="T21" fmla="*/ 321 h 2753"/>
                <a:gd name="T22" fmla="*/ 331 w 2412"/>
                <a:gd name="T23" fmla="*/ 304 h 2753"/>
                <a:gd name="T24" fmla="*/ 331 w 2412"/>
                <a:gd name="T25" fmla="*/ 277 h 2753"/>
                <a:gd name="T26" fmla="*/ 531 w 2412"/>
                <a:gd name="T27" fmla="*/ 99 h 2753"/>
                <a:gd name="T28" fmla="*/ 559 w 2412"/>
                <a:gd name="T29" fmla="*/ 99 h 2753"/>
                <a:gd name="T30" fmla="*/ 583 w 2412"/>
                <a:gd name="T31" fmla="*/ 66 h 2753"/>
                <a:gd name="T32" fmla="*/ 687 w 2412"/>
                <a:gd name="T33" fmla="*/ 66 h 2753"/>
                <a:gd name="T34" fmla="*/ 926 w 2412"/>
                <a:gd name="T35" fmla="*/ 58 h 2753"/>
                <a:gd name="T36" fmla="*/ 1060 w 2412"/>
                <a:gd name="T37" fmla="*/ 52 h 2753"/>
                <a:gd name="T38" fmla="*/ 1186 w 2412"/>
                <a:gd name="T39" fmla="*/ 47 h 2753"/>
                <a:gd name="T40" fmla="*/ 1292 w 2412"/>
                <a:gd name="T41" fmla="*/ 39 h 2753"/>
                <a:gd name="T42" fmla="*/ 1334 w 2412"/>
                <a:gd name="T43" fmla="*/ 36 h 2753"/>
                <a:gd name="T44" fmla="*/ 1361 w 2412"/>
                <a:gd name="T45" fmla="*/ 30 h 2753"/>
                <a:gd name="T46" fmla="*/ 1388 w 2412"/>
                <a:gd name="T47" fmla="*/ 25 h 2753"/>
                <a:gd name="T48" fmla="*/ 1457 w 2412"/>
                <a:gd name="T49" fmla="*/ 17 h 2753"/>
                <a:gd name="T50" fmla="*/ 1564 w 2412"/>
                <a:gd name="T51" fmla="*/ 6 h 2753"/>
                <a:gd name="T52" fmla="*/ 1624 w 2412"/>
                <a:gd name="T53" fmla="*/ 3 h 2753"/>
                <a:gd name="T54" fmla="*/ 1690 w 2412"/>
                <a:gd name="T55" fmla="*/ 0 h 2753"/>
                <a:gd name="T56" fmla="*/ 1761 w 2412"/>
                <a:gd name="T57" fmla="*/ 3 h 2753"/>
                <a:gd name="T58" fmla="*/ 1832 w 2412"/>
                <a:gd name="T59" fmla="*/ 6 h 2753"/>
                <a:gd name="T60" fmla="*/ 1906 w 2412"/>
                <a:gd name="T61" fmla="*/ 14 h 2753"/>
                <a:gd name="T62" fmla="*/ 1977 w 2412"/>
                <a:gd name="T63" fmla="*/ 25 h 2753"/>
                <a:gd name="T64" fmla="*/ 2048 w 2412"/>
                <a:gd name="T65" fmla="*/ 44 h 2753"/>
                <a:gd name="T66" fmla="*/ 2084 w 2412"/>
                <a:gd name="T67" fmla="*/ 52 h 2753"/>
                <a:gd name="T68" fmla="*/ 2117 w 2412"/>
                <a:gd name="T69" fmla="*/ 66 h 2753"/>
                <a:gd name="T70" fmla="*/ 2150 w 2412"/>
                <a:gd name="T71" fmla="*/ 80 h 2753"/>
                <a:gd name="T72" fmla="*/ 2180 w 2412"/>
                <a:gd name="T73" fmla="*/ 93 h 2753"/>
                <a:gd name="T74" fmla="*/ 2210 w 2412"/>
                <a:gd name="T75" fmla="*/ 113 h 2753"/>
                <a:gd name="T76" fmla="*/ 2237 w 2412"/>
                <a:gd name="T77" fmla="*/ 129 h 2753"/>
                <a:gd name="T78" fmla="*/ 2412 w 2412"/>
                <a:gd name="T79" fmla="*/ 2523 h 275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412" h="2753">
                  <a:moveTo>
                    <a:pt x="2412" y="2523"/>
                  </a:moveTo>
                  <a:lnTo>
                    <a:pt x="2070" y="2696"/>
                  </a:lnTo>
                  <a:lnTo>
                    <a:pt x="2007" y="2677"/>
                  </a:lnTo>
                  <a:lnTo>
                    <a:pt x="1969" y="2674"/>
                  </a:lnTo>
                  <a:lnTo>
                    <a:pt x="1895" y="2674"/>
                  </a:lnTo>
                  <a:lnTo>
                    <a:pt x="1654" y="2682"/>
                  </a:lnTo>
                  <a:lnTo>
                    <a:pt x="1331" y="2693"/>
                  </a:lnTo>
                  <a:lnTo>
                    <a:pt x="967" y="2709"/>
                  </a:lnTo>
                  <a:lnTo>
                    <a:pt x="298" y="2740"/>
                  </a:lnTo>
                  <a:lnTo>
                    <a:pt x="0" y="2753"/>
                  </a:lnTo>
                  <a:lnTo>
                    <a:pt x="255" y="321"/>
                  </a:lnTo>
                  <a:lnTo>
                    <a:pt x="331" y="304"/>
                  </a:lnTo>
                  <a:lnTo>
                    <a:pt x="331" y="277"/>
                  </a:lnTo>
                  <a:lnTo>
                    <a:pt x="531" y="99"/>
                  </a:lnTo>
                  <a:lnTo>
                    <a:pt x="559" y="99"/>
                  </a:lnTo>
                  <a:lnTo>
                    <a:pt x="583" y="66"/>
                  </a:lnTo>
                  <a:lnTo>
                    <a:pt x="687" y="66"/>
                  </a:lnTo>
                  <a:lnTo>
                    <a:pt x="926" y="58"/>
                  </a:lnTo>
                  <a:lnTo>
                    <a:pt x="1060" y="52"/>
                  </a:lnTo>
                  <a:lnTo>
                    <a:pt x="1186" y="47"/>
                  </a:lnTo>
                  <a:lnTo>
                    <a:pt x="1292" y="39"/>
                  </a:lnTo>
                  <a:lnTo>
                    <a:pt x="1334" y="36"/>
                  </a:lnTo>
                  <a:lnTo>
                    <a:pt x="1361" y="30"/>
                  </a:lnTo>
                  <a:lnTo>
                    <a:pt x="1388" y="25"/>
                  </a:lnTo>
                  <a:lnTo>
                    <a:pt x="1457" y="17"/>
                  </a:lnTo>
                  <a:lnTo>
                    <a:pt x="1564" y="6"/>
                  </a:lnTo>
                  <a:lnTo>
                    <a:pt x="1624" y="3"/>
                  </a:lnTo>
                  <a:lnTo>
                    <a:pt x="1690" y="0"/>
                  </a:lnTo>
                  <a:lnTo>
                    <a:pt x="1761" y="3"/>
                  </a:lnTo>
                  <a:lnTo>
                    <a:pt x="1832" y="6"/>
                  </a:lnTo>
                  <a:lnTo>
                    <a:pt x="1906" y="14"/>
                  </a:lnTo>
                  <a:lnTo>
                    <a:pt x="1977" y="25"/>
                  </a:lnTo>
                  <a:lnTo>
                    <a:pt x="2048" y="44"/>
                  </a:lnTo>
                  <a:lnTo>
                    <a:pt x="2084" y="52"/>
                  </a:lnTo>
                  <a:lnTo>
                    <a:pt x="2117" y="66"/>
                  </a:lnTo>
                  <a:lnTo>
                    <a:pt x="2150" y="80"/>
                  </a:lnTo>
                  <a:lnTo>
                    <a:pt x="2180" y="93"/>
                  </a:lnTo>
                  <a:lnTo>
                    <a:pt x="2210" y="113"/>
                  </a:lnTo>
                  <a:lnTo>
                    <a:pt x="2237" y="129"/>
                  </a:lnTo>
                  <a:lnTo>
                    <a:pt x="2412" y="2523"/>
                  </a:lnTo>
                  <a:close/>
                </a:path>
              </a:pathLst>
            </a:custGeom>
            <a:solidFill>
              <a:srgbClr val="E2E3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2" name="Group 183"/>
          <p:cNvGrpSpPr>
            <a:grpSpLocks/>
          </p:cNvGrpSpPr>
          <p:nvPr/>
        </p:nvGrpSpPr>
        <p:grpSpPr bwMode="auto">
          <a:xfrm>
            <a:off x="1851025" y="1320800"/>
            <a:ext cx="5564188" cy="3681413"/>
            <a:chOff x="1178" y="832"/>
            <a:chExt cx="3505" cy="2319"/>
          </a:xfrm>
        </p:grpSpPr>
        <p:sp>
          <p:nvSpPr>
            <p:cNvPr id="9249" name="Freeform 170"/>
            <p:cNvSpPr>
              <a:spLocks/>
            </p:cNvSpPr>
            <p:nvPr/>
          </p:nvSpPr>
          <p:spPr bwMode="auto">
            <a:xfrm>
              <a:off x="1252" y="985"/>
              <a:ext cx="867" cy="1483"/>
            </a:xfrm>
            <a:custGeom>
              <a:avLst/>
              <a:gdLst>
                <a:gd name="T0" fmla="*/ 108 w 788"/>
                <a:gd name="T1" fmla="*/ 44 h 1347"/>
                <a:gd name="T2" fmla="*/ 0 w 788"/>
                <a:gd name="T3" fmla="*/ 1483 h 1347"/>
                <a:gd name="T4" fmla="*/ 88 w 788"/>
                <a:gd name="T5" fmla="*/ 1483 h 1347"/>
                <a:gd name="T6" fmla="*/ 186 w 788"/>
                <a:gd name="T7" fmla="*/ 1483 h 1347"/>
                <a:gd name="T8" fmla="*/ 306 w 788"/>
                <a:gd name="T9" fmla="*/ 1481 h 1347"/>
                <a:gd name="T10" fmla="*/ 442 w 788"/>
                <a:gd name="T11" fmla="*/ 1475 h 1347"/>
                <a:gd name="T12" fmla="*/ 582 w 788"/>
                <a:gd name="T13" fmla="*/ 1465 h 1347"/>
                <a:gd name="T14" fmla="*/ 651 w 788"/>
                <a:gd name="T15" fmla="*/ 1459 h 1347"/>
                <a:gd name="T16" fmla="*/ 720 w 788"/>
                <a:gd name="T17" fmla="*/ 1451 h 1347"/>
                <a:gd name="T18" fmla="*/ 783 w 788"/>
                <a:gd name="T19" fmla="*/ 1443 h 1347"/>
                <a:gd name="T20" fmla="*/ 843 w 788"/>
                <a:gd name="T21" fmla="*/ 1431 h 1347"/>
                <a:gd name="T22" fmla="*/ 857 w 788"/>
                <a:gd name="T23" fmla="*/ 743 h 1347"/>
                <a:gd name="T24" fmla="*/ 865 w 788"/>
                <a:gd name="T25" fmla="*/ 254 h 1347"/>
                <a:gd name="T26" fmla="*/ 867 w 788"/>
                <a:gd name="T27" fmla="*/ 83 h 1347"/>
                <a:gd name="T28" fmla="*/ 867 w 788"/>
                <a:gd name="T29" fmla="*/ 0 h 1347"/>
                <a:gd name="T30" fmla="*/ 751 w 788"/>
                <a:gd name="T31" fmla="*/ 10 h 1347"/>
                <a:gd name="T32" fmla="*/ 497 w 788"/>
                <a:gd name="T33" fmla="*/ 32 h 1347"/>
                <a:gd name="T34" fmla="*/ 360 w 788"/>
                <a:gd name="T35" fmla="*/ 42 h 1347"/>
                <a:gd name="T36" fmla="*/ 238 w 788"/>
                <a:gd name="T37" fmla="*/ 48 h 1347"/>
                <a:gd name="T38" fmla="*/ 188 w 788"/>
                <a:gd name="T39" fmla="*/ 51 h 1347"/>
                <a:gd name="T40" fmla="*/ 149 w 788"/>
                <a:gd name="T41" fmla="*/ 51 h 1347"/>
                <a:gd name="T42" fmla="*/ 122 w 788"/>
                <a:gd name="T43" fmla="*/ 48 h 1347"/>
                <a:gd name="T44" fmla="*/ 114 w 788"/>
                <a:gd name="T45" fmla="*/ 46 h 1347"/>
                <a:gd name="T46" fmla="*/ 108 w 788"/>
                <a:gd name="T47" fmla="*/ 44 h 13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788" h="1347">
                  <a:moveTo>
                    <a:pt x="98" y="40"/>
                  </a:moveTo>
                  <a:lnTo>
                    <a:pt x="0" y="1347"/>
                  </a:lnTo>
                  <a:lnTo>
                    <a:pt x="80" y="1347"/>
                  </a:lnTo>
                  <a:lnTo>
                    <a:pt x="169" y="1347"/>
                  </a:lnTo>
                  <a:lnTo>
                    <a:pt x="278" y="1345"/>
                  </a:lnTo>
                  <a:lnTo>
                    <a:pt x="402" y="1340"/>
                  </a:lnTo>
                  <a:lnTo>
                    <a:pt x="529" y="1331"/>
                  </a:lnTo>
                  <a:lnTo>
                    <a:pt x="592" y="1325"/>
                  </a:lnTo>
                  <a:lnTo>
                    <a:pt x="654" y="1318"/>
                  </a:lnTo>
                  <a:lnTo>
                    <a:pt x="712" y="1311"/>
                  </a:lnTo>
                  <a:lnTo>
                    <a:pt x="766" y="1300"/>
                  </a:lnTo>
                  <a:lnTo>
                    <a:pt x="779" y="675"/>
                  </a:lnTo>
                  <a:lnTo>
                    <a:pt x="786" y="231"/>
                  </a:lnTo>
                  <a:lnTo>
                    <a:pt x="788" y="75"/>
                  </a:lnTo>
                  <a:lnTo>
                    <a:pt x="788" y="0"/>
                  </a:lnTo>
                  <a:lnTo>
                    <a:pt x="683" y="9"/>
                  </a:lnTo>
                  <a:lnTo>
                    <a:pt x="452" y="29"/>
                  </a:lnTo>
                  <a:lnTo>
                    <a:pt x="327" y="38"/>
                  </a:lnTo>
                  <a:lnTo>
                    <a:pt x="216" y="44"/>
                  </a:lnTo>
                  <a:lnTo>
                    <a:pt x="171" y="46"/>
                  </a:lnTo>
                  <a:lnTo>
                    <a:pt x="135" y="46"/>
                  </a:lnTo>
                  <a:lnTo>
                    <a:pt x="111" y="44"/>
                  </a:lnTo>
                  <a:lnTo>
                    <a:pt x="104" y="42"/>
                  </a:lnTo>
                  <a:lnTo>
                    <a:pt x="98" y="4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Freeform 171"/>
            <p:cNvSpPr>
              <a:spLocks/>
            </p:cNvSpPr>
            <p:nvPr/>
          </p:nvSpPr>
          <p:spPr bwMode="auto">
            <a:xfrm>
              <a:off x="1209" y="2517"/>
              <a:ext cx="886" cy="350"/>
            </a:xfrm>
            <a:custGeom>
              <a:avLst/>
              <a:gdLst>
                <a:gd name="T0" fmla="*/ 25 w 805"/>
                <a:gd name="T1" fmla="*/ 54 h 318"/>
                <a:gd name="T2" fmla="*/ 0 w 805"/>
                <a:gd name="T3" fmla="*/ 350 h 318"/>
                <a:gd name="T4" fmla="*/ 81 w 805"/>
                <a:gd name="T5" fmla="*/ 350 h 318"/>
                <a:gd name="T6" fmla="*/ 173 w 805"/>
                <a:gd name="T7" fmla="*/ 348 h 318"/>
                <a:gd name="T8" fmla="*/ 293 w 805"/>
                <a:gd name="T9" fmla="*/ 344 h 318"/>
                <a:gd name="T10" fmla="*/ 429 w 805"/>
                <a:gd name="T11" fmla="*/ 338 h 318"/>
                <a:gd name="T12" fmla="*/ 579 w 805"/>
                <a:gd name="T13" fmla="*/ 328 h 318"/>
                <a:gd name="T14" fmla="*/ 655 w 805"/>
                <a:gd name="T15" fmla="*/ 322 h 318"/>
                <a:gd name="T16" fmla="*/ 733 w 805"/>
                <a:gd name="T17" fmla="*/ 314 h 318"/>
                <a:gd name="T18" fmla="*/ 810 w 805"/>
                <a:gd name="T19" fmla="*/ 304 h 318"/>
                <a:gd name="T20" fmla="*/ 886 w 805"/>
                <a:gd name="T21" fmla="*/ 294 h 318"/>
                <a:gd name="T22" fmla="*/ 886 w 805"/>
                <a:gd name="T23" fmla="*/ 0 h 318"/>
                <a:gd name="T24" fmla="*/ 797 w 805"/>
                <a:gd name="T25" fmla="*/ 9 h 318"/>
                <a:gd name="T26" fmla="*/ 699 w 805"/>
                <a:gd name="T27" fmla="*/ 19 h 318"/>
                <a:gd name="T28" fmla="*/ 577 w 805"/>
                <a:gd name="T29" fmla="*/ 31 h 318"/>
                <a:gd name="T30" fmla="*/ 439 w 805"/>
                <a:gd name="T31" fmla="*/ 41 h 318"/>
                <a:gd name="T32" fmla="*/ 295 w 805"/>
                <a:gd name="T33" fmla="*/ 48 h 318"/>
                <a:gd name="T34" fmla="*/ 155 w 805"/>
                <a:gd name="T35" fmla="*/ 54 h 318"/>
                <a:gd name="T36" fmla="*/ 87 w 805"/>
                <a:gd name="T37" fmla="*/ 56 h 318"/>
                <a:gd name="T38" fmla="*/ 25 w 805"/>
                <a:gd name="T39" fmla="*/ 54 h 3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805" h="318">
                  <a:moveTo>
                    <a:pt x="23" y="49"/>
                  </a:moveTo>
                  <a:lnTo>
                    <a:pt x="0" y="318"/>
                  </a:lnTo>
                  <a:lnTo>
                    <a:pt x="74" y="318"/>
                  </a:lnTo>
                  <a:lnTo>
                    <a:pt x="157" y="316"/>
                  </a:lnTo>
                  <a:lnTo>
                    <a:pt x="266" y="313"/>
                  </a:lnTo>
                  <a:lnTo>
                    <a:pt x="390" y="307"/>
                  </a:lnTo>
                  <a:lnTo>
                    <a:pt x="526" y="298"/>
                  </a:lnTo>
                  <a:lnTo>
                    <a:pt x="595" y="293"/>
                  </a:lnTo>
                  <a:lnTo>
                    <a:pt x="666" y="285"/>
                  </a:lnTo>
                  <a:lnTo>
                    <a:pt x="736" y="276"/>
                  </a:lnTo>
                  <a:lnTo>
                    <a:pt x="805" y="267"/>
                  </a:lnTo>
                  <a:lnTo>
                    <a:pt x="805" y="0"/>
                  </a:lnTo>
                  <a:lnTo>
                    <a:pt x="724" y="8"/>
                  </a:lnTo>
                  <a:lnTo>
                    <a:pt x="635" y="17"/>
                  </a:lnTo>
                  <a:lnTo>
                    <a:pt x="524" y="28"/>
                  </a:lnTo>
                  <a:lnTo>
                    <a:pt x="399" y="37"/>
                  </a:lnTo>
                  <a:lnTo>
                    <a:pt x="268" y="44"/>
                  </a:lnTo>
                  <a:lnTo>
                    <a:pt x="141" y="49"/>
                  </a:lnTo>
                  <a:lnTo>
                    <a:pt x="79" y="51"/>
                  </a:lnTo>
                  <a:lnTo>
                    <a:pt x="23" y="49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Freeform 172"/>
            <p:cNvSpPr>
              <a:spLocks/>
            </p:cNvSpPr>
            <p:nvPr/>
          </p:nvSpPr>
          <p:spPr bwMode="auto">
            <a:xfrm>
              <a:off x="1178" y="2867"/>
              <a:ext cx="917" cy="284"/>
            </a:xfrm>
            <a:custGeom>
              <a:avLst/>
              <a:gdLst>
                <a:gd name="T0" fmla="*/ 917 w 833"/>
                <a:gd name="T1" fmla="*/ 0 h 258"/>
                <a:gd name="T2" fmla="*/ 786 w 833"/>
                <a:gd name="T3" fmla="*/ 12 h 258"/>
                <a:gd name="T4" fmla="*/ 490 w 833"/>
                <a:gd name="T5" fmla="*/ 37 h 258"/>
                <a:gd name="T6" fmla="*/ 330 w 833"/>
                <a:gd name="T7" fmla="*/ 50 h 258"/>
                <a:gd name="T8" fmla="*/ 188 w 833"/>
                <a:gd name="T9" fmla="*/ 59 h 258"/>
                <a:gd name="T10" fmla="*/ 80 w 833"/>
                <a:gd name="T11" fmla="*/ 66 h 258"/>
                <a:gd name="T12" fmla="*/ 48 w 833"/>
                <a:gd name="T13" fmla="*/ 66 h 258"/>
                <a:gd name="T14" fmla="*/ 31 w 833"/>
                <a:gd name="T15" fmla="*/ 64 h 258"/>
                <a:gd name="T16" fmla="*/ 0 w 833"/>
                <a:gd name="T17" fmla="*/ 284 h 258"/>
                <a:gd name="T18" fmla="*/ 128 w 833"/>
                <a:gd name="T19" fmla="*/ 280 h 258"/>
                <a:gd name="T20" fmla="*/ 418 w 833"/>
                <a:gd name="T21" fmla="*/ 265 h 258"/>
                <a:gd name="T22" fmla="*/ 578 w 833"/>
                <a:gd name="T23" fmla="*/ 255 h 258"/>
                <a:gd name="T24" fmla="*/ 728 w 833"/>
                <a:gd name="T25" fmla="*/ 245 h 258"/>
                <a:gd name="T26" fmla="*/ 848 w 833"/>
                <a:gd name="T27" fmla="*/ 236 h 258"/>
                <a:gd name="T28" fmla="*/ 889 w 833"/>
                <a:gd name="T29" fmla="*/ 230 h 258"/>
                <a:gd name="T30" fmla="*/ 917 w 833"/>
                <a:gd name="T31" fmla="*/ 226 h 258"/>
                <a:gd name="T32" fmla="*/ 917 w 833"/>
                <a:gd name="T33" fmla="*/ 0 h 25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33" h="258">
                  <a:moveTo>
                    <a:pt x="833" y="0"/>
                  </a:moveTo>
                  <a:lnTo>
                    <a:pt x="714" y="11"/>
                  </a:lnTo>
                  <a:lnTo>
                    <a:pt x="445" y="34"/>
                  </a:lnTo>
                  <a:lnTo>
                    <a:pt x="300" y="45"/>
                  </a:lnTo>
                  <a:lnTo>
                    <a:pt x="171" y="54"/>
                  </a:lnTo>
                  <a:lnTo>
                    <a:pt x="73" y="60"/>
                  </a:lnTo>
                  <a:lnTo>
                    <a:pt x="44" y="60"/>
                  </a:lnTo>
                  <a:lnTo>
                    <a:pt x="28" y="58"/>
                  </a:lnTo>
                  <a:lnTo>
                    <a:pt x="0" y="258"/>
                  </a:lnTo>
                  <a:lnTo>
                    <a:pt x="116" y="254"/>
                  </a:lnTo>
                  <a:lnTo>
                    <a:pt x="380" y="241"/>
                  </a:lnTo>
                  <a:lnTo>
                    <a:pt x="525" y="232"/>
                  </a:lnTo>
                  <a:lnTo>
                    <a:pt x="661" y="223"/>
                  </a:lnTo>
                  <a:lnTo>
                    <a:pt x="770" y="214"/>
                  </a:lnTo>
                  <a:lnTo>
                    <a:pt x="808" y="209"/>
                  </a:lnTo>
                  <a:lnTo>
                    <a:pt x="833" y="205"/>
                  </a:lnTo>
                  <a:lnTo>
                    <a:pt x="833" y="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Freeform 173"/>
            <p:cNvSpPr>
              <a:spLocks/>
            </p:cNvSpPr>
            <p:nvPr/>
          </p:nvSpPr>
          <p:spPr bwMode="auto">
            <a:xfrm>
              <a:off x="2169" y="955"/>
              <a:ext cx="798" cy="1672"/>
            </a:xfrm>
            <a:custGeom>
              <a:avLst/>
              <a:gdLst>
                <a:gd name="T0" fmla="*/ 0 w 725"/>
                <a:gd name="T1" fmla="*/ 30 h 1519"/>
                <a:gd name="T2" fmla="*/ 0 w 725"/>
                <a:gd name="T3" fmla="*/ 1600 h 1519"/>
                <a:gd name="T4" fmla="*/ 26 w 725"/>
                <a:gd name="T5" fmla="*/ 1596 h 1519"/>
                <a:gd name="T6" fmla="*/ 97 w 725"/>
                <a:gd name="T7" fmla="*/ 1591 h 1519"/>
                <a:gd name="T8" fmla="*/ 198 w 725"/>
                <a:gd name="T9" fmla="*/ 1584 h 1519"/>
                <a:gd name="T10" fmla="*/ 259 w 725"/>
                <a:gd name="T11" fmla="*/ 1583 h 1519"/>
                <a:gd name="T12" fmla="*/ 323 w 725"/>
                <a:gd name="T13" fmla="*/ 1581 h 1519"/>
                <a:gd name="T14" fmla="*/ 389 w 725"/>
                <a:gd name="T15" fmla="*/ 1583 h 1519"/>
                <a:gd name="T16" fmla="*/ 453 w 725"/>
                <a:gd name="T17" fmla="*/ 1584 h 1519"/>
                <a:gd name="T18" fmla="*/ 522 w 725"/>
                <a:gd name="T19" fmla="*/ 1591 h 1519"/>
                <a:gd name="T20" fmla="*/ 586 w 725"/>
                <a:gd name="T21" fmla="*/ 1600 h 1519"/>
                <a:gd name="T22" fmla="*/ 648 w 725"/>
                <a:gd name="T23" fmla="*/ 1613 h 1519"/>
                <a:gd name="T24" fmla="*/ 676 w 725"/>
                <a:gd name="T25" fmla="*/ 1618 h 1519"/>
                <a:gd name="T26" fmla="*/ 703 w 725"/>
                <a:gd name="T27" fmla="*/ 1628 h 1519"/>
                <a:gd name="T28" fmla="*/ 730 w 725"/>
                <a:gd name="T29" fmla="*/ 1638 h 1519"/>
                <a:gd name="T30" fmla="*/ 754 w 725"/>
                <a:gd name="T31" fmla="*/ 1648 h 1519"/>
                <a:gd name="T32" fmla="*/ 777 w 725"/>
                <a:gd name="T33" fmla="*/ 1660 h 1519"/>
                <a:gd name="T34" fmla="*/ 798 w 725"/>
                <a:gd name="T35" fmla="*/ 1672 h 1519"/>
                <a:gd name="T36" fmla="*/ 715 w 725"/>
                <a:gd name="T37" fmla="*/ 128 h 1519"/>
                <a:gd name="T38" fmla="*/ 706 w 725"/>
                <a:gd name="T39" fmla="*/ 118 h 1519"/>
                <a:gd name="T40" fmla="*/ 693 w 725"/>
                <a:gd name="T41" fmla="*/ 110 h 1519"/>
                <a:gd name="T42" fmla="*/ 676 w 725"/>
                <a:gd name="T43" fmla="*/ 98 h 1519"/>
                <a:gd name="T44" fmla="*/ 654 w 725"/>
                <a:gd name="T45" fmla="*/ 84 h 1519"/>
                <a:gd name="T46" fmla="*/ 626 w 725"/>
                <a:gd name="T47" fmla="*/ 68 h 1519"/>
                <a:gd name="T48" fmla="*/ 592 w 725"/>
                <a:gd name="T49" fmla="*/ 54 h 1519"/>
                <a:gd name="T50" fmla="*/ 551 w 725"/>
                <a:gd name="T51" fmla="*/ 39 h 1519"/>
                <a:gd name="T52" fmla="*/ 506 w 725"/>
                <a:gd name="T53" fmla="*/ 26 h 1519"/>
                <a:gd name="T54" fmla="*/ 453 w 725"/>
                <a:gd name="T55" fmla="*/ 14 h 1519"/>
                <a:gd name="T56" fmla="*/ 396 w 725"/>
                <a:gd name="T57" fmla="*/ 7 h 1519"/>
                <a:gd name="T58" fmla="*/ 330 w 725"/>
                <a:gd name="T59" fmla="*/ 0 h 1519"/>
                <a:gd name="T60" fmla="*/ 296 w 725"/>
                <a:gd name="T61" fmla="*/ 0 h 1519"/>
                <a:gd name="T62" fmla="*/ 259 w 725"/>
                <a:gd name="T63" fmla="*/ 0 h 1519"/>
                <a:gd name="T64" fmla="*/ 220 w 725"/>
                <a:gd name="T65" fmla="*/ 2 h 1519"/>
                <a:gd name="T66" fmla="*/ 181 w 725"/>
                <a:gd name="T67" fmla="*/ 4 h 1519"/>
                <a:gd name="T68" fmla="*/ 139 w 725"/>
                <a:gd name="T69" fmla="*/ 8 h 1519"/>
                <a:gd name="T70" fmla="*/ 95 w 725"/>
                <a:gd name="T71" fmla="*/ 14 h 1519"/>
                <a:gd name="T72" fmla="*/ 48 w 725"/>
                <a:gd name="T73" fmla="*/ 20 h 1519"/>
                <a:gd name="T74" fmla="*/ 0 w 725"/>
                <a:gd name="T75" fmla="*/ 30 h 151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25" h="1519">
                  <a:moveTo>
                    <a:pt x="0" y="27"/>
                  </a:moveTo>
                  <a:lnTo>
                    <a:pt x="0" y="1454"/>
                  </a:lnTo>
                  <a:lnTo>
                    <a:pt x="24" y="1450"/>
                  </a:lnTo>
                  <a:lnTo>
                    <a:pt x="88" y="1445"/>
                  </a:lnTo>
                  <a:lnTo>
                    <a:pt x="180" y="1439"/>
                  </a:lnTo>
                  <a:lnTo>
                    <a:pt x="235" y="1438"/>
                  </a:lnTo>
                  <a:lnTo>
                    <a:pt x="293" y="1436"/>
                  </a:lnTo>
                  <a:lnTo>
                    <a:pt x="353" y="1438"/>
                  </a:lnTo>
                  <a:lnTo>
                    <a:pt x="412" y="1439"/>
                  </a:lnTo>
                  <a:lnTo>
                    <a:pt x="474" y="1445"/>
                  </a:lnTo>
                  <a:lnTo>
                    <a:pt x="532" y="1454"/>
                  </a:lnTo>
                  <a:lnTo>
                    <a:pt x="589" y="1465"/>
                  </a:lnTo>
                  <a:lnTo>
                    <a:pt x="614" y="1470"/>
                  </a:lnTo>
                  <a:lnTo>
                    <a:pt x="639" y="1479"/>
                  </a:lnTo>
                  <a:lnTo>
                    <a:pt x="663" y="1488"/>
                  </a:lnTo>
                  <a:lnTo>
                    <a:pt x="685" y="1497"/>
                  </a:lnTo>
                  <a:lnTo>
                    <a:pt x="706" y="1508"/>
                  </a:lnTo>
                  <a:lnTo>
                    <a:pt x="725" y="1519"/>
                  </a:lnTo>
                  <a:lnTo>
                    <a:pt x="650" y="116"/>
                  </a:lnTo>
                  <a:lnTo>
                    <a:pt x="641" y="107"/>
                  </a:lnTo>
                  <a:lnTo>
                    <a:pt x="630" y="100"/>
                  </a:lnTo>
                  <a:lnTo>
                    <a:pt x="614" y="89"/>
                  </a:lnTo>
                  <a:lnTo>
                    <a:pt x="594" y="76"/>
                  </a:lnTo>
                  <a:lnTo>
                    <a:pt x="569" y="62"/>
                  </a:lnTo>
                  <a:lnTo>
                    <a:pt x="538" y="49"/>
                  </a:lnTo>
                  <a:lnTo>
                    <a:pt x="501" y="35"/>
                  </a:lnTo>
                  <a:lnTo>
                    <a:pt x="460" y="24"/>
                  </a:lnTo>
                  <a:lnTo>
                    <a:pt x="412" y="13"/>
                  </a:lnTo>
                  <a:lnTo>
                    <a:pt x="360" y="6"/>
                  </a:lnTo>
                  <a:lnTo>
                    <a:pt x="300" y="0"/>
                  </a:lnTo>
                  <a:lnTo>
                    <a:pt x="269" y="0"/>
                  </a:lnTo>
                  <a:lnTo>
                    <a:pt x="235" y="0"/>
                  </a:lnTo>
                  <a:lnTo>
                    <a:pt x="200" y="2"/>
                  </a:lnTo>
                  <a:lnTo>
                    <a:pt x="164" y="4"/>
                  </a:lnTo>
                  <a:lnTo>
                    <a:pt x="126" y="7"/>
                  </a:lnTo>
                  <a:lnTo>
                    <a:pt x="86" y="13"/>
                  </a:lnTo>
                  <a:lnTo>
                    <a:pt x="44" y="18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Freeform 174"/>
            <p:cNvSpPr>
              <a:spLocks/>
            </p:cNvSpPr>
            <p:nvPr/>
          </p:nvSpPr>
          <p:spPr bwMode="auto">
            <a:xfrm>
              <a:off x="2158" y="2583"/>
              <a:ext cx="844" cy="568"/>
            </a:xfrm>
            <a:custGeom>
              <a:avLst/>
              <a:gdLst>
                <a:gd name="T0" fmla="*/ 0 w 767"/>
                <a:gd name="T1" fmla="*/ 44 h 516"/>
                <a:gd name="T2" fmla="*/ 0 w 767"/>
                <a:gd name="T3" fmla="*/ 504 h 516"/>
                <a:gd name="T4" fmla="*/ 30 w 767"/>
                <a:gd name="T5" fmla="*/ 502 h 516"/>
                <a:gd name="T6" fmla="*/ 108 w 767"/>
                <a:gd name="T7" fmla="*/ 494 h 516"/>
                <a:gd name="T8" fmla="*/ 223 w 767"/>
                <a:gd name="T9" fmla="*/ 488 h 516"/>
                <a:gd name="T10" fmla="*/ 289 w 767"/>
                <a:gd name="T11" fmla="*/ 485 h 516"/>
                <a:gd name="T12" fmla="*/ 359 w 767"/>
                <a:gd name="T13" fmla="*/ 485 h 516"/>
                <a:gd name="T14" fmla="*/ 431 w 767"/>
                <a:gd name="T15" fmla="*/ 485 h 516"/>
                <a:gd name="T16" fmla="*/ 503 w 767"/>
                <a:gd name="T17" fmla="*/ 488 h 516"/>
                <a:gd name="T18" fmla="*/ 572 w 767"/>
                <a:gd name="T19" fmla="*/ 494 h 516"/>
                <a:gd name="T20" fmla="*/ 640 w 767"/>
                <a:gd name="T21" fmla="*/ 502 h 516"/>
                <a:gd name="T22" fmla="*/ 702 w 767"/>
                <a:gd name="T23" fmla="*/ 512 h 516"/>
                <a:gd name="T24" fmla="*/ 733 w 767"/>
                <a:gd name="T25" fmla="*/ 520 h 516"/>
                <a:gd name="T26" fmla="*/ 758 w 767"/>
                <a:gd name="T27" fmla="*/ 527 h 516"/>
                <a:gd name="T28" fmla="*/ 785 w 767"/>
                <a:gd name="T29" fmla="*/ 536 h 516"/>
                <a:gd name="T30" fmla="*/ 807 w 767"/>
                <a:gd name="T31" fmla="*/ 546 h 516"/>
                <a:gd name="T32" fmla="*/ 826 w 767"/>
                <a:gd name="T33" fmla="*/ 556 h 516"/>
                <a:gd name="T34" fmla="*/ 844 w 767"/>
                <a:gd name="T35" fmla="*/ 568 h 516"/>
                <a:gd name="T36" fmla="*/ 809 w 767"/>
                <a:gd name="T37" fmla="*/ 108 h 516"/>
                <a:gd name="T38" fmla="*/ 788 w 767"/>
                <a:gd name="T39" fmla="*/ 100 h 516"/>
                <a:gd name="T40" fmla="*/ 733 w 767"/>
                <a:gd name="T41" fmla="*/ 80 h 516"/>
                <a:gd name="T42" fmla="*/ 692 w 767"/>
                <a:gd name="T43" fmla="*/ 68 h 516"/>
                <a:gd name="T44" fmla="*/ 647 w 767"/>
                <a:gd name="T45" fmla="*/ 54 h 516"/>
                <a:gd name="T46" fmla="*/ 596 w 767"/>
                <a:gd name="T47" fmla="*/ 41 h 516"/>
                <a:gd name="T48" fmla="*/ 539 w 767"/>
                <a:gd name="T49" fmla="*/ 29 h 516"/>
                <a:gd name="T50" fmla="*/ 479 w 767"/>
                <a:gd name="T51" fmla="*/ 17 h 516"/>
                <a:gd name="T52" fmla="*/ 415 w 767"/>
                <a:gd name="T53" fmla="*/ 9 h 516"/>
                <a:gd name="T54" fmla="*/ 347 w 767"/>
                <a:gd name="T55" fmla="*/ 2 h 516"/>
                <a:gd name="T56" fmla="*/ 279 w 767"/>
                <a:gd name="T57" fmla="*/ 0 h 516"/>
                <a:gd name="T58" fmla="*/ 243 w 767"/>
                <a:gd name="T59" fmla="*/ 0 h 516"/>
                <a:gd name="T60" fmla="*/ 209 w 767"/>
                <a:gd name="T61" fmla="*/ 2 h 516"/>
                <a:gd name="T62" fmla="*/ 173 w 767"/>
                <a:gd name="T63" fmla="*/ 7 h 516"/>
                <a:gd name="T64" fmla="*/ 140 w 767"/>
                <a:gd name="T65" fmla="*/ 10 h 516"/>
                <a:gd name="T66" fmla="*/ 103 w 767"/>
                <a:gd name="T67" fmla="*/ 17 h 516"/>
                <a:gd name="T68" fmla="*/ 69 w 767"/>
                <a:gd name="T69" fmla="*/ 24 h 516"/>
                <a:gd name="T70" fmla="*/ 33 w 767"/>
                <a:gd name="T71" fmla="*/ 34 h 516"/>
                <a:gd name="T72" fmla="*/ 0 w 767"/>
                <a:gd name="T73" fmla="*/ 44 h 51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67" h="516">
                  <a:moveTo>
                    <a:pt x="0" y="40"/>
                  </a:moveTo>
                  <a:lnTo>
                    <a:pt x="0" y="458"/>
                  </a:lnTo>
                  <a:lnTo>
                    <a:pt x="27" y="456"/>
                  </a:lnTo>
                  <a:lnTo>
                    <a:pt x="98" y="449"/>
                  </a:lnTo>
                  <a:lnTo>
                    <a:pt x="203" y="443"/>
                  </a:lnTo>
                  <a:lnTo>
                    <a:pt x="263" y="441"/>
                  </a:lnTo>
                  <a:lnTo>
                    <a:pt x="326" y="441"/>
                  </a:lnTo>
                  <a:lnTo>
                    <a:pt x="392" y="441"/>
                  </a:lnTo>
                  <a:lnTo>
                    <a:pt x="457" y="443"/>
                  </a:lnTo>
                  <a:lnTo>
                    <a:pt x="520" y="449"/>
                  </a:lnTo>
                  <a:lnTo>
                    <a:pt x="582" y="456"/>
                  </a:lnTo>
                  <a:lnTo>
                    <a:pt x="638" y="465"/>
                  </a:lnTo>
                  <a:lnTo>
                    <a:pt x="666" y="472"/>
                  </a:lnTo>
                  <a:lnTo>
                    <a:pt x="689" y="479"/>
                  </a:lnTo>
                  <a:lnTo>
                    <a:pt x="713" y="487"/>
                  </a:lnTo>
                  <a:lnTo>
                    <a:pt x="733" y="496"/>
                  </a:lnTo>
                  <a:lnTo>
                    <a:pt x="751" y="505"/>
                  </a:lnTo>
                  <a:lnTo>
                    <a:pt x="767" y="516"/>
                  </a:lnTo>
                  <a:lnTo>
                    <a:pt x="735" y="98"/>
                  </a:lnTo>
                  <a:lnTo>
                    <a:pt x="716" y="91"/>
                  </a:lnTo>
                  <a:lnTo>
                    <a:pt x="666" y="73"/>
                  </a:lnTo>
                  <a:lnTo>
                    <a:pt x="629" y="62"/>
                  </a:lnTo>
                  <a:lnTo>
                    <a:pt x="588" y="49"/>
                  </a:lnTo>
                  <a:lnTo>
                    <a:pt x="542" y="37"/>
                  </a:lnTo>
                  <a:lnTo>
                    <a:pt x="490" y="26"/>
                  </a:lnTo>
                  <a:lnTo>
                    <a:pt x="435" y="15"/>
                  </a:lnTo>
                  <a:lnTo>
                    <a:pt x="377" y="8"/>
                  </a:lnTo>
                  <a:lnTo>
                    <a:pt x="315" y="2"/>
                  </a:lnTo>
                  <a:lnTo>
                    <a:pt x="254" y="0"/>
                  </a:lnTo>
                  <a:lnTo>
                    <a:pt x="221" y="0"/>
                  </a:lnTo>
                  <a:lnTo>
                    <a:pt x="190" y="2"/>
                  </a:lnTo>
                  <a:lnTo>
                    <a:pt x="157" y="6"/>
                  </a:lnTo>
                  <a:lnTo>
                    <a:pt x="127" y="9"/>
                  </a:lnTo>
                  <a:lnTo>
                    <a:pt x="94" y="15"/>
                  </a:lnTo>
                  <a:lnTo>
                    <a:pt x="63" y="22"/>
                  </a:lnTo>
                  <a:lnTo>
                    <a:pt x="30" y="31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Freeform 175"/>
            <p:cNvSpPr>
              <a:spLocks/>
            </p:cNvSpPr>
            <p:nvPr/>
          </p:nvSpPr>
          <p:spPr bwMode="auto">
            <a:xfrm>
              <a:off x="2935" y="832"/>
              <a:ext cx="675" cy="944"/>
            </a:xfrm>
            <a:custGeom>
              <a:avLst/>
              <a:gdLst>
                <a:gd name="T0" fmla="*/ 0 w 613"/>
                <a:gd name="T1" fmla="*/ 223 h 858"/>
                <a:gd name="T2" fmla="*/ 52 w 613"/>
                <a:gd name="T3" fmla="*/ 944 h 858"/>
                <a:gd name="T4" fmla="*/ 57 w 613"/>
                <a:gd name="T5" fmla="*/ 932 h 858"/>
                <a:gd name="T6" fmla="*/ 65 w 613"/>
                <a:gd name="T7" fmla="*/ 916 h 858"/>
                <a:gd name="T8" fmla="*/ 77 w 613"/>
                <a:gd name="T9" fmla="*/ 898 h 858"/>
                <a:gd name="T10" fmla="*/ 96 w 613"/>
                <a:gd name="T11" fmla="*/ 878 h 858"/>
                <a:gd name="T12" fmla="*/ 116 w 613"/>
                <a:gd name="T13" fmla="*/ 854 h 858"/>
                <a:gd name="T14" fmla="*/ 143 w 613"/>
                <a:gd name="T15" fmla="*/ 831 h 858"/>
                <a:gd name="T16" fmla="*/ 175 w 613"/>
                <a:gd name="T17" fmla="*/ 809 h 858"/>
                <a:gd name="T18" fmla="*/ 214 w 613"/>
                <a:gd name="T19" fmla="*/ 784 h 858"/>
                <a:gd name="T20" fmla="*/ 233 w 613"/>
                <a:gd name="T21" fmla="*/ 775 h 858"/>
                <a:gd name="T22" fmla="*/ 258 w 613"/>
                <a:gd name="T23" fmla="*/ 765 h 858"/>
                <a:gd name="T24" fmla="*/ 281 w 613"/>
                <a:gd name="T25" fmla="*/ 755 h 858"/>
                <a:gd name="T26" fmla="*/ 307 w 613"/>
                <a:gd name="T27" fmla="*/ 746 h 858"/>
                <a:gd name="T28" fmla="*/ 335 w 613"/>
                <a:gd name="T29" fmla="*/ 738 h 858"/>
                <a:gd name="T30" fmla="*/ 366 w 613"/>
                <a:gd name="T31" fmla="*/ 733 h 858"/>
                <a:gd name="T32" fmla="*/ 398 w 613"/>
                <a:gd name="T33" fmla="*/ 726 h 858"/>
                <a:gd name="T34" fmla="*/ 432 w 613"/>
                <a:gd name="T35" fmla="*/ 723 h 858"/>
                <a:gd name="T36" fmla="*/ 467 w 613"/>
                <a:gd name="T37" fmla="*/ 721 h 858"/>
                <a:gd name="T38" fmla="*/ 503 w 613"/>
                <a:gd name="T39" fmla="*/ 721 h 858"/>
                <a:gd name="T40" fmla="*/ 543 w 613"/>
                <a:gd name="T41" fmla="*/ 721 h 858"/>
                <a:gd name="T42" fmla="*/ 585 w 613"/>
                <a:gd name="T43" fmla="*/ 723 h 858"/>
                <a:gd name="T44" fmla="*/ 629 w 613"/>
                <a:gd name="T45" fmla="*/ 728 h 858"/>
                <a:gd name="T46" fmla="*/ 675 w 613"/>
                <a:gd name="T47" fmla="*/ 734 h 858"/>
                <a:gd name="T48" fmla="*/ 577 w 613"/>
                <a:gd name="T49" fmla="*/ 15 h 858"/>
                <a:gd name="T50" fmla="*/ 562 w 613"/>
                <a:gd name="T51" fmla="*/ 12 h 858"/>
                <a:gd name="T52" fmla="*/ 519 w 613"/>
                <a:gd name="T53" fmla="*/ 3 h 858"/>
                <a:gd name="T54" fmla="*/ 489 w 613"/>
                <a:gd name="T55" fmla="*/ 1 h 858"/>
                <a:gd name="T56" fmla="*/ 454 w 613"/>
                <a:gd name="T57" fmla="*/ 0 h 858"/>
                <a:gd name="T58" fmla="*/ 415 w 613"/>
                <a:gd name="T59" fmla="*/ 0 h 858"/>
                <a:gd name="T60" fmla="*/ 373 w 613"/>
                <a:gd name="T61" fmla="*/ 3 h 858"/>
                <a:gd name="T62" fmla="*/ 327 w 613"/>
                <a:gd name="T63" fmla="*/ 12 h 858"/>
                <a:gd name="T64" fmla="*/ 281 w 613"/>
                <a:gd name="T65" fmla="*/ 22 h 858"/>
                <a:gd name="T66" fmla="*/ 258 w 613"/>
                <a:gd name="T67" fmla="*/ 30 h 858"/>
                <a:gd name="T68" fmla="*/ 233 w 613"/>
                <a:gd name="T69" fmla="*/ 40 h 858"/>
                <a:gd name="T70" fmla="*/ 209 w 613"/>
                <a:gd name="T71" fmla="*/ 50 h 858"/>
                <a:gd name="T72" fmla="*/ 185 w 613"/>
                <a:gd name="T73" fmla="*/ 62 h 858"/>
                <a:gd name="T74" fmla="*/ 160 w 613"/>
                <a:gd name="T75" fmla="*/ 76 h 858"/>
                <a:gd name="T76" fmla="*/ 135 w 613"/>
                <a:gd name="T77" fmla="*/ 89 h 858"/>
                <a:gd name="T78" fmla="*/ 111 w 613"/>
                <a:gd name="T79" fmla="*/ 108 h 858"/>
                <a:gd name="T80" fmla="*/ 89 w 613"/>
                <a:gd name="T81" fmla="*/ 125 h 858"/>
                <a:gd name="T82" fmla="*/ 65 w 613"/>
                <a:gd name="T83" fmla="*/ 147 h 858"/>
                <a:gd name="T84" fmla="*/ 44 w 613"/>
                <a:gd name="T85" fmla="*/ 172 h 858"/>
                <a:gd name="T86" fmla="*/ 20 w 613"/>
                <a:gd name="T87" fmla="*/ 195 h 858"/>
                <a:gd name="T88" fmla="*/ 0 w 613"/>
                <a:gd name="T89" fmla="*/ 223 h 85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13" h="858">
                  <a:moveTo>
                    <a:pt x="0" y="203"/>
                  </a:moveTo>
                  <a:lnTo>
                    <a:pt x="47" y="858"/>
                  </a:lnTo>
                  <a:lnTo>
                    <a:pt x="52" y="847"/>
                  </a:lnTo>
                  <a:lnTo>
                    <a:pt x="59" y="833"/>
                  </a:lnTo>
                  <a:lnTo>
                    <a:pt x="70" y="816"/>
                  </a:lnTo>
                  <a:lnTo>
                    <a:pt x="87" y="798"/>
                  </a:lnTo>
                  <a:lnTo>
                    <a:pt x="105" y="776"/>
                  </a:lnTo>
                  <a:lnTo>
                    <a:pt x="130" y="755"/>
                  </a:lnTo>
                  <a:lnTo>
                    <a:pt x="159" y="735"/>
                  </a:lnTo>
                  <a:lnTo>
                    <a:pt x="194" y="713"/>
                  </a:lnTo>
                  <a:lnTo>
                    <a:pt x="212" y="704"/>
                  </a:lnTo>
                  <a:lnTo>
                    <a:pt x="234" y="695"/>
                  </a:lnTo>
                  <a:lnTo>
                    <a:pt x="255" y="686"/>
                  </a:lnTo>
                  <a:lnTo>
                    <a:pt x="279" y="678"/>
                  </a:lnTo>
                  <a:lnTo>
                    <a:pt x="304" y="671"/>
                  </a:lnTo>
                  <a:lnTo>
                    <a:pt x="332" y="666"/>
                  </a:lnTo>
                  <a:lnTo>
                    <a:pt x="361" y="660"/>
                  </a:lnTo>
                  <a:lnTo>
                    <a:pt x="392" y="657"/>
                  </a:lnTo>
                  <a:lnTo>
                    <a:pt x="424" y="655"/>
                  </a:lnTo>
                  <a:lnTo>
                    <a:pt x="457" y="655"/>
                  </a:lnTo>
                  <a:lnTo>
                    <a:pt x="493" y="655"/>
                  </a:lnTo>
                  <a:lnTo>
                    <a:pt x="531" y="657"/>
                  </a:lnTo>
                  <a:lnTo>
                    <a:pt x="571" y="662"/>
                  </a:lnTo>
                  <a:lnTo>
                    <a:pt x="613" y="667"/>
                  </a:lnTo>
                  <a:lnTo>
                    <a:pt x="524" y="14"/>
                  </a:lnTo>
                  <a:lnTo>
                    <a:pt x="510" y="11"/>
                  </a:lnTo>
                  <a:lnTo>
                    <a:pt x="471" y="3"/>
                  </a:lnTo>
                  <a:lnTo>
                    <a:pt x="444" y="1"/>
                  </a:lnTo>
                  <a:lnTo>
                    <a:pt x="412" y="0"/>
                  </a:lnTo>
                  <a:lnTo>
                    <a:pt x="377" y="0"/>
                  </a:lnTo>
                  <a:lnTo>
                    <a:pt x="339" y="3"/>
                  </a:lnTo>
                  <a:lnTo>
                    <a:pt x="297" y="11"/>
                  </a:lnTo>
                  <a:lnTo>
                    <a:pt x="255" y="20"/>
                  </a:lnTo>
                  <a:lnTo>
                    <a:pt x="234" y="27"/>
                  </a:lnTo>
                  <a:lnTo>
                    <a:pt x="212" y="36"/>
                  </a:lnTo>
                  <a:lnTo>
                    <a:pt x="190" y="45"/>
                  </a:lnTo>
                  <a:lnTo>
                    <a:pt x="168" y="56"/>
                  </a:lnTo>
                  <a:lnTo>
                    <a:pt x="145" y="69"/>
                  </a:lnTo>
                  <a:lnTo>
                    <a:pt x="123" y="81"/>
                  </a:lnTo>
                  <a:lnTo>
                    <a:pt x="101" y="98"/>
                  </a:lnTo>
                  <a:lnTo>
                    <a:pt x="81" y="114"/>
                  </a:lnTo>
                  <a:lnTo>
                    <a:pt x="59" y="134"/>
                  </a:lnTo>
                  <a:lnTo>
                    <a:pt x="40" y="156"/>
                  </a:lnTo>
                  <a:lnTo>
                    <a:pt x="18" y="177"/>
                  </a:lnTo>
                  <a:lnTo>
                    <a:pt x="0" y="203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Freeform 176"/>
            <p:cNvSpPr>
              <a:spLocks/>
            </p:cNvSpPr>
            <p:nvPr/>
          </p:nvSpPr>
          <p:spPr bwMode="auto">
            <a:xfrm>
              <a:off x="3002" y="1644"/>
              <a:ext cx="657" cy="441"/>
            </a:xfrm>
            <a:custGeom>
              <a:avLst/>
              <a:gdLst>
                <a:gd name="T0" fmla="*/ 627 w 597"/>
                <a:gd name="T1" fmla="*/ 22 h 400"/>
                <a:gd name="T2" fmla="*/ 607 w 597"/>
                <a:gd name="T3" fmla="*/ 19 h 400"/>
                <a:gd name="T4" fmla="*/ 549 w 597"/>
                <a:gd name="T5" fmla="*/ 9 h 400"/>
                <a:gd name="T6" fmla="*/ 510 w 597"/>
                <a:gd name="T7" fmla="*/ 4 h 400"/>
                <a:gd name="T8" fmla="*/ 466 w 597"/>
                <a:gd name="T9" fmla="*/ 2 h 400"/>
                <a:gd name="T10" fmla="*/ 416 w 597"/>
                <a:gd name="T11" fmla="*/ 0 h 400"/>
                <a:gd name="T12" fmla="*/ 364 w 597"/>
                <a:gd name="T13" fmla="*/ 2 h 400"/>
                <a:gd name="T14" fmla="*/ 311 w 597"/>
                <a:gd name="T15" fmla="*/ 9 h 400"/>
                <a:gd name="T16" fmla="*/ 284 w 597"/>
                <a:gd name="T17" fmla="*/ 14 h 400"/>
                <a:gd name="T18" fmla="*/ 258 w 597"/>
                <a:gd name="T19" fmla="*/ 20 h 400"/>
                <a:gd name="T20" fmla="*/ 232 w 597"/>
                <a:gd name="T21" fmla="*/ 26 h 400"/>
                <a:gd name="T22" fmla="*/ 206 w 597"/>
                <a:gd name="T23" fmla="*/ 34 h 400"/>
                <a:gd name="T24" fmla="*/ 180 w 597"/>
                <a:gd name="T25" fmla="*/ 44 h 400"/>
                <a:gd name="T26" fmla="*/ 156 w 597"/>
                <a:gd name="T27" fmla="*/ 56 h 400"/>
                <a:gd name="T28" fmla="*/ 132 w 597"/>
                <a:gd name="T29" fmla="*/ 71 h 400"/>
                <a:gd name="T30" fmla="*/ 108 w 597"/>
                <a:gd name="T31" fmla="*/ 86 h 400"/>
                <a:gd name="T32" fmla="*/ 86 w 597"/>
                <a:gd name="T33" fmla="*/ 103 h 400"/>
                <a:gd name="T34" fmla="*/ 66 w 597"/>
                <a:gd name="T35" fmla="*/ 122 h 400"/>
                <a:gd name="T36" fmla="*/ 46 w 597"/>
                <a:gd name="T37" fmla="*/ 144 h 400"/>
                <a:gd name="T38" fmla="*/ 31 w 597"/>
                <a:gd name="T39" fmla="*/ 169 h 400"/>
                <a:gd name="T40" fmla="*/ 14 w 597"/>
                <a:gd name="T41" fmla="*/ 194 h 400"/>
                <a:gd name="T42" fmla="*/ 0 w 597"/>
                <a:gd name="T43" fmla="*/ 223 h 400"/>
                <a:gd name="T44" fmla="*/ 0 w 597"/>
                <a:gd name="T45" fmla="*/ 441 h 400"/>
                <a:gd name="T46" fmla="*/ 9 w 597"/>
                <a:gd name="T47" fmla="*/ 429 h 400"/>
                <a:gd name="T48" fmla="*/ 19 w 597"/>
                <a:gd name="T49" fmla="*/ 415 h 400"/>
                <a:gd name="T50" fmla="*/ 32 w 597"/>
                <a:gd name="T51" fmla="*/ 397 h 400"/>
                <a:gd name="T52" fmla="*/ 52 w 597"/>
                <a:gd name="T53" fmla="*/ 376 h 400"/>
                <a:gd name="T54" fmla="*/ 76 w 597"/>
                <a:gd name="T55" fmla="*/ 354 h 400"/>
                <a:gd name="T56" fmla="*/ 106 w 597"/>
                <a:gd name="T57" fmla="*/ 331 h 400"/>
                <a:gd name="T58" fmla="*/ 140 w 597"/>
                <a:gd name="T59" fmla="*/ 306 h 400"/>
                <a:gd name="T60" fmla="*/ 182 w 597"/>
                <a:gd name="T61" fmla="*/ 284 h 400"/>
                <a:gd name="T62" fmla="*/ 204 w 597"/>
                <a:gd name="T63" fmla="*/ 272 h 400"/>
                <a:gd name="T64" fmla="*/ 228 w 597"/>
                <a:gd name="T65" fmla="*/ 262 h 400"/>
                <a:gd name="T66" fmla="*/ 256 w 597"/>
                <a:gd name="T67" fmla="*/ 252 h 400"/>
                <a:gd name="T68" fmla="*/ 282 w 597"/>
                <a:gd name="T69" fmla="*/ 245 h 400"/>
                <a:gd name="T70" fmla="*/ 311 w 597"/>
                <a:gd name="T71" fmla="*/ 236 h 400"/>
                <a:gd name="T72" fmla="*/ 343 w 597"/>
                <a:gd name="T73" fmla="*/ 230 h 400"/>
                <a:gd name="T74" fmla="*/ 376 w 597"/>
                <a:gd name="T75" fmla="*/ 225 h 400"/>
                <a:gd name="T76" fmla="*/ 409 w 597"/>
                <a:gd name="T77" fmla="*/ 221 h 400"/>
                <a:gd name="T78" fmla="*/ 448 w 597"/>
                <a:gd name="T79" fmla="*/ 218 h 400"/>
                <a:gd name="T80" fmla="*/ 485 w 597"/>
                <a:gd name="T81" fmla="*/ 216 h 400"/>
                <a:gd name="T82" fmla="*/ 526 w 597"/>
                <a:gd name="T83" fmla="*/ 218 h 400"/>
                <a:gd name="T84" fmla="*/ 568 w 597"/>
                <a:gd name="T85" fmla="*/ 221 h 400"/>
                <a:gd name="T86" fmla="*/ 612 w 597"/>
                <a:gd name="T87" fmla="*/ 225 h 400"/>
                <a:gd name="T88" fmla="*/ 657 w 597"/>
                <a:gd name="T89" fmla="*/ 230 h 400"/>
                <a:gd name="T90" fmla="*/ 627 w 597"/>
                <a:gd name="T91" fmla="*/ 22 h 40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597" h="400">
                  <a:moveTo>
                    <a:pt x="570" y="20"/>
                  </a:moveTo>
                  <a:lnTo>
                    <a:pt x="552" y="17"/>
                  </a:lnTo>
                  <a:lnTo>
                    <a:pt x="499" y="8"/>
                  </a:lnTo>
                  <a:lnTo>
                    <a:pt x="463" y="4"/>
                  </a:lnTo>
                  <a:lnTo>
                    <a:pt x="423" y="2"/>
                  </a:lnTo>
                  <a:lnTo>
                    <a:pt x="378" y="0"/>
                  </a:lnTo>
                  <a:lnTo>
                    <a:pt x="331" y="2"/>
                  </a:lnTo>
                  <a:lnTo>
                    <a:pt x="283" y="8"/>
                  </a:lnTo>
                  <a:lnTo>
                    <a:pt x="258" y="13"/>
                  </a:lnTo>
                  <a:lnTo>
                    <a:pt x="234" y="18"/>
                  </a:lnTo>
                  <a:lnTo>
                    <a:pt x="211" y="24"/>
                  </a:lnTo>
                  <a:lnTo>
                    <a:pt x="187" y="31"/>
                  </a:lnTo>
                  <a:lnTo>
                    <a:pt x="164" y="40"/>
                  </a:lnTo>
                  <a:lnTo>
                    <a:pt x="142" y="51"/>
                  </a:lnTo>
                  <a:lnTo>
                    <a:pt x="120" y="64"/>
                  </a:lnTo>
                  <a:lnTo>
                    <a:pt x="98" y="78"/>
                  </a:lnTo>
                  <a:lnTo>
                    <a:pt x="78" y="93"/>
                  </a:lnTo>
                  <a:lnTo>
                    <a:pt x="60" y="111"/>
                  </a:lnTo>
                  <a:lnTo>
                    <a:pt x="42" y="131"/>
                  </a:lnTo>
                  <a:lnTo>
                    <a:pt x="28" y="153"/>
                  </a:lnTo>
                  <a:lnTo>
                    <a:pt x="13" y="176"/>
                  </a:lnTo>
                  <a:lnTo>
                    <a:pt x="0" y="202"/>
                  </a:lnTo>
                  <a:lnTo>
                    <a:pt x="0" y="400"/>
                  </a:lnTo>
                  <a:lnTo>
                    <a:pt x="8" y="389"/>
                  </a:lnTo>
                  <a:lnTo>
                    <a:pt x="17" y="376"/>
                  </a:lnTo>
                  <a:lnTo>
                    <a:pt x="29" y="360"/>
                  </a:lnTo>
                  <a:lnTo>
                    <a:pt x="47" y="341"/>
                  </a:lnTo>
                  <a:lnTo>
                    <a:pt x="69" y="321"/>
                  </a:lnTo>
                  <a:lnTo>
                    <a:pt x="96" y="300"/>
                  </a:lnTo>
                  <a:lnTo>
                    <a:pt x="127" y="278"/>
                  </a:lnTo>
                  <a:lnTo>
                    <a:pt x="165" y="258"/>
                  </a:lnTo>
                  <a:lnTo>
                    <a:pt x="185" y="247"/>
                  </a:lnTo>
                  <a:lnTo>
                    <a:pt x="207" y="238"/>
                  </a:lnTo>
                  <a:lnTo>
                    <a:pt x="233" y="229"/>
                  </a:lnTo>
                  <a:lnTo>
                    <a:pt x="256" y="222"/>
                  </a:lnTo>
                  <a:lnTo>
                    <a:pt x="283" y="214"/>
                  </a:lnTo>
                  <a:lnTo>
                    <a:pt x="312" y="209"/>
                  </a:lnTo>
                  <a:lnTo>
                    <a:pt x="342" y="204"/>
                  </a:lnTo>
                  <a:lnTo>
                    <a:pt x="372" y="200"/>
                  </a:lnTo>
                  <a:lnTo>
                    <a:pt x="407" y="198"/>
                  </a:lnTo>
                  <a:lnTo>
                    <a:pt x="441" y="196"/>
                  </a:lnTo>
                  <a:lnTo>
                    <a:pt x="478" y="198"/>
                  </a:lnTo>
                  <a:lnTo>
                    <a:pt x="516" y="200"/>
                  </a:lnTo>
                  <a:lnTo>
                    <a:pt x="556" y="204"/>
                  </a:lnTo>
                  <a:lnTo>
                    <a:pt x="597" y="209"/>
                  </a:lnTo>
                  <a:lnTo>
                    <a:pt x="570" y="2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Freeform 177"/>
            <p:cNvSpPr>
              <a:spLocks/>
            </p:cNvSpPr>
            <p:nvPr/>
          </p:nvSpPr>
          <p:spPr bwMode="auto">
            <a:xfrm>
              <a:off x="3002" y="1940"/>
              <a:ext cx="794" cy="1185"/>
            </a:xfrm>
            <a:custGeom>
              <a:avLst/>
              <a:gdLst>
                <a:gd name="T0" fmla="*/ 0 w 721"/>
                <a:gd name="T1" fmla="*/ 199 h 1076"/>
                <a:gd name="T2" fmla="*/ 70 w 721"/>
                <a:gd name="T3" fmla="*/ 1185 h 1076"/>
                <a:gd name="T4" fmla="*/ 78 w 721"/>
                <a:gd name="T5" fmla="*/ 1175 h 1076"/>
                <a:gd name="T6" fmla="*/ 90 w 721"/>
                <a:gd name="T7" fmla="*/ 1163 h 1076"/>
                <a:gd name="T8" fmla="*/ 106 w 721"/>
                <a:gd name="T9" fmla="*/ 1148 h 1076"/>
                <a:gd name="T10" fmla="*/ 128 w 721"/>
                <a:gd name="T11" fmla="*/ 1131 h 1076"/>
                <a:gd name="T12" fmla="*/ 154 w 721"/>
                <a:gd name="T13" fmla="*/ 1111 h 1076"/>
                <a:gd name="T14" fmla="*/ 188 w 721"/>
                <a:gd name="T15" fmla="*/ 1091 h 1076"/>
                <a:gd name="T16" fmla="*/ 226 w 721"/>
                <a:gd name="T17" fmla="*/ 1069 h 1076"/>
                <a:gd name="T18" fmla="*/ 272 w 721"/>
                <a:gd name="T19" fmla="*/ 1050 h 1076"/>
                <a:gd name="T20" fmla="*/ 324 w 721"/>
                <a:gd name="T21" fmla="*/ 1031 h 1076"/>
                <a:gd name="T22" fmla="*/ 382 w 721"/>
                <a:gd name="T23" fmla="*/ 1015 h 1076"/>
                <a:gd name="T24" fmla="*/ 416 w 721"/>
                <a:gd name="T25" fmla="*/ 1008 h 1076"/>
                <a:gd name="T26" fmla="*/ 450 w 721"/>
                <a:gd name="T27" fmla="*/ 1001 h 1076"/>
                <a:gd name="T28" fmla="*/ 486 w 721"/>
                <a:gd name="T29" fmla="*/ 997 h 1076"/>
                <a:gd name="T30" fmla="*/ 524 w 721"/>
                <a:gd name="T31" fmla="*/ 991 h 1076"/>
                <a:gd name="T32" fmla="*/ 564 w 721"/>
                <a:gd name="T33" fmla="*/ 989 h 1076"/>
                <a:gd name="T34" fmla="*/ 606 w 721"/>
                <a:gd name="T35" fmla="*/ 987 h 1076"/>
                <a:gd name="T36" fmla="*/ 650 w 721"/>
                <a:gd name="T37" fmla="*/ 987 h 1076"/>
                <a:gd name="T38" fmla="*/ 696 w 721"/>
                <a:gd name="T39" fmla="*/ 987 h 1076"/>
                <a:gd name="T40" fmla="*/ 743 w 721"/>
                <a:gd name="T41" fmla="*/ 989 h 1076"/>
                <a:gd name="T42" fmla="*/ 794 w 721"/>
                <a:gd name="T43" fmla="*/ 993 h 1076"/>
                <a:gd name="T44" fmla="*/ 657 w 721"/>
                <a:gd name="T45" fmla="*/ 0 h 1076"/>
                <a:gd name="T46" fmla="*/ 635 w 721"/>
                <a:gd name="T47" fmla="*/ 0 h 1076"/>
                <a:gd name="T48" fmla="*/ 578 w 721"/>
                <a:gd name="T49" fmla="*/ 2 h 1076"/>
                <a:gd name="T50" fmla="*/ 492 w 721"/>
                <a:gd name="T51" fmla="*/ 10 h 1076"/>
                <a:gd name="T52" fmla="*/ 442 w 721"/>
                <a:gd name="T53" fmla="*/ 15 h 1076"/>
                <a:gd name="T54" fmla="*/ 390 w 721"/>
                <a:gd name="T55" fmla="*/ 24 h 1076"/>
                <a:gd name="T56" fmla="*/ 334 w 721"/>
                <a:gd name="T57" fmla="*/ 34 h 1076"/>
                <a:gd name="T58" fmla="*/ 280 w 721"/>
                <a:gd name="T59" fmla="*/ 46 h 1076"/>
                <a:gd name="T60" fmla="*/ 225 w 721"/>
                <a:gd name="T61" fmla="*/ 62 h 1076"/>
                <a:gd name="T62" fmla="*/ 172 w 721"/>
                <a:gd name="T63" fmla="*/ 81 h 1076"/>
                <a:gd name="T64" fmla="*/ 146 w 721"/>
                <a:gd name="T65" fmla="*/ 94 h 1076"/>
                <a:gd name="T66" fmla="*/ 120 w 721"/>
                <a:gd name="T67" fmla="*/ 106 h 1076"/>
                <a:gd name="T68" fmla="*/ 98 w 721"/>
                <a:gd name="T69" fmla="*/ 118 h 1076"/>
                <a:gd name="T70" fmla="*/ 74 w 721"/>
                <a:gd name="T71" fmla="*/ 132 h 1076"/>
                <a:gd name="T72" fmla="*/ 54 w 721"/>
                <a:gd name="T73" fmla="*/ 148 h 1076"/>
                <a:gd name="T74" fmla="*/ 34 w 721"/>
                <a:gd name="T75" fmla="*/ 164 h 1076"/>
                <a:gd name="T76" fmla="*/ 17 w 721"/>
                <a:gd name="T77" fmla="*/ 182 h 1076"/>
                <a:gd name="T78" fmla="*/ 0 w 721"/>
                <a:gd name="T79" fmla="*/ 199 h 107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721" h="1076">
                  <a:moveTo>
                    <a:pt x="0" y="181"/>
                  </a:moveTo>
                  <a:lnTo>
                    <a:pt x="64" y="1076"/>
                  </a:lnTo>
                  <a:lnTo>
                    <a:pt x="71" y="1067"/>
                  </a:lnTo>
                  <a:lnTo>
                    <a:pt x="82" y="1056"/>
                  </a:lnTo>
                  <a:lnTo>
                    <a:pt x="96" y="1042"/>
                  </a:lnTo>
                  <a:lnTo>
                    <a:pt x="116" y="1027"/>
                  </a:lnTo>
                  <a:lnTo>
                    <a:pt x="140" y="1009"/>
                  </a:lnTo>
                  <a:lnTo>
                    <a:pt x="171" y="991"/>
                  </a:lnTo>
                  <a:lnTo>
                    <a:pt x="205" y="971"/>
                  </a:lnTo>
                  <a:lnTo>
                    <a:pt x="247" y="953"/>
                  </a:lnTo>
                  <a:lnTo>
                    <a:pt x="294" y="936"/>
                  </a:lnTo>
                  <a:lnTo>
                    <a:pt x="347" y="922"/>
                  </a:lnTo>
                  <a:lnTo>
                    <a:pt x="378" y="915"/>
                  </a:lnTo>
                  <a:lnTo>
                    <a:pt x="409" y="909"/>
                  </a:lnTo>
                  <a:lnTo>
                    <a:pt x="441" y="905"/>
                  </a:lnTo>
                  <a:lnTo>
                    <a:pt x="476" y="900"/>
                  </a:lnTo>
                  <a:lnTo>
                    <a:pt x="512" y="898"/>
                  </a:lnTo>
                  <a:lnTo>
                    <a:pt x="550" y="896"/>
                  </a:lnTo>
                  <a:lnTo>
                    <a:pt x="590" y="896"/>
                  </a:lnTo>
                  <a:lnTo>
                    <a:pt x="632" y="896"/>
                  </a:lnTo>
                  <a:lnTo>
                    <a:pt x="675" y="898"/>
                  </a:lnTo>
                  <a:lnTo>
                    <a:pt x="721" y="902"/>
                  </a:lnTo>
                  <a:lnTo>
                    <a:pt x="597" y="0"/>
                  </a:lnTo>
                  <a:lnTo>
                    <a:pt x="577" y="0"/>
                  </a:lnTo>
                  <a:lnTo>
                    <a:pt x="525" y="2"/>
                  </a:lnTo>
                  <a:lnTo>
                    <a:pt x="447" y="9"/>
                  </a:lnTo>
                  <a:lnTo>
                    <a:pt x="401" y="14"/>
                  </a:lnTo>
                  <a:lnTo>
                    <a:pt x="354" y="22"/>
                  </a:lnTo>
                  <a:lnTo>
                    <a:pt x="303" y="31"/>
                  </a:lnTo>
                  <a:lnTo>
                    <a:pt x="254" y="42"/>
                  </a:lnTo>
                  <a:lnTo>
                    <a:pt x="204" y="56"/>
                  </a:lnTo>
                  <a:lnTo>
                    <a:pt x="156" y="74"/>
                  </a:lnTo>
                  <a:lnTo>
                    <a:pt x="133" y="85"/>
                  </a:lnTo>
                  <a:lnTo>
                    <a:pt x="109" y="96"/>
                  </a:lnTo>
                  <a:lnTo>
                    <a:pt x="89" y="107"/>
                  </a:lnTo>
                  <a:lnTo>
                    <a:pt x="67" y="120"/>
                  </a:lnTo>
                  <a:lnTo>
                    <a:pt x="49" y="134"/>
                  </a:lnTo>
                  <a:lnTo>
                    <a:pt x="31" y="149"/>
                  </a:lnTo>
                  <a:lnTo>
                    <a:pt x="15" y="165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Freeform 178"/>
            <p:cNvSpPr>
              <a:spLocks/>
            </p:cNvSpPr>
            <p:nvPr/>
          </p:nvSpPr>
          <p:spPr bwMode="auto">
            <a:xfrm>
              <a:off x="3561" y="844"/>
              <a:ext cx="772" cy="459"/>
            </a:xfrm>
            <a:custGeom>
              <a:avLst/>
              <a:gdLst>
                <a:gd name="T0" fmla="*/ 0 w 701"/>
                <a:gd name="T1" fmla="*/ 0 h 417"/>
                <a:gd name="T2" fmla="*/ 48 w 701"/>
                <a:gd name="T3" fmla="*/ 389 h 417"/>
                <a:gd name="T4" fmla="*/ 772 w 701"/>
                <a:gd name="T5" fmla="*/ 459 h 417"/>
                <a:gd name="T6" fmla="*/ 703 w 701"/>
                <a:gd name="T7" fmla="*/ 86 h 417"/>
                <a:gd name="T8" fmla="*/ 0 w 701"/>
                <a:gd name="T9" fmla="*/ 0 h 4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1" h="417">
                  <a:moveTo>
                    <a:pt x="0" y="0"/>
                  </a:moveTo>
                  <a:lnTo>
                    <a:pt x="44" y="353"/>
                  </a:lnTo>
                  <a:lnTo>
                    <a:pt x="701" y="417"/>
                  </a:lnTo>
                  <a:lnTo>
                    <a:pt x="638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8" name="Freeform 179"/>
            <p:cNvSpPr>
              <a:spLocks/>
            </p:cNvSpPr>
            <p:nvPr/>
          </p:nvSpPr>
          <p:spPr bwMode="auto">
            <a:xfrm>
              <a:off x="3622" y="1277"/>
              <a:ext cx="755" cy="264"/>
            </a:xfrm>
            <a:custGeom>
              <a:avLst/>
              <a:gdLst>
                <a:gd name="T0" fmla="*/ 0 w 686"/>
                <a:gd name="T1" fmla="*/ 0 h 240"/>
                <a:gd name="T2" fmla="*/ 26 w 686"/>
                <a:gd name="T3" fmla="*/ 178 h 240"/>
                <a:gd name="T4" fmla="*/ 755 w 686"/>
                <a:gd name="T5" fmla="*/ 264 h 240"/>
                <a:gd name="T6" fmla="*/ 711 w 686"/>
                <a:gd name="T7" fmla="*/ 74 h 240"/>
                <a:gd name="T8" fmla="*/ 0 w 686"/>
                <a:gd name="T9" fmla="*/ 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86" h="240">
                  <a:moveTo>
                    <a:pt x="0" y="0"/>
                  </a:moveTo>
                  <a:lnTo>
                    <a:pt x="24" y="162"/>
                  </a:lnTo>
                  <a:lnTo>
                    <a:pt x="686" y="240"/>
                  </a:lnTo>
                  <a:lnTo>
                    <a:pt x="646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Freeform 180"/>
            <p:cNvSpPr>
              <a:spLocks/>
            </p:cNvSpPr>
            <p:nvPr/>
          </p:nvSpPr>
          <p:spPr bwMode="auto">
            <a:xfrm>
              <a:off x="3659" y="1502"/>
              <a:ext cx="1024" cy="1507"/>
            </a:xfrm>
            <a:custGeom>
              <a:avLst/>
              <a:gdLst>
                <a:gd name="T0" fmla="*/ 0 w 930"/>
                <a:gd name="T1" fmla="*/ 0 h 1369"/>
                <a:gd name="T2" fmla="*/ 718 w 930"/>
                <a:gd name="T3" fmla="*/ 80 h 1369"/>
                <a:gd name="T4" fmla="*/ 1024 w 930"/>
                <a:gd name="T5" fmla="*/ 1507 h 1369"/>
                <a:gd name="T6" fmla="*/ 900 w 930"/>
                <a:gd name="T7" fmla="*/ 1490 h 1369"/>
                <a:gd name="T8" fmla="*/ 622 w 930"/>
                <a:gd name="T9" fmla="*/ 1459 h 1369"/>
                <a:gd name="T10" fmla="*/ 472 w 930"/>
                <a:gd name="T11" fmla="*/ 1445 h 1369"/>
                <a:gd name="T12" fmla="*/ 338 w 930"/>
                <a:gd name="T13" fmla="*/ 1433 h 1369"/>
                <a:gd name="T14" fmla="*/ 282 w 930"/>
                <a:gd name="T15" fmla="*/ 1429 h 1369"/>
                <a:gd name="T16" fmla="*/ 237 w 930"/>
                <a:gd name="T17" fmla="*/ 1427 h 1369"/>
                <a:gd name="T18" fmla="*/ 205 w 930"/>
                <a:gd name="T19" fmla="*/ 1429 h 1369"/>
                <a:gd name="T20" fmla="*/ 194 w 930"/>
                <a:gd name="T21" fmla="*/ 1429 h 1369"/>
                <a:gd name="T22" fmla="*/ 188 w 930"/>
                <a:gd name="T23" fmla="*/ 1431 h 1369"/>
                <a:gd name="T24" fmla="*/ 0 w 930"/>
                <a:gd name="T25" fmla="*/ 0 h 136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30" h="1369">
                  <a:moveTo>
                    <a:pt x="0" y="0"/>
                  </a:moveTo>
                  <a:lnTo>
                    <a:pt x="652" y="73"/>
                  </a:lnTo>
                  <a:lnTo>
                    <a:pt x="930" y="1369"/>
                  </a:lnTo>
                  <a:lnTo>
                    <a:pt x="817" y="1354"/>
                  </a:lnTo>
                  <a:lnTo>
                    <a:pt x="565" y="1325"/>
                  </a:lnTo>
                  <a:lnTo>
                    <a:pt x="429" y="1313"/>
                  </a:lnTo>
                  <a:lnTo>
                    <a:pt x="307" y="1302"/>
                  </a:lnTo>
                  <a:lnTo>
                    <a:pt x="256" y="1298"/>
                  </a:lnTo>
                  <a:lnTo>
                    <a:pt x="215" y="1296"/>
                  </a:lnTo>
                  <a:lnTo>
                    <a:pt x="186" y="1298"/>
                  </a:lnTo>
                  <a:lnTo>
                    <a:pt x="176" y="1298"/>
                  </a:lnTo>
                  <a:lnTo>
                    <a:pt x="171" y="13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23" name="Freeform 181"/>
          <p:cNvSpPr>
            <a:spLocks/>
          </p:cNvSpPr>
          <p:nvPr/>
        </p:nvSpPr>
        <p:spPr bwMode="auto">
          <a:xfrm>
            <a:off x="5122863" y="5265738"/>
            <a:ext cx="547687" cy="1331912"/>
          </a:xfrm>
          <a:custGeom>
            <a:avLst/>
            <a:gdLst>
              <a:gd name="T0" fmla="*/ 0 w 314"/>
              <a:gd name="T1" fmla="*/ 0 h 762"/>
              <a:gd name="T2" fmla="*/ 5233 w 314"/>
              <a:gd name="T3" fmla="*/ 36706 h 762"/>
              <a:gd name="T4" fmla="*/ 24419 w 314"/>
              <a:gd name="T5" fmla="*/ 141581 h 762"/>
              <a:gd name="T6" fmla="*/ 55815 w 314"/>
              <a:gd name="T7" fmla="*/ 300642 h 762"/>
              <a:gd name="T8" fmla="*/ 78490 w 314"/>
              <a:gd name="T9" fmla="*/ 395029 h 762"/>
              <a:gd name="T10" fmla="*/ 101165 w 314"/>
              <a:gd name="T11" fmla="*/ 496408 h 762"/>
              <a:gd name="T12" fmla="*/ 129073 w 314"/>
              <a:gd name="T13" fmla="*/ 601283 h 762"/>
              <a:gd name="T14" fmla="*/ 160469 w 314"/>
              <a:gd name="T15" fmla="*/ 713150 h 762"/>
              <a:gd name="T16" fmla="*/ 198842 w 314"/>
              <a:gd name="T17" fmla="*/ 823268 h 762"/>
              <a:gd name="T18" fmla="*/ 237215 w 314"/>
              <a:gd name="T19" fmla="*/ 931639 h 762"/>
              <a:gd name="T20" fmla="*/ 280820 w 314"/>
              <a:gd name="T21" fmla="*/ 1040010 h 762"/>
              <a:gd name="T22" fmla="*/ 327915 w 314"/>
              <a:gd name="T23" fmla="*/ 1144885 h 762"/>
              <a:gd name="T24" fmla="*/ 381986 w 314"/>
              <a:gd name="T25" fmla="*/ 1242768 h 762"/>
              <a:gd name="T26" fmla="*/ 411637 w 314"/>
              <a:gd name="T27" fmla="*/ 1286466 h 762"/>
              <a:gd name="T28" fmla="*/ 439545 w 314"/>
              <a:gd name="T29" fmla="*/ 1331912 h 762"/>
              <a:gd name="T30" fmla="*/ 547687 w 314"/>
              <a:gd name="T31" fmla="*/ 1286466 h 762"/>
              <a:gd name="T32" fmla="*/ 533733 w 314"/>
              <a:gd name="T33" fmla="*/ 1270735 h 762"/>
              <a:gd name="T34" fmla="*/ 502337 w 314"/>
              <a:gd name="T35" fmla="*/ 1220045 h 762"/>
              <a:gd name="T36" fmla="*/ 451755 w 314"/>
              <a:gd name="T37" fmla="*/ 1130902 h 762"/>
              <a:gd name="T38" fmla="*/ 423847 w 314"/>
              <a:gd name="T39" fmla="*/ 1074968 h 762"/>
              <a:gd name="T40" fmla="*/ 392451 w 314"/>
              <a:gd name="T41" fmla="*/ 1005052 h 762"/>
              <a:gd name="T42" fmla="*/ 359311 w 314"/>
              <a:gd name="T43" fmla="*/ 926395 h 762"/>
              <a:gd name="T44" fmla="*/ 326170 w 314"/>
              <a:gd name="T45" fmla="*/ 837252 h 762"/>
              <a:gd name="T46" fmla="*/ 291286 w 314"/>
              <a:gd name="T47" fmla="*/ 737621 h 762"/>
              <a:gd name="T48" fmla="*/ 256401 w 314"/>
              <a:gd name="T49" fmla="*/ 627502 h 762"/>
              <a:gd name="T50" fmla="*/ 223261 w 314"/>
              <a:gd name="T51" fmla="*/ 506896 h 762"/>
              <a:gd name="T52" fmla="*/ 191865 w 314"/>
              <a:gd name="T53" fmla="*/ 374054 h 762"/>
              <a:gd name="T54" fmla="*/ 160469 w 314"/>
              <a:gd name="T55" fmla="*/ 227229 h 762"/>
              <a:gd name="T56" fmla="*/ 132561 w 314"/>
              <a:gd name="T57" fmla="*/ 68169 h 762"/>
              <a:gd name="T58" fmla="*/ 125584 w 314"/>
              <a:gd name="T59" fmla="*/ 62925 h 762"/>
              <a:gd name="T60" fmla="*/ 109886 w 314"/>
              <a:gd name="T61" fmla="*/ 52437 h 762"/>
              <a:gd name="T62" fmla="*/ 66281 w 314"/>
              <a:gd name="T63" fmla="*/ 27967 h 762"/>
              <a:gd name="T64" fmla="*/ 0 w 314"/>
              <a:gd name="T65" fmla="*/ 0 h 76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314" h="762">
                <a:moveTo>
                  <a:pt x="0" y="0"/>
                </a:moveTo>
                <a:lnTo>
                  <a:pt x="3" y="21"/>
                </a:lnTo>
                <a:lnTo>
                  <a:pt x="14" y="81"/>
                </a:lnTo>
                <a:lnTo>
                  <a:pt x="32" y="172"/>
                </a:lnTo>
                <a:lnTo>
                  <a:pt x="45" y="226"/>
                </a:lnTo>
                <a:lnTo>
                  <a:pt x="58" y="284"/>
                </a:lnTo>
                <a:lnTo>
                  <a:pt x="74" y="344"/>
                </a:lnTo>
                <a:lnTo>
                  <a:pt x="92" y="408"/>
                </a:lnTo>
                <a:lnTo>
                  <a:pt x="114" y="471"/>
                </a:lnTo>
                <a:lnTo>
                  <a:pt x="136" y="533"/>
                </a:lnTo>
                <a:lnTo>
                  <a:pt x="161" y="595"/>
                </a:lnTo>
                <a:lnTo>
                  <a:pt x="188" y="655"/>
                </a:lnTo>
                <a:lnTo>
                  <a:pt x="219" y="711"/>
                </a:lnTo>
                <a:lnTo>
                  <a:pt x="236" y="736"/>
                </a:lnTo>
                <a:lnTo>
                  <a:pt x="252" y="762"/>
                </a:lnTo>
                <a:lnTo>
                  <a:pt x="314" y="736"/>
                </a:lnTo>
                <a:lnTo>
                  <a:pt x="306" y="727"/>
                </a:lnTo>
                <a:lnTo>
                  <a:pt x="288" y="698"/>
                </a:lnTo>
                <a:lnTo>
                  <a:pt x="259" y="647"/>
                </a:lnTo>
                <a:lnTo>
                  <a:pt x="243" y="615"/>
                </a:lnTo>
                <a:lnTo>
                  <a:pt x="225" y="575"/>
                </a:lnTo>
                <a:lnTo>
                  <a:pt x="206" y="530"/>
                </a:lnTo>
                <a:lnTo>
                  <a:pt x="187" y="479"/>
                </a:lnTo>
                <a:lnTo>
                  <a:pt x="167" y="422"/>
                </a:lnTo>
                <a:lnTo>
                  <a:pt x="147" y="359"/>
                </a:lnTo>
                <a:lnTo>
                  <a:pt x="128" y="290"/>
                </a:lnTo>
                <a:lnTo>
                  <a:pt x="110" y="214"/>
                </a:lnTo>
                <a:lnTo>
                  <a:pt x="92" y="130"/>
                </a:lnTo>
                <a:lnTo>
                  <a:pt x="76" y="39"/>
                </a:lnTo>
                <a:lnTo>
                  <a:pt x="72" y="36"/>
                </a:lnTo>
                <a:lnTo>
                  <a:pt x="63" y="30"/>
                </a:lnTo>
                <a:lnTo>
                  <a:pt x="38" y="16"/>
                </a:lnTo>
                <a:lnTo>
                  <a:pt x="0" y="0"/>
                </a:lnTo>
                <a:close/>
              </a:path>
            </a:pathLst>
          </a:custGeom>
          <a:solidFill>
            <a:srgbClr val="46454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24" name="Group 213"/>
          <p:cNvGrpSpPr>
            <a:grpSpLocks/>
          </p:cNvGrpSpPr>
          <p:nvPr/>
        </p:nvGrpSpPr>
        <p:grpSpPr bwMode="auto">
          <a:xfrm>
            <a:off x="1039813" y="1341438"/>
            <a:ext cx="7332662" cy="4222750"/>
            <a:chOff x="655" y="845"/>
            <a:chExt cx="4619" cy="2660"/>
          </a:xfrm>
        </p:grpSpPr>
        <p:sp>
          <p:nvSpPr>
            <p:cNvPr id="9225" name="Freeform 187"/>
            <p:cNvSpPr>
              <a:spLocks/>
            </p:cNvSpPr>
            <p:nvPr/>
          </p:nvSpPr>
          <p:spPr bwMode="auto">
            <a:xfrm>
              <a:off x="4357" y="847"/>
              <a:ext cx="444" cy="2321"/>
            </a:xfrm>
            <a:custGeom>
              <a:avLst/>
              <a:gdLst>
                <a:gd name="T0" fmla="*/ 0 w 444"/>
                <a:gd name="T1" fmla="*/ 0 h 2321"/>
                <a:gd name="T2" fmla="*/ 435 w 444"/>
                <a:gd name="T3" fmla="*/ 2321 h 2321"/>
                <a:gd name="T4" fmla="*/ 444 w 444"/>
                <a:gd name="T5" fmla="*/ 2321 h 2321"/>
                <a:gd name="T6" fmla="*/ 8 w 444"/>
                <a:gd name="T7" fmla="*/ 0 h 2321"/>
                <a:gd name="T8" fmla="*/ 0 w 444"/>
                <a:gd name="T9" fmla="*/ 0 h 23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4" h="2321">
                  <a:moveTo>
                    <a:pt x="0" y="0"/>
                  </a:moveTo>
                  <a:lnTo>
                    <a:pt x="435" y="2321"/>
                  </a:lnTo>
                  <a:lnTo>
                    <a:pt x="444" y="2321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E3E4"/>
            </a:solidFill>
            <a:ln w="9525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188"/>
            <p:cNvSpPr>
              <a:spLocks/>
            </p:cNvSpPr>
            <p:nvPr/>
          </p:nvSpPr>
          <p:spPr bwMode="auto">
            <a:xfrm>
              <a:off x="4461" y="883"/>
              <a:ext cx="553" cy="2288"/>
            </a:xfrm>
            <a:custGeom>
              <a:avLst/>
              <a:gdLst>
                <a:gd name="T0" fmla="*/ 0 w 553"/>
                <a:gd name="T1" fmla="*/ 0 h 2288"/>
                <a:gd name="T2" fmla="*/ 539 w 553"/>
                <a:gd name="T3" fmla="*/ 2288 h 2288"/>
                <a:gd name="T4" fmla="*/ 553 w 553"/>
                <a:gd name="T5" fmla="*/ 2288 h 2288"/>
                <a:gd name="T6" fmla="*/ 16 w 553"/>
                <a:gd name="T7" fmla="*/ 0 h 2288"/>
                <a:gd name="T8" fmla="*/ 0 w 553"/>
                <a:gd name="T9" fmla="*/ 0 h 2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3" h="2288">
                  <a:moveTo>
                    <a:pt x="0" y="0"/>
                  </a:moveTo>
                  <a:lnTo>
                    <a:pt x="539" y="2288"/>
                  </a:lnTo>
                  <a:lnTo>
                    <a:pt x="553" y="2288"/>
                  </a:lnTo>
                  <a:lnTo>
                    <a:pt x="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E3E4"/>
            </a:solidFill>
            <a:ln w="9525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189"/>
            <p:cNvSpPr>
              <a:spLocks/>
            </p:cNvSpPr>
            <p:nvPr/>
          </p:nvSpPr>
          <p:spPr bwMode="auto">
            <a:xfrm>
              <a:off x="4354" y="845"/>
              <a:ext cx="444" cy="2320"/>
            </a:xfrm>
            <a:custGeom>
              <a:avLst/>
              <a:gdLst>
                <a:gd name="T0" fmla="*/ 0 w 444"/>
                <a:gd name="T1" fmla="*/ 0 h 2320"/>
                <a:gd name="T2" fmla="*/ 436 w 444"/>
                <a:gd name="T3" fmla="*/ 2320 h 2320"/>
                <a:gd name="T4" fmla="*/ 444 w 444"/>
                <a:gd name="T5" fmla="*/ 2320 h 2320"/>
                <a:gd name="T6" fmla="*/ 8 w 444"/>
                <a:gd name="T7" fmla="*/ 0 h 2320"/>
                <a:gd name="T8" fmla="*/ 0 w 444"/>
                <a:gd name="T9" fmla="*/ 0 h 2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4" h="2320">
                  <a:moveTo>
                    <a:pt x="0" y="0"/>
                  </a:moveTo>
                  <a:lnTo>
                    <a:pt x="436" y="2320"/>
                  </a:lnTo>
                  <a:lnTo>
                    <a:pt x="444" y="2320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190"/>
            <p:cNvSpPr>
              <a:spLocks/>
            </p:cNvSpPr>
            <p:nvPr/>
          </p:nvSpPr>
          <p:spPr bwMode="auto">
            <a:xfrm>
              <a:off x="4458" y="880"/>
              <a:ext cx="553" cy="2288"/>
            </a:xfrm>
            <a:custGeom>
              <a:avLst/>
              <a:gdLst>
                <a:gd name="T0" fmla="*/ 0 w 553"/>
                <a:gd name="T1" fmla="*/ 0 h 2288"/>
                <a:gd name="T2" fmla="*/ 540 w 553"/>
                <a:gd name="T3" fmla="*/ 2288 h 2288"/>
                <a:gd name="T4" fmla="*/ 553 w 553"/>
                <a:gd name="T5" fmla="*/ 2288 h 2288"/>
                <a:gd name="T6" fmla="*/ 17 w 553"/>
                <a:gd name="T7" fmla="*/ 0 h 2288"/>
                <a:gd name="T8" fmla="*/ 0 w 553"/>
                <a:gd name="T9" fmla="*/ 0 h 2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3" h="2288">
                  <a:moveTo>
                    <a:pt x="0" y="0"/>
                  </a:moveTo>
                  <a:lnTo>
                    <a:pt x="540" y="2288"/>
                  </a:lnTo>
                  <a:lnTo>
                    <a:pt x="553" y="2288"/>
                  </a:ln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191"/>
            <p:cNvSpPr>
              <a:spLocks/>
            </p:cNvSpPr>
            <p:nvPr/>
          </p:nvSpPr>
          <p:spPr bwMode="auto">
            <a:xfrm>
              <a:off x="4540" y="891"/>
              <a:ext cx="526" cy="2321"/>
            </a:xfrm>
            <a:custGeom>
              <a:avLst/>
              <a:gdLst>
                <a:gd name="T0" fmla="*/ 0 w 526"/>
                <a:gd name="T1" fmla="*/ 0 h 2321"/>
                <a:gd name="T2" fmla="*/ 526 w 526"/>
                <a:gd name="T3" fmla="*/ 2321 h 2321"/>
                <a:gd name="T4" fmla="*/ 14 w 526"/>
                <a:gd name="T5" fmla="*/ 14 h 2321"/>
                <a:gd name="T6" fmla="*/ 0 w 526"/>
                <a:gd name="T7" fmla="*/ 0 h 23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26" h="2321">
                  <a:moveTo>
                    <a:pt x="0" y="0"/>
                  </a:moveTo>
                  <a:lnTo>
                    <a:pt x="526" y="2321"/>
                  </a:lnTo>
                  <a:lnTo>
                    <a:pt x="1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E3E4"/>
            </a:solidFill>
            <a:ln w="9525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192"/>
            <p:cNvSpPr>
              <a:spLocks/>
            </p:cNvSpPr>
            <p:nvPr/>
          </p:nvSpPr>
          <p:spPr bwMode="auto">
            <a:xfrm>
              <a:off x="3122" y="3080"/>
              <a:ext cx="1621" cy="219"/>
            </a:xfrm>
            <a:custGeom>
              <a:avLst/>
              <a:gdLst>
                <a:gd name="T0" fmla="*/ 1621 w 1621"/>
                <a:gd name="T1" fmla="*/ 93 h 219"/>
                <a:gd name="T2" fmla="*/ 1613 w 1621"/>
                <a:gd name="T3" fmla="*/ 91 h 219"/>
                <a:gd name="T4" fmla="*/ 1468 w 1621"/>
                <a:gd name="T5" fmla="*/ 69 h 219"/>
                <a:gd name="T6" fmla="*/ 1334 w 1621"/>
                <a:gd name="T7" fmla="*/ 50 h 219"/>
                <a:gd name="T8" fmla="*/ 1210 w 1621"/>
                <a:gd name="T9" fmla="*/ 33 h 219"/>
                <a:gd name="T10" fmla="*/ 1093 w 1621"/>
                <a:gd name="T11" fmla="*/ 20 h 219"/>
                <a:gd name="T12" fmla="*/ 983 w 1621"/>
                <a:gd name="T13" fmla="*/ 11 h 219"/>
                <a:gd name="T14" fmla="*/ 879 w 1621"/>
                <a:gd name="T15" fmla="*/ 6 h 219"/>
                <a:gd name="T16" fmla="*/ 786 w 1621"/>
                <a:gd name="T17" fmla="*/ 0 h 219"/>
                <a:gd name="T18" fmla="*/ 698 w 1621"/>
                <a:gd name="T19" fmla="*/ 0 h 219"/>
                <a:gd name="T20" fmla="*/ 616 w 1621"/>
                <a:gd name="T21" fmla="*/ 0 h 219"/>
                <a:gd name="T22" fmla="*/ 542 w 1621"/>
                <a:gd name="T23" fmla="*/ 3 h 219"/>
                <a:gd name="T24" fmla="*/ 474 w 1621"/>
                <a:gd name="T25" fmla="*/ 9 h 219"/>
                <a:gd name="T26" fmla="*/ 413 w 1621"/>
                <a:gd name="T27" fmla="*/ 14 h 219"/>
                <a:gd name="T28" fmla="*/ 356 w 1621"/>
                <a:gd name="T29" fmla="*/ 22 h 219"/>
                <a:gd name="T30" fmla="*/ 304 w 1621"/>
                <a:gd name="T31" fmla="*/ 33 h 219"/>
                <a:gd name="T32" fmla="*/ 257 w 1621"/>
                <a:gd name="T33" fmla="*/ 44 h 219"/>
                <a:gd name="T34" fmla="*/ 216 w 1621"/>
                <a:gd name="T35" fmla="*/ 55 h 219"/>
                <a:gd name="T36" fmla="*/ 181 w 1621"/>
                <a:gd name="T37" fmla="*/ 69 h 219"/>
                <a:gd name="T38" fmla="*/ 148 w 1621"/>
                <a:gd name="T39" fmla="*/ 80 h 219"/>
                <a:gd name="T40" fmla="*/ 120 w 1621"/>
                <a:gd name="T41" fmla="*/ 93 h 219"/>
                <a:gd name="T42" fmla="*/ 96 w 1621"/>
                <a:gd name="T43" fmla="*/ 107 h 219"/>
                <a:gd name="T44" fmla="*/ 77 w 1621"/>
                <a:gd name="T45" fmla="*/ 121 h 219"/>
                <a:gd name="T46" fmla="*/ 57 w 1621"/>
                <a:gd name="T47" fmla="*/ 135 h 219"/>
                <a:gd name="T48" fmla="*/ 30 w 1621"/>
                <a:gd name="T49" fmla="*/ 162 h 219"/>
                <a:gd name="T50" fmla="*/ 14 w 1621"/>
                <a:gd name="T51" fmla="*/ 184 h 219"/>
                <a:gd name="T52" fmla="*/ 5 w 1621"/>
                <a:gd name="T53" fmla="*/ 203 h 219"/>
                <a:gd name="T54" fmla="*/ 0 w 1621"/>
                <a:gd name="T55" fmla="*/ 214 h 219"/>
                <a:gd name="T56" fmla="*/ 0 w 1621"/>
                <a:gd name="T57" fmla="*/ 219 h 219"/>
                <a:gd name="T58" fmla="*/ 11 w 1621"/>
                <a:gd name="T59" fmla="*/ 203 h 219"/>
                <a:gd name="T60" fmla="*/ 22 w 1621"/>
                <a:gd name="T61" fmla="*/ 187 h 219"/>
                <a:gd name="T62" fmla="*/ 36 w 1621"/>
                <a:gd name="T63" fmla="*/ 170 h 219"/>
                <a:gd name="T64" fmla="*/ 52 w 1621"/>
                <a:gd name="T65" fmla="*/ 156 h 219"/>
                <a:gd name="T66" fmla="*/ 88 w 1621"/>
                <a:gd name="T67" fmla="*/ 129 h 219"/>
                <a:gd name="T68" fmla="*/ 129 w 1621"/>
                <a:gd name="T69" fmla="*/ 107 h 219"/>
                <a:gd name="T70" fmla="*/ 175 w 1621"/>
                <a:gd name="T71" fmla="*/ 85 h 219"/>
                <a:gd name="T72" fmla="*/ 227 w 1621"/>
                <a:gd name="T73" fmla="*/ 69 h 219"/>
                <a:gd name="T74" fmla="*/ 282 w 1621"/>
                <a:gd name="T75" fmla="*/ 55 h 219"/>
                <a:gd name="T76" fmla="*/ 340 w 1621"/>
                <a:gd name="T77" fmla="*/ 41 h 219"/>
                <a:gd name="T78" fmla="*/ 402 w 1621"/>
                <a:gd name="T79" fmla="*/ 33 h 219"/>
                <a:gd name="T80" fmla="*/ 468 w 1621"/>
                <a:gd name="T81" fmla="*/ 25 h 219"/>
                <a:gd name="T82" fmla="*/ 534 w 1621"/>
                <a:gd name="T83" fmla="*/ 20 h 219"/>
                <a:gd name="T84" fmla="*/ 602 w 1621"/>
                <a:gd name="T85" fmla="*/ 14 h 219"/>
                <a:gd name="T86" fmla="*/ 745 w 1621"/>
                <a:gd name="T87" fmla="*/ 14 h 219"/>
                <a:gd name="T88" fmla="*/ 887 w 1621"/>
                <a:gd name="T89" fmla="*/ 17 h 219"/>
                <a:gd name="T90" fmla="*/ 1030 w 1621"/>
                <a:gd name="T91" fmla="*/ 25 h 219"/>
                <a:gd name="T92" fmla="*/ 1164 w 1621"/>
                <a:gd name="T93" fmla="*/ 36 h 219"/>
                <a:gd name="T94" fmla="*/ 1287 w 1621"/>
                <a:gd name="T95" fmla="*/ 47 h 219"/>
                <a:gd name="T96" fmla="*/ 1397 w 1621"/>
                <a:gd name="T97" fmla="*/ 61 h 219"/>
                <a:gd name="T98" fmla="*/ 1561 w 1621"/>
                <a:gd name="T99" fmla="*/ 83 h 219"/>
                <a:gd name="T100" fmla="*/ 1621 w 1621"/>
                <a:gd name="T101" fmla="*/ 93 h 21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621" h="219">
                  <a:moveTo>
                    <a:pt x="1621" y="93"/>
                  </a:moveTo>
                  <a:lnTo>
                    <a:pt x="1613" y="91"/>
                  </a:lnTo>
                  <a:lnTo>
                    <a:pt x="1468" y="69"/>
                  </a:lnTo>
                  <a:lnTo>
                    <a:pt x="1334" y="50"/>
                  </a:lnTo>
                  <a:lnTo>
                    <a:pt x="1210" y="33"/>
                  </a:lnTo>
                  <a:lnTo>
                    <a:pt x="1093" y="20"/>
                  </a:lnTo>
                  <a:lnTo>
                    <a:pt x="983" y="11"/>
                  </a:lnTo>
                  <a:lnTo>
                    <a:pt x="879" y="6"/>
                  </a:lnTo>
                  <a:lnTo>
                    <a:pt x="786" y="0"/>
                  </a:lnTo>
                  <a:lnTo>
                    <a:pt x="698" y="0"/>
                  </a:lnTo>
                  <a:lnTo>
                    <a:pt x="616" y="0"/>
                  </a:lnTo>
                  <a:lnTo>
                    <a:pt x="542" y="3"/>
                  </a:lnTo>
                  <a:lnTo>
                    <a:pt x="474" y="9"/>
                  </a:lnTo>
                  <a:lnTo>
                    <a:pt x="413" y="14"/>
                  </a:lnTo>
                  <a:lnTo>
                    <a:pt x="356" y="22"/>
                  </a:lnTo>
                  <a:lnTo>
                    <a:pt x="304" y="33"/>
                  </a:lnTo>
                  <a:lnTo>
                    <a:pt x="257" y="44"/>
                  </a:lnTo>
                  <a:lnTo>
                    <a:pt x="216" y="55"/>
                  </a:lnTo>
                  <a:lnTo>
                    <a:pt x="181" y="69"/>
                  </a:lnTo>
                  <a:lnTo>
                    <a:pt x="148" y="80"/>
                  </a:lnTo>
                  <a:lnTo>
                    <a:pt x="120" y="93"/>
                  </a:lnTo>
                  <a:lnTo>
                    <a:pt x="96" y="107"/>
                  </a:lnTo>
                  <a:lnTo>
                    <a:pt x="77" y="121"/>
                  </a:lnTo>
                  <a:lnTo>
                    <a:pt x="57" y="135"/>
                  </a:lnTo>
                  <a:lnTo>
                    <a:pt x="30" y="162"/>
                  </a:lnTo>
                  <a:lnTo>
                    <a:pt x="14" y="184"/>
                  </a:lnTo>
                  <a:lnTo>
                    <a:pt x="5" y="203"/>
                  </a:lnTo>
                  <a:lnTo>
                    <a:pt x="0" y="214"/>
                  </a:lnTo>
                  <a:lnTo>
                    <a:pt x="0" y="219"/>
                  </a:lnTo>
                  <a:lnTo>
                    <a:pt x="11" y="203"/>
                  </a:lnTo>
                  <a:lnTo>
                    <a:pt x="22" y="187"/>
                  </a:lnTo>
                  <a:lnTo>
                    <a:pt x="36" y="170"/>
                  </a:lnTo>
                  <a:lnTo>
                    <a:pt x="52" y="156"/>
                  </a:lnTo>
                  <a:lnTo>
                    <a:pt x="88" y="129"/>
                  </a:lnTo>
                  <a:lnTo>
                    <a:pt x="129" y="107"/>
                  </a:lnTo>
                  <a:lnTo>
                    <a:pt x="175" y="85"/>
                  </a:lnTo>
                  <a:lnTo>
                    <a:pt x="227" y="69"/>
                  </a:lnTo>
                  <a:lnTo>
                    <a:pt x="282" y="55"/>
                  </a:lnTo>
                  <a:lnTo>
                    <a:pt x="340" y="41"/>
                  </a:lnTo>
                  <a:lnTo>
                    <a:pt x="402" y="33"/>
                  </a:lnTo>
                  <a:lnTo>
                    <a:pt x="468" y="25"/>
                  </a:lnTo>
                  <a:lnTo>
                    <a:pt x="534" y="20"/>
                  </a:lnTo>
                  <a:lnTo>
                    <a:pt x="602" y="14"/>
                  </a:lnTo>
                  <a:lnTo>
                    <a:pt x="745" y="14"/>
                  </a:lnTo>
                  <a:lnTo>
                    <a:pt x="887" y="17"/>
                  </a:lnTo>
                  <a:lnTo>
                    <a:pt x="1030" y="25"/>
                  </a:lnTo>
                  <a:lnTo>
                    <a:pt x="1164" y="36"/>
                  </a:lnTo>
                  <a:lnTo>
                    <a:pt x="1287" y="47"/>
                  </a:lnTo>
                  <a:lnTo>
                    <a:pt x="1397" y="61"/>
                  </a:lnTo>
                  <a:lnTo>
                    <a:pt x="1561" y="83"/>
                  </a:lnTo>
                  <a:lnTo>
                    <a:pt x="1621" y="93"/>
                  </a:lnTo>
                  <a:close/>
                </a:path>
              </a:pathLst>
            </a:custGeom>
            <a:solidFill>
              <a:srgbClr val="E2E3E4"/>
            </a:solidFill>
            <a:ln w="9525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193"/>
            <p:cNvSpPr>
              <a:spLocks/>
            </p:cNvSpPr>
            <p:nvPr/>
          </p:nvSpPr>
          <p:spPr bwMode="auto">
            <a:xfrm>
              <a:off x="4538" y="889"/>
              <a:ext cx="525" cy="2320"/>
            </a:xfrm>
            <a:custGeom>
              <a:avLst/>
              <a:gdLst>
                <a:gd name="T0" fmla="*/ 0 w 525"/>
                <a:gd name="T1" fmla="*/ 0 h 2320"/>
                <a:gd name="T2" fmla="*/ 525 w 525"/>
                <a:gd name="T3" fmla="*/ 2320 h 2320"/>
                <a:gd name="T4" fmla="*/ 13 w 525"/>
                <a:gd name="T5" fmla="*/ 13 h 2320"/>
                <a:gd name="T6" fmla="*/ 0 w 525"/>
                <a:gd name="T7" fmla="*/ 0 h 23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25" h="2320">
                  <a:moveTo>
                    <a:pt x="0" y="0"/>
                  </a:moveTo>
                  <a:lnTo>
                    <a:pt x="525" y="2320"/>
                  </a:lnTo>
                  <a:lnTo>
                    <a:pt x="13" y="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Freeform 194"/>
            <p:cNvSpPr>
              <a:spLocks/>
            </p:cNvSpPr>
            <p:nvPr/>
          </p:nvSpPr>
          <p:spPr bwMode="auto">
            <a:xfrm>
              <a:off x="3119" y="3078"/>
              <a:ext cx="1621" cy="219"/>
            </a:xfrm>
            <a:custGeom>
              <a:avLst/>
              <a:gdLst>
                <a:gd name="T0" fmla="*/ 1621 w 1621"/>
                <a:gd name="T1" fmla="*/ 93 h 219"/>
                <a:gd name="T2" fmla="*/ 1621 w 1621"/>
                <a:gd name="T3" fmla="*/ 93 h 219"/>
                <a:gd name="T4" fmla="*/ 1613 w 1621"/>
                <a:gd name="T5" fmla="*/ 90 h 219"/>
                <a:gd name="T6" fmla="*/ 1613 w 1621"/>
                <a:gd name="T7" fmla="*/ 90 h 219"/>
                <a:gd name="T8" fmla="*/ 1468 w 1621"/>
                <a:gd name="T9" fmla="*/ 68 h 219"/>
                <a:gd name="T10" fmla="*/ 1334 w 1621"/>
                <a:gd name="T11" fmla="*/ 49 h 219"/>
                <a:gd name="T12" fmla="*/ 1211 w 1621"/>
                <a:gd name="T13" fmla="*/ 33 h 219"/>
                <a:gd name="T14" fmla="*/ 1093 w 1621"/>
                <a:gd name="T15" fmla="*/ 19 h 219"/>
                <a:gd name="T16" fmla="*/ 983 w 1621"/>
                <a:gd name="T17" fmla="*/ 11 h 219"/>
                <a:gd name="T18" fmla="*/ 879 w 1621"/>
                <a:gd name="T19" fmla="*/ 5 h 219"/>
                <a:gd name="T20" fmla="*/ 786 w 1621"/>
                <a:gd name="T21" fmla="*/ 0 h 219"/>
                <a:gd name="T22" fmla="*/ 698 w 1621"/>
                <a:gd name="T23" fmla="*/ 0 h 219"/>
                <a:gd name="T24" fmla="*/ 616 w 1621"/>
                <a:gd name="T25" fmla="*/ 0 h 219"/>
                <a:gd name="T26" fmla="*/ 542 w 1621"/>
                <a:gd name="T27" fmla="*/ 2 h 219"/>
                <a:gd name="T28" fmla="*/ 474 w 1621"/>
                <a:gd name="T29" fmla="*/ 8 h 219"/>
                <a:gd name="T30" fmla="*/ 414 w 1621"/>
                <a:gd name="T31" fmla="*/ 13 h 219"/>
                <a:gd name="T32" fmla="*/ 356 w 1621"/>
                <a:gd name="T33" fmla="*/ 22 h 219"/>
                <a:gd name="T34" fmla="*/ 304 w 1621"/>
                <a:gd name="T35" fmla="*/ 33 h 219"/>
                <a:gd name="T36" fmla="*/ 258 w 1621"/>
                <a:gd name="T37" fmla="*/ 43 h 219"/>
                <a:gd name="T38" fmla="*/ 217 w 1621"/>
                <a:gd name="T39" fmla="*/ 54 h 219"/>
                <a:gd name="T40" fmla="*/ 181 w 1621"/>
                <a:gd name="T41" fmla="*/ 68 h 219"/>
                <a:gd name="T42" fmla="*/ 148 w 1621"/>
                <a:gd name="T43" fmla="*/ 79 h 219"/>
                <a:gd name="T44" fmla="*/ 121 w 1621"/>
                <a:gd name="T45" fmla="*/ 93 h 219"/>
                <a:gd name="T46" fmla="*/ 96 w 1621"/>
                <a:gd name="T47" fmla="*/ 106 h 219"/>
                <a:gd name="T48" fmla="*/ 77 w 1621"/>
                <a:gd name="T49" fmla="*/ 120 h 219"/>
                <a:gd name="T50" fmla="*/ 58 w 1621"/>
                <a:gd name="T51" fmla="*/ 134 h 219"/>
                <a:gd name="T52" fmla="*/ 30 w 1621"/>
                <a:gd name="T53" fmla="*/ 161 h 219"/>
                <a:gd name="T54" fmla="*/ 14 w 1621"/>
                <a:gd name="T55" fmla="*/ 183 h 219"/>
                <a:gd name="T56" fmla="*/ 6 w 1621"/>
                <a:gd name="T57" fmla="*/ 202 h 219"/>
                <a:gd name="T58" fmla="*/ 0 w 1621"/>
                <a:gd name="T59" fmla="*/ 213 h 219"/>
                <a:gd name="T60" fmla="*/ 0 w 1621"/>
                <a:gd name="T61" fmla="*/ 219 h 219"/>
                <a:gd name="T62" fmla="*/ 0 w 1621"/>
                <a:gd name="T63" fmla="*/ 219 h 219"/>
                <a:gd name="T64" fmla="*/ 11 w 1621"/>
                <a:gd name="T65" fmla="*/ 202 h 219"/>
                <a:gd name="T66" fmla="*/ 22 w 1621"/>
                <a:gd name="T67" fmla="*/ 186 h 219"/>
                <a:gd name="T68" fmla="*/ 36 w 1621"/>
                <a:gd name="T69" fmla="*/ 169 h 219"/>
                <a:gd name="T70" fmla="*/ 52 w 1621"/>
                <a:gd name="T71" fmla="*/ 156 h 219"/>
                <a:gd name="T72" fmla="*/ 88 w 1621"/>
                <a:gd name="T73" fmla="*/ 128 h 219"/>
                <a:gd name="T74" fmla="*/ 129 w 1621"/>
                <a:gd name="T75" fmla="*/ 106 h 219"/>
                <a:gd name="T76" fmla="*/ 175 w 1621"/>
                <a:gd name="T77" fmla="*/ 85 h 219"/>
                <a:gd name="T78" fmla="*/ 228 w 1621"/>
                <a:gd name="T79" fmla="*/ 68 h 219"/>
                <a:gd name="T80" fmla="*/ 282 w 1621"/>
                <a:gd name="T81" fmla="*/ 54 h 219"/>
                <a:gd name="T82" fmla="*/ 340 w 1621"/>
                <a:gd name="T83" fmla="*/ 41 h 219"/>
                <a:gd name="T84" fmla="*/ 403 w 1621"/>
                <a:gd name="T85" fmla="*/ 33 h 219"/>
                <a:gd name="T86" fmla="*/ 468 w 1621"/>
                <a:gd name="T87" fmla="*/ 24 h 219"/>
                <a:gd name="T88" fmla="*/ 534 w 1621"/>
                <a:gd name="T89" fmla="*/ 19 h 219"/>
                <a:gd name="T90" fmla="*/ 603 w 1621"/>
                <a:gd name="T91" fmla="*/ 13 h 219"/>
                <a:gd name="T92" fmla="*/ 745 w 1621"/>
                <a:gd name="T93" fmla="*/ 13 h 219"/>
                <a:gd name="T94" fmla="*/ 887 w 1621"/>
                <a:gd name="T95" fmla="*/ 16 h 219"/>
                <a:gd name="T96" fmla="*/ 1030 w 1621"/>
                <a:gd name="T97" fmla="*/ 24 h 219"/>
                <a:gd name="T98" fmla="*/ 1164 w 1621"/>
                <a:gd name="T99" fmla="*/ 35 h 219"/>
                <a:gd name="T100" fmla="*/ 1287 w 1621"/>
                <a:gd name="T101" fmla="*/ 46 h 219"/>
                <a:gd name="T102" fmla="*/ 1397 w 1621"/>
                <a:gd name="T103" fmla="*/ 60 h 219"/>
                <a:gd name="T104" fmla="*/ 1561 w 1621"/>
                <a:gd name="T105" fmla="*/ 82 h 219"/>
                <a:gd name="T106" fmla="*/ 1621 w 1621"/>
                <a:gd name="T107" fmla="*/ 93 h 219"/>
                <a:gd name="T108" fmla="*/ 1621 w 1621"/>
                <a:gd name="T109" fmla="*/ 93 h 21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621" h="219">
                  <a:moveTo>
                    <a:pt x="1621" y="93"/>
                  </a:moveTo>
                  <a:lnTo>
                    <a:pt x="1621" y="93"/>
                  </a:lnTo>
                  <a:lnTo>
                    <a:pt x="1613" y="90"/>
                  </a:lnTo>
                  <a:lnTo>
                    <a:pt x="1468" y="68"/>
                  </a:lnTo>
                  <a:lnTo>
                    <a:pt x="1334" y="49"/>
                  </a:lnTo>
                  <a:lnTo>
                    <a:pt x="1211" y="33"/>
                  </a:lnTo>
                  <a:lnTo>
                    <a:pt x="1093" y="19"/>
                  </a:lnTo>
                  <a:lnTo>
                    <a:pt x="983" y="11"/>
                  </a:lnTo>
                  <a:lnTo>
                    <a:pt x="879" y="5"/>
                  </a:lnTo>
                  <a:lnTo>
                    <a:pt x="786" y="0"/>
                  </a:lnTo>
                  <a:lnTo>
                    <a:pt x="698" y="0"/>
                  </a:lnTo>
                  <a:lnTo>
                    <a:pt x="616" y="0"/>
                  </a:lnTo>
                  <a:lnTo>
                    <a:pt x="542" y="2"/>
                  </a:lnTo>
                  <a:lnTo>
                    <a:pt x="474" y="8"/>
                  </a:lnTo>
                  <a:lnTo>
                    <a:pt x="414" y="13"/>
                  </a:lnTo>
                  <a:lnTo>
                    <a:pt x="356" y="22"/>
                  </a:lnTo>
                  <a:lnTo>
                    <a:pt x="304" y="33"/>
                  </a:lnTo>
                  <a:lnTo>
                    <a:pt x="258" y="43"/>
                  </a:lnTo>
                  <a:lnTo>
                    <a:pt x="217" y="54"/>
                  </a:lnTo>
                  <a:lnTo>
                    <a:pt x="181" y="68"/>
                  </a:lnTo>
                  <a:lnTo>
                    <a:pt x="148" y="79"/>
                  </a:lnTo>
                  <a:lnTo>
                    <a:pt x="121" y="93"/>
                  </a:lnTo>
                  <a:lnTo>
                    <a:pt x="96" y="106"/>
                  </a:lnTo>
                  <a:lnTo>
                    <a:pt x="77" y="120"/>
                  </a:lnTo>
                  <a:lnTo>
                    <a:pt x="58" y="134"/>
                  </a:lnTo>
                  <a:lnTo>
                    <a:pt x="30" y="161"/>
                  </a:lnTo>
                  <a:lnTo>
                    <a:pt x="14" y="183"/>
                  </a:lnTo>
                  <a:lnTo>
                    <a:pt x="6" y="202"/>
                  </a:lnTo>
                  <a:lnTo>
                    <a:pt x="0" y="213"/>
                  </a:lnTo>
                  <a:lnTo>
                    <a:pt x="0" y="219"/>
                  </a:lnTo>
                  <a:lnTo>
                    <a:pt x="11" y="202"/>
                  </a:lnTo>
                  <a:lnTo>
                    <a:pt x="22" y="186"/>
                  </a:lnTo>
                  <a:lnTo>
                    <a:pt x="36" y="169"/>
                  </a:lnTo>
                  <a:lnTo>
                    <a:pt x="52" y="156"/>
                  </a:lnTo>
                  <a:lnTo>
                    <a:pt x="88" y="128"/>
                  </a:lnTo>
                  <a:lnTo>
                    <a:pt x="129" y="106"/>
                  </a:lnTo>
                  <a:lnTo>
                    <a:pt x="175" y="85"/>
                  </a:lnTo>
                  <a:lnTo>
                    <a:pt x="228" y="68"/>
                  </a:lnTo>
                  <a:lnTo>
                    <a:pt x="282" y="54"/>
                  </a:lnTo>
                  <a:lnTo>
                    <a:pt x="340" y="41"/>
                  </a:lnTo>
                  <a:lnTo>
                    <a:pt x="403" y="33"/>
                  </a:lnTo>
                  <a:lnTo>
                    <a:pt x="468" y="24"/>
                  </a:lnTo>
                  <a:lnTo>
                    <a:pt x="534" y="19"/>
                  </a:lnTo>
                  <a:lnTo>
                    <a:pt x="603" y="13"/>
                  </a:lnTo>
                  <a:lnTo>
                    <a:pt x="745" y="13"/>
                  </a:lnTo>
                  <a:lnTo>
                    <a:pt x="887" y="16"/>
                  </a:lnTo>
                  <a:lnTo>
                    <a:pt x="1030" y="24"/>
                  </a:lnTo>
                  <a:lnTo>
                    <a:pt x="1164" y="35"/>
                  </a:lnTo>
                  <a:lnTo>
                    <a:pt x="1287" y="46"/>
                  </a:lnTo>
                  <a:lnTo>
                    <a:pt x="1397" y="60"/>
                  </a:lnTo>
                  <a:lnTo>
                    <a:pt x="1561" y="82"/>
                  </a:lnTo>
                  <a:lnTo>
                    <a:pt x="1621" y="93"/>
                  </a:lnTo>
                  <a:close/>
                </a:path>
              </a:pathLst>
            </a:custGeom>
            <a:noFill/>
            <a:ln w="7938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Freeform 195"/>
            <p:cNvSpPr>
              <a:spLocks/>
            </p:cNvSpPr>
            <p:nvPr/>
          </p:nvSpPr>
          <p:spPr bwMode="auto">
            <a:xfrm>
              <a:off x="3188" y="3168"/>
              <a:ext cx="1878" cy="134"/>
            </a:xfrm>
            <a:custGeom>
              <a:avLst/>
              <a:gdLst>
                <a:gd name="T0" fmla="*/ 1503 w 1878"/>
                <a:gd name="T1" fmla="*/ 25 h 134"/>
                <a:gd name="T2" fmla="*/ 1878 w 1878"/>
                <a:gd name="T3" fmla="*/ 52 h 134"/>
                <a:gd name="T4" fmla="*/ 1492 w 1878"/>
                <a:gd name="T5" fmla="*/ 25 h 134"/>
                <a:gd name="T6" fmla="*/ 1259 w 1878"/>
                <a:gd name="T7" fmla="*/ 11 h 134"/>
                <a:gd name="T8" fmla="*/ 1051 w 1878"/>
                <a:gd name="T9" fmla="*/ 3 h 134"/>
                <a:gd name="T10" fmla="*/ 868 w 1878"/>
                <a:gd name="T11" fmla="*/ 0 h 134"/>
                <a:gd name="T12" fmla="*/ 703 w 1878"/>
                <a:gd name="T13" fmla="*/ 3 h 134"/>
                <a:gd name="T14" fmla="*/ 564 w 1878"/>
                <a:gd name="T15" fmla="*/ 8 h 134"/>
                <a:gd name="T16" fmla="*/ 441 w 1878"/>
                <a:gd name="T17" fmla="*/ 19 h 134"/>
                <a:gd name="T18" fmla="*/ 336 w 1878"/>
                <a:gd name="T19" fmla="*/ 30 h 134"/>
                <a:gd name="T20" fmla="*/ 252 w 1878"/>
                <a:gd name="T21" fmla="*/ 44 h 134"/>
                <a:gd name="T22" fmla="*/ 180 w 1878"/>
                <a:gd name="T23" fmla="*/ 60 h 134"/>
                <a:gd name="T24" fmla="*/ 123 w 1878"/>
                <a:gd name="T25" fmla="*/ 77 h 134"/>
                <a:gd name="T26" fmla="*/ 76 w 1878"/>
                <a:gd name="T27" fmla="*/ 90 h 134"/>
                <a:gd name="T28" fmla="*/ 43 w 1878"/>
                <a:gd name="T29" fmla="*/ 107 h 134"/>
                <a:gd name="T30" fmla="*/ 22 w 1878"/>
                <a:gd name="T31" fmla="*/ 118 h 134"/>
                <a:gd name="T32" fmla="*/ 8 w 1878"/>
                <a:gd name="T33" fmla="*/ 126 h 134"/>
                <a:gd name="T34" fmla="*/ 0 w 1878"/>
                <a:gd name="T35" fmla="*/ 134 h 134"/>
                <a:gd name="T36" fmla="*/ 43 w 1878"/>
                <a:gd name="T37" fmla="*/ 115 h 134"/>
                <a:gd name="T38" fmla="*/ 93 w 1878"/>
                <a:gd name="T39" fmla="*/ 99 h 134"/>
                <a:gd name="T40" fmla="*/ 142 w 1878"/>
                <a:gd name="T41" fmla="*/ 85 h 134"/>
                <a:gd name="T42" fmla="*/ 194 w 1878"/>
                <a:gd name="T43" fmla="*/ 71 h 134"/>
                <a:gd name="T44" fmla="*/ 249 w 1878"/>
                <a:gd name="T45" fmla="*/ 57 h 134"/>
                <a:gd name="T46" fmla="*/ 306 w 1878"/>
                <a:gd name="T47" fmla="*/ 49 h 134"/>
                <a:gd name="T48" fmla="*/ 427 w 1878"/>
                <a:gd name="T49" fmla="*/ 30 h 134"/>
                <a:gd name="T50" fmla="*/ 550 w 1878"/>
                <a:gd name="T51" fmla="*/ 19 h 134"/>
                <a:gd name="T52" fmla="*/ 676 w 1878"/>
                <a:gd name="T53" fmla="*/ 8 h 134"/>
                <a:gd name="T54" fmla="*/ 799 w 1878"/>
                <a:gd name="T55" fmla="*/ 5 h 134"/>
                <a:gd name="T56" fmla="*/ 922 w 1878"/>
                <a:gd name="T57" fmla="*/ 3 h 134"/>
                <a:gd name="T58" fmla="*/ 1038 w 1878"/>
                <a:gd name="T59" fmla="*/ 3 h 134"/>
                <a:gd name="T60" fmla="*/ 1147 w 1878"/>
                <a:gd name="T61" fmla="*/ 5 h 134"/>
                <a:gd name="T62" fmla="*/ 1333 w 1878"/>
                <a:gd name="T63" fmla="*/ 14 h 134"/>
                <a:gd name="T64" fmla="*/ 1456 w 1878"/>
                <a:gd name="T65" fmla="*/ 22 h 134"/>
                <a:gd name="T66" fmla="*/ 1503 w 1878"/>
                <a:gd name="T67" fmla="*/ 25 h 13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878" h="134">
                  <a:moveTo>
                    <a:pt x="1503" y="25"/>
                  </a:moveTo>
                  <a:lnTo>
                    <a:pt x="1878" y="52"/>
                  </a:lnTo>
                  <a:lnTo>
                    <a:pt x="1492" y="25"/>
                  </a:lnTo>
                  <a:lnTo>
                    <a:pt x="1259" y="11"/>
                  </a:lnTo>
                  <a:lnTo>
                    <a:pt x="1051" y="3"/>
                  </a:lnTo>
                  <a:lnTo>
                    <a:pt x="868" y="0"/>
                  </a:lnTo>
                  <a:lnTo>
                    <a:pt x="703" y="3"/>
                  </a:lnTo>
                  <a:lnTo>
                    <a:pt x="564" y="8"/>
                  </a:lnTo>
                  <a:lnTo>
                    <a:pt x="441" y="19"/>
                  </a:lnTo>
                  <a:lnTo>
                    <a:pt x="336" y="30"/>
                  </a:lnTo>
                  <a:lnTo>
                    <a:pt x="252" y="44"/>
                  </a:lnTo>
                  <a:lnTo>
                    <a:pt x="180" y="60"/>
                  </a:lnTo>
                  <a:lnTo>
                    <a:pt x="123" y="77"/>
                  </a:lnTo>
                  <a:lnTo>
                    <a:pt x="76" y="90"/>
                  </a:lnTo>
                  <a:lnTo>
                    <a:pt x="43" y="107"/>
                  </a:lnTo>
                  <a:lnTo>
                    <a:pt x="22" y="118"/>
                  </a:lnTo>
                  <a:lnTo>
                    <a:pt x="8" y="126"/>
                  </a:lnTo>
                  <a:lnTo>
                    <a:pt x="0" y="134"/>
                  </a:lnTo>
                  <a:lnTo>
                    <a:pt x="43" y="115"/>
                  </a:lnTo>
                  <a:lnTo>
                    <a:pt x="93" y="99"/>
                  </a:lnTo>
                  <a:lnTo>
                    <a:pt x="142" y="85"/>
                  </a:lnTo>
                  <a:lnTo>
                    <a:pt x="194" y="71"/>
                  </a:lnTo>
                  <a:lnTo>
                    <a:pt x="249" y="57"/>
                  </a:lnTo>
                  <a:lnTo>
                    <a:pt x="306" y="49"/>
                  </a:lnTo>
                  <a:lnTo>
                    <a:pt x="427" y="30"/>
                  </a:lnTo>
                  <a:lnTo>
                    <a:pt x="550" y="19"/>
                  </a:lnTo>
                  <a:lnTo>
                    <a:pt x="676" y="8"/>
                  </a:lnTo>
                  <a:lnTo>
                    <a:pt x="799" y="5"/>
                  </a:lnTo>
                  <a:lnTo>
                    <a:pt x="922" y="3"/>
                  </a:lnTo>
                  <a:lnTo>
                    <a:pt x="1038" y="3"/>
                  </a:lnTo>
                  <a:lnTo>
                    <a:pt x="1147" y="5"/>
                  </a:lnTo>
                  <a:lnTo>
                    <a:pt x="1333" y="14"/>
                  </a:lnTo>
                  <a:lnTo>
                    <a:pt x="1456" y="22"/>
                  </a:lnTo>
                  <a:lnTo>
                    <a:pt x="1503" y="25"/>
                  </a:lnTo>
                  <a:close/>
                </a:path>
              </a:pathLst>
            </a:custGeom>
            <a:solidFill>
              <a:srgbClr val="E2E3E4"/>
            </a:solidFill>
            <a:ln w="9525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Freeform 196"/>
            <p:cNvSpPr>
              <a:spLocks/>
            </p:cNvSpPr>
            <p:nvPr/>
          </p:nvSpPr>
          <p:spPr bwMode="auto">
            <a:xfrm>
              <a:off x="5080" y="3234"/>
              <a:ext cx="194" cy="123"/>
            </a:xfrm>
            <a:custGeom>
              <a:avLst/>
              <a:gdLst>
                <a:gd name="T0" fmla="*/ 194 w 194"/>
                <a:gd name="T1" fmla="*/ 123 h 123"/>
                <a:gd name="T2" fmla="*/ 153 w 194"/>
                <a:gd name="T3" fmla="*/ 106 h 123"/>
                <a:gd name="T4" fmla="*/ 115 w 194"/>
                <a:gd name="T5" fmla="*/ 87 h 123"/>
                <a:gd name="T6" fmla="*/ 82 w 194"/>
                <a:gd name="T7" fmla="*/ 68 h 123"/>
                <a:gd name="T8" fmla="*/ 52 w 194"/>
                <a:gd name="T9" fmla="*/ 46 h 123"/>
                <a:gd name="T10" fmla="*/ 14 w 194"/>
                <a:gd name="T11" fmla="*/ 13 h 123"/>
                <a:gd name="T12" fmla="*/ 0 w 194"/>
                <a:gd name="T13" fmla="*/ 0 h 123"/>
                <a:gd name="T14" fmla="*/ 5 w 194"/>
                <a:gd name="T15" fmla="*/ 11 h 123"/>
                <a:gd name="T16" fmla="*/ 14 w 194"/>
                <a:gd name="T17" fmla="*/ 22 h 123"/>
                <a:gd name="T18" fmla="*/ 41 w 194"/>
                <a:gd name="T19" fmla="*/ 43 h 123"/>
                <a:gd name="T20" fmla="*/ 71 w 194"/>
                <a:gd name="T21" fmla="*/ 65 h 123"/>
                <a:gd name="T22" fmla="*/ 107 w 194"/>
                <a:gd name="T23" fmla="*/ 85 h 123"/>
                <a:gd name="T24" fmla="*/ 167 w 194"/>
                <a:gd name="T25" fmla="*/ 112 h 123"/>
                <a:gd name="T26" fmla="*/ 194 w 194"/>
                <a:gd name="T27" fmla="*/ 123 h 12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94" h="123">
                  <a:moveTo>
                    <a:pt x="194" y="123"/>
                  </a:moveTo>
                  <a:lnTo>
                    <a:pt x="153" y="106"/>
                  </a:lnTo>
                  <a:lnTo>
                    <a:pt x="115" y="87"/>
                  </a:lnTo>
                  <a:lnTo>
                    <a:pt x="82" y="68"/>
                  </a:lnTo>
                  <a:lnTo>
                    <a:pt x="52" y="46"/>
                  </a:lnTo>
                  <a:lnTo>
                    <a:pt x="14" y="13"/>
                  </a:lnTo>
                  <a:lnTo>
                    <a:pt x="0" y="0"/>
                  </a:lnTo>
                  <a:lnTo>
                    <a:pt x="5" y="11"/>
                  </a:lnTo>
                  <a:lnTo>
                    <a:pt x="14" y="22"/>
                  </a:lnTo>
                  <a:lnTo>
                    <a:pt x="41" y="43"/>
                  </a:lnTo>
                  <a:lnTo>
                    <a:pt x="71" y="65"/>
                  </a:lnTo>
                  <a:lnTo>
                    <a:pt x="107" y="85"/>
                  </a:lnTo>
                  <a:lnTo>
                    <a:pt x="167" y="112"/>
                  </a:lnTo>
                  <a:lnTo>
                    <a:pt x="194" y="123"/>
                  </a:lnTo>
                  <a:close/>
                </a:path>
              </a:pathLst>
            </a:custGeom>
            <a:solidFill>
              <a:srgbClr val="E2E3E4"/>
            </a:solidFill>
            <a:ln w="9525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Freeform 197"/>
            <p:cNvSpPr>
              <a:spLocks/>
            </p:cNvSpPr>
            <p:nvPr/>
          </p:nvSpPr>
          <p:spPr bwMode="auto">
            <a:xfrm>
              <a:off x="3185" y="3165"/>
              <a:ext cx="1878" cy="134"/>
            </a:xfrm>
            <a:custGeom>
              <a:avLst/>
              <a:gdLst>
                <a:gd name="T0" fmla="*/ 1503 w 1878"/>
                <a:gd name="T1" fmla="*/ 25 h 134"/>
                <a:gd name="T2" fmla="*/ 1503 w 1878"/>
                <a:gd name="T3" fmla="*/ 25 h 134"/>
                <a:gd name="T4" fmla="*/ 1878 w 1878"/>
                <a:gd name="T5" fmla="*/ 52 h 134"/>
                <a:gd name="T6" fmla="*/ 1492 w 1878"/>
                <a:gd name="T7" fmla="*/ 25 h 134"/>
                <a:gd name="T8" fmla="*/ 1492 w 1878"/>
                <a:gd name="T9" fmla="*/ 25 h 134"/>
                <a:gd name="T10" fmla="*/ 1260 w 1878"/>
                <a:gd name="T11" fmla="*/ 11 h 134"/>
                <a:gd name="T12" fmla="*/ 1051 w 1878"/>
                <a:gd name="T13" fmla="*/ 3 h 134"/>
                <a:gd name="T14" fmla="*/ 868 w 1878"/>
                <a:gd name="T15" fmla="*/ 0 h 134"/>
                <a:gd name="T16" fmla="*/ 704 w 1878"/>
                <a:gd name="T17" fmla="*/ 3 h 134"/>
                <a:gd name="T18" fmla="*/ 564 w 1878"/>
                <a:gd name="T19" fmla="*/ 8 h 134"/>
                <a:gd name="T20" fmla="*/ 441 w 1878"/>
                <a:gd name="T21" fmla="*/ 19 h 134"/>
                <a:gd name="T22" fmla="*/ 337 w 1878"/>
                <a:gd name="T23" fmla="*/ 30 h 134"/>
                <a:gd name="T24" fmla="*/ 252 w 1878"/>
                <a:gd name="T25" fmla="*/ 44 h 134"/>
                <a:gd name="T26" fmla="*/ 181 w 1878"/>
                <a:gd name="T27" fmla="*/ 60 h 134"/>
                <a:gd name="T28" fmla="*/ 123 w 1878"/>
                <a:gd name="T29" fmla="*/ 77 h 134"/>
                <a:gd name="T30" fmla="*/ 77 w 1878"/>
                <a:gd name="T31" fmla="*/ 91 h 134"/>
                <a:gd name="T32" fmla="*/ 44 w 1878"/>
                <a:gd name="T33" fmla="*/ 107 h 134"/>
                <a:gd name="T34" fmla="*/ 22 w 1878"/>
                <a:gd name="T35" fmla="*/ 118 h 134"/>
                <a:gd name="T36" fmla="*/ 8 w 1878"/>
                <a:gd name="T37" fmla="*/ 126 h 134"/>
                <a:gd name="T38" fmla="*/ 0 w 1878"/>
                <a:gd name="T39" fmla="*/ 134 h 134"/>
                <a:gd name="T40" fmla="*/ 0 w 1878"/>
                <a:gd name="T41" fmla="*/ 134 h 134"/>
                <a:gd name="T42" fmla="*/ 0 w 1878"/>
                <a:gd name="T43" fmla="*/ 134 h 134"/>
                <a:gd name="T44" fmla="*/ 44 w 1878"/>
                <a:gd name="T45" fmla="*/ 115 h 134"/>
                <a:gd name="T46" fmla="*/ 93 w 1878"/>
                <a:gd name="T47" fmla="*/ 99 h 134"/>
                <a:gd name="T48" fmla="*/ 142 w 1878"/>
                <a:gd name="T49" fmla="*/ 85 h 134"/>
                <a:gd name="T50" fmla="*/ 194 w 1878"/>
                <a:gd name="T51" fmla="*/ 71 h 134"/>
                <a:gd name="T52" fmla="*/ 249 w 1878"/>
                <a:gd name="T53" fmla="*/ 58 h 134"/>
                <a:gd name="T54" fmla="*/ 307 w 1878"/>
                <a:gd name="T55" fmla="*/ 50 h 134"/>
                <a:gd name="T56" fmla="*/ 427 w 1878"/>
                <a:gd name="T57" fmla="*/ 30 h 134"/>
                <a:gd name="T58" fmla="*/ 550 w 1878"/>
                <a:gd name="T59" fmla="*/ 19 h 134"/>
                <a:gd name="T60" fmla="*/ 676 w 1878"/>
                <a:gd name="T61" fmla="*/ 8 h 134"/>
                <a:gd name="T62" fmla="*/ 800 w 1878"/>
                <a:gd name="T63" fmla="*/ 6 h 134"/>
                <a:gd name="T64" fmla="*/ 923 w 1878"/>
                <a:gd name="T65" fmla="*/ 3 h 134"/>
                <a:gd name="T66" fmla="*/ 1038 w 1878"/>
                <a:gd name="T67" fmla="*/ 3 h 134"/>
                <a:gd name="T68" fmla="*/ 1147 w 1878"/>
                <a:gd name="T69" fmla="*/ 6 h 134"/>
                <a:gd name="T70" fmla="*/ 1334 w 1878"/>
                <a:gd name="T71" fmla="*/ 14 h 134"/>
                <a:gd name="T72" fmla="*/ 1457 w 1878"/>
                <a:gd name="T73" fmla="*/ 22 h 134"/>
                <a:gd name="T74" fmla="*/ 1503 w 1878"/>
                <a:gd name="T75" fmla="*/ 25 h 134"/>
                <a:gd name="T76" fmla="*/ 1503 w 1878"/>
                <a:gd name="T77" fmla="*/ 25 h 13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878" h="134">
                  <a:moveTo>
                    <a:pt x="1503" y="25"/>
                  </a:moveTo>
                  <a:lnTo>
                    <a:pt x="1503" y="25"/>
                  </a:lnTo>
                  <a:lnTo>
                    <a:pt x="1878" y="52"/>
                  </a:lnTo>
                  <a:lnTo>
                    <a:pt x="1492" y="25"/>
                  </a:lnTo>
                  <a:lnTo>
                    <a:pt x="1260" y="11"/>
                  </a:lnTo>
                  <a:lnTo>
                    <a:pt x="1051" y="3"/>
                  </a:lnTo>
                  <a:lnTo>
                    <a:pt x="868" y="0"/>
                  </a:lnTo>
                  <a:lnTo>
                    <a:pt x="704" y="3"/>
                  </a:lnTo>
                  <a:lnTo>
                    <a:pt x="564" y="8"/>
                  </a:lnTo>
                  <a:lnTo>
                    <a:pt x="441" y="19"/>
                  </a:lnTo>
                  <a:lnTo>
                    <a:pt x="337" y="30"/>
                  </a:lnTo>
                  <a:lnTo>
                    <a:pt x="252" y="44"/>
                  </a:lnTo>
                  <a:lnTo>
                    <a:pt x="181" y="60"/>
                  </a:lnTo>
                  <a:lnTo>
                    <a:pt x="123" y="77"/>
                  </a:lnTo>
                  <a:lnTo>
                    <a:pt x="77" y="91"/>
                  </a:lnTo>
                  <a:lnTo>
                    <a:pt x="44" y="107"/>
                  </a:lnTo>
                  <a:lnTo>
                    <a:pt x="22" y="118"/>
                  </a:lnTo>
                  <a:lnTo>
                    <a:pt x="8" y="126"/>
                  </a:lnTo>
                  <a:lnTo>
                    <a:pt x="0" y="134"/>
                  </a:lnTo>
                  <a:lnTo>
                    <a:pt x="44" y="115"/>
                  </a:lnTo>
                  <a:lnTo>
                    <a:pt x="93" y="99"/>
                  </a:lnTo>
                  <a:lnTo>
                    <a:pt x="142" y="85"/>
                  </a:lnTo>
                  <a:lnTo>
                    <a:pt x="194" y="71"/>
                  </a:lnTo>
                  <a:lnTo>
                    <a:pt x="249" y="58"/>
                  </a:lnTo>
                  <a:lnTo>
                    <a:pt x="307" y="50"/>
                  </a:lnTo>
                  <a:lnTo>
                    <a:pt x="427" y="30"/>
                  </a:lnTo>
                  <a:lnTo>
                    <a:pt x="550" y="19"/>
                  </a:lnTo>
                  <a:lnTo>
                    <a:pt x="676" y="8"/>
                  </a:lnTo>
                  <a:lnTo>
                    <a:pt x="800" y="6"/>
                  </a:lnTo>
                  <a:lnTo>
                    <a:pt x="923" y="3"/>
                  </a:lnTo>
                  <a:lnTo>
                    <a:pt x="1038" y="3"/>
                  </a:lnTo>
                  <a:lnTo>
                    <a:pt x="1147" y="6"/>
                  </a:lnTo>
                  <a:lnTo>
                    <a:pt x="1334" y="14"/>
                  </a:lnTo>
                  <a:lnTo>
                    <a:pt x="1457" y="22"/>
                  </a:lnTo>
                  <a:lnTo>
                    <a:pt x="1503" y="25"/>
                  </a:lnTo>
                  <a:close/>
                </a:path>
              </a:pathLst>
            </a:custGeom>
            <a:noFill/>
            <a:ln w="7938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Freeform 198"/>
            <p:cNvSpPr>
              <a:spLocks/>
            </p:cNvSpPr>
            <p:nvPr/>
          </p:nvSpPr>
          <p:spPr bwMode="auto">
            <a:xfrm>
              <a:off x="5077" y="3231"/>
              <a:ext cx="195" cy="123"/>
            </a:xfrm>
            <a:custGeom>
              <a:avLst/>
              <a:gdLst>
                <a:gd name="T0" fmla="*/ 195 w 195"/>
                <a:gd name="T1" fmla="*/ 123 h 123"/>
                <a:gd name="T2" fmla="*/ 195 w 195"/>
                <a:gd name="T3" fmla="*/ 123 h 123"/>
                <a:gd name="T4" fmla="*/ 153 w 195"/>
                <a:gd name="T5" fmla="*/ 107 h 123"/>
                <a:gd name="T6" fmla="*/ 115 w 195"/>
                <a:gd name="T7" fmla="*/ 88 h 123"/>
                <a:gd name="T8" fmla="*/ 82 w 195"/>
                <a:gd name="T9" fmla="*/ 68 h 123"/>
                <a:gd name="T10" fmla="*/ 52 w 195"/>
                <a:gd name="T11" fmla="*/ 46 h 123"/>
                <a:gd name="T12" fmla="*/ 14 w 195"/>
                <a:gd name="T13" fmla="*/ 14 h 123"/>
                <a:gd name="T14" fmla="*/ 0 w 195"/>
                <a:gd name="T15" fmla="*/ 0 h 123"/>
                <a:gd name="T16" fmla="*/ 0 w 195"/>
                <a:gd name="T17" fmla="*/ 0 h 123"/>
                <a:gd name="T18" fmla="*/ 6 w 195"/>
                <a:gd name="T19" fmla="*/ 11 h 123"/>
                <a:gd name="T20" fmla="*/ 14 w 195"/>
                <a:gd name="T21" fmla="*/ 22 h 123"/>
                <a:gd name="T22" fmla="*/ 41 w 195"/>
                <a:gd name="T23" fmla="*/ 44 h 123"/>
                <a:gd name="T24" fmla="*/ 71 w 195"/>
                <a:gd name="T25" fmla="*/ 66 h 123"/>
                <a:gd name="T26" fmla="*/ 107 w 195"/>
                <a:gd name="T27" fmla="*/ 85 h 123"/>
                <a:gd name="T28" fmla="*/ 167 w 195"/>
                <a:gd name="T29" fmla="*/ 112 h 123"/>
                <a:gd name="T30" fmla="*/ 195 w 195"/>
                <a:gd name="T31" fmla="*/ 123 h 123"/>
                <a:gd name="T32" fmla="*/ 195 w 195"/>
                <a:gd name="T33" fmla="*/ 123 h 1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95" h="123">
                  <a:moveTo>
                    <a:pt x="195" y="123"/>
                  </a:moveTo>
                  <a:lnTo>
                    <a:pt x="195" y="123"/>
                  </a:lnTo>
                  <a:lnTo>
                    <a:pt x="153" y="107"/>
                  </a:lnTo>
                  <a:lnTo>
                    <a:pt x="115" y="88"/>
                  </a:lnTo>
                  <a:lnTo>
                    <a:pt x="82" y="68"/>
                  </a:lnTo>
                  <a:lnTo>
                    <a:pt x="52" y="46"/>
                  </a:lnTo>
                  <a:lnTo>
                    <a:pt x="14" y="14"/>
                  </a:lnTo>
                  <a:lnTo>
                    <a:pt x="0" y="0"/>
                  </a:lnTo>
                  <a:lnTo>
                    <a:pt x="6" y="11"/>
                  </a:lnTo>
                  <a:lnTo>
                    <a:pt x="14" y="22"/>
                  </a:lnTo>
                  <a:lnTo>
                    <a:pt x="41" y="44"/>
                  </a:lnTo>
                  <a:lnTo>
                    <a:pt x="71" y="66"/>
                  </a:lnTo>
                  <a:lnTo>
                    <a:pt x="107" y="85"/>
                  </a:lnTo>
                  <a:lnTo>
                    <a:pt x="167" y="112"/>
                  </a:lnTo>
                  <a:lnTo>
                    <a:pt x="195" y="123"/>
                  </a:lnTo>
                  <a:close/>
                </a:path>
              </a:pathLst>
            </a:custGeom>
            <a:noFill/>
            <a:ln w="7938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Freeform 200"/>
            <p:cNvSpPr>
              <a:spLocks/>
            </p:cNvSpPr>
            <p:nvPr/>
          </p:nvSpPr>
          <p:spPr bwMode="auto">
            <a:xfrm>
              <a:off x="1011" y="872"/>
              <a:ext cx="194" cy="2405"/>
            </a:xfrm>
            <a:custGeom>
              <a:avLst/>
              <a:gdLst>
                <a:gd name="T0" fmla="*/ 186 w 194"/>
                <a:gd name="T1" fmla="*/ 0 h 2405"/>
                <a:gd name="T2" fmla="*/ 0 w 194"/>
                <a:gd name="T3" fmla="*/ 2405 h 2405"/>
                <a:gd name="T4" fmla="*/ 8 w 194"/>
                <a:gd name="T5" fmla="*/ 2405 h 2405"/>
                <a:gd name="T6" fmla="*/ 194 w 194"/>
                <a:gd name="T7" fmla="*/ 3 h 2405"/>
                <a:gd name="T8" fmla="*/ 186 w 194"/>
                <a:gd name="T9" fmla="*/ 0 h 24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4" h="2405">
                  <a:moveTo>
                    <a:pt x="186" y="0"/>
                  </a:moveTo>
                  <a:lnTo>
                    <a:pt x="0" y="2405"/>
                  </a:lnTo>
                  <a:lnTo>
                    <a:pt x="8" y="2405"/>
                  </a:lnTo>
                  <a:lnTo>
                    <a:pt x="194" y="3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E2E3E4"/>
            </a:solidFill>
            <a:ln w="9525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Freeform 201"/>
            <p:cNvSpPr>
              <a:spLocks/>
            </p:cNvSpPr>
            <p:nvPr/>
          </p:nvSpPr>
          <p:spPr bwMode="auto">
            <a:xfrm>
              <a:off x="923" y="889"/>
              <a:ext cx="244" cy="2405"/>
            </a:xfrm>
            <a:custGeom>
              <a:avLst/>
              <a:gdLst>
                <a:gd name="T0" fmla="*/ 238 w 244"/>
                <a:gd name="T1" fmla="*/ 0 h 2405"/>
                <a:gd name="T2" fmla="*/ 0 w 244"/>
                <a:gd name="T3" fmla="*/ 2383 h 2405"/>
                <a:gd name="T4" fmla="*/ 0 w 244"/>
                <a:gd name="T5" fmla="*/ 2405 h 2405"/>
                <a:gd name="T6" fmla="*/ 8 w 244"/>
                <a:gd name="T7" fmla="*/ 2405 h 2405"/>
                <a:gd name="T8" fmla="*/ 244 w 244"/>
                <a:gd name="T9" fmla="*/ 0 h 2405"/>
                <a:gd name="T10" fmla="*/ 238 w 244"/>
                <a:gd name="T11" fmla="*/ 0 h 24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4" h="2405">
                  <a:moveTo>
                    <a:pt x="238" y="0"/>
                  </a:moveTo>
                  <a:lnTo>
                    <a:pt x="0" y="2383"/>
                  </a:lnTo>
                  <a:lnTo>
                    <a:pt x="0" y="2405"/>
                  </a:lnTo>
                  <a:lnTo>
                    <a:pt x="8" y="2405"/>
                  </a:lnTo>
                  <a:lnTo>
                    <a:pt x="244" y="0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E2E3E4"/>
            </a:solidFill>
            <a:ln w="9525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Freeform 202"/>
            <p:cNvSpPr>
              <a:spLocks/>
            </p:cNvSpPr>
            <p:nvPr/>
          </p:nvSpPr>
          <p:spPr bwMode="auto">
            <a:xfrm>
              <a:off x="1008" y="869"/>
              <a:ext cx="194" cy="2406"/>
            </a:xfrm>
            <a:custGeom>
              <a:avLst/>
              <a:gdLst>
                <a:gd name="T0" fmla="*/ 186 w 194"/>
                <a:gd name="T1" fmla="*/ 0 h 2406"/>
                <a:gd name="T2" fmla="*/ 0 w 194"/>
                <a:gd name="T3" fmla="*/ 2406 h 2406"/>
                <a:gd name="T4" fmla="*/ 8 w 194"/>
                <a:gd name="T5" fmla="*/ 2406 h 2406"/>
                <a:gd name="T6" fmla="*/ 194 w 194"/>
                <a:gd name="T7" fmla="*/ 3 h 2406"/>
                <a:gd name="T8" fmla="*/ 186 w 194"/>
                <a:gd name="T9" fmla="*/ 0 h 24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4" h="2406">
                  <a:moveTo>
                    <a:pt x="186" y="0"/>
                  </a:moveTo>
                  <a:lnTo>
                    <a:pt x="0" y="2406"/>
                  </a:lnTo>
                  <a:lnTo>
                    <a:pt x="8" y="2406"/>
                  </a:lnTo>
                  <a:lnTo>
                    <a:pt x="194" y="3"/>
                  </a:lnTo>
                  <a:lnTo>
                    <a:pt x="186" y="0"/>
                  </a:lnTo>
                  <a:close/>
                </a:path>
              </a:pathLst>
            </a:custGeom>
            <a:noFill/>
            <a:ln w="7938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203"/>
            <p:cNvSpPr>
              <a:spLocks/>
            </p:cNvSpPr>
            <p:nvPr/>
          </p:nvSpPr>
          <p:spPr bwMode="auto">
            <a:xfrm>
              <a:off x="920" y="886"/>
              <a:ext cx="244" cy="2405"/>
            </a:xfrm>
            <a:custGeom>
              <a:avLst/>
              <a:gdLst>
                <a:gd name="T0" fmla="*/ 239 w 244"/>
                <a:gd name="T1" fmla="*/ 0 h 2405"/>
                <a:gd name="T2" fmla="*/ 0 w 244"/>
                <a:gd name="T3" fmla="*/ 2383 h 2405"/>
                <a:gd name="T4" fmla="*/ 0 w 244"/>
                <a:gd name="T5" fmla="*/ 2405 h 2405"/>
                <a:gd name="T6" fmla="*/ 9 w 244"/>
                <a:gd name="T7" fmla="*/ 2405 h 2405"/>
                <a:gd name="T8" fmla="*/ 244 w 244"/>
                <a:gd name="T9" fmla="*/ 0 h 2405"/>
                <a:gd name="T10" fmla="*/ 239 w 244"/>
                <a:gd name="T11" fmla="*/ 0 h 24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4" h="2405">
                  <a:moveTo>
                    <a:pt x="239" y="0"/>
                  </a:moveTo>
                  <a:lnTo>
                    <a:pt x="0" y="2383"/>
                  </a:lnTo>
                  <a:lnTo>
                    <a:pt x="0" y="2405"/>
                  </a:lnTo>
                  <a:lnTo>
                    <a:pt x="9" y="2405"/>
                  </a:lnTo>
                  <a:lnTo>
                    <a:pt x="244" y="0"/>
                  </a:lnTo>
                  <a:lnTo>
                    <a:pt x="239" y="0"/>
                  </a:lnTo>
                  <a:close/>
                </a:path>
              </a:pathLst>
            </a:custGeom>
            <a:noFill/>
            <a:ln w="7938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204"/>
            <p:cNvSpPr>
              <a:spLocks/>
            </p:cNvSpPr>
            <p:nvPr/>
          </p:nvSpPr>
          <p:spPr bwMode="auto">
            <a:xfrm>
              <a:off x="657" y="3305"/>
              <a:ext cx="258" cy="200"/>
            </a:xfrm>
            <a:custGeom>
              <a:avLst/>
              <a:gdLst>
                <a:gd name="T0" fmla="*/ 0 w 258"/>
                <a:gd name="T1" fmla="*/ 200 h 200"/>
                <a:gd name="T2" fmla="*/ 11 w 258"/>
                <a:gd name="T3" fmla="*/ 197 h 200"/>
                <a:gd name="T4" fmla="*/ 28 w 258"/>
                <a:gd name="T5" fmla="*/ 189 h 200"/>
                <a:gd name="T6" fmla="*/ 66 w 258"/>
                <a:gd name="T7" fmla="*/ 167 h 200"/>
                <a:gd name="T8" fmla="*/ 110 w 258"/>
                <a:gd name="T9" fmla="*/ 134 h 200"/>
                <a:gd name="T10" fmla="*/ 154 w 258"/>
                <a:gd name="T11" fmla="*/ 96 h 200"/>
                <a:gd name="T12" fmla="*/ 228 w 258"/>
                <a:gd name="T13" fmla="*/ 30 h 200"/>
                <a:gd name="T14" fmla="*/ 258 w 258"/>
                <a:gd name="T15" fmla="*/ 0 h 200"/>
                <a:gd name="T16" fmla="*/ 252 w 258"/>
                <a:gd name="T17" fmla="*/ 8 h 200"/>
                <a:gd name="T18" fmla="*/ 241 w 258"/>
                <a:gd name="T19" fmla="*/ 19 h 200"/>
                <a:gd name="T20" fmla="*/ 209 w 258"/>
                <a:gd name="T21" fmla="*/ 49 h 200"/>
                <a:gd name="T22" fmla="*/ 168 w 258"/>
                <a:gd name="T23" fmla="*/ 82 h 200"/>
                <a:gd name="T24" fmla="*/ 121 w 258"/>
                <a:gd name="T25" fmla="*/ 115 h 200"/>
                <a:gd name="T26" fmla="*/ 36 w 258"/>
                <a:gd name="T27" fmla="*/ 175 h 200"/>
                <a:gd name="T28" fmla="*/ 0 w 258"/>
                <a:gd name="T29" fmla="*/ 200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58" h="200">
                  <a:moveTo>
                    <a:pt x="0" y="200"/>
                  </a:moveTo>
                  <a:lnTo>
                    <a:pt x="11" y="197"/>
                  </a:lnTo>
                  <a:lnTo>
                    <a:pt x="28" y="189"/>
                  </a:lnTo>
                  <a:lnTo>
                    <a:pt x="66" y="167"/>
                  </a:lnTo>
                  <a:lnTo>
                    <a:pt x="110" y="134"/>
                  </a:lnTo>
                  <a:lnTo>
                    <a:pt x="154" y="96"/>
                  </a:lnTo>
                  <a:lnTo>
                    <a:pt x="228" y="30"/>
                  </a:lnTo>
                  <a:lnTo>
                    <a:pt x="258" y="0"/>
                  </a:lnTo>
                  <a:lnTo>
                    <a:pt x="252" y="8"/>
                  </a:lnTo>
                  <a:lnTo>
                    <a:pt x="241" y="19"/>
                  </a:lnTo>
                  <a:lnTo>
                    <a:pt x="209" y="49"/>
                  </a:lnTo>
                  <a:lnTo>
                    <a:pt x="168" y="82"/>
                  </a:lnTo>
                  <a:lnTo>
                    <a:pt x="121" y="115"/>
                  </a:lnTo>
                  <a:lnTo>
                    <a:pt x="36" y="175"/>
                  </a:lnTo>
                  <a:lnTo>
                    <a:pt x="0" y="200"/>
                  </a:lnTo>
                  <a:close/>
                </a:path>
              </a:pathLst>
            </a:custGeom>
            <a:solidFill>
              <a:srgbClr val="E2E3E4"/>
            </a:solidFill>
            <a:ln w="9525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Freeform 205"/>
            <p:cNvSpPr>
              <a:spLocks/>
            </p:cNvSpPr>
            <p:nvPr/>
          </p:nvSpPr>
          <p:spPr bwMode="auto">
            <a:xfrm>
              <a:off x="1019" y="3198"/>
              <a:ext cx="1980" cy="82"/>
            </a:xfrm>
            <a:custGeom>
              <a:avLst/>
              <a:gdLst>
                <a:gd name="T0" fmla="*/ 1980 w 1980"/>
                <a:gd name="T1" fmla="*/ 79 h 82"/>
                <a:gd name="T2" fmla="*/ 1969 w 1980"/>
                <a:gd name="T3" fmla="*/ 74 h 82"/>
                <a:gd name="T4" fmla="*/ 1933 w 1980"/>
                <a:gd name="T5" fmla="*/ 58 h 82"/>
                <a:gd name="T6" fmla="*/ 1906 w 1980"/>
                <a:gd name="T7" fmla="*/ 49 h 82"/>
                <a:gd name="T8" fmla="*/ 1870 w 1980"/>
                <a:gd name="T9" fmla="*/ 38 h 82"/>
                <a:gd name="T10" fmla="*/ 1824 w 1980"/>
                <a:gd name="T11" fmla="*/ 27 h 82"/>
                <a:gd name="T12" fmla="*/ 1769 w 1980"/>
                <a:gd name="T13" fmla="*/ 19 h 82"/>
                <a:gd name="T14" fmla="*/ 1700 w 1980"/>
                <a:gd name="T15" fmla="*/ 11 h 82"/>
                <a:gd name="T16" fmla="*/ 1624 w 1980"/>
                <a:gd name="T17" fmla="*/ 3 h 82"/>
                <a:gd name="T18" fmla="*/ 1536 w 1980"/>
                <a:gd name="T19" fmla="*/ 0 h 82"/>
                <a:gd name="T20" fmla="*/ 1432 w 1980"/>
                <a:gd name="T21" fmla="*/ 0 h 82"/>
                <a:gd name="T22" fmla="*/ 1317 w 1980"/>
                <a:gd name="T23" fmla="*/ 3 h 82"/>
                <a:gd name="T24" fmla="*/ 1188 w 1980"/>
                <a:gd name="T25" fmla="*/ 11 h 82"/>
                <a:gd name="T26" fmla="*/ 1043 w 1980"/>
                <a:gd name="T27" fmla="*/ 25 h 82"/>
                <a:gd name="T28" fmla="*/ 882 w 1980"/>
                <a:gd name="T29" fmla="*/ 44 h 82"/>
                <a:gd name="T30" fmla="*/ 468 w 1980"/>
                <a:gd name="T31" fmla="*/ 66 h 82"/>
                <a:gd name="T32" fmla="*/ 175 w 1980"/>
                <a:gd name="T33" fmla="*/ 79 h 82"/>
                <a:gd name="T34" fmla="*/ 74 w 1980"/>
                <a:gd name="T35" fmla="*/ 82 h 82"/>
                <a:gd name="T36" fmla="*/ 41 w 1980"/>
                <a:gd name="T37" fmla="*/ 82 h 82"/>
                <a:gd name="T38" fmla="*/ 27 w 1980"/>
                <a:gd name="T39" fmla="*/ 79 h 82"/>
                <a:gd name="T40" fmla="*/ 0 w 1980"/>
                <a:gd name="T41" fmla="*/ 79 h 82"/>
                <a:gd name="T42" fmla="*/ 876 w 1980"/>
                <a:gd name="T43" fmla="*/ 52 h 82"/>
                <a:gd name="T44" fmla="*/ 909 w 1980"/>
                <a:gd name="T45" fmla="*/ 49 h 82"/>
                <a:gd name="T46" fmla="*/ 997 w 1980"/>
                <a:gd name="T47" fmla="*/ 38 h 82"/>
                <a:gd name="T48" fmla="*/ 1128 w 1980"/>
                <a:gd name="T49" fmla="*/ 25 h 82"/>
                <a:gd name="T50" fmla="*/ 1290 w 1980"/>
                <a:gd name="T51" fmla="*/ 14 h 82"/>
                <a:gd name="T52" fmla="*/ 1377 w 1980"/>
                <a:gd name="T53" fmla="*/ 11 h 82"/>
                <a:gd name="T54" fmla="*/ 1468 w 1980"/>
                <a:gd name="T55" fmla="*/ 11 h 82"/>
                <a:gd name="T56" fmla="*/ 1558 w 1980"/>
                <a:gd name="T57" fmla="*/ 11 h 82"/>
                <a:gd name="T58" fmla="*/ 1651 w 1980"/>
                <a:gd name="T59" fmla="*/ 17 h 82"/>
                <a:gd name="T60" fmla="*/ 1739 w 1980"/>
                <a:gd name="T61" fmla="*/ 25 h 82"/>
                <a:gd name="T62" fmla="*/ 1826 w 1980"/>
                <a:gd name="T63" fmla="*/ 38 h 82"/>
                <a:gd name="T64" fmla="*/ 1906 w 1980"/>
                <a:gd name="T65" fmla="*/ 58 h 82"/>
                <a:gd name="T66" fmla="*/ 1944 w 1980"/>
                <a:gd name="T67" fmla="*/ 69 h 82"/>
                <a:gd name="T68" fmla="*/ 1980 w 1980"/>
                <a:gd name="T69" fmla="*/ 79 h 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980" h="82">
                  <a:moveTo>
                    <a:pt x="1980" y="79"/>
                  </a:moveTo>
                  <a:lnTo>
                    <a:pt x="1969" y="74"/>
                  </a:lnTo>
                  <a:lnTo>
                    <a:pt x="1933" y="58"/>
                  </a:lnTo>
                  <a:lnTo>
                    <a:pt x="1906" y="49"/>
                  </a:lnTo>
                  <a:lnTo>
                    <a:pt x="1870" y="38"/>
                  </a:lnTo>
                  <a:lnTo>
                    <a:pt x="1824" y="27"/>
                  </a:lnTo>
                  <a:lnTo>
                    <a:pt x="1769" y="19"/>
                  </a:lnTo>
                  <a:lnTo>
                    <a:pt x="1700" y="11"/>
                  </a:lnTo>
                  <a:lnTo>
                    <a:pt x="1624" y="3"/>
                  </a:lnTo>
                  <a:lnTo>
                    <a:pt x="1536" y="0"/>
                  </a:lnTo>
                  <a:lnTo>
                    <a:pt x="1432" y="0"/>
                  </a:lnTo>
                  <a:lnTo>
                    <a:pt x="1317" y="3"/>
                  </a:lnTo>
                  <a:lnTo>
                    <a:pt x="1188" y="11"/>
                  </a:lnTo>
                  <a:lnTo>
                    <a:pt x="1043" y="25"/>
                  </a:lnTo>
                  <a:lnTo>
                    <a:pt x="882" y="44"/>
                  </a:lnTo>
                  <a:lnTo>
                    <a:pt x="468" y="66"/>
                  </a:lnTo>
                  <a:lnTo>
                    <a:pt x="175" y="79"/>
                  </a:lnTo>
                  <a:lnTo>
                    <a:pt x="74" y="82"/>
                  </a:lnTo>
                  <a:lnTo>
                    <a:pt x="41" y="82"/>
                  </a:lnTo>
                  <a:lnTo>
                    <a:pt x="27" y="79"/>
                  </a:lnTo>
                  <a:lnTo>
                    <a:pt x="0" y="79"/>
                  </a:lnTo>
                  <a:lnTo>
                    <a:pt x="876" y="52"/>
                  </a:lnTo>
                  <a:lnTo>
                    <a:pt x="909" y="49"/>
                  </a:lnTo>
                  <a:lnTo>
                    <a:pt x="997" y="38"/>
                  </a:lnTo>
                  <a:lnTo>
                    <a:pt x="1128" y="25"/>
                  </a:lnTo>
                  <a:lnTo>
                    <a:pt x="1290" y="14"/>
                  </a:lnTo>
                  <a:lnTo>
                    <a:pt x="1377" y="11"/>
                  </a:lnTo>
                  <a:lnTo>
                    <a:pt x="1468" y="11"/>
                  </a:lnTo>
                  <a:lnTo>
                    <a:pt x="1558" y="11"/>
                  </a:lnTo>
                  <a:lnTo>
                    <a:pt x="1651" y="17"/>
                  </a:lnTo>
                  <a:lnTo>
                    <a:pt x="1739" y="25"/>
                  </a:lnTo>
                  <a:lnTo>
                    <a:pt x="1826" y="38"/>
                  </a:lnTo>
                  <a:lnTo>
                    <a:pt x="1906" y="58"/>
                  </a:lnTo>
                  <a:lnTo>
                    <a:pt x="1944" y="69"/>
                  </a:lnTo>
                  <a:lnTo>
                    <a:pt x="1980" y="79"/>
                  </a:lnTo>
                  <a:close/>
                </a:path>
              </a:pathLst>
            </a:custGeom>
            <a:solidFill>
              <a:srgbClr val="E2E3E4"/>
            </a:solidFill>
            <a:ln w="9525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Freeform 206"/>
            <p:cNvSpPr>
              <a:spLocks/>
            </p:cNvSpPr>
            <p:nvPr/>
          </p:nvSpPr>
          <p:spPr bwMode="auto">
            <a:xfrm>
              <a:off x="655" y="3302"/>
              <a:ext cx="257" cy="200"/>
            </a:xfrm>
            <a:custGeom>
              <a:avLst/>
              <a:gdLst>
                <a:gd name="T0" fmla="*/ 0 w 257"/>
                <a:gd name="T1" fmla="*/ 200 h 200"/>
                <a:gd name="T2" fmla="*/ 0 w 257"/>
                <a:gd name="T3" fmla="*/ 200 h 200"/>
                <a:gd name="T4" fmla="*/ 11 w 257"/>
                <a:gd name="T5" fmla="*/ 197 h 200"/>
                <a:gd name="T6" fmla="*/ 27 w 257"/>
                <a:gd name="T7" fmla="*/ 189 h 200"/>
                <a:gd name="T8" fmla="*/ 65 w 257"/>
                <a:gd name="T9" fmla="*/ 167 h 200"/>
                <a:gd name="T10" fmla="*/ 109 w 257"/>
                <a:gd name="T11" fmla="*/ 134 h 200"/>
                <a:gd name="T12" fmla="*/ 153 w 257"/>
                <a:gd name="T13" fmla="*/ 96 h 200"/>
                <a:gd name="T14" fmla="*/ 227 w 257"/>
                <a:gd name="T15" fmla="*/ 30 h 200"/>
                <a:gd name="T16" fmla="*/ 257 w 257"/>
                <a:gd name="T17" fmla="*/ 0 h 200"/>
                <a:gd name="T18" fmla="*/ 257 w 257"/>
                <a:gd name="T19" fmla="*/ 0 h 200"/>
                <a:gd name="T20" fmla="*/ 252 w 257"/>
                <a:gd name="T21" fmla="*/ 8 h 200"/>
                <a:gd name="T22" fmla="*/ 241 w 257"/>
                <a:gd name="T23" fmla="*/ 19 h 200"/>
                <a:gd name="T24" fmla="*/ 208 w 257"/>
                <a:gd name="T25" fmla="*/ 49 h 200"/>
                <a:gd name="T26" fmla="*/ 167 w 257"/>
                <a:gd name="T27" fmla="*/ 82 h 200"/>
                <a:gd name="T28" fmla="*/ 120 w 257"/>
                <a:gd name="T29" fmla="*/ 115 h 200"/>
                <a:gd name="T30" fmla="*/ 35 w 257"/>
                <a:gd name="T31" fmla="*/ 175 h 200"/>
                <a:gd name="T32" fmla="*/ 0 w 257"/>
                <a:gd name="T33" fmla="*/ 200 h 200"/>
                <a:gd name="T34" fmla="*/ 0 w 257"/>
                <a:gd name="T35" fmla="*/ 200 h 20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257" h="200">
                  <a:moveTo>
                    <a:pt x="0" y="200"/>
                  </a:moveTo>
                  <a:lnTo>
                    <a:pt x="0" y="200"/>
                  </a:lnTo>
                  <a:lnTo>
                    <a:pt x="11" y="197"/>
                  </a:lnTo>
                  <a:lnTo>
                    <a:pt x="27" y="189"/>
                  </a:lnTo>
                  <a:lnTo>
                    <a:pt x="65" y="167"/>
                  </a:lnTo>
                  <a:lnTo>
                    <a:pt x="109" y="134"/>
                  </a:lnTo>
                  <a:lnTo>
                    <a:pt x="153" y="96"/>
                  </a:lnTo>
                  <a:lnTo>
                    <a:pt x="227" y="30"/>
                  </a:lnTo>
                  <a:lnTo>
                    <a:pt x="257" y="0"/>
                  </a:lnTo>
                  <a:lnTo>
                    <a:pt x="252" y="8"/>
                  </a:lnTo>
                  <a:lnTo>
                    <a:pt x="241" y="19"/>
                  </a:lnTo>
                  <a:lnTo>
                    <a:pt x="208" y="49"/>
                  </a:lnTo>
                  <a:lnTo>
                    <a:pt x="167" y="82"/>
                  </a:lnTo>
                  <a:lnTo>
                    <a:pt x="120" y="115"/>
                  </a:lnTo>
                  <a:lnTo>
                    <a:pt x="35" y="175"/>
                  </a:lnTo>
                  <a:lnTo>
                    <a:pt x="0" y="200"/>
                  </a:lnTo>
                  <a:close/>
                </a:path>
              </a:pathLst>
            </a:custGeom>
            <a:noFill/>
            <a:ln w="7938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Freeform 207"/>
            <p:cNvSpPr>
              <a:spLocks/>
            </p:cNvSpPr>
            <p:nvPr/>
          </p:nvSpPr>
          <p:spPr bwMode="auto">
            <a:xfrm>
              <a:off x="1016" y="3195"/>
              <a:ext cx="1980" cy="82"/>
            </a:xfrm>
            <a:custGeom>
              <a:avLst/>
              <a:gdLst>
                <a:gd name="T0" fmla="*/ 1980 w 1980"/>
                <a:gd name="T1" fmla="*/ 80 h 82"/>
                <a:gd name="T2" fmla="*/ 1980 w 1980"/>
                <a:gd name="T3" fmla="*/ 80 h 82"/>
                <a:gd name="T4" fmla="*/ 1969 w 1980"/>
                <a:gd name="T5" fmla="*/ 74 h 82"/>
                <a:gd name="T6" fmla="*/ 1933 w 1980"/>
                <a:gd name="T7" fmla="*/ 58 h 82"/>
                <a:gd name="T8" fmla="*/ 1906 w 1980"/>
                <a:gd name="T9" fmla="*/ 50 h 82"/>
                <a:gd name="T10" fmla="*/ 1870 w 1980"/>
                <a:gd name="T11" fmla="*/ 39 h 82"/>
                <a:gd name="T12" fmla="*/ 1824 w 1980"/>
                <a:gd name="T13" fmla="*/ 28 h 82"/>
                <a:gd name="T14" fmla="*/ 1769 w 1980"/>
                <a:gd name="T15" fmla="*/ 20 h 82"/>
                <a:gd name="T16" fmla="*/ 1701 w 1980"/>
                <a:gd name="T17" fmla="*/ 11 h 82"/>
                <a:gd name="T18" fmla="*/ 1624 w 1980"/>
                <a:gd name="T19" fmla="*/ 3 h 82"/>
                <a:gd name="T20" fmla="*/ 1536 w 1980"/>
                <a:gd name="T21" fmla="*/ 0 h 82"/>
                <a:gd name="T22" fmla="*/ 1432 w 1980"/>
                <a:gd name="T23" fmla="*/ 0 h 82"/>
                <a:gd name="T24" fmla="*/ 1317 w 1980"/>
                <a:gd name="T25" fmla="*/ 3 h 82"/>
                <a:gd name="T26" fmla="*/ 1189 w 1980"/>
                <a:gd name="T27" fmla="*/ 11 h 82"/>
                <a:gd name="T28" fmla="*/ 1043 w 1980"/>
                <a:gd name="T29" fmla="*/ 25 h 82"/>
                <a:gd name="T30" fmla="*/ 882 w 1980"/>
                <a:gd name="T31" fmla="*/ 44 h 82"/>
                <a:gd name="T32" fmla="*/ 882 w 1980"/>
                <a:gd name="T33" fmla="*/ 44 h 82"/>
                <a:gd name="T34" fmla="*/ 468 w 1980"/>
                <a:gd name="T35" fmla="*/ 66 h 82"/>
                <a:gd name="T36" fmla="*/ 175 w 1980"/>
                <a:gd name="T37" fmla="*/ 80 h 82"/>
                <a:gd name="T38" fmla="*/ 74 w 1980"/>
                <a:gd name="T39" fmla="*/ 82 h 82"/>
                <a:gd name="T40" fmla="*/ 41 w 1980"/>
                <a:gd name="T41" fmla="*/ 82 h 82"/>
                <a:gd name="T42" fmla="*/ 28 w 1980"/>
                <a:gd name="T43" fmla="*/ 80 h 82"/>
                <a:gd name="T44" fmla="*/ 0 w 1980"/>
                <a:gd name="T45" fmla="*/ 80 h 82"/>
                <a:gd name="T46" fmla="*/ 876 w 1980"/>
                <a:gd name="T47" fmla="*/ 52 h 82"/>
                <a:gd name="T48" fmla="*/ 876 w 1980"/>
                <a:gd name="T49" fmla="*/ 52 h 82"/>
                <a:gd name="T50" fmla="*/ 909 w 1980"/>
                <a:gd name="T51" fmla="*/ 50 h 82"/>
                <a:gd name="T52" fmla="*/ 997 w 1980"/>
                <a:gd name="T53" fmla="*/ 39 h 82"/>
                <a:gd name="T54" fmla="*/ 1128 w 1980"/>
                <a:gd name="T55" fmla="*/ 25 h 82"/>
                <a:gd name="T56" fmla="*/ 1290 w 1980"/>
                <a:gd name="T57" fmla="*/ 14 h 82"/>
                <a:gd name="T58" fmla="*/ 1378 w 1980"/>
                <a:gd name="T59" fmla="*/ 11 h 82"/>
                <a:gd name="T60" fmla="*/ 1468 w 1980"/>
                <a:gd name="T61" fmla="*/ 11 h 82"/>
                <a:gd name="T62" fmla="*/ 1558 w 1980"/>
                <a:gd name="T63" fmla="*/ 11 h 82"/>
                <a:gd name="T64" fmla="*/ 1651 w 1980"/>
                <a:gd name="T65" fmla="*/ 17 h 82"/>
                <a:gd name="T66" fmla="*/ 1739 w 1980"/>
                <a:gd name="T67" fmla="*/ 25 h 82"/>
                <a:gd name="T68" fmla="*/ 1827 w 1980"/>
                <a:gd name="T69" fmla="*/ 39 h 82"/>
                <a:gd name="T70" fmla="*/ 1906 w 1980"/>
                <a:gd name="T71" fmla="*/ 58 h 82"/>
                <a:gd name="T72" fmla="*/ 1944 w 1980"/>
                <a:gd name="T73" fmla="*/ 69 h 82"/>
                <a:gd name="T74" fmla="*/ 1980 w 1980"/>
                <a:gd name="T75" fmla="*/ 80 h 82"/>
                <a:gd name="T76" fmla="*/ 1980 w 1980"/>
                <a:gd name="T77" fmla="*/ 80 h 8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980" h="82">
                  <a:moveTo>
                    <a:pt x="1980" y="80"/>
                  </a:moveTo>
                  <a:lnTo>
                    <a:pt x="1980" y="80"/>
                  </a:lnTo>
                  <a:lnTo>
                    <a:pt x="1969" y="74"/>
                  </a:lnTo>
                  <a:lnTo>
                    <a:pt x="1933" y="58"/>
                  </a:lnTo>
                  <a:lnTo>
                    <a:pt x="1906" y="50"/>
                  </a:lnTo>
                  <a:lnTo>
                    <a:pt x="1870" y="39"/>
                  </a:lnTo>
                  <a:lnTo>
                    <a:pt x="1824" y="28"/>
                  </a:lnTo>
                  <a:lnTo>
                    <a:pt x="1769" y="20"/>
                  </a:lnTo>
                  <a:lnTo>
                    <a:pt x="1701" y="11"/>
                  </a:lnTo>
                  <a:lnTo>
                    <a:pt x="1624" y="3"/>
                  </a:lnTo>
                  <a:lnTo>
                    <a:pt x="1536" y="0"/>
                  </a:lnTo>
                  <a:lnTo>
                    <a:pt x="1432" y="0"/>
                  </a:lnTo>
                  <a:lnTo>
                    <a:pt x="1317" y="3"/>
                  </a:lnTo>
                  <a:lnTo>
                    <a:pt x="1189" y="11"/>
                  </a:lnTo>
                  <a:lnTo>
                    <a:pt x="1043" y="25"/>
                  </a:lnTo>
                  <a:lnTo>
                    <a:pt x="882" y="44"/>
                  </a:lnTo>
                  <a:lnTo>
                    <a:pt x="468" y="66"/>
                  </a:lnTo>
                  <a:lnTo>
                    <a:pt x="175" y="80"/>
                  </a:lnTo>
                  <a:lnTo>
                    <a:pt x="74" y="82"/>
                  </a:lnTo>
                  <a:lnTo>
                    <a:pt x="41" y="82"/>
                  </a:lnTo>
                  <a:lnTo>
                    <a:pt x="28" y="80"/>
                  </a:lnTo>
                  <a:lnTo>
                    <a:pt x="0" y="80"/>
                  </a:lnTo>
                  <a:lnTo>
                    <a:pt x="876" y="52"/>
                  </a:lnTo>
                  <a:lnTo>
                    <a:pt x="909" y="50"/>
                  </a:lnTo>
                  <a:lnTo>
                    <a:pt x="997" y="39"/>
                  </a:lnTo>
                  <a:lnTo>
                    <a:pt x="1128" y="25"/>
                  </a:lnTo>
                  <a:lnTo>
                    <a:pt x="1290" y="14"/>
                  </a:lnTo>
                  <a:lnTo>
                    <a:pt x="1378" y="11"/>
                  </a:lnTo>
                  <a:lnTo>
                    <a:pt x="1468" y="11"/>
                  </a:lnTo>
                  <a:lnTo>
                    <a:pt x="1558" y="11"/>
                  </a:lnTo>
                  <a:lnTo>
                    <a:pt x="1651" y="17"/>
                  </a:lnTo>
                  <a:lnTo>
                    <a:pt x="1739" y="25"/>
                  </a:lnTo>
                  <a:lnTo>
                    <a:pt x="1827" y="39"/>
                  </a:lnTo>
                  <a:lnTo>
                    <a:pt x="1906" y="58"/>
                  </a:lnTo>
                  <a:lnTo>
                    <a:pt x="1944" y="69"/>
                  </a:lnTo>
                  <a:lnTo>
                    <a:pt x="1980" y="80"/>
                  </a:lnTo>
                  <a:close/>
                </a:path>
              </a:pathLst>
            </a:custGeom>
            <a:noFill/>
            <a:ln w="7938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Freeform 208"/>
            <p:cNvSpPr>
              <a:spLocks/>
            </p:cNvSpPr>
            <p:nvPr/>
          </p:nvSpPr>
          <p:spPr bwMode="auto">
            <a:xfrm>
              <a:off x="1019" y="3236"/>
              <a:ext cx="1933" cy="69"/>
            </a:xfrm>
            <a:custGeom>
              <a:avLst/>
              <a:gdLst>
                <a:gd name="T0" fmla="*/ 1933 w 1933"/>
                <a:gd name="T1" fmla="*/ 69 h 69"/>
                <a:gd name="T2" fmla="*/ 1914 w 1933"/>
                <a:gd name="T3" fmla="*/ 63 h 69"/>
                <a:gd name="T4" fmla="*/ 1862 w 1933"/>
                <a:gd name="T5" fmla="*/ 50 h 69"/>
                <a:gd name="T6" fmla="*/ 1777 w 1933"/>
                <a:gd name="T7" fmla="*/ 33 h 69"/>
                <a:gd name="T8" fmla="*/ 1665 w 1933"/>
                <a:gd name="T9" fmla="*/ 17 h 69"/>
                <a:gd name="T10" fmla="*/ 1599 w 1933"/>
                <a:gd name="T11" fmla="*/ 11 h 69"/>
                <a:gd name="T12" fmla="*/ 1525 w 1933"/>
                <a:gd name="T13" fmla="*/ 6 h 69"/>
                <a:gd name="T14" fmla="*/ 1446 w 1933"/>
                <a:gd name="T15" fmla="*/ 0 h 69"/>
                <a:gd name="T16" fmla="*/ 1361 w 1933"/>
                <a:gd name="T17" fmla="*/ 0 h 69"/>
                <a:gd name="T18" fmla="*/ 1271 w 1933"/>
                <a:gd name="T19" fmla="*/ 0 h 69"/>
                <a:gd name="T20" fmla="*/ 1175 w 1933"/>
                <a:gd name="T21" fmla="*/ 6 h 69"/>
                <a:gd name="T22" fmla="*/ 1076 w 1933"/>
                <a:gd name="T23" fmla="*/ 14 h 69"/>
                <a:gd name="T24" fmla="*/ 972 w 1933"/>
                <a:gd name="T25" fmla="*/ 25 h 69"/>
                <a:gd name="T26" fmla="*/ 0 w 1933"/>
                <a:gd name="T27" fmla="*/ 69 h 69"/>
                <a:gd name="T28" fmla="*/ 942 w 1933"/>
                <a:gd name="T29" fmla="*/ 33 h 69"/>
                <a:gd name="T30" fmla="*/ 961 w 1933"/>
                <a:gd name="T31" fmla="*/ 31 h 69"/>
                <a:gd name="T32" fmla="*/ 1019 w 1933"/>
                <a:gd name="T33" fmla="*/ 25 h 69"/>
                <a:gd name="T34" fmla="*/ 1109 w 1933"/>
                <a:gd name="T35" fmla="*/ 17 h 69"/>
                <a:gd name="T36" fmla="*/ 1227 w 1933"/>
                <a:gd name="T37" fmla="*/ 9 h 69"/>
                <a:gd name="T38" fmla="*/ 1298 w 1933"/>
                <a:gd name="T39" fmla="*/ 9 h 69"/>
                <a:gd name="T40" fmla="*/ 1375 w 1933"/>
                <a:gd name="T41" fmla="*/ 9 h 69"/>
                <a:gd name="T42" fmla="*/ 1454 w 1933"/>
                <a:gd name="T43" fmla="*/ 11 h 69"/>
                <a:gd name="T44" fmla="*/ 1542 w 1933"/>
                <a:gd name="T45" fmla="*/ 17 h 69"/>
                <a:gd name="T46" fmla="*/ 1632 w 1933"/>
                <a:gd name="T47" fmla="*/ 25 h 69"/>
                <a:gd name="T48" fmla="*/ 1731 w 1933"/>
                <a:gd name="T49" fmla="*/ 36 h 69"/>
                <a:gd name="T50" fmla="*/ 1829 w 1933"/>
                <a:gd name="T51" fmla="*/ 50 h 69"/>
                <a:gd name="T52" fmla="*/ 1933 w 1933"/>
                <a:gd name="T53" fmla="*/ 69 h 6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933" h="69">
                  <a:moveTo>
                    <a:pt x="1933" y="69"/>
                  </a:moveTo>
                  <a:lnTo>
                    <a:pt x="1914" y="63"/>
                  </a:lnTo>
                  <a:lnTo>
                    <a:pt x="1862" y="50"/>
                  </a:lnTo>
                  <a:lnTo>
                    <a:pt x="1777" y="33"/>
                  </a:lnTo>
                  <a:lnTo>
                    <a:pt x="1665" y="17"/>
                  </a:lnTo>
                  <a:lnTo>
                    <a:pt x="1599" y="11"/>
                  </a:lnTo>
                  <a:lnTo>
                    <a:pt x="1525" y="6"/>
                  </a:lnTo>
                  <a:lnTo>
                    <a:pt x="1446" y="0"/>
                  </a:lnTo>
                  <a:lnTo>
                    <a:pt x="1361" y="0"/>
                  </a:lnTo>
                  <a:lnTo>
                    <a:pt x="1271" y="0"/>
                  </a:lnTo>
                  <a:lnTo>
                    <a:pt x="1175" y="6"/>
                  </a:lnTo>
                  <a:lnTo>
                    <a:pt x="1076" y="14"/>
                  </a:lnTo>
                  <a:lnTo>
                    <a:pt x="972" y="25"/>
                  </a:lnTo>
                  <a:lnTo>
                    <a:pt x="0" y="69"/>
                  </a:lnTo>
                  <a:lnTo>
                    <a:pt x="942" y="33"/>
                  </a:lnTo>
                  <a:lnTo>
                    <a:pt x="961" y="31"/>
                  </a:lnTo>
                  <a:lnTo>
                    <a:pt x="1019" y="25"/>
                  </a:lnTo>
                  <a:lnTo>
                    <a:pt x="1109" y="17"/>
                  </a:lnTo>
                  <a:lnTo>
                    <a:pt x="1227" y="9"/>
                  </a:lnTo>
                  <a:lnTo>
                    <a:pt x="1298" y="9"/>
                  </a:lnTo>
                  <a:lnTo>
                    <a:pt x="1375" y="9"/>
                  </a:lnTo>
                  <a:lnTo>
                    <a:pt x="1454" y="11"/>
                  </a:lnTo>
                  <a:lnTo>
                    <a:pt x="1542" y="17"/>
                  </a:lnTo>
                  <a:lnTo>
                    <a:pt x="1632" y="25"/>
                  </a:lnTo>
                  <a:lnTo>
                    <a:pt x="1731" y="36"/>
                  </a:lnTo>
                  <a:lnTo>
                    <a:pt x="1829" y="50"/>
                  </a:lnTo>
                  <a:lnTo>
                    <a:pt x="1933" y="69"/>
                  </a:lnTo>
                  <a:close/>
                </a:path>
              </a:pathLst>
            </a:custGeom>
            <a:solidFill>
              <a:srgbClr val="E2E3E4"/>
            </a:solidFill>
            <a:ln w="9525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Freeform 209"/>
            <p:cNvSpPr>
              <a:spLocks/>
            </p:cNvSpPr>
            <p:nvPr/>
          </p:nvSpPr>
          <p:spPr bwMode="auto">
            <a:xfrm>
              <a:off x="931" y="3277"/>
              <a:ext cx="82" cy="17"/>
            </a:xfrm>
            <a:custGeom>
              <a:avLst/>
              <a:gdLst>
                <a:gd name="T0" fmla="*/ 82 w 82"/>
                <a:gd name="T1" fmla="*/ 0 h 17"/>
                <a:gd name="T2" fmla="*/ 0 w 82"/>
                <a:gd name="T3" fmla="*/ 3 h 17"/>
                <a:gd name="T4" fmla="*/ 0 w 82"/>
                <a:gd name="T5" fmla="*/ 17 h 17"/>
                <a:gd name="T6" fmla="*/ 82 w 82"/>
                <a:gd name="T7" fmla="*/ 0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17">
                  <a:moveTo>
                    <a:pt x="82" y="0"/>
                  </a:moveTo>
                  <a:lnTo>
                    <a:pt x="0" y="3"/>
                  </a:lnTo>
                  <a:lnTo>
                    <a:pt x="0" y="17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E2E3E4"/>
            </a:solidFill>
            <a:ln w="9525">
              <a:solidFill>
                <a:srgbClr val="BD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Freeform 210"/>
            <p:cNvSpPr>
              <a:spLocks/>
            </p:cNvSpPr>
            <p:nvPr/>
          </p:nvSpPr>
          <p:spPr bwMode="auto">
            <a:xfrm>
              <a:off x="1016" y="3234"/>
              <a:ext cx="1933" cy="68"/>
            </a:xfrm>
            <a:custGeom>
              <a:avLst/>
              <a:gdLst>
                <a:gd name="T0" fmla="*/ 1933 w 1933"/>
                <a:gd name="T1" fmla="*/ 68 h 68"/>
                <a:gd name="T2" fmla="*/ 1933 w 1933"/>
                <a:gd name="T3" fmla="*/ 68 h 68"/>
                <a:gd name="T4" fmla="*/ 1914 w 1933"/>
                <a:gd name="T5" fmla="*/ 63 h 68"/>
                <a:gd name="T6" fmla="*/ 1862 w 1933"/>
                <a:gd name="T7" fmla="*/ 49 h 68"/>
                <a:gd name="T8" fmla="*/ 1777 w 1933"/>
                <a:gd name="T9" fmla="*/ 33 h 68"/>
                <a:gd name="T10" fmla="*/ 1665 w 1933"/>
                <a:gd name="T11" fmla="*/ 16 h 68"/>
                <a:gd name="T12" fmla="*/ 1599 w 1933"/>
                <a:gd name="T13" fmla="*/ 11 h 68"/>
                <a:gd name="T14" fmla="*/ 1525 w 1933"/>
                <a:gd name="T15" fmla="*/ 5 h 68"/>
                <a:gd name="T16" fmla="*/ 1446 w 1933"/>
                <a:gd name="T17" fmla="*/ 0 h 68"/>
                <a:gd name="T18" fmla="*/ 1361 w 1933"/>
                <a:gd name="T19" fmla="*/ 0 h 68"/>
                <a:gd name="T20" fmla="*/ 1271 w 1933"/>
                <a:gd name="T21" fmla="*/ 0 h 68"/>
                <a:gd name="T22" fmla="*/ 1175 w 1933"/>
                <a:gd name="T23" fmla="*/ 5 h 68"/>
                <a:gd name="T24" fmla="*/ 1076 w 1933"/>
                <a:gd name="T25" fmla="*/ 13 h 68"/>
                <a:gd name="T26" fmla="*/ 972 w 1933"/>
                <a:gd name="T27" fmla="*/ 24 h 68"/>
                <a:gd name="T28" fmla="*/ 0 w 1933"/>
                <a:gd name="T29" fmla="*/ 68 h 68"/>
                <a:gd name="T30" fmla="*/ 942 w 1933"/>
                <a:gd name="T31" fmla="*/ 33 h 68"/>
                <a:gd name="T32" fmla="*/ 942 w 1933"/>
                <a:gd name="T33" fmla="*/ 33 h 68"/>
                <a:gd name="T34" fmla="*/ 961 w 1933"/>
                <a:gd name="T35" fmla="*/ 30 h 68"/>
                <a:gd name="T36" fmla="*/ 1019 w 1933"/>
                <a:gd name="T37" fmla="*/ 24 h 68"/>
                <a:gd name="T38" fmla="*/ 1109 w 1933"/>
                <a:gd name="T39" fmla="*/ 16 h 68"/>
                <a:gd name="T40" fmla="*/ 1227 w 1933"/>
                <a:gd name="T41" fmla="*/ 8 h 68"/>
                <a:gd name="T42" fmla="*/ 1298 w 1933"/>
                <a:gd name="T43" fmla="*/ 8 h 68"/>
                <a:gd name="T44" fmla="*/ 1375 w 1933"/>
                <a:gd name="T45" fmla="*/ 8 h 68"/>
                <a:gd name="T46" fmla="*/ 1454 w 1933"/>
                <a:gd name="T47" fmla="*/ 11 h 68"/>
                <a:gd name="T48" fmla="*/ 1542 w 1933"/>
                <a:gd name="T49" fmla="*/ 16 h 68"/>
                <a:gd name="T50" fmla="*/ 1632 w 1933"/>
                <a:gd name="T51" fmla="*/ 24 h 68"/>
                <a:gd name="T52" fmla="*/ 1731 w 1933"/>
                <a:gd name="T53" fmla="*/ 35 h 68"/>
                <a:gd name="T54" fmla="*/ 1829 w 1933"/>
                <a:gd name="T55" fmla="*/ 49 h 68"/>
                <a:gd name="T56" fmla="*/ 1933 w 1933"/>
                <a:gd name="T57" fmla="*/ 68 h 68"/>
                <a:gd name="T58" fmla="*/ 1933 w 1933"/>
                <a:gd name="T59" fmla="*/ 68 h 6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933" h="68">
                  <a:moveTo>
                    <a:pt x="1933" y="68"/>
                  </a:moveTo>
                  <a:lnTo>
                    <a:pt x="1933" y="68"/>
                  </a:lnTo>
                  <a:lnTo>
                    <a:pt x="1914" y="63"/>
                  </a:lnTo>
                  <a:lnTo>
                    <a:pt x="1862" y="49"/>
                  </a:lnTo>
                  <a:lnTo>
                    <a:pt x="1777" y="33"/>
                  </a:lnTo>
                  <a:lnTo>
                    <a:pt x="1665" y="16"/>
                  </a:lnTo>
                  <a:lnTo>
                    <a:pt x="1599" y="11"/>
                  </a:lnTo>
                  <a:lnTo>
                    <a:pt x="1525" y="5"/>
                  </a:lnTo>
                  <a:lnTo>
                    <a:pt x="1446" y="0"/>
                  </a:lnTo>
                  <a:lnTo>
                    <a:pt x="1361" y="0"/>
                  </a:lnTo>
                  <a:lnTo>
                    <a:pt x="1271" y="0"/>
                  </a:lnTo>
                  <a:lnTo>
                    <a:pt x="1175" y="5"/>
                  </a:lnTo>
                  <a:lnTo>
                    <a:pt x="1076" y="13"/>
                  </a:lnTo>
                  <a:lnTo>
                    <a:pt x="972" y="24"/>
                  </a:lnTo>
                  <a:lnTo>
                    <a:pt x="0" y="68"/>
                  </a:lnTo>
                  <a:lnTo>
                    <a:pt x="942" y="33"/>
                  </a:lnTo>
                  <a:lnTo>
                    <a:pt x="961" y="30"/>
                  </a:lnTo>
                  <a:lnTo>
                    <a:pt x="1019" y="24"/>
                  </a:lnTo>
                  <a:lnTo>
                    <a:pt x="1109" y="16"/>
                  </a:lnTo>
                  <a:lnTo>
                    <a:pt x="1227" y="8"/>
                  </a:lnTo>
                  <a:lnTo>
                    <a:pt x="1298" y="8"/>
                  </a:lnTo>
                  <a:lnTo>
                    <a:pt x="1375" y="8"/>
                  </a:lnTo>
                  <a:lnTo>
                    <a:pt x="1454" y="11"/>
                  </a:lnTo>
                  <a:lnTo>
                    <a:pt x="1542" y="16"/>
                  </a:lnTo>
                  <a:lnTo>
                    <a:pt x="1632" y="24"/>
                  </a:lnTo>
                  <a:lnTo>
                    <a:pt x="1731" y="35"/>
                  </a:lnTo>
                  <a:lnTo>
                    <a:pt x="1829" y="49"/>
                  </a:lnTo>
                  <a:lnTo>
                    <a:pt x="1933" y="68"/>
                  </a:lnTo>
                  <a:close/>
                </a:path>
              </a:pathLst>
            </a:custGeom>
            <a:noFill/>
            <a:ln w="7938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Freeform 211"/>
            <p:cNvSpPr>
              <a:spLocks/>
            </p:cNvSpPr>
            <p:nvPr/>
          </p:nvSpPr>
          <p:spPr bwMode="auto">
            <a:xfrm>
              <a:off x="929" y="3275"/>
              <a:ext cx="82" cy="16"/>
            </a:xfrm>
            <a:custGeom>
              <a:avLst/>
              <a:gdLst>
                <a:gd name="T0" fmla="*/ 82 w 82"/>
                <a:gd name="T1" fmla="*/ 0 h 16"/>
                <a:gd name="T2" fmla="*/ 0 w 82"/>
                <a:gd name="T3" fmla="*/ 2 h 16"/>
                <a:gd name="T4" fmla="*/ 0 w 82"/>
                <a:gd name="T5" fmla="*/ 16 h 16"/>
                <a:gd name="T6" fmla="*/ 82 w 82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" h="16">
                  <a:moveTo>
                    <a:pt x="82" y="0"/>
                  </a:moveTo>
                  <a:lnTo>
                    <a:pt x="0" y="2"/>
                  </a:lnTo>
                  <a:lnTo>
                    <a:pt x="0" y="16"/>
                  </a:lnTo>
                  <a:lnTo>
                    <a:pt x="82" y="0"/>
                  </a:lnTo>
                  <a:close/>
                </a:path>
              </a:pathLst>
            </a:custGeom>
            <a:noFill/>
            <a:ln w="7938">
              <a:solidFill>
                <a:srgbClr val="BDC0C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166</Words>
  <Application>Microsoft Office PowerPoint</Application>
  <PresentationFormat>On-screen Show (4:3)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MS PGothic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Template</dc:title>
  <dc:creator>Presentation Magazine</dc:creator>
  <cp:lastModifiedBy>Jonty Pearce</cp:lastModifiedBy>
  <cp:revision>56</cp:revision>
  <dcterms:created xsi:type="dcterms:W3CDTF">2009-12-07T10:58:36Z</dcterms:created>
  <dcterms:modified xsi:type="dcterms:W3CDTF">2015-02-22T11:14:14Z</dcterms:modified>
  <cp:category/>
</cp:coreProperties>
</file>