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>
          <p15:clr>
            <a:srgbClr val="A4A3A4"/>
          </p15:clr>
        </p15:guide>
        <p15:guide id="2" pos="35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673F"/>
    <a:srgbClr val="FFFFFF"/>
    <a:srgbClr val="134824"/>
    <a:srgbClr val="2F5B38"/>
    <a:srgbClr val="D7CFF0"/>
    <a:srgbClr val="C1E1FD"/>
    <a:srgbClr val="FCFFC7"/>
    <a:srgbClr val="FFEF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94" y="-72"/>
      </p:cViewPr>
      <p:guideLst>
        <p:guide orient="horz" pos="2168"/>
        <p:guide pos="3552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012A920-88B3-4C7B-AA28-4C24BE9296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81528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47E1E00-E923-44DB-B92A-56ED1E3742A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645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48AFB72-AFCB-4844-8BD7-504A35EDA93F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352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34A7234-EA3E-4B46-9811-59B97E6B018E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391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983E0F5-E632-48BB-B3D3-AAF35A3D88D4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561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01C5FE9-5494-4378-8C96-2D0836F87D03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341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C752E-BA81-449B-BAF9-097A5DDD38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6DD52-51A3-4E3D-AD74-90B4426068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476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3CEE7-0E98-457A-B8A6-ECC978D38C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717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168A-9F25-448B-8B39-A7D6759C2F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7141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17778-3DC1-49DB-A13D-2DA34A1E8D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062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272C7-1070-42FC-A169-74BFBDA834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923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D7980-B020-40AA-88E5-9680E9A8F5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9204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C9409-8D72-4804-BDD2-CA5E91D7B3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4748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73015-3DD8-455D-ADE7-0B9FC657BC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503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4144A-F377-41BD-A21E-65482AF3CC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7373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41605-4BFD-456E-82BD-39F02048B2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722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49283-021D-41FE-8860-DC827A5806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688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257BF-3B45-4F5A-A08C-96DA3814D8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9570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9FE77DA-4245-4FB6-97B1-BA43D7F524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32"/>
          <p:cNvSpPr>
            <a:spLocks noChangeArrowheads="1"/>
          </p:cNvSpPr>
          <p:nvPr/>
        </p:nvSpPr>
        <p:spPr bwMode="auto">
          <a:xfrm>
            <a:off x="635000" y="3487738"/>
            <a:ext cx="2214563" cy="3111500"/>
          </a:xfrm>
          <a:prstGeom prst="rect">
            <a:avLst/>
          </a:prstGeom>
          <a:solidFill>
            <a:srgbClr val="DFF0D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5" name="Freeform 335"/>
          <p:cNvSpPr>
            <a:spLocks/>
          </p:cNvSpPr>
          <p:nvPr/>
        </p:nvSpPr>
        <p:spPr bwMode="auto">
          <a:xfrm>
            <a:off x="935038" y="3803650"/>
            <a:ext cx="68262" cy="2413000"/>
          </a:xfrm>
          <a:custGeom>
            <a:avLst/>
            <a:gdLst>
              <a:gd name="T0" fmla="*/ 68262 w 46"/>
              <a:gd name="T1" fmla="*/ 3043 h 1586"/>
              <a:gd name="T2" fmla="*/ 57874 w 46"/>
              <a:gd name="T3" fmla="*/ 0 h 1586"/>
              <a:gd name="T4" fmla="*/ 34131 w 46"/>
              <a:gd name="T5" fmla="*/ 0 h 1586"/>
              <a:gd name="T6" fmla="*/ 23743 w 46"/>
              <a:gd name="T7" fmla="*/ 3043 h 1586"/>
              <a:gd name="T8" fmla="*/ 13356 w 46"/>
              <a:gd name="T9" fmla="*/ 4564 h 1586"/>
              <a:gd name="T10" fmla="*/ 5936 w 46"/>
              <a:gd name="T11" fmla="*/ 7607 h 1586"/>
              <a:gd name="T12" fmla="*/ 0 w 46"/>
              <a:gd name="T13" fmla="*/ 15214 h 1586"/>
              <a:gd name="T14" fmla="*/ 0 w 46"/>
              <a:gd name="T15" fmla="*/ 2373443 h 1586"/>
              <a:gd name="T16" fmla="*/ 5936 w 46"/>
              <a:gd name="T17" fmla="*/ 2381050 h 1586"/>
              <a:gd name="T18" fmla="*/ 16324 w 46"/>
              <a:gd name="T19" fmla="*/ 2394743 h 1586"/>
              <a:gd name="T20" fmla="*/ 23743 w 46"/>
              <a:gd name="T21" fmla="*/ 2402350 h 1586"/>
              <a:gd name="T22" fmla="*/ 34131 w 46"/>
              <a:gd name="T23" fmla="*/ 2408436 h 1586"/>
              <a:gd name="T24" fmla="*/ 50455 w 46"/>
              <a:gd name="T25" fmla="*/ 2413000 h 1586"/>
              <a:gd name="T26" fmla="*/ 68262 w 46"/>
              <a:gd name="T27" fmla="*/ 2413000 h 1586"/>
              <a:gd name="T28" fmla="*/ 68262 w 46"/>
              <a:gd name="T29" fmla="*/ 3043 h 158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6" h="1586">
                <a:moveTo>
                  <a:pt x="46" y="2"/>
                </a:moveTo>
                <a:lnTo>
                  <a:pt x="39" y="0"/>
                </a:lnTo>
                <a:lnTo>
                  <a:pt x="23" y="0"/>
                </a:lnTo>
                <a:lnTo>
                  <a:pt x="16" y="2"/>
                </a:lnTo>
                <a:lnTo>
                  <a:pt x="9" y="3"/>
                </a:lnTo>
                <a:lnTo>
                  <a:pt x="4" y="5"/>
                </a:lnTo>
                <a:lnTo>
                  <a:pt x="0" y="10"/>
                </a:lnTo>
                <a:lnTo>
                  <a:pt x="0" y="1560"/>
                </a:lnTo>
                <a:lnTo>
                  <a:pt x="4" y="1565"/>
                </a:lnTo>
                <a:lnTo>
                  <a:pt x="11" y="1574"/>
                </a:lnTo>
                <a:lnTo>
                  <a:pt x="16" y="1579"/>
                </a:lnTo>
                <a:lnTo>
                  <a:pt x="23" y="1583"/>
                </a:lnTo>
                <a:lnTo>
                  <a:pt x="34" y="1586"/>
                </a:lnTo>
                <a:lnTo>
                  <a:pt x="46" y="1586"/>
                </a:lnTo>
                <a:lnTo>
                  <a:pt x="46" y="2"/>
                </a:lnTo>
                <a:close/>
              </a:path>
            </a:pathLst>
          </a:custGeom>
          <a:solidFill>
            <a:srgbClr val="AD10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Freeform 336"/>
          <p:cNvSpPr>
            <a:spLocks/>
          </p:cNvSpPr>
          <p:nvPr/>
        </p:nvSpPr>
        <p:spPr bwMode="auto">
          <a:xfrm>
            <a:off x="1003300" y="3803650"/>
            <a:ext cx="1541463" cy="2413000"/>
          </a:xfrm>
          <a:custGeom>
            <a:avLst/>
            <a:gdLst>
              <a:gd name="T0" fmla="*/ 0 w 1048"/>
              <a:gd name="T1" fmla="*/ 3043 h 1586"/>
              <a:gd name="T2" fmla="*/ 1517929 w 1048"/>
              <a:gd name="T3" fmla="*/ 0 h 1586"/>
              <a:gd name="T4" fmla="*/ 1520871 w 1048"/>
              <a:gd name="T5" fmla="*/ 0 h 1586"/>
              <a:gd name="T6" fmla="*/ 1531167 w 1048"/>
              <a:gd name="T7" fmla="*/ 3043 h 1586"/>
              <a:gd name="T8" fmla="*/ 1534109 w 1048"/>
              <a:gd name="T9" fmla="*/ 7607 h 1586"/>
              <a:gd name="T10" fmla="*/ 1538521 w 1048"/>
              <a:gd name="T11" fmla="*/ 13693 h 1586"/>
              <a:gd name="T12" fmla="*/ 1541463 w 1048"/>
              <a:gd name="T13" fmla="*/ 21300 h 1586"/>
              <a:gd name="T14" fmla="*/ 1541463 w 1048"/>
              <a:gd name="T15" fmla="*/ 31950 h 1586"/>
              <a:gd name="T16" fmla="*/ 1541463 w 1048"/>
              <a:gd name="T17" fmla="*/ 2384093 h 1586"/>
              <a:gd name="T18" fmla="*/ 1541463 w 1048"/>
              <a:gd name="T19" fmla="*/ 2388657 h 1586"/>
              <a:gd name="T20" fmla="*/ 1538521 w 1048"/>
              <a:gd name="T21" fmla="*/ 2399307 h 1586"/>
              <a:gd name="T22" fmla="*/ 1537050 w 1048"/>
              <a:gd name="T23" fmla="*/ 2405393 h 1586"/>
              <a:gd name="T24" fmla="*/ 1531167 w 1048"/>
              <a:gd name="T25" fmla="*/ 2409957 h 1586"/>
              <a:gd name="T26" fmla="*/ 1526754 w 1048"/>
              <a:gd name="T27" fmla="*/ 2413000 h 1586"/>
              <a:gd name="T28" fmla="*/ 1514987 w 1048"/>
              <a:gd name="T29" fmla="*/ 2413000 h 1586"/>
              <a:gd name="T30" fmla="*/ 0 w 1048"/>
              <a:gd name="T31" fmla="*/ 2413000 h 1586"/>
              <a:gd name="T32" fmla="*/ 0 w 1048"/>
              <a:gd name="T33" fmla="*/ 3043 h 158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48" h="1586">
                <a:moveTo>
                  <a:pt x="0" y="2"/>
                </a:moveTo>
                <a:lnTo>
                  <a:pt x="1032" y="0"/>
                </a:lnTo>
                <a:lnTo>
                  <a:pt x="1034" y="0"/>
                </a:lnTo>
                <a:lnTo>
                  <a:pt x="1041" y="2"/>
                </a:lnTo>
                <a:lnTo>
                  <a:pt x="1043" y="5"/>
                </a:lnTo>
                <a:lnTo>
                  <a:pt x="1046" y="9"/>
                </a:lnTo>
                <a:lnTo>
                  <a:pt x="1048" y="14"/>
                </a:lnTo>
                <a:lnTo>
                  <a:pt x="1048" y="21"/>
                </a:lnTo>
                <a:lnTo>
                  <a:pt x="1048" y="1567"/>
                </a:lnTo>
                <a:lnTo>
                  <a:pt x="1048" y="1570"/>
                </a:lnTo>
                <a:lnTo>
                  <a:pt x="1046" y="1577"/>
                </a:lnTo>
                <a:lnTo>
                  <a:pt x="1045" y="1581"/>
                </a:lnTo>
                <a:lnTo>
                  <a:pt x="1041" y="1584"/>
                </a:lnTo>
                <a:lnTo>
                  <a:pt x="1038" y="1586"/>
                </a:lnTo>
                <a:lnTo>
                  <a:pt x="1030" y="1586"/>
                </a:lnTo>
                <a:lnTo>
                  <a:pt x="0" y="1586"/>
                </a:lnTo>
                <a:lnTo>
                  <a:pt x="0" y="2"/>
                </a:lnTo>
                <a:close/>
              </a:path>
            </a:pathLst>
          </a:custGeom>
          <a:solidFill>
            <a:srgbClr val="8B0E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Freeform 337"/>
          <p:cNvSpPr>
            <a:spLocks/>
          </p:cNvSpPr>
          <p:nvPr/>
        </p:nvSpPr>
        <p:spPr bwMode="auto">
          <a:xfrm>
            <a:off x="1139825" y="4035425"/>
            <a:ext cx="1209675" cy="533400"/>
          </a:xfrm>
          <a:custGeom>
            <a:avLst/>
            <a:gdLst>
              <a:gd name="T0" fmla="*/ 0 w 822"/>
              <a:gd name="T1" fmla="*/ 0 h 351"/>
              <a:gd name="T2" fmla="*/ 0 w 822"/>
              <a:gd name="T3" fmla="*/ 372316 h 351"/>
              <a:gd name="T4" fmla="*/ 597479 w 822"/>
              <a:gd name="T5" fmla="*/ 533400 h 351"/>
              <a:gd name="T6" fmla="*/ 1209675 w 822"/>
              <a:gd name="T7" fmla="*/ 376875 h 351"/>
              <a:gd name="T8" fmla="*/ 1209675 w 822"/>
              <a:gd name="T9" fmla="*/ 0 h 351"/>
              <a:gd name="T10" fmla="*/ 0 w 822"/>
              <a:gd name="T11" fmla="*/ 0 h 35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22" h="351">
                <a:moveTo>
                  <a:pt x="0" y="0"/>
                </a:moveTo>
                <a:lnTo>
                  <a:pt x="0" y="245"/>
                </a:lnTo>
                <a:lnTo>
                  <a:pt x="406" y="351"/>
                </a:lnTo>
                <a:lnTo>
                  <a:pt x="822" y="248"/>
                </a:lnTo>
                <a:lnTo>
                  <a:pt x="822" y="0"/>
                </a:lnTo>
                <a:lnTo>
                  <a:pt x="0" y="0"/>
                </a:lnTo>
                <a:close/>
              </a:path>
            </a:pathLst>
          </a:custGeom>
          <a:noFill/>
          <a:ln w="22225">
            <a:solidFill>
              <a:srgbClr val="F4F3B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Freeform 338"/>
          <p:cNvSpPr>
            <a:spLocks/>
          </p:cNvSpPr>
          <p:nvPr/>
        </p:nvSpPr>
        <p:spPr bwMode="auto">
          <a:xfrm>
            <a:off x="1166813" y="4056063"/>
            <a:ext cx="1166812" cy="495300"/>
          </a:xfrm>
          <a:custGeom>
            <a:avLst/>
            <a:gdLst>
              <a:gd name="T0" fmla="*/ 0 w 793"/>
              <a:gd name="T1" fmla="*/ 0 h 325"/>
              <a:gd name="T2" fmla="*/ 0 w 793"/>
              <a:gd name="T3" fmla="*/ 345948 h 325"/>
              <a:gd name="T4" fmla="*/ 573842 w 793"/>
              <a:gd name="T5" fmla="*/ 495300 h 325"/>
              <a:gd name="T6" fmla="*/ 1166812 w 793"/>
              <a:gd name="T7" fmla="*/ 348996 h 325"/>
              <a:gd name="T8" fmla="*/ 1166812 w 793"/>
              <a:gd name="T9" fmla="*/ 0 h 325"/>
              <a:gd name="T10" fmla="*/ 0 w 793"/>
              <a:gd name="T11" fmla="*/ 0 h 3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93" h="325">
                <a:moveTo>
                  <a:pt x="0" y="0"/>
                </a:moveTo>
                <a:lnTo>
                  <a:pt x="0" y="227"/>
                </a:lnTo>
                <a:lnTo>
                  <a:pt x="390" y="325"/>
                </a:lnTo>
                <a:lnTo>
                  <a:pt x="793" y="229"/>
                </a:lnTo>
                <a:lnTo>
                  <a:pt x="793" y="0"/>
                </a:ln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F4F3B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Rectangle 340"/>
          <p:cNvSpPr>
            <a:spLocks noChangeArrowheads="1"/>
          </p:cNvSpPr>
          <p:nvPr/>
        </p:nvSpPr>
        <p:spPr bwMode="auto">
          <a:xfrm>
            <a:off x="3532188" y="531813"/>
            <a:ext cx="2028825" cy="2819400"/>
          </a:xfrm>
          <a:prstGeom prst="rect">
            <a:avLst/>
          </a:prstGeom>
          <a:solidFill>
            <a:srgbClr val="D7CF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0" name="Freeform 341"/>
          <p:cNvSpPr>
            <a:spLocks/>
          </p:cNvSpPr>
          <p:nvPr/>
        </p:nvSpPr>
        <p:spPr bwMode="auto">
          <a:xfrm>
            <a:off x="3819525" y="892175"/>
            <a:ext cx="1392238" cy="2024063"/>
          </a:xfrm>
          <a:custGeom>
            <a:avLst/>
            <a:gdLst>
              <a:gd name="T0" fmla="*/ 1361482 w 679"/>
              <a:gd name="T1" fmla="*/ 65363 h 929"/>
              <a:gd name="T2" fmla="*/ 1361482 w 679"/>
              <a:gd name="T3" fmla="*/ 28324 h 929"/>
              <a:gd name="T4" fmla="*/ 1361482 w 679"/>
              <a:gd name="T5" fmla="*/ 19609 h 929"/>
              <a:gd name="T6" fmla="*/ 1359431 w 679"/>
              <a:gd name="T7" fmla="*/ 13073 h 929"/>
              <a:gd name="T8" fmla="*/ 1347129 w 679"/>
              <a:gd name="T9" fmla="*/ 4358 h 929"/>
              <a:gd name="T10" fmla="*/ 1340977 w 679"/>
              <a:gd name="T11" fmla="*/ 0 h 929"/>
              <a:gd name="T12" fmla="*/ 1332776 w 679"/>
              <a:gd name="T13" fmla="*/ 0 h 929"/>
              <a:gd name="T14" fmla="*/ 43059 w 679"/>
              <a:gd name="T15" fmla="*/ 0 h 929"/>
              <a:gd name="T16" fmla="*/ 34857 w 679"/>
              <a:gd name="T17" fmla="*/ 4358 h 929"/>
              <a:gd name="T18" fmla="*/ 20504 w 679"/>
              <a:gd name="T19" fmla="*/ 8715 h 929"/>
              <a:gd name="T20" fmla="*/ 14353 w 679"/>
              <a:gd name="T21" fmla="*/ 15251 h 929"/>
              <a:gd name="T22" fmla="*/ 6151 w 679"/>
              <a:gd name="T23" fmla="*/ 23966 h 929"/>
              <a:gd name="T24" fmla="*/ 0 w 679"/>
              <a:gd name="T25" fmla="*/ 34860 h 929"/>
              <a:gd name="T26" fmla="*/ 0 w 679"/>
              <a:gd name="T27" fmla="*/ 50111 h 929"/>
              <a:gd name="T28" fmla="*/ 0 w 679"/>
              <a:gd name="T29" fmla="*/ 1958700 h 929"/>
              <a:gd name="T30" fmla="*/ 0 w 679"/>
              <a:gd name="T31" fmla="*/ 1969594 h 929"/>
              <a:gd name="T32" fmla="*/ 6151 w 679"/>
              <a:gd name="T33" fmla="*/ 1993560 h 929"/>
              <a:gd name="T34" fmla="*/ 10252 w 679"/>
              <a:gd name="T35" fmla="*/ 2004454 h 929"/>
              <a:gd name="T36" fmla="*/ 18454 w 679"/>
              <a:gd name="T37" fmla="*/ 2013169 h 929"/>
              <a:gd name="T38" fmla="*/ 28706 w 679"/>
              <a:gd name="T39" fmla="*/ 2019705 h 929"/>
              <a:gd name="T40" fmla="*/ 43059 w 679"/>
              <a:gd name="T41" fmla="*/ 2024063 h 929"/>
              <a:gd name="T42" fmla="*/ 1340977 w 679"/>
              <a:gd name="T43" fmla="*/ 2024063 h 929"/>
              <a:gd name="T44" fmla="*/ 1355330 w 679"/>
              <a:gd name="T45" fmla="*/ 2024063 h 929"/>
              <a:gd name="T46" fmla="*/ 1369683 w 679"/>
              <a:gd name="T47" fmla="*/ 2019705 h 929"/>
              <a:gd name="T48" fmla="*/ 1377885 w 679"/>
              <a:gd name="T49" fmla="*/ 2013169 h 929"/>
              <a:gd name="T50" fmla="*/ 1384036 w 679"/>
              <a:gd name="T51" fmla="*/ 2004454 h 929"/>
              <a:gd name="T52" fmla="*/ 1388137 w 679"/>
              <a:gd name="T53" fmla="*/ 1993560 h 929"/>
              <a:gd name="T54" fmla="*/ 1392238 w 679"/>
              <a:gd name="T55" fmla="*/ 1984845 h 929"/>
              <a:gd name="T56" fmla="*/ 1388137 w 679"/>
              <a:gd name="T57" fmla="*/ 89329 h 929"/>
              <a:gd name="T58" fmla="*/ 1361482 w 679"/>
              <a:gd name="T59" fmla="*/ 65363 h 929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679" h="929">
                <a:moveTo>
                  <a:pt x="664" y="30"/>
                </a:moveTo>
                <a:lnTo>
                  <a:pt x="664" y="13"/>
                </a:lnTo>
                <a:lnTo>
                  <a:pt x="664" y="9"/>
                </a:lnTo>
                <a:lnTo>
                  <a:pt x="663" y="6"/>
                </a:lnTo>
                <a:lnTo>
                  <a:pt x="657" y="2"/>
                </a:lnTo>
                <a:lnTo>
                  <a:pt x="654" y="0"/>
                </a:lnTo>
                <a:lnTo>
                  <a:pt x="650" y="0"/>
                </a:lnTo>
                <a:lnTo>
                  <a:pt x="21" y="0"/>
                </a:lnTo>
                <a:lnTo>
                  <a:pt x="17" y="2"/>
                </a:lnTo>
                <a:lnTo>
                  <a:pt x="10" y="4"/>
                </a:lnTo>
                <a:lnTo>
                  <a:pt x="7" y="7"/>
                </a:lnTo>
                <a:lnTo>
                  <a:pt x="3" y="11"/>
                </a:lnTo>
                <a:lnTo>
                  <a:pt x="0" y="16"/>
                </a:lnTo>
                <a:lnTo>
                  <a:pt x="0" y="23"/>
                </a:lnTo>
                <a:lnTo>
                  <a:pt x="0" y="899"/>
                </a:lnTo>
                <a:lnTo>
                  <a:pt x="0" y="904"/>
                </a:lnTo>
                <a:lnTo>
                  <a:pt x="3" y="915"/>
                </a:lnTo>
                <a:lnTo>
                  <a:pt x="5" y="920"/>
                </a:lnTo>
                <a:lnTo>
                  <a:pt x="9" y="924"/>
                </a:lnTo>
                <a:lnTo>
                  <a:pt x="14" y="927"/>
                </a:lnTo>
                <a:lnTo>
                  <a:pt x="21" y="929"/>
                </a:lnTo>
                <a:lnTo>
                  <a:pt x="654" y="929"/>
                </a:lnTo>
                <a:lnTo>
                  <a:pt x="661" y="929"/>
                </a:lnTo>
                <a:lnTo>
                  <a:pt x="668" y="927"/>
                </a:lnTo>
                <a:lnTo>
                  <a:pt x="672" y="924"/>
                </a:lnTo>
                <a:lnTo>
                  <a:pt x="675" y="920"/>
                </a:lnTo>
                <a:lnTo>
                  <a:pt x="677" y="915"/>
                </a:lnTo>
                <a:lnTo>
                  <a:pt x="679" y="911"/>
                </a:lnTo>
                <a:lnTo>
                  <a:pt x="677" y="41"/>
                </a:lnTo>
                <a:lnTo>
                  <a:pt x="664" y="30"/>
                </a:lnTo>
                <a:close/>
              </a:path>
            </a:pathLst>
          </a:custGeom>
          <a:solidFill>
            <a:srgbClr val="1348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Freeform 342"/>
          <p:cNvSpPr>
            <a:spLocks/>
          </p:cNvSpPr>
          <p:nvPr/>
        </p:nvSpPr>
        <p:spPr bwMode="auto">
          <a:xfrm>
            <a:off x="3860800" y="917575"/>
            <a:ext cx="1335088" cy="1971675"/>
          </a:xfrm>
          <a:custGeom>
            <a:avLst/>
            <a:gdLst>
              <a:gd name="T0" fmla="*/ 1304326 w 651"/>
              <a:gd name="T1" fmla="*/ 0 h 904"/>
              <a:gd name="T2" fmla="*/ 1312529 w 651"/>
              <a:gd name="T3" fmla="*/ 0 h 904"/>
              <a:gd name="T4" fmla="*/ 1322783 w 651"/>
              <a:gd name="T5" fmla="*/ 4362 h 904"/>
              <a:gd name="T6" fmla="*/ 1330986 w 651"/>
              <a:gd name="T7" fmla="*/ 10905 h 904"/>
              <a:gd name="T8" fmla="*/ 1330986 w 651"/>
              <a:gd name="T9" fmla="*/ 26173 h 904"/>
              <a:gd name="T10" fmla="*/ 1335088 w 651"/>
              <a:gd name="T11" fmla="*/ 1930235 h 904"/>
              <a:gd name="T12" fmla="*/ 1330986 w 651"/>
              <a:gd name="T13" fmla="*/ 1936778 h 904"/>
              <a:gd name="T14" fmla="*/ 1326885 w 651"/>
              <a:gd name="T15" fmla="*/ 1952045 h 904"/>
              <a:gd name="T16" fmla="*/ 1322783 w 651"/>
              <a:gd name="T17" fmla="*/ 1960770 h 904"/>
              <a:gd name="T18" fmla="*/ 1312529 w 651"/>
              <a:gd name="T19" fmla="*/ 1965132 h 904"/>
              <a:gd name="T20" fmla="*/ 1302275 w 651"/>
              <a:gd name="T21" fmla="*/ 1967313 h 904"/>
              <a:gd name="T22" fmla="*/ 1287919 w 651"/>
              <a:gd name="T23" fmla="*/ 1971675 h 904"/>
              <a:gd name="T24" fmla="*/ 0 w 651"/>
              <a:gd name="T25" fmla="*/ 1971675 h 904"/>
              <a:gd name="T26" fmla="*/ 0 w 651"/>
              <a:gd name="T27" fmla="*/ 0 h 904"/>
              <a:gd name="T28" fmla="*/ 1304326 w 651"/>
              <a:gd name="T29" fmla="*/ 0 h 9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651" h="904">
                <a:moveTo>
                  <a:pt x="636" y="0"/>
                </a:moveTo>
                <a:lnTo>
                  <a:pt x="640" y="0"/>
                </a:lnTo>
                <a:lnTo>
                  <a:pt x="645" y="2"/>
                </a:lnTo>
                <a:lnTo>
                  <a:pt x="649" y="5"/>
                </a:lnTo>
                <a:lnTo>
                  <a:pt x="649" y="12"/>
                </a:lnTo>
                <a:lnTo>
                  <a:pt x="651" y="885"/>
                </a:lnTo>
                <a:lnTo>
                  <a:pt x="649" y="888"/>
                </a:lnTo>
                <a:lnTo>
                  <a:pt x="647" y="895"/>
                </a:lnTo>
                <a:lnTo>
                  <a:pt x="645" y="899"/>
                </a:lnTo>
                <a:lnTo>
                  <a:pt x="640" y="901"/>
                </a:lnTo>
                <a:lnTo>
                  <a:pt x="635" y="902"/>
                </a:lnTo>
                <a:lnTo>
                  <a:pt x="628" y="904"/>
                </a:lnTo>
                <a:lnTo>
                  <a:pt x="0" y="904"/>
                </a:lnTo>
                <a:lnTo>
                  <a:pt x="0" y="0"/>
                </a:lnTo>
                <a:lnTo>
                  <a:pt x="636" y="0"/>
                </a:lnTo>
                <a:close/>
              </a:path>
            </a:pathLst>
          </a:custGeom>
          <a:solidFill>
            <a:srgbClr val="2F5B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82" name="Group 373"/>
          <p:cNvGrpSpPr>
            <a:grpSpLocks/>
          </p:cNvGrpSpPr>
          <p:nvPr/>
        </p:nvGrpSpPr>
        <p:grpSpPr bwMode="auto">
          <a:xfrm>
            <a:off x="3819525" y="901700"/>
            <a:ext cx="1374775" cy="1997075"/>
            <a:chOff x="2406" y="568"/>
            <a:chExt cx="866" cy="1258"/>
          </a:xfrm>
        </p:grpSpPr>
        <p:sp>
          <p:nvSpPr>
            <p:cNvPr id="3125" name="Freeform 343"/>
            <p:cNvSpPr>
              <a:spLocks/>
            </p:cNvSpPr>
            <p:nvPr/>
          </p:nvSpPr>
          <p:spPr bwMode="auto">
            <a:xfrm>
              <a:off x="2421" y="579"/>
              <a:ext cx="851" cy="23"/>
            </a:xfrm>
            <a:custGeom>
              <a:avLst/>
              <a:gdLst>
                <a:gd name="T0" fmla="*/ 0 w 648"/>
                <a:gd name="T1" fmla="*/ 0 h 7"/>
                <a:gd name="T2" fmla="*/ 16 w 648"/>
                <a:gd name="T3" fmla="*/ 23 h 7"/>
                <a:gd name="T4" fmla="*/ 851 w 648"/>
                <a:gd name="T5" fmla="*/ 23 h 7"/>
                <a:gd name="T6" fmla="*/ 830 w 648"/>
                <a:gd name="T7" fmla="*/ 0 h 7"/>
                <a:gd name="T8" fmla="*/ 0 w 648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48" h="7">
                  <a:moveTo>
                    <a:pt x="0" y="0"/>
                  </a:moveTo>
                  <a:lnTo>
                    <a:pt x="12" y="7"/>
                  </a:lnTo>
                  <a:lnTo>
                    <a:pt x="648" y="7"/>
                  </a:lnTo>
                  <a:lnTo>
                    <a:pt x="6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F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345"/>
            <p:cNvSpPr>
              <a:spLocks/>
            </p:cNvSpPr>
            <p:nvPr/>
          </p:nvSpPr>
          <p:spPr bwMode="auto">
            <a:xfrm>
              <a:off x="2406" y="568"/>
              <a:ext cx="36" cy="1258"/>
            </a:xfrm>
            <a:custGeom>
              <a:avLst/>
              <a:gdLst>
                <a:gd name="T0" fmla="*/ 36 w 28"/>
                <a:gd name="T1" fmla="*/ 25 h 922"/>
                <a:gd name="T2" fmla="*/ 36 w 28"/>
                <a:gd name="T3" fmla="*/ 1258 h 922"/>
                <a:gd name="T4" fmla="*/ 27 w 28"/>
                <a:gd name="T5" fmla="*/ 1258 h 922"/>
                <a:gd name="T6" fmla="*/ 18 w 28"/>
                <a:gd name="T7" fmla="*/ 1255 h 922"/>
                <a:gd name="T8" fmla="*/ 12 w 28"/>
                <a:gd name="T9" fmla="*/ 1248 h 922"/>
                <a:gd name="T10" fmla="*/ 6 w 28"/>
                <a:gd name="T11" fmla="*/ 1242 h 922"/>
                <a:gd name="T12" fmla="*/ 0 w 28"/>
                <a:gd name="T13" fmla="*/ 1224 h 922"/>
                <a:gd name="T14" fmla="*/ 0 w 28"/>
                <a:gd name="T15" fmla="*/ 1217 h 922"/>
                <a:gd name="T16" fmla="*/ 0 w 28"/>
                <a:gd name="T17" fmla="*/ 22 h 922"/>
                <a:gd name="T18" fmla="*/ 0 w 28"/>
                <a:gd name="T19" fmla="*/ 12 h 922"/>
                <a:gd name="T20" fmla="*/ 4 w 28"/>
                <a:gd name="T21" fmla="*/ 5 h 922"/>
                <a:gd name="T22" fmla="*/ 9 w 28"/>
                <a:gd name="T23" fmla="*/ 0 h 922"/>
                <a:gd name="T24" fmla="*/ 6 w 28"/>
                <a:gd name="T25" fmla="*/ 3 h 922"/>
                <a:gd name="T26" fmla="*/ 6 w 28"/>
                <a:gd name="T27" fmla="*/ 8 h 922"/>
                <a:gd name="T28" fmla="*/ 6 w 28"/>
                <a:gd name="T29" fmla="*/ 10 h 922"/>
                <a:gd name="T30" fmla="*/ 9 w 28"/>
                <a:gd name="T31" fmla="*/ 15 h 922"/>
                <a:gd name="T32" fmla="*/ 13 w 28"/>
                <a:gd name="T33" fmla="*/ 20 h 922"/>
                <a:gd name="T34" fmla="*/ 22 w 28"/>
                <a:gd name="T35" fmla="*/ 22 h 922"/>
                <a:gd name="T36" fmla="*/ 36 w 28"/>
                <a:gd name="T37" fmla="*/ 25 h 9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" h="922">
                  <a:moveTo>
                    <a:pt x="28" y="18"/>
                  </a:moveTo>
                  <a:lnTo>
                    <a:pt x="28" y="922"/>
                  </a:lnTo>
                  <a:lnTo>
                    <a:pt x="21" y="922"/>
                  </a:lnTo>
                  <a:lnTo>
                    <a:pt x="14" y="920"/>
                  </a:lnTo>
                  <a:lnTo>
                    <a:pt x="9" y="915"/>
                  </a:lnTo>
                  <a:lnTo>
                    <a:pt x="5" y="910"/>
                  </a:lnTo>
                  <a:lnTo>
                    <a:pt x="0" y="897"/>
                  </a:lnTo>
                  <a:lnTo>
                    <a:pt x="0" y="892"/>
                  </a:lnTo>
                  <a:lnTo>
                    <a:pt x="0" y="16"/>
                  </a:lnTo>
                  <a:lnTo>
                    <a:pt x="0" y="9"/>
                  </a:lnTo>
                  <a:lnTo>
                    <a:pt x="3" y="4"/>
                  </a:lnTo>
                  <a:lnTo>
                    <a:pt x="7" y="0"/>
                  </a:lnTo>
                  <a:lnTo>
                    <a:pt x="5" y="2"/>
                  </a:lnTo>
                  <a:lnTo>
                    <a:pt x="5" y="6"/>
                  </a:lnTo>
                  <a:lnTo>
                    <a:pt x="5" y="7"/>
                  </a:lnTo>
                  <a:lnTo>
                    <a:pt x="7" y="11"/>
                  </a:lnTo>
                  <a:lnTo>
                    <a:pt x="10" y="15"/>
                  </a:lnTo>
                  <a:lnTo>
                    <a:pt x="17" y="16"/>
                  </a:lnTo>
                  <a:lnTo>
                    <a:pt x="28" y="18"/>
                  </a:lnTo>
                  <a:close/>
                </a:path>
              </a:pathLst>
            </a:custGeom>
            <a:solidFill>
              <a:srgbClr val="1348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3" name="Rectangle 339"/>
          <p:cNvSpPr>
            <a:spLocks noChangeArrowheads="1"/>
          </p:cNvSpPr>
          <p:nvPr/>
        </p:nvSpPr>
        <p:spPr bwMode="auto">
          <a:xfrm>
            <a:off x="5676900" y="534988"/>
            <a:ext cx="2984500" cy="2790825"/>
          </a:xfrm>
          <a:prstGeom prst="rect">
            <a:avLst/>
          </a:prstGeom>
          <a:solidFill>
            <a:srgbClr val="D7CF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4" name="Freeform 346"/>
          <p:cNvSpPr>
            <a:spLocks/>
          </p:cNvSpPr>
          <p:nvPr/>
        </p:nvSpPr>
        <p:spPr bwMode="auto">
          <a:xfrm>
            <a:off x="5932488" y="854075"/>
            <a:ext cx="2468562" cy="2051050"/>
          </a:xfrm>
          <a:custGeom>
            <a:avLst/>
            <a:gdLst>
              <a:gd name="T0" fmla="*/ 2451628 w 1312"/>
              <a:gd name="T1" fmla="*/ 131478 h 936"/>
              <a:gd name="T2" fmla="*/ 2361315 w 1312"/>
              <a:gd name="T3" fmla="*/ 131478 h 936"/>
              <a:gd name="T4" fmla="*/ 2351907 w 1312"/>
              <a:gd name="T5" fmla="*/ 116139 h 936"/>
              <a:gd name="T6" fmla="*/ 2184452 w 1312"/>
              <a:gd name="T7" fmla="*/ 116139 h 936"/>
              <a:gd name="T8" fmla="*/ 1813791 w 1312"/>
              <a:gd name="T9" fmla="*/ 120521 h 936"/>
              <a:gd name="T10" fmla="*/ 1614349 w 1312"/>
              <a:gd name="T11" fmla="*/ 124904 h 936"/>
              <a:gd name="T12" fmla="*/ 1433723 w 1312"/>
              <a:gd name="T13" fmla="*/ 131478 h 936"/>
              <a:gd name="T14" fmla="*/ 1303897 w 1312"/>
              <a:gd name="T15" fmla="*/ 140243 h 936"/>
              <a:gd name="T16" fmla="*/ 1260622 w 1312"/>
              <a:gd name="T17" fmla="*/ 146817 h 936"/>
              <a:gd name="T18" fmla="*/ 1241807 w 1312"/>
              <a:gd name="T19" fmla="*/ 151199 h 936"/>
              <a:gd name="T20" fmla="*/ 1181598 w 1312"/>
              <a:gd name="T21" fmla="*/ 135860 h 936"/>
              <a:gd name="T22" fmla="*/ 1108219 w 1312"/>
              <a:gd name="T23" fmla="*/ 116139 h 936"/>
              <a:gd name="T24" fmla="*/ 1004735 w 1312"/>
              <a:gd name="T25" fmla="*/ 96417 h 936"/>
              <a:gd name="T26" fmla="*/ 874910 w 1312"/>
              <a:gd name="T27" fmla="*/ 70121 h 936"/>
              <a:gd name="T28" fmla="*/ 720624 w 1312"/>
              <a:gd name="T29" fmla="*/ 46017 h 936"/>
              <a:gd name="T30" fmla="*/ 536235 w 1312"/>
              <a:gd name="T31" fmla="*/ 19722 h 936"/>
              <a:gd name="T32" fmla="*/ 333030 w 1312"/>
              <a:gd name="T33" fmla="*/ 0 h 936"/>
              <a:gd name="T34" fmla="*/ 331149 w 1312"/>
              <a:gd name="T35" fmla="*/ 54782 h 936"/>
              <a:gd name="T36" fmla="*/ 276584 w 1312"/>
              <a:gd name="T37" fmla="*/ 41635 h 936"/>
              <a:gd name="T38" fmla="*/ 233309 w 1312"/>
              <a:gd name="T39" fmla="*/ 39443 h 936"/>
              <a:gd name="T40" fmla="*/ 220139 w 1312"/>
              <a:gd name="T41" fmla="*/ 39443 h 936"/>
              <a:gd name="T42" fmla="*/ 210731 w 1312"/>
              <a:gd name="T43" fmla="*/ 41635 h 936"/>
              <a:gd name="T44" fmla="*/ 203205 w 1312"/>
              <a:gd name="T45" fmla="*/ 131478 h 936"/>
              <a:gd name="T46" fmla="*/ 150522 w 1312"/>
              <a:gd name="T47" fmla="*/ 135860 h 936"/>
              <a:gd name="T48" fmla="*/ 146759 w 1312"/>
              <a:gd name="T49" fmla="*/ 135860 h 936"/>
              <a:gd name="T50" fmla="*/ 146759 w 1312"/>
              <a:gd name="T51" fmla="*/ 131478 h 936"/>
              <a:gd name="T52" fmla="*/ 0 w 1312"/>
              <a:gd name="T53" fmla="*/ 131478 h 936"/>
              <a:gd name="T54" fmla="*/ 0 w 1312"/>
              <a:gd name="T55" fmla="*/ 1996268 h 936"/>
              <a:gd name="T56" fmla="*/ 186271 w 1312"/>
              <a:gd name="T57" fmla="*/ 2011607 h 936"/>
              <a:gd name="T58" fmla="*/ 180626 w 1312"/>
              <a:gd name="T59" fmla="*/ 1976546 h 936"/>
              <a:gd name="T60" fmla="*/ 137351 w 1312"/>
              <a:gd name="T61" fmla="*/ 1976546 h 936"/>
              <a:gd name="T62" fmla="*/ 133588 w 1312"/>
              <a:gd name="T63" fmla="*/ 1972163 h 936"/>
              <a:gd name="T64" fmla="*/ 193797 w 1312"/>
              <a:gd name="T65" fmla="*/ 1972163 h 936"/>
              <a:gd name="T66" fmla="*/ 190034 w 1312"/>
              <a:gd name="T67" fmla="*/ 2015989 h 936"/>
              <a:gd name="T68" fmla="*/ 190034 w 1312"/>
              <a:gd name="T69" fmla="*/ 2035711 h 936"/>
              <a:gd name="T70" fmla="*/ 297281 w 1312"/>
              <a:gd name="T71" fmla="*/ 2020372 h 936"/>
              <a:gd name="T72" fmla="*/ 297281 w 1312"/>
              <a:gd name="T73" fmla="*/ 2051050 h 936"/>
              <a:gd name="T74" fmla="*/ 1243689 w 1312"/>
              <a:gd name="T75" fmla="*/ 1976546 h 936"/>
              <a:gd name="T76" fmla="*/ 2368841 w 1312"/>
              <a:gd name="T77" fmla="*/ 2000650 h 936"/>
              <a:gd name="T78" fmla="*/ 2382012 w 1312"/>
              <a:gd name="T79" fmla="*/ 1991885 h 936"/>
              <a:gd name="T80" fmla="*/ 2382012 w 1312"/>
              <a:gd name="T81" fmla="*/ 1987503 h 936"/>
              <a:gd name="T82" fmla="*/ 2468562 w 1312"/>
              <a:gd name="T83" fmla="*/ 1996268 h 936"/>
              <a:gd name="T84" fmla="*/ 2451628 w 1312"/>
              <a:gd name="T85" fmla="*/ 131478 h 936"/>
              <a:gd name="T86" fmla="*/ 80906 w 1312"/>
              <a:gd name="T87" fmla="*/ 1956824 h 936"/>
              <a:gd name="T88" fmla="*/ 90313 w 1312"/>
              <a:gd name="T89" fmla="*/ 1961207 h 936"/>
              <a:gd name="T90" fmla="*/ 80906 w 1312"/>
              <a:gd name="T91" fmla="*/ 1956824 h 936"/>
              <a:gd name="T92" fmla="*/ 2451628 w 1312"/>
              <a:gd name="T93" fmla="*/ 131478 h 9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1312" h="936">
                <a:moveTo>
                  <a:pt x="1303" y="60"/>
                </a:moveTo>
                <a:lnTo>
                  <a:pt x="1255" y="60"/>
                </a:lnTo>
                <a:lnTo>
                  <a:pt x="1250" y="53"/>
                </a:lnTo>
                <a:lnTo>
                  <a:pt x="1161" y="53"/>
                </a:lnTo>
                <a:lnTo>
                  <a:pt x="964" y="55"/>
                </a:lnTo>
                <a:lnTo>
                  <a:pt x="858" y="57"/>
                </a:lnTo>
                <a:lnTo>
                  <a:pt x="762" y="60"/>
                </a:lnTo>
                <a:lnTo>
                  <a:pt x="693" y="64"/>
                </a:lnTo>
                <a:lnTo>
                  <a:pt x="670" y="67"/>
                </a:lnTo>
                <a:lnTo>
                  <a:pt x="660" y="69"/>
                </a:lnTo>
                <a:lnTo>
                  <a:pt x="628" y="62"/>
                </a:lnTo>
                <a:lnTo>
                  <a:pt x="589" y="53"/>
                </a:lnTo>
                <a:lnTo>
                  <a:pt x="534" y="44"/>
                </a:lnTo>
                <a:lnTo>
                  <a:pt x="465" y="32"/>
                </a:lnTo>
                <a:lnTo>
                  <a:pt x="383" y="21"/>
                </a:lnTo>
                <a:lnTo>
                  <a:pt x="285" y="9"/>
                </a:lnTo>
                <a:lnTo>
                  <a:pt x="177" y="0"/>
                </a:lnTo>
                <a:lnTo>
                  <a:pt x="176" y="25"/>
                </a:lnTo>
                <a:lnTo>
                  <a:pt x="147" y="19"/>
                </a:lnTo>
                <a:lnTo>
                  <a:pt x="124" y="18"/>
                </a:lnTo>
                <a:lnTo>
                  <a:pt x="117" y="18"/>
                </a:lnTo>
                <a:lnTo>
                  <a:pt x="112" y="19"/>
                </a:lnTo>
                <a:lnTo>
                  <a:pt x="108" y="60"/>
                </a:lnTo>
                <a:lnTo>
                  <a:pt x="80" y="62"/>
                </a:lnTo>
                <a:lnTo>
                  <a:pt x="78" y="62"/>
                </a:lnTo>
                <a:lnTo>
                  <a:pt x="78" y="60"/>
                </a:lnTo>
                <a:lnTo>
                  <a:pt x="0" y="60"/>
                </a:lnTo>
                <a:lnTo>
                  <a:pt x="0" y="911"/>
                </a:lnTo>
                <a:lnTo>
                  <a:pt x="99" y="918"/>
                </a:lnTo>
                <a:lnTo>
                  <a:pt x="96" y="902"/>
                </a:lnTo>
                <a:lnTo>
                  <a:pt x="73" y="902"/>
                </a:lnTo>
                <a:lnTo>
                  <a:pt x="71" y="900"/>
                </a:lnTo>
                <a:lnTo>
                  <a:pt x="103" y="900"/>
                </a:lnTo>
                <a:lnTo>
                  <a:pt x="101" y="920"/>
                </a:lnTo>
                <a:lnTo>
                  <a:pt x="101" y="929"/>
                </a:lnTo>
                <a:lnTo>
                  <a:pt x="158" y="922"/>
                </a:lnTo>
                <a:lnTo>
                  <a:pt x="158" y="936"/>
                </a:lnTo>
                <a:lnTo>
                  <a:pt x="661" y="902"/>
                </a:lnTo>
                <a:lnTo>
                  <a:pt x="1259" y="913"/>
                </a:lnTo>
                <a:lnTo>
                  <a:pt x="1266" y="909"/>
                </a:lnTo>
                <a:lnTo>
                  <a:pt x="1266" y="907"/>
                </a:lnTo>
                <a:lnTo>
                  <a:pt x="1312" y="911"/>
                </a:lnTo>
                <a:lnTo>
                  <a:pt x="1303" y="60"/>
                </a:lnTo>
                <a:lnTo>
                  <a:pt x="43" y="893"/>
                </a:lnTo>
                <a:lnTo>
                  <a:pt x="48" y="895"/>
                </a:lnTo>
                <a:lnTo>
                  <a:pt x="43" y="893"/>
                </a:lnTo>
                <a:lnTo>
                  <a:pt x="1303" y="60"/>
                </a:lnTo>
                <a:close/>
              </a:path>
            </a:pathLst>
          </a:custGeom>
          <a:solidFill>
            <a:srgbClr val="3662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Rectangle 334"/>
          <p:cNvSpPr>
            <a:spLocks noChangeArrowheads="1"/>
          </p:cNvSpPr>
          <p:nvPr/>
        </p:nvSpPr>
        <p:spPr bwMode="auto">
          <a:xfrm>
            <a:off x="2967038" y="3475038"/>
            <a:ext cx="5708650" cy="31115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6" name="Freeform 358"/>
          <p:cNvSpPr>
            <a:spLocks/>
          </p:cNvSpPr>
          <p:nvPr/>
        </p:nvSpPr>
        <p:spPr bwMode="auto">
          <a:xfrm>
            <a:off x="3357563" y="3732213"/>
            <a:ext cx="4856162" cy="2420937"/>
          </a:xfrm>
          <a:custGeom>
            <a:avLst/>
            <a:gdLst>
              <a:gd name="T0" fmla="*/ 313828 w 2971"/>
              <a:gd name="T1" fmla="*/ 67294 h 1475"/>
              <a:gd name="T2" fmla="*/ 727362 w 2971"/>
              <a:gd name="T3" fmla="*/ 21337 h 1475"/>
              <a:gd name="T4" fmla="*/ 1345211 w 2971"/>
              <a:gd name="T5" fmla="*/ 6565 h 1475"/>
              <a:gd name="T6" fmla="*/ 1863354 w 2971"/>
              <a:gd name="T7" fmla="*/ 6565 h 1475"/>
              <a:gd name="T8" fmla="*/ 2167375 w 2971"/>
              <a:gd name="T9" fmla="*/ 14772 h 1475"/>
              <a:gd name="T10" fmla="*/ 2402746 w 2971"/>
              <a:gd name="T11" fmla="*/ 32826 h 1475"/>
              <a:gd name="T12" fmla="*/ 2481203 w 2971"/>
              <a:gd name="T13" fmla="*/ 47598 h 1475"/>
              <a:gd name="T14" fmla="*/ 2556391 w 2971"/>
              <a:gd name="T15" fmla="*/ 32826 h 1475"/>
              <a:gd name="T16" fmla="*/ 2750899 w 2971"/>
              <a:gd name="T17" fmla="*/ 14772 h 1475"/>
              <a:gd name="T18" fmla="*/ 2968290 w 2971"/>
              <a:gd name="T19" fmla="*/ 3283 h 1475"/>
              <a:gd name="T20" fmla="*/ 3269042 w 2971"/>
              <a:gd name="T21" fmla="*/ 0 h 1475"/>
              <a:gd name="T22" fmla="*/ 3666231 w 2971"/>
              <a:gd name="T23" fmla="*/ 3283 h 1475"/>
              <a:gd name="T24" fmla="*/ 4176201 w 2971"/>
              <a:gd name="T25" fmla="*/ 21337 h 1475"/>
              <a:gd name="T26" fmla="*/ 4509644 w 2971"/>
              <a:gd name="T27" fmla="*/ 32826 h 1475"/>
              <a:gd name="T28" fmla="*/ 4856162 w 2971"/>
              <a:gd name="T29" fmla="*/ 2338871 h 1475"/>
              <a:gd name="T30" fmla="*/ 4558679 w 2971"/>
              <a:gd name="T31" fmla="*/ 2338871 h 1475"/>
              <a:gd name="T32" fmla="*/ 4457339 w 2971"/>
              <a:gd name="T33" fmla="*/ 2420937 h 1475"/>
              <a:gd name="T34" fmla="*/ 3850932 w 2971"/>
              <a:gd name="T35" fmla="*/ 2409448 h 1475"/>
              <a:gd name="T36" fmla="*/ 3138280 w 2971"/>
              <a:gd name="T37" fmla="*/ 2389752 h 1475"/>
              <a:gd name="T38" fmla="*/ 2819549 w 2971"/>
              <a:gd name="T39" fmla="*/ 2371698 h 1475"/>
              <a:gd name="T40" fmla="*/ 2582543 w 2971"/>
              <a:gd name="T41" fmla="*/ 2352002 h 1475"/>
              <a:gd name="T42" fmla="*/ 2508990 w 2971"/>
              <a:gd name="T43" fmla="*/ 2338871 h 1475"/>
              <a:gd name="T44" fmla="*/ 2471396 w 2971"/>
              <a:gd name="T45" fmla="*/ 2325741 h 1475"/>
              <a:gd name="T46" fmla="*/ 2376594 w 2971"/>
              <a:gd name="T47" fmla="*/ 2345437 h 1475"/>
              <a:gd name="T48" fmla="*/ 2245832 w 2971"/>
              <a:gd name="T49" fmla="*/ 2360208 h 1475"/>
              <a:gd name="T50" fmla="*/ 2046420 w 2971"/>
              <a:gd name="T51" fmla="*/ 2378263 h 1475"/>
              <a:gd name="T52" fmla="*/ 1768552 w 2971"/>
              <a:gd name="T53" fmla="*/ 2389752 h 1475"/>
              <a:gd name="T54" fmla="*/ 1405688 w 2971"/>
              <a:gd name="T55" fmla="*/ 2391393 h 1475"/>
              <a:gd name="T56" fmla="*/ 951291 w 2971"/>
              <a:gd name="T57" fmla="*/ 2383187 h 1475"/>
              <a:gd name="T58" fmla="*/ 392285 w 2971"/>
              <a:gd name="T59" fmla="*/ 2356926 h 1475"/>
              <a:gd name="T60" fmla="*/ 295848 w 2971"/>
              <a:gd name="T61" fmla="*/ 2365132 h 1475"/>
              <a:gd name="T62" fmla="*/ 220660 w 2971"/>
              <a:gd name="T63" fmla="*/ 2363491 h 1475"/>
              <a:gd name="T64" fmla="*/ 183066 w 2971"/>
              <a:gd name="T65" fmla="*/ 2352002 h 1475"/>
              <a:gd name="T66" fmla="*/ 0 w 2971"/>
              <a:gd name="T67" fmla="*/ 2352002 h 1475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971" h="1475">
                <a:moveTo>
                  <a:pt x="0" y="38"/>
                </a:moveTo>
                <a:lnTo>
                  <a:pt x="192" y="41"/>
                </a:lnTo>
                <a:lnTo>
                  <a:pt x="282" y="18"/>
                </a:lnTo>
                <a:lnTo>
                  <a:pt x="445" y="13"/>
                </a:lnTo>
                <a:lnTo>
                  <a:pt x="619" y="7"/>
                </a:lnTo>
                <a:lnTo>
                  <a:pt x="823" y="4"/>
                </a:lnTo>
                <a:lnTo>
                  <a:pt x="1036" y="4"/>
                </a:lnTo>
                <a:lnTo>
                  <a:pt x="1140" y="4"/>
                </a:lnTo>
                <a:lnTo>
                  <a:pt x="1238" y="6"/>
                </a:lnTo>
                <a:lnTo>
                  <a:pt x="1326" y="9"/>
                </a:lnTo>
                <a:lnTo>
                  <a:pt x="1406" y="15"/>
                </a:lnTo>
                <a:lnTo>
                  <a:pt x="1470" y="20"/>
                </a:lnTo>
                <a:lnTo>
                  <a:pt x="1496" y="25"/>
                </a:lnTo>
                <a:lnTo>
                  <a:pt x="1518" y="29"/>
                </a:lnTo>
                <a:lnTo>
                  <a:pt x="1528" y="27"/>
                </a:lnTo>
                <a:lnTo>
                  <a:pt x="1564" y="20"/>
                </a:lnTo>
                <a:lnTo>
                  <a:pt x="1633" y="13"/>
                </a:lnTo>
                <a:lnTo>
                  <a:pt x="1683" y="9"/>
                </a:lnTo>
                <a:lnTo>
                  <a:pt x="1743" y="6"/>
                </a:lnTo>
                <a:lnTo>
                  <a:pt x="1816" y="2"/>
                </a:lnTo>
                <a:lnTo>
                  <a:pt x="1901" y="0"/>
                </a:lnTo>
                <a:lnTo>
                  <a:pt x="2000" y="0"/>
                </a:lnTo>
                <a:lnTo>
                  <a:pt x="2113" y="0"/>
                </a:lnTo>
                <a:lnTo>
                  <a:pt x="2243" y="2"/>
                </a:lnTo>
                <a:lnTo>
                  <a:pt x="2390" y="7"/>
                </a:lnTo>
                <a:lnTo>
                  <a:pt x="2555" y="13"/>
                </a:lnTo>
                <a:lnTo>
                  <a:pt x="2737" y="22"/>
                </a:lnTo>
                <a:lnTo>
                  <a:pt x="2759" y="20"/>
                </a:lnTo>
                <a:lnTo>
                  <a:pt x="2971" y="34"/>
                </a:lnTo>
                <a:lnTo>
                  <a:pt x="2971" y="1425"/>
                </a:lnTo>
                <a:lnTo>
                  <a:pt x="2849" y="1425"/>
                </a:lnTo>
                <a:lnTo>
                  <a:pt x="2789" y="1425"/>
                </a:lnTo>
                <a:lnTo>
                  <a:pt x="2789" y="1475"/>
                </a:lnTo>
                <a:lnTo>
                  <a:pt x="2727" y="1475"/>
                </a:lnTo>
                <a:lnTo>
                  <a:pt x="2544" y="1472"/>
                </a:lnTo>
                <a:lnTo>
                  <a:pt x="2356" y="1468"/>
                </a:lnTo>
                <a:lnTo>
                  <a:pt x="2140" y="1463"/>
                </a:lnTo>
                <a:lnTo>
                  <a:pt x="1920" y="1456"/>
                </a:lnTo>
                <a:lnTo>
                  <a:pt x="1817" y="1450"/>
                </a:lnTo>
                <a:lnTo>
                  <a:pt x="1725" y="1445"/>
                </a:lnTo>
                <a:lnTo>
                  <a:pt x="1644" y="1440"/>
                </a:lnTo>
                <a:lnTo>
                  <a:pt x="1580" y="1433"/>
                </a:lnTo>
                <a:lnTo>
                  <a:pt x="1555" y="1429"/>
                </a:lnTo>
                <a:lnTo>
                  <a:pt x="1535" y="1425"/>
                </a:lnTo>
                <a:lnTo>
                  <a:pt x="1521" y="1422"/>
                </a:lnTo>
                <a:lnTo>
                  <a:pt x="1512" y="1417"/>
                </a:lnTo>
                <a:lnTo>
                  <a:pt x="1498" y="1420"/>
                </a:lnTo>
                <a:lnTo>
                  <a:pt x="1454" y="1429"/>
                </a:lnTo>
                <a:lnTo>
                  <a:pt x="1418" y="1434"/>
                </a:lnTo>
                <a:lnTo>
                  <a:pt x="1374" y="1438"/>
                </a:lnTo>
                <a:lnTo>
                  <a:pt x="1317" y="1443"/>
                </a:lnTo>
                <a:lnTo>
                  <a:pt x="1252" y="1449"/>
                </a:lnTo>
                <a:lnTo>
                  <a:pt x="1174" y="1452"/>
                </a:lnTo>
                <a:lnTo>
                  <a:pt x="1082" y="1456"/>
                </a:lnTo>
                <a:lnTo>
                  <a:pt x="979" y="1457"/>
                </a:lnTo>
                <a:lnTo>
                  <a:pt x="860" y="1457"/>
                </a:lnTo>
                <a:lnTo>
                  <a:pt x="729" y="1456"/>
                </a:lnTo>
                <a:lnTo>
                  <a:pt x="582" y="1452"/>
                </a:lnTo>
                <a:lnTo>
                  <a:pt x="419" y="1447"/>
                </a:lnTo>
                <a:lnTo>
                  <a:pt x="240" y="1436"/>
                </a:lnTo>
                <a:lnTo>
                  <a:pt x="222" y="1438"/>
                </a:lnTo>
                <a:lnTo>
                  <a:pt x="181" y="1441"/>
                </a:lnTo>
                <a:lnTo>
                  <a:pt x="158" y="1441"/>
                </a:lnTo>
                <a:lnTo>
                  <a:pt x="135" y="1440"/>
                </a:lnTo>
                <a:lnTo>
                  <a:pt x="117" y="1436"/>
                </a:lnTo>
                <a:lnTo>
                  <a:pt x="112" y="1433"/>
                </a:lnTo>
                <a:lnTo>
                  <a:pt x="107" y="1429"/>
                </a:lnTo>
                <a:lnTo>
                  <a:pt x="0" y="1433"/>
                </a:lnTo>
                <a:lnTo>
                  <a:pt x="0" y="3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87" name="Group 389"/>
          <p:cNvGrpSpPr>
            <a:grpSpLocks/>
          </p:cNvGrpSpPr>
          <p:nvPr/>
        </p:nvGrpSpPr>
        <p:grpSpPr bwMode="auto">
          <a:xfrm>
            <a:off x="5791200" y="3706813"/>
            <a:ext cx="188913" cy="2767012"/>
            <a:chOff x="3648" y="2335"/>
            <a:chExt cx="119" cy="1743"/>
          </a:xfrm>
        </p:grpSpPr>
        <p:sp>
          <p:nvSpPr>
            <p:cNvPr id="3123" name="Freeform 360"/>
            <p:cNvSpPr>
              <a:spLocks/>
            </p:cNvSpPr>
            <p:nvPr/>
          </p:nvSpPr>
          <p:spPr bwMode="auto">
            <a:xfrm>
              <a:off x="3699" y="2335"/>
              <a:ext cx="68" cy="40"/>
            </a:xfrm>
            <a:custGeom>
              <a:avLst/>
              <a:gdLst>
                <a:gd name="T0" fmla="*/ 0 w 66"/>
                <a:gd name="T1" fmla="*/ 40 h 39"/>
                <a:gd name="T2" fmla="*/ 4 w 66"/>
                <a:gd name="T3" fmla="*/ 39 h 39"/>
                <a:gd name="T4" fmla="*/ 11 w 66"/>
                <a:gd name="T5" fmla="*/ 37 h 39"/>
                <a:gd name="T6" fmla="*/ 31 w 66"/>
                <a:gd name="T7" fmla="*/ 35 h 39"/>
                <a:gd name="T8" fmla="*/ 52 w 66"/>
                <a:gd name="T9" fmla="*/ 33 h 39"/>
                <a:gd name="T10" fmla="*/ 62 w 66"/>
                <a:gd name="T11" fmla="*/ 32 h 39"/>
                <a:gd name="T12" fmla="*/ 68 w 66"/>
                <a:gd name="T13" fmla="*/ 30 h 39"/>
                <a:gd name="T14" fmla="*/ 59 w 66"/>
                <a:gd name="T15" fmla="*/ 23 h 39"/>
                <a:gd name="T16" fmla="*/ 40 w 66"/>
                <a:gd name="T17" fmla="*/ 9 h 39"/>
                <a:gd name="T18" fmla="*/ 29 w 66"/>
                <a:gd name="T19" fmla="*/ 4 h 39"/>
                <a:gd name="T20" fmla="*/ 19 w 66"/>
                <a:gd name="T21" fmla="*/ 0 h 39"/>
                <a:gd name="T22" fmla="*/ 14 w 66"/>
                <a:gd name="T23" fmla="*/ 2 h 39"/>
                <a:gd name="T24" fmla="*/ 11 w 66"/>
                <a:gd name="T25" fmla="*/ 2 h 39"/>
                <a:gd name="T26" fmla="*/ 9 w 66"/>
                <a:gd name="T27" fmla="*/ 6 h 39"/>
                <a:gd name="T28" fmla="*/ 7 w 66"/>
                <a:gd name="T29" fmla="*/ 11 h 39"/>
                <a:gd name="T30" fmla="*/ 0 w 66"/>
                <a:gd name="T31" fmla="*/ 40 h 3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6" h="39">
                  <a:moveTo>
                    <a:pt x="0" y="39"/>
                  </a:moveTo>
                  <a:lnTo>
                    <a:pt x="4" y="38"/>
                  </a:lnTo>
                  <a:lnTo>
                    <a:pt x="11" y="36"/>
                  </a:lnTo>
                  <a:lnTo>
                    <a:pt x="30" y="34"/>
                  </a:lnTo>
                  <a:lnTo>
                    <a:pt x="50" y="32"/>
                  </a:lnTo>
                  <a:lnTo>
                    <a:pt x="60" y="31"/>
                  </a:lnTo>
                  <a:lnTo>
                    <a:pt x="66" y="29"/>
                  </a:lnTo>
                  <a:lnTo>
                    <a:pt x="57" y="22"/>
                  </a:lnTo>
                  <a:lnTo>
                    <a:pt x="39" y="9"/>
                  </a:lnTo>
                  <a:lnTo>
                    <a:pt x="28" y="4"/>
                  </a:lnTo>
                  <a:lnTo>
                    <a:pt x="18" y="0"/>
                  </a:lnTo>
                  <a:lnTo>
                    <a:pt x="14" y="2"/>
                  </a:lnTo>
                  <a:lnTo>
                    <a:pt x="11" y="2"/>
                  </a:lnTo>
                  <a:lnTo>
                    <a:pt x="9" y="6"/>
                  </a:lnTo>
                  <a:lnTo>
                    <a:pt x="7" y="11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9C14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361"/>
            <p:cNvSpPr>
              <a:spLocks/>
            </p:cNvSpPr>
            <p:nvPr/>
          </p:nvSpPr>
          <p:spPr bwMode="auto">
            <a:xfrm>
              <a:off x="3648" y="3833"/>
              <a:ext cx="102" cy="245"/>
            </a:xfrm>
            <a:custGeom>
              <a:avLst/>
              <a:gdLst>
                <a:gd name="T0" fmla="*/ 102 w 100"/>
                <a:gd name="T1" fmla="*/ 3 h 237"/>
                <a:gd name="T2" fmla="*/ 96 w 100"/>
                <a:gd name="T3" fmla="*/ 74 h 237"/>
                <a:gd name="T4" fmla="*/ 91 w 100"/>
                <a:gd name="T5" fmla="*/ 129 h 237"/>
                <a:gd name="T6" fmla="*/ 86 w 100"/>
                <a:gd name="T7" fmla="*/ 174 h 237"/>
                <a:gd name="T8" fmla="*/ 79 w 100"/>
                <a:gd name="T9" fmla="*/ 203 h 237"/>
                <a:gd name="T10" fmla="*/ 72 w 100"/>
                <a:gd name="T11" fmla="*/ 225 h 237"/>
                <a:gd name="T12" fmla="*/ 69 w 100"/>
                <a:gd name="T13" fmla="*/ 238 h 237"/>
                <a:gd name="T14" fmla="*/ 64 w 100"/>
                <a:gd name="T15" fmla="*/ 245 h 237"/>
                <a:gd name="T16" fmla="*/ 0 w 100"/>
                <a:gd name="T17" fmla="*/ 245 h 237"/>
                <a:gd name="T18" fmla="*/ 11 w 100"/>
                <a:gd name="T19" fmla="*/ 226 h 237"/>
                <a:gd name="T20" fmla="*/ 18 w 100"/>
                <a:gd name="T21" fmla="*/ 207 h 237"/>
                <a:gd name="T22" fmla="*/ 32 w 100"/>
                <a:gd name="T23" fmla="*/ 166 h 237"/>
                <a:gd name="T24" fmla="*/ 42 w 100"/>
                <a:gd name="T25" fmla="*/ 126 h 237"/>
                <a:gd name="T26" fmla="*/ 48 w 100"/>
                <a:gd name="T27" fmla="*/ 86 h 237"/>
                <a:gd name="T28" fmla="*/ 53 w 100"/>
                <a:gd name="T29" fmla="*/ 51 h 237"/>
                <a:gd name="T30" fmla="*/ 55 w 100"/>
                <a:gd name="T31" fmla="*/ 24 h 237"/>
                <a:gd name="T32" fmla="*/ 56 w 100"/>
                <a:gd name="T33" fmla="*/ 0 h 237"/>
                <a:gd name="T34" fmla="*/ 102 w 100"/>
                <a:gd name="T35" fmla="*/ 3 h 23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0" h="237">
                  <a:moveTo>
                    <a:pt x="100" y="3"/>
                  </a:moveTo>
                  <a:lnTo>
                    <a:pt x="94" y="72"/>
                  </a:lnTo>
                  <a:lnTo>
                    <a:pt x="89" y="125"/>
                  </a:lnTo>
                  <a:lnTo>
                    <a:pt x="84" y="168"/>
                  </a:lnTo>
                  <a:lnTo>
                    <a:pt x="77" y="196"/>
                  </a:lnTo>
                  <a:lnTo>
                    <a:pt x="71" y="218"/>
                  </a:lnTo>
                  <a:lnTo>
                    <a:pt x="68" y="230"/>
                  </a:lnTo>
                  <a:lnTo>
                    <a:pt x="63" y="237"/>
                  </a:lnTo>
                  <a:lnTo>
                    <a:pt x="0" y="237"/>
                  </a:lnTo>
                  <a:lnTo>
                    <a:pt x="11" y="219"/>
                  </a:lnTo>
                  <a:lnTo>
                    <a:pt x="18" y="200"/>
                  </a:lnTo>
                  <a:lnTo>
                    <a:pt x="31" y="161"/>
                  </a:lnTo>
                  <a:lnTo>
                    <a:pt x="41" y="122"/>
                  </a:lnTo>
                  <a:lnTo>
                    <a:pt x="47" y="83"/>
                  </a:lnTo>
                  <a:lnTo>
                    <a:pt x="52" y="49"/>
                  </a:lnTo>
                  <a:lnTo>
                    <a:pt x="54" y="23"/>
                  </a:lnTo>
                  <a:lnTo>
                    <a:pt x="55" y="0"/>
                  </a:lnTo>
                  <a:lnTo>
                    <a:pt x="100" y="3"/>
                  </a:lnTo>
                  <a:close/>
                </a:path>
              </a:pathLst>
            </a:custGeom>
            <a:solidFill>
              <a:srgbClr val="9C14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8" name="Rectangle 333"/>
          <p:cNvSpPr>
            <a:spLocks noChangeArrowheads="1"/>
          </p:cNvSpPr>
          <p:nvPr/>
        </p:nvSpPr>
        <p:spPr bwMode="auto">
          <a:xfrm>
            <a:off x="642938" y="520700"/>
            <a:ext cx="2787650" cy="2235200"/>
          </a:xfrm>
          <a:prstGeom prst="rect">
            <a:avLst/>
          </a:prstGeom>
          <a:solidFill>
            <a:srgbClr val="C1E1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9" name="Freeform 348"/>
          <p:cNvSpPr>
            <a:spLocks/>
          </p:cNvSpPr>
          <p:nvPr/>
        </p:nvSpPr>
        <p:spPr bwMode="auto">
          <a:xfrm>
            <a:off x="922338" y="771525"/>
            <a:ext cx="2163762" cy="1612900"/>
          </a:xfrm>
          <a:custGeom>
            <a:avLst/>
            <a:gdLst>
              <a:gd name="T0" fmla="*/ 2163762 w 1734"/>
              <a:gd name="T1" fmla="*/ 1585237 h 1341"/>
              <a:gd name="T2" fmla="*/ 2161266 w 1734"/>
              <a:gd name="T3" fmla="*/ 1593656 h 1341"/>
              <a:gd name="T4" fmla="*/ 2156275 w 1734"/>
              <a:gd name="T5" fmla="*/ 1600872 h 1341"/>
              <a:gd name="T6" fmla="*/ 2146292 w 1734"/>
              <a:gd name="T7" fmla="*/ 1604481 h 1341"/>
              <a:gd name="T8" fmla="*/ 2135062 w 1734"/>
              <a:gd name="T9" fmla="*/ 1606886 h 1341"/>
              <a:gd name="T10" fmla="*/ 42427 w 1734"/>
              <a:gd name="T11" fmla="*/ 1612900 h 1341"/>
              <a:gd name="T12" fmla="*/ 28700 w 1734"/>
              <a:gd name="T13" fmla="*/ 1609292 h 1341"/>
              <a:gd name="T14" fmla="*/ 13726 w 1734"/>
              <a:gd name="T15" fmla="*/ 1603278 h 1341"/>
              <a:gd name="T16" fmla="*/ 4991 w 1734"/>
              <a:gd name="T17" fmla="*/ 1593656 h 1341"/>
              <a:gd name="T18" fmla="*/ 0 w 1734"/>
              <a:gd name="T19" fmla="*/ 1590048 h 1341"/>
              <a:gd name="T20" fmla="*/ 0 w 1734"/>
              <a:gd name="T21" fmla="*/ 1585237 h 1341"/>
              <a:gd name="T22" fmla="*/ 0 w 1734"/>
              <a:gd name="T23" fmla="*/ 20447 h 1341"/>
              <a:gd name="T24" fmla="*/ 2496 w 1734"/>
              <a:gd name="T25" fmla="*/ 12028 h 1341"/>
              <a:gd name="T26" fmla="*/ 8735 w 1734"/>
              <a:gd name="T27" fmla="*/ 6014 h 1341"/>
              <a:gd name="T28" fmla="*/ 17470 w 1734"/>
              <a:gd name="T29" fmla="*/ 1203 h 1341"/>
              <a:gd name="T30" fmla="*/ 28700 w 1734"/>
              <a:gd name="T31" fmla="*/ 0 h 1341"/>
              <a:gd name="T32" fmla="*/ 2135062 w 1734"/>
              <a:gd name="T33" fmla="*/ 0 h 1341"/>
              <a:gd name="T34" fmla="*/ 2146292 w 1734"/>
              <a:gd name="T35" fmla="*/ 1203 h 1341"/>
              <a:gd name="T36" fmla="*/ 2156275 w 1734"/>
              <a:gd name="T37" fmla="*/ 6014 h 1341"/>
              <a:gd name="T38" fmla="*/ 2161266 w 1734"/>
              <a:gd name="T39" fmla="*/ 12028 h 1341"/>
              <a:gd name="T40" fmla="*/ 2163762 w 1734"/>
              <a:gd name="T41" fmla="*/ 20447 h 1341"/>
              <a:gd name="T42" fmla="*/ 2163762 w 1734"/>
              <a:gd name="T43" fmla="*/ 1585237 h 134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734" h="1341">
                <a:moveTo>
                  <a:pt x="1734" y="1318"/>
                </a:moveTo>
                <a:lnTo>
                  <a:pt x="1732" y="1325"/>
                </a:lnTo>
                <a:lnTo>
                  <a:pt x="1728" y="1331"/>
                </a:lnTo>
                <a:lnTo>
                  <a:pt x="1720" y="1334"/>
                </a:lnTo>
                <a:lnTo>
                  <a:pt x="1711" y="1336"/>
                </a:lnTo>
                <a:lnTo>
                  <a:pt x="34" y="1341"/>
                </a:lnTo>
                <a:lnTo>
                  <a:pt x="23" y="1338"/>
                </a:lnTo>
                <a:lnTo>
                  <a:pt x="11" y="1333"/>
                </a:lnTo>
                <a:lnTo>
                  <a:pt x="4" y="1325"/>
                </a:lnTo>
                <a:lnTo>
                  <a:pt x="0" y="1322"/>
                </a:lnTo>
                <a:lnTo>
                  <a:pt x="0" y="1318"/>
                </a:lnTo>
                <a:lnTo>
                  <a:pt x="0" y="17"/>
                </a:lnTo>
                <a:lnTo>
                  <a:pt x="2" y="10"/>
                </a:lnTo>
                <a:lnTo>
                  <a:pt x="7" y="5"/>
                </a:lnTo>
                <a:lnTo>
                  <a:pt x="14" y="1"/>
                </a:lnTo>
                <a:lnTo>
                  <a:pt x="23" y="0"/>
                </a:lnTo>
                <a:lnTo>
                  <a:pt x="1711" y="0"/>
                </a:lnTo>
                <a:lnTo>
                  <a:pt x="1720" y="1"/>
                </a:lnTo>
                <a:lnTo>
                  <a:pt x="1728" y="5"/>
                </a:lnTo>
                <a:lnTo>
                  <a:pt x="1732" y="10"/>
                </a:lnTo>
                <a:lnTo>
                  <a:pt x="1734" y="17"/>
                </a:lnTo>
                <a:lnTo>
                  <a:pt x="1734" y="1318"/>
                </a:lnTo>
                <a:close/>
              </a:path>
            </a:pathLst>
          </a:custGeom>
          <a:solidFill>
            <a:srgbClr val="0E15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0" name="Freeform 349"/>
          <p:cNvSpPr>
            <a:spLocks/>
          </p:cNvSpPr>
          <p:nvPr/>
        </p:nvSpPr>
        <p:spPr bwMode="auto">
          <a:xfrm>
            <a:off x="922338" y="773113"/>
            <a:ext cx="117475" cy="1611312"/>
          </a:xfrm>
          <a:custGeom>
            <a:avLst/>
            <a:gdLst>
              <a:gd name="T0" fmla="*/ 0 w 94"/>
              <a:gd name="T1" fmla="*/ 19240 h 1340"/>
              <a:gd name="T2" fmla="*/ 0 w 94"/>
              <a:gd name="T3" fmla="*/ 1582453 h 1340"/>
              <a:gd name="T4" fmla="*/ 2499 w 94"/>
              <a:gd name="T5" fmla="*/ 1590870 h 1340"/>
              <a:gd name="T6" fmla="*/ 4999 w 94"/>
              <a:gd name="T7" fmla="*/ 1596882 h 1340"/>
              <a:gd name="T8" fmla="*/ 11248 w 94"/>
              <a:gd name="T9" fmla="*/ 1601692 h 1340"/>
              <a:gd name="T10" fmla="*/ 17496 w 94"/>
              <a:gd name="T11" fmla="*/ 1605300 h 1340"/>
              <a:gd name="T12" fmla="*/ 33743 w 94"/>
              <a:gd name="T13" fmla="*/ 1610110 h 1340"/>
              <a:gd name="T14" fmla="*/ 51239 w 94"/>
              <a:gd name="T15" fmla="*/ 1611312 h 1340"/>
              <a:gd name="T16" fmla="*/ 66236 w 94"/>
              <a:gd name="T17" fmla="*/ 1610110 h 1340"/>
              <a:gd name="T18" fmla="*/ 82482 w 94"/>
              <a:gd name="T19" fmla="*/ 1607705 h 1340"/>
              <a:gd name="T20" fmla="*/ 94980 w 94"/>
              <a:gd name="T21" fmla="*/ 1605300 h 1340"/>
              <a:gd name="T22" fmla="*/ 94980 w 94"/>
              <a:gd name="T23" fmla="*/ 37277 h 1340"/>
              <a:gd name="T24" fmla="*/ 97479 w 94"/>
              <a:gd name="T25" fmla="*/ 32467 h 1340"/>
              <a:gd name="T26" fmla="*/ 99979 w 94"/>
              <a:gd name="T27" fmla="*/ 27657 h 1340"/>
              <a:gd name="T28" fmla="*/ 108727 w 94"/>
              <a:gd name="T29" fmla="*/ 24049 h 1340"/>
              <a:gd name="T30" fmla="*/ 117475 w 94"/>
              <a:gd name="T31" fmla="*/ 18037 h 1340"/>
              <a:gd name="T32" fmla="*/ 86232 w 94"/>
              <a:gd name="T33" fmla="*/ 18037 h 1340"/>
              <a:gd name="T34" fmla="*/ 62487 w 94"/>
              <a:gd name="T35" fmla="*/ 15632 h 1340"/>
              <a:gd name="T36" fmla="*/ 43741 w 94"/>
              <a:gd name="T37" fmla="*/ 13227 h 1340"/>
              <a:gd name="T38" fmla="*/ 33743 w 94"/>
              <a:gd name="T39" fmla="*/ 10822 h 1340"/>
              <a:gd name="T40" fmla="*/ 24995 w 94"/>
              <a:gd name="T41" fmla="*/ 7215 h 1340"/>
              <a:gd name="T42" fmla="*/ 22495 w 94"/>
              <a:gd name="T43" fmla="*/ 2405 h 1340"/>
              <a:gd name="T44" fmla="*/ 19996 w 94"/>
              <a:gd name="T45" fmla="*/ 0 h 1340"/>
              <a:gd name="T46" fmla="*/ 17496 w 94"/>
              <a:gd name="T47" fmla="*/ 0 h 1340"/>
              <a:gd name="T48" fmla="*/ 11248 w 94"/>
              <a:gd name="T49" fmla="*/ 2405 h 1340"/>
              <a:gd name="T50" fmla="*/ 4999 w 94"/>
              <a:gd name="T51" fmla="*/ 8417 h 1340"/>
              <a:gd name="T52" fmla="*/ 0 w 94"/>
              <a:gd name="T53" fmla="*/ 13227 h 1340"/>
              <a:gd name="T54" fmla="*/ 0 w 94"/>
              <a:gd name="T55" fmla="*/ 19240 h 134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4" h="1340">
                <a:moveTo>
                  <a:pt x="0" y="16"/>
                </a:moveTo>
                <a:lnTo>
                  <a:pt x="0" y="1316"/>
                </a:lnTo>
                <a:lnTo>
                  <a:pt x="2" y="1323"/>
                </a:lnTo>
                <a:lnTo>
                  <a:pt x="4" y="1328"/>
                </a:lnTo>
                <a:lnTo>
                  <a:pt x="9" y="1332"/>
                </a:lnTo>
                <a:lnTo>
                  <a:pt x="14" y="1335"/>
                </a:lnTo>
                <a:lnTo>
                  <a:pt x="27" y="1339"/>
                </a:lnTo>
                <a:lnTo>
                  <a:pt x="41" y="1340"/>
                </a:lnTo>
                <a:lnTo>
                  <a:pt x="53" y="1339"/>
                </a:lnTo>
                <a:lnTo>
                  <a:pt x="66" y="1337"/>
                </a:lnTo>
                <a:lnTo>
                  <a:pt x="76" y="1335"/>
                </a:lnTo>
                <a:lnTo>
                  <a:pt x="76" y="31"/>
                </a:lnTo>
                <a:lnTo>
                  <a:pt x="78" y="27"/>
                </a:lnTo>
                <a:lnTo>
                  <a:pt x="80" y="23"/>
                </a:lnTo>
                <a:lnTo>
                  <a:pt x="87" y="20"/>
                </a:lnTo>
                <a:lnTo>
                  <a:pt x="94" y="15"/>
                </a:lnTo>
                <a:lnTo>
                  <a:pt x="69" y="15"/>
                </a:lnTo>
                <a:lnTo>
                  <a:pt x="50" y="13"/>
                </a:lnTo>
                <a:lnTo>
                  <a:pt x="35" y="11"/>
                </a:lnTo>
                <a:lnTo>
                  <a:pt x="27" y="9"/>
                </a:lnTo>
                <a:lnTo>
                  <a:pt x="20" y="6"/>
                </a:lnTo>
                <a:lnTo>
                  <a:pt x="18" y="2"/>
                </a:lnTo>
                <a:lnTo>
                  <a:pt x="16" y="0"/>
                </a:lnTo>
                <a:lnTo>
                  <a:pt x="14" y="0"/>
                </a:lnTo>
                <a:lnTo>
                  <a:pt x="9" y="2"/>
                </a:lnTo>
                <a:lnTo>
                  <a:pt x="4" y="7"/>
                </a:lnTo>
                <a:lnTo>
                  <a:pt x="0" y="11"/>
                </a:lnTo>
                <a:lnTo>
                  <a:pt x="0" y="1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" name="Freeform 350"/>
          <p:cNvSpPr>
            <a:spLocks/>
          </p:cNvSpPr>
          <p:nvPr/>
        </p:nvSpPr>
        <p:spPr bwMode="auto">
          <a:xfrm>
            <a:off x="977900" y="784225"/>
            <a:ext cx="2090738" cy="12700"/>
          </a:xfrm>
          <a:custGeom>
            <a:avLst/>
            <a:gdLst>
              <a:gd name="T0" fmla="*/ 0 w 1676"/>
              <a:gd name="T1" fmla="*/ 0 h 11"/>
              <a:gd name="T2" fmla="*/ 56136 w 1676"/>
              <a:gd name="T3" fmla="*/ 8082 h 11"/>
              <a:gd name="T4" fmla="*/ 2090738 w 1676"/>
              <a:gd name="T5" fmla="*/ 12700 h 11"/>
              <a:gd name="T6" fmla="*/ 2037097 w 1676"/>
              <a:gd name="T7" fmla="*/ 2309 h 11"/>
              <a:gd name="T8" fmla="*/ 0 w 1676"/>
              <a:gd name="T9" fmla="*/ 0 h 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76" h="11">
                <a:moveTo>
                  <a:pt x="0" y="0"/>
                </a:moveTo>
                <a:lnTo>
                  <a:pt x="45" y="7"/>
                </a:lnTo>
                <a:lnTo>
                  <a:pt x="1676" y="11"/>
                </a:lnTo>
                <a:lnTo>
                  <a:pt x="1633" y="2"/>
                </a:lnTo>
                <a:lnTo>
                  <a:pt x="0" y="0"/>
                </a:lnTo>
                <a:close/>
              </a:path>
            </a:pathLst>
          </a:custGeom>
          <a:solidFill>
            <a:srgbClr val="C2B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" name="Freeform 351"/>
          <p:cNvSpPr>
            <a:spLocks/>
          </p:cNvSpPr>
          <p:nvPr/>
        </p:nvSpPr>
        <p:spPr bwMode="auto">
          <a:xfrm>
            <a:off x="1017588" y="796925"/>
            <a:ext cx="2090737" cy="1587500"/>
          </a:xfrm>
          <a:custGeom>
            <a:avLst/>
            <a:gdLst>
              <a:gd name="T0" fmla="*/ 2090737 w 1675"/>
              <a:gd name="T1" fmla="*/ 1564650 h 1320"/>
              <a:gd name="T2" fmla="*/ 2089489 w 1675"/>
              <a:gd name="T3" fmla="*/ 1573068 h 1320"/>
              <a:gd name="T4" fmla="*/ 2082000 w 1675"/>
              <a:gd name="T5" fmla="*/ 1579081 h 1320"/>
              <a:gd name="T6" fmla="*/ 2073262 w 1675"/>
              <a:gd name="T7" fmla="*/ 1583892 h 1320"/>
              <a:gd name="T8" fmla="*/ 2062028 w 1675"/>
              <a:gd name="T9" fmla="*/ 1586297 h 1320"/>
              <a:gd name="T10" fmla="*/ 28709 w 1675"/>
              <a:gd name="T11" fmla="*/ 1587500 h 1320"/>
              <a:gd name="T12" fmla="*/ 8737 w 1675"/>
              <a:gd name="T13" fmla="*/ 1587500 h 1320"/>
              <a:gd name="T14" fmla="*/ 2496 w 1675"/>
              <a:gd name="T15" fmla="*/ 1586297 h 1320"/>
              <a:gd name="T16" fmla="*/ 2496 w 1675"/>
              <a:gd name="T17" fmla="*/ 1583892 h 1320"/>
              <a:gd name="T18" fmla="*/ 0 w 1675"/>
              <a:gd name="T19" fmla="*/ 1581487 h 1320"/>
              <a:gd name="T20" fmla="*/ 0 w 1675"/>
              <a:gd name="T21" fmla="*/ 19242 h 1320"/>
              <a:gd name="T22" fmla="*/ 0 w 1675"/>
              <a:gd name="T23" fmla="*/ 16837 h 1320"/>
              <a:gd name="T24" fmla="*/ 2496 w 1675"/>
              <a:gd name="T25" fmla="*/ 13229 h 1320"/>
              <a:gd name="T26" fmla="*/ 8737 w 1675"/>
              <a:gd name="T27" fmla="*/ 6013 h 1320"/>
              <a:gd name="T28" fmla="*/ 17475 w 1675"/>
              <a:gd name="T29" fmla="*/ 0 h 1320"/>
              <a:gd name="T30" fmla="*/ 28709 w 1675"/>
              <a:gd name="T31" fmla="*/ 0 h 1320"/>
              <a:gd name="T32" fmla="*/ 2062028 w 1675"/>
              <a:gd name="T33" fmla="*/ 0 h 1320"/>
              <a:gd name="T34" fmla="*/ 2073262 w 1675"/>
              <a:gd name="T35" fmla="*/ 0 h 1320"/>
              <a:gd name="T36" fmla="*/ 2082000 w 1675"/>
              <a:gd name="T37" fmla="*/ 3608 h 1320"/>
              <a:gd name="T38" fmla="*/ 2089489 w 1675"/>
              <a:gd name="T39" fmla="*/ 13229 h 1320"/>
              <a:gd name="T40" fmla="*/ 2090737 w 1675"/>
              <a:gd name="T41" fmla="*/ 19242 h 1320"/>
              <a:gd name="T42" fmla="*/ 2090737 w 1675"/>
              <a:gd name="T43" fmla="*/ 1564650 h 132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675" h="1320">
                <a:moveTo>
                  <a:pt x="1675" y="1301"/>
                </a:moveTo>
                <a:lnTo>
                  <a:pt x="1674" y="1308"/>
                </a:lnTo>
                <a:lnTo>
                  <a:pt x="1668" y="1313"/>
                </a:lnTo>
                <a:lnTo>
                  <a:pt x="1661" y="1317"/>
                </a:lnTo>
                <a:lnTo>
                  <a:pt x="1652" y="1319"/>
                </a:lnTo>
                <a:lnTo>
                  <a:pt x="23" y="1320"/>
                </a:lnTo>
                <a:lnTo>
                  <a:pt x="7" y="1320"/>
                </a:lnTo>
                <a:lnTo>
                  <a:pt x="2" y="1319"/>
                </a:lnTo>
                <a:lnTo>
                  <a:pt x="2" y="1317"/>
                </a:lnTo>
                <a:lnTo>
                  <a:pt x="0" y="1315"/>
                </a:lnTo>
                <a:lnTo>
                  <a:pt x="0" y="16"/>
                </a:lnTo>
                <a:lnTo>
                  <a:pt x="0" y="14"/>
                </a:lnTo>
                <a:lnTo>
                  <a:pt x="2" y="11"/>
                </a:lnTo>
                <a:lnTo>
                  <a:pt x="7" y="5"/>
                </a:lnTo>
                <a:lnTo>
                  <a:pt x="14" y="0"/>
                </a:lnTo>
                <a:lnTo>
                  <a:pt x="23" y="0"/>
                </a:lnTo>
                <a:lnTo>
                  <a:pt x="1652" y="0"/>
                </a:lnTo>
                <a:lnTo>
                  <a:pt x="1661" y="0"/>
                </a:lnTo>
                <a:lnTo>
                  <a:pt x="1668" y="3"/>
                </a:lnTo>
                <a:lnTo>
                  <a:pt x="1674" y="11"/>
                </a:lnTo>
                <a:lnTo>
                  <a:pt x="1675" y="16"/>
                </a:lnTo>
                <a:lnTo>
                  <a:pt x="1675" y="1301"/>
                </a:lnTo>
                <a:close/>
              </a:path>
            </a:pathLst>
          </a:custGeom>
          <a:solidFill>
            <a:srgbClr val="242B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93" name="Group 387"/>
          <p:cNvGrpSpPr>
            <a:grpSpLocks/>
          </p:cNvGrpSpPr>
          <p:nvPr/>
        </p:nvGrpSpPr>
        <p:grpSpPr bwMode="auto">
          <a:xfrm>
            <a:off x="935038" y="828675"/>
            <a:ext cx="65087" cy="1512888"/>
            <a:chOff x="589" y="522"/>
            <a:chExt cx="41" cy="953"/>
          </a:xfrm>
        </p:grpSpPr>
        <p:sp>
          <p:nvSpPr>
            <p:cNvPr id="3119" name="Freeform 352"/>
            <p:cNvSpPr>
              <a:spLocks/>
            </p:cNvSpPr>
            <p:nvPr/>
          </p:nvSpPr>
          <p:spPr bwMode="auto">
            <a:xfrm>
              <a:off x="589" y="522"/>
              <a:ext cx="38" cy="8"/>
            </a:xfrm>
            <a:custGeom>
              <a:avLst/>
              <a:gdLst>
                <a:gd name="T0" fmla="*/ 0 w 50"/>
                <a:gd name="T1" fmla="*/ 0 h 11"/>
                <a:gd name="T2" fmla="*/ 0 w 50"/>
                <a:gd name="T3" fmla="*/ 4 h 11"/>
                <a:gd name="T4" fmla="*/ 2 w 50"/>
                <a:gd name="T5" fmla="*/ 6 h 11"/>
                <a:gd name="T6" fmla="*/ 14 w 50"/>
                <a:gd name="T7" fmla="*/ 7 h 11"/>
                <a:gd name="T8" fmla="*/ 26 w 50"/>
                <a:gd name="T9" fmla="*/ 8 h 11"/>
                <a:gd name="T10" fmla="*/ 31 w 50"/>
                <a:gd name="T11" fmla="*/ 7 h 11"/>
                <a:gd name="T12" fmla="*/ 38 w 50"/>
                <a:gd name="T13" fmla="*/ 4 h 11"/>
                <a:gd name="T14" fmla="*/ 38 w 50"/>
                <a:gd name="T15" fmla="*/ 0 h 11"/>
                <a:gd name="T16" fmla="*/ 35 w 50"/>
                <a:gd name="T17" fmla="*/ 0 h 11"/>
                <a:gd name="T18" fmla="*/ 28 w 50"/>
                <a:gd name="T19" fmla="*/ 1 h 11"/>
                <a:gd name="T20" fmla="*/ 16 w 50"/>
                <a:gd name="T21" fmla="*/ 3 h 11"/>
                <a:gd name="T22" fmla="*/ 8 w 50"/>
                <a:gd name="T23" fmla="*/ 1 h 11"/>
                <a:gd name="T24" fmla="*/ 0 w 50"/>
                <a:gd name="T25" fmla="*/ 0 h 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0" h="11">
                  <a:moveTo>
                    <a:pt x="0" y="0"/>
                  </a:moveTo>
                  <a:lnTo>
                    <a:pt x="0" y="6"/>
                  </a:lnTo>
                  <a:lnTo>
                    <a:pt x="3" y="8"/>
                  </a:lnTo>
                  <a:lnTo>
                    <a:pt x="18" y="9"/>
                  </a:lnTo>
                  <a:lnTo>
                    <a:pt x="34" y="11"/>
                  </a:lnTo>
                  <a:lnTo>
                    <a:pt x="41" y="9"/>
                  </a:lnTo>
                  <a:lnTo>
                    <a:pt x="50" y="6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37" y="2"/>
                  </a:lnTo>
                  <a:lnTo>
                    <a:pt x="21" y="4"/>
                  </a:lnTo>
                  <a:lnTo>
                    <a:pt x="1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F8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353"/>
            <p:cNvSpPr>
              <a:spLocks/>
            </p:cNvSpPr>
            <p:nvPr/>
          </p:nvSpPr>
          <p:spPr bwMode="auto">
            <a:xfrm>
              <a:off x="589" y="533"/>
              <a:ext cx="38" cy="8"/>
            </a:xfrm>
            <a:custGeom>
              <a:avLst/>
              <a:gdLst>
                <a:gd name="T0" fmla="*/ 0 w 50"/>
                <a:gd name="T1" fmla="*/ 0 h 10"/>
                <a:gd name="T2" fmla="*/ 0 w 50"/>
                <a:gd name="T3" fmla="*/ 4 h 10"/>
                <a:gd name="T4" fmla="*/ 2 w 50"/>
                <a:gd name="T5" fmla="*/ 6 h 10"/>
                <a:gd name="T6" fmla="*/ 14 w 50"/>
                <a:gd name="T7" fmla="*/ 8 h 10"/>
                <a:gd name="T8" fmla="*/ 26 w 50"/>
                <a:gd name="T9" fmla="*/ 8 h 10"/>
                <a:gd name="T10" fmla="*/ 31 w 50"/>
                <a:gd name="T11" fmla="*/ 7 h 10"/>
                <a:gd name="T12" fmla="*/ 38 w 50"/>
                <a:gd name="T13" fmla="*/ 4 h 10"/>
                <a:gd name="T14" fmla="*/ 38 w 50"/>
                <a:gd name="T15" fmla="*/ 0 h 10"/>
                <a:gd name="T16" fmla="*/ 35 w 50"/>
                <a:gd name="T17" fmla="*/ 0 h 10"/>
                <a:gd name="T18" fmla="*/ 28 w 50"/>
                <a:gd name="T19" fmla="*/ 2 h 10"/>
                <a:gd name="T20" fmla="*/ 16 w 50"/>
                <a:gd name="T21" fmla="*/ 2 h 10"/>
                <a:gd name="T22" fmla="*/ 8 w 50"/>
                <a:gd name="T23" fmla="*/ 1 h 10"/>
                <a:gd name="T24" fmla="*/ 0 w 50"/>
                <a:gd name="T25" fmla="*/ 0 h 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0" h="10">
                  <a:moveTo>
                    <a:pt x="0" y="0"/>
                  </a:moveTo>
                  <a:lnTo>
                    <a:pt x="0" y="5"/>
                  </a:lnTo>
                  <a:lnTo>
                    <a:pt x="3" y="7"/>
                  </a:lnTo>
                  <a:lnTo>
                    <a:pt x="18" y="10"/>
                  </a:lnTo>
                  <a:lnTo>
                    <a:pt x="34" y="10"/>
                  </a:lnTo>
                  <a:lnTo>
                    <a:pt x="41" y="9"/>
                  </a:lnTo>
                  <a:lnTo>
                    <a:pt x="50" y="5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37" y="3"/>
                  </a:lnTo>
                  <a:lnTo>
                    <a:pt x="21" y="3"/>
                  </a:lnTo>
                  <a:lnTo>
                    <a:pt x="1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F8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354"/>
            <p:cNvSpPr>
              <a:spLocks/>
            </p:cNvSpPr>
            <p:nvPr/>
          </p:nvSpPr>
          <p:spPr bwMode="auto">
            <a:xfrm>
              <a:off x="590" y="1456"/>
              <a:ext cx="40" cy="9"/>
            </a:xfrm>
            <a:custGeom>
              <a:avLst/>
              <a:gdLst>
                <a:gd name="T0" fmla="*/ 0 w 51"/>
                <a:gd name="T1" fmla="*/ 0 h 11"/>
                <a:gd name="T2" fmla="*/ 0 w 51"/>
                <a:gd name="T3" fmla="*/ 6 h 11"/>
                <a:gd name="T4" fmla="*/ 4 w 51"/>
                <a:gd name="T5" fmla="*/ 7 h 11"/>
                <a:gd name="T6" fmla="*/ 15 w 51"/>
                <a:gd name="T7" fmla="*/ 9 h 11"/>
                <a:gd name="T8" fmla="*/ 27 w 51"/>
                <a:gd name="T9" fmla="*/ 9 h 11"/>
                <a:gd name="T10" fmla="*/ 33 w 51"/>
                <a:gd name="T11" fmla="*/ 7 h 11"/>
                <a:gd name="T12" fmla="*/ 40 w 51"/>
                <a:gd name="T13" fmla="*/ 6 h 11"/>
                <a:gd name="T14" fmla="*/ 40 w 51"/>
                <a:gd name="T15" fmla="*/ 0 h 11"/>
                <a:gd name="T16" fmla="*/ 38 w 51"/>
                <a:gd name="T17" fmla="*/ 2 h 11"/>
                <a:gd name="T18" fmla="*/ 29 w 51"/>
                <a:gd name="T19" fmla="*/ 3 h 11"/>
                <a:gd name="T20" fmla="*/ 18 w 51"/>
                <a:gd name="T21" fmla="*/ 3 h 11"/>
                <a:gd name="T22" fmla="*/ 9 w 51"/>
                <a:gd name="T23" fmla="*/ 2 h 11"/>
                <a:gd name="T24" fmla="*/ 0 w 51"/>
                <a:gd name="T25" fmla="*/ 0 h 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1" h="11">
                  <a:moveTo>
                    <a:pt x="0" y="0"/>
                  </a:moveTo>
                  <a:lnTo>
                    <a:pt x="0" y="7"/>
                  </a:lnTo>
                  <a:lnTo>
                    <a:pt x="5" y="9"/>
                  </a:lnTo>
                  <a:lnTo>
                    <a:pt x="19" y="11"/>
                  </a:lnTo>
                  <a:lnTo>
                    <a:pt x="35" y="11"/>
                  </a:lnTo>
                  <a:lnTo>
                    <a:pt x="42" y="9"/>
                  </a:lnTo>
                  <a:lnTo>
                    <a:pt x="51" y="7"/>
                  </a:lnTo>
                  <a:lnTo>
                    <a:pt x="51" y="0"/>
                  </a:lnTo>
                  <a:lnTo>
                    <a:pt x="48" y="2"/>
                  </a:lnTo>
                  <a:lnTo>
                    <a:pt x="37" y="4"/>
                  </a:lnTo>
                  <a:lnTo>
                    <a:pt x="23" y="4"/>
                  </a:lnTo>
                  <a:lnTo>
                    <a:pt x="1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F8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Freeform 355"/>
            <p:cNvSpPr>
              <a:spLocks/>
            </p:cNvSpPr>
            <p:nvPr/>
          </p:nvSpPr>
          <p:spPr bwMode="auto">
            <a:xfrm>
              <a:off x="590" y="1467"/>
              <a:ext cx="40" cy="8"/>
            </a:xfrm>
            <a:custGeom>
              <a:avLst/>
              <a:gdLst>
                <a:gd name="T0" fmla="*/ 0 w 51"/>
                <a:gd name="T1" fmla="*/ 0 h 11"/>
                <a:gd name="T2" fmla="*/ 0 w 51"/>
                <a:gd name="T3" fmla="*/ 5 h 11"/>
                <a:gd name="T4" fmla="*/ 4 w 51"/>
                <a:gd name="T5" fmla="*/ 7 h 11"/>
                <a:gd name="T6" fmla="*/ 15 w 51"/>
                <a:gd name="T7" fmla="*/ 8 h 11"/>
                <a:gd name="T8" fmla="*/ 27 w 51"/>
                <a:gd name="T9" fmla="*/ 8 h 11"/>
                <a:gd name="T10" fmla="*/ 33 w 51"/>
                <a:gd name="T11" fmla="*/ 8 h 11"/>
                <a:gd name="T12" fmla="*/ 40 w 51"/>
                <a:gd name="T13" fmla="*/ 5 h 11"/>
                <a:gd name="T14" fmla="*/ 40 w 51"/>
                <a:gd name="T15" fmla="*/ 0 h 11"/>
                <a:gd name="T16" fmla="*/ 38 w 51"/>
                <a:gd name="T17" fmla="*/ 1 h 11"/>
                <a:gd name="T18" fmla="*/ 29 w 51"/>
                <a:gd name="T19" fmla="*/ 3 h 11"/>
                <a:gd name="T20" fmla="*/ 18 w 51"/>
                <a:gd name="T21" fmla="*/ 3 h 11"/>
                <a:gd name="T22" fmla="*/ 9 w 51"/>
                <a:gd name="T23" fmla="*/ 3 h 11"/>
                <a:gd name="T24" fmla="*/ 0 w 51"/>
                <a:gd name="T25" fmla="*/ 0 h 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1" h="11">
                  <a:moveTo>
                    <a:pt x="0" y="0"/>
                  </a:moveTo>
                  <a:lnTo>
                    <a:pt x="0" y="7"/>
                  </a:lnTo>
                  <a:lnTo>
                    <a:pt x="5" y="9"/>
                  </a:lnTo>
                  <a:lnTo>
                    <a:pt x="19" y="11"/>
                  </a:lnTo>
                  <a:lnTo>
                    <a:pt x="35" y="11"/>
                  </a:lnTo>
                  <a:lnTo>
                    <a:pt x="42" y="11"/>
                  </a:lnTo>
                  <a:lnTo>
                    <a:pt x="51" y="7"/>
                  </a:lnTo>
                  <a:lnTo>
                    <a:pt x="51" y="0"/>
                  </a:lnTo>
                  <a:lnTo>
                    <a:pt x="48" y="2"/>
                  </a:lnTo>
                  <a:lnTo>
                    <a:pt x="37" y="4"/>
                  </a:lnTo>
                  <a:lnTo>
                    <a:pt x="23" y="4"/>
                  </a:lnTo>
                  <a:lnTo>
                    <a:pt x="1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F8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94" name="Group 388"/>
          <p:cNvGrpSpPr>
            <a:grpSpLocks/>
          </p:cNvGrpSpPr>
          <p:nvPr/>
        </p:nvGrpSpPr>
        <p:grpSpPr bwMode="auto">
          <a:xfrm>
            <a:off x="1054100" y="782638"/>
            <a:ext cx="95250" cy="1797050"/>
            <a:chOff x="664" y="493"/>
            <a:chExt cx="60" cy="1132"/>
          </a:xfrm>
        </p:grpSpPr>
        <p:sp>
          <p:nvSpPr>
            <p:cNvPr id="3117" name="Freeform 356"/>
            <p:cNvSpPr>
              <a:spLocks/>
            </p:cNvSpPr>
            <p:nvPr/>
          </p:nvSpPr>
          <p:spPr bwMode="auto">
            <a:xfrm>
              <a:off x="664" y="1502"/>
              <a:ext cx="60" cy="123"/>
            </a:xfrm>
            <a:custGeom>
              <a:avLst/>
              <a:gdLst>
                <a:gd name="T0" fmla="*/ 60 w 76"/>
                <a:gd name="T1" fmla="*/ 2 h 162"/>
                <a:gd name="T2" fmla="*/ 57 w 76"/>
                <a:gd name="T3" fmla="*/ 38 h 162"/>
                <a:gd name="T4" fmla="*/ 53 w 76"/>
                <a:gd name="T5" fmla="*/ 65 h 162"/>
                <a:gd name="T6" fmla="*/ 49 w 76"/>
                <a:gd name="T7" fmla="*/ 87 h 162"/>
                <a:gd name="T8" fmla="*/ 46 w 76"/>
                <a:gd name="T9" fmla="*/ 103 h 162"/>
                <a:gd name="T10" fmla="*/ 42 w 76"/>
                <a:gd name="T11" fmla="*/ 113 h 162"/>
                <a:gd name="T12" fmla="*/ 39 w 76"/>
                <a:gd name="T13" fmla="*/ 118 h 162"/>
                <a:gd name="T14" fmla="*/ 37 w 76"/>
                <a:gd name="T15" fmla="*/ 123 h 162"/>
                <a:gd name="T16" fmla="*/ 0 w 76"/>
                <a:gd name="T17" fmla="*/ 123 h 162"/>
                <a:gd name="T18" fmla="*/ 9 w 76"/>
                <a:gd name="T19" fmla="*/ 104 h 162"/>
                <a:gd name="T20" fmla="*/ 18 w 76"/>
                <a:gd name="T21" fmla="*/ 84 h 162"/>
                <a:gd name="T22" fmla="*/ 24 w 76"/>
                <a:gd name="T23" fmla="*/ 64 h 162"/>
                <a:gd name="T24" fmla="*/ 28 w 76"/>
                <a:gd name="T25" fmla="*/ 43 h 162"/>
                <a:gd name="T26" fmla="*/ 32 w 76"/>
                <a:gd name="T27" fmla="*/ 12 h 162"/>
                <a:gd name="T28" fmla="*/ 32 w 76"/>
                <a:gd name="T29" fmla="*/ 0 h 162"/>
                <a:gd name="T30" fmla="*/ 60 w 76"/>
                <a:gd name="T31" fmla="*/ 2 h 16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76" h="162">
                  <a:moveTo>
                    <a:pt x="76" y="2"/>
                  </a:moveTo>
                  <a:lnTo>
                    <a:pt x="72" y="50"/>
                  </a:lnTo>
                  <a:lnTo>
                    <a:pt x="67" y="86"/>
                  </a:lnTo>
                  <a:lnTo>
                    <a:pt x="62" y="114"/>
                  </a:lnTo>
                  <a:lnTo>
                    <a:pt x="58" y="135"/>
                  </a:lnTo>
                  <a:lnTo>
                    <a:pt x="53" y="149"/>
                  </a:lnTo>
                  <a:lnTo>
                    <a:pt x="49" y="156"/>
                  </a:lnTo>
                  <a:lnTo>
                    <a:pt x="47" y="162"/>
                  </a:lnTo>
                  <a:lnTo>
                    <a:pt x="0" y="162"/>
                  </a:lnTo>
                  <a:lnTo>
                    <a:pt x="12" y="137"/>
                  </a:lnTo>
                  <a:lnTo>
                    <a:pt x="23" y="110"/>
                  </a:lnTo>
                  <a:lnTo>
                    <a:pt x="30" y="84"/>
                  </a:lnTo>
                  <a:lnTo>
                    <a:pt x="35" y="57"/>
                  </a:lnTo>
                  <a:lnTo>
                    <a:pt x="40" y="16"/>
                  </a:lnTo>
                  <a:lnTo>
                    <a:pt x="40" y="0"/>
                  </a:lnTo>
                  <a:lnTo>
                    <a:pt x="76" y="2"/>
                  </a:lnTo>
                  <a:close/>
                </a:path>
              </a:pathLst>
            </a:custGeom>
            <a:solidFill>
              <a:srgbClr val="9C14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357"/>
            <p:cNvSpPr>
              <a:spLocks/>
            </p:cNvSpPr>
            <p:nvPr/>
          </p:nvSpPr>
          <p:spPr bwMode="auto">
            <a:xfrm>
              <a:off x="675" y="493"/>
              <a:ext cx="33" cy="9"/>
            </a:xfrm>
            <a:custGeom>
              <a:avLst/>
              <a:gdLst>
                <a:gd name="T0" fmla="*/ 0 w 42"/>
                <a:gd name="T1" fmla="*/ 8 h 13"/>
                <a:gd name="T2" fmla="*/ 18 w 42"/>
                <a:gd name="T3" fmla="*/ 9 h 13"/>
                <a:gd name="T4" fmla="*/ 33 w 42"/>
                <a:gd name="T5" fmla="*/ 8 h 13"/>
                <a:gd name="T6" fmla="*/ 33 w 42"/>
                <a:gd name="T7" fmla="*/ 6 h 13"/>
                <a:gd name="T8" fmla="*/ 33 w 42"/>
                <a:gd name="T9" fmla="*/ 6 h 13"/>
                <a:gd name="T10" fmla="*/ 20 w 42"/>
                <a:gd name="T11" fmla="*/ 1 h 13"/>
                <a:gd name="T12" fmla="*/ 9 w 42"/>
                <a:gd name="T13" fmla="*/ 0 h 13"/>
                <a:gd name="T14" fmla="*/ 6 w 42"/>
                <a:gd name="T15" fmla="*/ 0 h 13"/>
                <a:gd name="T16" fmla="*/ 4 w 42"/>
                <a:gd name="T17" fmla="*/ 1 h 13"/>
                <a:gd name="T18" fmla="*/ 0 w 42"/>
                <a:gd name="T19" fmla="*/ 8 h 1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2" h="13">
                  <a:moveTo>
                    <a:pt x="0" y="11"/>
                  </a:moveTo>
                  <a:lnTo>
                    <a:pt x="23" y="13"/>
                  </a:lnTo>
                  <a:lnTo>
                    <a:pt x="42" y="11"/>
                  </a:lnTo>
                  <a:lnTo>
                    <a:pt x="42" y="9"/>
                  </a:lnTo>
                  <a:lnTo>
                    <a:pt x="42" y="8"/>
                  </a:lnTo>
                  <a:lnTo>
                    <a:pt x="25" y="2"/>
                  </a:lnTo>
                  <a:lnTo>
                    <a:pt x="12" y="0"/>
                  </a:lnTo>
                  <a:lnTo>
                    <a:pt x="7" y="0"/>
                  </a:lnTo>
                  <a:lnTo>
                    <a:pt x="5" y="2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9C14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95" name="Freeform 362"/>
          <p:cNvSpPr>
            <a:spLocks/>
          </p:cNvSpPr>
          <p:nvPr/>
        </p:nvSpPr>
        <p:spPr bwMode="auto">
          <a:xfrm>
            <a:off x="1066800" y="858838"/>
            <a:ext cx="1922463" cy="1423987"/>
          </a:xfrm>
          <a:custGeom>
            <a:avLst/>
            <a:gdLst>
              <a:gd name="T0" fmla="*/ 1922463 w 1541"/>
              <a:gd name="T1" fmla="*/ 1362650 h 1184"/>
              <a:gd name="T2" fmla="*/ 1922463 w 1541"/>
              <a:gd name="T3" fmla="*/ 1362650 h 1184"/>
              <a:gd name="T4" fmla="*/ 1922463 w 1541"/>
              <a:gd name="T5" fmla="*/ 1375879 h 1184"/>
              <a:gd name="T6" fmla="*/ 1914978 w 1541"/>
              <a:gd name="T7" fmla="*/ 1385501 h 1184"/>
              <a:gd name="T8" fmla="*/ 1908740 w 1541"/>
              <a:gd name="T9" fmla="*/ 1396325 h 1184"/>
              <a:gd name="T10" fmla="*/ 1897512 w 1541"/>
              <a:gd name="T11" fmla="*/ 1404744 h 1184"/>
              <a:gd name="T12" fmla="*/ 1886284 w 1541"/>
              <a:gd name="T13" fmla="*/ 1414365 h 1184"/>
              <a:gd name="T14" fmla="*/ 1873809 w 1541"/>
              <a:gd name="T15" fmla="*/ 1417974 h 1184"/>
              <a:gd name="T16" fmla="*/ 1857591 w 1541"/>
              <a:gd name="T17" fmla="*/ 1422784 h 1184"/>
              <a:gd name="T18" fmla="*/ 1840125 w 1541"/>
              <a:gd name="T19" fmla="*/ 1423987 h 1184"/>
              <a:gd name="T20" fmla="*/ 84833 w 1541"/>
              <a:gd name="T21" fmla="*/ 1423987 h 1184"/>
              <a:gd name="T22" fmla="*/ 84833 w 1541"/>
              <a:gd name="T23" fmla="*/ 1423987 h 1184"/>
              <a:gd name="T24" fmla="*/ 66120 w 1541"/>
              <a:gd name="T25" fmla="*/ 1422784 h 1184"/>
              <a:gd name="T26" fmla="*/ 51149 w 1541"/>
              <a:gd name="T27" fmla="*/ 1417974 h 1184"/>
              <a:gd name="T28" fmla="*/ 37426 w 1541"/>
              <a:gd name="T29" fmla="*/ 1414365 h 1184"/>
              <a:gd name="T30" fmla="*/ 24951 w 1541"/>
              <a:gd name="T31" fmla="*/ 1404744 h 1184"/>
              <a:gd name="T32" fmla="*/ 16218 w 1541"/>
              <a:gd name="T33" fmla="*/ 1396325 h 1184"/>
              <a:gd name="T34" fmla="*/ 7485 w 1541"/>
              <a:gd name="T35" fmla="*/ 1385501 h 1184"/>
              <a:gd name="T36" fmla="*/ 2495 w 1541"/>
              <a:gd name="T37" fmla="*/ 1375879 h 1184"/>
              <a:gd name="T38" fmla="*/ 0 w 1541"/>
              <a:gd name="T39" fmla="*/ 1362650 h 1184"/>
              <a:gd name="T40" fmla="*/ 0 w 1541"/>
              <a:gd name="T41" fmla="*/ 62540 h 1184"/>
              <a:gd name="T42" fmla="*/ 0 w 1541"/>
              <a:gd name="T43" fmla="*/ 62540 h 1184"/>
              <a:gd name="T44" fmla="*/ 2495 w 1541"/>
              <a:gd name="T45" fmla="*/ 49310 h 1184"/>
              <a:gd name="T46" fmla="*/ 7485 w 1541"/>
              <a:gd name="T47" fmla="*/ 38486 h 1184"/>
              <a:gd name="T48" fmla="*/ 16218 w 1541"/>
              <a:gd name="T49" fmla="*/ 27662 h 1184"/>
              <a:gd name="T50" fmla="*/ 24951 w 1541"/>
              <a:gd name="T51" fmla="*/ 19243 h 1184"/>
              <a:gd name="T52" fmla="*/ 37426 w 1541"/>
              <a:gd name="T53" fmla="*/ 10824 h 1184"/>
              <a:gd name="T54" fmla="*/ 51149 w 1541"/>
              <a:gd name="T55" fmla="*/ 7216 h 1184"/>
              <a:gd name="T56" fmla="*/ 66120 w 1541"/>
              <a:gd name="T57" fmla="*/ 2405 h 1184"/>
              <a:gd name="T58" fmla="*/ 84833 w 1541"/>
              <a:gd name="T59" fmla="*/ 0 h 1184"/>
              <a:gd name="T60" fmla="*/ 1840125 w 1541"/>
              <a:gd name="T61" fmla="*/ 0 h 1184"/>
              <a:gd name="T62" fmla="*/ 1840125 w 1541"/>
              <a:gd name="T63" fmla="*/ 0 h 1184"/>
              <a:gd name="T64" fmla="*/ 1857591 w 1541"/>
              <a:gd name="T65" fmla="*/ 2405 h 1184"/>
              <a:gd name="T66" fmla="*/ 1873809 w 1541"/>
              <a:gd name="T67" fmla="*/ 7216 h 1184"/>
              <a:gd name="T68" fmla="*/ 1886284 w 1541"/>
              <a:gd name="T69" fmla="*/ 10824 h 1184"/>
              <a:gd name="T70" fmla="*/ 1897512 w 1541"/>
              <a:gd name="T71" fmla="*/ 19243 h 1184"/>
              <a:gd name="T72" fmla="*/ 1908740 w 1541"/>
              <a:gd name="T73" fmla="*/ 27662 h 1184"/>
              <a:gd name="T74" fmla="*/ 1914978 w 1541"/>
              <a:gd name="T75" fmla="*/ 38486 h 1184"/>
              <a:gd name="T76" fmla="*/ 1922463 w 1541"/>
              <a:gd name="T77" fmla="*/ 49310 h 1184"/>
              <a:gd name="T78" fmla="*/ 1922463 w 1541"/>
              <a:gd name="T79" fmla="*/ 62540 h 1184"/>
              <a:gd name="T80" fmla="*/ 1922463 w 1541"/>
              <a:gd name="T81" fmla="*/ 1362650 h 118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541" h="1184">
                <a:moveTo>
                  <a:pt x="1541" y="1133"/>
                </a:moveTo>
                <a:lnTo>
                  <a:pt x="1541" y="1133"/>
                </a:lnTo>
                <a:lnTo>
                  <a:pt x="1541" y="1144"/>
                </a:lnTo>
                <a:lnTo>
                  <a:pt x="1535" y="1152"/>
                </a:lnTo>
                <a:lnTo>
                  <a:pt x="1530" y="1161"/>
                </a:lnTo>
                <a:lnTo>
                  <a:pt x="1521" y="1168"/>
                </a:lnTo>
                <a:lnTo>
                  <a:pt x="1512" y="1176"/>
                </a:lnTo>
                <a:lnTo>
                  <a:pt x="1502" y="1179"/>
                </a:lnTo>
                <a:lnTo>
                  <a:pt x="1489" y="1183"/>
                </a:lnTo>
                <a:lnTo>
                  <a:pt x="1475" y="1184"/>
                </a:lnTo>
                <a:lnTo>
                  <a:pt x="68" y="1184"/>
                </a:lnTo>
                <a:lnTo>
                  <a:pt x="53" y="1183"/>
                </a:lnTo>
                <a:lnTo>
                  <a:pt x="41" y="1179"/>
                </a:lnTo>
                <a:lnTo>
                  <a:pt x="30" y="1176"/>
                </a:lnTo>
                <a:lnTo>
                  <a:pt x="20" y="1168"/>
                </a:lnTo>
                <a:lnTo>
                  <a:pt x="13" y="1161"/>
                </a:lnTo>
                <a:lnTo>
                  <a:pt x="6" y="1152"/>
                </a:lnTo>
                <a:lnTo>
                  <a:pt x="2" y="1144"/>
                </a:lnTo>
                <a:lnTo>
                  <a:pt x="0" y="1133"/>
                </a:lnTo>
                <a:lnTo>
                  <a:pt x="0" y="52"/>
                </a:lnTo>
                <a:lnTo>
                  <a:pt x="2" y="41"/>
                </a:lnTo>
                <a:lnTo>
                  <a:pt x="6" y="32"/>
                </a:lnTo>
                <a:lnTo>
                  <a:pt x="13" y="23"/>
                </a:lnTo>
                <a:lnTo>
                  <a:pt x="20" y="16"/>
                </a:lnTo>
                <a:lnTo>
                  <a:pt x="30" y="9"/>
                </a:lnTo>
                <a:lnTo>
                  <a:pt x="41" y="6"/>
                </a:lnTo>
                <a:lnTo>
                  <a:pt x="53" y="2"/>
                </a:lnTo>
                <a:lnTo>
                  <a:pt x="68" y="0"/>
                </a:lnTo>
                <a:lnTo>
                  <a:pt x="1475" y="0"/>
                </a:lnTo>
                <a:lnTo>
                  <a:pt x="1489" y="2"/>
                </a:lnTo>
                <a:lnTo>
                  <a:pt x="1502" y="6"/>
                </a:lnTo>
                <a:lnTo>
                  <a:pt x="1512" y="9"/>
                </a:lnTo>
                <a:lnTo>
                  <a:pt x="1521" y="16"/>
                </a:lnTo>
                <a:lnTo>
                  <a:pt x="1530" y="23"/>
                </a:lnTo>
                <a:lnTo>
                  <a:pt x="1535" y="32"/>
                </a:lnTo>
                <a:lnTo>
                  <a:pt x="1541" y="41"/>
                </a:lnTo>
                <a:lnTo>
                  <a:pt x="1541" y="52"/>
                </a:lnTo>
                <a:lnTo>
                  <a:pt x="1541" y="1133"/>
                </a:lnTo>
                <a:close/>
              </a:path>
            </a:pathLst>
          </a:custGeom>
          <a:noFill/>
          <a:ln w="11113">
            <a:solidFill>
              <a:srgbClr val="F4F3B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" name="Text Box 83"/>
          <p:cNvSpPr txBox="1">
            <a:spLocks noChangeArrowheads="1"/>
          </p:cNvSpPr>
          <p:nvPr/>
        </p:nvSpPr>
        <p:spPr bwMode="auto">
          <a:xfrm>
            <a:off x="444500" y="2825750"/>
            <a:ext cx="3063875" cy="655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>
                <a:solidFill>
                  <a:srgbClr val="000000"/>
                </a:solidFill>
              </a:rPr>
              <a:t>Book Clip Art</a:t>
            </a:r>
            <a:endParaRPr lang="en-GB" altLang="en-US" b="1">
              <a:solidFill>
                <a:srgbClr val="000000"/>
              </a:solidFill>
            </a:endParaRPr>
          </a:p>
        </p:txBody>
      </p:sp>
      <p:sp>
        <p:nvSpPr>
          <p:cNvPr id="3097" name="Freeform 392"/>
          <p:cNvSpPr>
            <a:spLocks/>
          </p:cNvSpPr>
          <p:nvPr/>
        </p:nvSpPr>
        <p:spPr bwMode="auto">
          <a:xfrm>
            <a:off x="6002338" y="847725"/>
            <a:ext cx="2368550" cy="2051050"/>
          </a:xfrm>
          <a:custGeom>
            <a:avLst/>
            <a:gdLst>
              <a:gd name="T0" fmla="*/ 117475 w 1492"/>
              <a:gd name="T1" fmla="*/ 1973263 h 1292"/>
              <a:gd name="T2" fmla="*/ 41275 w 1492"/>
              <a:gd name="T3" fmla="*/ 1976438 h 1292"/>
              <a:gd name="T4" fmla="*/ 0 w 1492"/>
              <a:gd name="T5" fmla="*/ 1957388 h 1292"/>
              <a:gd name="T6" fmla="*/ 26988 w 1492"/>
              <a:gd name="T7" fmla="*/ 155575 h 1292"/>
              <a:gd name="T8" fmla="*/ 74613 w 1492"/>
              <a:gd name="T9" fmla="*/ 136525 h 1292"/>
              <a:gd name="T10" fmla="*/ 130175 w 1492"/>
              <a:gd name="T11" fmla="*/ 131763 h 1292"/>
              <a:gd name="T12" fmla="*/ 136525 w 1492"/>
              <a:gd name="T13" fmla="*/ 42863 h 1292"/>
              <a:gd name="T14" fmla="*/ 147638 w 1492"/>
              <a:gd name="T15" fmla="*/ 39688 h 1292"/>
              <a:gd name="T16" fmla="*/ 160338 w 1492"/>
              <a:gd name="T17" fmla="*/ 39688 h 1292"/>
              <a:gd name="T18" fmla="*/ 201613 w 1492"/>
              <a:gd name="T19" fmla="*/ 42863 h 1292"/>
              <a:gd name="T20" fmla="*/ 260350 w 1492"/>
              <a:gd name="T21" fmla="*/ 53975 h 1292"/>
              <a:gd name="T22" fmla="*/ 263525 w 1492"/>
              <a:gd name="T23" fmla="*/ 0 h 1292"/>
              <a:gd name="T24" fmla="*/ 473075 w 1492"/>
              <a:gd name="T25" fmla="*/ 19050 h 1292"/>
              <a:gd name="T26" fmla="*/ 658813 w 1492"/>
              <a:gd name="T27" fmla="*/ 46038 h 1292"/>
              <a:gd name="T28" fmla="*/ 819150 w 1492"/>
              <a:gd name="T29" fmla="*/ 71438 h 1292"/>
              <a:gd name="T30" fmla="*/ 952500 w 1492"/>
              <a:gd name="T31" fmla="*/ 96838 h 1292"/>
              <a:gd name="T32" fmla="*/ 1057275 w 1492"/>
              <a:gd name="T33" fmla="*/ 117475 h 1292"/>
              <a:gd name="T34" fmla="*/ 1135063 w 1492"/>
              <a:gd name="T35" fmla="*/ 136525 h 1292"/>
              <a:gd name="T36" fmla="*/ 1196975 w 1492"/>
              <a:gd name="T37" fmla="*/ 152400 h 1292"/>
              <a:gd name="T38" fmla="*/ 1217613 w 1492"/>
              <a:gd name="T39" fmla="*/ 147638 h 1292"/>
              <a:gd name="T40" fmla="*/ 1258888 w 1492"/>
              <a:gd name="T41" fmla="*/ 139700 h 1292"/>
              <a:gd name="T42" fmla="*/ 1395413 w 1492"/>
              <a:gd name="T43" fmla="*/ 131763 h 1292"/>
              <a:gd name="T44" fmla="*/ 1581150 w 1492"/>
              <a:gd name="T45" fmla="*/ 123825 h 1292"/>
              <a:gd name="T46" fmla="*/ 1785938 w 1492"/>
              <a:gd name="T47" fmla="*/ 120650 h 1292"/>
              <a:gd name="T48" fmla="*/ 2166938 w 1492"/>
              <a:gd name="T49" fmla="*/ 117475 h 1292"/>
              <a:gd name="T50" fmla="*/ 2338388 w 1492"/>
              <a:gd name="T51" fmla="*/ 117475 h 1292"/>
              <a:gd name="T52" fmla="*/ 2347913 w 1492"/>
              <a:gd name="T53" fmla="*/ 136525 h 1292"/>
              <a:gd name="T54" fmla="*/ 2368550 w 1492"/>
              <a:gd name="T55" fmla="*/ 152400 h 1292"/>
              <a:gd name="T56" fmla="*/ 2368550 w 1492"/>
              <a:gd name="T57" fmla="*/ 1992313 h 1292"/>
              <a:gd name="T58" fmla="*/ 2352675 w 1492"/>
              <a:gd name="T59" fmla="*/ 2000250 h 1292"/>
              <a:gd name="T60" fmla="*/ 1200150 w 1492"/>
              <a:gd name="T61" fmla="*/ 1976438 h 1292"/>
              <a:gd name="T62" fmla="*/ 223838 w 1492"/>
              <a:gd name="T63" fmla="*/ 2051050 h 1292"/>
              <a:gd name="T64" fmla="*/ 223838 w 1492"/>
              <a:gd name="T65" fmla="*/ 2019300 h 1292"/>
              <a:gd name="T66" fmla="*/ 112713 w 1492"/>
              <a:gd name="T67" fmla="*/ 2035175 h 1292"/>
              <a:gd name="T68" fmla="*/ 112713 w 1492"/>
              <a:gd name="T69" fmla="*/ 2016125 h 1292"/>
              <a:gd name="T70" fmla="*/ 117475 w 1492"/>
              <a:gd name="T71" fmla="*/ 1973263 h 12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492" h="1292">
                <a:moveTo>
                  <a:pt x="74" y="1243"/>
                </a:moveTo>
                <a:lnTo>
                  <a:pt x="26" y="1245"/>
                </a:lnTo>
                <a:lnTo>
                  <a:pt x="0" y="1233"/>
                </a:lnTo>
                <a:lnTo>
                  <a:pt x="17" y="98"/>
                </a:lnTo>
                <a:lnTo>
                  <a:pt x="47" y="86"/>
                </a:lnTo>
                <a:lnTo>
                  <a:pt x="82" y="83"/>
                </a:lnTo>
                <a:lnTo>
                  <a:pt x="86" y="27"/>
                </a:lnTo>
                <a:lnTo>
                  <a:pt x="93" y="25"/>
                </a:lnTo>
                <a:lnTo>
                  <a:pt x="101" y="25"/>
                </a:lnTo>
                <a:lnTo>
                  <a:pt x="127" y="27"/>
                </a:lnTo>
                <a:lnTo>
                  <a:pt x="164" y="34"/>
                </a:lnTo>
                <a:lnTo>
                  <a:pt x="166" y="0"/>
                </a:lnTo>
                <a:lnTo>
                  <a:pt x="298" y="12"/>
                </a:lnTo>
                <a:lnTo>
                  <a:pt x="415" y="29"/>
                </a:lnTo>
                <a:lnTo>
                  <a:pt x="516" y="45"/>
                </a:lnTo>
                <a:lnTo>
                  <a:pt x="600" y="61"/>
                </a:lnTo>
                <a:lnTo>
                  <a:pt x="666" y="74"/>
                </a:lnTo>
                <a:lnTo>
                  <a:pt x="715" y="86"/>
                </a:lnTo>
                <a:lnTo>
                  <a:pt x="754" y="96"/>
                </a:lnTo>
                <a:lnTo>
                  <a:pt x="767" y="93"/>
                </a:lnTo>
                <a:lnTo>
                  <a:pt x="793" y="88"/>
                </a:lnTo>
                <a:lnTo>
                  <a:pt x="879" y="83"/>
                </a:lnTo>
                <a:lnTo>
                  <a:pt x="996" y="78"/>
                </a:lnTo>
                <a:lnTo>
                  <a:pt x="1125" y="76"/>
                </a:lnTo>
                <a:lnTo>
                  <a:pt x="1365" y="74"/>
                </a:lnTo>
                <a:lnTo>
                  <a:pt x="1473" y="74"/>
                </a:lnTo>
                <a:lnTo>
                  <a:pt x="1479" y="86"/>
                </a:lnTo>
                <a:lnTo>
                  <a:pt x="1492" y="96"/>
                </a:lnTo>
                <a:lnTo>
                  <a:pt x="1492" y="1255"/>
                </a:lnTo>
                <a:lnTo>
                  <a:pt x="1482" y="1260"/>
                </a:lnTo>
                <a:lnTo>
                  <a:pt x="756" y="1245"/>
                </a:lnTo>
                <a:lnTo>
                  <a:pt x="141" y="1292"/>
                </a:lnTo>
                <a:lnTo>
                  <a:pt x="141" y="1272"/>
                </a:lnTo>
                <a:lnTo>
                  <a:pt x="71" y="1282"/>
                </a:lnTo>
                <a:lnTo>
                  <a:pt x="71" y="1270"/>
                </a:lnTo>
                <a:lnTo>
                  <a:pt x="74" y="1243"/>
                </a:lnTo>
                <a:close/>
              </a:path>
            </a:pathLst>
          </a:custGeom>
          <a:solidFill>
            <a:srgbClr val="E9ED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98" name="Group 403"/>
          <p:cNvGrpSpPr>
            <a:grpSpLocks/>
          </p:cNvGrpSpPr>
          <p:nvPr/>
        </p:nvGrpSpPr>
        <p:grpSpPr bwMode="auto">
          <a:xfrm>
            <a:off x="6057900" y="904875"/>
            <a:ext cx="2297113" cy="1993900"/>
            <a:chOff x="3816" y="570"/>
            <a:chExt cx="1447" cy="1256"/>
          </a:xfrm>
        </p:grpSpPr>
        <p:sp>
          <p:nvSpPr>
            <p:cNvPr id="3107" name="Freeform 393"/>
            <p:cNvSpPr>
              <a:spLocks/>
            </p:cNvSpPr>
            <p:nvPr/>
          </p:nvSpPr>
          <p:spPr bwMode="auto">
            <a:xfrm>
              <a:off x="3922" y="571"/>
              <a:ext cx="23" cy="1255"/>
            </a:xfrm>
            <a:custGeom>
              <a:avLst/>
              <a:gdLst>
                <a:gd name="T0" fmla="*/ 23 w 23"/>
                <a:gd name="T1" fmla="*/ 0 h 1255"/>
                <a:gd name="T2" fmla="*/ 21 w 23"/>
                <a:gd name="T3" fmla="*/ 2 h 1255"/>
                <a:gd name="T4" fmla="*/ 0 w 23"/>
                <a:gd name="T5" fmla="*/ 1255 h 1255"/>
                <a:gd name="T6" fmla="*/ 8 w 23"/>
                <a:gd name="T7" fmla="*/ 1255 h 1255"/>
                <a:gd name="T8" fmla="*/ 23 w 23"/>
                <a:gd name="T9" fmla="*/ 0 h 1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" h="1255">
                  <a:moveTo>
                    <a:pt x="23" y="0"/>
                  </a:moveTo>
                  <a:lnTo>
                    <a:pt x="21" y="2"/>
                  </a:lnTo>
                  <a:lnTo>
                    <a:pt x="0" y="1255"/>
                  </a:lnTo>
                  <a:lnTo>
                    <a:pt x="8" y="125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E9E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394"/>
            <p:cNvSpPr>
              <a:spLocks/>
            </p:cNvSpPr>
            <p:nvPr/>
          </p:nvSpPr>
          <p:spPr bwMode="auto">
            <a:xfrm>
              <a:off x="3818" y="620"/>
              <a:ext cx="10" cy="1157"/>
            </a:xfrm>
            <a:custGeom>
              <a:avLst/>
              <a:gdLst>
                <a:gd name="T0" fmla="*/ 4 w 10"/>
                <a:gd name="T1" fmla="*/ 2 h 1157"/>
                <a:gd name="T2" fmla="*/ 0 w 10"/>
                <a:gd name="T3" fmla="*/ 1157 h 1157"/>
                <a:gd name="T4" fmla="*/ 0 w 10"/>
                <a:gd name="T5" fmla="*/ 1155 h 1157"/>
                <a:gd name="T6" fmla="*/ 10 w 10"/>
                <a:gd name="T7" fmla="*/ 0 h 1157"/>
                <a:gd name="T8" fmla="*/ 4 w 10"/>
                <a:gd name="T9" fmla="*/ 2 h 11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1157">
                  <a:moveTo>
                    <a:pt x="4" y="2"/>
                  </a:moveTo>
                  <a:lnTo>
                    <a:pt x="0" y="1157"/>
                  </a:lnTo>
                  <a:lnTo>
                    <a:pt x="0" y="1155"/>
                  </a:lnTo>
                  <a:lnTo>
                    <a:pt x="10" y="0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E9E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Freeform 395"/>
            <p:cNvSpPr>
              <a:spLocks/>
            </p:cNvSpPr>
            <p:nvPr/>
          </p:nvSpPr>
          <p:spPr bwMode="auto">
            <a:xfrm>
              <a:off x="3920" y="570"/>
              <a:ext cx="24" cy="1254"/>
            </a:xfrm>
            <a:custGeom>
              <a:avLst/>
              <a:gdLst>
                <a:gd name="T0" fmla="*/ 24 w 24"/>
                <a:gd name="T1" fmla="*/ 0 h 1254"/>
                <a:gd name="T2" fmla="*/ 22 w 24"/>
                <a:gd name="T3" fmla="*/ 2 h 1254"/>
                <a:gd name="T4" fmla="*/ 0 w 24"/>
                <a:gd name="T5" fmla="*/ 1254 h 1254"/>
                <a:gd name="T6" fmla="*/ 9 w 24"/>
                <a:gd name="T7" fmla="*/ 1254 h 1254"/>
                <a:gd name="T8" fmla="*/ 24 w 24"/>
                <a:gd name="T9" fmla="*/ 0 h 1254"/>
                <a:gd name="T10" fmla="*/ 24 w 24"/>
                <a:gd name="T11" fmla="*/ 0 h 1254"/>
                <a:gd name="T12" fmla="*/ 24 w 24"/>
                <a:gd name="T13" fmla="*/ 0 h 12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1254">
                  <a:moveTo>
                    <a:pt x="24" y="0"/>
                  </a:moveTo>
                  <a:lnTo>
                    <a:pt x="22" y="2"/>
                  </a:lnTo>
                  <a:lnTo>
                    <a:pt x="0" y="1254"/>
                  </a:lnTo>
                  <a:lnTo>
                    <a:pt x="9" y="1254"/>
                  </a:lnTo>
                  <a:lnTo>
                    <a:pt x="24" y="0"/>
                  </a:lnTo>
                  <a:close/>
                </a:path>
              </a:pathLst>
            </a:custGeom>
            <a:noFill/>
            <a:ln w="4763">
              <a:solidFill>
                <a:srgbClr val="41404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396"/>
            <p:cNvSpPr>
              <a:spLocks/>
            </p:cNvSpPr>
            <p:nvPr/>
          </p:nvSpPr>
          <p:spPr bwMode="auto">
            <a:xfrm>
              <a:off x="3816" y="619"/>
              <a:ext cx="11" cy="1156"/>
            </a:xfrm>
            <a:custGeom>
              <a:avLst/>
              <a:gdLst>
                <a:gd name="T0" fmla="*/ 4 w 11"/>
                <a:gd name="T1" fmla="*/ 2 h 1156"/>
                <a:gd name="T2" fmla="*/ 0 w 11"/>
                <a:gd name="T3" fmla="*/ 1156 h 1156"/>
                <a:gd name="T4" fmla="*/ 0 w 11"/>
                <a:gd name="T5" fmla="*/ 1154 h 1156"/>
                <a:gd name="T6" fmla="*/ 0 w 11"/>
                <a:gd name="T7" fmla="*/ 1154 h 1156"/>
                <a:gd name="T8" fmla="*/ 11 w 11"/>
                <a:gd name="T9" fmla="*/ 0 h 1156"/>
                <a:gd name="T10" fmla="*/ 4 w 11"/>
                <a:gd name="T11" fmla="*/ 2 h 1156"/>
                <a:gd name="T12" fmla="*/ 4 w 11"/>
                <a:gd name="T13" fmla="*/ 2 h 11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" h="1156">
                  <a:moveTo>
                    <a:pt x="4" y="2"/>
                  </a:moveTo>
                  <a:lnTo>
                    <a:pt x="0" y="1156"/>
                  </a:lnTo>
                  <a:lnTo>
                    <a:pt x="0" y="1154"/>
                  </a:lnTo>
                  <a:lnTo>
                    <a:pt x="11" y="0"/>
                  </a:lnTo>
                  <a:lnTo>
                    <a:pt x="4" y="2"/>
                  </a:lnTo>
                  <a:close/>
                </a:path>
              </a:pathLst>
            </a:custGeom>
            <a:noFill/>
            <a:ln w="4763">
              <a:solidFill>
                <a:srgbClr val="41404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397"/>
            <p:cNvSpPr>
              <a:spLocks/>
            </p:cNvSpPr>
            <p:nvPr/>
          </p:nvSpPr>
          <p:spPr bwMode="auto">
            <a:xfrm>
              <a:off x="5252" y="608"/>
              <a:ext cx="11" cy="1193"/>
            </a:xfrm>
            <a:custGeom>
              <a:avLst/>
              <a:gdLst>
                <a:gd name="T0" fmla="*/ 2 w 11"/>
                <a:gd name="T1" fmla="*/ 0 h 1193"/>
                <a:gd name="T2" fmla="*/ 0 w 11"/>
                <a:gd name="T3" fmla="*/ 0 h 1193"/>
                <a:gd name="T4" fmla="*/ 8 w 11"/>
                <a:gd name="T5" fmla="*/ 1193 h 1193"/>
                <a:gd name="T6" fmla="*/ 11 w 11"/>
                <a:gd name="T7" fmla="*/ 1181 h 1193"/>
                <a:gd name="T8" fmla="*/ 2 w 11"/>
                <a:gd name="T9" fmla="*/ 0 h 11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1193">
                  <a:moveTo>
                    <a:pt x="2" y="0"/>
                  </a:moveTo>
                  <a:lnTo>
                    <a:pt x="0" y="0"/>
                  </a:lnTo>
                  <a:lnTo>
                    <a:pt x="8" y="1193"/>
                  </a:lnTo>
                  <a:lnTo>
                    <a:pt x="11" y="118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9E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Rectangle 398"/>
            <p:cNvSpPr>
              <a:spLocks noChangeArrowheads="1"/>
            </p:cNvSpPr>
            <p:nvPr/>
          </p:nvSpPr>
          <p:spPr bwMode="auto">
            <a:xfrm>
              <a:off x="4535" y="627"/>
              <a:ext cx="4" cy="1150"/>
            </a:xfrm>
            <a:prstGeom prst="rect">
              <a:avLst/>
            </a:prstGeom>
            <a:solidFill>
              <a:srgbClr val="E9E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13" name="Freeform 399"/>
            <p:cNvSpPr>
              <a:spLocks/>
            </p:cNvSpPr>
            <p:nvPr/>
          </p:nvSpPr>
          <p:spPr bwMode="auto">
            <a:xfrm>
              <a:off x="5251" y="606"/>
              <a:ext cx="11" cy="1194"/>
            </a:xfrm>
            <a:custGeom>
              <a:avLst/>
              <a:gdLst>
                <a:gd name="T0" fmla="*/ 2 w 11"/>
                <a:gd name="T1" fmla="*/ 0 h 1194"/>
                <a:gd name="T2" fmla="*/ 0 w 11"/>
                <a:gd name="T3" fmla="*/ 0 h 1194"/>
                <a:gd name="T4" fmla="*/ 8 w 11"/>
                <a:gd name="T5" fmla="*/ 1194 h 1194"/>
                <a:gd name="T6" fmla="*/ 11 w 11"/>
                <a:gd name="T7" fmla="*/ 1182 h 1194"/>
                <a:gd name="T8" fmla="*/ 2 w 11"/>
                <a:gd name="T9" fmla="*/ 0 h 1194"/>
                <a:gd name="T10" fmla="*/ 2 w 11"/>
                <a:gd name="T11" fmla="*/ 0 h 1194"/>
                <a:gd name="T12" fmla="*/ 2 w 11"/>
                <a:gd name="T13" fmla="*/ 0 h 11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" h="1194">
                  <a:moveTo>
                    <a:pt x="2" y="0"/>
                  </a:moveTo>
                  <a:lnTo>
                    <a:pt x="0" y="0"/>
                  </a:lnTo>
                  <a:lnTo>
                    <a:pt x="8" y="1194"/>
                  </a:lnTo>
                  <a:lnTo>
                    <a:pt x="11" y="1182"/>
                  </a:lnTo>
                  <a:lnTo>
                    <a:pt x="2" y="0"/>
                  </a:lnTo>
                  <a:close/>
                </a:path>
              </a:pathLst>
            </a:custGeom>
            <a:noFill/>
            <a:ln w="4763">
              <a:solidFill>
                <a:srgbClr val="41404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400"/>
            <p:cNvSpPr>
              <a:spLocks/>
            </p:cNvSpPr>
            <p:nvPr/>
          </p:nvSpPr>
          <p:spPr bwMode="auto">
            <a:xfrm>
              <a:off x="4534" y="626"/>
              <a:ext cx="4" cy="1149"/>
            </a:xfrm>
            <a:custGeom>
              <a:avLst/>
              <a:gdLst>
                <a:gd name="T0" fmla="*/ 0 w 4"/>
                <a:gd name="T1" fmla="*/ 0 h 1149"/>
                <a:gd name="T2" fmla="*/ 0 w 4"/>
                <a:gd name="T3" fmla="*/ 1149 h 1149"/>
                <a:gd name="T4" fmla="*/ 4 w 4"/>
                <a:gd name="T5" fmla="*/ 1149 h 1149"/>
                <a:gd name="T6" fmla="*/ 4 w 4"/>
                <a:gd name="T7" fmla="*/ 0 h 1149"/>
                <a:gd name="T8" fmla="*/ 0 w 4"/>
                <a:gd name="T9" fmla="*/ 0 h 1149"/>
                <a:gd name="T10" fmla="*/ 0 w 4"/>
                <a:gd name="T11" fmla="*/ 0 h 11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1149">
                  <a:moveTo>
                    <a:pt x="0" y="0"/>
                  </a:moveTo>
                  <a:lnTo>
                    <a:pt x="0" y="1149"/>
                  </a:lnTo>
                  <a:lnTo>
                    <a:pt x="4" y="1149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4763">
              <a:solidFill>
                <a:srgbClr val="41404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401"/>
            <p:cNvSpPr>
              <a:spLocks/>
            </p:cNvSpPr>
            <p:nvPr/>
          </p:nvSpPr>
          <p:spPr bwMode="auto">
            <a:xfrm>
              <a:off x="3852" y="615"/>
              <a:ext cx="15" cy="1164"/>
            </a:xfrm>
            <a:custGeom>
              <a:avLst/>
              <a:gdLst>
                <a:gd name="T0" fmla="*/ 15 w 15"/>
                <a:gd name="T1" fmla="*/ 0 h 1164"/>
                <a:gd name="T2" fmla="*/ 13 w 15"/>
                <a:gd name="T3" fmla="*/ 5 h 1164"/>
                <a:gd name="T4" fmla="*/ 0 w 15"/>
                <a:gd name="T5" fmla="*/ 1164 h 1164"/>
                <a:gd name="T6" fmla="*/ 3 w 15"/>
                <a:gd name="T7" fmla="*/ 1164 h 1164"/>
                <a:gd name="T8" fmla="*/ 15 w 15"/>
                <a:gd name="T9" fmla="*/ 0 h 1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" h="1164">
                  <a:moveTo>
                    <a:pt x="15" y="0"/>
                  </a:moveTo>
                  <a:lnTo>
                    <a:pt x="13" y="5"/>
                  </a:lnTo>
                  <a:lnTo>
                    <a:pt x="0" y="1164"/>
                  </a:lnTo>
                  <a:lnTo>
                    <a:pt x="3" y="1164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E9E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402"/>
            <p:cNvSpPr>
              <a:spLocks/>
            </p:cNvSpPr>
            <p:nvPr/>
          </p:nvSpPr>
          <p:spPr bwMode="auto">
            <a:xfrm>
              <a:off x="3851" y="614"/>
              <a:ext cx="15" cy="1164"/>
            </a:xfrm>
            <a:custGeom>
              <a:avLst/>
              <a:gdLst>
                <a:gd name="T0" fmla="*/ 15 w 15"/>
                <a:gd name="T1" fmla="*/ 0 h 1164"/>
                <a:gd name="T2" fmla="*/ 13 w 15"/>
                <a:gd name="T3" fmla="*/ 5 h 1164"/>
                <a:gd name="T4" fmla="*/ 0 w 15"/>
                <a:gd name="T5" fmla="*/ 1164 h 1164"/>
                <a:gd name="T6" fmla="*/ 2 w 15"/>
                <a:gd name="T7" fmla="*/ 1164 h 1164"/>
                <a:gd name="T8" fmla="*/ 15 w 15"/>
                <a:gd name="T9" fmla="*/ 0 h 1164"/>
                <a:gd name="T10" fmla="*/ 15 w 15"/>
                <a:gd name="T11" fmla="*/ 0 h 1164"/>
                <a:gd name="T12" fmla="*/ 15 w 15"/>
                <a:gd name="T13" fmla="*/ 0 h 11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" h="1164">
                  <a:moveTo>
                    <a:pt x="15" y="0"/>
                  </a:moveTo>
                  <a:lnTo>
                    <a:pt x="13" y="5"/>
                  </a:lnTo>
                  <a:lnTo>
                    <a:pt x="0" y="1164"/>
                  </a:lnTo>
                  <a:lnTo>
                    <a:pt x="2" y="1164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4763">
              <a:solidFill>
                <a:srgbClr val="41404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99" name="Freeform 405"/>
          <p:cNvSpPr>
            <a:spLocks/>
          </p:cNvSpPr>
          <p:nvPr/>
        </p:nvSpPr>
        <p:spPr bwMode="auto">
          <a:xfrm>
            <a:off x="3481388" y="3756025"/>
            <a:ext cx="4657725" cy="2360613"/>
          </a:xfrm>
          <a:custGeom>
            <a:avLst/>
            <a:gdLst>
              <a:gd name="T0" fmla="*/ 4322763 w 2934"/>
              <a:gd name="T1" fmla="*/ 2360613 h 1487"/>
              <a:gd name="T2" fmla="*/ 3724275 w 2934"/>
              <a:gd name="T3" fmla="*/ 2347913 h 1487"/>
              <a:gd name="T4" fmla="*/ 3019425 w 2934"/>
              <a:gd name="T5" fmla="*/ 2328863 h 1487"/>
              <a:gd name="T6" fmla="*/ 2705100 w 2934"/>
              <a:gd name="T7" fmla="*/ 2311400 h 1487"/>
              <a:gd name="T8" fmla="*/ 2471738 w 2934"/>
              <a:gd name="T9" fmla="*/ 2292350 h 1487"/>
              <a:gd name="T10" fmla="*/ 2398713 w 2934"/>
              <a:gd name="T11" fmla="*/ 2281238 h 1487"/>
              <a:gd name="T12" fmla="*/ 2362200 w 2934"/>
              <a:gd name="T13" fmla="*/ 2266950 h 1487"/>
              <a:gd name="T14" fmla="*/ 2268538 w 2934"/>
              <a:gd name="T15" fmla="*/ 2286000 h 1487"/>
              <a:gd name="T16" fmla="*/ 2139950 w 2934"/>
              <a:gd name="T17" fmla="*/ 2300288 h 1487"/>
              <a:gd name="T18" fmla="*/ 1944688 w 2934"/>
              <a:gd name="T19" fmla="*/ 2317750 h 1487"/>
              <a:gd name="T20" fmla="*/ 1674813 w 2934"/>
              <a:gd name="T21" fmla="*/ 2328863 h 1487"/>
              <a:gd name="T22" fmla="*/ 1319213 w 2934"/>
              <a:gd name="T23" fmla="*/ 2332038 h 1487"/>
              <a:gd name="T24" fmla="*/ 871538 w 2934"/>
              <a:gd name="T25" fmla="*/ 2322513 h 1487"/>
              <a:gd name="T26" fmla="*/ 323850 w 2934"/>
              <a:gd name="T27" fmla="*/ 2297113 h 1487"/>
              <a:gd name="T28" fmla="*/ 238125 w 2934"/>
              <a:gd name="T29" fmla="*/ 2306638 h 1487"/>
              <a:gd name="T30" fmla="*/ 173038 w 2934"/>
              <a:gd name="T31" fmla="*/ 2303463 h 1487"/>
              <a:gd name="T32" fmla="*/ 133350 w 2934"/>
              <a:gd name="T33" fmla="*/ 2292350 h 1487"/>
              <a:gd name="T34" fmla="*/ 0 w 2934"/>
              <a:gd name="T35" fmla="*/ 2292350 h 1487"/>
              <a:gd name="T36" fmla="*/ 0 w 2934"/>
              <a:gd name="T37" fmla="*/ 112713 h 1487"/>
              <a:gd name="T38" fmla="*/ 247650 w 2934"/>
              <a:gd name="T39" fmla="*/ 65088 h 1487"/>
              <a:gd name="T40" fmla="*/ 655638 w 2934"/>
              <a:gd name="T41" fmla="*/ 20638 h 1487"/>
              <a:gd name="T42" fmla="*/ 1257300 w 2934"/>
              <a:gd name="T43" fmla="*/ 6350 h 1487"/>
              <a:gd name="T44" fmla="*/ 1765300 w 2934"/>
              <a:gd name="T45" fmla="*/ 6350 h 1487"/>
              <a:gd name="T46" fmla="*/ 2066925 w 2934"/>
              <a:gd name="T47" fmla="*/ 14288 h 1487"/>
              <a:gd name="T48" fmla="*/ 2293938 w 2934"/>
              <a:gd name="T49" fmla="*/ 31750 h 1487"/>
              <a:gd name="T50" fmla="*/ 2373313 w 2934"/>
              <a:gd name="T51" fmla="*/ 46038 h 1487"/>
              <a:gd name="T52" fmla="*/ 2444750 w 2934"/>
              <a:gd name="T53" fmla="*/ 31750 h 1487"/>
              <a:gd name="T54" fmla="*/ 2633663 w 2934"/>
              <a:gd name="T55" fmla="*/ 14288 h 1487"/>
              <a:gd name="T56" fmla="*/ 2846388 w 2934"/>
              <a:gd name="T57" fmla="*/ 3175 h 1487"/>
              <a:gd name="T58" fmla="*/ 3141663 w 2934"/>
              <a:gd name="T59" fmla="*/ 0 h 1487"/>
              <a:gd name="T60" fmla="*/ 3533775 w 2934"/>
              <a:gd name="T61" fmla="*/ 3175 h 1487"/>
              <a:gd name="T62" fmla="*/ 4030663 w 2934"/>
              <a:gd name="T63" fmla="*/ 20638 h 1487"/>
              <a:gd name="T64" fmla="*/ 4357688 w 2934"/>
              <a:gd name="T65" fmla="*/ 31750 h 1487"/>
              <a:gd name="T66" fmla="*/ 4379913 w 2934"/>
              <a:gd name="T67" fmla="*/ 42863 h 1487"/>
              <a:gd name="T68" fmla="*/ 4467225 w 2934"/>
              <a:gd name="T69" fmla="*/ 61913 h 1487"/>
              <a:gd name="T70" fmla="*/ 4614863 w 2934"/>
              <a:gd name="T71" fmla="*/ 82550 h 1487"/>
              <a:gd name="T72" fmla="*/ 4657725 w 2934"/>
              <a:gd name="T73" fmla="*/ 2224088 h 1487"/>
              <a:gd name="T74" fmla="*/ 4643438 w 2934"/>
              <a:gd name="T75" fmla="*/ 2235200 h 1487"/>
              <a:gd name="T76" fmla="*/ 4592638 w 2934"/>
              <a:gd name="T77" fmla="*/ 2255838 h 1487"/>
              <a:gd name="T78" fmla="*/ 4494213 w 2934"/>
              <a:gd name="T79" fmla="*/ 2271713 h 1487"/>
              <a:gd name="T80" fmla="*/ 4437063 w 2934"/>
              <a:gd name="T81" fmla="*/ 2360613 h 148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2934" h="1487">
                <a:moveTo>
                  <a:pt x="2795" y="1487"/>
                </a:moveTo>
                <a:lnTo>
                  <a:pt x="2723" y="1487"/>
                </a:lnTo>
                <a:lnTo>
                  <a:pt x="2537" y="1483"/>
                </a:lnTo>
                <a:lnTo>
                  <a:pt x="2346" y="1479"/>
                </a:lnTo>
                <a:lnTo>
                  <a:pt x="2126" y="1474"/>
                </a:lnTo>
                <a:lnTo>
                  <a:pt x="1902" y="1467"/>
                </a:lnTo>
                <a:lnTo>
                  <a:pt x="1799" y="1462"/>
                </a:lnTo>
                <a:lnTo>
                  <a:pt x="1704" y="1456"/>
                </a:lnTo>
                <a:lnTo>
                  <a:pt x="1622" y="1451"/>
                </a:lnTo>
                <a:lnTo>
                  <a:pt x="1557" y="1444"/>
                </a:lnTo>
                <a:lnTo>
                  <a:pt x="1531" y="1440"/>
                </a:lnTo>
                <a:lnTo>
                  <a:pt x="1511" y="1437"/>
                </a:lnTo>
                <a:lnTo>
                  <a:pt x="1497" y="1433"/>
                </a:lnTo>
                <a:lnTo>
                  <a:pt x="1488" y="1428"/>
                </a:lnTo>
                <a:lnTo>
                  <a:pt x="1475" y="1431"/>
                </a:lnTo>
                <a:lnTo>
                  <a:pt x="1429" y="1440"/>
                </a:lnTo>
                <a:lnTo>
                  <a:pt x="1393" y="1446"/>
                </a:lnTo>
                <a:lnTo>
                  <a:pt x="1348" y="1449"/>
                </a:lnTo>
                <a:lnTo>
                  <a:pt x="1293" y="1454"/>
                </a:lnTo>
                <a:lnTo>
                  <a:pt x="1225" y="1460"/>
                </a:lnTo>
                <a:lnTo>
                  <a:pt x="1146" y="1463"/>
                </a:lnTo>
                <a:lnTo>
                  <a:pt x="1055" y="1467"/>
                </a:lnTo>
                <a:lnTo>
                  <a:pt x="949" y="1469"/>
                </a:lnTo>
                <a:lnTo>
                  <a:pt x="831" y="1469"/>
                </a:lnTo>
                <a:lnTo>
                  <a:pt x="697" y="1467"/>
                </a:lnTo>
                <a:lnTo>
                  <a:pt x="549" y="1463"/>
                </a:lnTo>
                <a:lnTo>
                  <a:pt x="384" y="1458"/>
                </a:lnTo>
                <a:lnTo>
                  <a:pt x="204" y="1447"/>
                </a:lnTo>
                <a:lnTo>
                  <a:pt x="188" y="1449"/>
                </a:lnTo>
                <a:lnTo>
                  <a:pt x="150" y="1453"/>
                </a:lnTo>
                <a:lnTo>
                  <a:pt x="129" y="1453"/>
                </a:lnTo>
                <a:lnTo>
                  <a:pt x="109" y="1451"/>
                </a:lnTo>
                <a:lnTo>
                  <a:pt x="91" y="1447"/>
                </a:lnTo>
                <a:lnTo>
                  <a:pt x="84" y="1444"/>
                </a:lnTo>
                <a:lnTo>
                  <a:pt x="80" y="1440"/>
                </a:lnTo>
                <a:lnTo>
                  <a:pt x="0" y="1444"/>
                </a:lnTo>
                <a:lnTo>
                  <a:pt x="0" y="1428"/>
                </a:lnTo>
                <a:lnTo>
                  <a:pt x="0" y="71"/>
                </a:lnTo>
                <a:lnTo>
                  <a:pt x="98" y="61"/>
                </a:lnTo>
                <a:lnTo>
                  <a:pt x="156" y="41"/>
                </a:lnTo>
                <a:lnTo>
                  <a:pt x="247" y="18"/>
                </a:lnTo>
                <a:lnTo>
                  <a:pt x="413" y="13"/>
                </a:lnTo>
                <a:lnTo>
                  <a:pt x="586" y="7"/>
                </a:lnTo>
                <a:lnTo>
                  <a:pt x="792" y="4"/>
                </a:lnTo>
                <a:lnTo>
                  <a:pt x="1007" y="4"/>
                </a:lnTo>
                <a:lnTo>
                  <a:pt x="1112" y="4"/>
                </a:lnTo>
                <a:lnTo>
                  <a:pt x="1211" y="5"/>
                </a:lnTo>
                <a:lnTo>
                  <a:pt x="1302" y="9"/>
                </a:lnTo>
                <a:lnTo>
                  <a:pt x="1380" y="14"/>
                </a:lnTo>
                <a:lnTo>
                  <a:pt x="1445" y="20"/>
                </a:lnTo>
                <a:lnTo>
                  <a:pt x="1472" y="25"/>
                </a:lnTo>
                <a:lnTo>
                  <a:pt x="1495" y="29"/>
                </a:lnTo>
                <a:lnTo>
                  <a:pt x="1504" y="27"/>
                </a:lnTo>
                <a:lnTo>
                  <a:pt x="1540" y="20"/>
                </a:lnTo>
                <a:lnTo>
                  <a:pt x="1609" y="13"/>
                </a:lnTo>
                <a:lnTo>
                  <a:pt x="1659" y="9"/>
                </a:lnTo>
                <a:lnTo>
                  <a:pt x="1720" y="5"/>
                </a:lnTo>
                <a:lnTo>
                  <a:pt x="1793" y="2"/>
                </a:lnTo>
                <a:lnTo>
                  <a:pt x="1879" y="0"/>
                </a:lnTo>
                <a:lnTo>
                  <a:pt x="1979" y="0"/>
                </a:lnTo>
                <a:lnTo>
                  <a:pt x="2094" y="0"/>
                </a:lnTo>
                <a:lnTo>
                  <a:pt x="2226" y="2"/>
                </a:lnTo>
                <a:lnTo>
                  <a:pt x="2373" y="7"/>
                </a:lnTo>
                <a:lnTo>
                  <a:pt x="2539" y="13"/>
                </a:lnTo>
                <a:lnTo>
                  <a:pt x="2723" y="21"/>
                </a:lnTo>
                <a:lnTo>
                  <a:pt x="2745" y="20"/>
                </a:lnTo>
                <a:lnTo>
                  <a:pt x="2752" y="23"/>
                </a:lnTo>
                <a:lnTo>
                  <a:pt x="2759" y="27"/>
                </a:lnTo>
                <a:lnTo>
                  <a:pt x="2784" y="32"/>
                </a:lnTo>
                <a:lnTo>
                  <a:pt x="2814" y="39"/>
                </a:lnTo>
                <a:lnTo>
                  <a:pt x="2848" y="43"/>
                </a:lnTo>
                <a:lnTo>
                  <a:pt x="2907" y="52"/>
                </a:lnTo>
                <a:lnTo>
                  <a:pt x="2934" y="54"/>
                </a:lnTo>
                <a:lnTo>
                  <a:pt x="2934" y="1401"/>
                </a:lnTo>
                <a:lnTo>
                  <a:pt x="2931" y="1404"/>
                </a:lnTo>
                <a:lnTo>
                  <a:pt x="2925" y="1408"/>
                </a:lnTo>
                <a:lnTo>
                  <a:pt x="2911" y="1415"/>
                </a:lnTo>
                <a:lnTo>
                  <a:pt x="2893" y="1421"/>
                </a:lnTo>
                <a:lnTo>
                  <a:pt x="2873" y="1426"/>
                </a:lnTo>
                <a:lnTo>
                  <a:pt x="2831" y="1431"/>
                </a:lnTo>
                <a:lnTo>
                  <a:pt x="2793" y="1435"/>
                </a:lnTo>
                <a:lnTo>
                  <a:pt x="2795" y="1487"/>
                </a:lnTo>
                <a:close/>
              </a:path>
            </a:pathLst>
          </a:custGeom>
          <a:solidFill>
            <a:srgbClr val="E1E8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00" name="Group 412"/>
          <p:cNvGrpSpPr>
            <a:grpSpLocks/>
          </p:cNvGrpSpPr>
          <p:nvPr/>
        </p:nvGrpSpPr>
        <p:grpSpPr bwMode="auto">
          <a:xfrm>
            <a:off x="3810000" y="3784600"/>
            <a:ext cx="4108450" cy="2332038"/>
            <a:chOff x="2400" y="2384"/>
            <a:chExt cx="2588" cy="1469"/>
          </a:xfrm>
        </p:grpSpPr>
        <p:sp>
          <p:nvSpPr>
            <p:cNvPr id="3101" name="Freeform 406"/>
            <p:cNvSpPr>
              <a:spLocks/>
            </p:cNvSpPr>
            <p:nvPr/>
          </p:nvSpPr>
          <p:spPr bwMode="auto">
            <a:xfrm>
              <a:off x="2404" y="2393"/>
              <a:ext cx="13" cy="1411"/>
            </a:xfrm>
            <a:custGeom>
              <a:avLst/>
              <a:gdLst>
                <a:gd name="T0" fmla="*/ 5 w 13"/>
                <a:gd name="T1" fmla="*/ 1411 h 1411"/>
                <a:gd name="T2" fmla="*/ 11 w 13"/>
                <a:gd name="T3" fmla="*/ 1411 h 1411"/>
                <a:gd name="T4" fmla="*/ 13 w 13"/>
                <a:gd name="T5" fmla="*/ 1333 h 1411"/>
                <a:gd name="T6" fmla="*/ 13 w 13"/>
                <a:gd name="T7" fmla="*/ 1163 h 1411"/>
                <a:gd name="T8" fmla="*/ 13 w 13"/>
                <a:gd name="T9" fmla="*/ 681 h 1411"/>
                <a:gd name="T10" fmla="*/ 9 w 13"/>
                <a:gd name="T11" fmla="*/ 0 h 1411"/>
                <a:gd name="T12" fmla="*/ 0 w 13"/>
                <a:gd name="T13" fmla="*/ 2 h 1411"/>
                <a:gd name="T14" fmla="*/ 5 w 13"/>
                <a:gd name="T15" fmla="*/ 1411 h 14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" h="1411">
                  <a:moveTo>
                    <a:pt x="5" y="1411"/>
                  </a:moveTo>
                  <a:lnTo>
                    <a:pt x="11" y="1411"/>
                  </a:lnTo>
                  <a:lnTo>
                    <a:pt x="13" y="1333"/>
                  </a:lnTo>
                  <a:lnTo>
                    <a:pt x="13" y="1163"/>
                  </a:lnTo>
                  <a:lnTo>
                    <a:pt x="13" y="681"/>
                  </a:lnTo>
                  <a:lnTo>
                    <a:pt x="9" y="0"/>
                  </a:lnTo>
                  <a:lnTo>
                    <a:pt x="0" y="2"/>
                  </a:lnTo>
                  <a:lnTo>
                    <a:pt x="5" y="1411"/>
                  </a:lnTo>
                  <a:close/>
                </a:path>
              </a:pathLst>
            </a:custGeom>
            <a:solidFill>
              <a:srgbClr val="E1E8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407"/>
            <p:cNvSpPr>
              <a:spLocks/>
            </p:cNvSpPr>
            <p:nvPr/>
          </p:nvSpPr>
          <p:spPr bwMode="auto">
            <a:xfrm>
              <a:off x="4973" y="2387"/>
              <a:ext cx="15" cy="1466"/>
            </a:xfrm>
            <a:custGeom>
              <a:avLst/>
              <a:gdLst>
                <a:gd name="T0" fmla="*/ 0 w 15"/>
                <a:gd name="T1" fmla="*/ 0 h 1466"/>
                <a:gd name="T2" fmla="*/ 6 w 15"/>
                <a:gd name="T3" fmla="*/ 1466 h 1466"/>
                <a:gd name="T4" fmla="*/ 15 w 15"/>
                <a:gd name="T5" fmla="*/ 1466 h 1466"/>
                <a:gd name="T6" fmla="*/ 15 w 15"/>
                <a:gd name="T7" fmla="*/ 2 h 1466"/>
                <a:gd name="T8" fmla="*/ 0 w 15"/>
                <a:gd name="T9" fmla="*/ 0 h 14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" h="1466">
                  <a:moveTo>
                    <a:pt x="0" y="0"/>
                  </a:moveTo>
                  <a:lnTo>
                    <a:pt x="6" y="1466"/>
                  </a:lnTo>
                  <a:lnTo>
                    <a:pt x="15" y="1466"/>
                  </a:lnTo>
                  <a:lnTo>
                    <a:pt x="1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1E8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408"/>
            <p:cNvSpPr>
              <a:spLocks/>
            </p:cNvSpPr>
            <p:nvPr/>
          </p:nvSpPr>
          <p:spPr bwMode="auto">
            <a:xfrm>
              <a:off x="2400" y="2389"/>
              <a:ext cx="13" cy="1412"/>
            </a:xfrm>
            <a:custGeom>
              <a:avLst/>
              <a:gdLst>
                <a:gd name="T0" fmla="*/ 6 w 13"/>
                <a:gd name="T1" fmla="*/ 1412 h 1412"/>
                <a:gd name="T2" fmla="*/ 11 w 13"/>
                <a:gd name="T3" fmla="*/ 1412 h 1412"/>
                <a:gd name="T4" fmla="*/ 11 w 13"/>
                <a:gd name="T5" fmla="*/ 1412 h 1412"/>
                <a:gd name="T6" fmla="*/ 13 w 13"/>
                <a:gd name="T7" fmla="*/ 1333 h 1412"/>
                <a:gd name="T8" fmla="*/ 13 w 13"/>
                <a:gd name="T9" fmla="*/ 1163 h 1412"/>
                <a:gd name="T10" fmla="*/ 13 w 13"/>
                <a:gd name="T11" fmla="*/ 681 h 1412"/>
                <a:gd name="T12" fmla="*/ 9 w 13"/>
                <a:gd name="T13" fmla="*/ 0 h 1412"/>
                <a:gd name="T14" fmla="*/ 0 w 13"/>
                <a:gd name="T15" fmla="*/ 2 h 1412"/>
                <a:gd name="T16" fmla="*/ 6 w 13"/>
                <a:gd name="T17" fmla="*/ 1412 h 1412"/>
                <a:gd name="T18" fmla="*/ 6 w 13"/>
                <a:gd name="T19" fmla="*/ 1412 h 14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" h="1412">
                  <a:moveTo>
                    <a:pt x="6" y="1412"/>
                  </a:moveTo>
                  <a:lnTo>
                    <a:pt x="11" y="1412"/>
                  </a:lnTo>
                  <a:lnTo>
                    <a:pt x="13" y="1333"/>
                  </a:lnTo>
                  <a:lnTo>
                    <a:pt x="13" y="1163"/>
                  </a:lnTo>
                  <a:lnTo>
                    <a:pt x="13" y="681"/>
                  </a:lnTo>
                  <a:lnTo>
                    <a:pt x="9" y="0"/>
                  </a:lnTo>
                  <a:lnTo>
                    <a:pt x="0" y="2"/>
                  </a:lnTo>
                  <a:lnTo>
                    <a:pt x="6" y="141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409"/>
            <p:cNvSpPr>
              <a:spLocks/>
            </p:cNvSpPr>
            <p:nvPr/>
          </p:nvSpPr>
          <p:spPr bwMode="auto">
            <a:xfrm>
              <a:off x="4970" y="2384"/>
              <a:ext cx="14" cy="1465"/>
            </a:xfrm>
            <a:custGeom>
              <a:avLst/>
              <a:gdLst>
                <a:gd name="T0" fmla="*/ 0 w 14"/>
                <a:gd name="T1" fmla="*/ 0 h 1465"/>
                <a:gd name="T2" fmla="*/ 5 w 14"/>
                <a:gd name="T3" fmla="*/ 1465 h 1465"/>
                <a:gd name="T4" fmla="*/ 14 w 14"/>
                <a:gd name="T5" fmla="*/ 1465 h 1465"/>
                <a:gd name="T6" fmla="*/ 14 w 14"/>
                <a:gd name="T7" fmla="*/ 2 h 1465"/>
                <a:gd name="T8" fmla="*/ 0 w 14"/>
                <a:gd name="T9" fmla="*/ 0 h 1465"/>
                <a:gd name="T10" fmla="*/ 0 w 14"/>
                <a:gd name="T11" fmla="*/ 0 h 14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" h="1465">
                  <a:moveTo>
                    <a:pt x="0" y="0"/>
                  </a:moveTo>
                  <a:lnTo>
                    <a:pt x="5" y="1465"/>
                  </a:lnTo>
                  <a:lnTo>
                    <a:pt x="14" y="1465"/>
                  </a:lnTo>
                  <a:lnTo>
                    <a:pt x="1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410"/>
            <p:cNvSpPr>
              <a:spLocks/>
            </p:cNvSpPr>
            <p:nvPr/>
          </p:nvSpPr>
          <p:spPr bwMode="auto">
            <a:xfrm>
              <a:off x="3682" y="2395"/>
              <a:ext cx="11" cy="1399"/>
            </a:xfrm>
            <a:custGeom>
              <a:avLst/>
              <a:gdLst>
                <a:gd name="T0" fmla="*/ 4 w 11"/>
                <a:gd name="T1" fmla="*/ 0 h 1399"/>
                <a:gd name="T2" fmla="*/ 0 w 11"/>
                <a:gd name="T3" fmla="*/ 1399 h 1399"/>
                <a:gd name="T4" fmla="*/ 9 w 11"/>
                <a:gd name="T5" fmla="*/ 1399 h 1399"/>
                <a:gd name="T6" fmla="*/ 11 w 11"/>
                <a:gd name="T7" fmla="*/ 0 h 1399"/>
                <a:gd name="T8" fmla="*/ 4 w 11"/>
                <a:gd name="T9" fmla="*/ 0 h 13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1399">
                  <a:moveTo>
                    <a:pt x="4" y="0"/>
                  </a:moveTo>
                  <a:lnTo>
                    <a:pt x="0" y="1399"/>
                  </a:lnTo>
                  <a:lnTo>
                    <a:pt x="9" y="1399"/>
                  </a:lnTo>
                  <a:lnTo>
                    <a:pt x="11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E1E8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411"/>
            <p:cNvSpPr>
              <a:spLocks/>
            </p:cNvSpPr>
            <p:nvPr/>
          </p:nvSpPr>
          <p:spPr bwMode="auto">
            <a:xfrm>
              <a:off x="3679" y="2391"/>
              <a:ext cx="11" cy="1399"/>
            </a:xfrm>
            <a:custGeom>
              <a:avLst/>
              <a:gdLst>
                <a:gd name="T0" fmla="*/ 3 w 11"/>
                <a:gd name="T1" fmla="*/ 0 h 1399"/>
                <a:gd name="T2" fmla="*/ 0 w 11"/>
                <a:gd name="T3" fmla="*/ 1399 h 1399"/>
                <a:gd name="T4" fmla="*/ 9 w 11"/>
                <a:gd name="T5" fmla="*/ 1399 h 1399"/>
                <a:gd name="T6" fmla="*/ 11 w 11"/>
                <a:gd name="T7" fmla="*/ 0 h 1399"/>
                <a:gd name="T8" fmla="*/ 3 w 11"/>
                <a:gd name="T9" fmla="*/ 0 h 1399"/>
                <a:gd name="T10" fmla="*/ 3 w 11"/>
                <a:gd name="T11" fmla="*/ 0 h 13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" h="1399">
                  <a:moveTo>
                    <a:pt x="3" y="0"/>
                  </a:moveTo>
                  <a:lnTo>
                    <a:pt x="0" y="1399"/>
                  </a:lnTo>
                  <a:lnTo>
                    <a:pt x="9" y="1399"/>
                  </a:lnTo>
                  <a:lnTo>
                    <a:pt x="11" y="0"/>
                  </a:lnTo>
                  <a:lnTo>
                    <a:pt x="3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40"/>
          <p:cNvSpPr>
            <a:spLocks/>
          </p:cNvSpPr>
          <p:nvPr/>
        </p:nvSpPr>
        <p:spPr bwMode="auto">
          <a:xfrm>
            <a:off x="2651125" y="563563"/>
            <a:ext cx="3805238" cy="5521325"/>
          </a:xfrm>
          <a:custGeom>
            <a:avLst/>
            <a:gdLst>
              <a:gd name="T0" fmla="*/ 157163 w 2397"/>
              <a:gd name="T1" fmla="*/ 3175 h 3478"/>
              <a:gd name="T2" fmla="*/ 157163 w 2397"/>
              <a:gd name="T3" fmla="*/ 3175 h 3478"/>
              <a:gd name="T4" fmla="*/ 133350 w 2397"/>
              <a:gd name="T5" fmla="*/ 0 h 3478"/>
              <a:gd name="T6" fmla="*/ 82550 w 2397"/>
              <a:gd name="T7" fmla="*/ 0 h 3478"/>
              <a:gd name="T8" fmla="*/ 53975 w 2397"/>
              <a:gd name="T9" fmla="*/ 3175 h 3478"/>
              <a:gd name="T10" fmla="*/ 28575 w 2397"/>
              <a:gd name="T11" fmla="*/ 11113 h 3478"/>
              <a:gd name="T12" fmla="*/ 19050 w 2397"/>
              <a:gd name="T13" fmla="*/ 12700 h 3478"/>
              <a:gd name="T14" fmla="*/ 11113 w 2397"/>
              <a:gd name="T15" fmla="*/ 19050 h 3478"/>
              <a:gd name="T16" fmla="*/ 4763 w 2397"/>
              <a:gd name="T17" fmla="*/ 26988 h 3478"/>
              <a:gd name="T18" fmla="*/ 0 w 2397"/>
              <a:gd name="T19" fmla="*/ 34925 h 3478"/>
              <a:gd name="T20" fmla="*/ 3175 w 2397"/>
              <a:gd name="T21" fmla="*/ 5427663 h 3478"/>
              <a:gd name="T22" fmla="*/ 3175 w 2397"/>
              <a:gd name="T23" fmla="*/ 5427663 h 3478"/>
              <a:gd name="T24" fmla="*/ 7938 w 2397"/>
              <a:gd name="T25" fmla="*/ 5443538 h 3478"/>
              <a:gd name="T26" fmla="*/ 19050 w 2397"/>
              <a:gd name="T27" fmla="*/ 5459413 h 3478"/>
              <a:gd name="T28" fmla="*/ 34925 w 2397"/>
              <a:gd name="T29" fmla="*/ 5475288 h 3478"/>
              <a:gd name="T30" fmla="*/ 53975 w 2397"/>
              <a:gd name="T31" fmla="*/ 5491163 h 3478"/>
              <a:gd name="T32" fmla="*/ 66675 w 2397"/>
              <a:gd name="T33" fmla="*/ 5499100 h 3478"/>
              <a:gd name="T34" fmla="*/ 82550 w 2397"/>
              <a:gd name="T35" fmla="*/ 5507038 h 3478"/>
              <a:gd name="T36" fmla="*/ 96838 w 2397"/>
              <a:gd name="T37" fmla="*/ 5513388 h 3478"/>
              <a:gd name="T38" fmla="*/ 114300 w 2397"/>
              <a:gd name="T39" fmla="*/ 5518150 h 3478"/>
              <a:gd name="T40" fmla="*/ 136525 w 2397"/>
              <a:gd name="T41" fmla="*/ 5521325 h 3478"/>
              <a:gd name="T42" fmla="*/ 157163 w 2397"/>
              <a:gd name="T43" fmla="*/ 5521325 h 3478"/>
              <a:gd name="T44" fmla="*/ 157163 w 2397"/>
              <a:gd name="T45" fmla="*/ 3175 h 3478"/>
              <a:gd name="T46" fmla="*/ 3749675 w 2397"/>
              <a:gd name="T47" fmla="*/ 0 h 3478"/>
              <a:gd name="T48" fmla="*/ 3749675 w 2397"/>
              <a:gd name="T49" fmla="*/ 0 h 3478"/>
              <a:gd name="T50" fmla="*/ 3757613 w 2397"/>
              <a:gd name="T51" fmla="*/ 0 h 3478"/>
              <a:gd name="T52" fmla="*/ 3765550 w 2397"/>
              <a:gd name="T53" fmla="*/ 3175 h 3478"/>
              <a:gd name="T54" fmla="*/ 3775075 w 2397"/>
              <a:gd name="T55" fmla="*/ 7938 h 3478"/>
              <a:gd name="T56" fmla="*/ 3786188 w 2397"/>
              <a:gd name="T57" fmla="*/ 15875 h 3478"/>
              <a:gd name="T58" fmla="*/ 3794125 w 2397"/>
              <a:gd name="T59" fmla="*/ 28575 h 3478"/>
              <a:gd name="T60" fmla="*/ 3802063 w 2397"/>
              <a:gd name="T61" fmla="*/ 46038 h 3478"/>
              <a:gd name="T62" fmla="*/ 3805238 w 2397"/>
              <a:gd name="T63" fmla="*/ 71438 h 3478"/>
              <a:gd name="T64" fmla="*/ 3805238 w 2397"/>
              <a:gd name="T65" fmla="*/ 5454650 h 3478"/>
              <a:gd name="T66" fmla="*/ 3805238 w 2397"/>
              <a:gd name="T67" fmla="*/ 5454650 h 3478"/>
              <a:gd name="T68" fmla="*/ 3805238 w 2397"/>
              <a:gd name="T69" fmla="*/ 5465763 h 3478"/>
              <a:gd name="T70" fmla="*/ 3802063 w 2397"/>
              <a:gd name="T71" fmla="*/ 5475288 h 3478"/>
              <a:gd name="T72" fmla="*/ 3797300 w 2397"/>
              <a:gd name="T73" fmla="*/ 5489575 h 3478"/>
              <a:gd name="T74" fmla="*/ 3790950 w 2397"/>
              <a:gd name="T75" fmla="*/ 5502275 h 3478"/>
              <a:gd name="T76" fmla="*/ 3778250 w 2397"/>
              <a:gd name="T77" fmla="*/ 5513388 h 3478"/>
              <a:gd name="T78" fmla="*/ 3762375 w 2397"/>
              <a:gd name="T79" fmla="*/ 5518150 h 3478"/>
              <a:gd name="T80" fmla="*/ 3754438 w 2397"/>
              <a:gd name="T81" fmla="*/ 5521325 h 3478"/>
              <a:gd name="T82" fmla="*/ 3741738 w 2397"/>
              <a:gd name="T83" fmla="*/ 5521325 h 3478"/>
              <a:gd name="T84" fmla="*/ 157163 w 2397"/>
              <a:gd name="T85" fmla="*/ 5521325 h 3478"/>
              <a:gd name="T86" fmla="*/ 157163 w 2397"/>
              <a:gd name="T87" fmla="*/ 3175 h 3478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397" h="3478">
                <a:moveTo>
                  <a:pt x="99" y="2"/>
                </a:moveTo>
                <a:lnTo>
                  <a:pt x="99" y="2"/>
                </a:lnTo>
                <a:lnTo>
                  <a:pt x="84" y="0"/>
                </a:lnTo>
                <a:lnTo>
                  <a:pt x="52" y="0"/>
                </a:lnTo>
                <a:lnTo>
                  <a:pt x="34" y="2"/>
                </a:lnTo>
                <a:lnTo>
                  <a:pt x="18" y="7"/>
                </a:lnTo>
                <a:lnTo>
                  <a:pt x="12" y="8"/>
                </a:lnTo>
                <a:lnTo>
                  <a:pt x="7" y="12"/>
                </a:lnTo>
                <a:lnTo>
                  <a:pt x="3" y="17"/>
                </a:lnTo>
                <a:lnTo>
                  <a:pt x="0" y="22"/>
                </a:lnTo>
                <a:lnTo>
                  <a:pt x="2" y="3419"/>
                </a:lnTo>
                <a:lnTo>
                  <a:pt x="5" y="3429"/>
                </a:lnTo>
                <a:lnTo>
                  <a:pt x="12" y="3439"/>
                </a:lnTo>
                <a:lnTo>
                  <a:pt x="22" y="3449"/>
                </a:lnTo>
                <a:lnTo>
                  <a:pt x="34" y="3459"/>
                </a:lnTo>
                <a:lnTo>
                  <a:pt x="42" y="3464"/>
                </a:lnTo>
                <a:lnTo>
                  <a:pt x="52" y="3469"/>
                </a:lnTo>
                <a:lnTo>
                  <a:pt x="61" y="3473"/>
                </a:lnTo>
                <a:lnTo>
                  <a:pt x="72" y="3476"/>
                </a:lnTo>
                <a:lnTo>
                  <a:pt x="86" y="3478"/>
                </a:lnTo>
                <a:lnTo>
                  <a:pt x="99" y="3478"/>
                </a:lnTo>
                <a:lnTo>
                  <a:pt x="99" y="2"/>
                </a:lnTo>
                <a:lnTo>
                  <a:pt x="2362" y="0"/>
                </a:lnTo>
                <a:lnTo>
                  <a:pt x="2367" y="0"/>
                </a:lnTo>
                <a:lnTo>
                  <a:pt x="2372" y="2"/>
                </a:lnTo>
                <a:lnTo>
                  <a:pt x="2378" y="5"/>
                </a:lnTo>
                <a:lnTo>
                  <a:pt x="2385" y="10"/>
                </a:lnTo>
                <a:lnTo>
                  <a:pt x="2390" y="18"/>
                </a:lnTo>
                <a:lnTo>
                  <a:pt x="2395" y="29"/>
                </a:lnTo>
                <a:lnTo>
                  <a:pt x="2397" y="45"/>
                </a:lnTo>
                <a:lnTo>
                  <a:pt x="2397" y="3436"/>
                </a:lnTo>
                <a:lnTo>
                  <a:pt x="2397" y="3443"/>
                </a:lnTo>
                <a:lnTo>
                  <a:pt x="2395" y="3449"/>
                </a:lnTo>
                <a:lnTo>
                  <a:pt x="2392" y="3458"/>
                </a:lnTo>
                <a:lnTo>
                  <a:pt x="2388" y="3466"/>
                </a:lnTo>
                <a:lnTo>
                  <a:pt x="2380" y="3473"/>
                </a:lnTo>
                <a:lnTo>
                  <a:pt x="2370" y="3476"/>
                </a:lnTo>
                <a:lnTo>
                  <a:pt x="2365" y="3478"/>
                </a:lnTo>
                <a:lnTo>
                  <a:pt x="2357" y="3478"/>
                </a:lnTo>
                <a:lnTo>
                  <a:pt x="99" y="3478"/>
                </a:lnTo>
                <a:lnTo>
                  <a:pt x="99" y="2"/>
                </a:lnTo>
                <a:close/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41"/>
          <p:cNvSpPr>
            <a:spLocks/>
          </p:cNvSpPr>
          <p:nvPr/>
        </p:nvSpPr>
        <p:spPr bwMode="auto">
          <a:xfrm>
            <a:off x="3182938" y="1119188"/>
            <a:ext cx="2860675" cy="1222375"/>
          </a:xfrm>
          <a:custGeom>
            <a:avLst/>
            <a:gdLst>
              <a:gd name="T0" fmla="*/ 0 w 1802"/>
              <a:gd name="T1" fmla="*/ 0 h 770"/>
              <a:gd name="T2" fmla="*/ 0 w 1802"/>
              <a:gd name="T3" fmla="*/ 854075 h 770"/>
              <a:gd name="T4" fmla="*/ 1409700 w 1802"/>
              <a:gd name="T5" fmla="*/ 1222375 h 770"/>
              <a:gd name="T6" fmla="*/ 2860675 w 1802"/>
              <a:gd name="T7" fmla="*/ 862013 h 770"/>
              <a:gd name="T8" fmla="*/ 2860675 w 1802"/>
              <a:gd name="T9" fmla="*/ 0 h 770"/>
              <a:gd name="T10" fmla="*/ 0 w 1802"/>
              <a:gd name="T11" fmla="*/ 0 h 77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802" h="770">
                <a:moveTo>
                  <a:pt x="0" y="0"/>
                </a:moveTo>
                <a:lnTo>
                  <a:pt x="0" y="538"/>
                </a:lnTo>
                <a:lnTo>
                  <a:pt x="888" y="770"/>
                </a:lnTo>
                <a:lnTo>
                  <a:pt x="1802" y="543"/>
                </a:lnTo>
                <a:lnTo>
                  <a:pt x="1802" y="0"/>
                </a:lnTo>
                <a:lnTo>
                  <a:pt x="0" y="0"/>
                </a:lnTo>
                <a:close/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42"/>
          <p:cNvSpPr>
            <a:spLocks/>
          </p:cNvSpPr>
          <p:nvPr/>
        </p:nvSpPr>
        <p:spPr bwMode="auto">
          <a:xfrm>
            <a:off x="3208338" y="1155700"/>
            <a:ext cx="2762250" cy="1130300"/>
          </a:xfrm>
          <a:custGeom>
            <a:avLst/>
            <a:gdLst>
              <a:gd name="T0" fmla="*/ 0 w 1740"/>
              <a:gd name="T1" fmla="*/ 0 h 712"/>
              <a:gd name="T2" fmla="*/ 0 w 1740"/>
              <a:gd name="T3" fmla="*/ 787400 h 712"/>
              <a:gd name="T4" fmla="*/ 1362075 w 1740"/>
              <a:gd name="T5" fmla="*/ 1130300 h 712"/>
              <a:gd name="T6" fmla="*/ 2762250 w 1740"/>
              <a:gd name="T7" fmla="*/ 796925 h 712"/>
              <a:gd name="T8" fmla="*/ 2762250 w 1740"/>
              <a:gd name="T9" fmla="*/ 0 h 712"/>
              <a:gd name="T10" fmla="*/ 0 w 1740"/>
              <a:gd name="T11" fmla="*/ 0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740" h="712">
                <a:moveTo>
                  <a:pt x="0" y="0"/>
                </a:moveTo>
                <a:lnTo>
                  <a:pt x="0" y="496"/>
                </a:lnTo>
                <a:lnTo>
                  <a:pt x="858" y="712"/>
                </a:lnTo>
                <a:lnTo>
                  <a:pt x="1740" y="502"/>
                </a:lnTo>
                <a:lnTo>
                  <a:pt x="1740" y="0"/>
                </a:lnTo>
                <a:lnTo>
                  <a:pt x="0" y="0"/>
                </a:lnTo>
                <a:close/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Text Box 43"/>
          <p:cNvSpPr txBox="1">
            <a:spLocks noChangeArrowheads="1"/>
          </p:cNvSpPr>
          <p:nvPr/>
        </p:nvSpPr>
        <p:spPr bwMode="auto">
          <a:xfrm>
            <a:off x="3441700" y="1270000"/>
            <a:ext cx="24003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400">
                <a:solidFill>
                  <a:srgbClr val="000000"/>
                </a:solidFill>
                <a:latin typeface="Times New Roman" panose="02020603050405020304" pitchFamily="18" charset="0"/>
              </a:rPr>
              <a:t>Shakespeare</a:t>
            </a: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129"/>
          <p:cNvSpPr>
            <a:spLocks/>
          </p:cNvSpPr>
          <p:nvPr/>
        </p:nvSpPr>
        <p:spPr bwMode="auto">
          <a:xfrm>
            <a:off x="1233488" y="608013"/>
            <a:ext cx="6850062" cy="5294312"/>
          </a:xfrm>
          <a:custGeom>
            <a:avLst/>
            <a:gdLst>
              <a:gd name="T0" fmla="*/ 6850062 w 4315"/>
              <a:gd name="T1" fmla="*/ 5207000 h 3335"/>
              <a:gd name="T2" fmla="*/ 6846887 w 4315"/>
              <a:gd name="T3" fmla="*/ 5218112 h 3335"/>
              <a:gd name="T4" fmla="*/ 6840537 w 4315"/>
              <a:gd name="T5" fmla="*/ 5233987 h 3335"/>
              <a:gd name="T6" fmla="*/ 6832600 w 4315"/>
              <a:gd name="T7" fmla="*/ 5245100 h 3335"/>
              <a:gd name="T8" fmla="*/ 6819900 w 4315"/>
              <a:gd name="T9" fmla="*/ 5256212 h 3335"/>
              <a:gd name="T10" fmla="*/ 6808787 w 4315"/>
              <a:gd name="T11" fmla="*/ 5265737 h 3335"/>
              <a:gd name="T12" fmla="*/ 6794500 w 4315"/>
              <a:gd name="T13" fmla="*/ 5270500 h 3335"/>
              <a:gd name="T14" fmla="*/ 6777037 w 4315"/>
              <a:gd name="T15" fmla="*/ 5273675 h 3335"/>
              <a:gd name="T16" fmla="*/ 6756400 w 4315"/>
              <a:gd name="T17" fmla="*/ 5276850 h 3335"/>
              <a:gd name="T18" fmla="*/ 131762 w 4315"/>
              <a:gd name="T19" fmla="*/ 5294312 h 3335"/>
              <a:gd name="T20" fmla="*/ 114300 w 4315"/>
              <a:gd name="T21" fmla="*/ 5291137 h 3335"/>
              <a:gd name="T22" fmla="*/ 90487 w 4315"/>
              <a:gd name="T23" fmla="*/ 5286375 h 3335"/>
              <a:gd name="T24" fmla="*/ 69850 w 4315"/>
              <a:gd name="T25" fmla="*/ 5276850 h 3335"/>
              <a:gd name="T26" fmla="*/ 46037 w 4315"/>
              <a:gd name="T27" fmla="*/ 5265737 h 3335"/>
              <a:gd name="T28" fmla="*/ 28575 w 4315"/>
              <a:gd name="T29" fmla="*/ 5251450 h 3335"/>
              <a:gd name="T30" fmla="*/ 14287 w 4315"/>
              <a:gd name="T31" fmla="*/ 5235575 h 3335"/>
              <a:gd name="T32" fmla="*/ 3175 w 4315"/>
              <a:gd name="T33" fmla="*/ 5221287 h 3335"/>
              <a:gd name="T34" fmla="*/ 0 w 4315"/>
              <a:gd name="T35" fmla="*/ 5207000 h 3335"/>
              <a:gd name="T36" fmla="*/ 0 w 4315"/>
              <a:gd name="T37" fmla="*/ 69850 h 3335"/>
              <a:gd name="T38" fmla="*/ 3175 w 4315"/>
              <a:gd name="T39" fmla="*/ 55562 h 3335"/>
              <a:gd name="T40" fmla="*/ 9525 w 4315"/>
              <a:gd name="T41" fmla="*/ 41275 h 3335"/>
              <a:gd name="T42" fmla="*/ 14287 w 4315"/>
              <a:gd name="T43" fmla="*/ 28575 h 3335"/>
              <a:gd name="T44" fmla="*/ 26987 w 4315"/>
              <a:gd name="T45" fmla="*/ 20637 h 3335"/>
              <a:gd name="T46" fmla="*/ 41275 w 4315"/>
              <a:gd name="T47" fmla="*/ 11112 h 3335"/>
              <a:gd name="T48" fmla="*/ 55562 w 4315"/>
              <a:gd name="T49" fmla="*/ 3175 h 3335"/>
              <a:gd name="T50" fmla="*/ 73025 w 4315"/>
              <a:gd name="T51" fmla="*/ 0 h 3335"/>
              <a:gd name="T52" fmla="*/ 90487 w 4315"/>
              <a:gd name="T53" fmla="*/ 0 h 3335"/>
              <a:gd name="T54" fmla="*/ 6756400 w 4315"/>
              <a:gd name="T55" fmla="*/ 0 h 3335"/>
              <a:gd name="T56" fmla="*/ 6777037 w 4315"/>
              <a:gd name="T57" fmla="*/ 0 h 3335"/>
              <a:gd name="T58" fmla="*/ 6794500 w 4315"/>
              <a:gd name="T59" fmla="*/ 3175 h 3335"/>
              <a:gd name="T60" fmla="*/ 6808787 w 4315"/>
              <a:gd name="T61" fmla="*/ 11112 h 3335"/>
              <a:gd name="T62" fmla="*/ 6819900 w 4315"/>
              <a:gd name="T63" fmla="*/ 20637 h 3335"/>
              <a:gd name="T64" fmla="*/ 6832600 w 4315"/>
              <a:gd name="T65" fmla="*/ 28575 h 3335"/>
              <a:gd name="T66" fmla="*/ 6840537 w 4315"/>
              <a:gd name="T67" fmla="*/ 41275 h 3335"/>
              <a:gd name="T68" fmla="*/ 6846887 w 4315"/>
              <a:gd name="T69" fmla="*/ 55562 h 3335"/>
              <a:gd name="T70" fmla="*/ 6850062 w 4315"/>
              <a:gd name="T71" fmla="*/ 69850 h 3335"/>
              <a:gd name="T72" fmla="*/ 6850062 w 4315"/>
              <a:gd name="T73" fmla="*/ 5207000 h 333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4315" h="3335">
                <a:moveTo>
                  <a:pt x="4315" y="3280"/>
                </a:moveTo>
                <a:lnTo>
                  <a:pt x="4313" y="3287"/>
                </a:lnTo>
                <a:lnTo>
                  <a:pt x="4309" y="3297"/>
                </a:lnTo>
                <a:lnTo>
                  <a:pt x="4304" y="3304"/>
                </a:lnTo>
                <a:lnTo>
                  <a:pt x="4296" y="3311"/>
                </a:lnTo>
                <a:lnTo>
                  <a:pt x="4289" y="3317"/>
                </a:lnTo>
                <a:lnTo>
                  <a:pt x="4280" y="3320"/>
                </a:lnTo>
                <a:lnTo>
                  <a:pt x="4269" y="3322"/>
                </a:lnTo>
                <a:lnTo>
                  <a:pt x="4256" y="3324"/>
                </a:lnTo>
                <a:lnTo>
                  <a:pt x="83" y="3335"/>
                </a:lnTo>
                <a:lnTo>
                  <a:pt x="72" y="3333"/>
                </a:lnTo>
                <a:lnTo>
                  <a:pt x="57" y="3330"/>
                </a:lnTo>
                <a:lnTo>
                  <a:pt x="44" y="3324"/>
                </a:lnTo>
                <a:lnTo>
                  <a:pt x="29" y="3317"/>
                </a:lnTo>
                <a:lnTo>
                  <a:pt x="18" y="3308"/>
                </a:lnTo>
                <a:lnTo>
                  <a:pt x="9" y="3298"/>
                </a:lnTo>
                <a:lnTo>
                  <a:pt x="2" y="3289"/>
                </a:lnTo>
                <a:lnTo>
                  <a:pt x="0" y="3280"/>
                </a:lnTo>
                <a:lnTo>
                  <a:pt x="0" y="44"/>
                </a:lnTo>
                <a:lnTo>
                  <a:pt x="2" y="35"/>
                </a:lnTo>
                <a:lnTo>
                  <a:pt x="6" y="26"/>
                </a:lnTo>
                <a:lnTo>
                  <a:pt x="9" y="18"/>
                </a:lnTo>
                <a:lnTo>
                  <a:pt x="17" y="13"/>
                </a:lnTo>
                <a:lnTo>
                  <a:pt x="26" y="7"/>
                </a:lnTo>
                <a:lnTo>
                  <a:pt x="35" y="2"/>
                </a:lnTo>
                <a:lnTo>
                  <a:pt x="46" y="0"/>
                </a:lnTo>
                <a:lnTo>
                  <a:pt x="57" y="0"/>
                </a:lnTo>
                <a:lnTo>
                  <a:pt x="4256" y="0"/>
                </a:lnTo>
                <a:lnTo>
                  <a:pt x="4269" y="0"/>
                </a:lnTo>
                <a:lnTo>
                  <a:pt x="4280" y="2"/>
                </a:lnTo>
                <a:lnTo>
                  <a:pt x="4289" y="7"/>
                </a:lnTo>
                <a:lnTo>
                  <a:pt x="4296" y="13"/>
                </a:lnTo>
                <a:lnTo>
                  <a:pt x="4304" y="18"/>
                </a:lnTo>
                <a:lnTo>
                  <a:pt x="4309" y="26"/>
                </a:lnTo>
                <a:lnTo>
                  <a:pt x="4313" y="35"/>
                </a:lnTo>
                <a:lnTo>
                  <a:pt x="4315" y="44"/>
                </a:lnTo>
                <a:lnTo>
                  <a:pt x="4315" y="3280"/>
                </a:lnTo>
                <a:close/>
              </a:path>
            </a:pathLst>
          </a:custGeom>
          <a:solidFill>
            <a:srgbClr val="1716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Freeform 130"/>
          <p:cNvSpPr>
            <a:spLocks/>
          </p:cNvSpPr>
          <p:nvPr/>
        </p:nvSpPr>
        <p:spPr bwMode="auto">
          <a:xfrm>
            <a:off x="1220788" y="601663"/>
            <a:ext cx="376237" cy="5287962"/>
          </a:xfrm>
          <a:custGeom>
            <a:avLst/>
            <a:gdLst>
              <a:gd name="T0" fmla="*/ 0 w 237"/>
              <a:gd name="T1" fmla="*/ 63500 h 3331"/>
              <a:gd name="T2" fmla="*/ 0 w 237"/>
              <a:gd name="T3" fmla="*/ 5191125 h 3331"/>
              <a:gd name="T4" fmla="*/ 3175 w 237"/>
              <a:gd name="T5" fmla="*/ 5207000 h 3331"/>
              <a:gd name="T6" fmla="*/ 9525 w 237"/>
              <a:gd name="T7" fmla="*/ 5218112 h 3331"/>
              <a:gd name="T8" fmla="*/ 20637 w 237"/>
              <a:gd name="T9" fmla="*/ 5238750 h 3331"/>
              <a:gd name="T10" fmla="*/ 38100 w 237"/>
              <a:gd name="T11" fmla="*/ 5256212 h 3331"/>
              <a:gd name="T12" fmla="*/ 58737 w 237"/>
              <a:gd name="T13" fmla="*/ 5267325 h 3331"/>
              <a:gd name="T14" fmla="*/ 82550 w 237"/>
              <a:gd name="T15" fmla="*/ 5276850 h 3331"/>
              <a:gd name="T16" fmla="*/ 104775 w 237"/>
              <a:gd name="T17" fmla="*/ 5283200 h 3331"/>
              <a:gd name="T18" fmla="*/ 134937 w 237"/>
              <a:gd name="T19" fmla="*/ 5287962 h 3331"/>
              <a:gd name="T20" fmla="*/ 160337 w 237"/>
              <a:gd name="T21" fmla="*/ 5287962 h 3331"/>
              <a:gd name="T22" fmla="*/ 215900 w 237"/>
              <a:gd name="T23" fmla="*/ 5284787 h 3331"/>
              <a:gd name="T24" fmla="*/ 260350 w 237"/>
              <a:gd name="T25" fmla="*/ 5280025 h 3331"/>
              <a:gd name="T26" fmla="*/ 306387 w 237"/>
              <a:gd name="T27" fmla="*/ 5270500 h 3331"/>
              <a:gd name="T28" fmla="*/ 306387 w 237"/>
              <a:gd name="T29" fmla="*/ 119062 h 3331"/>
              <a:gd name="T30" fmla="*/ 309562 w 237"/>
              <a:gd name="T31" fmla="*/ 104775 h 3331"/>
              <a:gd name="T32" fmla="*/ 320675 w 237"/>
              <a:gd name="T33" fmla="*/ 93662 h 3331"/>
              <a:gd name="T34" fmla="*/ 333375 w 237"/>
              <a:gd name="T35" fmla="*/ 84137 h 3331"/>
              <a:gd name="T36" fmla="*/ 344487 w 237"/>
              <a:gd name="T37" fmla="*/ 76200 h 3331"/>
              <a:gd name="T38" fmla="*/ 368300 w 237"/>
              <a:gd name="T39" fmla="*/ 63500 h 3331"/>
              <a:gd name="T40" fmla="*/ 376237 w 237"/>
              <a:gd name="T41" fmla="*/ 57150 h 3331"/>
              <a:gd name="T42" fmla="*/ 274637 w 237"/>
              <a:gd name="T43" fmla="*/ 57150 h 3331"/>
              <a:gd name="T44" fmla="*/ 195262 w 237"/>
              <a:gd name="T45" fmla="*/ 52387 h 3331"/>
              <a:gd name="T46" fmla="*/ 139700 w 237"/>
              <a:gd name="T47" fmla="*/ 42862 h 3331"/>
              <a:gd name="T48" fmla="*/ 104775 w 237"/>
              <a:gd name="T49" fmla="*/ 31750 h 3331"/>
              <a:gd name="T50" fmla="*/ 82550 w 237"/>
              <a:gd name="T51" fmla="*/ 20637 h 3331"/>
              <a:gd name="T52" fmla="*/ 69850 w 237"/>
              <a:gd name="T53" fmla="*/ 11112 h 3331"/>
              <a:gd name="T54" fmla="*/ 66675 w 237"/>
              <a:gd name="T55" fmla="*/ 3175 h 3331"/>
              <a:gd name="T56" fmla="*/ 66675 w 237"/>
              <a:gd name="T57" fmla="*/ 0 h 3331"/>
              <a:gd name="T58" fmla="*/ 58737 w 237"/>
              <a:gd name="T59" fmla="*/ 0 h 3331"/>
              <a:gd name="T60" fmla="*/ 46037 w 237"/>
              <a:gd name="T61" fmla="*/ 3175 h 3331"/>
              <a:gd name="T62" fmla="*/ 34925 w 237"/>
              <a:gd name="T63" fmla="*/ 7937 h 3331"/>
              <a:gd name="T64" fmla="*/ 23812 w 237"/>
              <a:gd name="T65" fmla="*/ 14287 h 3331"/>
              <a:gd name="T66" fmla="*/ 14287 w 237"/>
              <a:gd name="T67" fmla="*/ 25400 h 3331"/>
              <a:gd name="T68" fmla="*/ 6350 w 237"/>
              <a:gd name="T69" fmla="*/ 42862 h 3331"/>
              <a:gd name="T70" fmla="*/ 0 w 237"/>
              <a:gd name="T71" fmla="*/ 63500 h 333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37" h="3331">
                <a:moveTo>
                  <a:pt x="0" y="40"/>
                </a:moveTo>
                <a:lnTo>
                  <a:pt x="0" y="3270"/>
                </a:lnTo>
                <a:lnTo>
                  <a:pt x="2" y="3280"/>
                </a:lnTo>
                <a:lnTo>
                  <a:pt x="6" y="3287"/>
                </a:lnTo>
                <a:lnTo>
                  <a:pt x="13" y="3300"/>
                </a:lnTo>
                <a:lnTo>
                  <a:pt x="24" y="3311"/>
                </a:lnTo>
                <a:lnTo>
                  <a:pt x="37" y="3318"/>
                </a:lnTo>
                <a:lnTo>
                  <a:pt x="52" y="3324"/>
                </a:lnTo>
                <a:lnTo>
                  <a:pt x="66" y="3328"/>
                </a:lnTo>
                <a:lnTo>
                  <a:pt x="85" y="3331"/>
                </a:lnTo>
                <a:lnTo>
                  <a:pt x="101" y="3331"/>
                </a:lnTo>
                <a:lnTo>
                  <a:pt x="136" y="3329"/>
                </a:lnTo>
                <a:lnTo>
                  <a:pt x="164" y="3326"/>
                </a:lnTo>
                <a:lnTo>
                  <a:pt x="193" y="3320"/>
                </a:lnTo>
                <a:lnTo>
                  <a:pt x="193" y="75"/>
                </a:lnTo>
                <a:lnTo>
                  <a:pt x="195" y="66"/>
                </a:lnTo>
                <a:lnTo>
                  <a:pt x="202" y="59"/>
                </a:lnTo>
                <a:lnTo>
                  <a:pt x="210" y="53"/>
                </a:lnTo>
                <a:lnTo>
                  <a:pt x="217" y="48"/>
                </a:lnTo>
                <a:lnTo>
                  <a:pt x="232" y="40"/>
                </a:lnTo>
                <a:lnTo>
                  <a:pt x="237" y="36"/>
                </a:lnTo>
                <a:lnTo>
                  <a:pt x="173" y="36"/>
                </a:lnTo>
                <a:lnTo>
                  <a:pt x="123" y="33"/>
                </a:lnTo>
                <a:lnTo>
                  <a:pt x="88" y="27"/>
                </a:lnTo>
                <a:lnTo>
                  <a:pt x="66" y="20"/>
                </a:lnTo>
                <a:lnTo>
                  <a:pt x="52" y="13"/>
                </a:lnTo>
                <a:lnTo>
                  <a:pt x="44" y="7"/>
                </a:lnTo>
                <a:lnTo>
                  <a:pt x="42" y="2"/>
                </a:lnTo>
                <a:lnTo>
                  <a:pt x="42" y="0"/>
                </a:lnTo>
                <a:lnTo>
                  <a:pt x="37" y="0"/>
                </a:lnTo>
                <a:lnTo>
                  <a:pt x="29" y="2"/>
                </a:lnTo>
                <a:lnTo>
                  <a:pt x="22" y="5"/>
                </a:lnTo>
                <a:lnTo>
                  <a:pt x="15" y="9"/>
                </a:lnTo>
                <a:lnTo>
                  <a:pt x="9" y="16"/>
                </a:lnTo>
                <a:lnTo>
                  <a:pt x="4" y="27"/>
                </a:lnTo>
                <a:lnTo>
                  <a:pt x="0" y="40"/>
                </a:lnTo>
                <a:close/>
              </a:path>
            </a:pathLst>
          </a:custGeom>
          <a:solidFill>
            <a:srgbClr val="1716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131"/>
          <p:cNvSpPr>
            <a:spLocks/>
          </p:cNvSpPr>
          <p:nvPr/>
        </p:nvSpPr>
        <p:spPr bwMode="auto">
          <a:xfrm>
            <a:off x="1408113" y="652463"/>
            <a:ext cx="6613525" cy="38100"/>
          </a:xfrm>
          <a:custGeom>
            <a:avLst/>
            <a:gdLst>
              <a:gd name="T0" fmla="*/ 0 w 4166"/>
              <a:gd name="T1" fmla="*/ 0 h 24"/>
              <a:gd name="T2" fmla="*/ 179388 w 4166"/>
              <a:gd name="T3" fmla="*/ 28575 h 24"/>
              <a:gd name="T4" fmla="*/ 6613525 w 4166"/>
              <a:gd name="T5" fmla="*/ 38100 h 24"/>
              <a:gd name="T6" fmla="*/ 6443663 w 4166"/>
              <a:gd name="T7" fmla="*/ 1588 h 24"/>
              <a:gd name="T8" fmla="*/ 0 w 4166"/>
              <a:gd name="T9" fmla="*/ 0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66" h="24">
                <a:moveTo>
                  <a:pt x="0" y="0"/>
                </a:moveTo>
                <a:lnTo>
                  <a:pt x="113" y="18"/>
                </a:lnTo>
                <a:lnTo>
                  <a:pt x="4166" y="24"/>
                </a:lnTo>
                <a:lnTo>
                  <a:pt x="4059" y="1"/>
                </a:lnTo>
                <a:lnTo>
                  <a:pt x="0" y="0"/>
                </a:lnTo>
                <a:close/>
              </a:path>
            </a:pathLst>
          </a:custGeom>
          <a:solidFill>
            <a:srgbClr val="C2B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3" name="Group 141"/>
          <p:cNvGrpSpPr>
            <a:grpSpLocks/>
          </p:cNvGrpSpPr>
          <p:nvPr/>
        </p:nvGrpSpPr>
        <p:grpSpPr bwMode="auto">
          <a:xfrm>
            <a:off x="1268413" y="795338"/>
            <a:ext cx="211137" cy="4973637"/>
            <a:chOff x="799" y="501"/>
            <a:chExt cx="133" cy="3133"/>
          </a:xfrm>
        </p:grpSpPr>
        <p:sp>
          <p:nvSpPr>
            <p:cNvPr id="7179" name="Freeform 133"/>
            <p:cNvSpPr>
              <a:spLocks/>
            </p:cNvSpPr>
            <p:nvPr/>
          </p:nvSpPr>
          <p:spPr bwMode="auto">
            <a:xfrm>
              <a:off x="799" y="501"/>
              <a:ext cx="123" cy="27"/>
            </a:xfrm>
            <a:custGeom>
              <a:avLst/>
              <a:gdLst>
                <a:gd name="T0" fmla="*/ 0 w 123"/>
                <a:gd name="T1" fmla="*/ 0 h 27"/>
                <a:gd name="T2" fmla="*/ 0 w 123"/>
                <a:gd name="T3" fmla="*/ 16 h 27"/>
                <a:gd name="T4" fmla="*/ 13 w 123"/>
                <a:gd name="T5" fmla="*/ 20 h 27"/>
                <a:gd name="T6" fmla="*/ 26 w 123"/>
                <a:gd name="T7" fmla="*/ 22 h 27"/>
                <a:gd name="T8" fmla="*/ 44 w 123"/>
                <a:gd name="T9" fmla="*/ 26 h 27"/>
                <a:gd name="T10" fmla="*/ 65 w 123"/>
                <a:gd name="T11" fmla="*/ 27 h 27"/>
                <a:gd name="T12" fmla="*/ 85 w 123"/>
                <a:gd name="T13" fmla="*/ 27 h 27"/>
                <a:gd name="T14" fmla="*/ 105 w 123"/>
                <a:gd name="T15" fmla="*/ 24 h 27"/>
                <a:gd name="T16" fmla="*/ 114 w 123"/>
                <a:gd name="T17" fmla="*/ 20 h 27"/>
                <a:gd name="T18" fmla="*/ 123 w 123"/>
                <a:gd name="T19" fmla="*/ 16 h 27"/>
                <a:gd name="T20" fmla="*/ 123 w 123"/>
                <a:gd name="T21" fmla="*/ 0 h 27"/>
                <a:gd name="T22" fmla="*/ 116 w 123"/>
                <a:gd name="T23" fmla="*/ 3 h 27"/>
                <a:gd name="T24" fmla="*/ 107 w 123"/>
                <a:gd name="T25" fmla="*/ 5 h 27"/>
                <a:gd name="T26" fmla="*/ 92 w 123"/>
                <a:gd name="T27" fmla="*/ 7 h 27"/>
                <a:gd name="T28" fmla="*/ 76 w 123"/>
                <a:gd name="T29" fmla="*/ 9 h 27"/>
                <a:gd name="T30" fmla="*/ 53 w 123"/>
                <a:gd name="T31" fmla="*/ 9 h 27"/>
                <a:gd name="T32" fmla="*/ 28 w 123"/>
                <a:gd name="T33" fmla="*/ 5 h 27"/>
                <a:gd name="T34" fmla="*/ 0 w 123"/>
                <a:gd name="T35" fmla="*/ 0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23" h="27">
                  <a:moveTo>
                    <a:pt x="0" y="0"/>
                  </a:moveTo>
                  <a:lnTo>
                    <a:pt x="0" y="16"/>
                  </a:lnTo>
                  <a:lnTo>
                    <a:pt x="13" y="20"/>
                  </a:lnTo>
                  <a:lnTo>
                    <a:pt x="26" y="22"/>
                  </a:lnTo>
                  <a:lnTo>
                    <a:pt x="44" y="26"/>
                  </a:lnTo>
                  <a:lnTo>
                    <a:pt x="65" y="27"/>
                  </a:lnTo>
                  <a:lnTo>
                    <a:pt x="85" y="27"/>
                  </a:lnTo>
                  <a:lnTo>
                    <a:pt x="105" y="24"/>
                  </a:lnTo>
                  <a:lnTo>
                    <a:pt x="114" y="20"/>
                  </a:lnTo>
                  <a:lnTo>
                    <a:pt x="123" y="16"/>
                  </a:lnTo>
                  <a:lnTo>
                    <a:pt x="123" y="0"/>
                  </a:lnTo>
                  <a:lnTo>
                    <a:pt x="116" y="3"/>
                  </a:lnTo>
                  <a:lnTo>
                    <a:pt x="107" y="5"/>
                  </a:lnTo>
                  <a:lnTo>
                    <a:pt x="92" y="7"/>
                  </a:lnTo>
                  <a:lnTo>
                    <a:pt x="76" y="9"/>
                  </a:lnTo>
                  <a:lnTo>
                    <a:pt x="53" y="9"/>
                  </a:lnTo>
                  <a:lnTo>
                    <a:pt x="28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F8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134"/>
            <p:cNvSpPr>
              <a:spLocks/>
            </p:cNvSpPr>
            <p:nvPr/>
          </p:nvSpPr>
          <p:spPr bwMode="auto">
            <a:xfrm>
              <a:off x="799" y="530"/>
              <a:ext cx="123" cy="25"/>
            </a:xfrm>
            <a:custGeom>
              <a:avLst/>
              <a:gdLst>
                <a:gd name="T0" fmla="*/ 0 w 123"/>
                <a:gd name="T1" fmla="*/ 0 h 25"/>
                <a:gd name="T2" fmla="*/ 0 w 123"/>
                <a:gd name="T3" fmla="*/ 14 h 25"/>
                <a:gd name="T4" fmla="*/ 13 w 123"/>
                <a:gd name="T5" fmla="*/ 18 h 25"/>
                <a:gd name="T6" fmla="*/ 26 w 123"/>
                <a:gd name="T7" fmla="*/ 22 h 25"/>
                <a:gd name="T8" fmla="*/ 44 w 123"/>
                <a:gd name="T9" fmla="*/ 24 h 25"/>
                <a:gd name="T10" fmla="*/ 65 w 123"/>
                <a:gd name="T11" fmla="*/ 25 h 25"/>
                <a:gd name="T12" fmla="*/ 85 w 123"/>
                <a:gd name="T13" fmla="*/ 25 h 25"/>
                <a:gd name="T14" fmla="*/ 105 w 123"/>
                <a:gd name="T15" fmla="*/ 22 h 25"/>
                <a:gd name="T16" fmla="*/ 114 w 123"/>
                <a:gd name="T17" fmla="*/ 18 h 25"/>
                <a:gd name="T18" fmla="*/ 123 w 123"/>
                <a:gd name="T19" fmla="*/ 14 h 25"/>
                <a:gd name="T20" fmla="*/ 123 w 123"/>
                <a:gd name="T21" fmla="*/ 0 h 25"/>
                <a:gd name="T22" fmla="*/ 116 w 123"/>
                <a:gd name="T23" fmla="*/ 1 h 25"/>
                <a:gd name="T24" fmla="*/ 107 w 123"/>
                <a:gd name="T25" fmla="*/ 3 h 25"/>
                <a:gd name="T26" fmla="*/ 92 w 123"/>
                <a:gd name="T27" fmla="*/ 7 h 25"/>
                <a:gd name="T28" fmla="*/ 76 w 123"/>
                <a:gd name="T29" fmla="*/ 7 h 25"/>
                <a:gd name="T30" fmla="*/ 53 w 123"/>
                <a:gd name="T31" fmla="*/ 7 h 25"/>
                <a:gd name="T32" fmla="*/ 28 w 123"/>
                <a:gd name="T33" fmla="*/ 5 h 25"/>
                <a:gd name="T34" fmla="*/ 0 w 123"/>
                <a:gd name="T35" fmla="*/ 0 h 2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23" h="25">
                  <a:moveTo>
                    <a:pt x="0" y="0"/>
                  </a:moveTo>
                  <a:lnTo>
                    <a:pt x="0" y="14"/>
                  </a:lnTo>
                  <a:lnTo>
                    <a:pt x="13" y="18"/>
                  </a:lnTo>
                  <a:lnTo>
                    <a:pt x="26" y="22"/>
                  </a:lnTo>
                  <a:lnTo>
                    <a:pt x="44" y="24"/>
                  </a:lnTo>
                  <a:lnTo>
                    <a:pt x="65" y="25"/>
                  </a:lnTo>
                  <a:lnTo>
                    <a:pt x="85" y="25"/>
                  </a:lnTo>
                  <a:lnTo>
                    <a:pt x="105" y="22"/>
                  </a:lnTo>
                  <a:lnTo>
                    <a:pt x="114" y="18"/>
                  </a:lnTo>
                  <a:lnTo>
                    <a:pt x="123" y="14"/>
                  </a:lnTo>
                  <a:lnTo>
                    <a:pt x="123" y="0"/>
                  </a:lnTo>
                  <a:lnTo>
                    <a:pt x="116" y="1"/>
                  </a:lnTo>
                  <a:lnTo>
                    <a:pt x="107" y="3"/>
                  </a:lnTo>
                  <a:lnTo>
                    <a:pt x="92" y="7"/>
                  </a:lnTo>
                  <a:lnTo>
                    <a:pt x="76" y="7"/>
                  </a:lnTo>
                  <a:lnTo>
                    <a:pt x="53" y="7"/>
                  </a:lnTo>
                  <a:lnTo>
                    <a:pt x="28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F8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135"/>
            <p:cNvSpPr>
              <a:spLocks/>
            </p:cNvSpPr>
            <p:nvPr/>
          </p:nvSpPr>
          <p:spPr bwMode="auto">
            <a:xfrm>
              <a:off x="806" y="3571"/>
              <a:ext cx="126" cy="28"/>
            </a:xfrm>
            <a:custGeom>
              <a:avLst/>
              <a:gdLst>
                <a:gd name="T0" fmla="*/ 0 w 126"/>
                <a:gd name="T1" fmla="*/ 0 h 28"/>
                <a:gd name="T2" fmla="*/ 0 w 126"/>
                <a:gd name="T3" fmla="*/ 15 h 28"/>
                <a:gd name="T4" fmla="*/ 13 w 126"/>
                <a:gd name="T5" fmla="*/ 18 h 28"/>
                <a:gd name="T6" fmla="*/ 28 w 126"/>
                <a:gd name="T7" fmla="*/ 22 h 28"/>
                <a:gd name="T8" fmla="*/ 46 w 126"/>
                <a:gd name="T9" fmla="*/ 26 h 28"/>
                <a:gd name="T10" fmla="*/ 65 w 126"/>
                <a:gd name="T11" fmla="*/ 28 h 28"/>
                <a:gd name="T12" fmla="*/ 87 w 126"/>
                <a:gd name="T13" fmla="*/ 26 h 28"/>
                <a:gd name="T14" fmla="*/ 107 w 126"/>
                <a:gd name="T15" fmla="*/ 22 h 28"/>
                <a:gd name="T16" fmla="*/ 116 w 126"/>
                <a:gd name="T17" fmla="*/ 20 h 28"/>
                <a:gd name="T18" fmla="*/ 126 w 126"/>
                <a:gd name="T19" fmla="*/ 15 h 28"/>
                <a:gd name="T20" fmla="*/ 126 w 126"/>
                <a:gd name="T21" fmla="*/ 0 h 28"/>
                <a:gd name="T22" fmla="*/ 118 w 126"/>
                <a:gd name="T23" fmla="*/ 2 h 28"/>
                <a:gd name="T24" fmla="*/ 107 w 126"/>
                <a:gd name="T25" fmla="*/ 5 h 28"/>
                <a:gd name="T26" fmla="*/ 94 w 126"/>
                <a:gd name="T27" fmla="*/ 7 h 28"/>
                <a:gd name="T28" fmla="*/ 76 w 126"/>
                <a:gd name="T29" fmla="*/ 9 h 28"/>
                <a:gd name="T30" fmla="*/ 56 w 126"/>
                <a:gd name="T31" fmla="*/ 7 h 28"/>
                <a:gd name="T32" fmla="*/ 30 w 126"/>
                <a:gd name="T33" fmla="*/ 5 h 28"/>
                <a:gd name="T34" fmla="*/ 0 w 126"/>
                <a:gd name="T35" fmla="*/ 0 h 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26" h="28">
                  <a:moveTo>
                    <a:pt x="0" y="0"/>
                  </a:moveTo>
                  <a:lnTo>
                    <a:pt x="0" y="15"/>
                  </a:lnTo>
                  <a:lnTo>
                    <a:pt x="13" y="18"/>
                  </a:lnTo>
                  <a:lnTo>
                    <a:pt x="28" y="22"/>
                  </a:lnTo>
                  <a:lnTo>
                    <a:pt x="46" y="26"/>
                  </a:lnTo>
                  <a:lnTo>
                    <a:pt x="65" y="28"/>
                  </a:lnTo>
                  <a:lnTo>
                    <a:pt x="87" y="26"/>
                  </a:lnTo>
                  <a:lnTo>
                    <a:pt x="107" y="22"/>
                  </a:lnTo>
                  <a:lnTo>
                    <a:pt x="116" y="20"/>
                  </a:lnTo>
                  <a:lnTo>
                    <a:pt x="126" y="15"/>
                  </a:lnTo>
                  <a:lnTo>
                    <a:pt x="126" y="0"/>
                  </a:lnTo>
                  <a:lnTo>
                    <a:pt x="118" y="2"/>
                  </a:lnTo>
                  <a:lnTo>
                    <a:pt x="107" y="5"/>
                  </a:lnTo>
                  <a:lnTo>
                    <a:pt x="94" y="7"/>
                  </a:lnTo>
                  <a:lnTo>
                    <a:pt x="76" y="9"/>
                  </a:lnTo>
                  <a:lnTo>
                    <a:pt x="56" y="7"/>
                  </a:lnTo>
                  <a:lnTo>
                    <a:pt x="3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F8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Freeform 136"/>
            <p:cNvSpPr>
              <a:spLocks/>
            </p:cNvSpPr>
            <p:nvPr/>
          </p:nvSpPr>
          <p:spPr bwMode="auto">
            <a:xfrm>
              <a:off x="806" y="3606"/>
              <a:ext cx="126" cy="28"/>
            </a:xfrm>
            <a:custGeom>
              <a:avLst/>
              <a:gdLst>
                <a:gd name="T0" fmla="*/ 0 w 126"/>
                <a:gd name="T1" fmla="*/ 0 h 28"/>
                <a:gd name="T2" fmla="*/ 0 w 126"/>
                <a:gd name="T3" fmla="*/ 17 h 28"/>
                <a:gd name="T4" fmla="*/ 13 w 126"/>
                <a:gd name="T5" fmla="*/ 20 h 28"/>
                <a:gd name="T6" fmla="*/ 28 w 126"/>
                <a:gd name="T7" fmla="*/ 24 h 28"/>
                <a:gd name="T8" fmla="*/ 46 w 126"/>
                <a:gd name="T9" fmla="*/ 26 h 28"/>
                <a:gd name="T10" fmla="*/ 65 w 126"/>
                <a:gd name="T11" fmla="*/ 28 h 28"/>
                <a:gd name="T12" fmla="*/ 87 w 126"/>
                <a:gd name="T13" fmla="*/ 28 h 28"/>
                <a:gd name="T14" fmla="*/ 107 w 126"/>
                <a:gd name="T15" fmla="*/ 24 h 28"/>
                <a:gd name="T16" fmla="*/ 116 w 126"/>
                <a:gd name="T17" fmla="*/ 20 h 28"/>
                <a:gd name="T18" fmla="*/ 126 w 126"/>
                <a:gd name="T19" fmla="*/ 17 h 28"/>
                <a:gd name="T20" fmla="*/ 126 w 126"/>
                <a:gd name="T21" fmla="*/ 0 h 28"/>
                <a:gd name="T22" fmla="*/ 118 w 126"/>
                <a:gd name="T23" fmla="*/ 4 h 28"/>
                <a:gd name="T24" fmla="*/ 107 w 126"/>
                <a:gd name="T25" fmla="*/ 5 h 28"/>
                <a:gd name="T26" fmla="*/ 94 w 126"/>
                <a:gd name="T27" fmla="*/ 7 h 28"/>
                <a:gd name="T28" fmla="*/ 76 w 126"/>
                <a:gd name="T29" fmla="*/ 9 h 28"/>
                <a:gd name="T30" fmla="*/ 56 w 126"/>
                <a:gd name="T31" fmla="*/ 9 h 28"/>
                <a:gd name="T32" fmla="*/ 30 w 126"/>
                <a:gd name="T33" fmla="*/ 5 h 28"/>
                <a:gd name="T34" fmla="*/ 0 w 126"/>
                <a:gd name="T35" fmla="*/ 0 h 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26" h="28">
                  <a:moveTo>
                    <a:pt x="0" y="0"/>
                  </a:moveTo>
                  <a:lnTo>
                    <a:pt x="0" y="17"/>
                  </a:lnTo>
                  <a:lnTo>
                    <a:pt x="13" y="20"/>
                  </a:lnTo>
                  <a:lnTo>
                    <a:pt x="28" y="24"/>
                  </a:lnTo>
                  <a:lnTo>
                    <a:pt x="46" y="26"/>
                  </a:lnTo>
                  <a:lnTo>
                    <a:pt x="65" y="28"/>
                  </a:lnTo>
                  <a:lnTo>
                    <a:pt x="87" y="28"/>
                  </a:lnTo>
                  <a:lnTo>
                    <a:pt x="107" y="24"/>
                  </a:lnTo>
                  <a:lnTo>
                    <a:pt x="116" y="20"/>
                  </a:lnTo>
                  <a:lnTo>
                    <a:pt x="126" y="17"/>
                  </a:lnTo>
                  <a:lnTo>
                    <a:pt x="126" y="0"/>
                  </a:lnTo>
                  <a:lnTo>
                    <a:pt x="118" y="4"/>
                  </a:lnTo>
                  <a:lnTo>
                    <a:pt x="107" y="5"/>
                  </a:lnTo>
                  <a:lnTo>
                    <a:pt x="94" y="7"/>
                  </a:lnTo>
                  <a:lnTo>
                    <a:pt x="76" y="9"/>
                  </a:lnTo>
                  <a:lnTo>
                    <a:pt x="56" y="9"/>
                  </a:lnTo>
                  <a:lnTo>
                    <a:pt x="3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F8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4" name="Group 142"/>
          <p:cNvGrpSpPr>
            <a:grpSpLocks/>
          </p:cNvGrpSpPr>
          <p:nvPr/>
        </p:nvGrpSpPr>
        <p:grpSpPr bwMode="auto">
          <a:xfrm>
            <a:off x="1647825" y="639763"/>
            <a:ext cx="298450" cy="5892800"/>
            <a:chOff x="1038" y="403"/>
            <a:chExt cx="188" cy="3712"/>
          </a:xfrm>
        </p:grpSpPr>
        <p:sp>
          <p:nvSpPr>
            <p:cNvPr id="7177" name="Freeform 137"/>
            <p:cNvSpPr>
              <a:spLocks/>
            </p:cNvSpPr>
            <p:nvPr/>
          </p:nvSpPr>
          <p:spPr bwMode="auto">
            <a:xfrm>
              <a:off x="1038" y="3710"/>
              <a:ext cx="188" cy="405"/>
            </a:xfrm>
            <a:custGeom>
              <a:avLst/>
              <a:gdLst>
                <a:gd name="T0" fmla="*/ 188 w 188"/>
                <a:gd name="T1" fmla="*/ 8 h 405"/>
                <a:gd name="T2" fmla="*/ 179 w 188"/>
                <a:gd name="T3" fmla="*/ 124 h 405"/>
                <a:gd name="T4" fmla="*/ 168 w 188"/>
                <a:gd name="T5" fmla="*/ 216 h 405"/>
                <a:gd name="T6" fmla="*/ 157 w 188"/>
                <a:gd name="T7" fmla="*/ 286 h 405"/>
                <a:gd name="T8" fmla="*/ 146 w 188"/>
                <a:gd name="T9" fmla="*/ 335 h 405"/>
                <a:gd name="T10" fmla="*/ 135 w 188"/>
                <a:gd name="T11" fmla="*/ 370 h 405"/>
                <a:gd name="T12" fmla="*/ 126 w 188"/>
                <a:gd name="T13" fmla="*/ 390 h 405"/>
                <a:gd name="T14" fmla="*/ 120 w 188"/>
                <a:gd name="T15" fmla="*/ 401 h 405"/>
                <a:gd name="T16" fmla="*/ 118 w 188"/>
                <a:gd name="T17" fmla="*/ 405 h 405"/>
                <a:gd name="T18" fmla="*/ 0 w 188"/>
                <a:gd name="T19" fmla="*/ 405 h 405"/>
                <a:gd name="T20" fmla="*/ 17 w 188"/>
                <a:gd name="T21" fmla="*/ 374 h 405"/>
                <a:gd name="T22" fmla="*/ 32 w 188"/>
                <a:gd name="T23" fmla="*/ 341 h 405"/>
                <a:gd name="T24" fmla="*/ 45 w 188"/>
                <a:gd name="T25" fmla="*/ 308 h 405"/>
                <a:gd name="T26" fmla="*/ 57 w 188"/>
                <a:gd name="T27" fmla="*/ 274 h 405"/>
                <a:gd name="T28" fmla="*/ 67 w 188"/>
                <a:gd name="T29" fmla="*/ 241 h 405"/>
                <a:gd name="T30" fmla="*/ 76 w 188"/>
                <a:gd name="T31" fmla="*/ 206 h 405"/>
                <a:gd name="T32" fmla="*/ 87 w 188"/>
                <a:gd name="T33" fmla="*/ 142 h 405"/>
                <a:gd name="T34" fmla="*/ 96 w 188"/>
                <a:gd name="T35" fmla="*/ 87 h 405"/>
                <a:gd name="T36" fmla="*/ 102 w 188"/>
                <a:gd name="T37" fmla="*/ 41 h 405"/>
                <a:gd name="T38" fmla="*/ 103 w 188"/>
                <a:gd name="T39" fmla="*/ 0 h 405"/>
                <a:gd name="T40" fmla="*/ 188 w 188"/>
                <a:gd name="T41" fmla="*/ 8 h 40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8" h="405">
                  <a:moveTo>
                    <a:pt x="188" y="8"/>
                  </a:moveTo>
                  <a:lnTo>
                    <a:pt x="179" y="124"/>
                  </a:lnTo>
                  <a:lnTo>
                    <a:pt x="168" y="216"/>
                  </a:lnTo>
                  <a:lnTo>
                    <a:pt x="157" y="286"/>
                  </a:lnTo>
                  <a:lnTo>
                    <a:pt x="146" y="335"/>
                  </a:lnTo>
                  <a:lnTo>
                    <a:pt x="135" y="370"/>
                  </a:lnTo>
                  <a:lnTo>
                    <a:pt x="126" y="390"/>
                  </a:lnTo>
                  <a:lnTo>
                    <a:pt x="120" y="401"/>
                  </a:lnTo>
                  <a:lnTo>
                    <a:pt x="118" y="405"/>
                  </a:lnTo>
                  <a:lnTo>
                    <a:pt x="0" y="405"/>
                  </a:lnTo>
                  <a:lnTo>
                    <a:pt x="17" y="374"/>
                  </a:lnTo>
                  <a:lnTo>
                    <a:pt x="32" y="341"/>
                  </a:lnTo>
                  <a:lnTo>
                    <a:pt x="45" y="308"/>
                  </a:lnTo>
                  <a:lnTo>
                    <a:pt x="57" y="274"/>
                  </a:lnTo>
                  <a:lnTo>
                    <a:pt x="67" y="241"/>
                  </a:lnTo>
                  <a:lnTo>
                    <a:pt x="76" y="206"/>
                  </a:lnTo>
                  <a:lnTo>
                    <a:pt x="87" y="142"/>
                  </a:lnTo>
                  <a:lnTo>
                    <a:pt x="96" y="87"/>
                  </a:lnTo>
                  <a:lnTo>
                    <a:pt x="102" y="41"/>
                  </a:lnTo>
                  <a:lnTo>
                    <a:pt x="103" y="0"/>
                  </a:lnTo>
                  <a:lnTo>
                    <a:pt x="188" y="8"/>
                  </a:lnTo>
                  <a:close/>
                </a:path>
              </a:pathLst>
            </a:custGeom>
            <a:solidFill>
              <a:srgbClr val="9C14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Freeform 138"/>
            <p:cNvSpPr>
              <a:spLocks/>
            </p:cNvSpPr>
            <p:nvPr/>
          </p:nvSpPr>
          <p:spPr bwMode="auto">
            <a:xfrm>
              <a:off x="1075" y="403"/>
              <a:ext cx="105" cy="32"/>
            </a:xfrm>
            <a:custGeom>
              <a:avLst/>
              <a:gdLst>
                <a:gd name="T0" fmla="*/ 0 w 105"/>
                <a:gd name="T1" fmla="*/ 30 h 32"/>
                <a:gd name="T2" fmla="*/ 22 w 105"/>
                <a:gd name="T3" fmla="*/ 32 h 32"/>
                <a:gd name="T4" fmla="*/ 55 w 105"/>
                <a:gd name="T5" fmla="*/ 32 h 32"/>
                <a:gd name="T6" fmla="*/ 105 w 105"/>
                <a:gd name="T7" fmla="*/ 30 h 32"/>
                <a:gd name="T8" fmla="*/ 105 w 105"/>
                <a:gd name="T9" fmla="*/ 28 h 32"/>
                <a:gd name="T10" fmla="*/ 103 w 105"/>
                <a:gd name="T11" fmla="*/ 26 h 32"/>
                <a:gd name="T12" fmla="*/ 103 w 105"/>
                <a:gd name="T13" fmla="*/ 22 h 32"/>
                <a:gd name="T14" fmla="*/ 105 w 105"/>
                <a:gd name="T15" fmla="*/ 22 h 32"/>
                <a:gd name="T16" fmla="*/ 90 w 105"/>
                <a:gd name="T17" fmla="*/ 17 h 32"/>
                <a:gd name="T18" fmla="*/ 61 w 105"/>
                <a:gd name="T19" fmla="*/ 6 h 32"/>
                <a:gd name="T20" fmla="*/ 44 w 105"/>
                <a:gd name="T21" fmla="*/ 2 h 32"/>
                <a:gd name="T22" fmla="*/ 30 w 105"/>
                <a:gd name="T23" fmla="*/ 0 h 32"/>
                <a:gd name="T24" fmla="*/ 22 w 105"/>
                <a:gd name="T25" fmla="*/ 0 h 32"/>
                <a:gd name="T26" fmla="*/ 17 w 105"/>
                <a:gd name="T27" fmla="*/ 2 h 32"/>
                <a:gd name="T28" fmla="*/ 13 w 105"/>
                <a:gd name="T29" fmla="*/ 4 h 32"/>
                <a:gd name="T30" fmla="*/ 11 w 105"/>
                <a:gd name="T31" fmla="*/ 8 h 32"/>
                <a:gd name="T32" fmla="*/ 0 w 105"/>
                <a:gd name="T33" fmla="*/ 30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05" h="32">
                  <a:moveTo>
                    <a:pt x="0" y="30"/>
                  </a:moveTo>
                  <a:lnTo>
                    <a:pt x="22" y="32"/>
                  </a:lnTo>
                  <a:lnTo>
                    <a:pt x="55" y="32"/>
                  </a:lnTo>
                  <a:lnTo>
                    <a:pt x="105" y="30"/>
                  </a:lnTo>
                  <a:lnTo>
                    <a:pt x="105" y="28"/>
                  </a:lnTo>
                  <a:lnTo>
                    <a:pt x="103" y="26"/>
                  </a:lnTo>
                  <a:lnTo>
                    <a:pt x="103" y="22"/>
                  </a:lnTo>
                  <a:lnTo>
                    <a:pt x="105" y="22"/>
                  </a:lnTo>
                  <a:lnTo>
                    <a:pt x="90" y="17"/>
                  </a:lnTo>
                  <a:lnTo>
                    <a:pt x="61" y="6"/>
                  </a:lnTo>
                  <a:lnTo>
                    <a:pt x="44" y="2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17" y="2"/>
                  </a:lnTo>
                  <a:lnTo>
                    <a:pt x="13" y="4"/>
                  </a:lnTo>
                  <a:lnTo>
                    <a:pt x="11" y="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9C14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5" name="Freeform 139"/>
          <p:cNvSpPr>
            <a:spLocks/>
          </p:cNvSpPr>
          <p:nvPr/>
        </p:nvSpPr>
        <p:spPr bwMode="auto">
          <a:xfrm>
            <a:off x="1695450" y="900113"/>
            <a:ext cx="6080125" cy="4668837"/>
          </a:xfrm>
          <a:custGeom>
            <a:avLst/>
            <a:gdLst>
              <a:gd name="T0" fmla="*/ 6080125 w 3830"/>
              <a:gd name="T1" fmla="*/ 4467225 h 2941"/>
              <a:gd name="T2" fmla="*/ 6075363 w 3830"/>
              <a:gd name="T3" fmla="*/ 4508500 h 2941"/>
              <a:gd name="T4" fmla="*/ 6061075 w 3830"/>
              <a:gd name="T5" fmla="*/ 4546600 h 2941"/>
              <a:gd name="T6" fmla="*/ 6037263 w 3830"/>
              <a:gd name="T7" fmla="*/ 4581525 h 2941"/>
              <a:gd name="T8" fmla="*/ 6005513 w 3830"/>
              <a:gd name="T9" fmla="*/ 4611687 h 2941"/>
              <a:gd name="T10" fmla="*/ 5967413 w 3830"/>
              <a:gd name="T11" fmla="*/ 4633912 h 2941"/>
              <a:gd name="T12" fmla="*/ 5919788 w 3830"/>
              <a:gd name="T13" fmla="*/ 4654550 h 2941"/>
              <a:gd name="T14" fmla="*/ 5870575 w 3830"/>
              <a:gd name="T15" fmla="*/ 4667250 h 2941"/>
              <a:gd name="T16" fmla="*/ 5818188 w 3830"/>
              <a:gd name="T17" fmla="*/ 4668837 h 2941"/>
              <a:gd name="T18" fmla="*/ 263525 w 3830"/>
              <a:gd name="T19" fmla="*/ 4668837 h 2941"/>
              <a:gd name="T20" fmla="*/ 209550 w 3830"/>
              <a:gd name="T21" fmla="*/ 4667250 h 2941"/>
              <a:gd name="T22" fmla="*/ 160338 w 3830"/>
              <a:gd name="T23" fmla="*/ 4654550 h 2941"/>
              <a:gd name="T24" fmla="*/ 115888 w 3830"/>
              <a:gd name="T25" fmla="*/ 4633912 h 2941"/>
              <a:gd name="T26" fmla="*/ 79375 w 3830"/>
              <a:gd name="T27" fmla="*/ 4611687 h 2941"/>
              <a:gd name="T28" fmla="*/ 46038 w 3830"/>
              <a:gd name="T29" fmla="*/ 4581525 h 2941"/>
              <a:gd name="T30" fmla="*/ 20638 w 3830"/>
              <a:gd name="T31" fmla="*/ 4546600 h 2941"/>
              <a:gd name="T32" fmla="*/ 6350 w 3830"/>
              <a:gd name="T33" fmla="*/ 4508500 h 2941"/>
              <a:gd name="T34" fmla="*/ 0 w 3830"/>
              <a:gd name="T35" fmla="*/ 4467225 h 2941"/>
              <a:gd name="T36" fmla="*/ 0 w 3830"/>
              <a:gd name="T37" fmla="*/ 201612 h 2941"/>
              <a:gd name="T38" fmla="*/ 6350 w 3830"/>
              <a:gd name="T39" fmla="*/ 160337 h 2941"/>
              <a:gd name="T40" fmla="*/ 20638 w 3830"/>
              <a:gd name="T41" fmla="*/ 122237 h 2941"/>
              <a:gd name="T42" fmla="*/ 46038 w 3830"/>
              <a:gd name="T43" fmla="*/ 87312 h 2941"/>
              <a:gd name="T44" fmla="*/ 79375 w 3830"/>
              <a:gd name="T45" fmla="*/ 58737 h 2941"/>
              <a:gd name="T46" fmla="*/ 115888 w 3830"/>
              <a:gd name="T47" fmla="*/ 34925 h 2941"/>
              <a:gd name="T48" fmla="*/ 160338 w 3830"/>
              <a:gd name="T49" fmla="*/ 14287 h 2941"/>
              <a:gd name="T50" fmla="*/ 209550 w 3830"/>
              <a:gd name="T51" fmla="*/ 3175 h 2941"/>
              <a:gd name="T52" fmla="*/ 263525 w 3830"/>
              <a:gd name="T53" fmla="*/ 0 h 2941"/>
              <a:gd name="T54" fmla="*/ 5818188 w 3830"/>
              <a:gd name="T55" fmla="*/ 0 h 2941"/>
              <a:gd name="T56" fmla="*/ 5870575 w 3830"/>
              <a:gd name="T57" fmla="*/ 3175 h 2941"/>
              <a:gd name="T58" fmla="*/ 5919788 w 3830"/>
              <a:gd name="T59" fmla="*/ 14287 h 2941"/>
              <a:gd name="T60" fmla="*/ 5967413 w 3830"/>
              <a:gd name="T61" fmla="*/ 34925 h 2941"/>
              <a:gd name="T62" fmla="*/ 6005513 w 3830"/>
              <a:gd name="T63" fmla="*/ 58737 h 2941"/>
              <a:gd name="T64" fmla="*/ 6037263 w 3830"/>
              <a:gd name="T65" fmla="*/ 87312 h 2941"/>
              <a:gd name="T66" fmla="*/ 6061075 w 3830"/>
              <a:gd name="T67" fmla="*/ 122237 h 2941"/>
              <a:gd name="T68" fmla="*/ 6075363 w 3830"/>
              <a:gd name="T69" fmla="*/ 160337 h 2941"/>
              <a:gd name="T70" fmla="*/ 6080125 w 3830"/>
              <a:gd name="T71" fmla="*/ 201612 h 294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3830" h="2941">
                <a:moveTo>
                  <a:pt x="3830" y="2814"/>
                </a:moveTo>
                <a:lnTo>
                  <a:pt x="3830" y="2814"/>
                </a:lnTo>
                <a:lnTo>
                  <a:pt x="3830" y="2827"/>
                </a:lnTo>
                <a:lnTo>
                  <a:pt x="3827" y="2840"/>
                </a:lnTo>
                <a:lnTo>
                  <a:pt x="3823" y="2853"/>
                </a:lnTo>
                <a:lnTo>
                  <a:pt x="3818" y="2864"/>
                </a:lnTo>
                <a:lnTo>
                  <a:pt x="3810" y="2875"/>
                </a:lnTo>
                <a:lnTo>
                  <a:pt x="3803" y="2886"/>
                </a:lnTo>
                <a:lnTo>
                  <a:pt x="3794" y="2895"/>
                </a:lnTo>
                <a:lnTo>
                  <a:pt x="3783" y="2905"/>
                </a:lnTo>
                <a:lnTo>
                  <a:pt x="3770" y="2912"/>
                </a:lnTo>
                <a:lnTo>
                  <a:pt x="3759" y="2919"/>
                </a:lnTo>
                <a:lnTo>
                  <a:pt x="3744" y="2927"/>
                </a:lnTo>
                <a:lnTo>
                  <a:pt x="3729" y="2932"/>
                </a:lnTo>
                <a:lnTo>
                  <a:pt x="3714" y="2936"/>
                </a:lnTo>
                <a:lnTo>
                  <a:pt x="3698" y="2940"/>
                </a:lnTo>
                <a:lnTo>
                  <a:pt x="3683" y="2941"/>
                </a:lnTo>
                <a:lnTo>
                  <a:pt x="3665" y="2941"/>
                </a:lnTo>
                <a:lnTo>
                  <a:pt x="166" y="2941"/>
                </a:lnTo>
                <a:lnTo>
                  <a:pt x="149" y="2941"/>
                </a:lnTo>
                <a:lnTo>
                  <a:pt x="132" y="2940"/>
                </a:lnTo>
                <a:lnTo>
                  <a:pt x="116" y="2936"/>
                </a:lnTo>
                <a:lnTo>
                  <a:pt x="101" y="2932"/>
                </a:lnTo>
                <a:lnTo>
                  <a:pt x="86" y="2927"/>
                </a:lnTo>
                <a:lnTo>
                  <a:pt x="73" y="2919"/>
                </a:lnTo>
                <a:lnTo>
                  <a:pt x="61" y="2912"/>
                </a:lnTo>
                <a:lnTo>
                  <a:pt x="50" y="2905"/>
                </a:lnTo>
                <a:lnTo>
                  <a:pt x="38" y="2895"/>
                </a:lnTo>
                <a:lnTo>
                  <a:pt x="29" y="2886"/>
                </a:lnTo>
                <a:lnTo>
                  <a:pt x="20" y="2875"/>
                </a:lnTo>
                <a:lnTo>
                  <a:pt x="13" y="2864"/>
                </a:lnTo>
                <a:lnTo>
                  <a:pt x="7" y="2853"/>
                </a:lnTo>
                <a:lnTo>
                  <a:pt x="4" y="2840"/>
                </a:lnTo>
                <a:lnTo>
                  <a:pt x="2" y="2827"/>
                </a:lnTo>
                <a:lnTo>
                  <a:pt x="0" y="2814"/>
                </a:lnTo>
                <a:lnTo>
                  <a:pt x="0" y="127"/>
                </a:lnTo>
                <a:lnTo>
                  <a:pt x="2" y="114"/>
                </a:lnTo>
                <a:lnTo>
                  <a:pt x="4" y="101"/>
                </a:lnTo>
                <a:lnTo>
                  <a:pt x="7" y="88"/>
                </a:lnTo>
                <a:lnTo>
                  <a:pt x="13" y="77"/>
                </a:lnTo>
                <a:lnTo>
                  <a:pt x="20" y="66"/>
                </a:lnTo>
                <a:lnTo>
                  <a:pt x="29" y="55"/>
                </a:lnTo>
                <a:lnTo>
                  <a:pt x="38" y="46"/>
                </a:lnTo>
                <a:lnTo>
                  <a:pt x="50" y="37"/>
                </a:lnTo>
                <a:lnTo>
                  <a:pt x="61" y="30"/>
                </a:lnTo>
                <a:lnTo>
                  <a:pt x="73" y="22"/>
                </a:lnTo>
                <a:lnTo>
                  <a:pt x="86" y="15"/>
                </a:lnTo>
                <a:lnTo>
                  <a:pt x="101" y="9"/>
                </a:lnTo>
                <a:lnTo>
                  <a:pt x="116" y="6"/>
                </a:lnTo>
                <a:lnTo>
                  <a:pt x="132" y="2"/>
                </a:lnTo>
                <a:lnTo>
                  <a:pt x="149" y="0"/>
                </a:lnTo>
                <a:lnTo>
                  <a:pt x="166" y="0"/>
                </a:lnTo>
                <a:lnTo>
                  <a:pt x="3665" y="0"/>
                </a:lnTo>
                <a:lnTo>
                  <a:pt x="3683" y="0"/>
                </a:lnTo>
                <a:lnTo>
                  <a:pt x="3698" y="2"/>
                </a:lnTo>
                <a:lnTo>
                  <a:pt x="3714" y="6"/>
                </a:lnTo>
                <a:lnTo>
                  <a:pt x="3729" y="9"/>
                </a:lnTo>
                <a:lnTo>
                  <a:pt x="3744" y="15"/>
                </a:lnTo>
                <a:lnTo>
                  <a:pt x="3759" y="22"/>
                </a:lnTo>
                <a:lnTo>
                  <a:pt x="3770" y="30"/>
                </a:lnTo>
                <a:lnTo>
                  <a:pt x="3783" y="37"/>
                </a:lnTo>
                <a:lnTo>
                  <a:pt x="3794" y="46"/>
                </a:lnTo>
                <a:lnTo>
                  <a:pt x="3803" y="55"/>
                </a:lnTo>
                <a:lnTo>
                  <a:pt x="3810" y="66"/>
                </a:lnTo>
                <a:lnTo>
                  <a:pt x="3818" y="77"/>
                </a:lnTo>
                <a:lnTo>
                  <a:pt x="3823" y="88"/>
                </a:lnTo>
                <a:lnTo>
                  <a:pt x="3827" y="101"/>
                </a:lnTo>
                <a:lnTo>
                  <a:pt x="3830" y="114"/>
                </a:lnTo>
                <a:lnTo>
                  <a:pt x="3830" y="127"/>
                </a:lnTo>
                <a:lnTo>
                  <a:pt x="3830" y="2814"/>
                </a:lnTo>
                <a:close/>
              </a:path>
            </a:pathLst>
          </a:custGeom>
          <a:noFill/>
          <a:ln w="23813">
            <a:solidFill>
              <a:srgbClr val="F4F3B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Text Box 140"/>
          <p:cNvSpPr txBox="1">
            <a:spLocks noChangeArrowheads="1"/>
          </p:cNvSpPr>
          <p:nvPr/>
        </p:nvSpPr>
        <p:spPr bwMode="auto">
          <a:xfrm>
            <a:off x="3136900" y="2527300"/>
            <a:ext cx="3454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EFFB0"/>
                </a:solidFill>
                <a:latin typeface="Tahoma" panose="020B0604030504040204" pitchFamily="34" charset="0"/>
              </a:rPr>
              <a:t>PHOTOS</a:t>
            </a:r>
            <a:endParaRPr lang="en-US" altLang="en-US" sz="6000">
              <a:solidFill>
                <a:srgbClr val="FFFF75"/>
              </a:solidFill>
              <a:latin typeface="Columbus Exp MT Sm Bd" pitchFamily="2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58"/>
          <p:cNvSpPr>
            <a:spLocks noChangeArrowheads="1"/>
          </p:cNvSpPr>
          <p:nvPr/>
        </p:nvSpPr>
        <p:spPr bwMode="auto">
          <a:xfrm>
            <a:off x="0" y="0"/>
            <a:ext cx="9144000" cy="6867525"/>
          </a:xfrm>
          <a:prstGeom prst="rect">
            <a:avLst/>
          </a:prstGeom>
          <a:solidFill>
            <a:srgbClr val="DDF1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" name="Freeform 159"/>
          <p:cNvSpPr>
            <a:spLocks/>
          </p:cNvSpPr>
          <p:nvPr/>
        </p:nvSpPr>
        <p:spPr bwMode="auto">
          <a:xfrm>
            <a:off x="727075" y="342900"/>
            <a:ext cx="7840663" cy="6046788"/>
          </a:xfrm>
          <a:custGeom>
            <a:avLst/>
            <a:gdLst>
              <a:gd name="T0" fmla="*/ 7789659 w 3382"/>
              <a:gd name="T1" fmla="*/ 391873 h 3441"/>
              <a:gd name="T2" fmla="*/ 7504502 w 3382"/>
              <a:gd name="T3" fmla="*/ 391873 h 3441"/>
              <a:gd name="T4" fmla="*/ 7472045 w 3382"/>
              <a:gd name="T5" fmla="*/ 344426 h 3441"/>
              <a:gd name="T6" fmla="*/ 6943461 w 3382"/>
              <a:gd name="T7" fmla="*/ 347941 h 3441"/>
              <a:gd name="T8" fmla="*/ 6396330 w 3382"/>
              <a:gd name="T9" fmla="*/ 353213 h 3441"/>
              <a:gd name="T10" fmla="*/ 5765739 w 3382"/>
              <a:gd name="T11" fmla="*/ 360242 h 3441"/>
              <a:gd name="T12" fmla="*/ 5125874 w 3382"/>
              <a:gd name="T13" fmla="*/ 376057 h 3441"/>
              <a:gd name="T14" fmla="*/ 4829125 w 3382"/>
              <a:gd name="T15" fmla="*/ 383086 h 3441"/>
              <a:gd name="T16" fmla="*/ 4560196 w 3382"/>
              <a:gd name="T17" fmla="*/ 395387 h 3441"/>
              <a:gd name="T18" fmla="*/ 4326043 w 3382"/>
              <a:gd name="T19" fmla="*/ 405931 h 3441"/>
              <a:gd name="T20" fmla="*/ 4135938 w 3382"/>
              <a:gd name="T21" fmla="*/ 418232 h 3441"/>
              <a:gd name="T22" fmla="*/ 4064069 w 3382"/>
              <a:gd name="T23" fmla="*/ 427018 h 3441"/>
              <a:gd name="T24" fmla="*/ 4003792 w 3382"/>
              <a:gd name="T25" fmla="*/ 434047 h 3441"/>
              <a:gd name="T26" fmla="*/ 3962062 w 3382"/>
              <a:gd name="T27" fmla="*/ 444591 h 3441"/>
              <a:gd name="T28" fmla="*/ 3936560 w 3382"/>
              <a:gd name="T29" fmla="*/ 449863 h 3441"/>
              <a:gd name="T30" fmla="*/ 3890193 w 3382"/>
              <a:gd name="T31" fmla="*/ 437562 h 3441"/>
              <a:gd name="T32" fmla="*/ 3746455 w 3382"/>
              <a:gd name="T33" fmla="*/ 405931 h 3441"/>
              <a:gd name="T34" fmla="*/ 3509983 w 3382"/>
              <a:gd name="T35" fmla="*/ 351455 h 3441"/>
              <a:gd name="T36" fmla="*/ 3361609 w 3382"/>
              <a:gd name="T37" fmla="*/ 321582 h 3441"/>
              <a:gd name="T38" fmla="*/ 3187733 w 3382"/>
              <a:gd name="T39" fmla="*/ 286436 h 3441"/>
              <a:gd name="T40" fmla="*/ 2992991 w 3382"/>
              <a:gd name="T41" fmla="*/ 251291 h 3441"/>
              <a:gd name="T42" fmla="*/ 2772748 w 3382"/>
              <a:gd name="T43" fmla="*/ 216145 h 3441"/>
              <a:gd name="T44" fmla="*/ 2538594 w 3382"/>
              <a:gd name="T45" fmla="*/ 177485 h 3441"/>
              <a:gd name="T46" fmla="*/ 2281257 w 3382"/>
              <a:gd name="T47" fmla="*/ 138825 h 3441"/>
              <a:gd name="T48" fmla="*/ 2003055 w 3382"/>
              <a:gd name="T49" fmla="*/ 103679 h 3441"/>
              <a:gd name="T50" fmla="*/ 1706306 w 3382"/>
              <a:gd name="T51" fmla="*/ 65019 h 3441"/>
              <a:gd name="T52" fmla="*/ 1393329 w 3382"/>
              <a:gd name="T53" fmla="*/ 33388 h 3441"/>
              <a:gd name="T54" fmla="*/ 1057168 w 3382"/>
              <a:gd name="T55" fmla="*/ 0 h 3441"/>
              <a:gd name="T56" fmla="*/ 1045576 w 3382"/>
              <a:gd name="T57" fmla="*/ 165184 h 3441"/>
              <a:gd name="T58" fmla="*/ 994573 w 3382"/>
              <a:gd name="T59" fmla="*/ 151126 h 3441"/>
              <a:gd name="T60" fmla="*/ 871700 w 3382"/>
              <a:gd name="T61" fmla="*/ 130038 h 3441"/>
              <a:gd name="T62" fmla="*/ 804468 w 3382"/>
              <a:gd name="T63" fmla="*/ 119495 h 3441"/>
              <a:gd name="T64" fmla="*/ 744191 w 3382"/>
              <a:gd name="T65" fmla="*/ 115980 h 3441"/>
              <a:gd name="T66" fmla="*/ 714052 w 3382"/>
              <a:gd name="T67" fmla="*/ 112466 h 3441"/>
              <a:gd name="T68" fmla="*/ 693187 w 3382"/>
              <a:gd name="T69" fmla="*/ 115980 h 3441"/>
              <a:gd name="T70" fmla="*/ 676958 w 3382"/>
              <a:gd name="T71" fmla="*/ 119495 h 3441"/>
              <a:gd name="T72" fmla="*/ 667685 w 3382"/>
              <a:gd name="T73" fmla="*/ 126524 h 3441"/>
              <a:gd name="T74" fmla="*/ 646820 w 3382"/>
              <a:gd name="T75" fmla="*/ 391873 h 3441"/>
              <a:gd name="T76" fmla="*/ 477580 w 3382"/>
              <a:gd name="T77" fmla="*/ 402416 h 3441"/>
              <a:gd name="T78" fmla="*/ 465989 w 3382"/>
              <a:gd name="T79" fmla="*/ 407688 h 3441"/>
              <a:gd name="T80" fmla="*/ 465989 w 3382"/>
              <a:gd name="T81" fmla="*/ 391873 h 3441"/>
              <a:gd name="T82" fmla="*/ 0 w 3382"/>
              <a:gd name="T83" fmla="*/ 391873 h 3441"/>
              <a:gd name="T84" fmla="*/ 0 w 3382"/>
              <a:gd name="T85" fmla="*/ 5883361 h 3441"/>
              <a:gd name="T86" fmla="*/ 588861 w 3382"/>
              <a:gd name="T87" fmla="*/ 5930808 h 3441"/>
              <a:gd name="T88" fmla="*/ 570314 w 3382"/>
              <a:gd name="T89" fmla="*/ 5825371 h 3441"/>
              <a:gd name="T90" fmla="*/ 426577 w 3382"/>
              <a:gd name="T91" fmla="*/ 5825371 h 3441"/>
              <a:gd name="T92" fmla="*/ 419622 w 3382"/>
              <a:gd name="T93" fmla="*/ 5821857 h 3441"/>
              <a:gd name="T94" fmla="*/ 609726 w 3382"/>
              <a:gd name="T95" fmla="*/ 5814828 h 3441"/>
              <a:gd name="T96" fmla="*/ 595816 w 3382"/>
              <a:gd name="T97" fmla="*/ 5941351 h 3441"/>
              <a:gd name="T98" fmla="*/ 595816 w 3382"/>
              <a:gd name="T99" fmla="*/ 5999342 h 3441"/>
              <a:gd name="T100" fmla="*/ 934295 w 3382"/>
              <a:gd name="T101" fmla="*/ 5950138 h 3441"/>
              <a:gd name="T102" fmla="*/ 934295 w 3382"/>
              <a:gd name="T103" fmla="*/ 6046788 h 3441"/>
              <a:gd name="T104" fmla="*/ 3950470 w 3382"/>
              <a:gd name="T105" fmla="*/ 5825371 h 3441"/>
              <a:gd name="T106" fmla="*/ 7518412 w 3382"/>
              <a:gd name="T107" fmla="*/ 5892148 h 3441"/>
              <a:gd name="T108" fmla="*/ 7569416 w 3382"/>
              <a:gd name="T109" fmla="*/ 5872818 h 3441"/>
              <a:gd name="T110" fmla="*/ 7569416 w 3382"/>
              <a:gd name="T111" fmla="*/ 5864031 h 3441"/>
              <a:gd name="T112" fmla="*/ 7840663 w 3382"/>
              <a:gd name="T113" fmla="*/ 5883361 h 3441"/>
              <a:gd name="T114" fmla="*/ 7789659 w 3382"/>
              <a:gd name="T115" fmla="*/ 391873 h 3441"/>
              <a:gd name="T116" fmla="*/ 245745 w 3382"/>
              <a:gd name="T117" fmla="*/ 5777925 h 3441"/>
              <a:gd name="T118" fmla="*/ 245745 w 3382"/>
              <a:gd name="T119" fmla="*/ 5770896 h 3441"/>
              <a:gd name="T120" fmla="*/ 278202 w 3382"/>
              <a:gd name="T121" fmla="*/ 5786711 h 3441"/>
              <a:gd name="T122" fmla="*/ 245745 w 3382"/>
              <a:gd name="T123" fmla="*/ 5777925 h 3441"/>
              <a:gd name="T124" fmla="*/ 7789659 w 3382"/>
              <a:gd name="T125" fmla="*/ 391873 h 344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3382" h="3441">
                <a:moveTo>
                  <a:pt x="3360" y="223"/>
                </a:moveTo>
                <a:lnTo>
                  <a:pt x="3237" y="223"/>
                </a:lnTo>
                <a:lnTo>
                  <a:pt x="3223" y="196"/>
                </a:lnTo>
                <a:lnTo>
                  <a:pt x="2995" y="198"/>
                </a:lnTo>
                <a:lnTo>
                  <a:pt x="2759" y="201"/>
                </a:lnTo>
                <a:lnTo>
                  <a:pt x="2487" y="205"/>
                </a:lnTo>
                <a:lnTo>
                  <a:pt x="2211" y="214"/>
                </a:lnTo>
                <a:lnTo>
                  <a:pt x="2083" y="218"/>
                </a:lnTo>
                <a:lnTo>
                  <a:pt x="1967" y="225"/>
                </a:lnTo>
                <a:lnTo>
                  <a:pt x="1866" y="231"/>
                </a:lnTo>
                <a:lnTo>
                  <a:pt x="1784" y="238"/>
                </a:lnTo>
                <a:lnTo>
                  <a:pt x="1753" y="243"/>
                </a:lnTo>
                <a:lnTo>
                  <a:pt x="1727" y="247"/>
                </a:lnTo>
                <a:lnTo>
                  <a:pt x="1709" y="253"/>
                </a:lnTo>
                <a:lnTo>
                  <a:pt x="1698" y="256"/>
                </a:lnTo>
                <a:lnTo>
                  <a:pt x="1678" y="249"/>
                </a:lnTo>
                <a:lnTo>
                  <a:pt x="1616" y="231"/>
                </a:lnTo>
                <a:lnTo>
                  <a:pt x="1514" y="200"/>
                </a:lnTo>
                <a:lnTo>
                  <a:pt x="1450" y="183"/>
                </a:lnTo>
                <a:lnTo>
                  <a:pt x="1375" y="163"/>
                </a:lnTo>
                <a:lnTo>
                  <a:pt x="1291" y="143"/>
                </a:lnTo>
                <a:lnTo>
                  <a:pt x="1196" y="123"/>
                </a:lnTo>
                <a:lnTo>
                  <a:pt x="1095" y="101"/>
                </a:lnTo>
                <a:lnTo>
                  <a:pt x="984" y="79"/>
                </a:lnTo>
                <a:lnTo>
                  <a:pt x="864" y="59"/>
                </a:lnTo>
                <a:lnTo>
                  <a:pt x="736" y="37"/>
                </a:lnTo>
                <a:lnTo>
                  <a:pt x="601" y="19"/>
                </a:lnTo>
                <a:lnTo>
                  <a:pt x="456" y="0"/>
                </a:lnTo>
                <a:lnTo>
                  <a:pt x="451" y="94"/>
                </a:lnTo>
                <a:lnTo>
                  <a:pt x="429" y="86"/>
                </a:lnTo>
                <a:lnTo>
                  <a:pt x="376" y="74"/>
                </a:lnTo>
                <a:lnTo>
                  <a:pt x="347" y="68"/>
                </a:lnTo>
                <a:lnTo>
                  <a:pt x="321" y="66"/>
                </a:lnTo>
                <a:lnTo>
                  <a:pt x="308" y="64"/>
                </a:lnTo>
                <a:lnTo>
                  <a:pt x="299" y="66"/>
                </a:lnTo>
                <a:lnTo>
                  <a:pt x="292" y="68"/>
                </a:lnTo>
                <a:lnTo>
                  <a:pt x="288" y="72"/>
                </a:lnTo>
                <a:lnTo>
                  <a:pt x="279" y="223"/>
                </a:lnTo>
                <a:lnTo>
                  <a:pt x="206" y="229"/>
                </a:lnTo>
                <a:lnTo>
                  <a:pt x="201" y="232"/>
                </a:lnTo>
                <a:lnTo>
                  <a:pt x="201" y="223"/>
                </a:lnTo>
                <a:lnTo>
                  <a:pt x="0" y="223"/>
                </a:lnTo>
                <a:lnTo>
                  <a:pt x="0" y="3348"/>
                </a:lnTo>
                <a:lnTo>
                  <a:pt x="254" y="3375"/>
                </a:lnTo>
                <a:lnTo>
                  <a:pt x="246" y="3315"/>
                </a:lnTo>
                <a:lnTo>
                  <a:pt x="184" y="3315"/>
                </a:lnTo>
                <a:lnTo>
                  <a:pt x="181" y="3313"/>
                </a:lnTo>
                <a:lnTo>
                  <a:pt x="263" y="3309"/>
                </a:lnTo>
                <a:lnTo>
                  <a:pt x="257" y="3381"/>
                </a:lnTo>
                <a:lnTo>
                  <a:pt x="257" y="3414"/>
                </a:lnTo>
                <a:lnTo>
                  <a:pt x="403" y="3386"/>
                </a:lnTo>
                <a:lnTo>
                  <a:pt x="403" y="3441"/>
                </a:lnTo>
                <a:lnTo>
                  <a:pt x="1704" y="3315"/>
                </a:lnTo>
                <a:lnTo>
                  <a:pt x="3243" y="3353"/>
                </a:lnTo>
                <a:lnTo>
                  <a:pt x="3265" y="3342"/>
                </a:lnTo>
                <a:lnTo>
                  <a:pt x="3265" y="3337"/>
                </a:lnTo>
                <a:lnTo>
                  <a:pt x="3382" y="3348"/>
                </a:lnTo>
                <a:lnTo>
                  <a:pt x="3360" y="223"/>
                </a:lnTo>
                <a:lnTo>
                  <a:pt x="106" y="3288"/>
                </a:lnTo>
                <a:lnTo>
                  <a:pt x="106" y="3284"/>
                </a:lnTo>
                <a:lnTo>
                  <a:pt x="120" y="3293"/>
                </a:lnTo>
                <a:lnTo>
                  <a:pt x="106" y="3288"/>
                </a:lnTo>
                <a:lnTo>
                  <a:pt x="3360" y="223"/>
                </a:lnTo>
                <a:close/>
              </a:path>
            </a:pathLst>
          </a:custGeom>
          <a:solidFill>
            <a:srgbClr val="4013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175"/>
          <p:cNvSpPr>
            <a:spLocks/>
          </p:cNvSpPr>
          <p:nvPr/>
        </p:nvSpPr>
        <p:spPr bwMode="auto">
          <a:xfrm>
            <a:off x="973138" y="350838"/>
            <a:ext cx="7296150" cy="6030912"/>
          </a:xfrm>
          <a:custGeom>
            <a:avLst/>
            <a:gdLst>
              <a:gd name="T0" fmla="*/ 361873 w 1492"/>
              <a:gd name="T1" fmla="*/ 5802185 h 1292"/>
              <a:gd name="T2" fmla="*/ 127145 w 1492"/>
              <a:gd name="T3" fmla="*/ 5811521 h 1292"/>
              <a:gd name="T4" fmla="*/ 0 w 1492"/>
              <a:gd name="T5" fmla="*/ 5755507 h 1292"/>
              <a:gd name="T6" fmla="*/ 83133 w 1492"/>
              <a:gd name="T7" fmla="*/ 457453 h 1292"/>
              <a:gd name="T8" fmla="*/ 229839 w 1492"/>
              <a:gd name="T9" fmla="*/ 401438 h 1292"/>
              <a:gd name="T10" fmla="*/ 400995 w 1492"/>
              <a:gd name="T11" fmla="*/ 387435 h 1292"/>
              <a:gd name="T12" fmla="*/ 420556 w 1492"/>
              <a:gd name="T13" fmla="*/ 126033 h 1292"/>
              <a:gd name="T14" fmla="*/ 454787 w 1492"/>
              <a:gd name="T15" fmla="*/ 116697 h 1292"/>
              <a:gd name="T16" fmla="*/ 493908 w 1492"/>
              <a:gd name="T17" fmla="*/ 116697 h 1292"/>
              <a:gd name="T18" fmla="*/ 621053 w 1492"/>
              <a:gd name="T19" fmla="*/ 126033 h 1292"/>
              <a:gd name="T20" fmla="*/ 801990 w 1492"/>
              <a:gd name="T21" fmla="*/ 158708 h 1292"/>
              <a:gd name="T22" fmla="*/ 811770 w 1492"/>
              <a:gd name="T23" fmla="*/ 0 h 1292"/>
              <a:gd name="T24" fmla="*/ 1457274 w 1492"/>
              <a:gd name="T25" fmla="*/ 56015 h 1292"/>
              <a:gd name="T26" fmla="*/ 2029425 w 1492"/>
              <a:gd name="T27" fmla="*/ 135369 h 1292"/>
              <a:gd name="T28" fmla="*/ 2523333 w 1492"/>
              <a:gd name="T29" fmla="*/ 210055 h 1292"/>
              <a:gd name="T30" fmla="*/ 2934109 w 1492"/>
              <a:gd name="T31" fmla="*/ 284741 h 1292"/>
              <a:gd name="T32" fmla="*/ 3256861 w 1492"/>
              <a:gd name="T33" fmla="*/ 345424 h 1292"/>
              <a:gd name="T34" fmla="*/ 3496479 w 1492"/>
              <a:gd name="T35" fmla="*/ 401438 h 1292"/>
              <a:gd name="T36" fmla="*/ 3687196 w 1492"/>
              <a:gd name="T37" fmla="*/ 448117 h 1292"/>
              <a:gd name="T38" fmla="*/ 3750769 w 1492"/>
              <a:gd name="T39" fmla="*/ 434114 h 1292"/>
              <a:gd name="T40" fmla="*/ 3877914 w 1492"/>
              <a:gd name="T41" fmla="*/ 410774 h 1292"/>
              <a:gd name="T42" fmla="*/ 4298469 w 1492"/>
              <a:gd name="T43" fmla="*/ 387435 h 1292"/>
              <a:gd name="T44" fmla="*/ 4870620 w 1492"/>
              <a:gd name="T45" fmla="*/ 364095 h 1292"/>
              <a:gd name="T46" fmla="*/ 5501454 w 1492"/>
              <a:gd name="T47" fmla="*/ 354760 h 1292"/>
              <a:gd name="T48" fmla="*/ 6675097 w 1492"/>
              <a:gd name="T49" fmla="*/ 345424 h 1292"/>
              <a:gd name="T50" fmla="*/ 7203237 w 1492"/>
              <a:gd name="T51" fmla="*/ 345424 h 1292"/>
              <a:gd name="T52" fmla="*/ 7232578 w 1492"/>
              <a:gd name="T53" fmla="*/ 401438 h 1292"/>
              <a:gd name="T54" fmla="*/ 7296150 w 1492"/>
              <a:gd name="T55" fmla="*/ 448117 h 1292"/>
              <a:gd name="T56" fmla="*/ 7296150 w 1492"/>
              <a:gd name="T57" fmla="*/ 5858200 h 1292"/>
              <a:gd name="T58" fmla="*/ 7247248 w 1492"/>
              <a:gd name="T59" fmla="*/ 5881540 h 1292"/>
              <a:gd name="T60" fmla="*/ 3696977 w 1492"/>
              <a:gd name="T61" fmla="*/ 5811521 h 1292"/>
              <a:gd name="T62" fmla="*/ 689516 w 1492"/>
              <a:gd name="T63" fmla="*/ 6030912 h 1292"/>
              <a:gd name="T64" fmla="*/ 689516 w 1492"/>
              <a:gd name="T65" fmla="*/ 5937554 h 1292"/>
              <a:gd name="T66" fmla="*/ 347203 w 1492"/>
              <a:gd name="T67" fmla="*/ 5984233 h 1292"/>
              <a:gd name="T68" fmla="*/ 347203 w 1492"/>
              <a:gd name="T69" fmla="*/ 5928218 h 1292"/>
              <a:gd name="T70" fmla="*/ 361873 w 1492"/>
              <a:gd name="T71" fmla="*/ 5802185 h 12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492" h="1292">
                <a:moveTo>
                  <a:pt x="74" y="1243"/>
                </a:moveTo>
                <a:lnTo>
                  <a:pt x="26" y="1245"/>
                </a:lnTo>
                <a:lnTo>
                  <a:pt x="0" y="1233"/>
                </a:lnTo>
                <a:lnTo>
                  <a:pt x="17" y="98"/>
                </a:lnTo>
                <a:lnTo>
                  <a:pt x="47" y="86"/>
                </a:lnTo>
                <a:lnTo>
                  <a:pt x="82" y="83"/>
                </a:lnTo>
                <a:lnTo>
                  <a:pt x="86" y="27"/>
                </a:lnTo>
                <a:lnTo>
                  <a:pt x="93" y="25"/>
                </a:lnTo>
                <a:lnTo>
                  <a:pt x="101" y="25"/>
                </a:lnTo>
                <a:lnTo>
                  <a:pt x="127" y="27"/>
                </a:lnTo>
                <a:lnTo>
                  <a:pt x="164" y="34"/>
                </a:lnTo>
                <a:lnTo>
                  <a:pt x="166" y="0"/>
                </a:lnTo>
                <a:lnTo>
                  <a:pt x="298" y="12"/>
                </a:lnTo>
                <a:lnTo>
                  <a:pt x="415" y="29"/>
                </a:lnTo>
                <a:lnTo>
                  <a:pt x="516" y="45"/>
                </a:lnTo>
                <a:lnTo>
                  <a:pt x="600" y="61"/>
                </a:lnTo>
                <a:lnTo>
                  <a:pt x="666" y="74"/>
                </a:lnTo>
                <a:lnTo>
                  <a:pt x="715" y="86"/>
                </a:lnTo>
                <a:lnTo>
                  <a:pt x="754" y="96"/>
                </a:lnTo>
                <a:lnTo>
                  <a:pt x="767" y="93"/>
                </a:lnTo>
                <a:lnTo>
                  <a:pt x="793" y="88"/>
                </a:lnTo>
                <a:lnTo>
                  <a:pt x="879" y="83"/>
                </a:lnTo>
                <a:lnTo>
                  <a:pt x="996" y="78"/>
                </a:lnTo>
                <a:lnTo>
                  <a:pt x="1125" y="76"/>
                </a:lnTo>
                <a:lnTo>
                  <a:pt x="1365" y="74"/>
                </a:lnTo>
                <a:lnTo>
                  <a:pt x="1473" y="74"/>
                </a:lnTo>
                <a:lnTo>
                  <a:pt x="1479" y="86"/>
                </a:lnTo>
                <a:lnTo>
                  <a:pt x="1492" y="96"/>
                </a:lnTo>
                <a:lnTo>
                  <a:pt x="1492" y="1255"/>
                </a:lnTo>
                <a:lnTo>
                  <a:pt x="1482" y="1260"/>
                </a:lnTo>
                <a:lnTo>
                  <a:pt x="756" y="1245"/>
                </a:lnTo>
                <a:lnTo>
                  <a:pt x="141" y="1292"/>
                </a:lnTo>
                <a:lnTo>
                  <a:pt x="141" y="1272"/>
                </a:lnTo>
                <a:lnTo>
                  <a:pt x="71" y="1282"/>
                </a:lnTo>
                <a:lnTo>
                  <a:pt x="71" y="1270"/>
                </a:lnTo>
                <a:lnTo>
                  <a:pt x="74" y="1243"/>
                </a:lnTo>
                <a:close/>
              </a:path>
            </a:pathLst>
          </a:custGeom>
          <a:solidFill>
            <a:srgbClr val="E9ED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21" name="Group 176"/>
          <p:cNvGrpSpPr>
            <a:grpSpLocks/>
          </p:cNvGrpSpPr>
          <p:nvPr/>
        </p:nvGrpSpPr>
        <p:grpSpPr bwMode="auto">
          <a:xfrm>
            <a:off x="1144588" y="519113"/>
            <a:ext cx="7075487" cy="5862637"/>
            <a:chOff x="3816" y="570"/>
            <a:chExt cx="1447" cy="1256"/>
          </a:xfrm>
        </p:grpSpPr>
        <p:sp>
          <p:nvSpPr>
            <p:cNvPr id="9223" name="Freeform 177"/>
            <p:cNvSpPr>
              <a:spLocks/>
            </p:cNvSpPr>
            <p:nvPr/>
          </p:nvSpPr>
          <p:spPr bwMode="auto">
            <a:xfrm>
              <a:off x="3922" y="571"/>
              <a:ext cx="23" cy="1255"/>
            </a:xfrm>
            <a:custGeom>
              <a:avLst/>
              <a:gdLst>
                <a:gd name="T0" fmla="*/ 23 w 23"/>
                <a:gd name="T1" fmla="*/ 0 h 1255"/>
                <a:gd name="T2" fmla="*/ 21 w 23"/>
                <a:gd name="T3" fmla="*/ 2 h 1255"/>
                <a:gd name="T4" fmla="*/ 0 w 23"/>
                <a:gd name="T5" fmla="*/ 1255 h 1255"/>
                <a:gd name="T6" fmla="*/ 8 w 23"/>
                <a:gd name="T7" fmla="*/ 1255 h 1255"/>
                <a:gd name="T8" fmla="*/ 23 w 23"/>
                <a:gd name="T9" fmla="*/ 0 h 1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" h="1255">
                  <a:moveTo>
                    <a:pt x="23" y="0"/>
                  </a:moveTo>
                  <a:lnTo>
                    <a:pt x="21" y="2"/>
                  </a:lnTo>
                  <a:lnTo>
                    <a:pt x="0" y="1255"/>
                  </a:lnTo>
                  <a:lnTo>
                    <a:pt x="8" y="125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E9E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4" name="Freeform 178"/>
            <p:cNvSpPr>
              <a:spLocks/>
            </p:cNvSpPr>
            <p:nvPr/>
          </p:nvSpPr>
          <p:spPr bwMode="auto">
            <a:xfrm>
              <a:off x="3818" y="620"/>
              <a:ext cx="10" cy="1157"/>
            </a:xfrm>
            <a:custGeom>
              <a:avLst/>
              <a:gdLst>
                <a:gd name="T0" fmla="*/ 4 w 10"/>
                <a:gd name="T1" fmla="*/ 2 h 1157"/>
                <a:gd name="T2" fmla="*/ 0 w 10"/>
                <a:gd name="T3" fmla="*/ 1157 h 1157"/>
                <a:gd name="T4" fmla="*/ 0 w 10"/>
                <a:gd name="T5" fmla="*/ 1155 h 1157"/>
                <a:gd name="T6" fmla="*/ 10 w 10"/>
                <a:gd name="T7" fmla="*/ 0 h 1157"/>
                <a:gd name="T8" fmla="*/ 4 w 10"/>
                <a:gd name="T9" fmla="*/ 2 h 11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1157">
                  <a:moveTo>
                    <a:pt x="4" y="2"/>
                  </a:moveTo>
                  <a:lnTo>
                    <a:pt x="0" y="1157"/>
                  </a:lnTo>
                  <a:lnTo>
                    <a:pt x="0" y="1155"/>
                  </a:lnTo>
                  <a:lnTo>
                    <a:pt x="10" y="0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E9E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5" name="Freeform 179"/>
            <p:cNvSpPr>
              <a:spLocks/>
            </p:cNvSpPr>
            <p:nvPr/>
          </p:nvSpPr>
          <p:spPr bwMode="auto">
            <a:xfrm>
              <a:off x="3920" y="570"/>
              <a:ext cx="24" cy="1254"/>
            </a:xfrm>
            <a:custGeom>
              <a:avLst/>
              <a:gdLst>
                <a:gd name="T0" fmla="*/ 24 w 24"/>
                <a:gd name="T1" fmla="*/ 0 h 1254"/>
                <a:gd name="T2" fmla="*/ 22 w 24"/>
                <a:gd name="T3" fmla="*/ 2 h 1254"/>
                <a:gd name="T4" fmla="*/ 0 w 24"/>
                <a:gd name="T5" fmla="*/ 1254 h 1254"/>
                <a:gd name="T6" fmla="*/ 9 w 24"/>
                <a:gd name="T7" fmla="*/ 1254 h 1254"/>
                <a:gd name="T8" fmla="*/ 24 w 24"/>
                <a:gd name="T9" fmla="*/ 0 h 1254"/>
                <a:gd name="T10" fmla="*/ 24 w 24"/>
                <a:gd name="T11" fmla="*/ 0 h 1254"/>
                <a:gd name="T12" fmla="*/ 24 w 24"/>
                <a:gd name="T13" fmla="*/ 0 h 12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1254">
                  <a:moveTo>
                    <a:pt x="24" y="0"/>
                  </a:moveTo>
                  <a:lnTo>
                    <a:pt x="22" y="2"/>
                  </a:lnTo>
                  <a:lnTo>
                    <a:pt x="0" y="1254"/>
                  </a:lnTo>
                  <a:lnTo>
                    <a:pt x="9" y="1254"/>
                  </a:lnTo>
                  <a:lnTo>
                    <a:pt x="24" y="0"/>
                  </a:lnTo>
                  <a:close/>
                </a:path>
              </a:pathLst>
            </a:custGeom>
            <a:noFill/>
            <a:ln w="4763">
              <a:solidFill>
                <a:srgbClr val="41404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Freeform 180"/>
            <p:cNvSpPr>
              <a:spLocks/>
            </p:cNvSpPr>
            <p:nvPr/>
          </p:nvSpPr>
          <p:spPr bwMode="auto">
            <a:xfrm>
              <a:off x="3816" y="619"/>
              <a:ext cx="11" cy="1156"/>
            </a:xfrm>
            <a:custGeom>
              <a:avLst/>
              <a:gdLst>
                <a:gd name="T0" fmla="*/ 4 w 11"/>
                <a:gd name="T1" fmla="*/ 2 h 1156"/>
                <a:gd name="T2" fmla="*/ 0 w 11"/>
                <a:gd name="T3" fmla="*/ 1156 h 1156"/>
                <a:gd name="T4" fmla="*/ 0 w 11"/>
                <a:gd name="T5" fmla="*/ 1154 h 1156"/>
                <a:gd name="T6" fmla="*/ 0 w 11"/>
                <a:gd name="T7" fmla="*/ 1154 h 1156"/>
                <a:gd name="T8" fmla="*/ 11 w 11"/>
                <a:gd name="T9" fmla="*/ 0 h 1156"/>
                <a:gd name="T10" fmla="*/ 4 w 11"/>
                <a:gd name="T11" fmla="*/ 2 h 1156"/>
                <a:gd name="T12" fmla="*/ 4 w 11"/>
                <a:gd name="T13" fmla="*/ 2 h 11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" h="1156">
                  <a:moveTo>
                    <a:pt x="4" y="2"/>
                  </a:moveTo>
                  <a:lnTo>
                    <a:pt x="0" y="1156"/>
                  </a:lnTo>
                  <a:lnTo>
                    <a:pt x="0" y="1154"/>
                  </a:lnTo>
                  <a:lnTo>
                    <a:pt x="11" y="0"/>
                  </a:lnTo>
                  <a:lnTo>
                    <a:pt x="4" y="2"/>
                  </a:lnTo>
                  <a:close/>
                </a:path>
              </a:pathLst>
            </a:custGeom>
            <a:noFill/>
            <a:ln w="4763">
              <a:solidFill>
                <a:srgbClr val="41404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7" name="Freeform 181"/>
            <p:cNvSpPr>
              <a:spLocks/>
            </p:cNvSpPr>
            <p:nvPr/>
          </p:nvSpPr>
          <p:spPr bwMode="auto">
            <a:xfrm>
              <a:off x="5252" y="608"/>
              <a:ext cx="11" cy="1193"/>
            </a:xfrm>
            <a:custGeom>
              <a:avLst/>
              <a:gdLst>
                <a:gd name="T0" fmla="*/ 2 w 11"/>
                <a:gd name="T1" fmla="*/ 0 h 1193"/>
                <a:gd name="T2" fmla="*/ 0 w 11"/>
                <a:gd name="T3" fmla="*/ 0 h 1193"/>
                <a:gd name="T4" fmla="*/ 8 w 11"/>
                <a:gd name="T5" fmla="*/ 1193 h 1193"/>
                <a:gd name="T6" fmla="*/ 11 w 11"/>
                <a:gd name="T7" fmla="*/ 1181 h 1193"/>
                <a:gd name="T8" fmla="*/ 2 w 11"/>
                <a:gd name="T9" fmla="*/ 0 h 11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1193">
                  <a:moveTo>
                    <a:pt x="2" y="0"/>
                  </a:moveTo>
                  <a:lnTo>
                    <a:pt x="0" y="0"/>
                  </a:lnTo>
                  <a:lnTo>
                    <a:pt x="8" y="1193"/>
                  </a:lnTo>
                  <a:lnTo>
                    <a:pt x="11" y="118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9E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Rectangle 182"/>
            <p:cNvSpPr>
              <a:spLocks noChangeArrowheads="1"/>
            </p:cNvSpPr>
            <p:nvPr/>
          </p:nvSpPr>
          <p:spPr bwMode="auto">
            <a:xfrm>
              <a:off x="4535" y="627"/>
              <a:ext cx="4" cy="1150"/>
            </a:xfrm>
            <a:prstGeom prst="rect">
              <a:avLst/>
            </a:prstGeom>
            <a:solidFill>
              <a:srgbClr val="E9E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9" name="Freeform 183"/>
            <p:cNvSpPr>
              <a:spLocks/>
            </p:cNvSpPr>
            <p:nvPr/>
          </p:nvSpPr>
          <p:spPr bwMode="auto">
            <a:xfrm>
              <a:off x="5251" y="606"/>
              <a:ext cx="11" cy="1194"/>
            </a:xfrm>
            <a:custGeom>
              <a:avLst/>
              <a:gdLst>
                <a:gd name="T0" fmla="*/ 2 w 11"/>
                <a:gd name="T1" fmla="*/ 0 h 1194"/>
                <a:gd name="T2" fmla="*/ 0 w 11"/>
                <a:gd name="T3" fmla="*/ 0 h 1194"/>
                <a:gd name="T4" fmla="*/ 8 w 11"/>
                <a:gd name="T5" fmla="*/ 1194 h 1194"/>
                <a:gd name="T6" fmla="*/ 11 w 11"/>
                <a:gd name="T7" fmla="*/ 1182 h 1194"/>
                <a:gd name="T8" fmla="*/ 2 w 11"/>
                <a:gd name="T9" fmla="*/ 0 h 1194"/>
                <a:gd name="T10" fmla="*/ 2 w 11"/>
                <a:gd name="T11" fmla="*/ 0 h 1194"/>
                <a:gd name="T12" fmla="*/ 2 w 11"/>
                <a:gd name="T13" fmla="*/ 0 h 11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" h="1194">
                  <a:moveTo>
                    <a:pt x="2" y="0"/>
                  </a:moveTo>
                  <a:lnTo>
                    <a:pt x="0" y="0"/>
                  </a:lnTo>
                  <a:lnTo>
                    <a:pt x="8" y="1194"/>
                  </a:lnTo>
                  <a:lnTo>
                    <a:pt x="11" y="1182"/>
                  </a:lnTo>
                  <a:lnTo>
                    <a:pt x="2" y="0"/>
                  </a:lnTo>
                  <a:close/>
                </a:path>
              </a:pathLst>
            </a:custGeom>
            <a:noFill/>
            <a:ln w="4763">
              <a:solidFill>
                <a:srgbClr val="41404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184"/>
            <p:cNvSpPr>
              <a:spLocks/>
            </p:cNvSpPr>
            <p:nvPr/>
          </p:nvSpPr>
          <p:spPr bwMode="auto">
            <a:xfrm>
              <a:off x="4534" y="626"/>
              <a:ext cx="4" cy="1149"/>
            </a:xfrm>
            <a:custGeom>
              <a:avLst/>
              <a:gdLst>
                <a:gd name="T0" fmla="*/ 0 w 4"/>
                <a:gd name="T1" fmla="*/ 0 h 1149"/>
                <a:gd name="T2" fmla="*/ 0 w 4"/>
                <a:gd name="T3" fmla="*/ 1149 h 1149"/>
                <a:gd name="T4" fmla="*/ 4 w 4"/>
                <a:gd name="T5" fmla="*/ 1149 h 1149"/>
                <a:gd name="T6" fmla="*/ 4 w 4"/>
                <a:gd name="T7" fmla="*/ 0 h 1149"/>
                <a:gd name="T8" fmla="*/ 0 w 4"/>
                <a:gd name="T9" fmla="*/ 0 h 1149"/>
                <a:gd name="T10" fmla="*/ 0 w 4"/>
                <a:gd name="T11" fmla="*/ 0 h 11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1149">
                  <a:moveTo>
                    <a:pt x="0" y="0"/>
                  </a:moveTo>
                  <a:lnTo>
                    <a:pt x="0" y="1149"/>
                  </a:lnTo>
                  <a:lnTo>
                    <a:pt x="4" y="1149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4763">
              <a:solidFill>
                <a:srgbClr val="41404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Freeform 185"/>
            <p:cNvSpPr>
              <a:spLocks/>
            </p:cNvSpPr>
            <p:nvPr/>
          </p:nvSpPr>
          <p:spPr bwMode="auto">
            <a:xfrm>
              <a:off x="3852" y="615"/>
              <a:ext cx="15" cy="1164"/>
            </a:xfrm>
            <a:custGeom>
              <a:avLst/>
              <a:gdLst>
                <a:gd name="T0" fmla="*/ 15 w 15"/>
                <a:gd name="T1" fmla="*/ 0 h 1164"/>
                <a:gd name="T2" fmla="*/ 13 w 15"/>
                <a:gd name="T3" fmla="*/ 5 h 1164"/>
                <a:gd name="T4" fmla="*/ 0 w 15"/>
                <a:gd name="T5" fmla="*/ 1164 h 1164"/>
                <a:gd name="T6" fmla="*/ 3 w 15"/>
                <a:gd name="T7" fmla="*/ 1164 h 1164"/>
                <a:gd name="T8" fmla="*/ 15 w 15"/>
                <a:gd name="T9" fmla="*/ 0 h 1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" h="1164">
                  <a:moveTo>
                    <a:pt x="15" y="0"/>
                  </a:moveTo>
                  <a:lnTo>
                    <a:pt x="13" y="5"/>
                  </a:lnTo>
                  <a:lnTo>
                    <a:pt x="0" y="1164"/>
                  </a:lnTo>
                  <a:lnTo>
                    <a:pt x="3" y="1164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E9E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Freeform 186"/>
            <p:cNvSpPr>
              <a:spLocks/>
            </p:cNvSpPr>
            <p:nvPr/>
          </p:nvSpPr>
          <p:spPr bwMode="auto">
            <a:xfrm>
              <a:off x="3851" y="614"/>
              <a:ext cx="15" cy="1164"/>
            </a:xfrm>
            <a:custGeom>
              <a:avLst/>
              <a:gdLst>
                <a:gd name="T0" fmla="*/ 15 w 15"/>
                <a:gd name="T1" fmla="*/ 0 h 1164"/>
                <a:gd name="T2" fmla="*/ 13 w 15"/>
                <a:gd name="T3" fmla="*/ 5 h 1164"/>
                <a:gd name="T4" fmla="*/ 0 w 15"/>
                <a:gd name="T5" fmla="*/ 1164 h 1164"/>
                <a:gd name="T6" fmla="*/ 2 w 15"/>
                <a:gd name="T7" fmla="*/ 1164 h 1164"/>
                <a:gd name="T8" fmla="*/ 15 w 15"/>
                <a:gd name="T9" fmla="*/ 0 h 1164"/>
                <a:gd name="T10" fmla="*/ 15 w 15"/>
                <a:gd name="T11" fmla="*/ 0 h 1164"/>
                <a:gd name="T12" fmla="*/ 15 w 15"/>
                <a:gd name="T13" fmla="*/ 0 h 11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" h="1164">
                  <a:moveTo>
                    <a:pt x="15" y="0"/>
                  </a:moveTo>
                  <a:lnTo>
                    <a:pt x="13" y="5"/>
                  </a:lnTo>
                  <a:lnTo>
                    <a:pt x="0" y="1164"/>
                  </a:lnTo>
                  <a:lnTo>
                    <a:pt x="2" y="1164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4763">
              <a:solidFill>
                <a:srgbClr val="41404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22" name="Rectangle 163"/>
          <p:cNvSpPr>
            <a:spLocks noChangeArrowheads="1"/>
          </p:cNvSpPr>
          <p:nvPr/>
        </p:nvSpPr>
        <p:spPr bwMode="auto">
          <a:xfrm>
            <a:off x="4876800" y="1243013"/>
            <a:ext cx="301625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171646"/>
                </a:solidFill>
                <a:latin typeface="Tahoma" panose="020B0604030504040204" pitchFamily="34" charset="0"/>
              </a:rPr>
              <a:t>“</a:t>
            </a:r>
            <a:r>
              <a:rPr lang="en-US" altLang="en-US" sz="2400">
                <a:solidFill>
                  <a:srgbClr val="171646"/>
                </a:solidFill>
                <a:latin typeface="Tahoma" panose="020B0604030504040204" pitchFamily="34" charset="0"/>
              </a:rPr>
              <a:t>For I have learned to look on nature, not as in the hour of thoughtless youth, but hearing oftentimes the still, sad music of humanity.</a:t>
            </a:r>
            <a:r>
              <a:rPr lang="en-US" altLang="en-US">
                <a:latin typeface="Tahoma" panose="020B0604030504040204" pitchFamily="34" charset="0"/>
              </a:rPr>
              <a:t> </a:t>
            </a:r>
            <a:r>
              <a:rPr lang="en-US" altLang="en-US" sz="2800">
                <a:solidFill>
                  <a:srgbClr val="171646"/>
                </a:solidFill>
                <a:latin typeface="Tahoma" panose="020B0604030504040204" pitchFamily="34" charset="0"/>
              </a:rPr>
              <a:t>”</a:t>
            </a:r>
          </a:p>
          <a:p>
            <a:endParaRPr lang="en-US" altLang="en-US" sz="1600">
              <a:solidFill>
                <a:srgbClr val="171646"/>
              </a:solidFill>
              <a:latin typeface="Tahoma" panose="020B0604030504040204" pitchFamily="34" charset="0"/>
            </a:endParaRPr>
          </a:p>
          <a:p>
            <a:r>
              <a:rPr lang="en-US" altLang="en-US" sz="2000">
                <a:solidFill>
                  <a:srgbClr val="171646"/>
                </a:solidFill>
                <a:latin typeface="Tahoma" panose="020B0604030504040204" pitchFamily="34" charset="0"/>
              </a:rPr>
              <a:t>William Wordsworth</a:t>
            </a:r>
            <a:endParaRPr lang="en-US" altLang="en-US" sz="2800">
              <a:solidFill>
                <a:srgbClr val="171646"/>
              </a:solidFill>
              <a:latin typeface="AGaramond" pitchFamily="2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199</Words>
  <Application>Microsoft Office PowerPoint</Application>
  <PresentationFormat>On-screen Show (4:3)</PresentationFormat>
  <Paragraphs>23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MS PGothic</vt:lpstr>
      <vt:lpstr>Times New Roman</vt:lpstr>
      <vt:lpstr>Tahoma</vt:lpstr>
      <vt:lpstr>Columbus Exp MT Sm Bd</vt:lpstr>
      <vt:lpstr>AGaramond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 Template</dc:title>
  <dc:creator>Presentation Magazine</dc:creator>
  <cp:lastModifiedBy>Jonty Pearce</cp:lastModifiedBy>
  <cp:revision>57</cp:revision>
  <dcterms:created xsi:type="dcterms:W3CDTF">2009-12-07T10:58:36Z</dcterms:created>
  <dcterms:modified xsi:type="dcterms:W3CDTF">2015-02-22T11:14:13Z</dcterms:modified>
  <cp:category/>
</cp:coreProperties>
</file>