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1" r:id="rId3"/>
    <p:sldId id="259" r:id="rId4"/>
    <p:sldId id="267" r:id="rId5"/>
    <p:sldId id="260" r:id="rId6"/>
    <p:sldId id="268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79D5"/>
    <a:srgbClr val="000000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6D45907-3436-4460-859C-98061D269E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4452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E84BE9-88DD-4523-A71C-1773510CFC4B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8729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3E3F65-5A30-4704-863C-3BC42A4CB413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9155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0861C5-35B9-475E-A50B-FABA93F80B23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9978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014723-3D03-4E75-8A37-E349877159D9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1135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32B31B-988F-4E0B-818B-D9A0DE3C21C4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4604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08D39E-DB77-483E-A25D-DB6E4546221F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1604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186904-A3FC-4C46-9F25-AA244A85F1E0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1408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1DD8B-EB54-45D1-8EC8-B3F5BF6B1C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659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49F20-32B0-4758-9E92-5AC5883B6F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79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AA129-3B51-406F-AEE0-C5B66770EE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647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390FC-049B-44D6-9A3A-2B25834742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372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46693-4C4F-470C-95CF-3AA4DAAB3C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72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F3AB7-2D8B-42C5-8F04-A60D17C6F8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192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025ED-690E-4A7E-AE60-03BB962E54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485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E093D-20B4-4D1C-9D72-62D0B45D32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740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F0D04-528E-46B4-8B3A-ED5F562AD4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250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63A9C-5179-4702-994B-80EE183E6E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685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095E3-F153-4F28-B6D4-B5B7C30B07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014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6CE6D76-5623-466A-A80E-F2CE16249E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3D shapes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grpSp>
        <p:nvGrpSpPr>
          <p:cNvPr id="3076" name="Group 5"/>
          <p:cNvGrpSpPr>
            <a:grpSpLocks/>
          </p:cNvGrpSpPr>
          <p:nvPr/>
        </p:nvGrpSpPr>
        <p:grpSpPr bwMode="auto">
          <a:xfrm>
            <a:off x="425450" y="644525"/>
            <a:ext cx="1646238" cy="1447800"/>
            <a:chOff x="350" y="310"/>
            <a:chExt cx="796" cy="700"/>
          </a:xfrm>
        </p:grpSpPr>
        <p:sp>
          <p:nvSpPr>
            <p:cNvPr id="3116" name="Freeform 6"/>
            <p:cNvSpPr>
              <a:spLocks/>
            </p:cNvSpPr>
            <p:nvPr/>
          </p:nvSpPr>
          <p:spPr bwMode="auto">
            <a:xfrm>
              <a:off x="350" y="310"/>
              <a:ext cx="614" cy="700"/>
            </a:xfrm>
            <a:custGeom>
              <a:avLst/>
              <a:gdLst>
                <a:gd name="T0" fmla="*/ 182 w 614"/>
                <a:gd name="T1" fmla="*/ 692 h 700"/>
                <a:gd name="T2" fmla="*/ 0 w 614"/>
                <a:gd name="T3" fmla="*/ 380 h 700"/>
                <a:gd name="T4" fmla="*/ 172 w 614"/>
                <a:gd name="T5" fmla="*/ 34 h 700"/>
                <a:gd name="T6" fmla="*/ 526 w 614"/>
                <a:gd name="T7" fmla="*/ 0 h 700"/>
                <a:gd name="T8" fmla="*/ 614 w 614"/>
                <a:gd name="T9" fmla="*/ 8 h 700"/>
                <a:gd name="T10" fmla="*/ 270 w 614"/>
                <a:gd name="T11" fmla="*/ 700 h 700"/>
                <a:gd name="T12" fmla="*/ 182 w 614"/>
                <a:gd name="T13" fmla="*/ 692 h 7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14" h="700">
                  <a:moveTo>
                    <a:pt x="182" y="692"/>
                  </a:moveTo>
                  <a:lnTo>
                    <a:pt x="0" y="380"/>
                  </a:lnTo>
                  <a:lnTo>
                    <a:pt x="172" y="34"/>
                  </a:lnTo>
                  <a:lnTo>
                    <a:pt x="526" y="0"/>
                  </a:lnTo>
                  <a:lnTo>
                    <a:pt x="614" y="8"/>
                  </a:lnTo>
                  <a:lnTo>
                    <a:pt x="270" y="700"/>
                  </a:lnTo>
                  <a:lnTo>
                    <a:pt x="182" y="692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18900000" scaled="1"/>
            </a:gra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7"/>
            <p:cNvSpPr>
              <a:spLocks/>
            </p:cNvSpPr>
            <p:nvPr/>
          </p:nvSpPr>
          <p:spPr bwMode="auto">
            <a:xfrm>
              <a:off x="438" y="318"/>
              <a:ext cx="708" cy="692"/>
            </a:xfrm>
            <a:custGeom>
              <a:avLst/>
              <a:gdLst>
                <a:gd name="T0" fmla="*/ 182 w 708"/>
                <a:gd name="T1" fmla="*/ 692 h 692"/>
                <a:gd name="T2" fmla="*/ 0 w 708"/>
                <a:gd name="T3" fmla="*/ 380 h 692"/>
                <a:gd name="T4" fmla="*/ 172 w 708"/>
                <a:gd name="T5" fmla="*/ 34 h 692"/>
                <a:gd name="T6" fmla="*/ 526 w 708"/>
                <a:gd name="T7" fmla="*/ 0 h 692"/>
                <a:gd name="T8" fmla="*/ 708 w 708"/>
                <a:gd name="T9" fmla="*/ 312 h 692"/>
                <a:gd name="T10" fmla="*/ 536 w 708"/>
                <a:gd name="T11" fmla="*/ 658 h 692"/>
                <a:gd name="T12" fmla="*/ 182 w 708"/>
                <a:gd name="T13" fmla="*/ 692 h 6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08" h="692">
                  <a:moveTo>
                    <a:pt x="182" y="692"/>
                  </a:moveTo>
                  <a:lnTo>
                    <a:pt x="0" y="380"/>
                  </a:lnTo>
                  <a:lnTo>
                    <a:pt x="172" y="34"/>
                  </a:lnTo>
                  <a:lnTo>
                    <a:pt x="526" y="0"/>
                  </a:lnTo>
                  <a:lnTo>
                    <a:pt x="708" y="312"/>
                  </a:lnTo>
                  <a:lnTo>
                    <a:pt x="536" y="658"/>
                  </a:lnTo>
                  <a:lnTo>
                    <a:pt x="182" y="69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2700000" scaled="1"/>
            </a:gra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Line 8"/>
            <p:cNvSpPr>
              <a:spLocks noChangeShapeType="1"/>
            </p:cNvSpPr>
            <p:nvPr/>
          </p:nvSpPr>
          <p:spPr bwMode="auto">
            <a:xfrm>
              <a:off x="522" y="344"/>
              <a:ext cx="88" cy="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Line 9"/>
            <p:cNvSpPr>
              <a:spLocks noChangeShapeType="1"/>
            </p:cNvSpPr>
            <p:nvPr/>
          </p:nvSpPr>
          <p:spPr bwMode="auto">
            <a:xfrm>
              <a:off x="350" y="690"/>
              <a:ext cx="88" cy="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7" name="Freeform 10"/>
          <p:cNvSpPr>
            <a:spLocks/>
          </p:cNvSpPr>
          <p:nvPr/>
        </p:nvSpPr>
        <p:spPr bwMode="auto">
          <a:xfrm>
            <a:off x="2714625" y="395288"/>
            <a:ext cx="1724025" cy="1717675"/>
          </a:xfrm>
          <a:custGeom>
            <a:avLst/>
            <a:gdLst>
              <a:gd name="T0" fmla="*/ 864995 w 578"/>
              <a:gd name="T1" fmla="*/ 0 h 576"/>
              <a:gd name="T2" fmla="*/ 0 w 578"/>
              <a:gd name="T3" fmla="*/ 1073547 h 576"/>
              <a:gd name="T4" fmla="*/ 644272 w 578"/>
              <a:gd name="T5" fmla="*/ 1717675 h 576"/>
              <a:gd name="T6" fmla="*/ 1724025 w 578"/>
              <a:gd name="T7" fmla="*/ 1294220 h 576"/>
              <a:gd name="T8" fmla="*/ 864995 w 578"/>
              <a:gd name="T9" fmla="*/ 0 h 576"/>
              <a:gd name="T10" fmla="*/ 644272 w 578"/>
              <a:gd name="T11" fmla="*/ 1717675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8" h="576">
                <a:moveTo>
                  <a:pt x="290" y="0"/>
                </a:moveTo>
                <a:lnTo>
                  <a:pt x="0" y="360"/>
                </a:lnTo>
                <a:lnTo>
                  <a:pt x="216" y="576"/>
                </a:lnTo>
                <a:lnTo>
                  <a:pt x="578" y="434"/>
                </a:lnTo>
                <a:lnTo>
                  <a:pt x="290" y="0"/>
                </a:lnTo>
                <a:lnTo>
                  <a:pt x="216" y="57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tx1"/>
              </a:gs>
            </a:gsLst>
            <a:lin ang="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9" name="Freeform 11"/>
          <p:cNvSpPr>
            <a:spLocks/>
          </p:cNvSpPr>
          <p:nvPr/>
        </p:nvSpPr>
        <p:spPr bwMode="auto">
          <a:xfrm>
            <a:off x="5094288" y="366713"/>
            <a:ext cx="1455737" cy="1806575"/>
          </a:xfrm>
          <a:custGeom>
            <a:avLst/>
            <a:gdLst>
              <a:gd name="T0" fmla="*/ 613 w 1182"/>
              <a:gd name="T1" fmla="*/ 0 h 1466"/>
              <a:gd name="T2" fmla="*/ 613 w 1182"/>
              <a:gd name="T3" fmla="*/ 0 h 1466"/>
              <a:gd name="T4" fmla="*/ 43 w 1182"/>
              <a:gd name="T5" fmla="*/ 1113 h 1466"/>
              <a:gd name="T6" fmla="*/ 613 w 1182"/>
              <a:gd name="T7" fmla="*/ 1466 h 1466"/>
              <a:gd name="T8" fmla="*/ 1182 w 1182"/>
              <a:gd name="T9" fmla="*/ 1113 h 1466"/>
              <a:gd name="T10" fmla="*/ 613 w 1182"/>
              <a:gd name="T11" fmla="*/ 0 h 1466"/>
              <a:gd name="T12" fmla="*/ 613 w 1182"/>
              <a:gd name="T13" fmla="*/ 0 h 1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82" h="1466">
                <a:moveTo>
                  <a:pt x="613" y="0"/>
                </a:moveTo>
                <a:lnTo>
                  <a:pt x="613" y="0"/>
                </a:lnTo>
                <a:lnTo>
                  <a:pt x="43" y="1113"/>
                </a:lnTo>
                <a:cubicBezTo>
                  <a:pt x="0" y="1279"/>
                  <a:pt x="277" y="1466"/>
                  <a:pt x="613" y="1466"/>
                </a:cubicBezTo>
                <a:cubicBezTo>
                  <a:pt x="949" y="1466"/>
                  <a:pt x="1173" y="1376"/>
                  <a:pt x="1182" y="1113"/>
                </a:cubicBezTo>
                <a:cubicBezTo>
                  <a:pt x="897" y="556"/>
                  <a:pt x="613" y="0"/>
                  <a:pt x="613" y="0"/>
                </a:cubicBezTo>
                <a:lnTo>
                  <a:pt x="613" y="0"/>
                </a:lnTo>
                <a:close/>
              </a:path>
            </a:pathLst>
          </a:custGeom>
          <a:gradFill rotWithShape="0">
            <a:gsLst>
              <a:gs pos="0">
                <a:schemeClr val="tx2"/>
              </a:gs>
              <a:gs pos="50000">
                <a:schemeClr val="accent2"/>
              </a:gs>
              <a:gs pos="100000">
                <a:schemeClr val="tx2"/>
              </a:gs>
            </a:gsLst>
            <a:lin ang="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grpSp>
        <p:nvGrpSpPr>
          <p:cNvPr id="3079" name="Group 31"/>
          <p:cNvGrpSpPr>
            <a:grpSpLocks/>
          </p:cNvGrpSpPr>
          <p:nvPr/>
        </p:nvGrpSpPr>
        <p:grpSpPr bwMode="auto">
          <a:xfrm>
            <a:off x="7127875" y="4748213"/>
            <a:ext cx="1693863" cy="1738312"/>
            <a:chOff x="453" y="1507"/>
            <a:chExt cx="2611" cy="2427"/>
          </a:xfrm>
        </p:grpSpPr>
        <p:sp>
          <p:nvSpPr>
            <p:cNvPr id="3112" name="Freeform 32"/>
            <p:cNvSpPr>
              <a:spLocks/>
            </p:cNvSpPr>
            <p:nvPr/>
          </p:nvSpPr>
          <p:spPr bwMode="auto">
            <a:xfrm>
              <a:off x="453" y="1507"/>
              <a:ext cx="2611" cy="2427"/>
            </a:xfrm>
            <a:custGeom>
              <a:avLst/>
              <a:gdLst>
                <a:gd name="T0" fmla="*/ 1296 w 576"/>
                <a:gd name="T1" fmla="*/ 0 h 577"/>
                <a:gd name="T2" fmla="*/ 0 w 576"/>
                <a:gd name="T3" fmla="*/ 1199 h 577"/>
                <a:gd name="T4" fmla="*/ 1296 w 576"/>
                <a:gd name="T5" fmla="*/ 2427 h 577"/>
                <a:gd name="T6" fmla="*/ 2611 w 576"/>
                <a:gd name="T7" fmla="*/ 1199 h 577"/>
                <a:gd name="T8" fmla="*/ 1296 w 576"/>
                <a:gd name="T9" fmla="*/ 0 h 5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" h="577">
                  <a:moveTo>
                    <a:pt x="286" y="0"/>
                  </a:moveTo>
                  <a:lnTo>
                    <a:pt x="0" y="285"/>
                  </a:lnTo>
                  <a:lnTo>
                    <a:pt x="286" y="577"/>
                  </a:lnTo>
                  <a:lnTo>
                    <a:pt x="576" y="285"/>
                  </a:lnTo>
                  <a:lnTo>
                    <a:pt x="286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33"/>
            <p:cNvSpPr>
              <a:spLocks/>
            </p:cNvSpPr>
            <p:nvPr/>
          </p:nvSpPr>
          <p:spPr bwMode="auto">
            <a:xfrm>
              <a:off x="915" y="1507"/>
              <a:ext cx="1745" cy="2425"/>
            </a:xfrm>
            <a:custGeom>
              <a:avLst/>
              <a:gdLst>
                <a:gd name="T0" fmla="*/ 833 w 1745"/>
                <a:gd name="T1" fmla="*/ 2425 h 2425"/>
                <a:gd name="T2" fmla="*/ 0 w 1745"/>
                <a:gd name="T3" fmla="*/ 1199 h 2425"/>
                <a:gd name="T4" fmla="*/ 834 w 1745"/>
                <a:gd name="T5" fmla="*/ 0 h 2425"/>
                <a:gd name="T6" fmla="*/ 1745 w 1745"/>
                <a:gd name="T7" fmla="*/ 1197 h 2425"/>
                <a:gd name="T8" fmla="*/ 833 w 1745"/>
                <a:gd name="T9" fmla="*/ 2425 h 24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45" h="2425">
                  <a:moveTo>
                    <a:pt x="833" y="2425"/>
                  </a:moveTo>
                  <a:lnTo>
                    <a:pt x="0" y="1199"/>
                  </a:lnTo>
                  <a:lnTo>
                    <a:pt x="834" y="0"/>
                  </a:lnTo>
                  <a:lnTo>
                    <a:pt x="1745" y="1197"/>
                  </a:lnTo>
                  <a:lnTo>
                    <a:pt x="833" y="2425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34"/>
            <p:cNvSpPr>
              <a:spLocks/>
            </p:cNvSpPr>
            <p:nvPr/>
          </p:nvSpPr>
          <p:spPr bwMode="auto">
            <a:xfrm>
              <a:off x="1380" y="1512"/>
              <a:ext cx="708" cy="2421"/>
            </a:xfrm>
            <a:custGeom>
              <a:avLst/>
              <a:gdLst>
                <a:gd name="T0" fmla="*/ 364 w 708"/>
                <a:gd name="T1" fmla="*/ 0 h 2421"/>
                <a:gd name="T2" fmla="*/ 0 w 708"/>
                <a:gd name="T3" fmla="*/ 1192 h 2421"/>
                <a:gd name="T4" fmla="*/ 353 w 708"/>
                <a:gd name="T5" fmla="*/ 2379 h 2421"/>
                <a:gd name="T6" fmla="*/ 366 w 708"/>
                <a:gd name="T7" fmla="*/ 2421 h 2421"/>
                <a:gd name="T8" fmla="*/ 708 w 708"/>
                <a:gd name="T9" fmla="*/ 1196 h 2421"/>
                <a:gd name="T10" fmla="*/ 364 w 708"/>
                <a:gd name="T11" fmla="*/ 0 h 24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8" h="2421">
                  <a:moveTo>
                    <a:pt x="364" y="0"/>
                  </a:moveTo>
                  <a:lnTo>
                    <a:pt x="0" y="1192"/>
                  </a:lnTo>
                  <a:lnTo>
                    <a:pt x="353" y="2379"/>
                  </a:lnTo>
                  <a:lnTo>
                    <a:pt x="366" y="2421"/>
                  </a:lnTo>
                  <a:lnTo>
                    <a:pt x="708" y="1196"/>
                  </a:lnTo>
                  <a:lnTo>
                    <a:pt x="36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Line 35"/>
            <p:cNvSpPr>
              <a:spLocks noChangeShapeType="1"/>
            </p:cNvSpPr>
            <p:nvPr/>
          </p:nvSpPr>
          <p:spPr bwMode="auto">
            <a:xfrm>
              <a:off x="453" y="2706"/>
              <a:ext cx="2606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36"/>
          <p:cNvGrpSpPr>
            <a:grpSpLocks/>
          </p:cNvGrpSpPr>
          <p:nvPr/>
        </p:nvGrpSpPr>
        <p:grpSpPr bwMode="auto">
          <a:xfrm>
            <a:off x="468313" y="4960938"/>
            <a:ext cx="1809750" cy="1614487"/>
            <a:chOff x="533" y="692"/>
            <a:chExt cx="1481" cy="1184"/>
          </a:xfrm>
        </p:grpSpPr>
        <p:sp>
          <p:nvSpPr>
            <p:cNvPr id="3110" name="Freeform 37"/>
            <p:cNvSpPr>
              <a:spLocks/>
            </p:cNvSpPr>
            <p:nvPr/>
          </p:nvSpPr>
          <p:spPr bwMode="auto">
            <a:xfrm>
              <a:off x="533" y="692"/>
              <a:ext cx="1481" cy="1184"/>
            </a:xfrm>
            <a:custGeom>
              <a:avLst/>
              <a:gdLst>
                <a:gd name="T0" fmla="*/ 1037 w 1481"/>
                <a:gd name="T1" fmla="*/ 2 h 1184"/>
                <a:gd name="T2" fmla="*/ 715 w 1481"/>
                <a:gd name="T3" fmla="*/ 122 h 1184"/>
                <a:gd name="T4" fmla="*/ 330 w 1481"/>
                <a:gd name="T5" fmla="*/ 2 h 1184"/>
                <a:gd name="T6" fmla="*/ 3 w 1481"/>
                <a:gd name="T7" fmla="*/ 308 h 1184"/>
                <a:gd name="T8" fmla="*/ 191 w 1481"/>
                <a:gd name="T9" fmla="*/ 754 h 1184"/>
                <a:gd name="T10" fmla="*/ 735 w 1481"/>
                <a:gd name="T11" fmla="*/ 1184 h 1184"/>
                <a:gd name="T12" fmla="*/ 787 w 1481"/>
                <a:gd name="T13" fmla="*/ 1168 h 1184"/>
                <a:gd name="T14" fmla="*/ 1367 w 1481"/>
                <a:gd name="T15" fmla="*/ 642 h 1184"/>
                <a:gd name="T16" fmla="*/ 1389 w 1481"/>
                <a:gd name="T17" fmla="*/ 200 h 1184"/>
                <a:gd name="T18" fmla="*/ 1037 w 1481"/>
                <a:gd name="T19" fmla="*/ 2 h 11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81" h="1184">
                  <a:moveTo>
                    <a:pt x="1037" y="2"/>
                  </a:moveTo>
                  <a:cubicBezTo>
                    <a:pt x="859" y="4"/>
                    <a:pt x="815" y="64"/>
                    <a:pt x="715" y="122"/>
                  </a:cubicBezTo>
                  <a:cubicBezTo>
                    <a:pt x="533" y="12"/>
                    <a:pt x="474" y="3"/>
                    <a:pt x="330" y="2"/>
                  </a:cubicBezTo>
                  <a:cubicBezTo>
                    <a:pt x="128" y="13"/>
                    <a:pt x="6" y="175"/>
                    <a:pt x="3" y="308"/>
                  </a:cubicBezTo>
                  <a:cubicBezTo>
                    <a:pt x="0" y="441"/>
                    <a:pt x="67" y="608"/>
                    <a:pt x="191" y="754"/>
                  </a:cubicBezTo>
                  <a:cubicBezTo>
                    <a:pt x="334" y="905"/>
                    <a:pt x="636" y="1115"/>
                    <a:pt x="735" y="1184"/>
                  </a:cubicBezTo>
                  <a:lnTo>
                    <a:pt x="787" y="1168"/>
                  </a:lnTo>
                  <a:cubicBezTo>
                    <a:pt x="892" y="1078"/>
                    <a:pt x="1267" y="803"/>
                    <a:pt x="1367" y="642"/>
                  </a:cubicBezTo>
                  <a:cubicBezTo>
                    <a:pt x="1481" y="474"/>
                    <a:pt x="1439" y="312"/>
                    <a:pt x="1389" y="200"/>
                  </a:cubicBezTo>
                  <a:cubicBezTo>
                    <a:pt x="1341" y="98"/>
                    <a:pt x="1215" y="0"/>
                    <a:pt x="1037" y="2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38"/>
            <p:cNvSpPr>
              <a:spLocks/>
            </p:cNvSpPr>
            <p:nvPr/>
          </p:nvSpPr>
          <p:spPr bwMode="auto">
            <a:xfrm>
              <a:off x="612" y="695"/>
              <a:ext cx="1394" cy="1165"/>
            </a:xfrm>
            <a:custGeom>
              <a:avLst/>
              <a:gdLst>
                <a:gd name="T0" fmla="*/ 1055 w 1394"/>
                <a:gd name="T1" fmla="*/ 13 h 1165"/>
                <a:gd name="T2" fmla="*/ 696 w 1394"/>
                <a:gd name="T3" fmla="*/ 154 h 1165"/>
                <a:gd name="T4" fmla="*/ 348 w 1394"/>
                <a:gd name="T5" fmla="*/ 13 h 1165"/>
                <a:gd name="T6" fmla="*/ 8 w 1394"/>
                <a:gd name="T7" fmla="*/ 316 h 1165"/>
                <a:gd name="T8" fmla="*/ 209 w 1394"/>
                <a:gd name="T9" fmla="*/ 765 h 1165"/>
                <a:gd name="T10" fmla="*/ 709 w 1394"/>
                <a:gd name="T11" fmla="*/ 1165 h 1165"/>
                <a:gd name="T12" fmla="*/ 709 w 1394"/>
                <a:gd name="T13" fmla="*/ 1165 h 1165"/>
                <a:gd name="T14" fmla="*/ 1280 w 1394"/>
                <a:gd name="T15" fmla="*/ 653 h 1165"/>
                <a:gd name="T16" fmla="*/ 1331 w 1394"/>
                <a:gd name="T17" fmla="*/ 235 h 1165"/>
                <a:gd name="T18" fmla="*/ 1055 w 1394"/>
                <a:gd name="T19" fmla="*/ 13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94" h="1165">
                  <a:moveTo>
                    <a:pt x="1055" y="13"/>
                  </a:moveTo>
                  <a:cubicBezTo>
                    <a:pt x="949" y="0"/>
                    <a:pt x="812" y="96"/>
                    <a:pt x="696" y="154"/>
                  </a:cubicBezTo>
                  <a:cubicBezTo>
                    <a:pt x="586" y="88"/>
                    <a:pt x="492" y="14"/>
                    <a:pt x="348" y="13"/>
                  </a:cubicBezTo>
                  <a:cubicBezTo>
                    <a:pt x="146" y="24"/>
                    <a:pt x="16" y="186"/>
                    <a:pt x="8" y="316"/>
                  </a:cubicBezTo>
                  <a:cubicBezTo>
                    <a:pt x="0" y="446"/>
                    <a:pt x="66" y="614"/>
                    <a:pt x="209" y="765"/>
                  </a:cubicBezTo>
                  <a:cubicBezTo>
                    <a:pt x="352" y="916"/>
                    <a:pt x="636" y="1111"/>
                    <a:pt x="709" y="1165"/>
                  </a:cubicBezTo>
                  <a:lnTo>
                    <a:pt x="709" y="1165"/>
                  </a:lnTo>
                  <a:cubicBezTo>
                    <a:pt x="709" y="1165"/>
                    <a:pt x="1176" y="808"/>
                    <a:pt x="1280" y="653"/>
                  </a:cubicBezTo>
                  <a:cubicBezTo>
                    <a:pt x="1394" y="485"/>
                    <a:pt x="1369" y="342"/>
                    <a:pt x="1331" y="235"/>
                  </a:cubicBezTo>
                  <a:cubicBezTo>
                    <a:pt x="1294" y="128"/>
                    <a:pt x="1161" y="26"/>
                    <a:pt x="1055" y="1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0" scaled="1"/>
            </a:gradFill>
            <a:ln w="12700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</p:grpSp>
      <p:grpSp>
        <p:nvGrpSpPr>
          <p:cNvPr id="3081" name="Group 39"/>
          <p:cNvGrpSpPr>
            <a:grpSpLocks/>
          </p:cNvGrpSpPr>
          <p:nvPr/>
        </p:nvGrpSpPr>
        <p:grpSpPr bwMode="auto">
          <a:xfrm>
            <a:off x="6927850" y="392113"/>
            <a:ext cx="1958975" cy="1687512"/>
            <a:chOff x="4033" y="329"/>
            <a:chExt cx="1460" cy="1258"/>
          </a:xfrm>
        </p:grpSpPr>
        <p:sp>
          <p:nvSpPr>
            <p:cNvPr id="3105" name="Freeform 40"/>
            <p:cNvSpPr>
              <a:spLocks/>
            </p:cNvSpPr>
            <p:nvPr/>
          </p:nvSpPr>
          <p:spPr bwMode="auto">
            <a:xfrm rot="-330181">
              <a:off x="4049" y="329"/>
              <a:ext cx="1444" cy="1258"/>
            </a:xfrm>
            <a:custGeom>
              <a:avLst/>
              <a:gdLst>
                <a:gd name="T0" fmla="*/ 1150 w 718"/>
                <a:gd name="T1" fmla="*/ 1258 h 626"/>
                <a:gd name="T2" fmla="*/ 965 w 718"/>
                <a:gd name="T3" fmla="*/ 1222 h 626"/>
                <a:gd name="T4" fmla="*/ 704 w 718"/>
                <a:gd name="T5" fmla="*/ 1061 h 626"/>
                <a:gd name="T6" fmla="*/ 370 w 718"/>
                <a:gd name="T7" fmla="*/ 1202 h 626"/>
                <a:gd name="T8" fmla="*/ 189 w 718"/>
                <a:gd name="T9" fmla="*/ 1166 h 626"/>
                <a:gd name="T10" fmla="*/ 294 w 718"/>
                <a:gd name="T11" fmla="*/ 740 h 626"/>
                <a:gd name="T12" fmla="*/ 0 w 718"/>
                <a:gd name="T13" fmla="*/ 410 h 626"/>
                <a:gd name="T14" fmla="*/ 438 w 718"/>
                <a:gd name="T15" fmla="*/ 378 h 626"/>
                <a:gd name="T16" fmla="*/ 660 w 718"/>
                <a:gd name="T17" fmla="*/ 0 h 626"/>
                <a:gd name="T18" fmla="*/ 845 w 718"/>
                <a:gd name="T19" fmla="*/ 32 h 626"/>
                <a:gd name="T20" fmla="*/ 1014 w 718"/>
                <a:gd name="T21" fmla="*/ 442 h 626"/>
                <a:gd name="T22" fmla="*/ 1444 w 718"/>
                <a:gd name="T23" fmla="*/ 539 h 626"/>
                <a:gd name="T24" fmla="*/ 1106 w 718"/>
                <a:gd name="T25" fmla="*/ 820 h 626"/>
                <a:gd name="T26" fmla="*/ 1150 w 718"/>
                <a:gd name="T27" fmla="*/ 1258 h 626"/>
                <a:gd name="T28" fmla="*/ 776 w 718"/>
                <a:gd name="T29" fmla="*/ 1029 h 626"/>
                <a:gd name="T30" fmla="*/ 370 w 718"/>
                <a:gd name="T31" fmla="*/ 1202 h 626"/>
                <a:gd name="T32" fmla="*/ 475 w 718"/>
                <a:gd name="T33" fmla="*/ 776 h 626"/>
                <a:gd name="T34" fmla="*/ 185 w 718"/>
                <a:gd name="T35" fmla="*/ 446 h 626"/>
                <a:gd name="T36" fmla="*/ 623 w 718"/>
                <a:gd name="T37" fmla="*/ 414 h 626"/>
                <a:gd name="T38" fmla="*/ 845 w 718"/>
                <a:gd name="T39" fmla="*/ 36 h 626"/>
                <a:gd name="T40" fmla="*/ 1014 w 718"/>
                <a:gd name="T41" fmla="*/ 442 h 626"/>
                <a:gd name="T42" fmla="*/ 1444 w 718"/>
                <a:gd name="T43" fmla="*/ 539 h 626"/>
                <a:gd name="T44" fmla="*/ 1106 w 718"/>
                <a:gd name="T45" fmla="*/ 820 h 626"/>
                <a:gd name="T46" fmla="*/ 1150 w 718"/>
                <a:gd name="T47" fmla="*/ 1258 h 62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18" h="626">
                  <a:moveTo>
                    <a:pt x="572" y="626"/>
                  </a:moveTo>
                  <a:lnTo>
                    <a:pt x="480" y="608"/>
                  </a:lnTo>
                  <a:lnTo>
                    <a:pt x="350" y="528"/>
                  </a:lnTo>
                  <a:lnTo>
                    <a:pt x="184" y="598"/>
                  </a:lnTo>
                  <a:lnTo>
                    <a:pt x="94" y="580"/>
                  </a:lnTo>
                  <a:lnTo>
                    <a:pt x="146" y="368"/>
                  </a:lnTo>
                  <a:lnTo>
                    <a:pt x="0" y="204"/>
                  </a:lnTo>
                  <a:lnTo>
                    <a:pt x="218" y="188"/>
                  </a:lnTo>
                  <a:lnTo>
                    <a:pt x="328" y="0"/>
                  </a:lnTo>
                  <a:lnTo>
                    <a:pt x="420" y="16"/>
                  </a:lnTo>
                  <a:lnTo>
                    <a:pt x="504" y="220"/>
                  </a:lnTo>
                  <a:lnTo>
                    <a:pt x="718" y="268"/>
                  </a:lnTo>
                  <a:lnTo>
                    <a:pt x="550" y="408"/>
                  </a:lnTo>
                  <a:lnTo>
                    <a:pt x="572" y="626"/>
                  </a:lnTo>
                  <a:lnTo>
                    <a:pt x="386" y="512"/>
                  </a:lnTo>
                  <a:lnTo>
                    <a:pt x="184" y="598"/>
                  </a:lnTo>
                  <a:lnTo>
                    <a:pt x="236" y="386"/>
                  </a:lnTo>
                  <a:lnTo>
                    <a:pt x="92" y="222"/>
                  </a:lnTo>
                  <a:lnTo>
                    <a:pt x="310" y="206"/>
                  </a:lnTo>
                  <a:lnTo>
                    <a:pt x="420" y="18"/>
                  </a:lnTo>
                  <a:lnTo>
                    <a:pt x="504" y="220"/>
                  </a:lnTo>
                  <a:lnTo>
                    <a:pt x="718" y="268"/>
                  </a:lnTo>
                  <a:lnTo>
                    <a:pt x="550" y="408"/>
                  </a:lnTo>
                  <a:lnTo>
                    <a:pt x="572" y="626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Line 41"/>
            <p:cNvSpPr>
              <a:spLocks noChangeShapeType="1"/>
            </p:cNvSpPr>
            <p:nvPr/>
          </p:nvSpPr>
          <p:spPr bwMode="auto">
            <a:xfrm rot="-330181">
              <a:off x="4466" y="726"/>
              <a:ext cx="185" cy="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Line 42"/>
            <p:cNvSpPr>
              <a:spLocks noChangeShapeType="1"/>
            </p:cNvSpPr>
            <p:nvPr/>
          </p:nvSpPr>
          <p:spPr bwMode="auto">
            <a:xfrm rot="-330181">
              <a:off x="4033" y="800"/>
              <a:ext cx="185" cy="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Line 43"/>
            <p:cNvSpPr>
              <a:spLocks noChangeShapeType="1"/>
            </p:cNvSpPr>
            <p:nvPr/>
          </p:nvSpPr>
          <p:spPr bwMode="auto">
            <a:xfrm rot="-330181">
              <a:off x="4353" y="1103"/>
              <a:ext cx="185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44"/>
            <p:cNvSpPr>
              <a:spLocks/>
            </p:cNvSpPr>
            <p:nvPr/>
          </p:nvSpPr>
          <p:spPr bwMode="auto">
            <a:xfrm>
              <a:off x="4218" y="355"/>
              <a:ext cx="1267" cy="1210"/>
            </a:xfrm>
            <a:custGeom>
              <a:avLst/>
              <a:gdLst>
                <a:gd name="T0" fmla="*/ 1040 w 3766"/>
                <a:gd name="T1" fmla="*/ 1187 h 3595"/>
                <a:gd name="T2" fmla="*/ 647 w 3766"/>
                <a:gd name="T3" fmla="*/ 998 h 3595"/>
                <a:gd name="T4" fmla="*/ 258 w 3766"/>
                <a:gd name="T5" fmla="*/ 1210 h 3595"/>
                <a:gd name="T6" fmla="*/ 321 w 3766"/>
                <a:gd name="T7" fmla="*/ 773 h 3595"/>
                <a:gd name="T8" fmla="*/ 0 w 3766"/>
                <a:gd name="T9" fmla="*/ 471 h 3595"/>
                <a:gd name="T10" fmla="*/ 435 w 3766"/>
                <a:gd name="T11" fmla="*/ 396 h 3595"/>
                <a:gd name="T12" fmla="*/ 617 w 3766"/>
                <a:gd name="T13" fmla="*/ 0 h 3595"/>
                <a:gd name="T14" fmla="*/ 828 w 3766"/>
                <a:gd name="T15" fmla="*/ 387 h 3595"/>
                <a:gd name="T16" fmla="*/ 1267 w 3766"/>
                <a:gd name="T17" fmla="*/ 442 h 3595"/>
                <a:gd name="T18" fmla="*/ 956 w 3766"/>
                <a:gd name="T19" fmla="*/ 757 h 3595"/>
                <a:gd name="T20" fmla="*/ 1040 w 3766"/>
                <a:gd name="T21" fmla="*/ 1187 h 359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66" h="3595">
                  <a:moveTo>
                    <a:pt x="3092" y="3527"/>
                  </a:moveTo>
                  <a:lnTo>
                    <a:pt x="1922" y="2964"/>
                  </a:lnTo>
                  <a:lnTo>
                    <a:pt x="766" y="3595"/>
                  </a:lnTo>
                  <a:lnTo>
                    <a:pt x="954" y="2297"/>
                  </a:lnTo>
                  <a:lnTo>
                    <a:pt x="0" y="1399"/>
                  </a:lnTo>
                  <a:lnTo>
                    <a:pt x="1292" y="1178"/>
                  </a:lnTo>
                  <a:lnTo>
                    <a:pt x="1835" y="0"/>
                  </a:lnTo>
                  <a:lnTo>
                    <a:pt x="2460" y="1150"/>
                  </a:lnTo>
                  <a:lnTo>
                    <a:pt x="3766" y="1314"/>
                  </a:lnTo>
                  <a:lnTo>
                    <a:pt x="2843" y="2248"/>
                  </a:lnTo>
                  <a:lnTo>
                    <a:pt x="3092" y="35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2" name="Group 45"/>
          <p:cNvGrpSpPr>
            <a:grpSpLocks/>
          </p:cNvGrpSpPr>
          <p:nvPr/>
        </p:nvGrpSpPr>
        <p:grpSpPr bwMode="auto">
          <a:xfrm>
            <a:off x="2838450" y="4776788"/>
            <a:ext cx="1752600" cy="1779587"/>
            <a:chOff x="4394" y="2446"/>
            <a:chExt cx="988" cy="1003"/>
          </a:xfrm>
        </p:grpSpPr>
        <p:sp>
          <p:nvSpPr>
            <p:cNvPr id="3089" name="Freeform 46"/>
            <p:cNvSpPr>
              <a:spLocks/>
            </p:cNvSpPr>
            <p:nvPr/>
          </p:nvSpPr>
          <p:spPr bwMode="auto">
            <a:xfrm>
              <a:off x="4394" y="2446"/>
              <a:ext cx="988" cy="1003"/>
            </a:xfrm>
            <a:custGeom>
              <a:avLst/>
              <a:gdLst>
                <a:gd name="T0" fmla="*/ 896 w 988"/>
                <a:gd name="T1" fmla="*/ 835 h 1003"/>
                <a:gd name="T2" fmla="*/ 988 w 988"/>
                <a:gd name="T3" fmla="*/ 677 h 1003"/>
                <a:gd name="T4" fmla="*/ 922 w 988"/>
                <a:gd name="T5" fmla="*/ 591 h 1003"/>
                <a:gd name="T6" fmla="*/ 908 w 988"/>
                <a:gd name="T7" fmla="*/ 438 h 1003"/>
                <a:gd name="T8" fmla="*/ 978 w 988"/>
                <a:gd name="T9" fmla="*/ 362 h 1003"/>
                <a:gd name="T10" fmla="*/ 882 w 988"/>
                <a:gd name="T11" fmla="*/ 200 h 1003"/>
                <a:gd name="T12" fmla="*/ 832 w 988"/>
                <a:gd name="T13" fmla="*/ 168 h 1003"/>
                <a:gd name="T14" fmla="*/ 728 w 988"/>
                <a:gd name="T15" fmla="*/ 184 h 1003"/>
                <a:gd name="T16" fmla="*/ 648 w 988"/>
                <a:gd name="T17" fmla="*/ 132 h 1003"/>
                <a:gd name="T18" fmla="*/ 616 w 988"/>
                <a:gd name="T19" fmla="*/ 34 h 1003"/>
                <a:gd name="T20" fmla="*/ 564 w 988"/>
                <a:gd name="T21" fmla="*/ 2 h 1003"/>
                <a:gd name="T22" fmla="*/ 378 w 988"/>
                <a:gd name="T23" fmla="*/ 0 h 1003"/>
                <a:gd name="T24" fmla="*/ 338 w 988"/>
                <a:gd name="T25" fmla="*/ 98 h 1003"/>
                <a:gd name="T26" fmla="*/ 200 w 988"/>
                <a:gd name="T27" fmla="*/ 184 h 1003"/>
                <a:gd name="T28" fmla="*/ 98 w 988"/>
                <a:gd name="T29" fmla="*/ 164 h 1003"/>
                <a:gd name="T30" fmla="*/ 4 w 988"/>
                <a:gd name="T31" fmla="*/ 324 h 1003"/>
                <a:gd name="T32" fmla="*/ 68 w 988"/>
                <a:gd name="T33" fmla="*/ 408 h 1003"/>
                <a:gd name="T34" fmla="*/ 70 w 988"/>
                <a:gd name="T35" fmla="*/ 563 h 1003"/>
                <a:gd name="T36" fmla="*/ 0 w 988"/>
                <a:gd name="T37" fmla="*/ 643 h 1003"/>
                <a:gd name="T38" fmla="*/ 94 w 988"/>
                <a:gd name="T39" fmla="*/ 805 h 1003"/>
                <a:gd name="T40" fmla="*/ 144 w 988"/>
                <a:gd name="T41" fmla="*/ 835 h 1003"/>
                <a:gd name="T42" fmla="*/ 248 w 988"/>
                <a:gd name="T43" fmla="*/ 821 h 1003"/>
                <a:gd name="T44" fmla="*/ 346 w 988"/>
                <a:gd name="T45" fmla="*/ 875 h 1003"/>
                <a:gd name="T46" fmla="*/ 380 w 988"/>
                <a:gd name="T47" fmla="*/ 973 h 1003"/>
                <a:gd name="T48" fmla="*/ 430 w 988"/>
                <a:gd name="T49" fmla="*/ 1003 h 1003"/>
                <a:gd name="T50" fmla="*/ 614 w 988"/>
                <a:gd name="T51" fmla="*/ 1003 h 1003"/>
                <a:gd name="T52" fmla="*/ 654 w 988"/>
                <a:gd name="T53" fmla="*/ 903 h 1003"/>
                <a:gd name="T54" fmla="*/ 790 w 988"/>
                <a:gd name="T55" fmla="*/ 817 h 1003"/>
                <a:gd name="T56" fmla="*/ 896 w 988"/>
                <a:gd name="T57" fmla="*/ 835 h 100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988" h="1003">
                  <a:moveTo>
                    <a:pt x="896" y="835"/>
                  </a:moveTo>
                  <a:lnTo>
                    <a:pt x="988" y="677"/>
                  </a:lnTo>
                  <a:lnTo>
                    <a:pt x="922" y="591"/>
                  </a:lnTo>
                  <a:lnTo>
                    <a:pt x="908" y="438"/>
                  </a:lnTo>
                  <a:lnTo>
                    <a:pt x="978" y="362"/>
                  </a:lnTo>
                  <a:lnTo>
                    <a:pt x="882" y="200"/>
                  </a:lnTo>
                  <a:lnTo>
                    <a:pt x="832" y="168"/>
                  </a:lnTo>
                  <a:lnTo>
                    <a:pt x="728" y="184"/>
                  </a:lnTo>
                  <a:lnTo>
                    <a:pt x="648" y="132"/>
                  </a:lnTo>
                  <a:lnTo>
                    <a:pt x="616" y="34"/>
                  </a:lnTo>
                  <a:lnTo>
                    <a:pt x="564" y="2"/>
                  </a:lnTo>
                  <a:lnTo>
                    <a:pt x="378" y="0"/>
                  </a:lnTo>
                  <a:lnTo>
                    <a:pt x="338" y="98"/>
                  </a:lnTo>
                  <a:lnTo>
                    <a:pt x="200" y="184"/>
                  </a:lnTo>
                  <a:lnTo>
                    <a:pt x="98" y="164"/>
                  </a:lnTo>
                  <a:lnTo>
                    <a:pt x="4" y="324"/>
                  </a:lnTo>
                  <a:lnTo>
                    <a:pt x="68" y="408"/>
                  </a:lnTo>
                  <a:lnTo>
                    <a:pt x="70" y="563"/>
                  </a:lnTo>
                  <a:lnTo>
                    <a:pt x="0" y="643"/>
                  </a:lnTo>
                  <a:lnTo>
                    <a:pt x="94" y="805"/>
                  </a:lnTo>
                  <a:lnTo>
                    <a:pt x="144" y="835"/>
                  </a:lnTo>
                  <a:lnTo>
                    <a:pt x="248" y="821"/>
                  </a:lnTo>
                  <a:lnTo>
                    <a:pt x="346" y="875"/>
                  </a:lnTo>
                  <a:lnTo>
                    <a:pt x="380" y="973"/>
                  </a:lnTo>
                  <a:lnTo>
                    <a:pt x="430" y="1003"/>
                  </a:lnTo>
                  <a:lnTo>
                    <a:pt x="614" y="1003"/>
                  </a:lnTo>
                  <a:lnTo>
                    <a:pt x="654" y="903"/>
                  </a:lnTo>
                  <a:lnTo>
                    <a:pt x="790" y="817"/>
                  </a:lnTo>
                  <a:lnTo>
                    <a:pt x="896" y="835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47"/>
            <p:cNvSpPr>
              <a:spLocks/>
            </p:cNvSpPr>
            <p:nvPr/>
          </p:nvSpPr>
          <p:spPr bwMode="auto">
            <a:xfrm>
              <a:off x="4446" y="2476"/>
              <a:ext cx="936" cy="973"/>
            </a:xfrm>
            <a:custGeom>
              <a:avLst/>
              <a:gdLst>
                <a:gd name="T0" fmla="*/ 844 w 936"/>
                <a:gd name="T1" fmla="*/ 805 h 973"/>
                <a:gd name="T2" fmla="*/ 936 w 936"/>
                <a:gd name="T3" fmla="*/ 647 h 973"/>
                <a:gd name="T4" fmla="*/ 870 w 936"/>
                <a:gd name="T5" fmla="*/ 561 h 973"/>
                <a:gd name="T6" fmla="*/ 856 w 936"/>
                <a:gd name="T7" fmla="*/ 408 h 973"/>
                <a:gd name="T8" fmla="*/ 926 w 936"/>
                <a:gd name="T9" fmla="*/ 332 h 973"/>
                <a:gd name="T10" fmla="*/ 830 w 936"/>
                <a:gd name="T11" fmla="*/ 170 h 973"/>
                <a:gd name="T12" fmla="*/ 726 w 936"/>
                <a:gd name="T13" fmla="*/ 184 h 973"/>
                <a:gd name="T14" fmla="*/ 596 w 936"/>
                <a:gd name="T15" fmla="*/ 100 h 973"/>
                <a:gd name="T16" fmla="*/ 562 w 936"/>
                <a:gd name="T17" fmla="*/ 2 h 973"/>
                <a:gd name="T18" fmla="*/ 376 w 936"/>
                <a:gd name="T19" fmla="*/ 0 h 973"/>
                <a:gd name="T20" fmla="*/ 336 w 936"/>
                <a:gd name="T21" fmla="*/ 100 h 973"/>
                <a:gd name="T22" fmla="*/ 198 w 936"/>
                <a:gd name="T23" fmla="*/ 184 h 973"/>
                <a:gd name="T24" fmla="*/ 96 w 936"/>
                <a:gd name="T25" fmla="*/ 164 h 973"/>
                <a:gd name="T26" fmla="*/ 2 w 936"/>
                <a:gd name="T27" fmla="*/ 326 h 973"/>
                <a:gd name="T28" fmla="*/ 66 w 936"/>
                <a:gd name="T29" fmla="*/ 408 h 973"/>
                <a:gd name="T30" fmla="*/ 68 w 936"/>
                <a:gd name="T31" fmla="*/ 565 h 973"/>
                <a:gd name="T32" fmla="*/ 0 w 936"/>
                <a:gd name="T33" fmla="*/ 645 h 973"/>
                <a:gd name="T34" fmla="*/ 92 w 936"/>
                <a:gd name="T35" fmla="*/ 805 h 973"/>
                <a:gd name="T36" fmla="*/ 198 w 936"/>
                <a:gd name="T37" fmla="*/ 791 h 973"/>
                <a:gd name="T38" fmla="*/ 342 w 936"/>
                <a:gd name="T39" fmla="*/ 871 h 973"/>
                <a:gd name="T40" fmla="*/ 378 w 936"/>
                <a:gd name="T41" fmla="*/ 973 h 973"/>
                <a:gd name="T42" fmla="*/ 562 w 936"/>
                <a:gd name="T43" fmla="*/ 973 h 973"/>
                <a:gd name="T44" fmla="*/ 602 w 936"/>
                <a:gd name="T45" fmla="*/ 873 h 973"/>
                <a:gd name="T46" fmla="*/ 738 w 936"/>
                <a:gd name="T47" fmla="*/ 787 h 973"/>
                <a:gd name="T48" fmla="*/ 844 w 936"/>
                <a:gd name="T49" fmla="*/ 805 h 9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36" h="973">
                  <a:moveTo>
                    <a:pt x="844" y="805"/>
                  </a:moveTo>
                  <a:lnTo>
                    <a:pt x="936" y="647"/>
                  </a:lnTo>
                  <a:lnTo>
                    <a:pt x="870" y="561"/>
                  </a:lnTo>
                  <a:lnTo>
                    <a:pt x="856" y="408"/>
                  </a:lnTo>
                  <a:lnTo>
                    <a:pt x="926" y="332"/>
                  </a:lnTo>
                  <a:lnTo>
                    <a:pt x="830" y="170"/>
                  </a:lnTo>
                  <a:lnTo>
                    <a:pt x="726" y="184"/>
                  </a:lnTo>
                  <a:lnTo>
                    <a:pt x="596" y="100"/>
                  </a:lnTo>
                  <a:lnTo>
                    <a:pt x="562" y="2"/>
                  </a:lnTo>
                  <a:lnTo>
                    <a:pt x="376" y="0"/>
                  </a:lnTo>
                  <a:lnTo>
                    <a:pt x="336" y="100"/>
                  </a:lnTo>
                  <a:lnTo>
                    <a:pt x="198" y="184"/>
                  </a:lnTo>
                  <a:lnTo>
                    <a:pt x="96" y="164"/>
                  </a:lnTo>
                  <a:lnTo>
                    <a:pt x="2" y="326"/>
                  </a:lnTo>
                  <a:lnTo>
                    <a:pt x="66" y="408"/>
                  </a:lnTo>
                  <a:lnTo>
                    <a:pt x="68" y="565"/>
                  </a:lnTo>
                  <a:lnTo>
                    <a:pt x="0" y="645"/>
                  </a:lnTo>
                  <a:lnTo>
                    <a:pt x="92" y="805"/>
                  </a:lnTo>
                  <a:lnTo>
                    <a:pt x="198" y="791"/>
                  </a:lnTo>
                  <a:lnTo>
                    <a:pt x="342" y="871"/>
                  </a:lnTo>
                  <a:lnTo>
                    <a:pt x="378" y="973"/>
                  </a:lnTo>
                  <a:lnTo>
                    <a:pt x="562" y="973"/>
                  </a:lnTo>
                  <a:lnTo>
                    <a:pt x="602" y="873"/>
                  </a:lnTo>
                  <a:lnTo>
                    <a:pt x="738" y="787"/>
                  </a:lnTo>
                  <a:lnTo>
                    <a:pt x="844" y="80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48"/>
            <p:cNvSpPr>
              <a:spLocks/>
            </p:cNvSpPr>
            <p:nvPr/>
          </p:nvSpPr>
          <p:spPr bwMode="auto">
            <a:xfrm>
              <a:off x="4692" y="2740"/>
              <a:ext cx="394" cy="413"/>
            </a:xfrm>
            <a:custGeom>
              <a:avLst/>
              <a:gdLst>
                <a:gd name="T0" fmla="*/ 232 w 394"/>
                <a:gd name="T1" fmla="*/ 413 h 413"/>
                <a:gd name="T2" fmla="*/ 112 w 394"/>
                <a:gd name="T3" fmla="*/ 413 h 413"/>
                <a:gd name="T4" fmla="*/ 62 w 394"/>
                <a:gd name="T5" fmla="*/ 385 h 413"/>
                <a:gd name="T6" fmla="*/ 0 w 394"/>
                <a:gd name="T7" fmla="*/ 283 h 413"/>
                <a:gd name="T8" fmla="*/ 0 w 394"/>
                <a:gd name="T9" fmla="*/ 161 h 413"/>
                <a:gd name="T10" fmla="*/ 62 w 394"/>
                <a:gd name="T11" fmla="*/ 60 h 413"/>
                <a:gd name="T12" fmla="*/ 168 w 394"/>
                <a:gd name="T13" fmla="*/ 0 h 413"/>
                <a:gd name="T14" fmla="*/ 284 w 394"/>
                <a:gd name="T15" fmla="*/ 4 h 413"/>
                <a:gd name="T16" fmla="*/ 336 w 394"/>
                <a:gd name="T17" fmla="*/ 30 h 413"/>
                <a:gd name="T18" fmla="*/ 394 w 394"/>
                <a:gd name="T19" fmla="*/ 134 h 413"/>
                <a:gd name="T20" fmla="*/ 394 w 394"/>
                <a:gd name="T21" fmla="*/ 251 h 413"/>
                <a:gd name="T22" fmla="*/ 334 w 394"/>
                <a:gd name="T23" fmla="*/ 353 h 413"/>
                <a:gd name="T24" fmla="*/ 232 w 394"/>
                <a:gd name="T25" fmla="*/ 413 h 4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4" h="413">
                  <a:moveTo>
                    <a:pt x="232" y="413"/>
                  </a:moveTo>
                  <a:lnTo>
                    <a:pt x="112" y="413"/>
                  </a:lnTo>
                  <a:lnTo>
                    <a:pt x="62" y="385"/>
                  </a:lnTo>
                  <a:lnTo>
                    <a:pt x="0" y="283"/>
                  </a:lnTo>
                  <a:lnTo>
                    <a:pt x="0" y="161"/>
                  </a:lnTo>
                  <a:lnTo>
                    <a:pt x="62" y="60"/>
                  </a:lnTo>
                  <a:lnTo>
                    <a:pt x="168" y="0"/>
                  </a:lnTo>
                  <a:lnTo>
                    <a:pt x="284" y="4"/>
                  </a:lnTo>
                  <a:lnTo>
                    <a:pt x="336" y="30"/>
                  </a:lnTo>
                  <a:lnTo>
                    <a:pt x="394" y="134"/>
                  </a:lnTo>
                  <a:lnTo>
                    <a:pt x="394" y="251"/>
                  </a:lnTo>
                  <a:lnTo>
                    <a:pt x="334" y="353"/>
                  </a:lnTo>
                  <a:lnTo>
                    <a:pt x="232" y="41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49"/>
            <p:cNvSpPr>
              <a:spLocks/>
            </p:cNvSpPr>
            <p:nvPr/>
          </p:nvSpPr>
          <p:spPr bwMode="auto">
            <a:xfrm>
              <a:off x="4692" y="2740"/>
              <a:ext cx="444" cy="443"/>
            </a:xfrm>
            <a:custGeom>
              <a:avLst/>
              <a:gdLst>
                <a:gd name="T0" fmla="*/ 282 w 444"/>
                <a:gd name="T1" fmla="*/ 443 h 443"/>
                <a:gd name="T2" fmla="*/ 162 w 444"/>
                <a:gd name="T3" fmla="*/ 443 h 443"/>
                <a:gd name="T4" fmla="*/ 60 w 444"/>
                <a:gd name="T5" fmla="*/ 383 h 443"/>
                <a:gd name="T6" fmla="*/ 0 w 444"/>
                <a:gd name="T7" fmla="*/ 281 h 443"/>
                <a:gd name="T8" fmla="*/ 2 w 444"/>
                <a:gd name="T9" fmla="*/ 161 h 443"/>
                <a:gd name="T10" fmla="*/ 60 w 444"/>
                <a:gd name="T11" fmla="*/ 60 h 443"/>
                <a:gd name="T12" fmla="*/ 164 w 444"/>
                <a:gd name="T13" fmla="*/ 0 h 443"/>
                <a:gd name="T14" fmla="*/ 282 w 444"/>
                <a:gd name="T15" fmla="*/ 2 h 443"/>
                <a:gd name="T16" fmla="*/ 386 w 444"/>
                <a:gd name="T17" fmla="*/ 60 h 443"/>
                <a:gd name="T18" fmla="*/ 444 w 444"/>
                <a:gd name="T19" fmla="*/ 163 h 443"/>
                <a:gd name="T20" fmla="*/ 444 w 444"/>
                <a:gd name="T21" fmla="*/ 281 h 443"/>
                <a:gd name="T22" fmla="*/ 384 w 444"/>
                <a:gd name="T23" fmla="*/ 385 h 443"/>
                <a:gd name="T24" fmla="*/ 282 w 444"/>
                <a:gd name="T25" fmla="*/ 443 h 4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4" h="443">
                  <a:moveTo>
                    <a:pt x="282" y="443"/>
                  </a:moveTo>
                  <a:lnTo>
                    <a:pt x="162" y="443"/>
                  </a:lnTo>
                  <a:lnTo>
                    <a:pt x="60" y="383"/>
                  </a:lnTo>
                  <a:lnTo>
                    <a:pt x="0" y="281"/>
                  </a:lnTo>
                  <a:lnTo>
                    <a:pt x="2" y="161"/>
                  </a:lnTo>
                  <a:lnTo>
                    <a:pt x="60" y="60"/>
                  </a:lnTo>
                  <a:lnTo>
                    <a:pt x="164" y="0"/>
                  </a:lnTo>
                  <a:lnTo>
                    <a:pt x="282" y="2"/>
                  </a:lnTo>
                  <a:lnTo>
                    <a:pt x="386" y="60"/>
                  </a:lnTo>
                  <a:lnTo>
                    <a:pt x="444" y="163"/>
                  </a:lnTo>
                  <a:lnTo>
                    <a:pt x="444" y="281"/>
                  </a:lnTo>
                  <a:lnTo>
                    <a:pt x="384" y="385"/>
                  </a:lnTo>
                  <a:lnTo>
                    <a:pt x="282" y="44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Line 50"/>
            <p:cNvSpPr>
              <a:spLocks noChangeShapeType="1"/>
            </p:cNvSpPr>
            <p:nvPr/>
          </p:nvSpPr>
          <p:spPr bwMode="auto">
            <a:xfrm>
              <a:off x="4772" y="2448"/>
              <a:ext cx="46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Line 51"/>
            <p:cNvSpPr>
              <a:spLocks noChangeShapeType="1"/>
            </p:cNvSpPr>
            <p:nvPr/>
          </p:nvSpPr>
          <p:spPr bwMode="auto">
            <a:xfrm>
              <a:off x="4732" y="2542"/>
              <a:ext cx="46" cy="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Line 52"/>
            <p:cNvSpPr>
              <a:spLocks noChangeShapeType="1"/>
            </p:cNvSpPr>
            <p:nvPr/>
          </p:nvSpPr>
          <p:spPr bwMode="auto">
            <a:xfrm>
              <a:off x="4594" y="2628"/>
              <a:ext cx="48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Line 53"/>
            <p:cNvSpPr>
              <a:spLocks noChangeShapeType="1"/>
            </p:cNvSpPr>
            <p:nvPr/>
          </p:nvSpPr>
          <p:spPr bwMode="auto">
            <a:xfrm>
              <a:off x="4492" y="2612"/>
              <a:ext cx="50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Line 54"/>
            <p:cNvSpPr>
              <a:spLocks noChangeShapeType="1"/>
            </p:cNvSpPr>
            <p:nvPr/>
          </p:nvSpPr>
          <p:spPr bwMode="auto">
            <a:xfrm>
              <a:off x="4402" y="2768"/>
              <a:ext cx="48" cy="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Line 55"/>
            <p:cNvSpPr>
              <a:spLocks noChangeShapeType="1"/>
            </p:cNvSpPr>
            <p:nvPr/>
          </p:nvSpPr>
          <p:spPr bwMode="auto">
            <a:xfrm>
              <a:off x="4462" y="2852"/>
              <a:ext cx="52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Line 56"/>
            <p:cNvSpPr>
              <a:spLocks noChangeShapeType="1"/>
            </p:cNvSpPr>
            <p:nvPr/>
          </p:nvSpPr>
          <p:spPr bwMode="auto">
            <a:xfrm>
              <a:off x="4462" y="3009"/>
              <a:ext cx="48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Line 57"/>
            <p:cNvSpPr>
              <a:spLocks noChangeShapeType="1"/>
            </p:cNvSpPr>
            <p:nvPr/>
          </p:nvSpPr>
          <p:spPr bwMode="auto">
            <a:xfrm>
              <a:off x="4398" y="3089"/>
              <a:ext cx="46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Line 58"/>
            <p:cNvSpPr>
              <a:spLocks noChangeShapeType="1"/>
            </p:cNvSpPr>
            <p:nvPr/>
          </p:nvSpPr>
          <p:spPr bwMode="auto">
            <a:xfrm>
              <a:off x="4920" y="3153"/>
              <a:ext cx="52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Line 59"/>
            <p:cNvSpPr>
              <a:spLocks noChangeShapeType="1"/>
            </p:cNvSpPr>
            <p:nvPr/>
          </p:nvSpPr>
          <p:spPr bwMode="auto">
            <a:xfrm>
              <a:off x="5026" y="3095"/>
              <a:ext cx="50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Line 60"/>
            <p:cNvSpPr>
              <a:spLocks noChangeShapeType="1"/>
            </p:cNvSpPr>
            <p:nvPr/>
          </p:nvSpPr>
          <p:spPr bwMode="auto">
            <a:xfrm>
              <a:off x="5086" y="2991"/>
              <a:ext cx="46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Line 61"/>
            <p:cNvSpPr>
              <a:spLocks noChangeShapeType="1"/>
            </p:cNvSpPr>
            <p:nvPr/>
          </p:nvSpPr>
          <p:spPr bwMode="auto">
            <a:xfrm>
              <a:off x="5084" y="2868"/>
              <a:ext cx="50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3" name="Group 62"/>
          <p:cNvGrpSpPr>
            <a:grpSpLocks/>
          </p:cNvGrpSpPr>
          <p:nvPr/>
        </p:nvGrpSpPr>
        <p:grpSpPr bwMode="auto">
          <a:xfrm>
            <a:off x="5287963" y="4818063"/>
            <a:ext cx="1477962" cy="1597025"/>
            <a:chOff x="2725" y="2805"/>
            <a:chExt cx="612" cy="661"/>
          </a:xfrm>
        </p:grpSpPr>
        <p:sp>
          <p:nvSpPr>
            <p:cNvPr id="3084" name="Freeform 63"/>
            <p:cNvSpPr>
              <a:spLocks/>
            </p:cNvSpPr>
            <p:nvPr/>
          </p:nvSpPr>
          <p:spPr bwMode="auto">
            <a:xfrm>
              <a:off x="2729" y="2809"/>
              <a:ext cx="608" cy="657"/>
            </a:xfrm>
            <a:custGeom>
              <a:avLst/>
              <a:gdLst>
                <a:gd name="T0" fmla="*/ 0 w 608"/>
                <a:gd name="T1" fmla="*/ 173 h 657"/>
                <a:gd name="T2" fmla="*/ 4 w 608"/>
                <a:gd name="T3" fmla="*/ 119 h 657"/>
                <a:gd name="T4" fmla="*/ 124 w 608"/>
                <a:gd name="T5" fmla="*/ 0 h 657"/>
                <a:gd name="T6" fmla="*/ 304 w 608"/>
                <a:gd name="T7" fmla="*/ 179 h 657"/>
                <a:gd name="T8" fmla="*/ 484 w 608"/>
                <a:gd name="T9" fmla="*/ 0 h 657"/>
                <a:gd name="T10" fmla="*/ 606 w 608"/>
                <a:gd name="T11" fmla="*/ 121 h 657"/>
                <a:gd name="T12" fmla="*/ 602 w 608"/>
                <a:gd name="T13" fmla="*/ 173 h 657"/>
                <a:gd name="T14" fmla="*/ 450 w 608"/>
                <a:gd name="T15" fmla="*/ 327 h 657"/>
                <a:gd name="T16" fmla="*/ 608 w 608"/>
                <a:gd name="T17" fmla="*/ 485 h 657"/>
                <a:gd name="T18" fmla="*/ 604 w 608"/>
                <a:gd name="T19" fmla="*/ 539 h 657"/>
                <a:gd name="T20" fmla="*/ 486 w 608"/>
                <a:gd name="T21" fmla="*/ 657 h 657"/>
                <a:gd name="T22" fmla="*/ 302 w 608"/>
                <a:gd name="T23" fmla="*/ 473 h 657"/>
                <a:gd name="T24" fmla="*/ 124 w 608"/>
                <a:gd name="T25" fmla="*/ 653 h 657"/>
                <a:gd name="T26" fmla="*/ 4 w 608"/>
                <a:gd name="T27" fmla="*/ 533 h 657"/>
                <a:gd name="T28" fmla="*/ 10 w 608"/>
                <a:gd name="T29" fmla="*/ 481 h 657"/>
                <a:gd name="T30" fmla="*/ 158 w 608"/>
                <a:gd name="T31" fmla="*/ 331 h 657"/>
                <a:gd name="T32" fmla="*/ 0 w 608"/>
                <a:gd name="T33" fmla="*/ 173 h 6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08" h="657">
                  <a:moveTo>
                    <a:pt x="0" y="173"/>
                  </a:moveTo>
                  <a:lnTo>
                    <a:pt x="4" y="119"/>
                  </a:lnTo>
                  <a:lnTo>
                    <a:pt x="124" y="0"/>
                  </a:lnTo>
                  <a:lnTo>
                    <a:pt x="304" y="179"/>
                  </a:lnTo>
                  <a:lnTo>
                    <a:pt x="484" y="0"/>
                  </a:lnTo>
                  <a:lnTo>
                    <a:pt x="606" y="121"/>
                  </a:lnTo>
                  <a:lnTo>
                    <a:pt x="602" y="173"/>
                  </a:lnTo>
                  <a:lnTo>
                    <a:pt x="450" y="327"/>
                  </a:lnTo>
                  <a:lnTo>
                    <a:pt x="608" y="48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0" y="481"/>
                  </a:lnTo>
                  <a:lnTo>
                    <a:pt x="158" y="331"/>
                  </a:lnTo>
                  <a:lnTo>
                    <a:pt x="0" y="17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64"/>
            <p:cNvSpPr>
              <a:spLocks/>
            </p:cNvSpPr>
            <p:nvPr/>
          </p:nvSpPr>
          <p:spPr bwMode="auto">
            <a:xfrm>
              <a:off x="2725" y="2805"/>
              <a:ext cx="608" cy="657"/>
            </a:xfrm>
            <a:custGeom>
              <a:avLst/>
              <a:gdLst>
                <a:gd name="T0" fmla="*/ 0 w 608"/>
                <a:gd name="T1" fmla="*/ 173 h 657"/>
                <a:gd name="T2" fmla="*/ 4 w 608"/>
                <a:gd name="T3" fmla="*/ 119 h 657"/>
                <a:gd name="T4" fmla="*/ 124 w 608"/>
                <a:gd name="T5" fmla="*/ 0 h 657"/>
                <a:gd name="T6" fmla="*/ 304 w 608"/>
                <a:gd name="T7" fmla="*/ 179 h 657"/>
                <a:gd name="T8" fmla="*/ 484 w 608"/>
                <a:gd name="T9" fmla="*/ 0 h 657"/>
                <a:gd name="T10" fmla="*/ 606 w 608"/>
                <a:gd name="T11" fmla="*/ 121 h 657"/>
                <a:gd name="T12" fmla="*/ 602 w 608"/>
                <a:gd name="T13" fmla="*/ 173 h 657"/>
                <a:gd name="T14" fmla="*/ 450 w 608"/>
                <a:gd name="T15" fmla="*/ 327 h 657"/>
                <a:gd name="T16" fmla="*/ 608 w 608"/>
                <a:gd name="T17" fmla="*/ 485 h 657"/>
                <a:gd name="T18" fmla="*/ 604 w 608"/>
                <a:gd name="T19" fmla="*/ 539 h 657"/>
                <a:gd name="T20" fmla="*/ 486 w 608"/>
                <a:gd name="T21" fmla="*/ 657 h 657"/>
                <a:gd name="T22" fmla="*/ 302 w 608"/>
                <a:gd name="T23" fmla="*/ 473 h 657"/>
                <a:gd name="T24" fmla="*/ 124 w 608"/>
                <a:gd name="T25" fmla="*/ 653 h 657"/>
                <a:gd name="T26" fmla="*/ 4 w 608"/>
                <a:gd name="T27" fmla="*/ 533 h 657"/>
                <a:gd name="T28" fmla="*/ 10 w 608"/>
                <a:gd name="T29" fmla="*/ 481 h 657"/>
                <a:gd name="T30" fmla="*/ 158 w 608"/>
                <a:gd name="T31" fmla="*/ 331 h 657"/>
                <a:gd name="T32" fmla="*/ 0 w 608"/>
                <a:gd name="T33" fmla="*/ 173 h 657"/>
                <a:gd name="T34" fmla="*/ 120 w 608"/>
                <a:gd name="T35" fmla="*/ 54 h 657"/>
                <a:gd name="T36" fmla="*/ 300 w 608"/>
                <a:gd name="T37" fmla="*/ 233 h 657"/>
                <a:gd name="T38" fmla="*/ 480 w 608"/>
                <a:gd name="T39" fmla="*/ 54 h 657"/>
                <a:gd name="T40" fmla="*/ 602 w 608"/>
                <a:gd name="T41" fmla="*/ 173 h 657"/>
                <a:gd name="T42" fmla="*/ 420 w 608"/>
                <a:gd name="T43" fmla="*/ 355 h 657"/>
                <a:gd name="T44" fmla="*/ 604 w 608"/>
                <a:gd name="T45" fmla="*/ 539 h 657"/>
                <a:gd name="T46" fmla="*/ 486 w 608"/>
                <a:gd name="T47" fmla="*/ 657 h 657"/>
                <a:gd name="T48" fmla="*/ 302 w 608"/>
                <a:gd name="T49" fmla="*/ 473 h 657"/>
                <a:gd name="T50" fmla="*/ 124 w 608"/>
                <a:gd name="T51" fmla="*/ 653 h 657"/>
                <a:gd name="T52" fmla="*/ 4 w 608"/>
                <a:gd name="T53" fmla="*/ 533 h 657"/>
                <a:gd name="T54" fmla="*/ 184 w 608"/>
                <a:gd name="T55" fmla="*/ 355 h 657"/>
                <a:gd name="T56" fmla="*/ 0 w 608"/>
                <a:gd name="T57" fmla="*/ 173 h 6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8" h="657">
                  <a:moveTo>
                    <a:pt x="0" y="173"/>
                  </a:moveTo>
                  <a:lnTo>
                    <a:pt x="4" y="119"/>
                  </a:lnTo>
                  <a:lnTo>
                    <a:pt x="124" y="0"/>
                  </a:lnTo>
                  <a:lnTo>
                    <a:pt x="304" y="179"/>
                  </a:lnTo>
                  <a:lnTo>
                    <a:pt x="484" y="0"/>
                  </a:lnTo>
                  <a:lnTo>
                    <a:pt x="606" y="121"/>
                  </a:lnTo>
                  <a:lnTo>
                    <a:pt x="602" y="173"/>
                  </a:lnTo>
                  <a:lnTo>
                    <a:pt x="450" y="327"/>
                  </a:lnTo>
                  <a:lnTo>
                    <a:pt x="608" y="48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0" y="481"/>
                  </a:lnTo>
                  <a:lnTo>
                    <a:pt x="158" y="331"/>
                  </a:lnTo>
                  <a:lnTo>
                    <a:pt x="0" y="173"/>
                  </a:lnTo>
                  <a:lnTo>
                    <a:pt x="120" y="54"/>
                  </a:lnTo>
                  <a:lnTo>
                    <a:pt x="300" y="233"/>
                  </a:lnTo>
                  <a:lnTo>
                    <a:pt x="480" y="54"/>
                  </a:lnTo>
                  <a:lnTo>
                    <a:pt x="602" y="173"/>
                  </a:lnTo>
                  <a:lnTo>
                    <a:pt x="420" y="35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84" y="355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Line 65"/>
            <p:cNvSpPr>
              <a:spLocks noChangeShapeType="1"/>
            </p:cNvSpPr>
            <p:nvPr/>
          </p:nvSpPr>
          <p:spPr bwMode="auto">
            <a:xfrm flipH="1">
              <a:off x="2845" y="2805"/>
              <a:ext cx="4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Line 66"/>
            <p:cNvSpPr>
              <a:spLocks noChangeShapeType="1"/>
            </p:cNvSpPr>
            <p:nvPr/>
          </p:nvSpPr>
          <p:spPr bwMode="auto">
            <a:xfrm flipH="1">
              <a:off x="3027" y="2984"/>
              <a:ext cx="2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Line 67"/>
            <p:cNvSpPr>
              <a:spLocks noChangeShapeType="1"/>
            </p:cNvSpPr>
            <p:nvPr/>
          </p:nvSpPr>
          <p:spPr bwMode="auto">
            <a:xfrm flipH="1">
              <a:off x="3205" y="2805"/>
              <a:ext cx="4" cy="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1"/>
          <p:cNvGrpSpPr>
            <a:grpSpLocks/>
          </p:cNvGrpSpPr>
          <p:nvPr/>
        </p:nvGrpSpPr>
        <p:grpSpPr bwMode="auto">
          <a:xfrm>
            <a:off x="641350" y="882650"/>
            <a:ext cx="2162175" cy="1728788"/>
            <a:chOff x="533" y="692"/>
            <a:chExt cx="1481" cy="1184"/>
          </a:xfrm>
        </p:grpSpPr>
        <p:sp>
          <p:nvSpPr>
            <p:cNvPr id="5188" name="Freeform 60"/>
            <p:cNvSpPr>
              <a:spLocks/>
            </p:cNvSpPr>
            <p:nvPr/>
          </p:nvSpPr>
          <p:spPr bwMode="auto">
            <a:xfrm>
              <a:off x="533" y="692"/>
              <a:ext cx="1481" cy="1184"/>
            </a:xfrm>
            <a:custGeom>
              <a:avLst/>
              <a:gdLst>
                <a:gd name="T0" fmla="*/ 1037 w 1481"/>
                <a:gd name="T1" fmla="*/ 2 h 1184"/>
                <a:gd name="T2" fmla="*/ 715 w 1481"/>
                <a:gd name="T3" fmla="*/ 122 h 1184"/>
                <a:gd name="T4" fmla="*/ 330 w 1481"/>
                <a:gd name="T5" fmla="*/ 2 h 1184"/>
                <a:gd name="T6" fmla="*/ 3 w 1481"/>
                <a:gd name="T7" fmla="*/ 308 h 1184"/>
                <a:gd name="T8" fmla="*/ 191 w 1481"/>
                <a:gd name="T9" fmla="*/ 754 h 1184"/>
                <a:gd name="T10" fmla="*/ 735 w 1481"/>
                <a:gd name="T11" fmla="*/ 1184 h 1184"/>
                <a:gd name="T12" fmla="*/ 787 w 1481"/>
                <a:gd name="T13" fmla="*/ 1168 h 1184"/>
                <a:gd name="T14" fmla="*/ 1367 w 1481"/>
                <a:gd name="T15" fmla="*/ 642 h 1184"/>
                <a:gd name="T16" fmla="*/ 1389 w 1481"/>
                <a:gd name="T17" fmla="*/ 200 h 1184"/>
                <a:gd name="T18" fmla="*/ 1037 w 1481"/>
                <a:gd name="T19" fmla="*/ 2 h 11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81" h="1184">
                  <a:moveTo>
                    <a:pt x="1037" y="2"/>
                  </a:moveTo>
                  <a:cubicBezTo>
                    <a:pt x="859" y="4"/>
                    <a:pt x="815" y="64"/>
                    <a:pt x="715" y="122"/>
                  </a:cubicBezTo>
                  <a:cubicBezTo>
                    <a:pt x="533" y="12"/>
                    <a:pt x="474" y="3"/>
                    <a:pt x="330" y="2"/>
                  </a:cubicBezTo>
                  <a:cubicBezTo>
                    <a:pt x="128" y="13"/>
                    <a:pt x="6" y="175"/>
                    <a:pt x="3" y="308"/>
                  </a:cubicBezTo>
                  <a:cubicBezTo>
                    <a:pt x="0" y="441"/>
                    <a:pt x="67" y="608"/>
                    <a:pt x="191" y="754"/>
                  </a:cubicBezTo>
                  <a:cubicBezTo>
                    <a:pt x="334" y="905"/>
                    <a:pt x="636" y="1115"/>
                    <a:pt x="735" y="1184"/>
                  </a:cubicBezTo>
                  <a:lnTo>
                    <a:pt x="787" y="1168"/>
                  </a:lnTo>
                  <a:cubicBezTo>
                    <a:pt x="892" y="1078"/>
                    <a:pt x="1267" y="803"/>
                    <a:pt x="1367" y="642"/>
                  </a:cubicBezTo>
                  <a:cubicBezTo>
                    <a:pt x="1481" y="474"/>
                    <a:pt x="1439" y="312"/>
                    <a:pt x="1389" y="200"/>
                  </a:cubicBezTo>
                  <a:cubicBezTo>
                    <a:pt x="1341" y="98"/>
                    <a:pt x="1215" y="0"/>
                    <a:pt x="1037" y="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7"/>
            <p:cNvSpPr>
              <a:spLocks/>
            </p:cNvSpPr>
            <p:nvPr/>
          </p:nvSpPr>
          <p:spPr bwMode="auto">
            <a:xfrm>
              <a:off x="612" y="696"/>
              <a:ext cx="1394" cy="1165"/>
            </a:xfrm>
            <a:custGeom>
              <a:avLst/>
              <a:gdLst>
                <a:gd name="T0" fmla="*/ 1055 w 1394"/>
                <a:gd name="T1" fmla="*/ 13 h 1165"/>
                <a:gd name="T2" fmla="*/ 696 w 1394"/>
                <a:gd name="T3" fmla="*/ 154 h 1165"/>
                <a:gd name="T4" fmla="*/ 348 w 1394"/>
                <a:gd name="T5" fmla="*/ 13 h 1165"/>
                <a:gd name="T6" fmla="*/ 8 w 1394"/>
                <a:gd name="T7" fmla="*/ 316 h 1165"/>
                <a:gd name="T8" fmla="*/ 209 w 1394"/>
                <a:gd name="T9" fmla="*/ 765 h 1165"/>
                <a:gd name="T10" fmla="*/ 709 w 1394"/>
                <a:gd name="T11" fmla="*/ 1165 h 1165"/>
                <a:gd name="T12" fmla="*/ 709 w 1394"/>
                <a:gd name="T13" fmla="*/ 1165 h 1165"/>
                <a:gd name="T14" fmla="*/ 1280 w 1394"/>
                <a:gd name="T15" fmla="*/ 653 h 1165"/>
                <a:gd name="T16" fmla="*/ 1331 w 1394"/>
                <a:gd name="T17" fmla="*/ 235 h 1165"/>
                <a:gd name="T18" fmla="*/ 1055 w 1394"/>
                <a:gd name="T19" fmla="*/ 13 h 116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94" h="1165">
                  <a:moveTo>
                    <a:pt x="1055" y="13"/>
                  </a:moveTo>
                  <a:cubicBezTo>
                    <a:pt x="949" y="0"/>
                    <a:pt x="812" y="96"/>
                    <a:pt x="696" y="154"/>
                  </a:cubicBezTo>
                  <a:cubicBezTo>
                    <a:pt x="586" y="88"/>
                    <a:pt x="492" y="14"/>
                    <a:pt x="348" y="13"/>
                  </a:cubicBezTo>
                  <a:cubicBezTo>
                    <a:pt x="146" y="24"/>
                    <a:pt x="16" y="186"/>
                    <a:pt x="8" y="316"/>
                  </a:cubicBezTo>
                  <a:cubicBezTo>
                    <a:pt x="0" y="446"/>
                    <a:pt x="66" y="614"/>
                    <a:pt x="209" y="765"/>
                  </a:cubicBezTo>
                  <a:cubicBezTo>
                    <a:pt x="352" y="916"/>
                    <a:pt x="636" y="1111"/>
                    <a:pt x="709" y="1165"/>
                  </a:cubicBezTo>
                  <a:cubicBezTo>
                    <a:pt x="709" y="1165"/>
                    <a:pt x="1176" y="808"/>
                    <a:pt x="1280" y="653"/>
                  </a:cubicBezTo>
                  <a:cubicBezTo>
                    <a:pt x="1394" y="485"/>
                    <a:pt x="1369" y="342"/>
                    <a:pt x="1331" y="235"/>
                  </a:cubicBezTo>
                  <a:cubicBezTo>
                    <a:pt x="1294" y="128"/>
                    <a:pt x="1161" y="26"/>
                    <a:pt x="1055" y="1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3" name="Group 63"/>
          <p:cNvGrpSpPr>
            <a:grpSpLocks/>
          </p:cNvGrpSpPr>
          <p:nvPr/>
        </p:nvGrpSpPr>
        <p:grpSpPr bwMode="auto">
          <a:xfrm>
            <a:off x="3308350" y="655638"/>
            <a:ext cx="2317750" cy="1997075"/>
            <a:chOff x="1158" y="288"/>
            <a:chExt cx="4339" cy="3739"/>
          </a:xfrm>
        </p:grpSpPr>
        <p:sp>
          <p:nvSpPr>
            <p:cNvPr id="5183" name="Freeform 21"/>
            <p:cNvSpPr>
              <a:spLocks/>
            </p:cNvSpPr>
            <p:nvPr/>
          </p:nvSpPr>
          <p:spPr bwMode="auto">
            <a:xfrm rot="-330181">
              <a:off x="1207" y="288"/>
              <a:ext cx="4290" cy="3739"/>
            </a:xfrm>
            <a:custGeom>
              <a:avLst/>
              <a:gdLst>
                <a:gd name="T0" fmla="*/ 3418 w 718"/>
                <a:gd name="T1" fmla="*/ 3739 h 626"/>
                <a:gd name="T2" fmla="*/ 2868 w 718"/>
                <a:gd name="T3" fmla="*/ 3631 h 626"/>
                <a:gd name="T4" fmla="*/ 2091 w 718"/>
                <a:gd name="T5" fmla="*/ 3154 h 626"/>
                <a:gd name="T6" fmla="*/ 1099 w 718"/>
                <a:gd name="T7" fmla="*/ 3572 h 626"/>
                <a:gd name="T8" fmla="*/ 562 w 718"/>
                <a:gd name="T9" fmla="*/ 3464 h 626"/>
                <a:gd name="T10" fmla="*/ 872 w 718"/>
                <a:gd name="T11" fmla="*/ 2198 h 626"/>
                <a:gd name="T12" fmla="*/ 0 w 718"/>
                <a:gd name="T13" fmla="*/ 1218 h 626"/>
                <a:gd name="T14" fmla="*/ 1303 w 718"/>
                <a:gd name="T15" fmla="*/ 1123 h 626"/>
                <a:gd name="T16" fmla="*/ 1960 w 718"/>
                <a:gd name="T17" fmla="*/ 0 h 626"/>
                <a:gd name="T18" fmla="*/ 2509 w 718"/>
                <a:gd name="T19" fmla="*/ 96 h 626"/>
                <a:gd name="T20" fmla="*/ 3011 w 718"/>
                <a:gd name="T21" fmla="*/ 1314 h 626"/>
                <a:gd name="T22" fmla="*/ 4290 w 718"/>
                <a:gd name="T23" fmla="*/ 1601 h 626"/>
                <a:gd name="T24" fmla="*/ 3286 w 718"/>
                <a:gd name="T25" fmla="*/ 2437 h 626"/>
                <a:gd name="T26" fmla="*/ 3418 w 718"/>
                <a:gd name="T27" fmla="*/ 3739 h 626"/>
                <a:gd name="T28" fmla="*/ 2306 w 718"/>
                <a:gd name="T29" fmla="*/ 3058 h 626"/>
                <a:gd name="T30" fmla="*/ 1099 w 718"/>
                <a:gd name="T31" fmla="*/ 3572 h 626"/>
                <a:gd name="T32" fmla="*/ 1410 w 718"/>
                <a:gd name="T33" fmla="*/ 2306 h 626"/>
                <a:gd name="T34" fmla="*/ 550 w 718"/>
                <a:gd name="T35" fmla="*/ 1326 h 626"/>
                <a:gd name="T36" fmla="*/ 1852 w 718"/>
                <a:gd name="T37" fmla="*/ 1230 h 626"/>
                <a:gd name="T38" fmla="*/ 2509 w 718"/>
                <a:gd name="T39" fmla="*/ 108 h 626"/>
                <a:gd name="T40" fmla="*/ 3011 w 718"/>
                <a:gd name="T41" fmla="*/ 1314 h 626"/>
                <a:gd name="T42" fmla="*/ 4290 w 718"/>
                <a:gd name="T43" fmla="*/ 1601 h 626"/>
                <a:gd name="T44" fmla="*/ 3286 w 718"/>
                <a:gd name="T45" fmla="*/ 2437 h 626"/>
                <a:gd name="T46" fmla="*/ 3418 w 718"/>
                <a:gd name="T47" fmla="*/ 3739 h 62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18" h="626">
                  <a:moveTo>
                    <a:pt x="572" y="626"/>
                  </a:moveTo>
                  <a:lnTo>
                    <a:pt x="480" y="608"/>
                  </a:lnTo>
                  <a:lnTo>
                    <a:pt x="350" y="528"/>
                  </a:lnTo>
                  <a:lnTo>
                    <a:pt x="184" y="598"/>
                  </a:lnTo>
                  <a:lnTo>
                    <a:pt x="94" y="580"/>
                  </a:lnTo>
                  <a:lnTo>
                    <a:pt x="146" y="368"/>
                  </a:lnTo>
                  <a:lnTo>
                    <a:pt x="0" y="204"/>
                  </a:lnTo>
                  <a:lnTo>
                    <a:pt x="218" y="188"/>
                  </a:lnTo>
                  <a:lnTo>
                    <a:pt x="328" y="0"/>
                  </a:lnTo>
                  <a:lnTo>
                    <a:pt x="420" y="16"/>
                  </a:lnTo>
                  <a:lnTo>
                    <a:pt x="504" y="220"/>
                  </a:lnTo>
                  <a:lnTo>
                    <a:pt x="718" y="268"/>
                  </a:lnTo>
                  <a:lnTo>
                    <a:pt x="550" y="408"/>
                  </a:lnTo>
                  <a:lnTo>
                    <a:pt x="572" y="626"/>
                  </a:lnTo>
                  <a:lnTo>
                    <a:pt x="386" y="512"/>
                  </a:lnTo>
                  <a:lnTo>
                    <a:pt x="184" y="598"/>
                  </a:lnTo>
                  <a:lnTo>
                    <a:pt x="236" y="386"/>
                  </a:lnTo>
                  <a:lnTo>
                    <a:pt x="92" y="222"/>
                  </a:lnTo>
                  <a:lnTo>
                    <a:pt x="310" y="206"/>
                  </a:lnTo>
                  <a:lnTo>
                    <a:pt x="420" y="18"/>
                  </a:lnTo>
                  <a:lnTo>
                    <a:pt x="504" y="220"/>
                  </a:lnTo>
                  <a:lnTo>
                    <a:pt x="718" y="268"/>
                  </a:lnTo>
                  <a:lnTo>
                    <a:pt x="550" y="408"/>
                  </a:lnTo>
                  <a:lnTo>
                    <a:pt x="572" y="62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Line 22"/>
            <p:cNvSpPr>
              <a:spLocks noChangeShapeType="1"/>
            </p:cNvSpPr>
            <p:nvPr/>
          </p:nvSpPr>
          <p:spPr bwMode="auto">
            <a:xfrm rot="-330181">
              <a:off x="2446" y="1468"/>
              <a:ext cx="549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Line 23"/>
            <p:cNvSpPr>
              <a:spLocks noChangeShapeType="1"/>
            </p:cNvSpPr>
            <p:nvPr/>
          </p:nvSpPr>
          <p:spPr bwMode="auto">
            <a:xfrm rot="-330181">
              <a:off x="1158" y="1688"/>
              <a:ext cx="55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Line 24"/>
            <p:cNvSpPr>
              <a:spLocks noChangeShapeType="1"/>
            </p:cNvSpPr>
            <p:nvPr/>
          </p:nvSpPr>
          <p:spPr bwMode="auto">
            <a:xfrm rot="-330181">
              <a:off x="2109" y="2589"/>
              <a:ext cx="549" cy="9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20"/>
            <p:cNvSpPr>
              <a:spLocks/>
            </p:cNvSpPr>
            <p:nvPr/>
          </p:nvSpPr>
          <p:spPr bwMode="auto">
            <a:xfrm>
              <a:off x="1708" y="366"/>
              <a:ext cx="3766" cy="3595"/>
            </a:xfrm>
            <a:custGeom>
              <a:avLst/>
              <a:gdLst>
                <a:gd name="T0" fmla="*/ 3092 w 3766"/>
                <a:gd name="T1" fmla="*/ 3527 h 3595"/>
                <a:gd name="T2" fmla="*/ 1922 w 3766"/>
                <a:gd name="T3" fmla="*/ 2964 h 3595"/>
                <a:gd name="T4" fmla="*/ 766 w 3766"/>
                <a:gd name="T5" fmla="*/ 3595 h 3595"/>
                <a:gd name="T6" fmla="*/ 954 w 3766"/>
                <a:gd name="T7" fmla="*/ 2297 h 3595"/>
                <a:gd name="T8" fmla="*/ 0 w 3766"/>
                <a:gd name="T9" fmla="*/ 1399 h 3595"/>
                <a:gd name="T10" fmla="*/ 1292 w 3766"/>
                <a:gd name="T11" fmla="*/ 1178 h 3595"/>
                <a:gd name="T12" fmla="*/ 1835 w 3766"/>
                <a:gd name="T13" fmla="*/ 0 h 3595"/>
                <a:gd name="T14" fmla="*/ 2460 w 3766"/>
                <a:gd name="T15" fmla="*/ 1150 h 3595"/>
                <a:gd name="T16" fmla="*/ 3766 w 3766"/>
                <a:gd name="T17" fmla="*/ 1314 h 3595"/>
                <a:gd name="T18" fmla="*/ 2843 w 3766"/>
                <a:gd name="T19" fmla="*/ 2248 h 3595"/>
                <a:gd name="T20" fmla="*/ 3092 w 3766"/>
                <a:gd name="T21" fmla="*/ 3527 h 359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66" h="3595">
                  <a:moveTo>
                    <a:pt x="3092" y="3527"/>
                  </a:moveTo>
                  <a:lnTo>
                    <a:pt x="1922" y="2964"/>
                  </a:lnTo>
                  <a:lnTo>
                    <a:pt x="766" y="3595"/>
                  </a:lnTo>
                  <a:lnTo>
                    <a:pt x="954" y="2297"/>
                  </a:lnTo>
                  <a:lnTo>
                    <a:pt x="0" y="1399"/>
                  </a:lnTo>
                  <a:lnTo>
                    <a:pt x="1292" y="1178"/>
                  </a:lnTo>
                  <a:lnTo>
                    <a:pt x="1835" y="0"/>
                  </a:lnTo>
                  <a:lnTo>
                    <a:pt x="2460" y="1150"/>
                  </a:lnTo>
                  <a:lnTo>
                    <a:pt x="3766" y="1314"/>
                  </a:lnTo>
                  <a:lnTo>
                    <a:pt x="2843" y="2248"/>
                  </a:lnTo>
                  <a:lnTo>
                    <a:pt x="3092" y="3527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4" name="Group 115"/>
          <p:cNvGrpSpPr>
            <a:grpSpLocks/>
          </p:cNvGrpSpPr>
          <p:nvPr/>
        </p:nvGrpSpPr>
        <p:grpSpPr bwMode="auto">
          <a:xfrm>
            <a:off x="6159500" y="542925"/>
            <a:ext cx="2319338" cy="2155825"/>
            <a:chOff x="453" y="1507"/>
            <a:chExt cx="2611" cy="2427"/>
          </a:xfrm>
        </p:grpSpPr>
        <p:sp>
          <p:nvSpPr>
            <p:cNvPr id="5179" name="Freeform 109"/>
            <p:cNvSpPr>
              <a:spLocks/>
            </p:cNvSpPr>
            <p:nvPr/>
          </p:nvSpPr>
          <p:spPr bwMode="auto">
            <a:xfrm>
              <a:off x="453" y="1507"/>
              <a:ext cx="2611" cy="2427"/>
            </a:xfrm>
            <a:custGeom>
              <a:avLst/>
              <a:gdLst>
                <a:gd name="T0" fmla="*/ 1296 w 576"/>
                <a:gd name="T1" fmla="*/ 0 h 577"/>
                <a:gd name="T2" fmla="*/ 0 w 576"/>
                <a:gd name="T3" fmla="*/ 1199 h 577"/>
                <a:gd name="T4" fmla="*/ 1296 w 576"/>
                <a:gd name="T5" fmla="*/ 2427 h 577"/>
                <a:gd name="T6" fmla="*/ 2611 w 576"/>
                <a:gd name="T7" fmla="*/ 1199 h 577"/>
                <a:gd name="T8" fmla="*/ 1296 w 576"/>
                <a:gd name="T9" fmla="*/ 0 h 5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" h="577">
                  <a:moveTo>
                    <a:pt x="286" y="0"/>
                  </a:moveTo>
                  <a:lnTo>
                    <a:pt x="0" y="285"/>
                  </a:lnTo>
                  <a:lnTo>
                    <a:pt x="286" y="577"/>
                  </a:lnTo>
                  <a:lnTo>
                    <a:pt x="576" y="285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110"/>
            <p:cNvSpPr>
              <a:spLocks/>
            </p:cNvSpPr>
            <p:nvPr/>
          </p:nvSpPr>
          <p:spPr bwMode="auto">
            <a:xfrm>
              <a:off x="915" y="1507"/>
              <a:ext cx="1745" cy="2425"/>
            </a:xfrm>
            <a:custGeom>
              <a:avLst/>
              <a:gdLst>
                <a:gd name="T0" fmla="*/ 833 w 1745"/>
                <a:gd name="T1" fmla="*/ 2425 h 2425"/>
                <a:gd name="T2" fmla="*/ 0 w 1745"/>
                <a:gd name="T3" fmla="*/ 1199 h 2425"/>
                <a:gd name="T4" fmla="*/ 834 w 1745"/>
                <a:gd name="T5" fmla="*/ 0 h 2425"/>
                <a:gd name="T6" fmla="*/ 1745 w 1745"/>
                <a:gd name="T7" fmla="*/ 1197 h 2425"/>
                <a:gd name="T8" fmla="*/ 833 w 1745"/>
                <a:gd name="T9" fmla="*/ 2425 h 24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45" h="2425">
                  <a:moveTo>
                    <a:pt x="833" y="2425"/>
                  </a:moveTo>
                  <a:lnTo>
                    <a:pt x="0" y="1199"/>
                  </a:lnTo>
                  <a:lnTo>
                    <a:pt x="834" y="0"/>
                  </a:lnTo>
                  <a:lnTo>
                    <a:pt x="1745" y="1197"/>
                  </a:lnTo>
                  <a:lnTo>
                    <a:pt x="833" y="242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112"/>
            <p:cNvSpPr>
              <a:spLocks/>
            </p:cNvSpPr>
            <p:nvPr/>
          </p:nvSpPr>
          <p:spPr bwMode="auto">
            <a:xfrm>
              <a:off x="1380" y="1512"/>
              <a:ext cx="708" cy="2421"/>
            </a:xfrm>
            <a:custGeom>
              <a:avLst/>
              <a:gdLst>
                <a:gd name="T0" fmla="*/ 364 w 708"/>
                <a:gd name="T1" fmla="*/ 0 h 2421"/>
                <a:gd name="T2" fmla="*/ 0 w 708"/>
                <a:gd name="T3" fmla="*/ 1192 h 2421"/>
                <a:gd name="T4" fmla="*/ 353 w 708"/>
                <a:gd name="T5" fmla="*/ 2379 h 2421"/>
                <a:gd name="T6" fmla="*/ 366 w 708"/>
                <a:gd name="T7" fmla="*/ 2421 h 2421"/>
                <a:gd name="T8" fmla="*/ 708 w 708"/>
                <a:gd name="T9" fmla="*/ 1196 h 2421"/>
                <a:gd name="T10" fmla="*/ 364 w 708"/>
                <a:gd name="T11" fmla="*/ 0 h 24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8" h="2421">
                  <a:moveTo>
                    <a:pt x="364" y="0"/>
                  </a:moveTo>
                  <a:lnTo>
                    <a:pt x="0" y="1192"/>
                  </a:lnTo>
                  <a:lnTo>
                    <a:pt x="353" y="2379"/>
                  </a:lnTo>
                  <a:lnTo>
                    <a:pt x="366" y="2421"/>
                  </a:lnTo>
                  <a:lnTo>
                    <a:pt x="708" y="1196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Line 113"/>
            <p:cNvSpPr>
              <a:spLocks noChangeShapeType="1"/>
            </p:cNvSpPr>
            <p:nvPr/>
          </p:nvSpPr>
          <p:spPr bwMode="auto">
            <a:xfrm>
              <a:off x="453" y="2706"/>
              <a:ext cx="2606" cy="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5" name="Group 203"/>
          <p:cNvGrpSpPr>
            <a:grpSpLocks/>
          </p:cNvGrpSpPr>
          <p:nvPr/>
        </p:nvGrpSpPr>
        <p:grpSpPr bwMode="auto">
          <a:xfrm>
            <a:off x="758825" y="3783013"/>
            <a:ext cx="2076450" cy="2071687"/>
            <a:chOff x="499" y="2193"/>
            <a:chExt cx="1308" cy="1305"/>
          </a:xfrm>
        </p:grpSpPr>
        <p:sp>
          <p:nvSpPr>
            <p:cNvPr id="5165" name="Freeform 152"/>
            <p:cNvSpPr>
              <a:spLocks/>
            </p:cNvSpPr>
            <p:nvPr/>
          </p:nvSpPr>
          <p:spPr bwMode="auto">
            <a:xfrm>
              <a:off x="499" y="2193"/>
              <a:ext cx="1308" cy="1305"/>
            </a:xfrm>
            <a:custGeom>
              <a:avLst/>
              <a:gdLst>
                <a:gd name="T0" fmla="*/ 1139 w 805"/>
                <a:gd name="T1" fmla="*/ 221 h 803"/>
                <a:gd name="T2" fmla="*/ 1087 w 805"/>
                <a:gd name="T3" fmla="*/ 169 h 803"/>
                <a:gd name="T4" fmla="*/ 796 w 805"/>
                <a:gd name="T5" fmla="*/ 0 h 803"/>
                <a:gd name="T6" fmla="*/ 461 w 805"/>
                <a:gd name="T7" fmla="*/ 0 h 803"/>
                <a:gd name="T8" fmla="*/ 169 w 805"/>
                <a:gd name="T9" fmla="*/ 169 h 803"/>
                <a:gd name="T10" fmla="*/ 0 w 805"/>
                <a:gd name="T11" fmla="*/ 458 h 803"/>
                <a:gd name="T12" fmla="*/ 0 w 805"/>
                <a:gd name="T13" fmla="*/ 795 h 803"/>
                <a:gd name="T14" fmla="*/ 169 w 805"/>
                <a:gd name="T15" fmla="*/ 1087 h 803"/>
                <a:gd name="T16" fmla="*/ 221 w 805"/>
                <a:gd name="T17" fmla="*/ 1139 h 803"/>
                <a:gd name="T18" fmla="*/ 513 w 805"/>
                <a:gd name="T19" fmla="*/ 1305 h 803"/>
                <a:gd name="T20" fmla="*/ 858 w 805"/>
                <a:gd name="T21" fmla="*/ 1305 h 803"/>
                <a:gd name="T22" fmla="*/ 1139 w 805"/>
                <a:gd name="T23" fmla="*/ 1136 h 803"/>
                <a:gd name="T24" fmla="*/ 1308 w 805"/>
                <a:gd name="T25" fmla="*/ 847 h 803"/>
                <a:gd name="T26" fmla="*/ 1308 w 805"/>
                <a:gd name="T27" fmla="*/ 514 h 803"/>
                <a:gd name="T28" fmla="*/ 1139 w 805"/>
                <a:gd name="T29" fmla="*/ 221 h 8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05" h="803">
                  <a:moveTo>
                    <a:pt x="701" y="136"/>
                  </a:moveTo>
                  <a:lnTo>
                    <a:pt x="669" y="104"/>
                  </a:lnTo>
                  <a:lnTo>
                    <a:pt x="490" y="0"/>
                  </a:lnTo>
                  <a:lnTo>
                    <a:pt x="284" y="0"/>
                  </a:lnTo>
                  <a:lnTo>
                    <a:pt x="104" y="104"/>
                  </a:lnTo>
                  <a:lnTo>
                    <a:pt x="0" y="282"/>
                  </a:lnTo>
                  <a:lnTo>
                    <a:pt x="0" y="489"/>
                  </a:lnTo>
                  <a:lnTo>
                    <a:pt x="104" y="669"/>
                  </a:lnTo>
                  <a:lnTo>
                    <a:pt x="136" y="701"/>
                  </a:lnTo>
                  <a:lnTo>
                    <a:pt x="316" y="803"/>
                  </a:lnTo>
                  <a:lnTo>
                    <a:pt x="528" y="803"/>
                  </a:lnTo>
                  <a:lnTo>
                    <a:pt x="701" y="699"/>
                  </a:lnTo>
                  <a:lnTo>
                    <a:pt x="805" y="521"/>
                  </a:lnTo>
                  <a:lnTo>
                    <a:pt x="805" y="316"/>
                  </a:lnTo>
                  <a:lnTo>
                    <a:pt x="701" y="13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153"/>
            <p:cNvSpPr>
              <a:spLocks/>
            </p:cNvSpPr>
            <p:nvPr/>
          </p:nvSpPr>
          <p:spPr bwMode="auto">
            <a:xfrm>
              <a:off x="554" y="2245"/>
              <a:ext cx="1253" cy="1253"/>
            </a:xfrm>
            <a:custGeom>
              <a:avLst/>
              <a:gdLst>
                <a:gd name="T0" fmla="*/ 1084 w 771"/>
                <a:gd name="T1" fmla="*/ 169 h 771"/>
                <a:gd name="T2" fmla="*/ 796 w 771"/>
                <a:gd name="T3" fmla="*/ 0 h 771"/>
                <a:gd name="T4" fmla="*/ 458 w 771"/>
                <a:gd name="T5" fmla="*/ 0 h 771"/>
                <a:gd name="T6" fmla="*/ 166 w 771"/>
                <a:gd name="T7" fmla="*/ 169 h 771"/>
                <a:gd name="T8" fmla="*/ 0 w 771"/>
                <a:gd name="T9" fmla="*/ 462 h 771"/>
                <a:gd name="T10" fmla="*/ 0 w 771"/>
                <a:gd name="T11" fmla="*/ 795 h 771"/>
                <a:gd name="T12" fmla="*/ 166 w 771"/>
                <a:gd name="T13" fmla="*/ 1087 h 771"/>
                <a:gd name="T14" fmla="*/ 458 w 771"/>
                <a:gd name="T15" fmla="*/ 1253 h 771"/>
                <a:gd name="T16" fmla="*/ 796 w 771"/>
                <a:gd name="T17" fmla="*/ 1253 h 771"/>
                <a:gd name="T18" fmla="*/ 1084 w 771"/>
                <a:gd name="T19" fmla="*/ 1087 h 771"/>
                <a:gd name="T20" fmla="*/ 1253 w 771"/>
                <a:gd name="T21" fmla="*/ 795 h 771"/>
                <a:gd name="T22" fmla="*/ 1253 w 771"/>
                <a:gd name="T23" fmla="*/ 462 h 771"/>
                <a:gd name="T24" fmla="*/ 1084 w 771"/>
                <a:gd name="T25" fmla="*/ 169 h 7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71" h="771">
                  <a:moveTo>
                    <a:pt x="667" y="104"/>
                  </a:moveTo>
                  <a:lnTo>
                    <a:pt x="490" y="0"/>
                  </a:lnTo>
                  <a:lnTo>
                    <a:pt x="282" y="0"/>
                  </a:lnTo>
                  <a:lnTo>
                    <a:pt x="102" y="104"/>
                  </a:lnTo>
                  <a:lnTo>
                    <a:pt x="0" y="284"/>
                  </a:lnTo>
                  <a:lnTo>
                    <a:pt x="0" y="489"/>
                  </a:lnTo>
                  <a:lnTo>
                    <a:pt x="102" y="669"/>
                  </a:lnTo>
                  <a:lnTo>
                    <a:pt x="282" y="771"/>
                  </a:lnTo>
                  <a:lnTo>
                    <a:pt x="490" y="771"/>
                  </a:lnTo>
                  <a:lnTo>
                    <a:pt x="667" y="669"/>
                  </a:lnTo>
                  <a:lnTo>
                    <a:pt x="771" y="489"/>
                  </a:lnTo>
                  <a:lnTo>
                    <a:pt x="771" y="284"/>
                  </a:lnTo>
                  <a:lnTo>
                    <a:pt x="667" y="10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154"/>
            <p:cNvSpPr>
              <a:spLocks/>
            </p:cNvSpPr>
            <p:nvPr/>
          </p:nvSpPr>
          <p:spPr bwMode="auto">
            <a:xfrm>
              <a:off x="821" y="2512"/>
              <a:ext cx="668" cy="667"/>
            </a:xfrm>
            <a:custGeom>
              <a:avLst/>
              <a:gdLst>
                <a:gd name="T0" fmla="*/ 668 w 411"/>
                <a:gd name="T1" fmla="*/ 404 h 411"/>
                <a:gd name="T2" fmla="*/ 570 w 411"/>
                <a:gd name="T3" fmla="*/ 570 h 411"/>
                <a:gd name="T4" fmla="*/ 403 w 411"/>
                <a:gd name="T5" fmla="*/ 667 h 411"/>
                <a:gd name="T6" fmla="*/ 211 w 411"/>
                <a:gd name="T7" fmla="*/ 667 h 411"/>
                <a:gd name="T8" fmla="*/ 78 w 411"/>
                <a:gd name="T9" fmla="*/ 589 h 411"/>
                <a:gd name="T10" fmla="*/ 0 w 411"/>
                <a:gd name="T11" fmla="*/ 456 h 411"/>
                <a:gd name="T12" fmla="*/ 0 w 411"/>
                <a:gd name="T13" fmla="*/ 266 h 411"/>
                <a:gd name="T14" fmla="*/ 98 w 411"/>
                <a:gd name="T15" fmla="*/ 97 h 411"/>
                <a:gd name="T16" fmla="*/ 263 w 411"/>
                <a:gd name="T17" fmla="*/ 0 h 411"/>
                <a:gd name="T18" fmla="*/ 455 w 411"/>
                <a:gd name="T19" fmla="*/ 0 h 411"/>
                <a:gd name="T20" fmla="*/ 593 w 411"/>
                <a:gd name="T21" fmla="*/ 81 h 411"/>
                <a:gd name="T22" fmla="*/ 668 w 411"/>
                <a:gd name="T23" fmla="*/ 211 h 411"/>
                <a:gd name="T24" fmla="*/ 668 w 411"/>
                <a:gd name="T25" fmla="*/ 404 h 4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1" h="411">
                  <a:moveTo>
                    <a:pt x="411" y="249"/>
                  </a:moveTo>
                  <a:lnTo>
                    <a:pt x="351" y="351"/>
                  </a:lnTo>
                  <a:lnTo>
                    <a:pt x="248" y="411"/>
                  </a:lnTo>
                  <a:lnTo>
                    <a:pt x="130" y="411"/>
                  </a:lnTo>
                  <a:lnTo>
                    <a:pt x="48" y="363"/>
                  </a:lnTo>
                  <a:lnTo>
                    <a:pt x="0" y="281"/>
                  </a:lnTo>
                  <a:lnTo>
                    <a:pt x="0" y="164"/>
                  </a:lnTo>
                  <a:lnTo>
                    <a:pt x="60" y="60"/>
                  </a:lnTo>
                  <a:lnTo>
                    <a:pt x="162" y="0"/>
                  </a:lnTo>
                  <a:lnTo>
                    <a:pt x="280" y="0"/>
                  </a:lnTo>
                  <a:lnTo>
                    <a:pt x="365" y="50"/>
                  </a:lnTo>
                  <a:lnTo>
                    <a:pt x="411" y="130"/>
                  </a:lnTo>
                  <a:lnTo>
                    <a:pt x="411" y="24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155"/>
            <p:cNvSpPr>
              <a:spLocks/>
            </p:cNvSpPr>
            <p:nvPr/>
          </p:nvSpPr>
          <p:spPr bwMode="auto">
            <a:xfrm>
              <a:off x="821" y="2512"/>
              <a:ext cx="720" cy="719"/>
            </a:xfrm>
            <a:custGeom>
              <a:avLst/>
              <a:gdLst>
                <a:gd name="T0" fmla="*/ 720 w 443"/>
                <a:gd name="T1" fmla="*/ 456 h 443"/>
                <a:gd name="T2" fmla="*/ 622 w 443"/>
                <a:gd name="T3" fmla="*/ 622 h 443"/>
                <a:gd name="T4" fmla="*/ 455 w 443"/>
                <a:gd name="T5" fmla="*/ 719 h 443"/>
                <a:gd name="T6" fmla="*/ 263 w 443"/>
                <a:gd name="T7" fmla="*/ 719 h 443"/>
                <a:gd name="T8" fmla="*/ 98 w 443"/>
                <a:gd name="T9" fmla="*/ 622 h 443"/>
                <a:gd name="T10" fmla="*/ 0 w 443"/>
                <a:gd name="T11" fmla="*/ 456 h 443"/>
                <a:gd name="T12" fmla="*/ 0 w 443"/>
                <a:gd name="T13" fmla="*/ 266 h 443"/>
                <a:gd name="T14" fmla="*/ 98 w 443"/>
                <a:gd name="T15" fmla="*/ 97 h 443"/>
                <a:gd name="T16" fmla="*/ 263 w 443"/>
                <a:gd name="T17" fmla="*/ 0 h 443"/>
                <a:gd name="T18" fmla="*/ 455 w 443"/>
                <a:gd name="T19" fmla="*/ 0 h 443"/>
                <a:gd name="T20" fmla="*/ 622 w 443"/>
                <a:gd name="T21" fmla="*/ 97 h 443"/>
                <a:gd name="T22" fmla="*/ 720 w 443"/>
                <a:gd name="T23" fmla="*/ 266 h 443"/>
                <a:gd name="T24" fmla="*/ 720 w 443"/>
                <a:gd name="T25" fmla="*/ 456 h 4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3" h="443">
                  <a:moveTo>
                    <a:pt x="443" y="281"/>
                  </a:moveTo>
                  <a:lnTo>
                    <a:pt x="383" y="383"/>
                  </a:lnTo>
                  <a:lnTo>
                    <a:pt x="280" y="443"/>
                  </a:lnTo>
                  <a:lnTo>
                    <a:pt x="162" y="443"/>
                  </a:lnTo>
                  <a:lnTo>
                    <a:pt x="60" y="383"/>
                  </a:lnTo>
                  <a:lnTo>
                    <a:pt x="0" y="281"/>
                  </a:lnTo>
                  <a:lnTo>
                    <a:pt x="0" y="164"/>
                  </a:lnTo>
                  <a:lnTo>
                    <a:pt x="60" y="60"/>
                  </a:lnTo>
                  <a:lnTo>
                    <a:pt x="162" y="0"/>
                  </a:lnTo>
                  <a:lnTo>
                    <a:pt x="280" y="0"/>
                  </a:lnTo>
                  <a:lnTo>
                    <a:pt x="383" y="60"/>
                  </a:lnTo>
                  <a:lnTo>
                    <a:pt x="443" y="164"/>
                  </a:lnTo>
                  <a:lnTo>
                    <a:pt x="443" y="28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Line 156"/>
            <p:cNvSpPr>
              <a:spLocks noChangeShapeType="1"/>
            </p:cNvSpPr>
            <p:nvPr/>
          </p:nvSpPr>
          <p:spPr bwMode="auto">
            <a:xfrm>
              <a:off x="1295" y="2193"/>
              <a:ext cx="55" cy="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Line 157"/>
            <p:cNvSpPr>
              <a:spLocks noChangeShapeType="1"/>
            </p:cNvSpPr>
            <p:nvPr/>
          </p:nvSpPr>
          <p:spPr bwMode="auto">
            <a:xfrm>
              <a:off x="960" y="2193"/>
              <a:ext cx="52" cy="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Line 158"/>
            <p:cNvSpPr>
              <a:spLocks noChangeShapeType="1"/>
            </p:cNvSpPr>
            <p:nvPr/>
          </p:nvSpPr>
          <p:spPr bwMode="auto">
            <a:xfrm>
              <a:off x="668" y="2362"/>
              <a:ext cx="45" cy="4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Line 159"/>
            <p:cNvSpPr>
              <a:spLocks noChangeShapeType="1"/>
            </p:cNvSpPr>
            <p:nvPr/>
          </p:nvSpPr>
          <p:spPr bwMode="auto">
            <a:xfrm>
              <a:off x="499" y="2651"/>
              <a:ext cx="55" cy="5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Line 160"/>
            <p:cNvSpPr>
              <a:spLocks noChangeShapeType="1"/>
            </p:cNvSpPr>
            <p:nvPr/>
          </p:nvSpPr>
          <p:spPr bwMode="auto">
            <a:xfrm>
              <a:off x="499" y="2988"/>
              <a:ext cx="55" cy="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Line 161"/>
            <p:cNvSpPr>
              <a:spLocks noChangeShapeType="1"/>
            </p:cNvSpPr>
            <p:nvPr/>
          </p:nvSpPr>
          <p:spPr bwMode="auto">
            <a:xfrm>
              <a:off x="1489" y="2723"/>
              <a:ext cx="52" cy="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Line 162"/>
            <p:cNvSpPr>
              <a:spLocks noChangeShapeType="1"/>
            </p:cNvSpPr>
            <p:nvPr/>
          </p:nvSpPr>
          <p:spPr bwMode="auto">
            <a:xfrm>
              <a:off x="1489" y="2916"/>
              <a:ext cx="48" cy="4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Line 163"/>
            <p:cNvSpPr>
              <a:spLocks noChangeShapeType="1"/>
            </p:cNvSpPr>
            <p:nvPr/>
          </p:nvSpPr>
          <p:spPr bwMode="auto">
            <a:xfrm>
              <a:off x="1391" y="3082"/>
              <a:ext cx="52" cy="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Line 164"/>
            <p:cNvSpPr>
              <a:spLocks noChangeShapeType="1"/>
            </p:cNvSpPr>
            <p:nvPr/>
          </p:nvSpPr>
          <p:spPr bwMode="auto">
            <a:xfrm>
              <a:off x="1224" y="3179"/>
              <a:ext cx="52" cy="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Line 165"/>
            <p:cNvSpPr>
              <a:spLocks noChangeShapeType="1"/>
            </p:cNvSpPr>
            <p:nvPr/>
          </p:nvSpPr>
          <p:spPr bwMode="auto">
            <a:xfrm>
              <a:off x="1032" y="3176"/>
              <a:ext cx="52" cy="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6" name="Group 206"/>
          <p:cNvGrpSpPr>
            <a:grpSpLocks/>
          </p:cNvGrpSpPr>
          <p:nvPr/>
        </p:nvGrpSpPr>
        <p:grpSpPr bwMode="auto">
          <a:xfrm>
            <a:off x="6321425" y="3719513"/>
            <a:ext cx="2238375" cy="2101850"/>
            <a:chOff x="4099" y="2153"/>
            <a:chExt cx="1314" cy="1234"/>
          </a:xfrm>
        </p:grpSpPr>
        <p:sp>
          <p:nvSpPr>
            <p:cNvPr id="5146" name="Freeform 167"/>
            <p:cNvSpPr>
              <a:spLocks/>
            </p:cNvSpPr>
            <p:nvPr/>
          </p:nvSpPr>
          <p:spPr bwMode="auto">
            <a:xfrm>
              <a:off x="4099" y="2153"/>
              <a:ext cx="1313" cy="1233"/>
            </a:xfrm>
            <a:custGeom>
              <a:avLst/>
              <a:gdLst>
                <a:gd name="T0" fmla="*/ 1171 w 1032"/>
                <a:gd name="T1" fmla="*/ 828 h 969"/>
                <a:gd name="T2" fmla="*/ 1171 w 1032"/>
                <a:gd name="T3" fmla="*/ 777 h 969"/>
                <a:gd name="T4" fmla="*/ 1313 w 1032"/>
                <a:gd name="T5" fmla="*/ 775 h 969"/>
                <a:gd name="T6" fmla="*/ 1310 w 1032"/>
                <a:gd name="T7" fmla="*/ 476 h 969"/>
                <a:gd name="T8" fmla="*/ 1244 w 1032"/>
                <a:gd name="T9" fmla="*/ 440 h 969"/>
                <a:gd name="T10" fmla="*/ 1171 w 1032"/>
                <a:gd name="T11" fmla="*/ 440 h 969"/>
                <a:gd name="T12" fmla="*/ 1145 w 1032"/>
                <a:gd name="T13" fmla="*/ 417 h 969"/>
                <a:gd name="T14" fmla="*/ 1257 w 1032"/>
                <a:gd name="T15" fmla="*/ 303 h 969"/>
                <a:gd name="T16" fmla="*/ 1031 w 1032"/>
                <a:gd name="T17" fmla="*/ 79 h 969"/>
                <a:gd name="T18" fmla="*/ 967 w 1032"/>
                <a:gd name="T19" fmla="*/ 51 h 969"/>
                <a:gd name="T20" fmla="*/ 875 w 1032"/>
                <a:gd name="T21" fmla="*/ 140 h 969"/>
                <a:gd name="T22" fmla="*/ 855 w 1032"/>
                <a:gd name="T23" fmla="*/ 140 h 969"/>
                <a:gd name="T24" fmla="*/ 855 w 1032"/>
                <a:gd name="T25" fmla="*/ 28 h 969"/>
                <a:gd name="T26" fmla="*/ 789 w 1032"/>
                <a:gd name="T27" fmla="*/ 0 h 969"/>
                <a:gd name="T28" fmla="*/ 481 w 1032"/>
                <a:gd name="T29" fmla="*/ 3 h 969"/>
                <a:gd name="T30" fmla="*/ 481 w 1032"/>
                <a:gd name="T31" fmla="*/ 137 h 969"/>
                <a:gd name="T32" fmla="*/ 440 w 1032"/>
                <a:gd name="T33" fmla="*/ 137 h 969"/>
                <a:gd name="T34" fmla="*/ 427 w 1032"/>
                <a:gd name="T35" fmla="*/ 150 h 969"/>
                <a:gd name="T36" fmla="*/ 359 w 1032"/>
                <a:gd name="T37" fmla="*/ 84 h 969"/>
                <a:gd name="T38" fmla="*/ 293 w 1032"/>
                <a:gd name="T39" fmla="*/ 56 h 969"/>
                <a:gd name="T40" fmla="*/ 81 w 1032"/>
                <a:gd name="T41" fmla="*/ 267 h 969"/>
                <a:gd name="T42" fmla="*/ 196 w 1032"/>
                <a:gd name="T43" fmla="*/ 382 h 969"/>
                <a:gd name="T44" fmla="*/ 163 w 1032"/>
                <a:gd name="T45" fmla="*/ 412 h 969"/>
                <a:gd name="T46" fmla="*/ 163 w 1032"/>
                <a:gd name="T47" fmla="*/ 448 h 969"/>
                <a:gd name="T48" fmla="*/ 0 w 1032"/>
                <a:gd name="T49" fmla="*/ 448 h 969"/>
                <a:gd name="T50" fmla="*/ 0 w 1032"/>
                <a:gd name="T51" fmla="*/ 762 h 969"/>
                <a:gd name="T52" fmla="*/ 66 w 1032"/>
                <a:gd name="T53" fmla="*/ 790 h 969"/>
                <a:gd name="T54" fmla="*/ 188 w 1032"/>
                <a:gd name="T55" fmla="*/ 788 h 969"/>
                <a:gd name="T56" fmla="*/ 188 w 1032"/>
                <a:gd name="T57" fmla="*/ 826 h 969"/>
                <a:gd name="T58" fmla="*/ 201 w 1032"/>
                <a:gd name="T59" fmla="*/ 841 h 969"/>
                <a:gd name="T60" fmla="*/ 94 w 1032"/>
                <a:gd name="T61" fmla="*/ 945 h 969"/>
                <a:gd name="T62" fmla="*/ 303 w 1032"/>
                <a:gd name="T63" fmla="*/ 1152 h 969"/>
                <a:gd name="T64" fmla="*/ 369 w 1032"/>
                <a:gd name="T65" fmla="*/ 1180 h 969"/>
                <a:gd name="T66" fmla="*/ 450 w 1032"/>
                <a:gd name="T67" fmla="*/ 1098 h 969"/>
                <a:gd name="T68" fmla="*/ 476 w 1032"/>
                <a:gd name="T69" fmla="*/ 1118 h 969"/>
                <a:gd name="T70" fmla="*/ 476 w 1032"/>
                <a:gd name="T71" fmla="*/ 1202 h 969"/>
                <a:gd name="T72" fmla="*/ 542 w 1032"/>
                <a:gd name="T73" fmla="*/ 1230 h 969"/>
                <a:gd name="T74" fmla="*/ 855 w 1032"/>
                <a:gd name="T75" fmla="*/ 1233 h 969"/>
                <a:gd name="T76" fmla="*/ 852 w 1032"/>
                <a:gd name="T77" fmla="*/ 1106 h 969"/>
                <a:gd name="T78" fmla="*/ 896 w 1032"/>
                <a:gd name="T79" fmla="*/ 1106 h 969"/>
                <a:gd name="T80" fmla="*/ 906 w 1032"/>
                <a:gd name="T81" fmla="*/ 1096 h 969"/>
                <a:gd name="T82" fmla="*/ 962 w 1032"/>
                <a:gd name="T83" fmla="*/ 1154 h 969"/>
                <a:gd name="T84" fmla="*/ 1028 w 1032"/>
                <a:gd name="T85" fmla="*/ 1182 h 969"/>
                <a:gd name="T86" fmla="*/ 1249 w 1032"/>
                <a:gd name="T87" fmla="*/ 963 h 969"/>
                <a:gd name="T88" fmla="*/ 1143 w 1032"/>
                <a:gd name="T89" fmla="*/ 856 h 969"/>
                <a:gd name="T90" fmla="*/ 1171 w 1032"/>
                <a:gd name="T91" fmla="*/ 828 h 9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32" h="969">
                  <a:moveTo>
                    <a:pt x="920" y="651"/>
                  </a:moveTo>
                  <a:lnTo>
                    <a:pt x="920" y="611"/>
                  </a:lnTo>
                  <a:lnTo>
                    <a:pt x="1032" y="609"/>
                  </a:lnTo>
                  <a:lnTo>
                    <a:pt x="1030" y="374"/>
                  </a:lnTo>
                  <a:lnTo>
                    <a:pt x="978" y="346"/>
                  </a:lnTo>
                  <a:lnTo>
                    <a:pt x="920" y="346"/>
                  </a:lnTo>
                  <a:lnTo>
                    <a:pt x="900" y="328"/>
                  </a:lnTo>
                  <a:lnTo>
                    <a:pt x="988" y="238"/>
                  </a:lnTo>
                  <a:lnTo>
                    <a:pt x="810" y="62"/>
                  </a:lnTo>
                  <a:lnTo>
                    <a:pt x="760" y="40"/>
                  </a:lnTo>
                  <a:lnTo>
                    <a:pt x="688" y="110"/>
                  </a:lnTo>
                  <a:lnTo>
                    <a:pt x="672" y="110"/>
                  </a:lnTo>
                  <a:lnTo>
                    <a:pt x="672" y="22"/>
                  </a:lnTo>
                  <a:lnTo>
                    <a:pt x="620" y="0"/>
                  </a:lnTo>
                  <a:lnTo>
                    <a:pt x="378" y="2"/>
                  </a:lnTo>
                  <a:lnTo>
                    <a:pt x="378" y="108"/>
                  </a:lnTo>
                  <a:lnTo>
                    <a:pt x="346" y="108"/>
                  </a:lnTo>
                  <a:lnTo>
                    <a:pt x="336" y="118"/>
                  </a:lnTo>
                  <a:lnTo>
                    <a:pt x="282" y="66"/>
                  </a:lnTo>
                  <a:lnTo>
                    <a:pt x="230" y="44"/>
                  </a:lnTo>
                  <a:lnTo>
                    <a:pt x="64" y="210"/>
                  </a:lnTo>
                  <a:lnTo>
                    <a:pt x="154" y="300"/>
                  </a:lnTo>
                  <a:lnTo>
                    <a:pt x="128" y="324"/>
                  </a:lnTo>
                  <a:lnTo>
                    <a:pt x="128" y="352"/>
                  </a:lnTo>
                  <a:lnTo>
                    <a:pt x="0" y="352"/>
                  </a:lnTo>
                  <a:lnTo>
                    <a:pt x="0" y="599"/>
                  </a:lnTo>
                  <a:lnTo>
                    <a:pt x="52" y="621"/>
                  </a:lnTo>
                  <a:lnTo>
                    <a:pt x="148" y="619"/>
                  </a:lnTo>
                  <a:lnTo>
                    <a:pt x="148" y="649"/>
                  </a:lnTo>
                  <a:lnTo>
                    <a:pt x="158" y="661"/>
                  </a:lnTo>
                  <a:lnTo>
                    <a:pt x="74" y="743"/>
                  </a:lnTo>
                  <a:lnTo>
                    <a:pt x="238" y="905"/>
                  </a:lnTo>
                  <a:lnTo>
                    <a:pt x="290" y="927"/>
                  </a:lnTo>
                  <a:lnTo>
                    <a:pt x="354" y="863"/>
                  </a:lnTo>
                  <a:lnTo>
                    <a:pt x="374" y="879"/>
                  </a:lnTo>
                  <a:lnTo>
                    <a:pt x="374" y="945"/>
                  </a:lnTo>
                  <a:lnTo>
                    <a:pt x="426" y="967"/>
                  </a:lnTo>
                  <a:lnTo>
                    <a:pt x="672" y="969"/>
                  </a:lnTo>
                  <a:lnTo>
                    <a:pt x="670" y="869"/>
                  </a:lnTo>
                  <a:lnTo>
                    <a:pt x="704" y="869"/>
                  </a:lnTo>
                  <a:lnTo>
                    <a:pt x="712" y="861"/>
                  </a:lnTo>
                  <a:lnTo>
                    <a:pt x="756" y="907"/>
                  </a:lnTo>
                  <a:lnTo>
                    <a:pt x="808" y="929"/>
                  </a:lnTo>
                  <a:lnTo>
                    <a:pt x="982" y="757"/>
                  </a:lnTo>
                  <a:lnTo>
                    <a:pt x="898" y="673"/>
                  </a:lnTo>
                  <a:lnTo>
                    <a:pt x="920" y="65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168"/>
            <p:cNvSpPr>
              <a:spLocks/>
            </p:cNvSpPr>
            <p:nvPr/>
          </p:nvSpPr>
          <p:spPr bwMode="auto">
            <a:xfrm>
              <a:off x="4167" y="2182"/>
              <a:ext cx="1246" cy="1205"/>
            </a:xfrm>
            <a:custGeom>
              <a:avLst/>
              <a:gdLst>
                <a:gd name="T0" fmla="*/ 1104 w 980"/>
                <a:gd name="T1" fmla="*/ 800 h 947"/>
                <a:gd name="T2" fmla="*/ 1104 w 980"/>
                <a:gd name="T3" fmla="*/ 749 h 947"/>
                <a:gd name="T4" fmla="*/ 1246 w 980"/>
                <a:gd name="T5" fmla="*/ 747 h 947"/>
                <a:gd name="T6" fmla="*/ 1243 w 980"/>
                <a:gd name="T7" fmla="*/ 448 h 947"/>
                <a:gd name="T8" fmla="*/ 1104 w 980"/>
                <a:gd name="T9" fmla="*/ 448 h 947"/>
                <a:gd name="T10" fmla="*/ 1104 w 980"/>
                <a:gd name="T11" fmla="*/ 412 h 947"/>
                <a:gd name="T12" fmla="*/ 1078 w 980"/>
                <a:gd name="T13" fmla="*/ 389 h 947"/>
                <a:gd name="T14" fmla="*/ 1190 w 980"/>
                <a:gd name="T15" fmla="*/ 275 h 947"/>
                <a:gd name="T16" fmla="*/ 964 w 980"/>
                <a:gd name="T17" fmla="*/ 51 h 947"/>
                <a:gd name="T18" fmla="*/ 854 w 980"/>
                <a:gd name="T19" fmla="*/ 163 h 947"/>
                <a:gd name="T20" fmla="*/ 829 w 980"/>
                <a:gd name="T21" fmla="*/ 137 h 947"/>
                <a:gd name="T22" fmla="*/ 788 w 980"/>
                <a:gd name="T23" fmla="*/ 137 h 947"/>
                <a:gd name="T24" fmla="*/ 788 w 980"/>
                <a:gd name="T25" fmla="*/ 0 h 947"/>
                <a:gd name="T26" fmla="*/ 481 w 980"/>
                <a:gd name="T27" fmla="*/ 3 h 947"/>
                <a:gd name="T28" fmla="*/ 481 w 980"/>
                <a:gd name="T29" fmla="*/ 137 h 947"/>
                <a:gd name="T30" fmla="*/ 437 w 980"/>
                <a:gd name="T31" fmla="*/ 137 h 947"/>
                <a:gd name="T32" fmla="*/ 407 w 980"/>
                <a:gd name="T33" fmla="*/ 168 h 947"/>
                <a:gd name="T34" fmla="*/ 292 w 980"/>
                <a:gd name="T35" fmla="*/ 56 h 947"/>
                <a:gd name="T36" fmla="*/ 81 w 980"/>
                <a:gd name="T37" fmla="*/ 267 h 947"/>
                <a:gd name="T38" fmla="*/ 193 w 980"/>
                <a:gd name="T39" fmla="*/ 382 h 947"/>
                <a:gd name="T40" fmla="*/ 163 w 980"/>
                <a:gd name="T41" fmla="*/ 412 h 947"/>
                <a:gd name="T42" fmla="*/ 163 w 980"/>
                <a:gd name="T43" fmla="*/ 448 h 947"/>
                <a:gd name="T44" fmla="*/ 0 w 980"/>
                <a:gd name="T45" fmla="*/ 448 h 947"/>
                <a:gd name="T46" fmla="*/ 0 w 980"/>
                <a:gd name="T47" fmla="*/ 762 h 947"/>
                <a:gd name="T48" fmla="*/ 163 w 980"/>
                <a:gd name="T49" fmla="*/ 760 h 947"/>
                <a:gd name="T50" fmla="*/ 163 w 980"/>
                <a:gd name="T51" fmla="*/ 800 h 947"/>
                <a:gd name="T52" fmla="*/ 188 w 980"/>
                <a:gd name="T53" fmla="*/ 826 h 947"/>
                <a:gd name="T54" fmla="*/ 81 w 980"/>
                <a:gd name="T55" fmla="*/ 933 h 947"/>
                <a:gd name="T56" fmla="*/ 303 w 980"/>
                <a:gd name="T57" fmla="*/ 1152 h 947"/>
                <a:gd name="T58" fmla="*/ 407 w 980"/>
                <a:gd name="T59" fmla="*/ 1045 h 947"/>
                <a:gd name="T60" fmla="*/ 437 w 980"/>
                <a:gd name="T61" fmla="*/ 1078 h 947"/>
                <a:gd name="T62" fmla="*/ 478 w 980"/>
                <a:gd name="T63" fmla="*/ 1078 h 947"/>
                <a:gd name="T64" fmla="*/ 476 w 980"/>
                <a:gd name="T65" fmla="*/ 1202 h 947"/>
                <a:gd name="T66" fmla="*/ 788 w 980"/>
                <a:gd name="T67" fmla="*/ 1205 h 947"/>
                <a:gd name="T68" fmla="*/ 786 w 980"/>
                <a:gd name="T69" fmla="*/ 1078 h 947"/>
                <a:gd name="T70" fmla="*/ 829 w 980"/>
                <a:gd name="T71" fmla="*/ 1078 h 947"/>
                <a:gd name="T72" fmla="*/ 857 w 980"/>
                <a:gd name="T73" fmla="*/ 1047 h 947"/>
                <a:gd name="T74" fmla="*/ 961 w 980"/>
                <a:gd name="T75" fmla="*/ 1154 h 947"/>
                <a:gd name="T76" fmla="*/ 1182 w 980"/>
                <a:gd name="T77" fmla="*/ 935 h 947"/>
                <a:gd name="T78" fmla="*/ 1076 w 980"/>
                <a:gd name="T79" fmla="*/ 828 h 947"/>
                <a:gd name="T80" fmla="*/ 1104 w 980"/>
                <a:gd name="T81" fmla="*/ 800 h 94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80" h="947">
                  <a:moveTo>
                    <a:pt x="868" y="629"/>
                  </a:moveTo>
                  <a:lnTo>
                    <a:pt x="868" y="589"/>
                  </a:lnTo>
                  <a:lnTo>
                    <a:pt x="980" y="587"/>
                  </a:lnTo>
                  <a:lnTo>
                    <a:pt x="978" y="352"/>
                  </a:lnTo>
                  <a:lnTo>
                    <a:pt x="868" y="352"/>
                  </a:lnTo>
                  <a:lnTo>
                    <a:pt x="868" y="324"/>
                  </a:lnTo>
                  <a:lnTo>
                    <a:pt x="848" y="306"/>
                  </a:lnTo>
                  <a:lnTo>
                    <a:pt x="936" y="216"/>
                  </a:lnTo>
                  <a:lnTo>
                    <a:pt x="758" y="40"/>
                  </a:lnTo>
                  <a:lnTo>
                    <a:pt x="672" y="128"/>
                  </a:lnTo>
                  <a:lnTo>
                    <a:pt x="652" y="108"/>
                  </a:lnTo>
                  <a:lnTo>
                    <a:pt x="620" y="108"/>
                  </a:lnTo>
                  <a:lnTo>
                    <a:pt x="620" y="0"/>
                  </a:lnTo>
                  <a:lnTo>
                    <a:pt x="378" y="2"/>
                  </a:lnTo>
                  <a:lnTo>
                    <a:pt x="378" y="108"/>
                  </a:lnTo>
                  <a:lnTo>
                    <a:pt x="344" y="108"/>
                  </a:lnTo>
                  <a:lnTo>
                    <a:pt x="320" y="132"/>
                  </a:lnTo>
                  <a:lnTo>
                    <a:pt x="230" y="44"/>
                  </a:lnTo>
                  <a:lnTo>
                    <a:pt x="64" y="210"/>
                  </a:lnTo>
                  <a:lnTo>
                    <a:pt x="152" y="300"/>
                  </a:lnTo>
                  <a:lnTo>
                    <a:pt x="128" y="324"/>
                  </a:lnTo>
                  <a:lnTo>
                    <a:pt x="128" y="352"/>
                  </a:lnTo>
                  <a:lnTo>
                    <a:pt x="0" y="352"/>
                  </a:lnTo>
                  <a:lnTo>
                    <a:pt x="0" y="599"/>
                  </a:lnTo>
                  <a:lnTo>
                    <a:pt x="128" y="597"/>
                  </a:lnTo>
                  <a:lnTo>
                    <a:pt x="128" y="629"/>
                  </a:lnTo>
                  <a:lnTo>
                    <a:pt x="148" y="649"/>
                  </a:lnTo>
                  <a:lnTo>
                    <a:pt x="64" y="733"/>
                  </a:lnTo>
                  <a:lnTo>
                    <a:pt x="238" y="905"/>
                  </a:lnTo>
                  <a:lnTo>
                    <a:pt x="320" y="821"/>
                  </a:lnTo>
                  <a:lnTo>
                    <a:pt x="344" y="847"/>
                  </a:lnTo>
                  <a:lnTo>
                    <a:pt x="376" y="847"/>
                  </a:lnTo>
                  <a:lnTo>
                    <a:pt x="374" y="945"/>
                  </a:lnTo>
                  <a:lnTo>
                    <a:pt x="620" y="947"/>
                  </a:lnTo>
                  <a:lnTo>
                    <a:pt x="618" y="847"/>
                  </a:lnTo>
                  <a:lnTo>
                    <a:pt x="652" y="847"/>
                  </a:lnTo>
                  <a:lnTo>
                    <a:pt x="674" y="823"/>
                  </a:lnTo>
                  <a:lnTo>
                    <a:pt x="756" y="907"/>
                  </a:lnTo>
                  <a:lnTo>
                    <a:pt x="930" y="735"/>
                  </a:lnTo>
                  <a:lnTo>
                    <a:pt x="846" y="651"/>
                  </a:lnTo>
                  <a:lnTo>
                    <a:pt x="868" y="62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169"/>
            <p:cNvSpPr>
              <a:spLocks/>
            </p:cNvSpPr>
            <p:nvPr/>
          </p:nvSpPr>
          <p:spPr bwMode="auto">
            <a:xfrm>
              <a:off x="4530" y="2527"/>
              <a:ext cx="449" cy="486"/>
            </a:xfrm>
            <a:custGeom>
              <a:avLst/>
              <a:gdLst>
                <a:gd name="T0" fmla="*/ 449 w 353"/>
                <a:gd name="T1" fmla="*/ 335 h 382"/>
                <a:gd name="T2" fmla="*/ 299 w 353"/>
                <a:gd name="T3" fmla="*/ 485 h 382"/>
                <a:gd name="T4" fmla="*/ 127 w 353"/>
                <a:gd name="T5" fmla="*/ 486 h 382"/>
                <a:gd name="T6" fmla="*/ 0 w 353"/>
                <a:gd name="T7" fmla="*/ 359 h 382"/>
                <a:gd name="T8" fmla="*/ 0 w 353"/>
                <a:gd name="T9" fmla="*/ 150 h 382"/>
                <a:gd name="T10" fmla="*/ 150 w 353"/>
                <a:gd name="T11" fmla="*/ 0 h 382"/>
                <a:gd name="T12" fmla="*/ 326 w 353"/>
                <a:gd name="T13" fmla="*/ 0 h 382"/>
                <a:gd name="T14" fmla="*/ 449 w 353"/>
                <a:gd name="T15" fmla="*/ 122 h 382"/>
                <a:gd name="T16" fmla="*/ 449 w 353"/>
                <a:gd name="T17" fmla="*/ 335 h 3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3" h="382">
                  <a:moveTo>
                    <a:pt x="353" y="263"/>
                  </a:moveTo>
                  <a:lnTo>
                    <a:pt x="235" y="381"/>
                  </a:lnTo>
                  <a:lnTo>
                    <a:pt x="100" y="382"/>
                  </a:lnTo>
                  <a:lnTo>
                    <a:pt x="0" y="282"/>
                  </a:lnTo>
                  <a:lnTo>
                    <a:pt x="0" y="118"/>
                  </a:lnTo>
                  <a:lnTo>
                    <a:pt x="118" y="0"/>
                  </a:lnTo>
                  <a:lnTo>
                    <a:pt x="256" y="0"/>
                  </a:lnTo>
                  <a:lnTo>
                    <a:pt x="353" y="96"/>
                  </a:lnTo>
                  <a:lnTo>
                    <a:pt x="353" y="26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170"/>
            <p:cNvSpPr>
              <a:spLocks/>
            </p:cNvSpPr>
            <p:nvPr/>
          </p:nvSpPr>
          <p:spPr bwMode="auto">
            <a:xfrm>
              <a:off x="4532" y="2527"/>
              <a:ext cx="514" cy="513"/>
            </a:xfrm>
            <a:custGeom>
              <a:avLst/>
              <a:gdLst>
                <a:gd name="T0" fmla="*/ 514 w 404"/>
                <a:gd name="T1" fmla="*/ 363 h 403"/>
                <a:gd name="T2" fmla="*/ 364 w 404"/>
                <a:gd name="T3" fmla="*/ 513 h 403"/>
                <a:gd name="T4" fmla="*/ 150 w 404"/>
                <a:gd name="T5" fmla="*/ 513 h 403"/>
                <a:gd name="T6" fmla="*/ 0 w 404"/>
                <a:gd name="T7" fmla="*/ 363 h 403"/>
                <a:gd name="T8" fmla="*/ 0 w 404"/>
                <a:gd name="T9" fmla="*/ 150 h 403"/>
                <a:gd name="T10" fmla="*/ 150 w 404"/>
                <a:gd name="T11" fmla="*/ 0 h 403"/>
                <a:gd name="T12" fmla="*/ 364 w 404"/>
                <a:gd name="T13" fmla="*/ 0 h 403"/>
                <a:gd name="T14" fmla="*/ 514 w 404"/>
                <a:gd name="T15" fmla="*/ 150 h 403"/>
                <a:gd name="T16" fmla="*/ 514 w 404"/>
                <a:gd name="T17" fmla="*/ 363 h 4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4" h="403">
                  <a:moveTo>
                    <a:pt x="404" y="285"/>
                  </a:moveTo>
                  <a:lnTo>
                    <a:pt x="286" y="403"/>
                  </a:lnTo>
                  <a:lnTo>
                    <a:pt x="118" y="403"/>
                  </a:lnTo>
                  <a:lnTo>
                    <a:pt x="0" y="285"/>
                  </a:lnTo>
                  <a:lnTo>
                    <a:pt x="0" y="118"/>
                  </a:lnTo>
                  <a:lnTo>
                    <a:pt x="118" y="0"/>
                  </a:lnTo>
                  <a:lnTo>
                    <a:pt x="286" y="0"/>
                  </a:lnTo>
                  <a:lnTo>
                    <a:pt x="404" y="118"/>
                  </a:lnTo>
                  <a:lnTo>
                    <a:pt x="404" y="28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Line 171"/>
            <p:cNvSpPr>
              <a:spLocks noChangeShapeType="1"/>
            </p:cNvSpPr>
            <p:nvPr/>
          </p:nvSpPr>
          <p:spPr bwMode="auto">
            <a:xfrm>
              <a:off x="4580" y="2156"/>
              <a:ext cx="66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Line 172"/>
            <p:cNvSpPr>
              <a:spLocks noChangeShapeType="1"/>
            </p:cNvSpPr>
            <p:nvPr/>
          </p:nvSpPr>
          <p:spPr bwMode="auto">
            <a:xfrm>
              <a:off x="4180" y="2420"/>
              <a:ext cx="67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Line 173"/>
            <p:cNvSpPr>
              <a:spLocks noChangeShapeType="1"/>
            </p:cNvSpPr>
            <p:nvPr/>
          </p:nvSpPr>
          <p:spPr bwMode="auto">
            <a:xfrm>
              <a:off x="4539" y="2290"/>
              <a:ext cx="64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Line 174"/>
            <p:cNvSpPr>
              <a:spLocks noChangeShapeType="1"/>
            </p:cNvSpPr>
            <p:nvPr/>
          </p:nvSpPr>
          <p:spPr bwMode="auto">
            <a:xfrm>
              <a:off x="4262" y="2565"/>
              <a:ext cx="66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Line 175"/>
            <p:cNvSpPr>
              <a:spLocks noChangeShapeType="1"/>
            </p:cNvSpPr>
            <p:nvPr/>
          </p:nvSpPr>
          <p:spPr bwMode="auto">
            <a:xfrm>
              <a:off x="4295" y="2535"/>
              <a:ext cx="64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Line 176"/>
            <p:cNvSpPr>
              <a:spLocks noChangeShapeType="1"/>
            </p:cNvSpPr>
            <p:nvPr/>
          </p:nvSpPr>
          <p:spPr bwMode="auto">
            <a:xfrm>
              <a:off x="4256" y="2597"/>
              <a:ext cx="72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Line 177"/>
            <p:cNvSpPr>
              <a:spLocks noChangeShapeType="1"/>
            </p:cNvSpPr>
            <p:nvPr/>
          </p:nvSpPr>
          <p:spPr bwMode="auto">
            <a:xfrm>
              <a:off x="4102" y="2603"/>
              <a:ext cx="71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Line 178"/>
            <p:cNvSpPr>
              <a:spLocks noChangeShapeType="1"/>
            </p:cNvSpPr>
            <p:nvPr/>
          </p:nvSpPr>
          <p:spPr bwMode="auto">
            <a:xfrm>
              <a:off x="4287" y="2979"/>
              <a:ext cx="41" cy="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Line 179"/>
            <p:cNvSpPr>
              <a:spLocks noChangeShapeType="1"/>
            </p:cNvSpPr>
            <p:nvPr/>
          </p:nvSpPr>
          <p:spPr bwMode="auto">
            <a:xfrm>
              <a:off x="4300" y="2994"/>
              <a:ext cx="53" cy="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180"/>
            <p:cNvSpPr>
              <a:spLocks noChangeArrowheads="1"/>
            </p:cNvSpPr>
            <p:nvPr/>
          </p:nvSpPr>
          <p:spPr bwMode="auto">
            <a:xfrm>
              <a:off x="4193" y="3098"/>
              <a:ext cx="61" cy="14"/>
            </a:xfrm>
            <a:custGeom>
              <a:avLst/>
              <a:gdLst>
                <a:gd name="T0" fmla="*/ 0 w 61"/>
                <a:gd name="T1" fmla="*/ 0 h 14"/>
                <a:gd name="T2" fmla="*/ 61 w 61"/>
                <a:gd name="T3" fmla="*/ 14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1" h="14">
                  <a:moveTo>
                    <a:pt x="0" y="0"/>
                  </a:moveTo>
                  <a:lnTo>
                    <a:pt x="61" y="14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Line 181"/>
            <p:cNvSpPr>
              <a:spLocks noChangeShapeType="1"/>
            </p:cNvSpPr>
            <p:nvPr/>
          </p:nvSpPr>
          <p:spPr bwMode="auto">
            <a:xfrm flipV="1">
              <a:off x="4575" y="3259"/>
              <a:ext cx="28" cy="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Line 182"/>
            <p:cNvSpPr>
              <a:spLocks noChangeShapeType="1"/>
            </p:cNvSpPr>
            <p:nvPr/>
          </p:nvSpPr>
          <p:spPr bwMode="auto">
            <a:xfrm>
              <a:off x="4977" y="2649"/>
              <a:ext cx="69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183"/>
            <p:cNvSpPr>
              <a:spLocks noChangeArrowheads="1"/>
            </p:cNvSpPr>
            <p:nvPr/>
          </p:nvSpPr>
          <p:spPr bwMode="auto">
            <a:xfrm>
              <a:off x="4979" y="2859"/>
              <a:ext cx="64" cy="29"/>
            </a:xfrm>
            <a:custGeom>
              <a:avLst/>
              <a:gdLst>
                <a:gd name="T0" fmla="*/ 0 w 47"/>
                <a:gd name="T1" fmla="*/ 0 h 21"/>
                <a:gd name="T2" fmla="*/ 64 w 47"/>
                <a:gd name="T3" fmla="*/ 29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7" h="21">
                  <a:moveTo>
                    <a:pt x="0" y="0"/>
                  </a:moveTo>
                  <a:lnTo>
                    <a:pt x="47" y="21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Line 184"/>
            <p:cNvSpPr>
              <a:spLocks noChangeShapeType="1"/>
            </p:cNvSpPr>
            <p:nvPr/>
          </p:nvSpPr>
          <p:spPr bwMode="auto">
            <a:xfrm>
              <a:off x="4829" y="3009"/>
              <a:ext cx="64" cy="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Line 185"/>
            <p:cNvSpPr>
              <a:spLocks noChangeShapeType="1"/>
            </p:cNvSpPr>
            <p:nvPr/>
          </p:nvSpPr>
          <p:spPr bwMode="auto">
            <a:xfrm flipH="1" flipV="1">
              <a:off x="4971" y="2292"/>
              <a:ext cx="24" cy="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7" name="Group 207"/>
          <p:cNvGrpSpPr>
            <a:grpSpLocks/>
          </p:cNvGrpSpPr>
          <p:nvPr/>
        </p:nvGrpSpPr>
        <p:grpSpPr bwMode="auto">
          <a:xfrm>
            <a:off x="3484563" y="3609975"/>
            <a:ext cx="2286000" cy="2303463"/>
            <a:chOff x="879" y="1894"/>
            <a:chExt cx="998" cy="1006"/>
          </a:xfrm>
        </p:grpSpPr>
        <p:sp>
          <p:nvSpPr>
            <p:cNvPr id="5128" name="Freeform 208"/>
            <p:cNvSpPr>
              <a:spLocks/>
            </p:cNvSpPr>
            <p:nvPr/>
          </p:nvSpPr>
          <p:spPr bwMode="auto">
            <a:xfrm>
              <a:off x="883" y="1898"/>
              <a:ext cx="986" cy="1002"/>
            </a:xfrm>
            <a:custGeom>
              <a:avLst/>
              <a:gdLst>
                <a:gd name="T0" fmla="*/ 920 w 986"/>
                <a:gd name="T1" fmla="*/ 591 h 1002"/>
                <a:gd name="T2" fmla="*/ 904 w 986"/>
                <a:gd name="T3" fmla="*/ 437 h 1002"/>
                <a:gd name="T4" fmla="*/ 974 w 986"/>
                <a:gd name="T5" fmla="*/ 361 h 1002"/>
                <a:gd name="T6" fmla="*/ 880 w 986"/>
                <a:gd name="T7" fmla="*/ 200 h 1002"/>
                <a:gd name="T8" fmla="*/ 830 w 986"/>
                <a:gd name="T9" fmla="*/ 168 h 1002"/>
                <a:gd name="T10" fmla="*/ 727 w 986"/>
                <a:gd name="T11" fmla="*/ 184 h 1002"/>
                <a:gd name="T12" fmla="*/ 645 w 986"/>
                <a:gd name="T13" fmla="*/ 132 h 1002"/>
                <a:gd name="T14" fmla="*/ 615 w 986"/>
                <a:gd name="T15" fmla="*/ 34 h 1002"/>
                <a:gd name="T16" fmla="*/ 561 w 986"/>
                <a:gd name="T17" fmla="*/ 2 h 1002"/>
                <a:gd name="T18" fmla="*/ 377 w 986"/>
                <a:gd name="T19" fmla="*/ 0 h 1002"/>
                <a:gd name="T20" fmla="*/ 335 w 986"/>
                <a:gd name="T21" fmla="*/ 98 h 1002"/>
                <a:gd name="T22" fmla="*/ 200 w 986"/>
                <a:gd name="T23" fmla="*/ 184 h 1002"/>
                <a:gd name="T24" fmla="*/ 96 w 986"/>
                <a:gd name="T25" fmla="*/ 164 h 1002"/>
                <a:gd name="T26" fmla="*/ 4 w 986"/>
                <a:gd name="T27" fmla="*/ 323 h 1002"/>
                <a:gd name="T28" fmla="*/ 68 w 986"/>
                <a:gd name="T29" fmla="*/ 407 h 1002"/>
                <a:gd name="T30" fmla="*/ 70 w 986"/>
                <a:gd name="T31" fmla="*/ 563 h 1002"/>
                <a:gd name="T32" fmla="*/ 0 w 986"/>
                <a:gd name="T33" fmla="*/ 643 h 1002"/>
                <a:gd name="T34" fmla="*/ 94 w 986"/>
                <a:gd name="T35" fmla="*/ 804 h 1002"/>
                <a:gd name="T36" fmla="*/ 144 w 986"/>
                <a:gd name="T37" fmla="*/ 834 h 1002"/>
                <a:gd name="T38" fmla="*/ 247 w 986"/>
                <a:gd name="T39" fmla="*/ 820 h 1002"/>
                <a:gd name="T40" fmla="*/ 343 w 986"/>
                <a:gd name="T41" fmla="*/ 874 h 1002"/>
                <a:gd name="T42" fmla="*/ 377 w 986"/>
                <a:gd name="T43" fmla="*/ 972 h 1002"/>
                <a:gd name="T44" fmla="*/ 429 w 986"/>
                <a:gd name="T45" fmla="*/ 1002 h 1002"/>
                <a:gd name="T46" fmla="*/ 613 w 986"/>
                <a:gd name="T47" fmla="*/ 1002 h 1002"/>
                <a:gd name="T48" fmla="*/ 653 w 986"/>
                <a:gd name="T49" fmla="*/ 902 h 1002"/>
                <a:gd name="T50" fmla="*/ 788 w 986"/>
                <a:gd name="T51" fmla="*/ 816 h 1002"/>
                <a:gd name="T52" fmla="*/ 892 w 986"/>
                <a:gd name="T53" fmla="*/ 834 h 1002"/>
                <a:gd name="T54" fmla="*/ 986 w 986"/>
                <a:gd name="T55" fmla="*/ 677 h 1002"/>
                <a:gd name="T56" fmla="*/ 920 w 986"/>
                <a:gd name="T57" fmla="*/ 591 h 1002"/>
                <a:gd name="T58" fmla="*/ 691 w 986"/>
                <a:gd name="T59" fmla="*/ 545 h 1002"/>
                <a:gd name="T60" fmla="*/ 631 w 986"/>
                <a:gd name="T61" fmla="*/ 647 h 1002"/>
                <a:gd name="T62" fmla="*/ 527 w 986"/>
                <a:gd name="T63" fmla="*/ 707 h 1002"/>
                <a:gd name="T64" fmla="*/ 409 w 986"/>
                <a:gd name="T65" fmla="*/ 707 h 1002"/>
                <a:gd name="T66" fmla="*/ 357 w 986"/>
                <a:gd name="T67" fmla="*/ 679 h 1002"/>
                <a:gd name="T68" fmla="*/ 297 w 986"/>
                <a:gd name="T69" fmla="*/ 577 h 1002"/>
                <a:gd name="T70" fmla="*/ 297 w 986"/>
                <a:gd name="T71" fmla="*/ 455 h 1002"/>
                <a:gd name="T72" fmla="*/ 357 w 986"/>
                <a:gd name="T73" fmla="*/ 353 h 1002"/>
                <a:gd name="T74" fmla="*/ 463 w 986"/>
                <a:gd name="T75" fmla="*/ 293 h 1002"/>
                <a:gd name="T76" fmla="*/ 581 w 986"/>
                <a:gd name="T77" fmla="*/ 297 h 1002"/>
                <a:gd name="T78" fmla="*/ 631 w 986"/>
                <a:gd name="T79" fmla="*/ 323 h 1002"/>
                <a:gd name="T80" fmla="*/ 691 w 986"/>
                <a:gd name="T81" fmla="*/ 427 h 1002"/>
                <a:gd name="T82" fmla="*/ 691 w 986"/>
                <a:gd name="T83" fmla="*/ 545 h 1002"/>
                <a:gd name="T84" fmla="*/ 920 w 986"/>
                <a:gd name="T85" fmla="*/ 591 h 100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986" h="1002">
                  <a:moveTo>
                    <a:pt x="920" y="591"/>
                  </a:moveTo>
                  <a:lnTo>
                    <a:pt x="904" y="437"/>
                  </a:lnTo>
                  <a:lnTo>
                    <a:pt x="974" y="361"/>
                  </a:lnTo>
                  <a:lnTo>
                    <a:pt x="880" y="200"/>
                  </a:lnTo>
                  <a:lnTo>
                    <a:pt x="830" y="168"/>
                  </a:lnTo>
                  <a:lnTo>
                    <a:pt x="727" y="184"/>
                  </a:lnTo>
                  <a:lnTo>
                    <a:pt x="645" y="132"/>
                  </a:lnTo>
                  <a:lnTo>
                    <a:pt x="615" y="34"/>
                  </a:lnTo>
                  <a:lnTo>
                    <a:pt x="561" y="2"/>
                  </a:lnTo>
                  <a:lnTo>
                    <a:pt x="377" y="0"/>
                  </a:lnTo>
                  <a:lnTo>
                    <a:pt x="335" y="98"/>
                  </a:lnTo>
                  <a:lnTo>
                    <a:pt x="200" y="184"/>
                  </a:lnTo>
                  <a:lnTo>
                    <a:pt x="96" y="164"/>
                  </a:lnTo>
                  <a:lnTo>
                    <a:pt x="4" y="323"/>
                  </a:lnTo>
                  <a:lnTo>
                    <a:pt x="68" y="407"/>
                  </a:lnTo>
                  <a:lnTo>
                    <a:pt x="70" y="563"/>
                  </a:lnTo>
                  <a:lnTo>
                    <a:pt x="0" y="643"/>
                  </a:lnTo>
                  <a:lnTo>
                    <a:pt x="94" y="804"/>
                  </a:lnTo>
                  <a:lnTo>
                    <a:pt x="144" y="834"/>
                  </a:lnTo>
                  <a:lnTo>
                    <a:pt x="247" y="820"/>
                  </a:lnTo>
                  <a:lnTo>
                    <a:pt x="343" y="874"/>
                  </a:lnTo>
                  <a:lnTo>
                    <a:pt x="377" y="972"/>
                  </a:lnTo>
                  <a:lnTo>
                    <a:pt x="429" y="1002"/>
                  </a:lnTo>
                  <a:lnTo>
                    <a:pt x="613" y="1002"/>
                  </a:lnTo>
                  <a:lnTo>
                    <a:pt x="653" y="902"/>
                  </a:lnTo>
                  <a:lnTo>
                    <a:pt x="788" y="816"/>
                  </a:lnTo>
                  <a:lnTo>
                    <a:pt x="892" y="834"/>
                  </a:lnTo>
                  <a:lnTo>
                    <a:pt x="986" y="677"/>
                  </a:lnTo>
                  <a:lnTo>
                    <a:pt x="920" y="591"/>
                  </a:lnTo>
                  <a:lnTo>
                    <a:pt x="691" y="545"/>
                  </a:lnTo>
                  <a:lnTo>
                    <a:pt x="631" y="647"/>
                  </a:lnTo>
                  <a:lnTo>
                    <a:pt x="527" y="707"/>
                  </a:lnTo>
                  <a:lnTo>
                    <a:pt x="409" y="707"/>
                  </a:lnTo>
                  <a:lnTo>
                    <a:pt x="357" y="679"/>
                  </a:lnTo>
                  <a:lnTo>
                    <a:pt x="297" y="577"/>
                  </a:lnTo>
                  <a:lnTo>
                    <a:pt x="297" y="455"/>
                  </a:lnTo>
                  <a:lnTo>
                    <a:pt x="357" y="353"/>
                  </a:lnTo>
                  <a:lnTo>
                    <a:pt x="463" y="293"/>
                  </a:lnTo>
                  <a:lnTo>
                    <a:pt x="581" y="297"/>
                  </a:lnTo>
                  <a:lnTo>
                    <a:pt x="631" y="323"/>
                  </a:lnTo>
                  <a:lnTo>
                    <a:pt x="691" y="427"/>
                  </a:lnTo>
                  <a:lnTo>
                    <a:pt x="691" y="545"/>
                  </a:lnTo>
                  <a:lnTo>
                    <a:pt x="920" y="5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209"/>
            <p:cNvSpPr>
              <a:spLocks/>
            </p:cNvSpPr>
            <p:nvPr/>
          </p:nvSpPr>
          <p:spPr bwMode="auto">
            <a:xfrm>
              <a:off x="879" y="1894"/>
              <a:ext cx="986" cy="1002"/>
            </a:xfrm>
            <a:custGeom>
              <a:avLst/>
              <a:gdLst>
                <a:gd name="T0" fmla="*/ 920 w 986"/>
                <a:gd name="T1" fmla="*/ 591 h 1002"/>
                <a:gd name="T2" fmla="*/ 904 w 986"/>
                <a:gd name="T3" fmla="*/ 437 h 1002"/>
                <a:gd name="T4" fmla="*/ 974 w 986"/>
                <a:gd name="T5" fmla="*/ 361 h 1002"/>
                <a:gd name="T6" fmla="*/ 880 w 986"/>
                <a:gd name="T7" fmla="*/ 200 h 1002"/>
                <a:gd name="T8" fmla="*/ 830 w 986"/>
                <a:gd name="T9" fmla="*/ 168 h 1002"/>
                <a:gd name="T10" fmla="*/ 727 w 986"/>
                <a:gd name="T11" fmla="*/ 184 h 1002"/>
                <a:gd name="T12" fmla="*/ 645 w 986"/>
                <a:gd name="T13" fmla="*/ 132 h 1002"/>
                <a:gd name="T14" fmla="*/ 615 w 986"/>
                <a:gd name="T15" fmla="*/ 34 h 1002"/>
                <a:gd name="T16" fmla="*/ 561 w 986"/>
                <a:gd name="T17" fmla="*/ 2 h 1002"/>
                <a:gd name="T18" fmla="*/ 377 w 986"/>
                <a:gd name="T19" fmla="*/ 0 h 1002"/>
                <a:gd name="T20" fmla="*/ 335 w 986"/>
                <a:gd name="T21" fmla="*/ 98 h 1002"/>
                <a:gd name="T22" fmla="*/ 200 w 986"/>
                <a:gd name="T23" fmla="*/ 184 h 1002"/>
                <a:gd name="T24" fmla="*/ 96 w 986"/>
                <a:gd name="T25" fmla="*/ 164 h 1002"/>
                <a:gd name="T26" fmla="*/ 4 w 986"/>
                <a:gd name="T27" fmla="*/ 323 h 1002"/>
                <a:gd name="T28" fmla="*/ 68 w 986"/>
                <a:gd name="T29" fmla="*/ 407 h 1002"/>
                <a:gd name="T30" fmla="*/ 70 w 986"/>
                <a:gd name="T31" fmla="*/ 563 h 1002"/>
                <a:gd name="T32" fmla="*/ 0 w 986"/>
                <a:gd name="T33" fmla="*/ 643 h 1002"/>
                <a:gd name="T34" fmla="*/ 94 w 986"/>
                <a:gd name="T35" fmla="*/ 804 h 1002"/>
                <a:gd name="T36" fmla="*/ 144 w 986"/>
                <a:gd name="T37" fmla="*/ 834 h 1002"/>
                <a:gd name="T38" fmla="*/ 248 w 986"/>
                <a:gd name="T39" fmla="*/ 820 h 1002"/>
                <a:gd name="T40" fmla="*/ 343 w 986"/>
                <a:gd name="T41" fmla="*/ 874 h 1002"/>
                <a:gd name="T42" fmla="*/ 377 w 986"/>
                <a:gd name="T43" fmla="*/ 972 h 1002"/>
                <a:gd name="T44" fmla="*/ 429 w 986"/>
                <a:gd name="T45" fmla="*/ 1002 h 1002"/>
                <a:gd name="T46" fmla="*/ 613 w 986"/>
                <a:gd name="T47" fmla="*/ 1002 h 1002"/>
                <a:gd name="T48" fmla="*/ 653 w 986"/>
                <a:gd name="T49" fmla="*/ 902 h 1002"/>
                <a:gd name="T50" fmla="*/ 788 w 986"/>
                <a:gd name="T51" fmla="*/ 816 h 1002"/>
                <a:gd name="T52" fmla="*/ 892 w 986"/>
                <a:gd name="T53" fmla="*/ 834 h 1002"/>
                <a:gd name="T54" fmla="*/ 986 w 986"/>
                <a:gd name="T55" fmla="*/ 677 h 1002"/>
                <a:gd name="T56" fmla="*/ 920 w 986"/>
                <a:gd name="T57" fmla="*/ 591 h 100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986" h="1002">
                  <a:moveTo>
                    <a:pt x="920" y="591"/>
                  </a:moveTo>
                  <a:lnTo>
                    <a:pt x="904" y="437"/>
                  </a:lnTo>
                  <a:lnTo>
                    <a:pt x="974" y="361"/>
                  </a:lnTo>
                  <a:lnTo>
                    <a:pt x="880" y="200"/>
                  </a:lnTo>
                  <a:lnTo>
                    <a:pt x="830" y="168"/>
                  </a:lnTo>
                  <a:lnTo>
                    <a:pt x="727" y="184"/>
                  </a:lnTo>
                  <a:lnTo>
                    <a:pt x="645" y="132"/>
                  </a:lnTo>
                  <a:lnTo>
                    <a:pt x="615" y="34"/>
                  </a:lnTo>
                  <a:lnTo>
                    <a:pt x="561" y="2"/>
                  </a:lnTo>
                  <a:lnTo>
                    <a:pt x="377" y="0"/>
                  </a:lnTo>
                  <a:lnTo>
                    <a:pt x="335" y="98"/>
                  </a:lnTo>
                  <a:lnTo>
                    <a:pt x="200" y="184"/>
                  </a:lnTo>
                  <a:lnTo>
                    <a:pt x="96" y="164"/>
                  </a:lnTo>
                  <a:lnTo>
                    <a:pt x="4" y="323"/>
                  </a:lnTo>
                  <a:lnTo>
                    <a:pt x="68" y="407"/>
                  </a:lnTo>
                  <a:lnTo>
                    <a:pt x="70" y="563"/>
                  </a:lnTo>
                  <a:lnTo>
                    <a:pt x="0" y="643"/>
                  </a:lnTo>
                  <a:lnTo>
                    <a:pt x="94" y="804"/>
                  </a:lnTo>
                  <a:lnTo>
                    <a:pt x="144" y="834"/>
                  </a:lnTo>
                  <a:lnTo>
                    <a:pt x="248" y="820"/>
                  </a:lnTo>
                  <a:lnTo>
                    <a:pt x="343" y="874"/>
                  </a:lnTo>
                  <a:lnTo>
                    <a:pt x="377" y="972"/>
                  </a:lnTo>
                  <a:lnTo>
                    <a:pt x="429" y="1002"/>
                  </a:lnTo>
                  <a:lnTo>
                    <a:pt x="613" y="1002"/>
                  </a:lnTo>
                  <a:lnTo>
                    <a:pt x="653" y="902"/>
                  </a:lnTo>
                  <a:lnTo>
                    <a:pt x="788" y="816"/>
                  </a:lnTo>
                  <a:lnTo>
                    <a:pt x="892" y="834"/>
                  </a:lnTo>
                  <a:lnTo>
                    <a:pt x="986" y="677"/>
                  </a:lnTo>
                  <a:lnTo>
                    <a:pt x="920" y="59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210"/>
            <p:cNvSpPr>
              <a:spLocks/>
            </p:cNvSpPr>
            <p:nvPr/>
          </p:nvSpPr>
          <p:spPr bwMode="auto">
            <a:xfrm>
              <a:off x="1176" y="2187"/>
              <a:ext cx="394" cy="414"/>
            </a:xfrm>
            <a:custGeom>
              <a:avLst/>
              <a:gdLst>
                <a:gd name="T0" fmla="*/ 394 w 394"/>
                <a:gd name="T1" fmla="*/ 252 h 414"/>
                <a:gd name="T2" fmla="*/ 334 w 394"/>
                <a:gd name="T3" fmla="*/ 354 h 414"/>
                <a:gd name="T4" fmla="*/ 230 w 394"/>
                <a:gd name="T5" fmla="*/ 414 h 414"/>
                <a:gd name="T6" fmla="*/ 112 w 394"/>
                <a:gd name="T7" fmla="*/ 414 h 414"/>
                <a:gd name="T8" fmla="*/ 60 w 394"/>
                <a:gd name="T9" fmla="*/ 386 h 414"/>
                <a:gd name="T10" fmla="*/ 0 w 394"/>
                <a:gd name="T11" fmla="*/ 284 h 414"/>
                <a:gd name="T12" fmla="*/ 0 w 394"/>
                <a:gd name="T13" fmla="*/ 162 h 414"/>
                <a:gd name="T14" fmla="*/ 60 w 394"/>
                <a:gd name="T15" fmla="*/ 60 h 414"/>
                <a:gd name="T16" fmla="*/ 166 w 394"/>
                <a:gd name="T17" fmla="*/ 0 h 414"/>
                <a:gd name="T18" fmla="*/ 284 w 394"/>
                <a:gd name="T19" fmla="*/ 4 h 414"/>
                <a:gd name="T20" fmla="*/ 334 w 394"/>
                <a:gd name="T21" fmla="*/ 30 h 414"/>
                <a:gd name="T22" fmla="*/ 394 w 394"/>
                <a:gd name="T23" fmla="*/ 134 h 414"/>
                <a:gd name="T24" fmla="*/ 394 w 394"/>
                <a:gd name="T25" fmla="*/ 252 h 4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4" h="414">
                  <a:moveTo>
                    <a:pt x="394" y="252"/>
                  </a:moveTo>
                  <a:lnTo>
                    <a:pt x="334" y="354"/>
                  </a:lnTo>
                  <a:lnTo>
                    <a:pt x="230" y="414"/>
                  </a:lnTo>
                  <a:lnTo>
                    <a:pt x="112" y="414"/>
                  </a:lnTo>
                  <a:lnTo>
                    <a:pt x="60" y="386"/>
                  </a:lnTo>
                  <a:lnTo>
                    <a:pt x="0" y="284"/>
                  </a:lnTo>
                  <a:lnTo>
                    <a:pt x="0" y="162"/>
                  </a:lnTo>
                  <a:lnTo>
                    <a:pt x="60" y="60"/>
                  </a:lnTo>
                  <a:lnTo>
                    <a:pt x="166" y="0"/>
                  </a:lnTo>
                  <a:lnTo>
                    <a:pt x="284" y="4"/>
                  </a:lnTo>
                  <a:lnTo>
                    <a:pt x="334" y="30"/>
                  </a:lnTo>
                  <a:lnTo>
                    <a:pt x="394" y="134"/>
                  </a:lnTo>
                  <a:lnTo>
                    <a:pt x="394" y="25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211"/>
            <p:cNvSpPr>
              <a:spLocks/>
            </p:cNvSpPr>
            <p:nvPr/>
          </p:nvSpPr>
          <p:spPr bwMode="auto">
            <a:xfrm>
              <a:off x="941" y="1928"/>
              <a:ext cx="936" cy="972"/>
            </a:xfrm>
            <a:custGeom>
              <a:avLst/>
              <a:gdLst>
                <a:gd name="T0" fmla="*/ 870 w 936"/>
                <a:gd name="T1" fmla="*/ 561 h 972"/>
                <a:gd name="T2" fmla="*/ 854 w 936"/>
                <a:gd name="T3" fmla="*/ 407 h 972"/>
                <a:gd name="T4" fmla="*/ 924 w 936"/>
                <a:gd name="T5" fmla="*/ 331 h 972"/>
                <a:gd name="T6" fmla="*/ 830 w 936"/>
                <a:gd name="T7" fmla="*/ 170 h 972"/>
                <a:gd name="T8" fmla="*/ 726 w 936"/>
                <a:gd name="T9" fmla="*/ 184 h 972"/>
                <a:gd name="T10" fmla="*/ 597 w 936"/>
                <a:gd name="T11" fmla="*/ 100 h 972"/>
                <a:gd name="T12" fmla="*/ 561 w 936"/>
                <a:gd name="T13" fmla="*/ 2 h 972"/>
                <a:gd name="T14" fmla="*/ 377 w 936"/>
                <a:gd name="T15" fmla="*/ 0 h 972"/>
                <a:gd name="T16" fmla="*/ 335 w 936"/>
                <a:gd name="T17" fmla="*/ 100 h 972"/>
                <a:gd name="T18" fmla="*/ 199 w 936"/>
                <a:gd name="T19" fmla="*/ 184 h 972"/>
                <a:gd name="T20" fmla="*/ 96 w 936"/>
                <a:gd name="T21" fmla="*/ 164 h 972"/>
                <a:gd name="T22" fmla="*/ 4 w 936"/>
                <a:gd name="T23" fmla="*/ 325 h 972"/>
                <a:gd name="T24" fmla="*/ 68 w 936"/>
                <a:gd name="T25" fmla="*/ 407 h 972"/>
                <a:gd name="T26" fmla="*/ 70 w 936"/>
                <a:gd name="T27" fmla="*/ 565 h 972"/>
                <a:gd name="T28" fmla="*/ 0 w 936"/>
                <a:gd name="T29" fmla="*/ 645 h 972"/>
                <a:gd name="T30" fmla="*/ 94 w 936"/>
                <a:gd name="T31" fmla="*/ 804 h 972"/>
                <a:gd name="T32" fmla="*/ 197 w 936"/>
                <a:gd name="T33" fmla="*/ 790 h 972"/>
                <a:gd name="T34" fmla="*/ 343 w 936"/>
                <a:gd name="T35" fmla="*/ 870 h 972"/>
                <a:gd name="T36" fmla="*/ 377 w 936"/>
                <a:gd name="T37" fmla="*/ 972 h 972"/>
                <a:gd name="T38" fmla="*/ 563 w 936"/>
                <a:gd name="T39" fmla="*/ 972 h 972"/>
                <a:gd name="T40" fmla="*/ 603 w 936"/>
                <a:gd name="T41" fmla="*/ 872 h 972"/>
                <a:gd name="T42" fmla="*/ 738 w 936"/>
                <a:gd name="T43" fmla="*/ 786 h 972"/>
                <a:gd name="T44" fmla="*/ 842 w 936"/>
                <a:gd name="T45" fmla="*/ 804 h 972"/>
                <a:gd name="T46" fmla="*/ 936 w 936"/>
                <a:gd name="T47" fmla="*/ 647 h 972"/>
                <a:gd name="T48" fmla="*/ 870 w 936"/>
                <a:gd name="T49" fmla="*/ 561 h 972"/>
                <a:gd name="T50" fmla="*/ 691 w 936"/>
                <a:gd name="T51" fmla="*/ 545 h 972"/>
                <a:gd name="T52" fmla="*/ 631 w 936"/>
                <a:gd name="T53" fmla="*/ 649 h 972"/>
                <a:gd name="T54" fmla="*/ 527 w 936"/>
                <a:gd name="T55" fmla="*/ 707 h 972"/>
                <a:gd name="T56" fmla="*/ 409 w 936"/>
                <a:gd name="T57" fmla="*/ 707 h 972"/>
                <a:gd name="T58" fmla="*/ 307 w 936"/>
                <a:gd name="T59" fmla="*/ 647 h 972"/>
                <a:gd name="T60" fmla="*/ 247 w 936"/>
                <a:gd name="T61" fmla="*/ 545 h 972"/>
                <a:gd name="T62" fmla="*/ 247 w 936"/>
                <a:gd name="T63" fmla="*/ 425 h 972"/>
                <a:gd name="T64" fmla="*/ 307 w 936"/>
                <a:gd name="T65" fmla="*/ 323 h 972"/>
                <a:gd name="T66" fmla="*/ 409 w 936"/>
                <a:gd name="T67" fmla="*/ 263 h 972"/>
                <a:gd name="T68" fmla="*/ 529 w 936"/>
                <a:gd name="T69" fmla="*/ 265 h 972"/>
                <a:gd name="T70" fmla="*/ 631 w 936"/>
                <a:gd name="T71" fmla="*/ 323 h 972"/>
                <a:gd name="T72" fmla="*/ 691 w 936"/>
                <a:gd name="T73" fmla="*/ 427 h 972"/>
                <a:gd name="T74" fmla="*/ 691 w 936"/>
                <a:gd name="T75" fmla="*/ 545 h 972"/>
                <a:gd name="T76" fmla="*/ 870 w 936"/>
                <a:gd name="T77" fmla="*/ 561 h 97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6" h="972">
                  <a:moveTo>
                    <a:pt x="870" y="561"/>
                  </a:moveTo>
                  <a:lnTo>
                    <a:pt x="854" y="407"/>
                  </a:lnTo>
                  <a:lnTo>
                    <a:pt x="924" y="331"/>
                  </a:lnTo>
                  <a:lnTo>
                    <a:pt x="830" y="170"/>
                  </a:lnTo>
                  <a:lnTo>
                    <a:pt x="726" y="184"/>
                  </a:lnTo>
                  <a:lnTo>
                    <a:pt x="597" y="100"/>
                  </a:lnTo>
                  <a:lnTo>
                    <a:pt x="561" y="2"/>
                  </a:lnTo>
                  <a:lnTo>
                    <a:pt x="377" y="0"/>
                  </a:lnTo>
                  <a:lnTo>
                    <a:pt x="335" y="100"/>
                  </a:lnTo>
                  <a:lnTo>
                    <a:pt x="199" y="184"/>
                  </a:lnTo>
                  <a:lnTo>
                    <a:pt x="96" y="164"/>
                  </a:lnTo>
                  <a:lnTo>
                    <a:pt x="4" y="325"/>
                  </a:lnTo>
                  <a:lnTo>
                    <a:pt x="68" y="407"/>
                  </a:lnTo>
                  <a:lnTo>
                    <a:pt x="70" y="565"/>
                  </a:lnTo>
                  <a:lnTo>
                    <a:pt x="0" y="645"/>
                  </a:lnTo>
                  <a:lnTo>
                    <a:pt x="94" y="804"/>
                  </a:lnTo>
                  <a:lnTo>
                    <a:pt x="197" y="790"/>
                  </a:lnTo>
                  <a:lnTo>
                    <a:pt x="343" y="870"/>
                  </a:lnTo>
                  <a:lnTo>
                    <a:pt x="377" y="972"/>
                  </a:lnTo>
                  <a:lnTo>
                    <a:pt x="563" y="972"/>
                  </a:lnTo>
                  <a:lnTo>
                    <a:pt x="603" y="872"/>
                  </a:lnTo>
                  <a:lnTo>
                    <a:pt x="738" y="786"/>
                  </a:lnTo>
                  <a:lnTo>
                    <a:pt x="842" y="804"/>
                  </a:lnTo>
                  <a:lnTo>
                    <a:pt x="936" y="647"/>
                  </a:lnTo>
                  <a:lnTo>
                    <a:pt x="870" y="561"/>
                  </a:lnTo>
                  <a:lnTo>
                    <a:pt x="691" y="545"/>
                  </a:lnTo>
                  <a:lnTo>
                    <a:pt x="631" y="649"/>
                  </a:lnTo>
                  <a:lnTo>
                    <a:pt x="527" y="707"/>
                  </a:lnTo>
                  <a:lnTo>
                    <a:pt x="409" y="707"/>
                  </a:lnTo>
                  <a:lnTo>
                    <a:pt x="307" y="647"/>
                  </a:lnTo>
                  <a:lnTo>
                    <a:pt x="247" y="545"/>
                  </a:lnTo>
                  <a:lnTo>
                    <a:pt x="247" y="425"/>
                  </a:lnTo>
                  <a:lnTo>
                    <a:pt x="307" y="323"/>
                  </a:lnTo>
                  <a:lnTo>
                    <a:pt x="409" y="263"/>
                  </a:lnTo>
                  <a:lnTo>
                    <a:pt x="529" y="265"/>
                  </a:lnTo>
                  <a:lnTo>
                    <a:pt x="631" y="323"/>
                  </a:lnTo>
                  <a:lnTo>
                    <a:pt x="691" y="427"/>
                  </a:lnTo>
                  <a:lnTo>
                    <a:pt x="691" y="545"/>
                  </a:lnTo>
                  <a:lnTo>
                    <a:pt x="870" y="5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212"/>
            <p:cNvSpPr>
              <a:spLocks/>
            </p:cNvSpPr>
            <p:nvPr/>
          </p:nvSpPr>
          <p:spPr bwMode="auto">
            <a:xfrm>
              <a:off x="929" y="1924"/>
              <a:ext cx="936" cy="972"/>
            </a:xfrm>
            <a:custGeom>
              <a:avLst/>
              <a:gdLst>
                <a:gd name="T0" fmla="*/ 870 w 936"/>
                <a:gd name="T1" fmla="*/ 561 h 972"/>
                <a:gd name="T2" fmla="*/ 854 w 936"/>
                <a:gd name="T3" fmla="*/ 407 h 972"/>
                <a:gd name="T4" fmla="*/ 924 w 936"/>
                <a:gd name="T5" fmla="*/ 331 h 972"/>
                <a:gd name="T6" fmla="*/ 830 w 936"/>
                <a:gd name="T7" fmla="*/ 170 h 972"/>
                <a:gd name="T8" fmla="*/ 726 w 936"/>
                <a:gd name="T9" fmla="*/ 184 h 972"/>
                <a:gd name="T10" fmla="*/ 597 w 936"/>
                <a:gd name="T11" fmla="*/ 100 h 972"/>
                <a:gd name="T12" fmla="*/ 561 w 936"/>
                <a:gd name="T13" fmla="*/ 2 h 972"/>
                <a:gd name="T14" fmla="*/ 377 w 936"/>
                <a:gd name="T15" fmla="*/ 0 h 972"/>
                <a:gd name="T16" fmla="*/ 335 w 936"/>
                <a:gd name="T17" fmla="*/ 100 h 972"/>
                <a:gd name="T18" fmla="*/ 199 w 936"/>
                <a:gd name="T19" fmla="*/ 184 h 972"/>
                <a:gd name="T20" fmla="*/ 96 w 936"/>
                <a:gd name="T21" fmla="*/ 164 h 972"/>
                <a:gd name="T22" fmla="*/ 4 w 936"/>
                <a:gd name="T23" fmla="*/ 325 h 972"/>
                <a:gd name="T24" fmla="*/ 68 w 936"/>
                <a:gd name="T25" fmla="*/ 407 h 972"/>
                <a:gd name="T26" fmla="*/ 70 w 936"/>
                <a:gd name="T27" fmla="*/ 565 h 972"/>
                <a:gd name="T28" fmla="*/ 0 w 936"/>
                <a:gd name="T29" fmla="*/ 645 h 972"/>
                <a:gd name="T30" fmla="*/ 94 w 936"/>
                <a:gd name="T31" fmla="*/ 804 h 972"/>
                <a:gd name="T32" fmla="*/ 198 w 936"/>
                <a:gd name="T33" fmla="*/ 790 h 972"/>
                <a:gd name="T34" fmla="*/ 343 w 936"/>
                <a:gd name="T35" fmla="*/ 870 h 972"/>
                <a:gd name="T36" fmla="*/ 377 w 936"/>
                <a:gd name="T37" fmla="*/ 972 h 972"/>
                <a:gd name="T38" fmla="*/ 563 w 936"/>
                <a:gd name="T39" fmla="*/ 972 h 972"/>
                <a:gd name="T40" fmla="*/ 603 w 936"/>
                <a:gd name="T41" fmla="*/ 872 h 972"/>
                <a:gd name="T42" fmla="*/ 738 w 936"/>
                <a:gd name="T43" fmla="*/ 786 h 972"/>
                <a:gd name="T44" fmla="*/ 842 w 936"/>
                <a:gd name="T45" fmla="*/ 804 h 972"/>
                <a:gd name="T46" fmla="*/ 936 w 936"/>
                <a:gd name="T47" fmla="*/ 647 h 972"/>
                <a:gd name="T48" fmla="*/ 870 w 936"/>
                <a:gd name="T49" fmla="*/ 561 h 97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36" h="972">
                  <a:moveTo>
                    <a:pt x="870" y="561"/>
                  </a:moveTo>
                  <a:lnTo>
                    <a:pt x="854" y="407"/>
                  </a:lnTo>
                  <a:lnTo>
                    <a:pt x="924" y="331"/>
                  </a:lnTo>
                  <a:lnTo>
                    <a:pt x="830" y="170"/>
                  </a:lnTo>
                  <a:lnTo>
                    <a:pt x="726" y="184"/>
                  </a:lnTo>
                  <a:lnTo>
                    <a:pt x="597" y="100"/>
                  </a:lnTo>
                  <a:lnTo>
                    <a:pt x="561" y="2"/>
                  </a:lnTo>
                  <a:lnTo>
                    <a:pt x="377" y="0"/>
                  </a:lnTo>
                  <a:lnTo>
                    <a:pt x="335" y="100"/>
                  </a:lnTo>
                  <a:lnTo>
                    <a:pt x="199" y="184"/>
                  </a:lnTo>
                  <a:lnTo>
                    <a:pt x="96" y="164"/>
                  </a:lnTo>
                  <a:lnTo>
                    <a:pt x="4" y="325"/>
                  </a:lnTo>
                  <a:lnTo>
                    <a:pt x="68" y="407"/>
                  </a:lnTo>
                  <a:lnTo>
                    <a:pt x="70" y="565"/>
                  </a:lnTo>
                  <a:lnTo>
                    <a:pt x="0" y="645"/>
                  </a:lnTo>
                  <a:lnTo>
                    <a:pt x="94" y="804"/>
                  </a:lnTo>
                  <a:lnTo>
                    <a:pt x="198" y="790"/>
                  </a:lnTo>
                  <a:lnTo>
                    <a:pt x="343" y="870"/>
                  </a:lnTo>
                  <a:lnTo>
                    <a:pt x="377" y="972"/>
                  </a:lnTo>
                  <a:lnTo>
                    <a:pt x="563" y="972"/>
                  </a:lnTo>
                  <a:lnTo>
                    <a:pt x="603" y="872"/>
                  </a:lnTo>
                  <a:lnTo>
                    <a:pt x="738" y="786"/>
                  </a:lnTo>
                  <a:lnTo>
                    <a:pt x="842" y="804"/>
                  </a:lnTo>
                  <a:lnTo>
                    <a:pt x="936" y="647"/>
                  </a:lnTo>
                  <a:lnTo>
                    <a:pt x="870" y="56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213"/>
            <p:cNvSpPr>
              <a:spLocks/>
            </p:cNvSpPr>
            <p:nvPr/>
          </p:nvSpPr>
          <p:spPr bwMode="auto">
            <a:xfrm>
              <a:off x="1176" y="2187"/>
              <a:ext cx="444" cy="444"/>
            </a:xfrm>
            <a:custGeom>
              <a:avLst/>
              <a:gdLst>
                <a:gd name="T0" fmla="*/ 444 w 444"/>
                <a:gd name="T1" fmla="*/ 282 h 444"/>
                <a:gd name="T2" fmla="*/ 384 w 444"/>
                <a:gd name="T3" fmla="*/ 386 h 444"/>
                <a:gd name="T4" fmla="*/ 280 w 444"/>
                <a:gd name="T5" fmla="*/ 444 h 444"/>
                <a:gd name="T6" fmla="*/ 162 w 444"/>
                <a:gd name="T7" fmla="*/ 444 h 444"/>
                <a:gd name="T8" fmla="*/ 60 w 444"/>
                <a:gd name="T9" fmla="*/ 384 h 444"/>
                <a:gd name="T10" fmla="*/ 0 w 444"/>
                <a:gd name="T11" fmla="*/ 282 h 444"/>
                <a:gd name="T12" fmla="*/ 0 w 444"/>
                <a:gd name="T13" fmla="*/ 162 h 444"/>
                <a:gd name="T14" fmla="*/ 60 w 444"/>
                <a:gd name="T15" fmla="*/ 60 h 444"/>
                <a:gd name="T16" fmla="*/ 162 w 444"/>
                <a:gd name="T17" fmla="*/ 0 h 444"/>
                <a:gd name="T18" fmla="*/ 282 w 444"/>
                <a:gd name="T19" fmla="*/ 2 h 444"/>
                <a:gd name="T20" fmla="*/ 384 w 444"/>
                <a:gd name="T21" fmla="*/ 60 h 444"/>
                <a:gd name="T22" fmla="*/ 444 w 444"/>
                <a:gd name="T23" fmla="*/ 164 h 444"/>
                <a:gd name="T24" fmla="*/ 444 w 444"/>
                <a:gd name="T25" fmla="*/ 282 h 4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4" h="444">
                  <a:moveTo>
                    <a:pt x="444" y="282"/>
                  </a:moveTo>
                  <a:lnTo>
                    <a:pt x="384" y="386"/>
                  </a:lnTo>
                  <a:lnTo>
                    <a:pt x="280" y="444"/>
                  </a:lnTo>
                  <a:lnTo>
                    <a:pt x="162" y="444"/>
                  </a:lnTo>
                  <a:lnTo>
                    <a:pt x="60" y="384"/>
                  </a:lnTo>
                  <a:lnTo>
                    <a:pt x="0" y="282"/>
                  </a:lnTo>
                  <a:lnTo>
                    <a:pt x="0" y="162"/>
                  </a:lnTo>
                  <a:lnTo>
                    <a:pt x="60" y="60"/>
                  </a:lnTo>
                  <a:lnTo>
                    <a:pt x="162" y="0"/>
                  </a:lnTo>
                  <a:lnTo>
                    <a:pt x="282" y="2"/>
                  </a:lnTo>
                  <a:lnTo>
                    <a:pt x="384" y="60"/>
                  </a:lnTo>
                  <a:lnTo>
                    <a:pt x="444" y="164"/>
                  </a:lnTo>
                  <a:lnTo>
                    <a:pt x="444" y="28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Line 214"/>
            <p:cNvSpPr>
              <a:spLocks noChangeShapeType="1"/>
            </p:cNvSpPr>
            <p:nvPr/>
          </p:nvSpPr>
          <p:spPr bwMode="auto">
            <a:xfrm>
              <a:off x="1256" y="1896"/>
              <a:ext cx="46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Line 215"/>
            <p:cNvSpPr>
              <a:spLocks noChangeShapeType="1"/>
            </p:cNvSpPr>
            <p:nvPr/>
          </p:nvSpPr>
          <p:spPr bwMode="auto">
            <a:xfrm>
              <a:off x="1214" y="1990"/>
              <a:ext cx="46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Line 216"/>
            <p:cNvSpPr>
              <a:spLocks noChangeShapeType="1"/>
            </p:cNvSpPr>
            <p:nvPr/>
          </p:nvSpPr>
          <p:spPr bwMode="auto">
            <a:xfrm>
              <a:off x="1077" y="2076"/>
              <a:ext cx="48" cy="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Line 217"/>
            <p:cNvSpPr>
              <a:spLocks noChangeShapeType="1"/>
            </p:cNvSpPr>
            <p:nvPr/>
          </p:nvSpPr>
          <p:spPr bwMode="auto">
            <a:xfrm>
              <a:off x="975" y="2060"/>
              <a:ext cx="52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Line 218"/>
            <p:cNvSpPr>
              <a:spLocks noChangeShapeType="1"/>
            </p:cNvSpPr>
            <p:nvPr/>
          </p:nvSpPr>
          <p:spPr bwMode="auto">
            <a:xfrm>
              <a:off x="885" y="2215"/>
              <a:ext cx="50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Line 219"/>
            <p:cNvSpPr>
              <a:spLocks noChangeShapeType="1"/>
            </p:cNvSpPr>
            <p:nvPr/>
          </p:nvSpPr>
          <p:spPr bwMode="auto">
            <a:xfrm>
              <a:off x="947" y="2299"/>
              <a:ext cx="50" cy="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Line 220"/>
            <p:cNvSpPr>
              <a:spLocks noChangeShapeType="1"/>
            </p:cNvSpPr>
            <p:nvPr/>
          </p:nvSpPr>
          <p:spPr bwMode="auto">
            <a:xfrm>
              <a:off x="947" y="2457"/>
              <a:ext cx="48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Line 221"/>
            <p:cNvSpPr>
              <a:spLocks noChangeShapeType="1"/>
            </p:cNvSpPr>
            <p:nvPr/>
          </p:nvSpPr>
          <p:spPr bwMode="auto">
            <a:xfrm>
              <a:off x="883" y="2537"/>
              <a:ext cx="46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Line 222"/>
            <p:cNvSpPr>
              <a:spLocks noChangeShapeType="1"/>
            </p:cNvSpPr>
            <p:nvPr/>
          </p:nvSpPr>
          <p:spPr bwMode="auto">
            <a:xfrm>
              <a:off x="1404" y="2601"/>
              <a:ext cx="50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Line 223"/>
            <p:cNvSpPr>
              <a:spLocks noChangeShapeType="1"/>
            </p:cNvSpPr>
            <p:nvPr/>
          </p:nvSpPr>
          <p:spPr bwMode="auto">
            <a:xfrm>
              <a:off x="1510" y="2543"/>
              <a:ext cx="48" cy="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Line 224"/>
            <p:cNvSpPr>
              <a:spLocks noChangeShapeType="1"/>
            </p:cNvSpPr>
            <p:nvPr/>
          </p:nvSpPr>
          <p:spPr bwMode="auto">
            <a:xfrm>
              <a:off x="1568" y="2439"/>
              <a:ext cx="46" cy="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Line 225"/>
            <p:cNvSpPr>
              <a:spLocks noChangeShapeType="1"/>
            </p:cNvSpPr>
            <p:nvPr/>
          </p:nvSpPr>
          <p:spPr bwMode="auto">
            <a:xfrm>
              <a:off x="1568" y="2315"/>
              <a:ext cx="48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19"/>
          <p:cNvSpPr>
            <a:spLocks/>
          </p:cNvSpPr>
          <p:nvPr/>
        </p:nvSpPr>
        <p:spPr bwMode="auto">
          <a:xfrm>
            <a:off x="6227763" y="574675"/>
            <a:ext cx="2222500" cy="2214563"/>
          </a:xfrm>
          <a:custGeom>
            <a:avLst/>
            <a:gdLst>
              <a:gd name="T0" fmla="*/ 1115095 w 578"/>
              <a:gd name="T1" fmla="*/ 0 h 576"/>
              <a:gd name="T2" fmla="*/ 0 w 578"/>
              <a:gd name="T3" fmla="*/ 1384102 h 576"/>
              <a:gd name="T4" fmla="*/ 830554 w 578"/>
              <a:gd name="T5" fmla="*/ 2214563 h 576"/>
              <a:gd name="T6" fmla="*/ 2222500 w 578"/>
              <a:gd name="T7" fmla="*/ 1668612 h 576"/>
              <a:gd name="T8" fmla="*/ 1115095 w 578"/>
              <a:gd name="T9" fmla="*/ 0 h 576"/>
              <a:gd name="T10" fmla="*/ 830554 w 578"/>
              <a:gd name="T11" fmla="*/ 2214563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8" h="576">
                <a:moveTo>
                  <a:pt x="290" y="0"/>
                </a:moveTo>
                <a:lnTo>
                  <a:pt x="0" y="360"/>
                </a:lnTo>
                <a:lnTo>
                  <a:pt x="216" y="576"/>
                </a:lnTo>
                <a:lnTo>
                  <a:pt x="578" y="434"/>
                </a:lnTo>
                <a:lnTo>
                  <a:pt x="290" y="0"/>
                </a:lnTo>
                <a:lnTo>
                  <a:pt x="216" y="576"/>
                </a:lnTo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1" name="Freeform 24"/>
          <p:cNvSpPr>
            <a:spLocks/>
          </p:cNvSpPr>
          <p:nvPr/>
        </p:nvSpPr>
        <p:spPr bwMode="auto">
          <a:xfrm>
            <a:off x="3573463" y="3608388"/>
            <a:ext cx="1876425" cy="2327275"/>
          </a:xfrm>
          <a:custGeom>
            <a:avLst/>
            <a:gdLst>
              <a:gd name="T0" fmla="*/ 973138 w 1182"/>
              <a:gd name="T1" fmla="*/ 0 h 1466"/>
              <a:gd name="T2" fmla="*/ 973138 w 1182"/>
              <a:gd name="T3" fmla="*/ 0 h 1466"/>
              <a:gd name="T4" fmla="*/ 68263 w 1182"/>
              <a:gd name="T5" fmla="*/ 1766888 h 1466"/>
              <a:gd name="T6" fmla="*/ 973138 w 1182"/>
              <a:gd name="T7" fmla="*/ 2327275 h 1466"/>
              <a:gd name="T8" fmla="*/ 1876425 w 1182"/>
              <a:gd name="T9" fmla="*/ 1766888 h 1466"/>
              <a:gd name="T10" fmla="*/ 973138 w 1182"/>
              <a:gd name="T11" fmla="*/ 0 h 1466"/>
              <a:gd name="T12" fmla="*/ 973138 w 1182"/>
              <a:gd name="T13" fmla="*/ 0 h 14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82" h="1466">
                <a:moveTo>
                  <a:pt x="613" y="0"/>
                </a:moveTo>
                <a:lnTo>
                  <a:pt x="613" y="0"/>
                </a:lnTo>
                <a:lnTo>
                  <a:pt x="43" y="1113"/>
                </a:lnTo>
                <a:cubicBezTo>
                  <a:pt x="0" y="1279"/>
                  <a:pt x="277" y="1466"/>
                  <a:pt x="613" y="1466"/>
                </a:cubicBezTo>
                <a:cubicBezTo>
                  <a:pt x="949" y="1466"/>
                  <a:pt x="1173" y="1376"/>
                  <a:pt x="1182" y="1113"/>
                </a:cubicBezTo>
                <a:cubicBezTo>
                  <a:pt x="897" y="556"/>
                  <a:pt x="613" y="0"/>
                  <a:pt x="613" y="0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7172" name="Group 47"/>
          <p:cNvGrpSpPr>
            <a:grpSpLocks/>
          </p:cNvGrpSpPr>
          <p:nvPr/>
        </p:nvGrpSpPr>
        <p:grpSpPr bwMode="auto">
          <a:xfrm>
            <a:off x="5826125" y="3789363"/>
            <a:ext cx="2857500" cy="2117725"/>
            <a:chOff x="2256" y="1818"/>
            <a:chExt cx="1043" cy="773"/>
          </a:xfrm>
        </p:grpSpPr>
        <p:sp>
          <p:nvSpPr>
            <p:cNvPr id="7186" name="Freeform 32"/>
            <p:cNvSpPr>
              <a:spLocks/>
            </p:cNvSpPr>
            <p:nvPr/>
          </p:nvSpPr>
          <p:spPr bwMode="auto">
            <a:xfrm>
              <a:off x="2256" y="1818"/>
              <a:ext cx="1043" cy="773"/>
            </a:xfrm>
            <a:custGeom>
              <a:avLst/>
              <a:gdLst>
                <a:gd name="T0" fmla="*/ 172 w 1043"/>
                <a:gd name="T1" fmla="*/ 0 h 773"/>
                <a:gd name="T2" fmla="*/ 817 w 1043"/>
                <a:gd name="T3" fmla="*/ 212 h 773"/>
                <a:gd name="T4" fmla="*/ 1043 w 1043"/>
                <a:gd name="T5" fmla="*/ 631 h 773"/>
                <a:gd name="T6" fmla="*/ 661 w 1043"/>
                <a:gd name="T7" fmla="*/ 773 h 773"/>
                <a:gd name="T8" fmla="*/ 0 w 1043"/>
                <a:gd name="T9" fmla="*/ 517 h 773"/>
                <a:gd name="T10" fmla="*/ 172 w 1043"/>
                <a:gd name="T11" fmla="*/ 0 h 7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3" h="773">
                  <a:moveTo>
                    <a:pt x="172" y="0"/>
                  </a:moveTo>
                  <a:lnTo>
                    <a:pt x="817" y="212"/>
                  </a:lnTo>
                  <a:lnTo>
                    <a:pt x="1043" y="631"/>
                  </a:lnTo>
                  <a:lnTo>
                    <a:pt x="661" y="773"/>
                  </a:lnTo>
                  <a:lnTo>
                    <a:pt x="0" y="517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35"/>
            <p:cNvSpPr>
              <a:spLocks/>
            </p:cNvSpPr>
            <p:nvPr/>
          </p:nvSpPr>
          <p:spPr bwMode="auto">
            <a:xfrm>
              <a:off x="2917" y="2030"/>
              <a:ext cx="382" cy="561"/>
            </a:xfrm>
            <a:custGeom>
              <a:avLst/>
              <a:gdLst>
                <a:gd name="T0" fmla="*/ 0 w 382"/>
                <a:gd name="T1" fmla="*/ 561 h 561"/>
                <a:gd name="T2" fmla="*/ 156 w 382"/>
                <a:gd name="T3" fmla="*/ 0 h 561"/>
                <a:gd name="T4" fmla="*/ 382 w 382"/>
                <a:gd name="T5" fmla="*/ 419 h 561"/>
                <a:gd name="T6" fmla="*/ 0 w 382"/>
                <a:gd name="T7" fmla="*/ 561 h 5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561">
                  <a:moveTo>
                    <a:pt x="0" y="561"/>
                  </a:moveTo>
                  <a:lnTo>
                    <a:pt x="156" y="0"/>
                  </a:lnTo>
                  <a:lnTo>
                    <a:pt x="382" y="419"/>
                  </a:lnTo>
                  <a:lnTo>
                    <a:pt x="0" y="561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3" name="Group 52"/>
          <p:cNvGrpSpPr>
            <a:grpSpLocks/>
          </p:cNvGrpSpPr>
          <p:nvPr/>
        </p:nvGrpSpPr>
        <p:grpSpPr bwMode="auto">
          <a:xfrm>
            <a:off x="546100" y="3651250"/>
            <a:ext cx="2374900" cy="2314575"/>
            <a:chOff x="336" y="12"/>
            <a:chExt cx="4389" cy="3821"/>
          </a:xfrm>
        </p:grpSpPr>
        <p:sp>
          <p:nvSpPr>
            <p:cNvPr id="7183" name="Freeform 27"/>
            <p:cNvSpPr>
              <a:spLocks/>
            </p:cNvSpPr>
            <p:nvPr/>
          </p:nvSpPr>
          <p:spPr bwMode="auto">
            <a:xfrm>
              <a:off x="336" y="857"/>
              <a:ext cx="2215" cy="2976"/>
            </a:xfrm>
            <a:custGeom>
              <a:avLst/>
              <a:gdLst>
                <a:gd name="T0" fmla="*/ 2215 w 430"/>
                <a:gd name="T1" fmla="*/ 2976 h 578"/>
                <a:gd name="T2" fmla="*/ 0 w 430"/>
                <a:gd name="T3" fmla="*/ 2214 h 578"/>
                <a:gd name="T4" fmla="*/ 0 w 430"/>
                <a:gd name="T5" fmla="*/ 0 h 578"/>
                <a:gd name="T6" fmla="*/ 2215 w 430"/>
                <a:gd name="T7" fmla="*/ 762 h 578"/>
                <a:gd name="T8" fmla="*/ 2215 w 430"/>
                <a:gd name="T9" fmla="*/ 2976 h 5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0" h="578">
                  <a:moveTo>
                    <a:pt x="430" y="578"/>
                  </a:moveTo>
                  <a:lnTo>
                    <a:pt x="0" y="430"/>
                  </a:lnTo>
                  <a:lnTo>
                    <a:pt x="0" y="0"/>
                  </a:lnTo>
                  <a:lnTo>
                    <a:pt x="430" y="148"/>
                  </a:lnTo>
                  <a:lnTo>
                    <a:pt x="430" y="57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28"/>
            <p:cNvSpPr>
              <a:spLocks/>
            </p:cNvSpPr>
            <p:nvPr/>
          </p:nvSpPr>
          <p:spPr bwMode="auto">
            <a:xfrm>
              <a:off x="2551" y="661"/>
              <a:ext cx="2174" cy="3162"/>
            </a:xfrm>
            <a:custGeom>
              <a:avLst/>
              <a:gdLst>
                <a:gd name="T0" fmla="*/ 2174 w 422"/>
                <a:gd name="T1" fmla="*/ 2225 h 614"/>
                <a:gd name="T2" fmla="*/ 0 w 422"/>
                <a:gd name="T3" fmla="*/ 3162 h 614"/>
                <a:gd name="T4" fmla="*/ 0 w 422"/>
                <a:gd name="T5" fmla="*/ 948 h 614"/>
                <a:gd name="T6" fmla="*/ 2174 w 422"/>
                <a:gd name="T7" fmla="*/ 0 h 614"/>
                <a:gd name="T8" fmla="*/ 2174 w 422"/>
                <a:gd name="T9" fmla="*/ 2225 h 6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2" h="614">
                  <a:moveTo>
                    <a:pt x="422" y="432"/>
                  </a:moveTo>
                  <a:lnTo>
                    <a:pt x="0" y="614"/>
                  </a:lnTo>
                  <a:lnTo>
                    <a:pt x="0" y="184"/>
                  </a:lnTo>
                  <a:lnTo>
                    <a:pt x="422" y="0"/>
                  </a:lnTo>
                  <a:lnTo>
                    <a:pt x="422" y="43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31"/>
            <p:cNvSpPr>
              <a:spLocks/>
            </p:cNvSpPr>
            <p:nvPr/>
          </p:nvSpPr>
          <p:spPr bwMode="auto">
            <a:xfrm>
              <a:off x="336" y="12"/>
              <a:ext cx="4389" cy="1618"/>
            </a:xfrm>
            <a:custGeom>
              <a:avLst/>
              <a:gdLst>
                <a:gd name="T0" fmla="*/ 2215 w 4389"/>
                <a:gd name="T1" fmla="*/ 0 h 1618"/>
                <a:gd name="T2" fmla="*/ 0 w 4389"/>
                <a:gd name="T3" fmla="*/ 844 h 1618"/>
                <a:gd name="T4" fmla="*/ 2214 w 4389"/>
                <a:gd name="T5" fmla="*/ 1618 h 1618"/>
                <a:gd name="T6" fmla="*/ 4389 w 4389"/>
                <a:gd name="T7" fmla="*/ 649 h 1618"/>
                <a:gd name="T8" fmla="*/ 2215 w 4389"/>
                <a:gd name="T9" fmla="*/ 0 h 16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89" h="1618">
                  <a:moveTo>
                    <a:pt x="2215" y="0"/>
                  </a:moveTo>
                  <a:lnTo>
                    <a:pt x="0" y="844"/>
                  </a:lnTo>
                  <a:lnTo>
                    <a:pt x="2214" y="1618"/>
                  </a:lnTo>
                  <a:lnTo>
                    <a:pt x="4389" y="649"/>
                  </a:lnTo>
                  <a:lnTo>
                    <a:pt x="2215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4" name="Group 53"/>
          <p:cNvGrpSpPr>
            <a:grpSpLocks/>
          </p:cNvGrpSpPr>
          <p:nvPr/>
        </p:nvGrpSpPr>
        <p:grpSpPr bwMode="auto">
          <a:xfrm>
            <a:off x="684213" y="650875"/>
            <a:ext cx="2157412" cy="1900238"/>
            <a:chOff x="1043" y="665"/>
            <a:chExt cx="806" cy="710"/>
          </a:xfrm>
        </p:grpSpPr>
        <p:sp>
          <p:nvSpPr>
            <p:cNvPr id="7179" name="Freeform 54"/>
            <p:cNvSpPr>
              <a:spLocks/>
            </p:cNvSpPr>
            <p:nvPr/>
          </p:nvSpPr>
          <p:spPr bwMode="auto">
            <a:xfrm>
              <a:off x="1043" y="665"/>
              <a:ext cx="806" cy="710"/>
            </a:xfrm>
            <a:custGeom>
              <a:avLst/>
              <a:gdLst>
                <a:gd name="T0" fmla="*/ 184 w 806"/>
                <a:gd name="T1" fmla="*/ 692 h 710"/>
                <a:gd name="T2" fmla="*/ 0 w 806"/>
                <a:gd name="T3" fmla="*/ 380 h 710"/>
                <a:gd name="T4" fmla="*/ 172 w 806"/>
                <a:gd name="T5" fmla="*/ 34 h 710"/>
                <a:gd name="T6" fmla="*/ 528 w 806"/>
                <a:gd name="T7" fmla="*/ 0 h 710"/>
                <a:gd name="T8" fmla="*/ 624 w 806"/>
                <a:gd name="T9" fmla="*/ 18 h 710"/>
                <a:gd name="T10" fmla="*/ 624 w 806"/>
                <a:gd name="T11" fmla="*/ 18 h 710"/>
                <a:gd name="T12" fmla="*/ 806 w 806"/>
                <a:gd name="T13" fmla="*/ 330 h 710"/>
                <a:gd name="T14" fmla="*/ 634 w 806"/>
                <a:gd name="T15" fmla="*/ 676 h 710"/>
                <a:gd name="T16" fmla="*/ 634 w 806"/>
                <a:gd name="T17" fmla="*/ 676 h 710"/>
                <a:gd name="T18" fmla="*/ 280 w 806"/>
                <a:gd name="T19" fmla="*/ 710 h 710"/>
                <a:gd name="T20" fmla="*/ 184 w 806"/>
                <a:gd name="T21" fmla="*/ 692 h 7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06" h="710">
                  <a:moveTo>
                    <a:pt x="184" y="692"/>
                  </a:moveTo>
                  <a:lnTo>
                    <a:pt x="0" y="380"/>
                  </a:lnTo>
                  <a:lnTo>
                    <a:pt x="172" y="34"/>
                  </a:lnTo>
                  <a:lnTo>
                    <a:pt x="528" y="0"/>
                  </a:lnTo>
                  <a:lnTo>
                    <a:pt x="624" y="18"/>
                  </a:lnTo>
                  <a:lnTo>
                    <a:pt x="806" y="330"/>
                  </a:lnTo>
                  <a:lnTo>
                    <a:pt x="634" y="676"/>
                  </a:lnTo>
                  <a:lnTo>
                    <a:pt x="280" y="710"/>
                  </a:lnTo>
                  <a:lnTo>
                    <a:pt x="184" y="69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55"/>
            <p:cNvSpPr>
              <a:spLocks/>
            </p:cNvSpPr>
            <p:nvPr/>
          </p:nvSpPr>
          <p:spPr bwMode="auto">
            <a:xfrm>
              <a:off x="1141" y="683"/>
              <a:ext cx="708" cy="692"/>
            </a:xfrm>
            <a:custGeom>
              <a:avLst/>
              <a:gdLst>
                <a:gd name="T0" fmla="*/ 182 w 708"/>
                <a:gd name="T1" fmla="*/ 692 h 692"/>
                <a:gd name="T2" fmla="*/ 0 w 708"/>
                <a:gd name="T3" fmla="*/ 380 h 692"/>
                <a:gd name="T4" fmla="*/ 172 w 708"/>
                <a:gd name="T5" fmla="*/ 34 h 692"/>
                <a:gd name="T6" fmla="*/ 526 w 708"/>
                <a:gd name="T7" fmla="*/ 0 h 692"/>
                <a:gd name="T8" fmla="*/ 708 w 708"/>
                <a:gd name="T9" fmla="*/ 312 h 692"/>
                <a:gd name="T10" fmla="*/ 536 w 708"/>
                <a:gd name="T11" fmla="*/ 658 h 692"/>
                <a:gd name="T12" fmla="*/ 182 w 708"/>
                <a:gd name="T13" fmla="*/ 692 h 6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08" h="692">
                  <a:moveTo>
                    <a:pt x="182" y="692"/>
                  </a:moveTo>
                  <a:lnTo>
                    <a:pt x="0" y="380"/>
                  </a:lnTo>
                  <a:lnTo>
                    <a:pt x="172" y="34"/>
                  </a:lnTo>
                  <a:lnTo>
                    <a:pt x="526" y="0"/>
                  </a:lnTo>
                  <a:lnTo>
                    <a:pt x="708" y="312"/>
                  </a:lnTo>
                  <a:lnTo>
                    <a:pt x="536" y="658"/>
                  </a:lnTo>
                  <a:lnTo>
                    <a:pt x="182" y="69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Line 56"/>
            <p:cNvSpPr>
              <a:spLocks noChangeShapeType="1"/>
            </p:cNvSpPr>
            <p:nvPr/>
          </p:nvSpPr>
          <p:spPr bwMode="auto">
            <a:xfrm>
              <a:off x="1219" y="699"/>
              <a:ext cx="94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Line 57"/>
            <p:cNvSpPr>
              <a:spLocks noChangeShapeType="1"/>
            </p:cNvSpPr>
            <p:nvPr/>
          </p:nvSpPr>
          <p:spPr bwMode="auto">
            <a:xfrm>
              <a:off x="1047" y="1047"/>
              <a:ext cx="94" cy="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5" name="Freeform 73"/>
          <p:cNvSpPr>
            <a:spLocks/>
          </p:cNvSpPr>
          <p:nvPr/>
        </p:nvSpPr>
        <p:spPr bwMode="auto">
          <a:xfrm>
            <a:off x="2708275" y="1728788"/>
            <a:ext cx="1163638" cy="236537"/>
          </a:xfrm>
          <a:custGeom>
            <a:avLst/>
            <a:gdLst>
              <a:gd name="T0" fmla="*/ 1163638 w 286"/>
              <a:gd name="T1" fmla="*/ 118269 h 84"/>
              <a:gd name="T2" fmla="*/ 1163638 w 286"/>
              <a:gd name="T3" fmla="*/ 129532 h 84"/>
              <a:gd name="T4" fmla="*/ 1155501 w 286"/>
              <a:gd name="T5" fmla="*/ 140796 h 84"/>
              <a:gd name="T6" fmla="*/ 1114814 w 286"/>
              <a:gd name="T7" fmla="*/ 163323 h 84"/>
              <a:gd name="T8" fmla="*/ 1065990 w 286"/>
              <a:gd name="T9" fmla="*/ 185851 h 84"/>
              <a:gd name="T10" fmla="*/ 992754 w 286"/>
              <a:gd name="T11" fmla="*/ 202746 h 84"/>
              <a:gd name="T12" fmla="*/ 911381 w 286"/>
              <a:gd name="T13" fmla="*/ 219642 h 84"/>
              <a:gd name="T14" fmla="*/ 805596 w 286"/>
              <a:gd name="T15" fmla="*/ 230905 h 84"/>
              <a:gd name="T16" fmla="*/ 699810 w 286"/>
              <a:gd name="T17" fmla="*/ 236537 h 84"/>
              <a:gd name="T18" fmla="*/ 585888 w 286"/>
              <a:gd name="T19" fmla="*/ 236537 h 84"/>
              <a:gd name="T20" fmla="*/ 463828 w 286"/>
              <a:gd name="T21" fmla="*/ 236537 h 84"/>
              <a:gd name="T22" fmla="*/ 358042 w 286"/>
              <a:gd name="T23" fmla="*/ 230905 h 84"/>
              <a:gd name="T24" fmla="*/ 260395 w 286"/>
              <a:gd name="T25" fmla="*/ 219642 h 84"/>
              <a:gd name="T26" fmla="*/ 170884 w 286"/>
              <a:gd name="T27" fmla="*/ 202746 h 84"/>
              <a:gd name="T28" fmla="*/ 105785 w 286"/>
              <a:gd name="T29" fmla="*/ 185851 h 84"/>
              <a:gd name="T30" fmla="*/ 48824 w 286"/>
              <a:gd name="T31" fmla="*/ 163323 h 84"/>
              <a:gd name="T32" fmla="*/ 16275 w 286"/>
              <a:gd name="T33" fmla="*/ 140796 h 84"/>
              <a:gd name="T34" fmla="*/ 8137 w 286"/>
              <a:gd name="T35" fmla="*/ 129532 h 84"/>
              <a:gd name="T36" fmla="*/ 0 w 286"/>
              <a:gd name="T37" fmla="*/ 118269 h 84"/>
              <a:gd name="T38" fmla="*/ 8137 w 286"/>
              <a:gd name="T39" fmla="*/ 107005 h 84"/>
              <a:gd name="T40" fmla="*/ 16275 w 286"/>
              <a:gd name="T41" fmla="*/ 95741 h 84"/>
              <a:gd name="T42" fmla="*/ 48824 w 286"/>
              <a:gd name="T43" fmla="*/ 73214 h 84"/>
              <a:gd name="T44" fmla="*/ 105785 w 286"/>
              <a:gd name="T45" fmla="*/ 50687 h 84"/>
              <a:gd name="T46" fmla="*/ 170884 w 286"/>
              <a:gd name="T47" fmla="*/ 33791 h 84"/>
              <a:gd name="T48" fmla="*/ 260395 w 286"/>
              <a:gd name="T49" fmla="*/ 16896 h 84"/>
              <a:gd name="T50" fmla="*/ 358042 w 286"/>
              <a:gd name="T51" fmla="*/ 5632 h 84"/>
              <a:gd name="T52" fmla="*/ 463828 w 286"/>
              <a:gd name="T53" fmla="*/ 0 h 84"/>
              <a:gd name="T54" fmla="*/ 585888 w 286"/>
              <a:gd name="T55" fmla="*/ 0 h 84"/>
              <a:gd name="T56" fmla="*/ 699810 w 286"/>
              <a:gd name="T57" fmla="*/ 0 h 84"/>
              <a:gd name="T58" fmla="*/ 805596 w 286"/>
              <a:gd name="T59" fmla="*/ 5632 h 84"/>
              <a:gd name="T60" fmla="*/ 911381 w 286"/>
              <a:gd name="T61" fmla="*/ 16896 h 84"/>
              <a:gd name="T62" fmla="*/ 992754 w 286"/>
              <a:gd name="T63" fmla="*/ 33791 h 84"/>
              <a:gd name="T64" fmla="*/ 1065990 w 286"/>
              <a:gd name="T65" fmla="*/ 50687 h 84"/>
              <a:gd name="T66" fmla="*/ 1114814 w 286"/>
              <a:gd name="T67" fmla="*/ 73214 h 84"/>
              <a:gd name="T68" fmla="*/ 1155501 w 286"/>
              <a:gd name="T69" fmla="*/ 95741 h 84"/>
              <a:gd name="T70" fmla="*/ 1163638 w 286"/>
              <a:gd name="T71" fmla="*/ 107005 h 84"/>
              <a:gd name="T72" fmla="*/ 1163638 w 286"/>
              <a:gd name="T73" fmla="*/ 118269 h 8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86" h="84">
                <a:moveTo>
                  <a:pt x="286" y="42"/>
                </a:moveTo>
                <a:lnTo>
                  <a:pt x="286" y="46"/>
                </a:lnTo>
                <a:lnTo>
                  <a:pt x="284" y="50"/>
                </a:lnTo>
                <a:lnTo>
                  <a:pt x="274" y="58"/>
                </a:lnTo>
                <a:lnTo>
                  <a:pt x="262" y="66"/>
                </a:lnTo>
                <a:lnTo>
                  <a:pt x="244" y="72"/>
                </a:lnTo>
                <a:lnTo>
                  <a:pt x="224" y="78"/>
                </a:lnTo>
                <a:lnTo>
                  <a:pt x="198" y="82"/>
                </a:lnTo>
                <a:lnTo>
                  <a:pt x="172" y="84"/>
                </a:lnTo>
                <a:lnTo>
                  <a:pt x="144" y="84"/>
                </a:lnTo>
                <a:lnTo>
                  <a:pt x="114" y="84"/>
                </a:lnTo>
                <a:lnTo>
                  <a:pt x="88" y="82"/>
                </a:lnTo>
                <a:lnTo>
                  <a:pt x="64" y="78"/>
                </a:lnTo>
                <a:lnTo>
                  <a:pt x="42" y="72"/>
                </a:lnTo>
                <a:lnTo>
                  <a:pt x="26" y="66"/>
                </a:lnTo>
                <a:lnTo>
                  <a:pt x="12" y="58"/>
                </a:lnTo>
                <a:lnTo>
                  <a:pt x="4" y="50"/>
                </a:lnTo>
                <a:lnTo>
                  <a:pt x="2" y="46"/>
                </a:lnTo>
                <a:lnTo>
                  <a:pt x="0" y="42"/>
                </a:lnTo>
                <a:lnTo>
                  <a:pt x="2" y="38"/>
                </a:lnTo>
                <a:lnTo>
                  <a:pt x="4" y="34"/>
                </a:lnTo>
                <a:lnTo>
                  <a:pt x="12" y="26"/>
                </a:lnTo>
                <a:lnTo>
                  <a:pt x="26" y="18"/>
                </a:lnTo>
                <a:lnTo>
                  <a:pt x="42" y="12"/>
                </a:lnTo>
                <a:lnTo>
                  <a:pt x="64" y="6"/>
                </a:lnTo>
                <a:lnTo>
                  <a:pt x="88" y="2"/>
                </a:lnTo>
                <a:lnTo>
                  <a:pt x="114" y="0"/>
                </a:lnTo>
                <a:lnTo>
                  <a:pt x="144" y="0"/>
                </a:lnTo>
                <a:lnTo>
                  <a:pt x="172" y="0"/>
                </a:lnTo>
                <a:lnTo>
                  <a:pt x="198" y="2"/>
                </a:lnTo>
                <a:lnTo>
                  <a:pt x="224" y="6"/>
                </a:lnTo>
                <a:lnTo>
                  <a:pt x="244" y="12"/>
                </a:lnTo>
                <a:lnTo>
                  <a:pt x="262" y="18"/>
                </a:lnTo>
                <a:lnTo>
                  <a:pt x="274" y="26"/>
                </a:lnTo>
                <a:lnTo>
                  <a:pt x="284" y="34"/>
                </a:lnTo>
                <a:lnTo>
                  <a:pt x="286" y="38"/>
                </a:lnTo>
                <a:lnTo>
                  <a:pt x="286" y="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6" name="Group 95"/>
          <p:cNvGrpSpPr>
            <a:grpSpLocks/>
          </p:cNvGrpSpPr>
          <p:nvPr/>
        </p:nvGrpSpPr>
        <p:grpSpPr bwMode="auto">
          <a:xfrm>
            <a:off x="3887788" y="304800"/>
            <a:ext cx="1103312" cy="2393950"/>
            <a:chOff x="2449" y="192"/>
            <a:chExt cx="695" cy="1508"/>
          </a:xfrm>
        </p:grpSpPr>
        <p:sp>
          <p:nvSpPr>
            <p:cNvPr id="7177" name="Freeform 20"/>
            <p:cNvSpPr>
              <a:spLocks/>
            </p:cNvSpPr>
            <p:nvPr/>
          </p:nvSpPr>
          <p:spPr bwMode="auto">
            <a:xfrm>
              <a:off x="2449" y="196"/>
              <a:ext cx="695" cy="1504"/>
            </a:xfrm>
            <a:custGeom>
              <a:avLst/>
              <a:gdLst>
                <a:gd name="T0" fmla="*/ 5 w 292"/>
                <a:gd name="T1" fmla="*/ 119 h 632"/>
                <a:gd name="T2" fmla="*/ 5 w 292"/>
                <a:gd name="T3" fmla="*/ 1375 h 632"/>
                <a:gd name="T4" fmla="*/ 371 w 292"/>
                <a:gd name="T5" fmla="*/ 1504 h 632"/>
                <a:gd name="T6" fmla="*/ 690 w 292"/>
                <a:gd name="T7" fmla="*/ 1375 h 632"/>
                <a:gd name="T8" fmla="*/ 690 w 292"/>
                <a:gd name="T9" fmla="*/ 119 h 632"/>
                <a:gd name="T10" fmla="*/ 352 w 292"/>
                <a:gd name="T11" fmla="*/ 0 h 632"/>
                <a:gd name="T12" fmla="*/ 5 w 292"/>
                <a:gd name="T13" fmla="*/ 119 h 6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2" h="632">
                  <a:moveTo>
                    <a:pt x="2" y="50"/>
                  </a:moveTo>
                  <a:cubicBezTo>
                    <a:pt x="2" y="314"/>
                    <a:pt x="2" y="578"/>
                    <a:pt x="2" y="578"/>
                  </a:cubicBezTo>
                  <a:cubicBezTo>
                    <a:pt x="0" y="578"/>
                    <a:pt x="64" y="632"/>
                    <a:pt x="156" y="632"/>
                  </a:cubicBezTo>
                  <a:cubicBezTo>
                    <a:pt x="248" y="632"/>
                    <a:pt x="288" y="584"/>
                    <a:pt x="290" y="578"/>
                  </a:cubicBezTo>
                  <a:cubicBezTo>
                    <a:pt x="292" y="466"/>
                    <a:pt x="290" y="50"/>
                    <a:pt x="290" y="50"/>
                  </a:cubicBezTo>
                  <a:cubicBezTo>
                    <a:pt x="288" y="10"/>
                    <a:pt x="196" y="0"/>
                    <a:pt x="148" y="0"/>
                  </a:cubicBezTo>
                  <a:cubicBezTo>
                    <a:pt x="100" y="0"/>
                    <a:pt x="10" y="8"/>
                    <a:pt x="2" y="5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75"/>
            <p:cNvSpPr>
              <a:spLocks/>
            </p:cNvSpPr>
            <p:nvPr/>
          </p:nvSpPr>
          <p:spPr bwMode="auto">
            <a:xfrm>
              <a:off x="2452" y="192"/>
              <a:ext cx="684" cy="170"/>
            </a:xfrm>
            <a:custGeom>
              <a:avLst/>
              <a:gdLst>
                <a:gd name="T0" fmla="*/ 348 w 684"/>
                <a:gd name="T1" fmla="*/ 170 h 170"/>
                <a:gd name="T2" fmla="*/ 2 w 684"/>
                <a:gd name="T3" fmla="*/ 110 h 170"/>
                <a:gd name="T4" fmla="*/ 351 w 684"/>
                <a:gd name="T5" fmla="*/ 4 h 170"/>
                <a:gd name="T6" fmla="*/ 684 w 684"/>
                <a:gd name="T7" fmla="*/ 110 h 170"/>
                <a:gd name="T8" fmla="*/ 348 w 684"/>
                <a:gd name="T9" fmla="*/ 170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4" h="170">
                  <a:moveTo>
                    <a:pt x="348" y="170"/>
                  </a:moveTo>
                  <a:cubicBezTo>
                    <a:pt x="176" y="170"/>
                    <a:pt x="0" y="132"/>
                    <a:pt x="2" y="110"/>
                  </a:cubicBezTo>
                  <a:cubicBezTo>
                    <a:pt x="4" y="88"/>
                    <a:pt x="68" y="8"/>
                    <a:pt x="351" y="4"/>
                  </a:cubicBezTo>
                  <a:cubicBezTo>
                    <a:pt x="634" y="0"/>
                    <a:pt x="684" y="85"/>
                    <a:pt x="684" y="110"/>
                  </a:cubicBezTo>
                  <a:cubicBezTo>
                    <a:pt x="684" y="135"/>
                    <a:pt x="520" y="170"/>
                    <a:pt x="348" y="17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425450" y="430213"/>
            <a:ext cx="1265238" cy="1112837"/>
            <a:chOff x="350" y="310"/>
            <a:chExt cx="796" cy="700"/>
          </a:xfrm>
        </p:grpSpPr>
        <p:sp>
          <p:nvSpPr>
            <p:cNvPr id="9337" name="Freeform 3"/>
            <p:cNvSpPr>
              <a:spLocks/>
            </p:cNvSpPr>
            <p:nvPr/>
          </p:nvSpPr>
          <p:spPr bwMode="auto">
            <a:xfrm>
              <a:off x="350" y="310"/>
              <a:ext cx="614" cy="700"/>
            </a:xfrm>
            <a:custGeom>
              <a:avLst/>
              <a:gdLst>
                <a:gd name="T0" fmla="*/ 182 w 614"/>
                <a:gd name="T1" fmla="*/ 692 h 700"/>
                <a:gd name="T2" fmla="*/ 0 w 614"/>
                <a:gd name="T3" fmla="*/ 380 h 700"/>
                <a:gd name="T4" fmla="*/ 172 w 614"/>
                <a:gd name="T5" fmla="*/ 34 h 700"/>
                <a:gd name="T6" fmla="*/ 526 w 614"/>
                <a:gd name="T7" fmla="*/ 0 h 700"/>
                <a:gd name="T8" fmla="*/ 614 w 614"/>
                <a:gd name="T9" fmla="*/ 8 h 700"/>
                <a:gd name="T10" fmla="*/ 270 w 614"/>
                <a:gd name="T11" fmla="*/ 700 h 700"/>
                <a:gd name="T12" fmla="*/ 182 w 614"/>
                <a:gd name="T13" fmla="*/ 692 h 7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14" h="700">
                  <a:moveTo>
                    <a:pt x="182" y="692"/>
                  </a:moveTo>
                  <a:lnTo>
                    <a:pt x="0" y="380"/>
                  </a:lnTo>
                  <a:lnTo>
                    <a:pt x="172" y="34"/>
                  </a:lnTo>
                  <a:lnTo>
                    <a:pt x="526" y="0"/>
                  </a:lnTo>
                  <a:lnTo>
                    <a:pt x="614" y="8"/>
                  </a:lnTo>
                  <a:lnTo>
                    <a:pt x="270" y="700"/>
                  </a:lnTo>
                  <a:lnTo>
                    <a:pt x="182" y="692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18900000" scaled="1"/>
            </a:gra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38" name="Freeform 4"/>
            <p:cNvSpPr>
              <a:spLocks/>
            </p:cNvSpPr>
            <p:nvPr/>
          </p:nvSpPr>
          <p:spPr bwMode="auto">
            <a:xfrm>
              <a:off x="438" y="318"/>
              <a:ext cx="708" cy="692"/>
            </a:xfrm>
            <a:custGeom>
              <a:avLst/>
              <a:gdLst>
                <a:gd name="T0" fmla="*/ 182 w 708"/>
                <a:gd name="T1" fmla="*/ 692 h 692"/>
                <a:gd name="T2" fmla="*/ 0 w 708"/>
                <a:gd name="T3" fmla="*/ 380 h 692"/>
                <a:gd name="T4" fmla="*/ 172 w 708"/>
                <a:gd name="T5" fmla="*/ 34 h 692"/>
                <a:gd name="T6" fmla="*/ 526 w 708"/>
                <a:gd name="T7" fmla="*/ 0 h 692"/>
                <a:gd name="T8" fmla="*/ 708 w 708"/>
                <a:gd name="T9" fmla="*/ 312 h 692"/>
                <a:gd name="T10" fmla="*/ 536 w 708"/>
                <a:gd name="T11" fmla="*/ 658 h 692"/>
                <a:gd name="T12" fmla="*/ 182 w 708"/>
                <a:gd name="T13" fmla="*/ 692 h 6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08" h="692">
                  <a:moveTo>
                    <a:pt x="182" y="692"/>
                  </a:moveTo>
                  <a:lnTo>
                    <a:pt x="0" y="380"/>
                  </a:lnTo>
                  <a:lnTo>
                    <a:pt x="172" y="34"/>
                  </a:lnTo>
                  <a:lnTo>
                    <a:pt x="526" y="0"/>
                  </a:lnTo>
                  <a:lnTo>
                    <a:pt x="708" y="312"/>
                  </a:lnTo>
                  <a:lnTo>
                    <a:pt x="536" y="658"/>
                  </a:lnTo>
                  <a:lnTo>
                    <a:pt x="182" y="69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2700000" scaled="1"/>
            </a:gra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39" name="Line 5"/>
            <p:cNvSpPr>
              <a:spLocks noChangeShapeType="1"/>
            </p:cNvSpPr>
            <p:nvPr/>
          </p:nvSpPr>
          <p:spPr bwMode="auto">
            <a:xfrm>
              <a:off x="522" y="344"/>
              <a:ext cx="88" cy="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0" name="Line 6"/>
            <p:cNvSpPr>
              <a:spLocks noChangeShapeType="1"/>
            </p:cNvSpPr>
            <p:nvPr/>
          </p:nvSpPr>
          <p:spPr bwMode="auto">
            <a:xfrm>
              <a:off x="350" y="690"/>
              <a:ext cx="88" cy="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19" name="Freeform 7"/>
          <p:cNvSpPr>
            <a:spLocks/>
          </p:cNvSpPr>
          <p:nvPr/>
        </p:nvSpPr>
        <p:spPr bwMode="auto">
          <a:xfrm>
            <a:off x="3676650" y="334963"/>
            <a:ext cx="1325563" cy="1320800"/>
          </a:xfrm>
          <a:custGeom>
            <a:avLst/>
            <a:gdLst>
              <a:gd name="T0" fmla="*/ 665075 w 578"/>
              <a:gd name="T1" fmla="*/ 0 h 576"/>
              <a:gd name="T2" fmla="*/ 0 w 578"/>
              <a:gd name="T3" fmla="*/ 825500 h 576"/>
              <a:gd name="T4" fmla="*/ 495366 w 578"/>
              <a:gd name="T5" fmla="*/ 1320800 h 576"/>
              <a:gd name="T6" fmla="*/ 1325563 w 578"/>
              <a:gd name="T7" fmla="*/ 995186 h 576"/>
              <a:gd name="T8" fmla="*/ 665075 w 578"/>
              <a:gd name="T9" fmla="*/ 0 h 576"/>
              <a:gd name="T10" fmla="*/ 495366 w 578"/>
              <a:gd name="T11" fmla="*/ 132080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8" h="576">
                <a:moveTo>
                  <a:pt x="290" y="0"/>
                </a:moveTo>
                <a:lnTo>
                  <a:pt x="0" y="360"/>
                </a:lnTo>
                <a:lnTo>
                  <a:pt x="216" y="576"/>
                </a:lnTo>
                <a:lnTo>
                  <a:pt x="578" y="434"/>
                </a:lnTo>
                <a:lnTo>
                  <a:pt x="290" y="0"/>
                </a:lnTo>
                <a:lnTo>
                  <a:pt x="216" y="57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tx1"/>
              </a:gs>
            </a:gsLst>
            <a:lin ang="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608" name="Freeform 8"/>
          <p:cNvSpPr>
            <a:spLocks/>
          </p:cNvSpPr>
          <p:nvPr/>
        </p:nvSpPr>
        <p:spPr bwMode="auto">
          <a:xfrm>
            <a:off x="7407275" y="212725"/>
            <a:ext cx="1119188" cy="1389063"/>
          </a:xfrm>
          <a:custGeom>
            <a:avLst/>
            <a:gdLst>
              <a:gd name="T0" fmla="*/ 613 w 1182"/>
              <a:gd name="T1" fmla="*/ 0 h 1466"/>
              <a:gd name="T2" fmla="*/ 613 w 1182"/>
              <a:gd name="T3" fmla="*/ 0 h 1466"/>
              <a:gd name="T4" fmla="*/ 43 w 1182"/>
              <a:gd name="T5" fmla="*/ 1113 h 1466"/>
              <a:gd name="T6" fmla="*/ 613 w 1182"/>
              <a:gd name="T7" fmla="*/ 1466 h 1466"/>
              <a:gd name="T8" fmla="*/ 1182 w 1182"/>
              <a:gd name="T9" fmla="*/ 1113 h 1466"/>
              <a:gd name="T10" fmla="*/ 613 w 1182"/>
              <a:gd name="T11" fmla="*/ 0 h 1466"/>
              <a:gd name="T12" fmla="*/ 613 w 1182"/>
              <a:gd name="T13" fmla="*/ 0 h 1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82" h="1466">
                <a:moveTo>
                  <a:pt x="613" y="0"/>
                </a:moveTo>
                <a:lnTo>
                  <a:pt x="613" y="0"/>
                </a:lnTo>
                <a:lnTo>
                  <a:pt x="43" y="1113"/>
                </a:lnTo>
                <a:cubicBezTo>
                  <a:pt x="0" y="1279"/>
                  <a:pt x="277" y="1466"/>
                  <a:pt x="613" y="1466"/>
                </a:cubicBezTo>
                <a:cubicBezTo>
                  <a:pt x="949" y="1466"/>
                  <a:pt x="1173" y="1376"/>
                  <a:pt x="1182" y="1113"/>
                </a:cubicBezTo>
                <a:cubicBezTo>
                  <a:pt x="897" y="556"/>
                  <a:pt x="613" y="0"/>
                  <a:pt x="613" y="0"/>
                </a:cubicBezTo>
                <a:lnTo>
                  <a:pt x="613" y="0"/>
                </a:lnTo>
                <a:close/>
              </a:path>
            </a:pathLst>
          </a:custGeom>
          <a:gradFill rotWithShape="0">
            <a:gsLst>
              <a:gs pos="0">
                <a:schemeClr val="tx2"/>
              </a:gs>
              <a:gs pos="50000">
                <a:schemeClr val="accent2"/>
              </a:gs>
              <a:gs pos="100000">
                <a:schemeClr val="tx2"/>
              </a:gs>
            </a:gsLst>
            <a:lin ang="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grpSp>
        <p:nvGrpSpPr>
          <p:cNvPr id="9221" name="Group 9"/>
          <p:cNvGrpSpPr>
            <a:grpSpLocks/>
          </p:cNvGrpSpPr>
          <p:nvPr/>
        </p:nvGrpSpPr>
        <p:grpSpPr bwMode="auto">
          <a:xfrm>
            <a:off x="484188" y="2116138"/>
            <a:ext cx="1704975" cy="1263650"/>
            <a:chOff x="2256" y="1818"/>
            <a:chExt cx="1043" cy="773"/>
          </a:xfrm>
        </p:grpSpPr>
        <p:sp>
          <p:nvSpPr>
            <p:cNvPr id="9335" name="Freeform 10"/>
            <p:cNvSpPr>
              <a:spLocks/>
            </p:cNvSpPr>
            <p:nvPr/>
          </p:nvSpPr>
          <p:spPr bwMode="auto">
            <a:xfrm>
              <a:off x="2256" y="1818"/>
              <a:ext cx="1043" cy="773"/>
            </a:xfrm>
            <a:custGeom>
              <a:avLst/>
              <a:gdLst>
                <a:gd name="T0" fmla="*/ 172 w 1043"/>
                <a:gd name="T1" fmla="*/ 0 h 773"/>
                <a:gd name="T2" fmla="*/ 817 w 1043"/>
                <a:gd name="T3" fmla="*/ 212 h 773"/>
                <a:gd name="T4" fmla="*/ 1043 w 1043"/>
                <a:gd name="T5" fmla="*/ 631 h 773"/>
                <a:gd name="T6" fmla="*/ 661 w 1043"/>
                <a:gd name="T7" fmla="*/ 773 h 773"/>
                <a:gd name="T8" fmla="*/ 0 w 1043"/>
                <a:gd name="T9" fmla="*/ 517 h 773"/>
                <a:gd name="T10" fmla="*/ 172 w 1043"/>
                <a:gd name="T11" fmla="*/ 0 h 7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3" h="773">
                  <a:moveTo>
                    <a:pt x="172" y="0"/>
                  </a:moveTo>
                  <a:lnTo>
                    <a:pt x="817" y="212"/>
                  </a:lnTo>
                  <a:lnTo>
                    <a:pt x="1043" y="631"/>
                  </a:lnTo>
                  <a:lnTo>
                    <a:pt x="661" y="773"/>
                  </a:lnTo>
                  <a:lnTo>
                    <a:pt x="0" y="517"/>
                  </a:lnTo>
                  <a:lnTo>
                    <a:pt x="17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18900000" scaled="1"/>
            </a:gra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36" name="Freeform 11"/>
            <p:cNvSpPr>
              <a:spLocks/>
            </p:cNvSpPr>
            <p:nvPr/>
          </p:nvSpPr>
          <p:spPr bwMode="auto">
            <a:xfrm>
              <a:off x="2917" y="2030"/>
              <a:ext cx="382" cy="561"/>
            </a:xfrm>
            <a:custGeom>
              <a:avLst/>
              <a:gdLst>
                <a:gd name="T0" fmla="*/ 0 w 382"/>
                <a:gd name="T1" fmla="*/ 561 h 561"/>
                <a:gd name="T2" fmla="*/ 156 w 382"/>
                <a:gd name="T3" fmla="*/ 0 h 561"/>
                <a:gd name="T4" fmla="*/ 382 w 382"/>
                <a:gd name="T5" fmla="*/ 419 h 561"/>
                <a:gd name="T6" fmla="*/ 0 w 382"/>
                <a:gd name="T7" fmla="*/ 561 h 5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561">
                  <a:moveTo>
                    <a:pt x="0" y="561"/>
                  </a:moveTo>
                  <a:lnTo>
                    <a:pt x="156" y="0"/>
                  </a:lnTo>
                  <a:lnTo>
                    <a:pt x="382" y="419"/>
                  </a:lnTo>
                  <a:lnTo>
                    <a:pt x="0" y="5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2700000" scaled="1"/>
            </a:gra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2" name="Group 15"/>
          <p:cNvGrpSpPr>
            <a:grpSpLocks/>
          </p:cNvGrpSpPr>
          <p:nvPr/>
        </p:nvGrpSpPr>
        <p:grpSpPr bwMode="auto">
          <a:xfrm>
            <a:off x="5461000" y="315913"/>
            <a:ext cx="1417638" cy="1381125"/>
            <a:chOff x="336" y="12"/>
            <a:chExt cx="4389" cy="3821"/>
          </a:xfrm>
        </p:grpSpPr>
        <p:sp>
          <p:nvSpPr>
            <p:cNvPr id="9332" name="Freeform 16"/>
            <p:cNvSpPr>
              <a:spLocks/>
            </p:cNvSpPr>
            <p:nvPr/>
          </p:nvSpPr>
          <p:spPr bwMode="auto">
            <a:xfrm>
              <a:off x="336" y="857"/>
              <a:ext cx="2215" cy="2976"/>
            </a:xfrm>
            <a:custGeom>
              <a:avLst/>
              <a:gdLst>
                <a:gd name="T0" fmla="*/ 2215 w 430"/>
                <a:gd name="T1" fmla="*/ 2976 h 578"/>
                <a:gd name="T2" fmla="*/ 0 w 430"/>
                <a:gd name="T3" fmla="*/ 2214 h 578"/>
                <a:gd name="T4" fmla="*/ 0 w 430"/>
                <a:gd name="T5" fmla="*/ 0 h 578"/>
                <a:gd name="T6" fmla="*/ 2215 w 430"/>
                <a:gd name="T7" fmla="*/ 762 h 578"/>
                <a:gd name="T8" fmla="*/ 2215 w 430"/>
                <a:gd name="T9" fmla="*/ 2976 h 5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0" h="578">
                  <a:moveTo>
                    <a:pt x="430" y="578"/>
                  </a:moveTo>
                  <a:lnTo>
                    <a:pt x="0" y="430"/>
                  </a:lnTo>
                  <a:lnTo>
                    <a:pt x="0" y="0"/>
                  </a:lnTo>
                  <a:lnTo>
                    <a:pt x="430" y="148"/>
                  </a:lnTo>
                  <a:lnTo>
                    <a:pt x="430" y="578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33" name="Freeform 17"/>
            <p:cNvSpPr>
              <a:spLocks/>
            </p:cNvSpPr>
            <p:nvPr/>
          </p:nvSpPr>
          <p:spPr bwMode="auto">
            <a:xfrm>
              <a:off x="2551" y="661"/>
              <a:ext cx="2174" cy="3162"/>
            </a:xfrm>
            <a:custGeom>
              <a:avLst/>
              <a:gdLst>
                <a:gd name="T0" fmla="*/ 2174 w 422"/>
                <a:gd name="T1" fmla="*/ 2225 h 614"/>
                <a:gd name="T2" fmla="*/ 0 w 422"/>
                <a:gd name="T3" fmla="*/ 3162 h 614"/>
                <a:gd name="T4" fmla="*/ 0 w 422"/>
                <a:gd name="T5" fmla="*/ 948 h 614"/>
                <a:gd name="T6" fmla="*/ 2174 w 422"/>
                <a:gd name="T7" fmla="*/ 0 h 614"/>
                <a:gd name="T8" fmla="*/ 2174 w 422"/>
                <a:gd name="T9" fmla="*/ 2225 h 6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2" h="614">
                  <a:moveTo>
                    <a:pt x="422" y="432"/>
                  </a:moveTo>
                  <a:lnTo>
                    <a:pt x="0" y="614"/>
                  </a:lnTo>
                  <a:lnTo>
                    <a:pt x="0" y="184"/>
                  </a:lnTo>
                  <a:lnTo>
                    <a:pt x="422" y="0"/>
                  </a:lnTo>
                  <a:lnTo>
                    <a:pt x="422" y="43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34" name="Freeform 18"/>
            <p:cNvSpPr>
              <a:spLocks/>
            </p:cNvSpPr>
            <p:nvPr/>
          </p:nvSpPr>
          <p:spPr bwMode="auto">
            <a:xfrm>
              <a:off x="336" y="12"/>
              <a:ext cx="4389" cy="1618"/>
            </a:xfrm>
            <a:custGeom>
              <a:avLst/>
              <a:gdLst>
                <a:gd name="T0" fmla="*/ 2215 w 4389"/>
                <a:gd name="T1" fmla="*/ 0 h 1618"/>
                <a:gd name="T2" fmla="*/ 0 w 4389"/>
                <a:gd name="T3" fmla="*/ 844 h 1618"/>
                <a:gd name="T4" fmla="*/ 2214 w 4389"/>
                <a:gd name="T5" fmla="*/ 1618 h 1618"/>
                <a:gd name="T6" fmla="*/ 4389 w 4389"/>
                <a:gd name="T7" fmla="*/ 649 h 1618"/>
                <a:gd name="T8" fmla="*/ 2215 w 4389"/>
                <a:gd name="T9" fmla="*/ 0 h 16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89" h="1618">
                  <a:moveTo>
                    <a:pt x="2215" y="0"/>
                  </a:moveTo>
                  <a:lnTo>
                    <a:pt x="0" y="844"/>
                  </a:lnTo>
                  <a:lnTo>
                    <a:pt x="2214" y="1618"/>
                  </a:lnTo>
                  <a:lnTo>
                    <a:pt x="4389" y="649"/>
                  </a:lnTo>
                  <a:lnTo>
                    <a:pt x="221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3" name="Group 51"/>
          <p:cNvGrpSpPr>
            <a:grpSpLocks/>
          </p:cNvGrpSpPr>
          <p:nvPr/>
        </p:nvGrpSpPr>
        <p:grpSpPr bwMode="auto">
          <a:xfrm>
            <a:off x="2790825" y="2263775"/>
            <a:ext cx="2087563" cy="1011238"/>
            <a:chOff x="1750" y="1576"/>
            <a:chExt cx="1315" cy="637"/>
          </a:xfrm>
        </p:grpSpPr>
        <p:sp>
          <p:nvSpPr>
            <p:cNvPr id="9320" name="Freeform 20"/>
            <p:cNvSpPr>
              <a:spLocks/>
            </p:cNvSpPr>
            <p:nvPr/>
          </p:nvSpPr>
          <p:spPr bwMode="auto">
            <a:xfrm>
              <a:off x="1750" y="1576"/>
              <a:ext cx="1315" cy="637"/>
            </a:xfrm>
            <a:custGeom>
              <a:avLst/>
              <a:gdLst>
                <a:gd name="T0" fmla="*/ 195 w 1717"/>
                <a:gd name="T1" fmla="*/ 15 h 832"/>
                <a:gd name="T2" fmla="*/ 96 w 1717"/>
                <a:gd name="T3" fmla="*/ 109 h 832"/>
                <a:gd name="T4" fmla="*/ 96 w 1717"/>
                <a:gd name="T5" fmla="*/ 207 h 832"/>
                <a:gd name="T6" fmla="*/ 0 w 1717"/>
                <a:gd name="T7" fmla="*/ 207 h 832"/>
                <a:gd name="T8" fmla="*/ 0 w 1717"/>
                <a:gd name="T9" fmla="*/ 357 h 832"/>
                <a:gd name="T10" fmla="*/ 35 w 1717"/>
                <a:gd name="T11" fmla="*/ 394 h 832"/>
                <a:gd name="T12" fmla="*/ 96 w 1717"/>
                <a:gd name="T13" fmla="*/ 394 h 832"/>
                <a:gd name="T14" fmla="*/ 96 w 1717"/>
                <a:gd name="T15" fmla="*/ 596 h 832"/>
                <a:gd name="T16" fmla="*/ 133 w 1717"/>
                <a:gd name="T17" fmla="*/ 632 h 832"/>
                <a:gd name="T18" fmla="*/ 337 w 1717"/>
                <a:gd name="T19" fmla="*/ 632 h 832"/>
                <a:gd name="T20" fmla="*/ 337 w 1717"/>
                <a:gd name="T21" fmla="*/ 394 h 832"/>
                <a:gd name="T22" fmla="*/ 394 w 1717"/>
                <a:gd name="T23" fmla="*/ 394 h 832"/>
                <a:gd name="T24" fmla="*/ 394 w 1717"/>
                <a:gd name="T25" fmla="*/ 600 h 832"/>
                <a:gd name="T26" fmla="*/ 430 w 1717"/>
                <a:gd name="T27" fmla="*/ 637 h 832"/>
                <a:gd name="T28" fmla="*/ 630 w 1717"/>
                <a:gd name="T29" fmla="*/ 637 h 832"/>
                <a:gd name="T30" fmla="*/ 630 w 1717"/>
                <a:gd name="T31" fmla="*/ 389 h 832"/>
                <a:gd name="T32" fmla="*/ 694 w 1717"/>
                <a:gd name="T33" fmla="*/ 389 h 832"/>
                <a:gd name="T34" fmla="*/ 694 w 1717"/>
                <a:gd name="T35" fmla="*/ 600 h 832"/>
                <a:gd name="T36" fmla="*/ 731 w 1717"/>
                <a:gd name="T37" fmla="*/ 637 h 832"/>
                <a:gd name="T38" fmla="*/ 925 w 1717"/>
                <a:gd name="T39" fmla="*/ 637 h 832"/>
                <a:gd name="T40" fmla="*/ 925 w 1717"/>
                <a:gd name="T41" fmla="*/ 389 h 832"/>
                <a:gd name="T42" fmla="*/ 986 w 1717"/>
                <a:gd name="T43" fmla="*/ 389 h 832"/>
                <a:gd name="T44" fmla="*/ 986 w 1717"/>
                <a:gd name="T45" fmla="*/ 600 h 832"/>
                <a:gd name="T46" fmla="*/ 1023 w 1717"/>
                <a:gd name="T47" fmla="*/ 637 h 832"/>
                <a:gd name="T48" fmla="*/ 1218 w 1717"/>
                <a:gd name="T49" fmla="*/ 637 h 832"/>
                <a:gd name="T50" fmla="*/ 1218 w 1717"/>
                <a:gd name="T51" fmla="*/ 389 h 832"/>
                <a:gd name="T52" fmla="*/ 1315 w 1717"/>
                <a:gd name="T53" fmla="*/ 389 h 832"/>
                <a:gd name="T54" fmla="*/ 1315 w 1717"/>
                <a:gd name="T55" fmla="*/ 243 h 832"/>
                <a:gd name="T56" fmla="*/ 1271 w 1717"/>
                <a:gd name="T57" fmla="*/ 205 h 832"/>
                <a:gd name="T58" fmla="*/ 1218 w 1717"/>
                <a:gd name="T59" fmla="*/ 205 h 832"/>
                <a:gd name="T60" fmla="*/ 1218 w 1717"/>
                <a:gd name="T61" fmla="*/ 145 h 832"/>
                <a:gd name="T62" fmla="*/ 1086 w 1717"/>
                <a:gd name="T63" fmla="*/ 0 h 832"/>
                <a:gd name="T64" fmla="*/ 986 w 1717"/>
                <a:gd name="T65" fmla="*/ 113 h 832"/>
                <a:gd name="T66" fmla="*/ 986 w 1717"/>
                <a:gd name="T67" fmla="*/ 205 h 832"/>
                <a:gd name="T68" fmla="*/ 925 w 1717"/>
                <a:gd name="T69" fmla="*/ 205 h 832"/>
                <a:gd name="T70" fmla="*/ 925 w 1717"/>
                <a:gd name="T71" fmla="*/ 141 h 832"/>
                <a:gd name="T72" fmla="*/ 787 w 1717"/>
                <a:gd name="T73" fmla="*/ 8 h 832"/>
                <a:gd name="T74" fmla="*/ 689 w 1717"/>
                <a:gd name="T75" fmla="*/ 109 h 832"/>
                <a:gd name="T76" fmla="*/ 691 w 1717"/>
                <a:gd name="T77" fmla="*/ 205 h 832"/>
                <a:gd name="T78" fmla="*/ 630 w 1717"/>
                <a:gd name="T79" fmla="*/ 205 h 832"/>
                <a:gd name="T80" fmla="*/ 630 w 1717"/>
                <a:gd name="T81" fmla="*/ 150 h 832"/>
                <a:gd name="T82" fmla="*/ 493 w 1717"/>
                <a:gd name="T83" fmla="*/ 12 h 832"/>
                <a:gd name="T84" fmla="*/ 389 w 1717"/>
                <a:gd name="T85" fmla="*/ 113 h 832"/>
                <a:gd name="T86" fmla="*/ 389 w 1717"/>
                <a:gd name="T87" fmla="*/ 205 h 832"/>
                <a:gd name="T88" fmla="*/ 337 w 1717"/>
                <a:gd name="T89" fmla="*/ 205 h 832"/>
                <a:gd name="T90" fmla="*/ 337 w 1717"/>
                <a:gd name="T91" fmla="*/ 145 h 832"/>
                <a:gd name="T92" fmla="*/ 195 w 1717"/>
                <a:gd name="T93" fmla="*/ 15 h 8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717" h="832">
                  <a:moveTo>
                    <a:pt x="254" y="20"/>
                  </a:moveTo>
                  <a:lnTo>
                    <a:pt x="126" y="142"/>
                  </a:lnTo>
                  <a:lnTo>
                    <a:pt x="126" y="270"/>
                  </a:lnTo>
                  <a:lnTo>
                    <a:pt x="0" y="270"/>
                  </a:lnTo>
                  <a:lnTo>
                    <a:pt x="0" y="466"/>
                  </a:lnTo>
                  <a:lnTo>
                    <a:pt x="46" y="514"/>
                  </a:lnTo>
                  <a:lnTo>
                    <a:pt x="126" y="514"/>
                  </a:lnTo>
                  <a:lnTo>
                    <a:pt x="126" y="778"/>
                  </a:lnTo>
                  <a:lnTo>
                    <a:pt x="174" y="826"/>
                  </a:lnTo>
                  <a:lnTo>
                    <a:pt x="440" y="826"/>
                  </a:lnTo>
                  <a:lnTo>
                    <a:pt x="440" y="514"/>
                  </a:lnTo>
                  <a:lnTo>
                    <a:pt x="514" y="514"/>
                  </a:lnTo>
                  <a:lnTo>
                    <a:pt x="514" y="784"/>
                  </a:lnTo>
                  <a:lnTo>
                    <a:pt x="562" y="832"/>
                  </a:lnTo>
                  <a:lnTo>
                    <a:pt x="822" y="832"/>
                  </a:lnTo>
                  <a:lnTo>
                    <a:pt x="822" y="508"/>
                  </a:lnTo>
                  <a:lnTo>
                    <a:pt x="906" y="508"/>
                  </a:lnTo>
                  <a:lnTo>
                    <a:pt x="906" y="784"/>
                  </a:lnTo>
                  <a:lnTo>
                    <a:pt x="954" y="832"/>
                  </a:lnTo>
                  <a:lnTo>
                    <a:pt x="1208" y="832"/>
                  </a:lnTo>
                  <a:lnTo>
                    <a:pt x="1208" y="508"/>
                  </a:lnTo>
                  <a:lnTo>
                    <a:pt x="1288" y="508"/>
                  </a:lnTo>
                  <a:lnTo>
                    <a:pt x="1288" y="784"/>
                  </a:lnTo>
                  <a:lnTo>
                    <a:pt x="1336" y="832"/>
                  </a:lnTo>
                  <a:lnTo>
                    <a:pt x="1590" y="832"/>
                  </a:lnTo>
                  <a:lnTo>
                    <a:pt x="1590" y="508"/>
                  </a:lnTo>
                  <a:lnTo>
                    <a:pt x="1717" y="508"/>
                  </a:lnTo>
                  <a:lnTo>
                    <a:pt x="1717" y="318"/>
                  </a:lnTo>
                  <a:lnTo>
                    <a:pt x="1660" y="268"/>
                  </a:lnTo>
                  <a:lnTo>
                    <a:pt x="1590" y="268"/>
                  </a:lnTo>
                  <a:lnTo>
                    <a:pt x="1590" y="190"/>
                  </a:lnTo>
                  <a:lnTo>
                    <a:pt x="1418" y="0"/>
                  </a:lnTo>
                  <a:lnTo>
                    <a:pt x="1288" y="148"/>
                  </a:lnTo>
                  <a:lnTo>
                    <a:pt x="1288" y="268"/>
                  </a:lnTo>
                  <a:lnTo>
                    <a:pt x="1208" y="268"/>
                  </a:lnTo>
                  <a:lnTo>
                    <a:pt x="1208" y="184"/>
                  </a:lnTo>
                  <a:lnTo>
                    <a:pt x="1028" y="10"/>
                  </a:lnTo>
                  <a:lnTo>
                    <a:pt x="900" y="142"/>
                  </a:lnTo>
                  <a:lnTo>
                    <a:pt x="902" y="268"/>
                  </a:lnTo>
                  <a:lnTo>
                    <a:pt x="822" y="268"/>
                  </a:lnTo>
                  <a:lnTo>
                    <a:pt x="822" y="196"/>
                  </a:lnTo>
                  <a:lnTo>
                    <a:pt x="644" y="16"/>
                  </a:lnTo>
                  <a:lnTo>
                    <a:pt x="508" y="148"/>
                  </a:lnTo>
                  <a:lnTo>
                    <a:pt x="508" y="268"/>
                  </a:lnTo>
                  <a:lnTo>
                    <a:pt x="440" y="268"/>
                  </a:lnTo>
                  <a:lnTo>
                    <a:pt x="440" y="190"/>
                  </a:lnTo>
                  <a:lnTo>
                    <a:pt x="254" y="20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21" name="Freeform 21"/>
            <p:cNvSpPr>
              <a:spLocks/>
            </p:cNvSpPr>
            <p:nvPr/>
          </p:nvSpPr>
          <p:spPr bwMode="auto">
            <a:xfrm>
              <a:off x="1787" y="1616"/>
              <a:ext cx="1278" cy="597"/>
            </a:xfrm>
            <a:custGeom>
              <a:avLst/>
              <a:gdLst>
                <a:gd name="T0" fmla="*/ 194 w 1669"/>
                <a:gd name="T1" fmla="*/ 9 h 780"/>
                <a:gd name="T2" fmla="*/ 96 w 1669"/>
                <a:gd name="T3" fmla="*/ 106 h 780"/>
                <a:gd name="T4" fmla="*/ 96 w 1669"/>
                <a:gd name="T5" fmla="*/ 204 h 780"/>
                <a:gd name="T6" fmla="*/ 0 w 1669"/>
                <a:gd name="T7" fmla="*/ 204 h 780"/>
                <a:gd name="T8" fmla="*/ 0 w 1669"/>
                <a:gd name="T9" fmla="*/ 354 h 780"/>
                <a:gd name="T10" fmla="*/ 96 w 1669"/>
                <a:gd name="T11" fmla="*/ 354 h 780"/>
                <a:gd name="T12" fmla="*/ 96 w 1669"/>
                <a:gd name="T13" fmla="*/ 592 h 780"/>
                <a:gd name="T14" fmla="*/ 300 w 1669"/>
                <a:gd name="T15" fmla="*/ 592 h 780"/>
                <a:gd name="T16" fmla="*/ 300 w 1669"/>
                <a:gd name="T17" fmla="*/ 354 h 780"/>
                <a:gd name="T18" fmla="*/ 394 w 1669"/>
                <a:gd name="T19" fmla="*/ 354 h 780"/>
                <a:gd name="T20" fmla="*/ 394 w 1669"/>
                <a:gd name="T21" fmla="*/ 597 h 780"/>
                <a:gd name="T22" fmla="*/ 593 w 1669"/>
                <a:gd name="T23" fmla="*/ 597 h 780"/>
                <a:gd name="T24" fmla="*/ 593 w 1669"/>
                <a:gd name="T25" fmla="*/ 349 h 780"/>
                <a:gd name="T26" fmla="*/ 694 w 1669"/>
                <a:gd name="T27" fmla="*/ 349 h 780"/>
                <a:gd name="T28" fmla="*/ 694 w 1669"/>
                <a:gd name="T29" fmla="*/ 597 h 780"/>
                <a:gd name="T30" fmla="*/ 888 w 1669"/>
                <a:gd name="T31" fmla="*/ 597 h 780"/>
                <a:gd name="T32" fmla="*/ 888 w 1669"/>
                <a:gd name="T33" fmla="*/ 349 h 780"/>
                <a:gd name="T34" fmla="*/ 986 w 1669"/>
                <a:gd name="T35" fmla="*/ 349 h 780"/>
                <a:gd name="T36" fmla="*/ 986 w 1669"/>
                <a:gd name="T37" fmla="*/ 597 h 780"/>
                <a:gd name="T38" fmla="*/ 1181 w 1669"/>
                <a:gd name="T39" fmla="*/ 597 h 780"/>
                <a:gd name="T40" fmla="*/ 1181 w 1669"/>
                <a:gd name="T41" fmla="*/ 349 h 780"/>
                <a:gd name="T42" fmla="*/ 1278 w 1669"/>
                <a:gd name="T43" fmla="*/ 349 h 780"/>
                <a:gd name="T44" fmla="*/ 1278 w 1669"/>
                <a:gd name="T45" fmla="*/ 204 h 780"/>
                <a:gd name="T46" fmla="*/ 1181 w 1669"/>
                <a:gd name="T47" fmla="*/ 204 h 780"/>
                <a:gd name="T48" fmla="*/ 1181 w 1669"/>
                <a:gd name="T49" fmla="*/ 106 h 780"/>
                <a:gd name="T50" fmla="*/ 1083 w 1669"/>
                <a:gd name="T51" fmla="*/ 0 h 780"/>
                <a:gd name="T52" fmla="*/ 986 w 1669"/>
                <a:gd name="T53" fmla="*/ 110 h 780"/>
                <a:gd name="T54" fmla="*/ 986 w 1669"/>
                <a:gd name="T55" fmla="*/ 204 h 780"/>
                <a:gd name="T56" fmla="*/ 888 w 1669"/>
                <a:gd name="T57" fmla="*/ 204 h 780"/>
                <a:gd name="T58" fmla="*/ 888 w 1669"/>
                <a:gd name="T59" fmla="*/ 101 h 780"/>
                <a:gd name="T60" fmla="*/ 787 w 1669"/>
                <a:gd name="T61" fmla="*/ 5 h 780"/>
                <a:gd name="T62" fmla="*/ 689 w 1669"/>
                <a:gd name="T63" fmla="*/ 106 h 780"/>
                <a:gd name="T64" fmla="*/ 689 w 1669"/>
                <a:gd name="T65" fmla="*/ 204 h 780"/>
                <a:gd name="T66" fmla="*/ 593 w 1669"/>
                <a:gd name="T67" fmla="*/ 204 h 780"/>
                <a:gd name="T68" fmla="*/ 593 w 1669"/>
                <a:gd name="T69" fmla="*/ 110 h 780"/>
                <a:gd name="T70" fmla="*/ 490 w 1669"/>
                <a:gd name="T71" fmla="*/ 9 h 780"/>
                <a:gd name="T72" fmla="*/ 389 w 1669"/>
                <a:gd name="T73" fmla="*/ 110 h 780"/>
                <a:gd name="T74" fmla="*/ 389 w 1669"/>
                <a:gd name="T75" fmla="*/ 204 h 780"/>
                <a:gd name="T76" fmla="*/ 300 w 1669"/>
                <a:gd name="T77" fmla="*/ 204 h 780"/>
                <a:gd name="T78" fmla="*/ 300 w 1669"/>
                <a:gd name="T79" fmla="*/ 106 h 780"/>
                <a:gd name="T80" fmla="*/ 194 w 1669"/>
                <a:gd name="T81" fmla="*/ 9 h 7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669" h="780">
                  <a:moveTo>
                    <a:pt x="254" y="12"/>
                  </a:moveTo>
                  <a:lnTo>
                    <a:pt x="126" y="138"/>
                  </a:lnTo>
                  <a:lnTo>
                    <a:pt x="126" y="266"/>
                  </a:lnTo>
                  <a:lnTo>
                    <a:pt x="0" y="266"/>
                  </a:lnTo>
                  <a:lnTo>
                    <a:pt x="0" y="462"/>
                  </a:lnTo>
                  <a:lnTo>
                    <a:pt x="126" y="462"/>
                  </a:lnTo>
                  <a:lnTo>
                    <a:pt x="126" y="774"/>
                  </a:lnTo>
                  <a:lnTo>
                    <a:pt x="392" y="774"/>
                  </a:lnTo>
                  <a:lnTo>
                    <a:pt x="392" y="462"/>
                  </a:lnTo>
                  <a:lnTo>
                    <a:pt x="514" y="462"/>
                  </a:lnTo>
                  <a:lnTo>
                    <a:pt x="514" y="780"/>
                  </a:lnTo>
                  <a:lnTo>
                    <a:pt x="774" y="780"/>
                  </a:lnTo>
                  <a:lnTo>
                    <a:pt x="774" y="456"/>
                  </a:lnTo>
                  <a:lnTo>
                    <a:pt x="906" y="456"/>
                  </a:lnTo>
                  <a:lnTo>
                    <a:pt x="906" y="780"/>
                  </a:lnTo>
                  <a:lnTo>
                    <a:pt x="1160" y="780"/>
                  </a:lnTo>
                  <a:lnTo>
                    <a:pt x="1160" y="456"/>
                  </a:lnTo>
                  <a:lnTo>
                    <a:pt x="1288" y="456"/>
                  </a:lnTo>
                  <a:lnTo>
                    <a:pt x="1288" y="780"/>
                  </a:lnTo>
                  <a:lnTo>
                    <a:pt x="1542" y="780"/>
                  </a:lnTo>
                  <a:lnTo>
                    <a:pt x="1542" y="456"/>
                  </a:lnTo>
                  <a:lnTo>
                    <a:pt x="1669" y="456"/>
                  </a:lnTo>
                  <a:lnTo>
                    <a:pt x="1669" y="266"/>
                  </a:lnTo>
                  <a:lnTo>
                    <a:pt x="1542" y="266"/>
                  </a:lnTo>
                  <a:lnTo>
                    <a:pt x="1542" y="138"/>
                  </a:lnTo>
                  <a:lnTo>
                    <a:pt x="1414" y="0"/>
                  </a:lnTo>
                  <a:lnTo>
                    <a:pt x="1288" y="144"/>
                  </a:lnTo>
                  <a:lnTo>
                    <a:pt x="1288" y="266"/>
                  </a:lnTo>
                  <a:lnTo>
                    <a:pt x="1160" y="266"/>
                  </a:lnTo>
                  <a:lnTo>
                    <a:pt x="1160" y="132"/>
                  </a:lnTo>
                  <a:lnTo>
                    <a:pt x="1028" y="6"/>
                  </a:lnTo>
                  <a:lnTo>
                    <a:pt x="900" y="138"/>
                  </a:lnTo>
                  <a:lnTo>
                    <a:pt x="900" y="266"/>
                  </a:lnTo>
                  <a:lnTo>
                    <a:pt x="774" y="266"/>
                  </a:lnTo>
                  <a:lnTo>
                    <a:pt x="774" y="144"/>
                  </a:lnTo>
                  <a:lnTo>
                    <a:pt x="640" y="12"/>
                  </a:lnTo>
                  <a:lnTo>
                    <a:pt x="508" y="144"/>
                  </a:lnTo>
                  <a:lnTo>
                    <a:pt x="508" y="266"/>
                  </a:lnTo>
                  <a:lnTo>
                    <a:pt x="392" y="266"/>
                  </a:lnTo>
                  <a:lnTo>
                    <a:pt x="392" y="138"/>
                  </a:lnTo>
                  <a:lnTo>
                    <a:pt x="254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54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22" name="Freeform 23"/>
            <p:cNvSpPr>
              <a:spLocks/>
            </p:cNvSpPr>
            <p:nvPr/>
          </p:nvSpPr>
          <p:spPr bwMode="auto">
            <a:xfrm>
              <a:off x="1842" y="1778"/>
              <a:ext cx="42" cy="45"/>
            </a:xfrm>
            <a:custGeom>
              <a:avLst/>
              <a:gdLst>
                <a:gd name="T0" fmla="*/ 0 w 48"/>
                <a:gd name="T1" fmla="*/ 0 h 48"/>
                <a:gd name="T2" fmla="*/ 42 w 48"/>
                <a:gd name="T3" fmla="*/ 45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23" name="Line 24"/>
            <p:cNvSpPr>
              <a:spLocks noChangeShapeType="1"/>
            </p:cNvSpPr>
            <p:nvPr/>
          </p:nvSpPr>
          <p:spPr bwMode="auto">
            <a:xfrm>
              <a:off x="1846" y="1685"/>
              <a:ext cx="37" cy="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4" name="Freeform 26"/>
            <p:cNvSpPr>
              <a:spLocks/>
            </p:cNvSpPr>
            <p:nvPr/>
          </p:nvSpPr>
          <p:spPr bwMode="auto">
            <a:xfrm>
              <a:off x="1753" y="1786"/>
              <a:ext cx="37" cy="37"/>
            </a:xfrm>
            <a:custGeom>
              <a:avLst/>
              <a:gdLst>
                <a:gd name="T0" fmla="*/ 0 w 48"/>
                <a:gd name="T1" fmla="*/ 0 h 48"/>
                <a:gd name="T2" fmla="*/ 37 w 48"/>
                <a:gd name="T3" fmla="*/ 37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25" name="Line 28"/>
            <p:cNvSpPr>
              <a:spLocks noChangeShapeType="1"/>
            </p:cNvSpPr>
            <p:nvPr/>
          </p:nvSpPr>
          <p:spPr bwMode="auto">
            <a:xfrm>
              <a:off x="1750" y="1783"/>
              <a:ext cx="37" cy="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6" name="Line 29"/>
            <p:cNvSpPr>
              <a:spLocks noChangeShapeType="1"/>
            </p:cNvSpPr>
            <p:nvPr/>
          </p:nvSpPr>
          <p:spPr bwMode="auto">
            <a:xfrm>
              <a:off x="2139" y="1687"/>
              <a:ext cx="37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7" name="Freeform 30"/>
            <p:cNvSpPr>
              <a:spLocks/>
            </p:cNvSpPr>
            <p:nvPr/>
          </p:nvSpPr>
          <p:spPr bwMode="auto">
            <a:xfrm>
              <a:off x="2438" y="1683"/>
              <a:ext cx="40" cy="43"/>
            </a:xfrm>
            <a:custGeom>
              <a:avLst/>
              <a:gdLst>
                <a:gd name="T0" fmla="*/ 0 w 46"/>
                <a:gd name="T1" fmla="*/ 0 h 46"/>
                <a:gd name="T2" fmla="*/ 40 w 46"/>
                <a:gd name="T3" fmla="*/ 43 h 46"/>
                <a:gd name="T4" fmla="*/ 0 w 46"/>
                <a:gd name="T5" fmla="*/ 0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46">
                  <a:moveTo>
                    <a:pt x="0" y="0"/>
                  </a:moveTo>
                  <a:lnTo>
                    <a:pt x="46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28" name="Freeform 31"/>
            <p:cNvSpPr>
              <a:spLocks/>
            </p:cNvSpPr>
            <p:nvPr/>
          </p:nvSpPr>
          <p:spPr bwMode="auto">
            <a:xfrm>
              <a:off x="2734" y="1686"/>
              <a:ext cx="42" cy="43"/>
            </a:xfrm>
            <a:custGeom>
              <a:avLst/>
              <a:gdLst>
                <a:gd name="T0" fmla="*/ 0 w 48"/>
                <a:gd name="T1" fmla="*/ 0 h 48"/>
                <a:gd name="T2" fmla="*/ 42 w 48"/>
                <a:gd name="T3" fmla="*/ 43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29" name="Freeform 35"/>
            <p:cNvSpPr>
              <a:spLocks/>
            </p:cNvSpPr>
            <p:nvPr/>
          </p:nvSpPr>
          <p:spPr bwMode="auto">
            <a:xfrm>
              <a:off x="2436" y="1778"/>
              <a:ext cx="41" cy="45"/>
            </a:xfrm>
            <a:custGeom>
              <a:avLst/>
              <a:gdLst>
                <a:gd name="T0" fmla="*/ 0 w 46"/>
                <a:gd name="T1" fmla="*/ 0 h 50"/>
                <a:gd name="T2" fmla="*/ 41 w 46"/>
                <a:gd name="T3" fmla="*/ 45 h 50"/>
                <a:gd name="T4" fmla="*/ 0 w 46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50">
                  <a:moveTo>
                    <a:pt x="0" y="0"/>
                  </a:moveTo>
                  <a:lnTo>
                    <a:pt x="46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30" name="Line 36"/>
            <p:cNvSpPr>
              <a:spLocks noChangeShapeType="1"/>
            </p:cNvSpPr>
            <p:nvPr/>
          </p:nvSpPr>
          <p:spPr bwMode="auto">
            <a:xfrm>
              <a:off x="2137" y="1781"/>
              <a:ext cx="39" cy="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1" name="Freeform 38"/>
            <p:cNvSpPr>
              <a:spLocks/>
            </p:cNvSpPr>
            <p:nvPr/>
          </p:nvSpPr>
          <p:spPr bwMode="auto">
            <a:xfrm>
              <a:off x="2736" y="1780"/>
              <a:ext cx="40" cy="43"/>
            </a:xfrm>
            <a:custGeom>
              <a:avLst/>
              <a:gdLst>
                <a:gd name="T0" fmla="*/ 0 w 48"/>
                <a:gd name="T1" fmla="*/ 0 h 50"/>
                <a:gd name="T2" fmla="*/ 40 w 48"/>
                <a:gd name="T3" fmla="*/ 43 h 50"/>
                <a:gd name="T4" fmla="*/ 0 w 48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50">
                  <a:moveTo>
                    <a:pt x="0" y="0"/>
                  </a:moveTo>
                  <a:lnTo>
                    <a:pt x="48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4" name="Group 49"/>
          <p:cNvGrpSpPr>
            <a:grpSpLocks/>
          </p:cNvGrpSpPr>
          <p:nvPr/>
        </p:nvGrpSpPr>
        <p:grpSpPr bwMode="auto">
          <a:xfrm>
            <a:off x="487363" y="3846513"/>
            <a:ext cx="1668462" cy="1066800"/>
            <a:chOff x="307" y="2637"/>
            <a:chExt cx="1051" cy="672"/>
          </a:xfrm>
        </p:grpSpPr>
        <p:sp>
          <p:nvSpPr>
            <p:cNvPr id="9317" name="Freeform 41"/>
            <p:cNvSpPr>
              <a:spLocks/>
            </p:cNvSpPr>
            <p:nvPr/>
          </p:nvSpPr>
          <p:spPr bwMode="auto">
            <a:xfrm>
              <a:off x="307" y="2637"/>
              <a:ext cx="1051" cy="672"/>
            </a:xfrm>
            <a:custGeom>
              <a:avLst/>
              <a:gdLst>
                <a:gd name="T0" fmla="*/ 0 w 1226"/>
                <a:gd name="T1" fmla="*/ 175 h 784"/>
                <a:gd name="T2" fmla="*/ 0 w 1226"/>
                <a:gd name="T3" fmla="*/ 417 h 784"/>
                <a:gd name="T4" fmla="*/ 62 w 1226"/>
                <a:gd name="T5" fmla="*/ 478 h 784"/>
                <a:gd name="T6" fmla="*/ 681 w 1226"/>
                <a:gd name="T7" fmla="*/ 478 h 784"/>
                <a:gd name="T8" fmla="*/ 681 w 1226"/>
                <a:gd name="T9" fmla="*/ 610 h 784"/>
                <a:gd name="T10" fmla="*/ 741 w 1226"/>
                <a:gd name="T11" fmla="*/ 672 h 784"/>
                <a:gd name="T12" fmla="*/ 1051 w 1226"/>
                <a:gd name="T13" fmla="*/ 357 h 784"/>
                <a:gd name="T14" fmla="*/ 681 w 1226"/>
                <a:gd name="T15" fmla="*/ 0 h 784"/>
                <a:gd name="T16" fmla="*/ 681 w 1226"/>
                <a:gd name="T17" fmla="*/ 175 h 784"/>
                <a:gd name="T18" fmla="*/ 0 w 1226"/>
                <a:gd name="T19" fmla="*/ 175 h 784"/>
                <a:gd name="T20" fmla="*/ 62 w 1226"/>
                <a:gd name="T21" fmla="*/ 235 h 7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26" h="784">
                  <a:moveTo>
                    <a:pt x="0" y="204"/>
                  </a:moveTo>
                  <a:lnTo>
                    <a:pt x="0" y="486"/>
                  </a:lnTo>
                  <a:lnTo>
                    <a:pt x="72" y="558"/>
                  </a:lnTo>
                  <a:lnTo>
                    <a:pt x="794" y="558"/>
                  </a:lnTo>
                  <a:lnTo>
                    <a:pt x="794" y="712"/>
                  </a:lnTo>
                  <a:lnTo>
                    <a:pt x="864" y="784"/>
                  </a:lnTo>
                  <a:lnTo>
                    <a:pt x="1226" y="416"/>
                  </a:lnTo>
                  <a:lnTo>
                    <a:pt x="794" y="0"/>
                  </a:lnTo>
                  <a:lnTo>
                    <a:pt x="794" y="204"/>
                  </a:lnTo>
                  <a:lnTo>
                    <a:pt x="0" y="204"/>
                  </a:lnTo>
                  <a:lnTo>
                    <a:pt x="72" y="274"/>
                  </a:lnTo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18" name="Freeform 42"/>
            <p:cNvSpPr>
              <a:spLocks/>
            </p:cNvSpPr>
            <p:nvPr/>
          </p:nvSpPr>
          <p:spPr bwMode="auto">
            <a:xfrm>
              <a:off x="369" y="2699"/>
              <a:ext cx="989" cy="610"/>
            </a:xfrm>
            <a:custGeom>
              <a:avLst/>
              <a:gdLst>
                <a:gd name="T0" fmla="*/ 0 w 1154"/>
                <a:gd name="T1" fmla="*/ 173 h 712"/>
                <a:gd name="T2" fmla="*/ 0 w 1154"/>
                <a:gd name="T3" fmla="*/ 416 h 712"/>
                <a:gd name="T4" fmla="*/ 679 w 1154"/>
                <a:gd name="T5" fmla="*/ 416 h 712"/>
                <a:gd name="T6" fmla="*/ 679 w 1154"/>
                <a:gd name="T7" fmla="*/ 610 h 712"/>
                <a:gd name="T8" fmla="*/ 989 w 1154"/>
                <a:gd name="T9" fmla="*/ 295 h 712"/>
                <a:gd name="T10" fmla="*/ 680 w 1154"/>
                <a:gd name="T11" fmla="*/ 0 h 712"/>
                <a:gd name="T12" fmla="*/ 679 w 1154"/>
                <a:gd name="T13" fmla="*/ 175 h 712"/>
                <a:gd name="T14" fmla="*/ 0 w 1154"/>
                <a:gd name="T15" fmla="*/ 173 h 7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54" h="712">
                  <a:moveTo>
                    <a:pt x="0" y="202"/>
                  </a:moveTo>
                  <a:lnTo>
                    <a:pt x="0" y="486"/>
                  </a:lnTo>
                  <a:lnTo>
                    <a:pt x="792" y="486"/>
                  </a:lnTo>
                  <a:lnTo>
                    <a:pt x="792" y="712"/>
                  </a:lnTo>
                  <a:lnTo>
                    <a:pt x="1154" y="344"/>
                  </a:lnTo>
                  <a:lnTo>
                    <a:pt x="794" y="0"/>
                  </a:lnTo>
                  <a:lnTo>
                    <a:pt x="792" y="204"/>
                  </a:lnTo>
                  <a:lnTo>
                    <a:pt x="0" y="20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19" name="Line 43"/>
            <p:cNvSpPr>
              <a:spLocks noChangeShapeType="1"/>
            </p:cNvSpPr>
            <p:nvPr/>
          </p:nvSpPr>
          <p:spPr bwMode="auto">
            <a:xfrm>
              <a:off x="988" y="2812"/>
              <a:ext cx="58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5" name="Group 50"/>
          <p:cNvGrpSpPr>
            <a:grpSpLocks/>
          </p:cNvGrpSpPr>
          <p:nvPr/>
        </p:nvGrpSpPr>
        <p:grpSpPr bwMode="auto">
          <a:xfrm>
            <a:off x="3079750" y="3959225"/>
            <a:ext cx="1743075" cy="814388"/>
            <a:chOff x="1940" y="2708"/>
            <a:chExt cx="1098" cy="513"/>
          </a:xfrm>
        </p:grpSpPr>
        <p:sp>
          <p:nvSpPr>
            <p:cNvPr id="9313" name="Freeform 45"/>
            <p:cNvSpPr>
              <a:spLocks/>
            </p:cNvSpPr>
            <p:nvPr/>
          </p:nvSpPr>
          <p:spPr bwMode="auto">
            <a:xfrm>
              <a:off x="1940" y="2708"/>
              <a:ext cx="1098" cy="513"/>
            </a:xfrm>
            <a:custGeom>
              <a:avLst/>
              <a:gdLst>
                <a:gd name="T0" fmla="*/ 0 w 1496"/>
                <a:gd name="T1" fmla="*/ 153 h 699"/>
                <a:gd name="T2" fmla="*/ 681 w 1496"/>
                <a:gd name="T3" fmla="*/ 153 h 699"/>
                <a:gd name="T4" fmla="*/ 527 w 1496"/>
                <a:gd name="T5" fmla="*/ 0 h 699"/>
                <a:gd name="T6" fmla="*/ 1098 w 1496"/>
                <a:gd name="T7" fmla="*/ 272 h 699"/>
                <a:gd name="T8" fmla="*/ 624 w 1496"/>
                <a:gd name="T9" fmla="*/ 513 h 699"/>
                <a:gd name="T10" fmla="*/ 572 w 1496"/>
                <a:gd name="T11" fmla="*/ 470 h 699"/>
                <a:gd name="T12" fmla="*/ 681 w 1496"/>
                <a:gd name="T13" fmla="*/ 357 h 699"/>
                <a:gd name="T14" fmla="*/ 94 w 1496"/>
                <a:gd name="T15" fmla="*/ 357 h 699"/>
                <a:gd name="T16" fmla="*/ 0 w 1496"/>
                <a:gd name="T17" fmla="*/ 310 h 699"/>
                <a:gd name="T18" fmla="*/ 0 w 1496"/>
                <a:gd name="T19" fmla="*/ 153 h 69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96" h="699">
                  <a:moveTo>
                    <a:pt x="0" y="209"/>
                  </a:moveTo>
                  <a:lnTo>
                    <a:pt x="928" y="209"/>
                  </a:lnTo>
                  <a:lnTo>
                    <a:pt x="718" y="0"/>
                  </a:lnTo>
                  <a:lnTo>
                    <a:pt x="1496" y="371"/>
                  </a:lnTo>
                  <a:lnTo>
                    <a:pt x="850" y="699"/>
                  </a:lnTo>
                  <a:lnTo>
                    <a:pt x="780" y="641"/>
                  </a:lnTo>
                  <a:lnTo>
                    <a:pt x="928" y="487"/>
                  </a:lnTo>
                  <a:lnTo>
                    <a:pt x="128" y="487"/>
                  </a:lnTo>
                  <a:lnTo>
                    <a:pt x="0" y="423"/>
                  </a:lnTo>
                  <a:lnTo>
                    <a:pt x="0" y="209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14" name="Freeform 46"/>
            <p:cNvSpPr>
              <a:spLocks/>
            </p:cNvSpPr>
            <p:nvPr/>
          </p:nvSpPr>
          <p:spPr bwMode="auto">
            <a:xfrm>
              <a:off x="2034" y="2753"/>
              <a:ext cx="1004" cy="468"/>
            </a:xfrm>
            <a:custGeom>
              <a:avLst/>
              <a:gdLst>
                <a:gd name="T0" fmla="*/ 0 w 1368"/>
                <a:gd name="T1" fmla="*/ 156 h 638"/>
                <a:gd name="T2" fmla="*/ 683 w 1368"/>
                <a:gd name="T3" fmla="*/ 156 h 638"/>
                <a:gd name="T4" fmla="*/ 525 w 1368"/>
                <a:gd name="T5" fmla="*/ 0 h 638"/>
                <a:gd name="T6" fmla="*/ 1004 w 1368"/>
                <a:gd name="T7" fmla="*/ 227 h 638"/>
                <a:gd name="T8" fmla="*/ 530 w 1368"/>
                <a:gd name="T9" fmla="*/ 468 h 638"/>
                <a:gd name="T10" fmla="*/ 687 w 1368"/>
                <a:gd name="T11" fmla="*/ 312 h 638"/>
                <a:gd name="T12" fmla="*/ 0 w 1368"/>
                <a:gd name="T13" fmla="*/ 312 h 638"/>
                <a:gd name="T14" fmla="*/ 0 w 1368"/>
                <a:gd name="T15" fmla="*/ 156 h 6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68" h="638">
                  <a:moveTo>
                    <a:pt x="0" y="212"/>
                  </a:moveTo>
                  <a:lnTo>
                    <a:pt x="930" y="212"/>
                  </a:lnTo>
                  <a:lnTo>
                    <a:pt x="716" y="0"/>
                  </a:lnTo>
                  <a:lnTo>
                    <a:pt x="1368" y="310"/>
                  </a:lnTo>
                  <a:lnTo>
                    <a:pt x="722" y="638"/>
                  </a:lnTo>
                  <a:lnTo>
                    <a:pt x="936" y="426"/>
                  </a:lnTo>
                  <a:lnTo>
                    <a:pt x="0" y="426"/>
                  </a:lnTo>
                  <a:lnTo>
                    <a:pt x="0" y="2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15" name="Line 47"/>
            <p:cNvSpPr>
              <a:spLocks noChangeShapeType="1"/>
            </p:cNvSpPr>
            <p:nvPr/>
          </p:nvSpPr>
          <p:spPr bwMode="auto">
            <a:xfrm>
              <a:off x="1940" y="2861"/>
              <a:ext cx="94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6" name="Line 48"/>
            <p:cNvSpPr>
              <a:spLocks noChangeShapeType="1"/>
            </p:cNvSpPr>
            <p:nvPr/>
          </p:nvSpPr>
          <p:spPr bwMode="auto">
            <a:xfrm>
              <a:off x="2618" y="2860"/>
              <a:ext cx="94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6" name="Group 60"/>
          <p:cNvGrpSpPr>
            <a:grpSpLocks/>
          </p:cNvGrpSpPr>
          <p:nvPr/>
        </p:nvGrpSpPr>
        <p:grpSpPr bwMode="auto">
          <a:xfrm>
            <a:off x="7267575" y="2184400"/>
            <a:ext cx="1573213" cy="1257300"/>
            <a:chOff x="533" y="692"/>
            <a:chExt cx="1481" cy="1184"/>
          </a:xfrm>
        </p:grpSpPr>
        <p:sp>
          <p:nvSpPr>
            <p:cNvPr id="9311" name="Freeform 61"/>
            <p:cNvSpPr>
              <a:spLocks/>
            </p:cNvSpPr>
            <p:nvPr/>
          </p:nvSpPr>
          <p:spPr bwMode="auto">
            <a:xfrm>
              <a:off x="533" y="692"/>
              <a:ext cx="1481" cy="1184"/>
            </a:xfrm>
            <a:custGeom>
              <a:avLst/>
              <a:gdLst>
                <a:gd name="T0" fmla="*/ 1037 w 1481"/>
                <a:gd name="T1" fmla="*/ 2 h 1184"/>
                <a:gd name="T2" fmla="*/ 715 w 1481"/>
                <a:gd name="T3" fmla="*/ 122 h 1184"/>
                <a:gd name="T4" fmla="*/ 330 w 1481"/>
                <a:gd name="T5" fmla="*/ 2 h 1184"/>
                <a:gd name="T6" fmla="*/ 3 w 1481"/>
                <a:gd name="T7" fmla="*/ 308 h 1184"/>
                <a:gd name="T8" fmla="*/ 191 w 1481"/>
                <a:gd name="T9" fmla="*/ 754 h 1184"/>
                <a:gd name="T10" fmla="*/ 735 w 1481"/>
                <a:gd name="T11" fmla="*/ 1184 h 1184"/>
                <a:gd name="T12" fmla="*/ 787 w 1481"/>
                <a:gd name="T13" fmla="*/ 1168 h 1184"/>
                <a:gd name="T14" fmla="*/ 1367 w 1481"/>
                <a:gd name="T15" fmla="*/ 642 h 1184"/>
                <a:gd name="T16" fmla="*/ 1389 w 1481"/>
                <a:gd name="T17" fmla="*/ 200 h 1184"/>
                <a:gd name="T18" fmla="*/ 1037 w 1481"/>
                <a:gd name="T19" fmla="*/ 2 h 11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81" h="1184">
                  <a:moveTo>
                    <a:pt x="1037" y="2"/>
                  </a:moveTo>
                  <a:cubicBezTo>
                    <a:pt x="859" y="4"/>
                    <a:pt x="815" y="64"/>
                    <a:pt x="715" y="122"/>
                  </a:cubicBezTo>
                  <a:cubicBezTo>
                    <a:pt x="533" y="12"/>
                    <a:pt x="474" y="3"/>
                    <a:pt x="330" y="2"/>
                  </a:cubicBezTo>
                  <a:cubicBezTo>
                    <a:pt x="128" y="13"/>
                    <a:pt x="6" y="175"/>
                    <a:pt x="3" y="308"/>
                  </a:cubicBezTo>
                  <a:cubicBezTo>
                    <a:pt x="0" y="441"/>
                    <a:pt x="67" y="608"/>
                    <a:pt x="191" y="754"/>
                  </a:cubicBezTo>
                  <a:cubicBezTo>
                    <a:pt x="334" y="905"/>
                    <a:pt x="636" y="1115"/>
                    <a:pt x="735" y="1184"/>
                  </a:cubicBezTo>
                  <a:lnTo>
                    <a:pt x="787" y="1168"/>
                  </a:lnTo>
                  <a:cubicBezTo>
                    <a:pt x="892" y="1078"/>
                    <a:pt x="1267" y="803"/>
                    <a:pt x="1367" y="642"/>
                  </a:cubicBezTo>
                  <a:cubicBezTo>
                    <a:pt x="1481" y="474"/>
                    <a:pt x="1439" y="312"/>
                    <a:pt x="1389" y="200"/>
                  </a:cubicBezTo>
                  <a:cubicBezTo>
                    <a:pt x="1341" y="98"/>
                    <a:pt x="1215" y="0"/>
                    <a:pt x="1037" y="2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62" name="Freeform 62"/>
            <p:cNvSpPr>
              <a:spLocks/>
            </p:cNvSpPr>
            <p:nvPr/>
          </p:nvSpPr>
          <p:spPr bwMode="auto">
            <a:xfrm>
              <a:off x="612" y="696"/>
              <a:ext cx="1394" cy="1165"/>
            </a:xfrm>
            <a:custGeom>
              <a:avLst/>
              <a:gdLst>
                <a:gd name="T0" fmla="*/ 1055 w 1394"/>
                <a:gd name="T1" fmla="*/ 13 h 1165"/>
                <a:gd name="T2" fmla="*/ 696 w 1394"/>
                <a:gd name="T3" fmla="*/ 154 h 1165"/>
                <a:gd name="T4" fmla="*/ 348 w 1394"/>
                <a:gd name="T5" fmla="*/ 13 h 1165"/>
                <a:gd name="T6" fmla="*/ 8 w 1394"/>
                <a:gd name="T7" fmla="*/ 316 h 1165"/>
                <a:gd name="T8" fmla="*/ 209 w 1394"/>
                <a:gd name="T9" fmla="*/ 765 h 1165"/>
                <a:gd name="T10" fmla="*/ 709 w 1394"/>
                <a:gd name="T11" fmla="*/ 1165 h 1165"/>
                <a:gd name="T12" fmla="*/ 709 w 1394"/>
                <a:gd name="T13" fmla="*/ 1165 h 1165"/>
                <a:gd name="T14" fmla="*/ 1280 w 1394"/>
                <a:gd name="T15" fmla="*/ 653 h 1165"/>
                <a:gd name="T16" fmla="*/ 1331 w 1394"/>
                <a:gd name="T17" fmla="*/ 235 h 1165"/>
                <a:gd name="T18" fmla="*/ 1055 w 1394"/>
                <a:gd name="T19" fmla="*/ 13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94" h="1165">
                  <a:moveTo>
                    <a:pt x="1055" y="13"/>
                  </a:moveTo>
                  <a:cubicBezTo>
                    <a:pt x="949" y="0"/>
                    <a:pt x="812" y="96"/>
                    <a:pt x="696" y="154"/>
                  </a:cubicBezTo>
                  <a:cubicBezTo>
                    <a:pt x="586" y="88"/>
                    <a:pt x="492" y="14"/>
                    <a:pt x="348" y="13"/>
                  </a:cubicBezTo>
                  <a:cubicBezTo>
                    <a:pt x="146" y="24"/>
                    <a:pt x="16" y="186"/>
                    <a:pt x="8" y="316"/>
                  </a:cubicBezTo>
                  <a:cubicBezTo>
                    <a:pt x="0" y="446"/>
                    <a:pt x="66" y="614"/>
                    <a:pt x="209" y="765"/>
                  </a:cubicBezTo>
                  <a:cubicBezTo>
                    <a:pt x="352" y="916"/>
                    <a:pt x="636" y="1111"/>
                    <a:pt x="709" y="1165"/>
                  </a:cubicBezTo>
                  <a:lnTo>
                    <a:pt x="709" y="1165"/>
                  </a:lnTo>
                  <a:cubicBezTo>
                    <a:pt x="709" y="1165"/>
                    <a:pt x="1176" y="808"/>
                    <a:pt x="1280" y="653"/>
                  </a:cubicBezTo>
                  <a:cubicBezTo>
                    <a:pt x="1394" y="485"/>
                    <a:pt x="1369" y="342"/>
                    <a:pt x="1331" y="235"/>
                  </a:cubicBezTo>
                  <a:cubicBezTo>
                    <a:pt x="1294" y="128"/>
                    <a:pt x="1161" y="26"/>
                    <a:pt x="1055" y="1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0" scaled="1"/>
            </a:gradFill>
            <a:ln w="12700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</p:grpSp>
      <p:grpSp>
        <p:nvGrpSpPr>
          <p:cNvPr id="9227" name="Group 63"/>
          <p:cNvGrpSpPr>
            <a:grpSpLocks/>
          </p:cNvGrpSpPr>
          <p:nvPr/>
        </p:nvGrpSpPr>
        <p:grpSpPr bwMode="auto">
          <a:xfrm>
            <a:off x="5492750" y="3832225"/>
            <a:ext cx="1285875" cy="1193800"/>
            <a:chOff x="453" y="1507"/>
            <a:chExt cx="2611" cy="2427"/>
          </a:xfrm>
        </p:grpSpPr>
        <p:sp>
          <p:nvSpPr>
            <p:cNvPr id="9307" name="Freeform 64"/>
            <p:cNvSpPr>
              <a:spLocks/>
            </p:cNvSpPr>
            <p:nvPr/>
          </p:nvSpPr>
          <p:spPr bwMode="auto">
            <a:xfrm>
              <a:off x="453" y="1507"/>
              <a:ext cx="2611" cy="2427"/>
            </a:xfrm>
            <a:custGeom>
              <a:avLst/>
              <a:gdLst>
                <a:gd name="T0" fmla="*/ 1296 w 576"/>
                <a:gd name="T1" fmla="*/ 0 h 577"/>
                <a:gd name="T2" fmla="*/ 0 w 576"/>
                <a:gd name="T3" fmla="*/ 1199 h 577"/>
                <a:gd name="T4" fmla="*/ 1296 w 576"/>
                <a:gd name="T5" fmla="*/ 2427 h 577"/>
                <a:gd name="T6" fmla="*/ 2611 w 576"/>
                <a:gd name="T7" fmla="*/ 1199 h 577"/>
                <a:gd name="T8" fmla="*/ 1296 w 576"/>
                <a:gd name="T9" fmla="*/ 0 h 5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" h="577">
                  <a:moveTo>
                    <a:pt x="286" y="0"/>
                  </a:moveTo>
                  <a:lnTo>
                    <a:pt x="0" y="285"/>
                  </a:lnTo>
                  <a:lnTo>
                    <a:pt x="286" y="577"/>
                  </a:lnTo>
                  <a:lnTo>
                    <a:pt x="576" y="285"/>
                  </a:lnTo>
                  <a:lnTo>
                    <a:pt x="286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08" name="Freeform 65"/>
            <p:cNvSpPr>
              <a:spLocks/>
            </p:cNvSpPr>
            <p:nvPr/>
          </p:nvSpPr>
          <p:spPr bwMode="auto">
            <a:xfrm>
              <a:off x="915" y="1507"/>
              <a:ext cx="1745" cy="2425"/>
            </a:xfrm>
            <a:custGeom>
              <a:avLst/>
              <a:gdLst>
                <a:gd name="T0" fmla="*/ 833 w 1745"/>
                <a:gd name="T1" fmla="*/ 2425 h 2425"/>
                <a:gd name="T2" fmla="*/ 0 w 1745"/>
                <a:gd name="T3" fmla="*/ 1199 h 2425"/>
                <a:gd name="T4" fmla="*/ 834 w 1745"/>
                <a:gd name="T5" fmla="*/ 0 h 2425"/>
                <a:gd name="T6" fmla="*/ 1745 w 1745"/>
                <a:gd name="T7" fmla="*/ 1197 h 2425"/>
                <a:gd name="T8" fmla="*/ 833 w 1745"/>
                <a:gd name="T9" fmla="*/ 2425 h 24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45" h="2425">
                  <a:moveTo>
                    <a:pt x="833" y="2425"/>
                  </a:moveTo>
                  <a:lnTo>
                    <a:pt x="0" y="1199"/>
                  </a:lnTo>
                  <a:lnTo>
                    <a:pt x="834" y="0"/>
                  </a:lnTo>
                  <a:lnTo>
                    <a:pt x="1745" y="1197"/>
                  </a:lnTo>
                  <a:lnTo>
                    <a:pt x="833" y="2425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09" name="Freeform 66"/>
            <p:cNvSpPr>
              <a:spLocks/>
            </p:cNvSpPr>
            <p:nvPr/>
          </p:nvSpPr>
          <p:spPr bwMode="auto">
            <a:xfrm>
              <a:off x="1380" y="1512"/>
              <a:ext cx="708" cy="2421"/>
            </a:xfrm>
            <a:custGeom>
              <a:avLst/>
              <a:gdLst>
                <a:gd name="T0" fmla="*/ 364 w 708"/>
                <a:gd name="T1" fmla="*/ 0 h 2421"/>
                <a:gd name="T2" fmla="*/ 0 w 708"/>
                <a:gd name="T3" fmla="*/ 1192 h 2421"/>
                <a:gd name="T4" fmla="*/ 353 w 708"/>
                <a:gd name="T5" fmla="*/ 2379 h 2421"/>
                <a:gd name="T6" fmla="*/ 366 w 708"/>
                <a:gd name="T7" fmla="*/ 2421 h 2421"/>
                <a:gd name="T8" fmla="*/ 708 w 708"/>
                <a:gd name="T9" fmla="*/ 1196 h 2421"/>
                <a:gd name="T10" fmla="*/ 364 w 708"/>
                <a:gd name="T11" fmla="*/ 0 h 24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8" h="2421">
                  <a:moveTo>
                    <a:pt x="364" y="0"/>
                  </a:moveTo>
                  <a:lnTo>
                    <a:pt x="0" y="1192"/>
                  </a:lnTo>
                  <a:lnTo>
                    <a:pt x="353" y="2379"/>
                  </a:lnTo>
                  <a:lnTo>
                    <a:pt x="366" y="2421"/>
                  </a:lnTo>
                  <a:lnTo>
                    <a:pt x="708" y="1196"/>
                  </a:lnTo>
                  <a:lnTo>
                    <a:pt x="36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10" name="Line 67"/>
            <p:cNvSpPr>
              <a:spLocks noChangeShapeType="1"/>
            </p:cNvSpPr>
            <p:nvPr/>
          </p:nvSpPr>
          <p:spPr bwMode="auto">
            <a:xfrm>
              <a:off x="453" y="2706"/>
              <a:ext cx="2606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8" name="Group 68"/>
          <p:cNvGrpSpPr>
            <a:grpSpLocks/>
          </p:cNvGrpSpPr>
          <p:nvPr/>
        </p:nvGrpSpPr>
        <p:grpSpPr bwMode="auto">
          <a:xfrm>
            <a:off x="7351713" y="3667125"/>
            <a:ext cx="1385887" cy="1557338"/>
            <a:chOff x="4212" y="307"/>
            <a:chExt cx="782" cy="879"/>
          </a:xfrm>
        </p:grpSpPr>
        <p:sp>
          <p:nvSpPr>
            <p:cNvPr id="9299" name="Freeform 69"/>
            <p:cNvSpPr>
              <a:spLocks/>
            </p:cNvSpPr>
            <p:nvPr/>
          </p:nvSpPr>
          <p:spPr bwMode="auto">
            <a:xfrm>
              <a:off x="4212" y="307"/>
              <a:ext cx="782" cy="452"/>
            </a:xfrm>
            <a:custGeom>
              <a:avLst/>
              <a:gdLst>
                <a:gd name="T0" fmla="*/ 370 w 782"/>
                <a:gd name="T1" fmla="*/ 0 h 452"/>
                <a:gd name="T2" fmla="*/ 0 w 782"/>
                <a:gd name="T3" fmla="*/ 302 h 452"/>
                <a:gd name="T4" fmla="*/ 392 w 782"/>
                <a:gd name="T5" fmla="*/ 452 h 452"/>
                <a:gd name="T6" fmla="*/ 782 w 782"/>
                <a:gd name="T7" fmla="*/ 266 h 452"/>
                <a:gd name="T8" fmla="*/ 370 w 782"/>
                <a:gd name="T9" fmla="*/ 0 h 4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2" h="452">
                  <a:moveTo>
                    <a:pt x="370" y="0"/>
                  </a:moveTo>
                  <a:lnTo>
                    <a:pt x="0" y="302"/>
                  </a:lnTo>
                  <a:lnTo>
                    <a:pt x="392" y="452"/>
                  </a:lnTo>
                  <a:lnTo>
                    <a:pt x="782" y="266"/>
                  </a:lnTo>
                  <a:lnTo>
                    <a:pt x="37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27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00" name="Line 70"/>
            <p:cNvSpPr>
              <a:spLocks noChangeShapeType="1"/>
            </p:cNvSpPr>
            <p:nvPr/>
          </p:nvSpPr>
          <p:spPr bwMode="auto">
            <a:xfrm>
              <a:off x="4582" y="311"/>
              <a:ext cx="22" cy="4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1" name="Freeform 71"/>
            <p:cNvSpPr>
              <a:spLocks/>
            </p:cNvSpPr>
            <p:nvPr/>
          </p:nvSpPr>
          <p:spPr bwMode="auto">
            <a:xfrm>
              <a:off x="4212" y="609"/>
              <a:ext cx="396" cy="577"/>
            </a:xfrm>
            <a:custGeom>
              <a:avLst/>
              <a:gdLst>
                <a:gd name="T0" fmla="*/ 396 w 396"/>
                <a:gd name="T1" fmla="*/ 577 h 577"/>
                <a:gd name="T2" fmla="*/ 0 w 396"/>
                <a:gd name="T3" fmla="*/ 429 h 577"/>
                <a:gd name="T4" fmla="*/ 0 w 396"/>
                <a:gd name="T5" fmla="*/ 0 h 577"/>
                <a:gd name="T6" fmla="*/ 396 w 396"/>
                <a:gd name="T7" fmla="*/ 148 h 577"/>
                <a:gd name="T8" fmla="*/ 396 w 396"/>
                <a:gd name="T9" fmla="*/ 577 h 5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6" h="577">
                  <a:moveTo>
                    <a:pt x="396" y="577"/>
                  </a:moveTo>
                  <a:lnTo>
                    <a:pt x="0" y="429"/>
                  </a:lnTo>
                  <a:lnTo>
                    <a:pt x="0" y="0"/>
                  </a:lnTo>
                  <a:lnTo>
                    <a:pt x="396" y="148"/>
                  </a:lnTo>
                  <a:lnTo>
                    <a:pt x="396" y="577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02" name="Freeform 72"/>
            <p:cNvSpPr>
              <a:spLocks/>
            </p:cNvSpPr>
            <p:nvPr/>
          </p:nvSpPr>
          <p:spPr bwMode="auto">
            <a:xfrm>
              <a:off x="4608" y="573"/>
              <a:ext cx="386" cy="613"/>
            </a:xfrm>
            <a:custGeom>
              <a:avLst/>
              <a:gdLst>
                <a:gd name="T0" fmla="*/ 386 w 386"/>
                <a:gd name="T1" fmla="*/ 429 h 613"/>
                <a:gd name="T2" fmla="*/ 0 w 386"/>
                <a:gd name="T3" fmla="*/ 613 h 613"/>
                <a:gd name="T4" fmla="*/ 0 w 386"/>
                <a:gd name="T5" fmla="*/ 182 h 613"/>
                <a:gd name="T6" fmla="*/ 386 w 386"/>
                <a:gd name="T7" fmla="*/ 0 h 613"/>
                <a:gd name="T8" fmla="*/ 386 w 386"/>
                <a:gd name="T9" fmla="*/ 429 h 6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6" h="613">
                  <a:moveTo>
                    <a:pt x="386" y="429"/>
                  </a:moveTo>
                  <a:lnTo>
                    <a:pt x="0" y="613"/>
                  </a:lnTo>
                  <a:lnTo>
                    <a:pt x="0" y="182"/>
                  </a:lnTo>
                  <a:lnTo>
                    <a:pt x="386" y="0"/>
                  </a:lnTo>
                  <a:lnTo>
                    <a:pt x="386" y="42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03" name="Freeform 73"/>
            <p:cNvSpPr>
              <a:spLocks/>
            </p:cNvSpPr>
            <p:nvPr/>
          </p:nvSpPr>
          <p:spPr bwMode="auto">
            <a:xfrm>
              <a:off x="4668" y="752"/>
              <a:ext cx="80" cy="128"/>
            </a:xfrm>
            <a:custGeom>
              <a:avLst/>
              <a:gdLst>
                <a:gd name="T0" fmla="*/ 80 w 80"/>
                <a:gd name="T1" fmla="*/ 94 h 128"/>
                <a:gd name="T2" fmla="*/ 2 w 80"/>
                <a:gd name="T3" fmla="*/ 128 h 128"/>
                <a:gd name="T4" fmla="*/ 0 w 80"/>
                <a:gd name="T5" fmla="*/ 39 h 128"/>
                <a:gd name="T6" fmla="*/ 80 w 80"/>
                <a:gd name="T7" fmla="*/ 0 h 128"/>
                <a:gd name="T8" fmla="*/ 80 w 80"/>
                <a:gd name="T9" fmla="*/ 94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28">
                  <a:moveTo>
                    <a:pt x="80" y="94"/>
                  </a:moveTo>
                  <a:lnTo>
                    <a:pt x="2" y="128"/>
                  </a:lnTo>
                  <a:lnTo>
                    <a:pt x="0" y="39"/>
                  </a:lnTo>
                  <a:lnTo>
                    <a:pt x="80" y="0"/>
                  </a:lnTo>
                  <a:lnTo>
                    <a:pt x="80" y="94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04" name="Freeform 74"/>
            <p:cNvSpPr>
              <a:spLocks/>
            </p:cNvSpPr>
            <p:nvPr/>
          </p:nvSpPr>
          <p:spPr bwMode="auto">
            <a:xfrm>
              <a:off x="4678" y="946"/>
              <a:ext cx="78" cy="124"/>
            </a:xfrm>
            <a:custGeom>
              <a:avLst/>
              <a:gdLst>
                <a:gd name="T0" fmla="*/ 78 w 78"/>
                <a:gd name="T1" fmla="*/ 90 h 124"/>
                <a:gd name="T2" fmla="*/ 0 w 78"/>
                <a:gd name="T3" fmla="*/ 124 h 124"/>
                <a:gd name="T4" fmla="*/ 0 w 78"/>
                <a:gd name="T5" fmla="*/ 34 h 124"/>
                <a:gd name="T6" fmla="*/ 78 w 78"/>
                <a:gd name="T7" fmla="*/ 0 h 124"/>
                <a:gd name="T8" fmla="*/ 78 w 78"/>
                <a:gd name="T9" fmla="*/ 90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124">
                  <a:moveTo>
                    <a:pt x="78" y="90"/>
                  </a:moveTo>
                  <a:lnTo>
                    <a:pt x="0" y="124"/>
                  </a:lnTo>
                  <a:lnTo>
                    <a:pt x="0" y="34"/>
                  </a:lnTo>
                  <a:lnTo>
                    <a:pt x="78" y="0"/>
                  </a:lnTo>
                  <a:lnTo>
                    <a:pt x="78" y="9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05" name="Freeform 75"/>
            <p:cNvSpPr>
              <a:spLocks/>
            </p:cNvSpPr>
            <p:nvPr/>
          </p:nvSpPr>
          <p:spPr bwMode="auto">
            <a:xfrm>
              <a:off x="4862" y="851"/>
              <a:ext cx="80" cy="213"/>
            </a:xfrm>
            <a:custGeom>
              <a:avLst/>
              <a:gdLst>
                <a:gd name="T0" fmla="*/ 80 w 80"/>
                <a:gd name="T1" fmla="*/ 175 h 213"/>
                <a:gd name="T2" fmla="*/ 0 w 80"/>
                <a:gd name="T3" fmla="*/ 213 h 213"/>
                <a:gd name="T4" fmla="*/ 0 w 80"/>
                <a:gd name="T5" fmla="*/ 39 h 213"/>
                <a:gd name="T6" fmla="*/ 78 w 80"/>
                <a:gd name="T7" fmla="*/ 0 h 213"/>
                <a:gd name="T8" fmla="*/ 80 w 80"/>
                <a:gd name="T9" fmla="*/ 175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213">
                  <a:moveTo>
                    <a:pt x="80" y="175"/>
                  </a:moveTo>
                  <a:lnTo>
                    <a:pt x="0" y="213"/>
                  </a:lnTo>
                  <a:lnTo>
                    <a:pt x="0" y="39"/>
                  </a:lnTo>
                  <a:lnTo>
                    <a:pt x="78" y="0"/>
                  </a:lnTo>
                  <a:lnTo>
                    <a:pt x="80" y="175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06" name="Freeform 76"/>
            <p:cNvSpPr>
              <a:spLocks/>
            </p:cNvSpPr>
            <p:nvPr/>
          </p:nvSpPr>
          <p:spPr bwMode="auto">
            <a:xfrm>
              <a:off x="4858" y="666"/>
              <a:ext cx="78" cy="127"/>
            </a:xfrm>
            <a:custGeom>
              <a:avLst/>
              <a:gdLst>
                <a:gd name="T0" fmla="*/ 78 w 78"/>
                <a:gd name="T1" fmla="*/ 94 h 127"/>
                <a:gd name="T2" fmla="*/ 0 w 78"/>
                <a:gd name="T3" fmla="*/ 127 h 127"/>
                <a:gd name="T4" fmla="*/ 0 w 78"/>
                <a:gd name="T5" fmla="*/ 37 h 127"/>
                <a:gd name="T6" fmla="*/ 78 w 78"/>
                <a:gd name="T7" fmla="*/ 0 h 127"/>
                <a:gd name="T8" fmla="*/ 78 w 78"/>
                <a:gd name="T9" fmla="*/ 94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127">
                  <a:moveTo>
                    <a:pt x="78" y="94"/>
                  </a:moveTo>
                  <a:lnTo>
                    <a:pt x="0" y="127"/>
                  </a:lnTo>
                  <a:lnTo>
                    <a:pt x="0" y="37"/>
                  </a:lnTo>
                  <a:lnTo>
                    <a:pt x="78" y="0"/>
                  </a:lnTo>
                  <a:lnTo>
                    <a:pt x="78" y="94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9" name="Group 82"/>
          <p:cNvGrpSpPr>
            <a:grpSpLocks/>
          </p:cNvGrpSpPr>
          <p:nvPr/>
        </p:nvGrpSpPr>
        <p:grpSpPr bwMode="auto">
          <a:xfrm>
            <a:off x="647700" y="5245100"/>
            <a:ext cx="1204913" cy="1301750"/>
            <a:chOff x="2725" y="2805"/>
            <a:chExt cx="612" cy="661"/>
          </a:xfrm>
        </p:grpSpPr>
        <p:sp>
          <p:nvSpPr>
            <p:cNvPr id="9294" name="Freeform 83"/>
            <p:cNvSpPr>
              <a:spLocks/>
            </p:cNvSpPr>
            <p:nvPr/>
          </p:nvSpPr>
          <p:spPr bwMode="auto">
            <a:xfrm>
              <a:off x="2729" y="2809"/>
              <a:ext cx="608" cy="657"/>
            </a:xfrm>
            <a:custGeom>
              <a:avLst/>
              <a:gdLst>
                <a:gd name="T0" fmla="*/ 0 w 608"/>
                <a:gd name="T1" fmla="*/ 173 h 657"/>
                <a:gd name="T2" fmla="*/ 4 w 608"/>
                <a:gd name="T3" fmla="*/ 119 h 657"/>
                <a:gd name="T4" fmla="*/ 124 w 608"/>
                <a:gd name="T5" fmla="*/ 0 h 657"/>
                <a:gd name="T6" fmla="*/ 304 w 608"/>
                <a:gd name="T7" fmla="*/ 179 h 657"/>
                <a:gd name="T8" fmla="*/ 484 w 608"/>
                <a:gd name="T9" fmla="*/ 0 h 657"/>
                <a:gd name="T10" fmla="*/ 606 w 608"/>
                <a:gd name="T11" fmla="*/ 121 h 657"/>
                <a:gd name="T12" fmla="*/ 602 w 608"/>
                <a:gd name="T13" fmla="*/ 173 h 657"/>
                <a:gd name="T14" fmla="*/ 450 w 608"/>
                <a:gd name="T15" fmla="*/ 327 h 657"/>
                <a:gd name="T16" fmla="*/ 608 w 608"/>
                <a:gd name="T17" fmla="*/ 485 h 657"/>
                <a:gd name="T18" fmla="*/ 604 w 608"/>
                <a:gd name="T19" fmla="*/ 539 h 657"/>
                <a:gd name="T20" fmla="*/ 486 w 608"/>
                <a:gd name="T21" fmla="*/ 657 h 657"/>
                <a:gd name="T22" fmla="*/ 302 w 608"/>
                <a:gd name="T23" fmla="*/ 473 h 657"/>
                <a:gd name="T24" fmla="*/ 124 w 608"/>
                <a:gd name="T25" fmla="*/ 653 h 657"/>
                <a:gd name="T26" fmla="*/ 4 w 608"/>
                <a:gd name="T27" fmla="*/ 533 h 657"/>
                <a:gd name="T28" fmla="*/ 10 w 608"/>
                <a:gd name="T29" fmla="*/ 481 h 657"/>
                <a:gd name="T30" fmla="*/ 158 w 608"/>
                <a:gd name="T31" fmla="*/ 331 h 657"/>
                <a:gd name="T32" fmla="*/ 0 w 608"/>
                <a:gd name="T33" fmla="*/ 173 h 6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08" h="657">
                  <a:moveTo>
                    <a:pt x="0" y="173"/>
                  </a:moveTo>
                  <a:lnTo>
                    <a:pt x="4" y="119"/>
                  </a:lnTo>
                  <a:lnTo>
                    <a:pt x="124" y="0"/>
                  </a:lnTo>
                  <a:lnTo>
                    <a:pt x="304" y="179"/>
                  </a:lnTo>
                  <a:lnTo>
                    <a:pt x="484" y="0"/>
                  </a:lnTo>
                  <a:lnTo>
                    <a:pt x="606" y="121"/>
                  </a:lnTo>
                  <a:lnTo>
                    <a:pt x="602" y="173"/>
                  </a:lnTo>
                  <a:lnTo>
                    <a:pt x="450" y="327"/>
                  </a:lnTo>
                  <a:lnTo>
                    <a:pt x="608" y="48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0" y="481"/>
                  </a:lnTo>
                  <a:lnTo>
                    <a:pt x="158" y="331"/>
                  </a:lnTo>
                  <a:lnTo>
                    <a:pt x="0" y="17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5" name="Freeform 84"/>
            <p:cNvSpPr>
              <a:spLocks/>
            </p:cNvSpPr>
            <p:nvPr/>
          </p:nvSpPr>
          <p:spPr bwMode="auto">
            <a:xfrm>
              <a:off x="2725" y="2805"/>
              <a:ext cx="608" cy="657"/>
            </a:xfrm>
            <a:custGeom>
              <a:avLst/>
              <a:gdLst>
                <a:gd name="T0" fmla="*/ 0 w 608"/>
                <a:gd name="T1" fmla="*/ 173 h 657"/>
                <a:gd name="T2" fmla="*/ 4 w 608"/>
                <a:gd name="T3" fmla="*/ 119 h 657"/>
                <a:gd name="T4" fmla="*/ 124 w 608"/>
                <a:gd name="T5" fmla="*/ 0 h 657"/>
                <a:gd name="T6" fmla="*/ 304 w 608"/>
                <a:gd name="T7" fmla="*/ 179 h 657"/>
                <a:gd name="T8" fmla="*/ 484 w 608"/>
                <a:gd name="T9" fmla="*/ 0 h 657"/>
                <a:gd name="T10" fmla="*/ 606 w 608"/>
                <a:gd name="T11" fmla="*/ 121 h 657"/>
                <a:gd name="T12" fmla="*/ 602 w 608"/>
                <a:gd name="T13" fmla="*/ 173 h 657"/>
                <a:gd name="T14" fmla="*/ 450 w 608"/>
                <a:gd name="T15" fmla="*/ 327 h 657"/>
                <a:gd name="T16" fmla="*/ 608 w 608"/>
                <a:gd name="T17" fmla="*/ 485 h 657"/>
                <a:gd name="T18" fmla="*/ 604 w 608"/>
                <a:gd name="T19" fmla="*/ 539 h 657"/>
                <a:gd name="T20" fmla="*/ 486 w 608"/>
                <a:gd name="T21" fmla="*/ 657 h 657"/>
                <a:gd name="T22" fmla="*/ 302 w 608"/>
                <a:gd name="T23" fmla="*/ 473 h 657"/>
                <a:gd name="T24" fmla="*/ 124 w 608"/>
                <a:gd name="T25" fmla="*/ 653 h 657"/>
                <a:gd name="T26" fmla="*/ 4 w 608"/>
                <a:gd name="T27" fmla="*/ 533 h 657"/>
                <a:gd name="T28" fmla="*/ 10 w 608"/>
                <a:gd name="T29" fmla="*/ 481 h 657"/>
                <a:gd name="T30" fmla="*/ 158 w 608"/>
                <a:gd name="T31" fmla="*/ 331 h 657"/>
                <a:gd name="T32" fmla="*/ 0 w 608"/>
                <a:gd name="T33" fmla="*/ 173 h 657"/>
                <a:gd name="T34" fmla="*/ 120 w 608"/>
                <a:gd name="T35" fmla="*/ 54 h 657"/>
                <a:gd name="T36" fmla="*/ 300 w 608"/>
                <a:gd name="T37" fmla="*/ 233 h 657"/>
                <a:gd name="T38" fmla="*/ 480 w 608"/>
                <a:gd name="T39" fmla="*/ 54 h 657"/>
                <a:gd name="T40" fmla="*/ 602 w 608"/>
                <a:gd name="T41" fmla="*/ 173 h 657"/>
                <a:gd name="T42" fmla="*/ 420 w 608"/>
                <a:gd name="T43" fmla="*/ 355 h 657"/>
                <a:gd name="T44" fmla="*/ 604 w 608"/>
                <a:gd name="T45" fmla="*/ 539 h 657"/>
                <a:gd name="T46" fmla="*/ 486 w 608"/>
                <a:gd name="T47" fmla="*/ 657 h 657"/>
                <a:gd name="T48" fmla="*/ 302 w 608"/>
                <a:gd name="T49" fmla="*/ 473 h 657"/>
                <a:gd name="T50" fmla="*/ 124 w 608"/>
                <a:gd name="T51" fmla="*/ 653 h 657"/>
                <a:gd name="T52" fmla="*/ 4 w 608"/>
                <a:gd name="T53" fmla="*/ 533 h 657"/>
                <a:gd name="T54" fmla="*/ 184 w 608"/>
                <a:gd name="T55" fmla="*/ 355 h 657"/>
                <a:gd name="T56" fmla="*/ 0 w 608"/>
                <a:gd name="T57" fmla="*/ 173 h 6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8" h="657">
                  <a:moveTo>
                    <a:pt x="0" y="173"/>
                  </a:moveTo>
                  <a:lnTo>
                    <a:pt x="4" y="119"/>
                  </a:lnTo>
                  <a:lnTo>
                    <a:pt x="124" y="0"/>
                  </a:lnTo>
                  <a:lnTo>
                    <a:pt x="304" y="179"/>
                  </a:lnTo>
                  <a:lnTo>
                    <a:pt x="484" y="0"/>
                  </a:lnTo>
                  <a:lnTo>
                    <a:pt x="606" y="121"/>
                  </a:lnTo>
                  <a:lnTo>
                    <a:pt x="602" y="173"/>
                  </a:lnTo>
                  <a:lnTo>
                    <a:pt x="450" y="327"/>
                  </a:lnTo>
                  <a:lnTo>
                    <a:pt x="608" y="48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0" y="481"/>
                  </a:lnTo>
                  <a:lnTo>
                    <a:pt x="158" y="331"/>
                  </a:lnTo>
                  <a:lnTo>
                    <a:pt x="0" y="173"/>
                  </a:lnTo>
                  <a:lnTo>
                    <a:pt x="120" y="54"/>
                  </a:lnTo>
                  <a:lnTo>
                    <a:pt x="300" y="233"/>
                  </a:lnTo>
                  <a:lnTo>
                    <a:pt x="480" y="54"/>
                  </a:lnTo>
                  <a:lnTo>
                    <a:pt x="602" y="173"/>
                  </a:lnTo>
                  <a:lnTo>
                    <a:pt x="420" y="35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84" y="355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96" name="Line 85"/>
            <p:cNvSpPr>
              <a:spLocks noChangeShapeType="1"/>
            </p:cNvSpPr>
            <p:nvPr/>
          </p:nvSpPr>
          <p:spPr bwMode="auto">
            <a:xfrm flipH="1">
              <a:off x="2845" y="2805"/>
              <a:ext cx="4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7" name="Line 86"/>
            <p:cNvSpPr>
              <a:spLocks noChangeShapeType="1"/>
            </p:cNvSpPr>
            <p:nvPr/>
          </p:nvSpPr>
          <p:spPr bwMode="auto">
            <a:xfrm flipH="1">
              <a:off x="3027" y="2984"/>
              <a:ext cx="2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8" name="Line 87"/>
            <p:cNvSpPr>
              <a:spLocks noChangeShapeType="1"/>
            </p:cNvSpPr>
            <p:nvPr/>
          </p:nvSpPr>
          <p:spPr bwMode="auto">
            <a:xfrm flipH="1">
              <a:off x="3205" y="2805"/>
              <a:ext cx="4" cy="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30" name="Group 88"/>
          <p:cNvGrpSpPr>
            <a:grpSpLocks/>
          </p:cNvGrpSpPr>
          <p:nvPr/>
        </p:nvGrpSpPr>
        <p:grpSpPr bwMode="auto">
          <a:xfrm>
            <a:off x="2381250" y="5395913"/>
            <a:ext cx="1108075" cy="1062037"/>
            <a:chOff x="4281" y="2782"/>
            <a:chExt cx="679" cy="651"/>
          </a:xfrm>
        </p:grpSpPr>
        <p:sp>
          <p:nvSpPr>
            <p:cNvPr id="9291" name="Freeform 89"/>
            <p:cNvSpPr>
              <a:spLocks/>
            </p:cNvSpPr>
            <p:nvPr/>
          </p:nvSpPr>
          <p:spPr bwMode="auto">
            <a:xfrm>
              <a:off x="4282" y="2782"/>
              <a:ext cx="678" cy="648"/>
            </a:xfrm>
            <a:custGeom>
              <a:avLst/>
              <a:gdLst>
                <a:gd name="T0" fmla="*/ 128 w 678"/>
                <a:gd name="T1" fmla="*/ 648 h 648"/>
                <a:gd name="T2" fmla="*/ 280 w 678"/>
                <a:gd name="T3" fmla="*/ 648 h 648"/>
                <a:gd name="T4" fmla="*/ 678 w 678"/>
                <a:gd name="T5" fmla="*/ 250 h 648"/>
                <a:gd name="T6" fmla="*/ 677 w 678"/>
                <a:gd name="T7" fmla="*/ 155 h 648"/>
                <a:gd name="T8" fmla="*/ 555 w 678"/>
                <a:gd name="T9" fmla="*/ 0 h 648"/>
                <a:gd name="T10" fmla="*/ 197 w 678"/>
                <a:gd name="T11" fmla="*/ 357 h 648"/>
                <a:gd name="T12" fmla="*/ 14 w 678"/>
                <a:gd name="T13" fmla="*/ 192 h 648"/>
                <a:gd name="T14" fmla="*/ 0 w 678"/>
                <a:gd name="T15" fmla="*/ 234 h 648"/>
                <a:gd name="T16" fmla="*/ 0 w 678"/>
                <a:gd name="T17" fmla="*/ 516 h 648"/>
                <a:gd name="T18" fmla="*/ 128 w 678"/>
                <a:gd name="T19" fmla="*/ 648 h 6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8" h="648">
                  <a:moveTo>
                    <a:pt x="128" y="648"/>
                  </a:moveTo>
                  <a:lnTo>
                    <a:pt x="280" y="648"/>
                  </a:lnTo>
                  <a:lnTo>
                    <a:pt x="678" y="250"/>
                  </a:lnTo>
                  <a:lnTo>
                    <a:pt x="677" y="155"/>
                  </a:lnTo>
                  <a:lnTo>
                    <a:pt x="555" y="0"/>
                  </a:lnTo>
                  <a:lnTo>
                    <a:pt x="197" y="357"/>
                  </a:lnTo>
                  <a:lnTo>
                    <a:pt x="14" y="192"/>
                  </a:lnTo>
                  <a:lnTo>
                    <a:pt x="0" y="234"/>
                  </a:lnTo>
                  <a:lnTo>
                    <a:pt x="0" y="516"/>
                  </a:lnTo>
                  <a:lnTo>
                    <a:pt x="128" y="648"/>
                  </a:lnTo>
                  <a:close/>
                </a:path>
              </a:pathLst>
            </a:custGeom>
            <a:solidFill>
              <a:srgbClr val="4B79D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92" name="Freeform 90"/>
            <p:cNvSpPr>
              <a:spLocks/>
            </p:cNvSpPr>
            <p:nvPr/>
          </p:nvSpPr>
          <p:spPr bwMode="auto">
            <a:xfrm>
              <a:off x="4281" y="2832"/>
              <a:ext cx="678" cy="601"/>
            </a:xfrm>
            <a:custGeom>
              <a:avLst/>
              <a:gdLst>
                <a:gd name="T0" fmla="*/ 132 w 678"/>
                <a:gd name="T1" fmla="*/ 601 h 601"/>
                <a:gd name="T2" fmla="*/ 278 w 678"/>
                <a:gd name="T3" fmla="*/ 601 h 601"/>
                <a:gd name="T4" fmla="*/ 678 w 678"/>
                <a:gd name="T5" fmla="*/ 201 h 601"/>
                <a:gd name="T6" fmla="*/ 678 w 678"/>
                <a:gd name="T7" fmla="*/ 155 h 601"/>
                <a:gd name="T8" fmla="*/ 556 w 678"/>
                <a:gd name="T9" fmla="*/ 0 h 601"/>
                <a:gd name="T10" fmla="*/ 198 w 678"/>
                <a:gd name="T11" fmla="*/ 357 h 601"/>
                <a:gd name="T12" fmla="*/ 0 w 678"/>
                <a:gd name="T13" fmla="*/ 185 h 601"/>
                <a:gd name="T14" fmla="*/ 0 w 678"/>
                <a:gd name="T15" fmla="*/ 469 h 601"/>
                <a:gd name="T16" fmla="*/ 132 w 678"/>
                <a:gd name="T17" fmla="*/ 601 h 6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78" h="601">
                  <a:moveTo>
                    <a:pt x="132" y="601"/>
                  </a:moveTo>
                  <a:lnTo>
                    <a:pt x="278" y="601"/>
                  </a:lnTo>
                  <a:lnTo>
                    <a:pt x="678" y="201"/>
                  </a:lnTo>
                  <a:lnTo>
                    <a:pt x="678" y="155"/>
                  </a:lnTo>
                  <a:lnTo>
                    <a:pt x="556" y="0"/>
                  </a:lnTo>
                  <a:lnTo>
                    <a:pt x="198" y="357"/>
                  </a:lnTo>
                  <a:lnTo>
                    <a:pt x="0" y="185"/>
                  </a:lnTo>
                  <a:lnTo>
                    <a:pt x="0" y="469"/>
                  </a:lnTo>
                  <a:lnTo>
                    <a:pt x="132" y="60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1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93" name="Line 91"/>
            <p:cNvSpPr>
              <a:spLocks noChangeShapeType="1"/>
            </p:cNvSpPr>
            <p:nvPr/>
          </p:nvSpPr>
          <p:spPr bwMode="auto">
            <a:xfrm>
              <a:off x="4836" y="2784"/>
              <a:ext cx="0" cy="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231" name="Group 92"/>
          <p:cNvGrpSpPr>
            <a:grpSpLocks/>
          </p:cNvGrpSpPr>
          <p:nvPr/>
        </p:nvGrpSpPr>
        <p:grpSpPr bwMode="auto">
          <a:xfrm>
            <a:off x="5372100" y="2065338"/>
            <a:ext cx="1614488" cy="1390650"/>
            <a:chOff x="4033" y="329"/>
            <a:chExt cx="1460" cy="1258"/>
          </a:xfrm>
        </p:grpSpPr>
        <p:sp>
          <p:nvSpPr>
            <p:cNvPr id="9286" name="Freeform 93"/>
            <p:cNvSpPr>
              <a:spLocks/>
            </p:cNvSpPr>
            <p:nvPr/>
          </p:nvSpPr>
          <p:spPr bwMode="auto">
            <a:xfrm rot="-330181">
              <a:off x="4049" y="329"/>
              <a:ext cx="1444" cy="1258"/>
            </a:xfrm>
            <a:custGeom>
              <a:avLst/>
              <a:gdLst>
                <a:gd name="T0" fmla="*/ 1150 w 718"/>
                <a:gd name="T1" fmla="*/ 1258 h 626"/>
                <a:gd name="T2" fmla="*/ 965 w 718"/>
                <a:gd name="T3" fmla="*/ 1222 h 626"/>
                <a:gd name="T4" fmla="*/ 704 w 718"/>
                <a:gd name="T5" fmla="*/ 1061 h 626"/>
                <a:gd name="T6" fmla="*/ 370 w 718"/>
                <a:gd name="T7" fmla="*/ 1202 h 626"/>
                <a:gd name="T8" fmla="*/ 189 w 718"/>
                <a:gd name="T9" fmla="*/ 1166 h 626"/>
                <a:gd name="T10" fmla="*/ 294 w 718"/>
                <a:gd name="T11" fmla="*/ 740 h 626"/>
                <a:gd name="T12" fmla="*/ 0 w 718"/>
                <a:gd name="T13" fmla="*/ 410 h 626"/>
                <a:gd name="T14" fmla="*/ 438 w 718"/>
                <a:gd name="T15" fmla="*/ 378 h 626"/>
                <a:gd name="T16" fmla="*/ 660 w 718"/>
                <a:gd name="T17" fmla="*/ 0 h 626"/>
                <a:gd name="T18" fmla="*/ 845 w 718"/>
                <a:gd name="T19" fmla="*/ 32 h 626"/>
                <a:gd name="T20" fmla="*/ 1014 w 718"/>
                <a:gd name="T21" fmla="*/ 442 h 626"/>
                <a:gd name="T22" fmla="*/ 1444 w 718"/>
                <a:gd name="T23" fmla="*/ 539 h 626"/>
                <a:gd name="T24" fmla="*/ 1106 w 718"/>
                <a:gd name="T25" fmla="*/ 820 h 626"/>
                <a:gd name="T26" fmla="*/ 1150 w 718"/>
                <a:gd name="T27" fmla="*/ 1258 h 626"/>
                <a:gd name="T28" fmla="*/ 776 w 718"/>
                <a:gd name="T29" fmla="*/ 1029 h 626"/>
                <a:gd name="T30" fmla="*/ 370 w 718"/>
                <a:gd name="T31" fmla="*/ 1202 h 626"/>
                <a:gd name="T32" fmla="*/ 475 w 718"/>
                <a:gd name="T33" fmla="*/ 776 h 626"/>
                <a:gd name="T34" fmla="*/ 185 w 718"/>
                <a:gd name="T35" fmla="*/ 446 h 626"/>
                <a:gd name="T36" fmla="*/ 623 w 718"/>
                <a:gd name="T37" fmla="*/ 414 h 626"/>
                <a:gd name="T38" fmla="*/ 845 w 718"/>
                <a:gd name="T39" fmla="*/ 36 h 626"/>
                <a:gd name="T40" fmla="*/ 1014 w 718"/>
                <a:gd name="T41" fmla="*/ 442 h 626"/>
                <a:gd name="T42" fmla="*/ 1444 w 718"/>
                <a:gd name="T43" fmla="*/ 539 h 626"/>
                <a:gd name="T44" fmla="*/ 1106 w 718"/>
                <a:gd name="T45" fmla="*/ 820 h 626"/>
                <a:gd name="T46" fmla="*/ 1150 w 718"/>
                <a:gd name="T47" fmla="*/ 1258 h 62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18" h="626">
                  <a:moveTo>
                    <a:pt x="572" y="626"/>
                  </a:moveTo>
                  <a:lnTo>
                    <a:pt x="480" y="608"/>
                  </a:lnTo>
                  <a:lnTo>
                    <a:pt x="350" y="528"/>
                  </a:lnTo>
                  <a:lnTo>
                    <a:pt x="184" y="598"/>
                  </a:lnTo>
                  <a:lnTo>
                    <a:pt x="94" y="580"/>
                  </a:lnTo>
                  <a:lnTo>
                    <a:pt x="146" y="368"/>
                  </a:lnTo>
                  <a:lnTo>
                    <a:pt x="0" y="204"/>
                  </a:lnTo>
                  <a:lnTo>
                    <a:pt x="218" y="188"/>
                  </a:lnTo>
                  <a:lnTo>
                    <a:pt x="328" y="0"/>
                  </a:lnTo>
                  <a:lnTo>
                    <a:pt x="420" y="16"/>
                  </a:lnTo>
                  <a:lnTo>
                    <a:pt x="504" y="220"/>
                  </a:lnTo>
                  <a:lnTo>
                    <a:pt x="718" y="268"/>
                  </a:lnTo>
                  <a:lnTo>
                    <a:pt x="550" y="408"/>
                  </a:lnTo>
                  <a:lnTo>
                    <a:pt x="572" y="626"/>
                  </a:lnTo>
                  <a:lnTo>
                    <a:pt x="386" y="512"/>
                  </a:lnTo>
                  <a:lnTo>
                    <a:pt x="184" y="598"/>
                  </a:lnTo>
                  <a:lnTo>
                    <a:pt x="236" y="386"/>
                  </a:lnTo>
                  <a:lnTo>
                    <a:pt x="92" y="222"/>
                  </a:lnTo>
                  <a:lnTo>
                    <a:pt x="310" y="206"/>
                  </a:lnTo>
                  <a:lnTo>
                    <a:pt x="420" y="18"/>
                  </a:lnTo>
                  <a:lnTo>
                    <a:pt x="504" y="220"/>
                  </a:lnTo>
                  <a:lnTo>
                    <a:pt x="718" y="268"/>
                  </a:lnTo>
                  <a:lnTo>
                    <a:pt x="550" y="408"/>
                  </a:lnTo>
                  <a:lnTo>
                    <a:pt x="572" y="626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7" name="Line 94"/>
            <p:cNvSpPr>
              <a:spLocks noChangeShapeType="1"/>
            </p:cNvSpPr>
            <p:nvPr/>
          </p:nvSpPr>
          <p:spPr bwMode="auto">
            <a:xfrm rot="-330181">
              <a:off x="4466" y="726"/>
              <a:ext cx="185" cy="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8" name="Line 95"/>
            <p:cNvSpPr>
              <a:spLocks noChangeShapeType="1"/>
            </p:cNvSpPr>
            <p:nvPr/>
          </p:nvSpPr>
          <p:spPr bwMode="auto">
            <a:xfrm rot="-330181">
              <a:off x="4033" y="800"/>
              <a:ext cx="185" cy="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9" name="Line 96"/>
            <p:cNvSpPr>
              <a:spLocks noChangeShapeType="1"/>
            </p:cNvSpPr>
            <p:nvPr/>
          </p:nvSpPr>
          <p:spPr bwMode="auto">
            <a:xfrm rot="-330181">
              <a:off x="4353" y="1103"/>
              <a:ext cx="185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0" name="Freeform 97"/>
            <p:cNvSpPr>
              <a:spLocks/>
            </p:cNvSpPr>
            <p:nvPr/>
          </p:nvSpPr>
          <p:spPr bwMode="auto">
            <a:xfrm>
              <a:off x="4218" y="355"/>
              <a:ext cx="1267" cy="1210"/>
            </a:xfrm>
            <a:custGeom>
              <a:avLst/>
              <a:gdLst>
                <a:gd name="T0" fmla="*/ 1040 w 3766"/>
                <a:gd name="T1" fmla="*/ 1187 h 3595"/>
                <a:gd name="T2" fmla="*/ 647 w 3766"/>
                <a:gd name="T3" fmla="*/ 998 h 3595"/>
                <a:gd name="T4" fmla="*/ 258 w 3766"/>
                <a:gd name="T5" fmla="*/ 1210 h 3595"/>
                <a:gd name="T6" fmla="*/ 321 w 3766"/>
                <a:gd name="T7" fmla="*/ 773 h 3595"/>
                <a:gd name="T8" fmla="*/ 0 w 3766"/>
                <a:gd name="T9" fmla="*/ 471 h 3595"/>
                <a:gd name="T10" fmla="*/ 435 w 3766"/>
                <a:gd name="T11" fmla="*/ 396 h 3595"/>
                <a:gd name="T12" fmla="*/ 617 w 3766"/>
                <a:gd name="T13" fmla="*/ 0 h 3595"/>
                <a:gd name="T14" fmla="*/ 828 w 3766"/>
                <a:gd name="T15" fmla="*/ 387 h 3595"/>
                <a:gd name="T16" fmla="*/ 1267 w 3766"/>
                <a:gd name="T17" fmla="*/ 442 h 3595"/>
                <a:gd name="T18" fmla="*/ 956 w 3766"/>
                <a:gd name="T19" fmla="*/ 757 h 3595"/>
                <a:gd name="T20" fmla="*/ 1040 w 3766"/>
                <a:gd name="T21" fmla="*/ 1187 h 359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66" h="3595">
                  <a:moveTo>
                    <a:pt x="3092" y="3527"/>
                  </a:moveTo>
                  <a:lnTo>
                    <a:pt x="1922" y="2964"/>
                  </a:lnTo>
                  <a:lnTo>
                    <a:pt x="766" y="3595"/>
                  </a:lnTo>
                  <a:lnTo>
                    <a:pt x="954" y="2297"/>
                  </a:lnTo>
                  <a:lnTo>
                    <a:pt x="0" y="1399"/>
                  </a:lnTo>
                  <a:lnTo>
                    <a:pt x="1292" y="1178"/>
                  </a:lnTo>
                  <a:lnTo>
                    <a:pt x="1835" y="0"/>
                  </a:lnTo>
                  <a:lnTo>
                    <a:pt x="2460" y="1150"/>
                  </a:lnTo>
                  <a:lnTo>
                    <a:pt x="3766" y="1314"/>
                  </a:lnTo>
                  <a:lnTo>
                    <a:pt x="2843" y="2248"/>
                  </a:lnTo>
                  <a:lnTo>
                    <a:pt x="3092" y="35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32" name="Group 98"/>
          <p:cNvGrpSpPr>
            <a:grpSpLocks/>
          </p:cNvGrpSpPr>
          <p:nvPr/>
        </p:nvGrpSpPr>
        <p:grpSpPr bwMode="auto">
          <a:xfrm>
            <a:off x="3995738" y="5381625"/>
            <a:ext cx="1298575" cy="1219200"/>
            <a:chOff x="1391" y="1356"/>
            <a:chExt cx="1032" cy="969"/>
          </a:xfrm>
        </p:grpSpPr>
        <p:sp>
          <p:nvSpPr>
            <p:cNvPr id="9267" name="Freeform 99"/>
            <p:cNvSpPr>
              <a:spLocks/>
            </p:cNvSpPr>
            <p:nvPr/>
          </p:nvSpPr>
          <p:spPr bwMode="auto">
            <a:xfrm>
              <a:off x="1391" y="1356"/>
              <a:ext cx="1032" cy="969"/>
            </a:xfrm>
            <a:custGeom>
              <a:avLst/>
              <a:gdLst>
                <a:gd name="T0" fmla="*/ 920 w 1032"/>
                <a:gd name="T1" fmla="*/ 651 h 969"/>
                <a:gd name="T2" fmla="*/ 920 w 1032"/>
                <a:gd name="T3" fmla="*/ 611 h 969"/>
                <a:gd name="T4" fmla="*/ 1032 w 1032"/>
                <a:gd name="T5" fmla="*/ 609 h 969"/>
                <a:gd name="T6" fmla="*/ 1030 w 1032"/>
                <a:gd name="T7" fmla="*/ 374 h 969"/>
                <a:gd name="T8" fmla="*/ 978 w 1032"/>
                <a:gd name="T9" fmla="*/ 346 h 969"/>
                <a:gd name="T10" fmla="*/ 920 w 1032"/>
                <a:gd name="T11" fmla="*/ 346 h 969"/>
                <a:gd name="T12" fmla="*/ 900 w 1032"/>
                <a:gd name="T13" fmla="*/ 328 h 969"/>
                <a:gd name="T14" fmla="*/ 988 w 1032"/>
                <a:gd name="T15" fmla="*/ 238 h 969"/>
                <a:gd name="T16" fmla="*/ 810 w 1032"/>
                <a:gd name="T17" fmla="*/ 62 h 969"/>
                <a:gd name="T18" fmla="*/ 760 w 1032"/>
                <a:gd name="T19" fmla="*/ 40 h 969"/>
                <a:gd name="T20" fmla="*/ 688 w 1032"/>
                <a:gd name="T21" fmla="*/ 110 h 969"/>
                <a:gd name="T22" fmla="*/ 672 w 1032"/>
                <a:gd name="T23" fmla="*/ 110 h 969"/>
                <a:gd name="T24" fmla="*/ 672 w 1032"/>
                <a:gd name="T25" fmla="*/ 22 h 969"/>
                <a:gd name="T26" fmla="*/ 620 w 1032"/>
                <a:gd name="T27" fmla="*/ 0 h 969"/>
                <a:gd name="T28" fmla="*/ 378 w 1032"/>
                <a:gd name="T29" fmla="*/ 2 h 969"/>
                <a:gd name="T30" fmla="*/ 378 w 1032"/>
                <a:gd name="T31" fmla="*/ 108 h 969"/>
                <a:gd name="T32" fmla="*/ 346 w 1032"/>
                <a:gd name="T33" fmla="*/ 108 h 969"/>
                <a:gd name="T34" fmla="*/ 336 w 1032"/>
                <a:gd name="T35" fmla="*/ 118 h 969"/>
                <a:gd name="T36" fmla="*/ 282 w 1032"/>
                <a:gd name="T37" fmla="*/ 66 h 969"/>
                <a:gd name="T38" fmla="*/ 230 w 1032"/>
                <a:gd name="T39" fmla="*/ 44 h 969"/>
                <a:gd name="T40" fmla="*/ 64 w 1032"/>
                <a:gd name="T41" fmla="*/ 210 h 969"/>
                <a:gd name="T42" fmla="*/ 154 w 1032"/>
                <a:gd name="T43" fmla="*/ 300 h 969"/>
                <a:gd name="T44" fmla="*/ 128 w 1032"/>
                <a:gd name="T45" fmla="*/ 324 h 969"/>
                <a:gd name="T46" fmla="*/ 128 w 1032"/>
                <a:gd name="T47" fmla="*/ 352 h 969"/>
                <a:gd name="T48" fmla="*/ 0 w 1032"/>
                <a:gd name="T49" fmla="*/ 352 h 969"/>
                <a:gd name="T50" fmla="*/ 0 w 1032"/>
                <a:gd name="T51" fmla="*/ 599 h 969"/>
                <a:gd name="T52" fmla="*/ 52 w 1032"/>
                <a:gd name="T53" fmla="*/ 621 h 969"/>
                <a:gd name="T54" fmla="*/ 148 w 1032"/>
                <a:gd name="T55" fmla="*/ 619 h 969"/>
                <a:gd name="T56" fmla="*/ 148 w 1032"/>
                <a:gd name="T57" fmla="*/ 649 h 969"/>
                <a:gd name="T58" fmla="*/ 158 w 1032"/>
                <a:gd name="T59" fmla="*/ 661 h 969"/>
                <a:gd name="T60" fmla="*/ 74 w 1032"/>
                <a:gd name="T61" fmla="*/ 743 h 969"/>
                <a:gd name="T62" fmla="*/ 238 w 1032"/>
                <a:gd name="T63" fmla="*/ 905 h 969"/>
                <a:gd name="T64" fmla="*/ 290 w 1032"/>
                <a:gd name="T65" fmla="*/ 927 h 969"/>
                <a:gd name="T66" fmla="*/ 354 w 1032"/>
                <a:gd name="T67" fmla="*/ 863 h 969"/>
                <a:gd name="T68" fmla="*/ 374 w 1032"/>
                <a:gd name="T69" fmla="*/ 879 h 969"/>
                <a:gd name="T70" fmla="*/ 374 w 1032"/>
                <a:gd name="T71" fmla="*/ 945 h 969"/>
                <a:gd name="T72" fmla="*/ 426 w 1032"/>
                <a:gd name="T73" fmla="*/ 967 h 969"/>
                <a:gd name="T74" fmla="*/ 672 w 1032"/>
                <a:gd name="T75" fmla="*/ 969 h 969"/>
                <a:gd name="T76" fmla="*/ 670 w 1032"/>
                <a:gd name="T77" fmla="*/ 869 h 969"/>
                <a:gd name="T78" fmla="*/ 704 w 1032"/>
                <a:gd name="T79" fmla="*/ 869 h 969"/>
                <a:gd name="T80" fmla="*/ 712 w 1032"/>
                <a:gd name="T81" fmla="*/ 861 h 969"/>
                <a:gd name="T82" fmla="*/ 756 w 1032"/>
                <a:gd name="T83" fmla="*/ 907 h 969"/>
                <a:gd name="T84" fmla="*/ 808 w 1032"/>
                <a:gd name="T85" fmla="*/ 929 h 969"/>
                <a:gd name="T86" fmla="*/ 982 w 1032"/>
                <a:gd name="T87" fmla="*/ 757 h 969"/>
                <a:gd name="T88" fmla="*/ 898 w 1032"/>
                <a:gd name="T89" fmla="*/ 673 h 969"/>
                <a:gd name="T90" fmla="*/ 920 w 1032"/>
                <a:gd name="T91" fmla="*/ 651 h 9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32" h="969">
                  <a:moveTo>
                    <a:pt x="920" y="651"/>
                  </a:moveTo>
                  <a:lnTo>
                    <a:pt x="920" y="611"/>
                  </a:lnTo>
                  <a:lnTo>
                    <a:pt x="1032" y="609"/>
                  </a:lnTo>
                  <a:lnTo>
                    <a:pt x="1030" y="374"/>
                  </a:lnTo>
                  <a:lnTo>
                    <a:pt x="978" y="346"/>
                  </a:lnTo>
                  <a:lnTo>
                    <a:pt x="920" y="346"/>
                  </a:lnTo>
                  <a:lnTo>
                    <a:pt x="900" y="328"/>
                  </a:lnTo>
                  <a:lnTo>
                    <a:pt x="988" y="238"/>
                  </a:lnTo>
                  <a:lnTo>
                    <a:pt x="810" y="62"/>
                  </a:lnTo>
                  <a:lnTo>
                    <a:pt x="760" y="40"/>
                  </a:lnTo>
                  <a:lnTo>
                    <a:pt x="688" y="110"/>
                  </a:lnTo>
                  <a:lnTo>
                    <a:pt x="672" y="110"/>
                  </a:lnTo>
                  <a:lnTo>
                    <a:pt x="672" y="22"/>
                  </a:lnTo>
                  <a:lnTo>
                    <a:pt x="620" y="0"/>
                  </a:lnTo>
                  <a:lnTo>
                    <a:pt x="378" y="2"/>
                  </a:lnTo>
                  <a:lnTo>
                    <a:pt x="378" y="108"/>
                  </a:lnTo>
                  <a:lnTo>
                    <a:pt x="346" y="108"/>
                  </a:lnTo>
                  <a:lnTo>
                    <a:pt x="336" y="118"/>
                  </a:lnTo>
                  <a:lnTo>
                    <a:pt x="282" y="66"/>
                  </a:lnTo>
                  <a:lnTo>
                    <a:pt x="230" y="44"/>
                  </a:lnTo>
                  <a:lnTo>
                    <a:pt x="64" y="210"/>
                  </a:lnTo>
                  <a:lnTo>
                    <a:pt x="154" y="300"/>
                  </a:lnTo>
                  <a:lnTo>
                    <a:pt x="128" y="324"/>
                  </a:lnTo>
                  <a:lnTo>
                    <a:pt x="128" y="352"/>
                  </a:lnTo>
                  <a:lnTo>
                    <a:pt x="0" y="352"/>
                  </a:lnTo>
                  <a:lnTo>
                    <a:pt x="0" y="599"/>
                  </a:lnTo>
                  <a:lnTo>
                    <a:pt x="52" y="621"/>
                  </a:lnTo>
                  <a:lnTo>
                    <a:pt x="148" y="619"/>
                  </a:lnTo>
                  <a:lnTo>
                    <a:pt x="148" y="649"/>
                  </a:lnTo>
                  <a:lnTo>
                    <a:pt x="158" y="661"/>
                  </a:lnTo>
                  <a:lnTo>
                    <a:pt x="74" y="743"/>
                  </a:lnTo>
                  <a:lnTo>
                    <a:pt x="238" y="905"/>
                  </a:lnTo>
                  <a:lnTo>
                    <a:pt x="290" y="927"/>
                  </a:lnTo>
                  <a:lnTo>
                    <a:pt x="354" y="863"/>
                  </a:lnTo>
                  <a:lnTo>
                    <a:pt x="374" y="879"/>
                  </a:lnTo>
                  <a:lnTo>
                    <a:pt x="374" y="945"/>
                  </a:lnTo>
                  <a:lnTo>
                    <a:pt x="426" y="967"/>
                  </a:lnTo>
                  <a:lnTo>
                    <a:pt x="672" y="969"/>
                  </a:lnTo>
                  <a:lnTo>
                    <a:pt x="670" y="869"/>
                  </a:lnTo>
                  <a:lnTo>
                    <a:pt x="704" y="869"/>
                  </a:lnTo>
                  <a:lnTo>
                    <a:pt x="712" y="861"/>
                  </a:lnTo>
                  <a:lnTo>
                    <a:pt x="756" y="907"/>
                  </a:lnTo>
                  <a:lnTo>
                    <a:pt x="808" y="929"/>
                  </a:lnTo>
                  <a:lnTo>
                    <a:pt x="982" y="757"/>
                  </a:lnTo>
                  <a:lnTo>
                    <a:pt x="898" y="673"/>
                  </a:lnTo>
                  <a:lnTo>
                    <a:pt x="920" y="651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Freeform 100"/>
            <p:cNvSpPr>
              <a:spLocks/>
            </p:cNvSpPr>
            <p:nvPr/>
          </p:nvSpPr>
          <p:spPr bwMode="auto">
            <a:xfrm>
              <a:off x="1441" y="1376"/>
              <a:ext cx="980" cy="947"/>
            </a:xfrm>
            <a:custGeom>
              <a:avLst/>
              <a:gdLst>
                <a:gd name="T0" fmla="*/ 868 w 980"/>
                <a:gd name="T1" fmla="*/ 629 h 947"/>
                <a:gd name="T2" fmla="*/ 868 w 980"/>
                <a:gd name="T3" fmla="*/ 589 h 947"/>
                <a:gd name="T4" fmla="*/ 980 w 980"/>
                <a:gd name="T5" fmla="*/ 587 h 947"/>
                <a:gd name="T6" fmla="*/ 978 w 980"/>
                <a:gd name="T7" fmla="*/ 352 h 947"/>
                <a:gd name="T8" fmla="*/ 868 w 980"/>
                <a:gd name="T9" fmla="*/ 352 h 947"/>
                <a:gd name="T10" fmla="*/ 868 w 980"/>
                <a:gd name="T11" fmla="*/ 324 h 947"/>
                <a:gd name="T12" fmla="*/ 848 w 980"/>
                <a:gd name="T13" fmla="*/ 306 h 947"/>
                <a:gd name="T14" fmla="*/ 936 w 980"/>
                <a:gd name="T15" fmla="*/ 216 h 947"/>
                <a:gd name="T16" fmla="*/ 758 w 980"/>
                <a:gd name="T17" fmla="*/ 40 h 947"/>
                <a:gd name="T18" fmla="*/ 672 w 980"/>
                <a:gd name="T19" fmla="*/ 128 h 947"/>
                <a:gd name="T20" fmla="*/ 652 w 980"/>
                <a:gd name="T21" fmla="*/ 108 h 947"/>
                <a:gd name="T22" fmla="*/ 620 w 980"/>
                <a:gd name="T23" fmla="*/ 108 h 947"/>
                <a:gd name="T24" fmla="*/ 620 w 980"/>
                <a:gd name="T25" fmla="*/ 0 h 947"/>
                <a:gd name="T26" fmla="*/ 378 w 980"/>
                <a:gd name="T27" fmla="*/ 2 h 947"/>
                <a:gd name="T28" fmla="*/ 378 w 980"/>
                <a:gd name="T29" fmla="*/ 108 h 947"/>
                <a:gd name="T30" fmla="*/ 344 w 980"/>
                <a:gd name="T31" fmla="*/ 108 h 947"/>
                <a:gd name="T32" fmla="*/ 320 w 980"/>
                <a:gd name="T33" fmla="*/ 132 h 947"/>
                <a:gd name="T34" fmla="*/ 230 w 980"/>
                <a:gd name="T35" fmla="*/ 44 h 947"/>
                <a:gd name="T36" fmla="*/ 64 w 980"/>
                <a:gd name="T37" fmla="*/ 210 h 947"/>
                <a:gd name="T38" fmla="*/ 152 w 980"/>
                <a:gd name="T39" fmla="*/ 300 h 947"/>
                <a:gd name="T40" fmla="*/ 128 w 980"/>
                <a:gd name="T41" fmla="*/ 324 h 947"/>
                <a:gd name="T42" fmla="*/ 128 w 980"/>
                <a:gd name="T43" fmla="*/ 352 h 947"/>
                <a:gd name="T44" fmla="*/ 0 w 980"/>
                <a:gd name="T45" fmla="*/ 352 h 947"/>
                <a:gd name="T46" fmla="*/ 0 w 980"/>
                <a:gd name="T47" fmla="*/ 599 h 947"/>
                <a:gd name="T48" fmla="*/ 128 w 980"/>
                <a:gd name="T49" fmla="*/ 597 h 947"/>
                <a:gd name="T50" fmla="*/ 128 w 980"/>
                <a:gd name="T51" fmla="*/ 629 h 947"/>
                <a:gd name="T52" fmla="*/ 148 w 980"/>
                <a:gd name="T53" fmla="*/ 649 h 947"/>
                <a:gd name="T54" fmla="*/ 64 w 980"/>
                <a:gd name="T55" fmla="*/ 733 h 947"/>
                <a:gd name="T56" fmla="*/ 238 w 980"/>
                <a:gd name="T57" fmla="*/ 905 h 947"/>
                <a:gd name="T58" fmla="*/ 320 w 980"/>
                <a:gd name="T59" fmla="*/ 821 h 947"/>
                <a:gd name="T60" fmla="*/ 344 w 980"/>
                <a:gd name="T61" fmla="*/ 847 h 947"/>
                <a:gd name="T62" fmla="*/ 376 w 980"/>
                <a:gd name="T63" fmla="*/ 847 h 947"/>
                <a:gd name="T64" fmla="*/ 374 w 980"/>
                <a:gd name="T65" fmla="*/ 945 h 947"/>
                <a:gd name="T66" fmla="*/ 620 w 980"/>
                <a:gd name="T67" fmla="*/ 947 h 947"/>
                <a:gd name="T68" fmla="*/ 618 w 980"/>
                <a:gd name="T69" fmla="*/ 847 h 947"/>
                <a:gd name="T70" fmla="*/ 652 w 980"/>
                <a:gd name="T71" fmla="*/ 847 h 947"/>
                <a:gd name="T72" fmla="*/ 674 w 980"/>
                <a:gd name="T73" fmla="*/ 823 h 947"/>
                <a:gd name="T74" fmla="*/ 756 w 980"/>
                <a:gd name="T75" fmla="*/ 907 h 947"/>
                <a:gd name="T76" fmla="*/ 930 w 980"/>
                <a:gd name="T77" fmla="*/ 735 h 947"/>
                <a:gd name="T78" fmla="*/ 846 w 980"/>
                <a:gd name="T79" fmla="*/ 651 h 947"/>
                <a:gd name="T80" fmla="*/ 868 w 980"/>
                <a:gd name="T81" fmla="*/ 629 h 94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80" h="947">
                  <a:moveTo>
                    <a:pt x="868" y="629"/>
                  </a:moveTo>
                  <a:lnTo>
                    <a:pt x="868" y="589"/>
                  </a:lnTo>
                  <a:lnTo>
                    <a:pt x="980" y="587"/>
                  </a:lnTo>
                  <a:lnTo>
                    <a:pt x="978" y="352"/>
                  </a:lnTo>
                  <a:lnTo>
                    <a:pt x="868" y="352"/>
                  </a:lnTo>
                  <a:lnTo>
                    <a:pt x="868" y="324"/>
                  </a:lnTo>
                  <a:lnTo>
                    <a:pt x="848" y="306"/>
                  </a:lnTo>
                  <a:lnTo>
                    <a:pt x="936" y="216"/>
                  </a:lnTo>
                  <a:lnTo>
                    <a:pt x="758" y="40"/>
                  </a:lnTo>
                  <a:lnTo>
                    <a:pt x="672" y="128"/>
                  </a:lnTo>
                  <a:lnTo>
                    <a:pt x="652" y="108"/>
                  </a:lnTo>
                  <a:lnTo>
                    <a:pt x="620" y="108"/>
                  </a:lnTo>
                  <a:lnTo>
                    <a:pt x="620" y="0"/>
                  </a:lnTo>
                  <a:lnTo>
                    <a:pt x="378" y="2"/>
                  </a:lnTo>
                  <a:lnTo>
                    <a:pt x="378" y="108"/>
                  </a:lnTo>
                  <a:lnTo>
                    <a:pt x="344" y="108"/>
                  </a:lnTo>
                  <a:lnTo>
                    <a:pt x="320" y="132"/>
                  </a:lnTo>
                  <a:lnTo>
                    <a:pt x="230" y="44"/>
                  </a:lnTo>
                  <a:lnTo>
                    <a:pt x="64" y="210"/>
                  </a:lnTo>
                  <a:lnTo>
                    <a:pt x="152" y="300"/>
                  </a:lnTo>
                  <a:lnTo>
                    <a:pt x="128" y="324"/>
                  </a:lnTo>
                  <a:lnTo>
                    <a:pt x="128" y="352"/>
                  </a:lnTo>
                  <a:lnTo>
                    <a:pt x="0" y="352"/>
                  </a:lnTo>
                  <a:lnTo>
                    <a:pt x="0" y="599"/>
                  </a:lnTo>
                  <a:lnTo>
                    <a:pt x="128" y="597"/>
                  </a:lnTo>
                  <a:lnTo>
                    <a:pt x="128" y="629"/>
                  </a:lnTo>
                  <a:lnTo>
                    <a:pt x="148" y="649"/>
                  </a:lnTo>
                  <a:lnTo>
                    <a:pt x="64" y="733"/>
                  </a:lnTo>
                  <a:lnTo>
                    <a:pt x="238" y="905"/>
                  </a:lnTo>
                  <a:lnTo>
                    <a:pt x="320" y="821"/>
                  </a:lnTo>
                  <a:lnTo>
                    <a:pt x="344" y="847"/>
                  </a:lnTo>
                  <a:lnTo>
                    <a:pt x="376" y="847"/>
                  </a:lnTo>
                  <a:lnTo>
                    <a:pt x="374" y="945"/>
                  </a:lnTo>
                  <a:lnTo>
                    <a:pt x="620" y="947"/>
                  </a:lnTo>
                  <a:lnTo>
                    <a:pt x="618" y="847"/>
                  </a:lnTo>
                  <a:lnTo>
                    <a:pt x="652" y="847"/>
                  </a:lnTo>
                  <a:lnTo>
                    <a:pt x="674" y="823"/>
                  </a:lnTo>
                  <a:lnTo>
                    <a:pt x="756" y="907"/>
                  </a:lnTo>
                  <a:lnTo>
                    <a:pt x="930" y="735"/>
                  </a:lnTo>
                  <a:lnTo>
                    <a:pt x="846" y="651"/>
                  </a:lnTo>
                  <a:lnTo>
                    <a:pt x="868" y="62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9" name="Freeform 101"/>
            <p:cNvSpPr>
              <a:spLocks/>
            </p:cNvSpPr>
            <p:nvPr/>
          </p:nvSpPr>
          <p:spPr bwMode="auto">
            <a:xfrm>
              <a:off x="1730" y="1650"/>
              <a:ext cx="353" cy="382"/>
            </a:xfrm>
            <a:custGeom>
              <a:avLst/>
              <a:gdLst>
                <a:gd name="T0" fmla="*/ 353 w 353"/>
                <a:gd name="T1" fmla="*/ 263 h 382"/>
                <a:gd name="T2" fmla="*/ 235 w 353"/>
                <a:gd name="T3" fmla="*/ 381 h 382"/>
                <a:gd name="T4" fmla="*/ 100 w 353"/>
                <a:gd name="T5" fmla="*/ 382 h 382"/>
                <a:gd name="T6" fmla="*/ 0 w 353"/>
                <a:gd name="T7" fmla="*/ 282 h 382"/>
                <a:gd name="T8" fmla="*/ 0 w 353"/>
                <a:gd name="T9" fmla="*/ 118 h 382"/>
                <a:gd name="T10" fmla="*/ 118 w 353"/>
                <a:gd name="T11" fmla="*/ 0 h 382"/>
                <a:gd name="T12" fmla="*/ 256 w 353"/>
                <a:gd name="T13" fmla="*/ 0 h 382"/>
                <a:gd name="T14" fmla="*/ 353 w 353"/>
                <a:gd name="T15" fmla="*/ 96 h 382"/>
                <a:gd name="T16" fmla="*/ 353 w 353"/>
                <a:gd name="T17" fmla="*/ 263 h 3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3" h="382">
                  <a:moveTo>
                    <a:pt x="353" y="263"/>
                  </a:moveTo>
                  <a:lnTo>
                    <a:pt x="235" y="381"/>
                  </a:lnTo>
                  <a:lnTo>
                    <a:pt x="100" y="382"/>
                  </a:lnTo>
                  <a:lnTo>
                    <a:pt x="0" y="282"/>
                  </a:lnTo>
                  <a:lnTo>
                    <a:pt x="0" y="118"/>
                  </a:lnTo>
                  <a:lnTo>
                    <a:pt x="118" y="0"/>
                  </a:lnTo>
                  <a:lnTo>
                    <a:pt x="256" y="0"/>
                  </a:lnTo>
                  <a:lnTo>
                    <a:pt x="353" y="96"/>
                  </a:lnTo>
                  <a:lnTo>
                    <a:pt x="353" y="26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0" name="Freeform 102"/>
            <p:cNvSpPr>
              <a:spLocks/>
            </p:cNvSpPr>
            <p:nvPr/>
          </p:nvSpPr>
          <p:spPr bwMode="auto">
            <a:xfrm>
              <a:off x="1731" y="1650"/>
              <a:ext cx="404" cy="403"/>
            </a:xfrm>
            <a:custGeom>
              <a:avLst/>
              <a:gdLst>
                <a:gd name="T0" fmla="*/ 404 w 404"/>
                <a:gd name="T1" fmla="*/ 285 h 403"/>
                <a:gd name="T2" fmla="*/ 286 w 404"/>
                <a:gd name="T3" fmla="*/ 403 h 403"/>
                <a:gd name="T4" fmla="*/ 118 w 404"/>
                <a:gd name="T5" fmla="*/ 403 h 403"/>
                <a:gd name="T6" fmla="*/ 0 w 404"/>
                <a:gd name="T7" fmla="*/ 285 h 403"/>
                <a:gd name="T8" fmla="*/ 0 w 404"/>
                <a:gd name="T9" fmla="*/ 118 h 403"/>
                <a:gd name="T10" fmla="*/ 118 w 404"/>
                <a:gd name="T11" fmla="*/ 0 h 403"/>
                <a:gd name="T12" fmla="*/ 286 w 404"/>
                <a:gd name="T13" fmla="*/ 0 h 403"/>
                <a:gd name="T14" fmla="*/ 404 w 404"/>
                <a:gd name="T15" fmla="*/ 118 h 403"/>
                <a:gd name="T16" fmla="*/ 404 w 404"/>
                <a:gd name="T17" fmla="*/ 285 h 4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4" h="403">
                  <a:moveTo>
                    <a:pt x="404" y="285"/>
                  </a:moveTo>
                  <a:lnTo>
                    <a:pt x="286" y="403"/>
                  </a:lnTo>
                  <a:lnTo>
                    <a:pt x="118" y="403"/>
                  </a:lnTo>
                  <a:lnTo>
                    <a:pt x="0" y="285"/>
                  </a:lnTo>
                  <a:lnTo>
                    <a:pt x="0" y="118"/>
                  </a:lnTo>
                  <a:lnTo>
                    <a:pt x="118" y="0"/>
                  </a:lnTo>
                  <a:lnTo>
                    <a:pt x="286" y="0"/>
                  </a:lnTo>
                  <a:lnTo>
                    <a:pt x="404" y="118"/>
                  </a:lnTo>
                  <a:lnTo>
                    <a:pt x="404" y="285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1" name="Line 103"/>
            <p:cNvSpPr>
              <a:spLocks noChangeShapeType="1"/>
            </p:cNvSpPr>
            <p:nvPr/>
          </p:nvSpPr>
          <p:spPr bwMode="auto">
            <a:xfrm>
              <a:off x="1769" y="1358"/>
              <a:ext cx="52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2" name="Line 104"/>
            <p:cNvSpPr>
              <a:spLocks noChangeShapeType="1"/>
            </p:cNvSpPr>
            <p:nvPr/>
          </p:nvSpPr>
          <p:spPr bwMode="auto">
            <a:xfrm>
              <a:off x="1455" y="1566"/>
              <a:ext cx="52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3" name="Line 105"/>
            <p:cNvSpPr>
              <a:spLocks noChangeShapeType="1"/>
            </p:cNvSpPr>
            <p:nvPr/>
          </p:nvSpPr>
          <p:spPr bwMode="auto">
            <a:xfrm>
              <a:off x="1737" y="1464"/>
              <a:ext cx="50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4" name="Line 106"/>
            <p:cNvSpPr>
              <a:spLocks noChangeShapeType="1"/>
            </p:cNvSpPr>
            <p:nvPr/>
          </p:nvSpPr>
          <p:spPr bwMode="auto">
            <a:xfrm>
              <a:off x="1519" y="1680"/>
              <a:ext cx="52" cy="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5" name="Line 107"/>
            <p:cNvSpPr>
              <a:spLocks noChangeShapeType="1"/>
            </p:cNvSpPr>
            <p:nvPr/>
          </p:nvSpPr>
          <p:spPr bwMode="auto">
            <a:xfrm>
              <a:off x="1545" y="1656"/>
              <a:ext cx="50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6" name="Line 108"/>
            <p:cNvSpPr>
              <a:spLocks noChangeShapeType="1"/>
            </p:cNvSpPr>
            <p:nvPr/>
          </p:nvSpPr>
          <p:spPr bwMode="auto">
            <a:xfrm>
              <a:off x="1519" y="1708"/>
              <a:ext cx="52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7" name="Line 109"/>
            <p:cNvSpPr>
              <a:spLocks noChangeShapeType="1"/>
            </p:cNvSpPr>
            <p:nvPr/>
          </p:nvSpPr>
          <p:spPr bwMode="auto">
            <a:xfrm>
              <a:off x="1393" y="1710"/>
              <a:ext cx="50" cy="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8" name="Line 110"/>
            <p:cNvSpPr>
              <a:spLocks noChangeShapeType="1"/>
            </p:cNvSpPr>
            <p:nvPr/>
          </p:nvSpPr>
          <p:spPr bwMode="auto">
            <a:xfrm>
              <a:off x="1539" y="2005"/>
              <a:ext cx="32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9" name="Line 111"/>
            <p:cNvSpPr>
              <a:spLocks noChangeShapeType="1"/>
            </p:cNvSpPr>
            <p:nvPr/>
          </p:nvSpPr>
          <p:spPr bwMode="auto">
            <a:xfrm>
              <a:off x="1549" y="2017"/>
              <a:ext cx="42" cy="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0" name="Freeform 112"/>
            <p:cNvSpPr>
              <a:spLocks noChangeArrowheads="1"/>
            </p:cNvSpPr>
            <p:nvPr/>
          </p:nvSpPr>
          <p:spPr bwMode="auto">
            <a:xfrm>
              <a:off x="1465" y="2099"/>
              <a:ext cx="37" cy="9"/>
            </a:xfrm>
            <a:custGeom>
              <a:avLst/>
              <a:gdLst>
                <a:gd name="T0" fmla="*/ 0 w 37"/>
                <a:gd name="T1" fmla="*/ 0 h 9"/>
                <a:gd name="T2" fmla="*/ 37 w 37"/>
                <a:gd name="T3" fmla="*/ 9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" h="9">
                  <a:moveTo>
                    <a:pt x="0" y="0"/>
                  </a:moveTo>
                  <a:lnTo>
                    <a:pt x="37" y="9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1" name="Line 113"/>
            <p:cNvSpPr>
              <a:spLocks noChangeShapeType="1"/>
            </p:cNvSpPr>
            <p:nvPr/>
          </p:nvSpPr>
          <p:spPr bwMode="auto">
            <a:xfrm flipV="1">
              <a:off x="1765" y="2225"/>
              <a:ext cx="22" cy="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2" name="Line 114"/>
            <p:cNvSpPr>
              <a:spLocks noChangeShapeType="1"/>
            </p:cNvSpPr>
            <p:nvPr/>
          </p:nvSpPr>
          <p:spPr bwMode="auto">
            <a:xfrm>
              <a:off x="2081" y="1746"/>
              <a:ext cx="54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Freeform 115"/>
            <p:cNvSpPr>
              <a:spLocks noChangeArrowheads="1"/>
            </p:cNvSpPr>
            <p:nvPr/>
          </p:nvSpPr>
          <p:spPr bwMode="auto">
            <a:xfrm>
              <a:off x="2083" y="1911"/>
              <a:ext cx="47" cy="21"/>
            </a:xfrm>
            <a:custGeom>
              <a:avLst/>
              <a:gdLst>
                <a:gd name="T0" fmla="*/ 0 w 47"/>
                <a:gd name="T1" fmla="*/ 0 h 21"/>
                <a:gd name="T2" fmla="*/ 47 w 47"/>
                <a:gd name="T3" fmla="*/ 21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7" h="21">
                  <a:moveTo>
                    <a:pt x="0" y="0"/>
                  </a:moveTo>
                  <a:lnTo>
                    <a:pt x="47" y="21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Line 116"/>
            <p:cNvSpPr>
              <a:spLocks noChangeShapeType="1"/>
            </p:cNvSpPr>
            <p:nvPr/>
          </p:nvSpPr>
          <p:spPr bwMode="auto">
            <a:xfrm>
              <a:off x="1965" y="2029"/>
              <a:ext cx="52" cy="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5" name="Line 117"/>
            <p:cNvSpPr>
              <a:spLocks noChangeShapeType="1"/>
            </p:cNvSpPr>
            <p:nvPr/>
          </p:nvSpPr>
          <p:spPr bwMode="auto">
            <a:xfrm flipH="1" flipV="1">
              <a:off x="2073" y="1468"/>
              <a:ext cx="22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33" name="Group 118"/>
          <p:cNvGrpSpPr>
            <a:grpSpLocks/>
          </p:cNvGrpSpPr>
          <p:nvPr/>
        </p:nvGrpSpPr>
        <p:grpSpPr bwMode="auto">
          <a:xfrm>
            <a:off x="7623175" y="5426075"/>
            <a:ext cx="1143000" cy="1139825"/>
            <a:chOff x="4402" y="725"/>
            <a:chExt cx="805" cy="803"/>
          </a:xfrm>
        </p:grpSpPr>
        <p:sp>
          <p:nvSpPr>
            <p:cNvPr id="9253" name="Freeform 119"/>
            <p:cNvSpPr>
              <a:spLocks/>
            </p:cNvSpPr>
            <p:nvPr/>
          </p:nvSpPr>
          <p:spPr bwMode="auto">
            <a:xfrm>
              <a:off x="4402" y="725"/>
              <a:ext cx="805" cy="803"/>
            </a:xfrm>
            <a:custGeom>
              <a:avLst/>
              <a:gdLst>
                <a:gd name="T0" fmla="*/ 701 w 805"/>
                <a:gd name="T1" fmla="*/ 136 h 803"/>
                <a:gd name="T2" fmla="*/ 669 w 805"/>
                <a:gd name="T3" fmla="*/ 104 h 803"/>
                <a:gd name="T4" fmla="*/ 490 w 805"/>
                <a:gd name="T5" fmla="*/ 0 h 803"/>
                <a:gd name="T6" fmla="*/ 284 w 805"/>
                <a:gd name="T7" fmla="*/ 0 h 803"/>
                <a:gd name="T8" fmla="*/ 104 w 805"/>
                <a:gd name="T9" fmla="*/ 104 h 803"/>
                <a:gd name="T10" fmla="*/ 0 w 805"/>
                <a:gd name="T11" fmla="*/ 282 h 803"/>
                <a:gd name="T12" fmla="*/ 0 w 805"/>
                <a:gd name="T13" fmla="*/ 489 h 803"/>
                <a:gd name="T14" fmla="*/ 104 w 805"/>
                <a:gd name="T15" fmla="*/ 669 h 803"/>
                <a:gd name="T16" fmla="*/ 136 w 805"/>
                <a:gd name="T17" fmla="*/ 701 h 803"/>
                <a:gd name="T18" fmla="*/ 316 w 805"/>
                <a:gd name="T19" fmla="*/ 803 h 803"/>
                <a:gd name="T20" fmla="*/ 528 w 805"/>
                <a:gd name="T21" fmla="*/ 803 h 803"/>
                <a:gd name="T22" fmla="*/ 701 w 805"/>
                <a:gd name="T23" fmla="*/ 699 h 803"/>
                <a:gd name="T24" fmla="*/ 805 w 805"/>
                <a:gd name="T25" fmla="*/ 521 h 803"/>
                <a:gd name="T26" fmla="*/ 805 w 805"/>
                <a:gd name="T27" fmla="*/ 316 h 803"/>
                <a:gd name="T28" fmla="*/ 701 w 805"/>
                <a:gd name="T29" fmla="*/ 136 h 8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05" h="803">
                  <a:moveTo>
                    <a:pt x="701" y="136"/>
                  </a:moveTo>
                  <a:lnTo>
                    <a:pt x="669" y="104"/>
                  </a:lnTo>
                  <a:lnTo>
                    <a:pt x="490" y="0"/>
                  </a:lnTo>
                  <a:lnTo>
                    <a:pt x="284" y="0"/>
                  </a:lnTo>
                  <a:lnTo>
                    <a:pt x="104" y="104"/>
                  </a:lnTo>
                  <a:lnTo>
                    <a:pt x="0" y="282"/>
                  </a:lnTo>
                  <a:lnTo>
                    <a:pt x="0" y="489"/>
                  </a:lnTo>
                  <a:lnTo>
                    <a:pt x="104" y="669"/>
                  </a:lnTo>
                  <a:lnTo>
                    <a:pt x="136" y="701"/>
                  </a:lnTo>
                  <a:lnTo>
                    <a:pt x="316" y="803"/>
                  </a:lnTo>
                  <a:lnTo>
                    <a:pt x="528" y="803"/>
                  </a:lnTo>
                  <a:lnTo>
                    <a:pt x="701" y="699"/>
                  </a:lnTo>
                  <a:lnTo>
                    <a:pt x="805" y="521"/>
                  </a:lnTo>
                  <a:lnTo>
                    <a:pt x="805" y="316"/>
                  </a:lnTo>
                  <a:lnTo>
                    <a:pt x="701" y="136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Freeform 120"/>
            <p:cNvSpPr>
              <a:spLocks/>
            </p:cNvSpPr>
            <p:nvPr/>
          </p:nvSpPr>
          <p:spPr bwMode="auto">
            <a:xfrm>
              <a:off x="4436" y="757"/>
              <a:ext cx="771" cy="771"/>
            </a:xfrm>
            <a:custGeom>
              <a:avLst/>
              <a:gdLst>
                <a:gd name="T0" fmla="*/ 667 w 771"/>
                <a:gd name="T1" fmla="*/ 104 h 771"/>
                <a:gd name="T2" fmla="*/ 490 w 771"/>
                <a:gd name="T3" fmla="*/ 0 h 771"/>
                <a:gd name="T4" fmla="*/ 282 w 771"/>
                <a:gd name="T5" fmla="*/ 0 h 771"/>
                <a:gd name="T6" fmla="*/ 102 w 771"/>
                <a:gd name="T7" fmla="*/ 104 h 771"/>
                <a:gd name="T8" fmla="*/ 0 w 771"/>
                <a:gd name="T9" fmla="*/ 284 h 771"/>
                <a:gd name="T10" fmla="*/ 0 w 771"/>
                <a:gd name="T11" fmla="*/ 489 h 771"/>
                <a:gd name="T12" fmla="*/ 102 w 771"/>
                <a:gd name="T13" fmla="*/ 669 h 771"/>
                <a:gd name="T14" fmla="*/ 282 w 771"/>
                <a:gd name="T15" fmla="*/ 771 h 771"/>
                <a:gd name="T16" fmla="*/ 490 w 771"/>
                <a:gd name="T17" fmla="*/ 771 h 771"/>
                <a:gd name="T18" fmla="*/ 667 w 771"/>
                <a:gd name="T19" fmla="*/ 669 h 771"/>
                <a:gd name="T20" fmla="*/ 771 w 771"/>
                <a:gd name="T21" fmla="*/ 489 h 771"/>
                <a:gd name="T22" fmla="*/ 771 w 771"/>
                <a:gd name="T23" fmla="*/ 284 h 771"/>
                <a:gd name="T24" fmla="*/ 667 w 771"/>
                <a:gd name="T25" fmla="*/ 104 h 7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71" h="771">
                  <a:moveTo>
                    <a:pt x="667" y="104"/>
                  </a:moveTo>
                  <a:lnTo>
                    <a:pt x="490" y="0"/>
                  </a:lnTo>
                  <a:lnTo>
                    <a:pt x="282" y="0"/>
                  </a:lnTo>
                  <a:lnTo>
                    <a:pt x="102" y="104"/>
                  </a:lnTo>
                  <a:lnTo>
                    <a:pt x="0" y="284"/>
                  </a:lnTo>
                  <a:lnTo>
                    <a:pt x="0" y="489"/>
                  </a:lnTo>
                  <a:lnTo>
                    <a:pt x="102" y="669"/>
                  </a:lnTo>
                  <a:lnTo>
                    <a:pt x="282" y="771"/>
                  </a:lnTo>
                  <a:lnTo>
                    <a:pt x="490" y="771"/>
                  </a:lnTo>
                  <a:lnTo>
                    <a:pt x="667" y="669"/>
                  </a:lnTo>
                  <a:lnTo>
                    <a:pt x="771" y="489"/>
                  </a:lnTo>
                  <a:lnTo>
                    <a:pt x="771" y="284"/>
                  </a:lnTo>
                  <a:lnTo>
                    <a:pt x="667" y="10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Freeform 121"/>
            <p:cNvSpPr>
              <a:spLocks/>
            </p:cNvSpPr>
            <p:nvPr/>
          </p:nvSpPr>
          <p:spPr bwMode="auto">
            <a:xfrm>
              <a:off x="4600" y="921"/>
              <a:ext cx="411" cy="411"/>
            </a:xfrm>
            <a:custGeom>
              <a:avLst/>
              <a:gdLst>
                <a:gd name="T0" fmla="*/ 411 w 411"/>
                <a:gd name="T1" fmla="*/ 249 h 411"/>
                <a:gd name="T2" fmla="*/ 351 w 411"/>
                <a:gd name="T3" fmla="*/ 351 h 411"/>
                <a:gd name="T4" fmla="*/ 248 w 411"/>
                <a:gd name="T5" fmla="*/ 411 h 411"/>
                <a:gd name="T6" fmla="*/ 130 w 411"/>
                <a:gd name="T7" fmla="*/ 411 h 411"/>
                <a:gd name="T8" fmla="*/ 48 w 411"/>
                <a:gd name="T9" fmla="*/ 363 h 411"/>
                <a:gd name="T10" fmla="*/ 0 w 411"/>
                <a:gd name="T11" fmla="*/ 281 h 411"/>
                <a:gd name="T12" fmla="*/ 0 w 411"/>
                <a:gd name="T13" fmla="*/ 164 h 411"/>
                <a:gd name="T14" fmla="*/ 60 w 411"/>
                <a:gd name="T15" fmla="*/ 60 h 411"/>
                <a:gd name="T16" fmla="*/ 162 w 411"/>
                <a:gd name="T17" fmla="*/ 0 h 411"/>
                <a:gd name="T18" fmla="*/ 280 w 411"/>
                <a:gd name="T19" fmla="*/ 0 h 411"/>
                <a:gd name="T20" fmla="*/ 365 w 411"/>
                <a:gd name="T21" fmla="*/ 50 h 411"/>
                <a:gd name="T22" fmla="*/ 411 w 411"/>
                <a:gd name="T23" fmla="*/ 130 h 411"/>
                <a:gd name="T24" fmla="*/ 411 w 411"/>
                <a:gd name="T25" fmla="*/ 249 h 4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1" h="411">
                  <a:moveTo>
                    <a:pt x="411" y="249"/>
                  </a:moveTo>
                  <a:lnTo>
                    <a:pt x="351" y="351"/>
                  </a:lnTo>
                  <a:lnTo>
                    <a:pt x="248" y="411"/>
                  </a:lnTo>
                  <a:lnTo>
                    <a:pt x="130" y="411"/>
                  </a:lnTo>
                  <a:lnTo>
                    <a:pt x="48" y="363"/>
                  </a:lnTo>
                  <a:lnTo>
                    <a:pt x="0" y="281"/>
                  </a:lnTo>
                  <a:lnTo>
                    <a:pt x="0" y="164"/>
                  </a:lnTo>
                  <a:lnTo>
                    <a:pt x="60" y="60"/>
                  </a:lnTo>
                  <a:lnTo>
                    <a:pt x="162" y="0"/>
                  </a:lnTo>
                  <a:lnTo>
                    <a:pt x="280" y="0"/>
                  </a:lnTo>
                  <a:lnTo>
                    <a:pt x="365" y="50"/>
                  </a:lnTo>
                  <a:lnTo>
                    <a:pt x="411" y="130"/>
                  </a:lnTo>
                  <a:lnTo>
                    <a:pt x="411" y="24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Freeform 122"/>
            <p:cNvSpPr>
              <a:spLocks/>
            </p:cNvSpPr>
            <p:nvPr/>
          </p:nvSpPr>
          <p:spPr bwMode="auto">
            <a:xfrm>
              <a:off x="4600" y="921"/>
              <a:ext cx="443" cy="443"/>
            </a:xfrm>
            <a:custGeom>
              <a:avLst/>
              <a:gdLst>
                <a:gd name="T0" fmla="*/ 443 w 443"/>
                <a:gd name="T1" fmla="*/ 281 h 443"/>
                <a:gd name="T2" fmla="*/ 383 w 443"/>
                <a:gd name="T3" fmla="*/ 383 h 443"/>
                <a:gd name="T4" fmla="*/ 280 w 443"/>
                <a:gd name="T5" fmla="*/ 443 h 443"/>
                <a:gd name="T6" fmla="*/ 162 w 443"/>
                <a:gd name="T7" fmla="*/ 443 h 443"/>
                <a:gd name="T8" fmla="*/ 60 w 443"/>
                <a:gd name="T9" fmla="*/ 383 h 443"/>
                <a:gd name="T10" fmla="*/ 0 w 443"/>
                <a:gd name="T11" fmla="*/ 281 h 443"/>
                <a:gd name="T12" fmla="*/ 0 w 443"/>
                <a:gd name="T13" fmla="*/ 164 h 443"/>
                <a:gd name="T14" fmla="*/ 60 w 443"/>
                <a:gd name="T15" fmla="*/ 60 h 443"/>
                <a:gd name="T16" fmla="*/ 162 w 443"/>
                <a:gd name="T17" fmla="*/ 0 h 443"/>
                <a:gd name="T18" fmla="*/ 280 w 443"/>
                <a:gd name="T19" fmla="*/ 0 h 443"/>
                <a:gd name="T20" fmla="*/ 383 w 443"/>
                <a:gd name="T21" fmla="*/ 60 h 443"/>
                <a:gd name="T22" fmla="*/ 443 w 443"/>
                <a:gd name="T23" fmla="*/ 164 h 443"/>
                <a:gd name="T24" fmla="*/ 443 w 443"/>
                <a:gd name="T25" fmla="*/ 281 h 4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3" h="443">
                  <a:moveTo>
                    <a:pt x="443" y="281"/>
                  </a:moveTo>
                  <a:lnTo>
                    <a:pt x="383" y="383"/>
                  </a:lnTo>
                  <a:lnTo>
                    <a:pt x="280" y="443"/>
                  </a:lnTo>
                  <a:lnTo>
                    <a:pt x="162" y="443"/>
                  </a:lnTo>
                  <a:lnTo>
                    <a:pt x="60" y="383"/>
                  </a:lnTo>
                  <a:lnTo>
                    <a:pt x="0" y="281"/>
                  </a:lnTo>
                  <a:lnTo>
                    <a:pt x="0" y="164"/>
                  </a:lnTo>
                  <a:lnTo>
                    <a:pt x="60" y="60"/>
                  </a:lnTo>
                  <a:lnTo>
                    <a:pt x="162" y="0"/>
                  </a:lnTo>
                  <a:lnTo>
                    <a:pt x="280" y="0"/>
                  </a:lnTo>
                  <a:lnTo>
                    <a:pt x="383" y="60"/>
                  </a:lnTo>
                  <a:lnTo>
                    <a:pt x="443" y="164"/>
                  </a:lnTo>
                  <a:lnTo>
                    <a:pt x="443" y="28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Line 123"/>
            <p:cNvSpPr>
              <a:spLocks noChangeShapeType="1"/>
            </p:cNvSpPr>
            <p:nvPr/>
          </p:nvSpPr>
          <p:spPr bwMode="auto">
            <a:xfrm>
              <a:off x="4892" y="725"/>
              <a:ext cx="34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Line 124"/>
            <p:cNvSpPr>
              <a:spLocks noChangeShapeType="1"/>
            </p:cNvSpPr>
            <p:nvPr/>
          </p:nvSpPr>
          <p:spPr bwMode="auto">
            <a:xfrm>
              <a:off x="4686" y="725"/>
              <a:ext cx="32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Line 125"/>
            <p:cNvSpPr>
              <a:spLocks noChangeShapeType="1"/>
            </p:cNvSpPr>
            <p:nvPr/>
          </p:nvSpPr>
          <p:spPr bwMode="auto">
            <a:xfrm>
              <a:off x="4506" y="829"/>
              <a:ext cx="28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0" name="Line 126"/>
            <p:cNvSpPr>
              <a:spLocks noChangeShapeType="1"/>
            </p:cNvSpPr>
            <p:nvPr/>
          </p:nvSpPr>
          <p:spPr bwMode="auto">
            <a:xfrm>
              <a:off x="4402" y="1007"/>
              <a:ext cx="34" cy="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Line 127"/>
            <p:cNvSpPr>
              <a:spLocks noChangeShapeType="1"/>
            </p:cNvSpPr>
            <p:nvPr/>
          </p:nvSpPr>
          <p:spPr bwMode="auto">
            <a:xfrm>
              <a:off x="4402" y="1214"/>
              <a:ext cx="34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2" name="Line 128"/>
            <p:cNvSpPr>
              <a:spLocks noChangeShapeType="1"/>
            </p:cNvSpPr>
            <p:nvPr/>
          </p:nvSpPr>
          <p:spPr bwMode="auto">
            <a:xfrm>
              <a:off x="5011" y="1051"/>
              <a:ext cx="32" cy="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Line 129"/>
            <p:cNvSpPr>
              <a:spLocks noChangeShapeType="1"/>
            </p:cNvSpPr>
            <p:nvPr/>
          </p:nvSpPr>
          <p:spPr bwMode="auto">
            <a:xfrm>
              <a:off x="5011" y="1170"/>
              <a:ext cx="30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4" name="Line 130"/>
            <p:cNvSpPr>
              <a:spLocks noChangeShapeType="1"/>
            </p:cNvSpPr>
            <p:nvPr/>
          </p:nvSpPr>
          <p:spPr bwMode="auto">
            <a:xfrm>
              <a:off x="4951" y="1272"/>
              <a:ext cx="32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5" name="Line 131"/>
            <p:cNvSpPr>
              <a:spLocks noChangeShapeType="1"/>
            </p:cNvSpPr>
            <p:nvPr/>
          </p:nvSpPr>
          <p:spPr bwMode="auto">
            <a:xfrm>
              <a:off x="4848" y="1332"/>
              <a:ext cx="32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6" name="Line 132"/>
            <p:cNvSpPr>
              <a:spLocks noChangeShapeType="1"/>
            </p:cNvSpPr>
            <p:nvPr/>
          </p:nvSpPr>
          <p:spPr bwMode="auto">
            <a:xfrm>
              <a:off x="4730" y="1330"/>
              <a:ext cx="32" cy="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34" name="Group 133"/>
          <p:cNvGrpSpPr>
            <a:grpSpLocks/>
          </p:cNvGrpSpPr>
          <p:nvPr/>
        </p:nvGrpSpPr>
        <p:grpSpPr bwMode="auto">
          <a:xfrm>
            <a:off x="5830888" y="5378450"/>
            <a:ext cx="1243012" cy="1262063"/>
            <a:chOff x="4394" y="2446"/>
            <a:chExt cx="988" cy="1003"/>
          </a:xfrm>
        </p:grpSpPr>
        <p:sp>
          <p:nvSpPr>
            <p:cNvPr id="9237" name="Freeform 134"/>
            <p:cNvSpPr>
              <a:spLocks/>
            </p:cNvSpPr>
            <p:nvPr/>
          </p:nvSpPr>
          <p:spPr bwMode="auto">
            <a:xfrm>
              <a:off x="4394" y="2446"/>
              <a:ext cx="988" cy="1003"/>
            </a:xfrm>
            <a:custGeom>
              <a:avLst/>
              <a:gdLst>
                <a:gd name="T0" fmla="*/ 896 w 988"/>
                <a:gd name="T1" fmla="*/ 835 h 1003"/>
                <a:gd name="T2" fmla="*/ 988 w 988"/>
                <a:gd name="T3" fmla="*/ 677 h 1003"/>
                <a:gd name="T4" fmla="*/ 922 w 988"/>
                <a:gd name="T5" fmla="*/ 591 h 1003"/>
                <a:gd name="T6" fmla="*/ 908 w 988"/>
                <a:gd name="T7" fmla="*/ 438 h 1003"/>
                <a:gd name="T8" fmla="*/ 978 w 988"/>
                <a:gd name="T9" fmla="*/ 362 h 1003"/>
                <a:gd name="T10" fmla="*/ 882 w 988"/>
                <a:gd name="T11" fmla="*/ 200 h 1003"/>
                <a:gd name="T12" fmla="*/ 832 w 988"/>
                <a:gd name="T13" fmla="*/ 168 h 1003"/>
                <a:gd name="T14" fmla="*/ 728 w 988"/>
                <a:gd name="T15" fmla="*/ 184 h 1003"/>
                <a:gd name="T16" fmla="*/ 648 w 988"/>
                <a:gd name="T17" fmla="*/ 132 h 1003"/>
                <a:gd name="T18" fmla="*/ 616 w 988"/>
                <a:gd name="T19" fmla="*/ 34 h 1003"/>
                <a:gd name="T20" fmla="*/ 564 w 988"/>
                <a:gd name="T21" fmla="*/ 2 h 1003"/>
                <a:gd name="T22" fmla="*/ 378 w 988"/>
                <a:gd name="T23" fmla="*/ 0 h 1003"/>
                <a:gd name="T24" fmla="*/ 338 w 988"/>
                <a:gd name="T25" fmla="*/ 98 h 1003"/>
                <a:gd name="T26" fmla="*/ 200 w 988"/>
                <a:gd name="T27" fmla="*/ 184 h 1003"/>
                <a:gd name="T28" fmla="*/ 98 w 988"/>
                <a:gd name="T29" fmla="*/ 164 h 1003"/>
                <a:gd name="T30" fmla="*/ 4 w 988"/>
                <a:gd name="T31" fmla="*/ 324 h 1003"/>
                <a:gd name="T32" fmla="*/ 68 w 988"/>
                <a:gd name="T33" fmla="*/ 408 h 1003"/>
                <a:gd name="T34" fmla="*/ 70 w 988"/>
                <a:gd name="T35" fmla="*/ 563 h 1003"/>
                <a:gd name="T36" fmla="*/ 0 w 988"/>
                <a:gd name="T37" fmla="*/ 643 h 1003"/>
                <a:gd name="T38" fmla="*/ 94 w 988"/>
                <a:gd name="T39" fmla="*/ 805 h 1003"/>
                <a:gd name="T40" fmla="*/ 144 w 988"/>
                <a:gd name="T41" fmla="*/ 835 h 1003"/>
                <a:gd name="T42" fmla="*/ 248 w 988"/>
                <a:gd name="T43" fmla="*/ 821 h 1003"/>
                <a:gd name="T44" fmla="*/ 346 w 988"/>
                <a:gd name="T45" fmla="*/ 875 h 1003"/>
                <a:gd name="T46" fmla="*/ 380 w 988"/>
                <a:gd name="T47" fmla="*/ 973 h 1003"/>
                <a:gd name="T48" fmla="*/ 430 w 988"/>
                <a:gd name="T49" fmla="*/ 1003 h 1003"/>
                <a:gd name="T50" fmla="*/ 614 w 988"/>
                <a:gd name="T51" fmla="*/ 1003 h 1003"/>
                <a:gd name="T52" fmla="*/ 654 w 988"/>
                <a:gd name="T53" fmla="*/ 903 h 1003"/>
                <a:gd name="T54" fmla="*/ 790 w 988"/>
                <a:gd name="T55" fmla="*/ 817 h 1003"/>
                <a:gd name="T56" fmla="*/ 896 w 988"/>
                <a:gd name="T57" fmla="*/ 835 h 100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988" h="1003">
                  <a:moveTo>
                    <a:pt x="896" y="835"/>
                  </a:moveTo>
                  <a:lnTo>
                    <a:pt x="988" y="677"/>
                  </a:lnTo>
                  <a:lnTo>
                    <a:pt x="922" y="591"/>
                  </a:lnTo>
                  <a:lnTo>
                    <a:pt x="908" y="438"/>
                  </a:lnTo>
                  <a:lnTo>
                    <a:pt x="978" y="362"/>
                  </a:lnTo>
                  <a:lnTo>
                    <a:pt x="882" y="200"/>
                  </a:lnTo>
                  <a:lnTo>
                    <a:pt x="832" y="168"/>
                  </a:lnTo>
                  <a:lnTo>
                    <a:pt x="728" y="184"/>
                  </a:lnTo>
                  <a:lnTo>
                    <a:pt x="648" y="132"/>
                  </a:lnTo>
                  <a:lnTo>
                    <a:pt x="616" y="34"/>
                  </a:lnTo>
                  <a:lnTo>
                    <a:pt x="564" y="2"/>
                  </a:lnTo>
                  <a:lnTo>
                    <a:pt x="378" y="0"/>
                  </a:lnTo>
                  <a:lnTo>
                    <a:pt x="338" y="98"/>
                  </a:lnTo>
                  <a:lnTo>
                    <a:pt x="200" y="184"/>
                  </a:lnTo>
                  <a:lnTo>
                    <a:pt x="98" y="164"/>
                  </a:lnTo>
                  <a:lnTo>
                    <a:pt x="4" y="324"/>
                  </a:lnTo>
                  <a:lnTo>
                    <a:pt x="68" y="408"/>
                  </a:lnTo>
                  <a:lnTo>
                    <a:pt x="70" y="563"/>
                  </a:lnTo>
                  <a:lnTo>
                    <a:pt x="0" y="643"/>
                  </a:lnTo>
                  <a:lnTo>
                    <a:pt x="94" y="805"/>
                  </a:lnTo>
                  <a:lnTo>
                    <a:pt x="144" y="835"/>
                  </a:lnTo>
                  <a:lnTo>
                    <a:pt x="248" y="821"/>
                  </a:lnTo>
                  <a:lnTo>
                    <a:pt x="346" y="875"/>
                  </a:lnTo>
                  <a:lnTo>
                    <a:pt x="380" y="973"/>
                  </a:lnTo>
                  <a:lnTo>
                    <a:pt x="430" y="1003"/>
                  </a:lnTo>
                  <a:lnTo>
                    <a:pt x="614" y="1003"/>
                  </a:lnTo>
                  <a:lnTo>
                    <a:pt x="654" y="903"/>
                  </a:lnTo>
                  <a:lnTo>
                    <a:pt x="790" y="817"/>
                  </a:lnTo>
                  <a:lnTo>
                    <a:pt x="896" y="835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135"/>
            <p:cNvSpPr>
              <a:spLocks/>
            </p:cNvSpPr>
            <p:nvPr/>
          </p:nvSpPr>
          <p:spPr bwMode="auto">
            <a:xfrm>
              <a:off x="4446" y="2476"/>
              <a:ext cx="936" cy="973"/>
            </a:xfrm>
            <a:custGeom>
              <a:avLst/>
              <a:gdLst>
                <a:gd name="T0" fmla="*/ 844 w 936"/>
                <a:gd name="T1" fmla="*/ 805 h 973"/>
                <a:gd name="T2" fmla="*/ 936 w 936"/>
                <a:gd name="T3" fmla="*/ 647 h 973"/>
                <a:gd name="T4" fmla="*/ 870 w 936"/>
                <a:gd name="T5" fmla="*/ 561 h 973"/>
                <a:gd name="T6" fmla="*/ 856 w 936"/>
                <a:gd name="T7" fmla="*/ 408 h 973"/>
                <a:gd name="T8" fmla="*/ 926 w 936"/>
                <a:gd name="T9" fmla="*/ 332 h 973"/>
                <a:gd name="T10" fmla="*/ 830 w 936"/>
                <a:gd name="T11" fmla="*/ 170 h 973"/>
                <a:gd name="T12" fmla="*/ 726 w 936"/>
                <a:gd name="T13" fmla="*/ 184 h 973"/>
                <a:gd name="T14" fmla="*/ 596 w 936"/>
                <a:gd name="T15" fmla="*/ 100 h 973"/>
                <a:gd name="T16" fmla="*/ 562 w 936"/>
                <a:gd name="T17" fmla="*/ 2 h 973"/>
                <a:gd name="T18" fmla="*/ 376 w 936"/>
                <a:gd name="T19" fmla="*/ 0 h 973"/>
                <a:gd name="T20" fmla="*/ 336 w 936"/>
                <a:gd name="T21" fmla="*/ 100 h 973"/>
                <a:gd name="T22" fmla="*/ 198 w 936"/>
                <a:gd name="T23" fmla="*/ 184 h 973"/>
                <a:gd name="T24" fmla="*/ 96 w 936"/>
                <a:gd name="T25" fmla="*/ 164 h 973"/>
                <a:gd name="T26" fmla="*/ 2 w 936"/>
                <a:gd name="T27" fmla="*/ 326 h 973"/>
                <a:gd name="T28" fmla="*/ 66 w 936"/>
                <a:gd name="T29" fmla="*/ 408 h 973"/>
                <a:gd name="T30" fmla="*/ 68 w 936"/>
                <a:gd name="T31" fmla="*/ 565 h 973"/>
                <a:gd name="T32" fmla="*/ 0 w 936"/>
                <a:gd name="T33" fmla="*/ 645 h 973"/>
                <a:gd name="T34" fmla="*/ 92 w 936"/>
                <a:gd name="T35" fmla="*/ 805 h 973"/>
                <a:gd name="T36" fmla="*/ 198 w 936"/>
                <a:gd name="T37" fmla="*/ 791 h 973"/>
                <a:gd name="T38" fmla="*/ 342 w 936"/>
                <a:gd name="T39" fmla="*/ 871 h 973"/>
                <a:gd name="T40" fmla="*/ 378 w 936"/>
                <a:gd name="T41" fmla="*/ 973 h 973"/>
                <a:gd name="T42" fmla="*/ 562 w 936"/>
                <a:gd name="T43" fmla="*/ 973 h 973"/>
                <a:gd name="T44" fmla="*/ 602 w 936"/>
                <a:gd name="T45" fmla="*/ 873 h 973"/>
                <a:gd name="T46" fmla="*/ 738 w 936"/>
                <a:gd name="T47" fmla="*/ 787 h 973"/>
                <a:gd name="T48" fmla="*/ 844 w 936"/>
                <a:gd name="T49" fmla="*/ 805 h 9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36" h="973">
                  <a:moveTo>
                    <a:pt x="844" y="805"/>
                  </a:moveTo>
                  <a:lnTo>
                    <a:pt x="936" y="647"/>
                  </a:lnTo>
                  <a:lnTo>
                    <a:pt x="870" y="561"/>
                  </a:lnTo>
                  <a:lnTo>
                    <a:pt x="856" y="408"/>
                  </a:lnTo>
                  <a:lnTo>
                    <a:pt x="926" y="332"/>
                  </a:lnTo>
                  <a:lnTo>
                    <a:pt x="830" y="170"/>
                  </a:lnTo>
                  <a:lnTo>
                    <a:pt x="726" y="184"/>
                  </a:lnTo>
                  <a:lnTo>
                    <a:pt x="596" y="100"/>
                  </a:lnTo>
                  <a:lnTo>
                    <a:pt x="562" y="2"/>
                  </a:lnTo>
                  <a:lnTo>
                    <a:pt x="376" y="0"/>
                  </a:lnTo>
                  <a:lnTo>
                    <a:pt x="336" y="100"/>
                  </a:lnTo>
                  <a:lnTo>
                    <a:pt x="198" y="184"/>
                  </a:lnTo>
                  <a:lnTo>
                    <a:pt x="96" y="164"/>
                  </a:lnTo>
                  <a:lnTo>
                    <a:pt x="2" y="326"/>
                  </a:lnTo>
                  <a:lnTo>
                    <a:pt x="66" y="408"/>
                  </a:lnTo>
                  <a:lnTo>
                    <a:pt x="68" y="565"/>
                  </a:lnTo>
                  <a:lnTo>
                    <a:pt x="0" y="645"/>
                  </a:lnTo>
                  <a:lnTo>
                    <a:pt x="92" y="805"/>
                  </a:lnTo>
                  <a:lnTo>
                    <a:pt x="198" y="791"/>
                  </a:lnTo>
                  <a:lnTo>
                    <a:pt x="342" y="871"/>
                  </a:lnTo>
                  <a:lnTo>
                    <a:pt x="378" y="973"/>
                  </a:lnTo>
                  <a:lnTo>
                    <a:pt x="562" y="973"/>
                  </a:lnTo>
                  <a:lnTo>
                    <a:pt x="602" y="873"/>
                  </a:lnTo>
                  <a:lnTo>
                    <a:pt x="738" y="787"/>
                  </a:lnTo>
                  <a:lnTo>
                    <a:pt x="844" y="80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136"/>
            <p:cNvSpPr>
              <a:spLocks/>
            </p:cNvSpPr>
            <p:nvPr/>
          </p:nvSpPr>
          <p:spPr bwMode="auto">
            <a:xfrm>
              <a:off x="4692" y="2740"/>
              <a:ext cx="394" cy="413"/>
            </a:xfrm>
            <a:custGeom>
              <a:avLst/>
              <a:gdLst>
                <a:gd name="T0" fmla="*/ 232 w 394"/>
                <a:gd name="T1" fmla="*/ 413 h 413"/>
                <a:gd name="T2" fmla="*/ 112 w 394"/>
                <a:gd name="T3" fmla="*/ 413 h 413"/>
                <a:gd name="T4" fmla="*/ 62 w 394"/>
                <a:gd name="T5" fmla="*/ 385 h 413"/>
                <a:gd name="T6" fmla="*/ 0 w 394"/>
                <a:gd name="T7" fmla="*/ 283 h 413"/>
                <a:gd name="T8" fmla="*/ 0 w 394"/>
                <a:gd name="T9" fmla="*/ 161 h 413"/>
                <a:gd name="T10" fmla="*/ 62 w 394"/>
                <a:gd name="T11" fmla="*/ 60 h 413"/>
                <a:gd name="T12" fmla="*/ 168 w 394"/>
                <a:gd name="T13" fmla="*/ 0 h 413"/>
                <a:gd name="T14" fmla="*/ 284 w 394"/>
                <a:gd name="T15" fmla="*/ 4 h 413"/>
                <a:gd name="T16" fmla="*/ 336 w 394"/>
                <a:gd name="T17" fmla="*/ 30 h 413"/>
                <a:gd name="T18" fmla="*/ 394 w 394"/>
                <a:gd name="T19" fmla="*/ 134 h 413"/>
                <a:gd name="T20" fmla="*/ 394 w 394"/>
                <a:gd name="T21" fmla="*/ 251 h 413"/>
                <a:gd name="T22" fmla="*/ 334 w 394"/>
                <a:gd name="T23" fmla="*/ 353 h 413"/>
                <a:gd name="T24" fmla="*/ 232 w 394"/>
                <a:gd name="T25" fmla="*/ 413 h 4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4" h="413">
                  <a:moveTo>
                    <a:pt x="232" y="413"/>
                  </a:moveTo>
                  <a:lnTo>
                    <a:pt x="112" y="413"/>
                  </a:lnTo>
                  <a:lnTo>
                    <a:pt x="62" y="385"/>
                  </a:lnTo>
                  <a:lnTo>
                    <a:pt x="0" y="283"/>
                  </a:lnTo>
                  <a:lnTo>
                    <a:pt x="0" y="161"/>
                  </a:lnTo>
                  <a:lnTo>
                    <a:pt x="62" y="60"/>
                  </a:lnTo>
                  <a:lnTo>
                    <a:pt x="168" y="0"/>
                  </a:lnTo>
                  <a:lnTo>
                    <a:pt x="284" y="4"/>
                  </a:lnTo>
                  <a:lnTo>
                    <a:pt x="336" y="30"/>
                  </a:lnTo>
                  <a:lnTo>
                    <a:pt x="394" y="134"/>
                  </a:lnTo>
                  <a:lnTo>
                    <a:pt x="394" y="251"/>
                  </a:lnTo>
                  <a:lnTo>
                    <a:pt x="334" y="353"/>
                  </a:lnTo>
                  <a:lnTo>
                    <a:pt x="232" y="41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137"/>
            <p:cNvSpPr>
              <a:spLocks/>
            </p:cNvSpPr>
            <p:nvPr/>
          </p:nvSpPr>
          <p:spPr bwMode="auto">
            <a:xfrm>
              <a:off x="4692" y="2740"/>
              <a:ext cx="444" cy="443"/>
            </a:xfrm>
            <a:custGeom>
              <a:avLst/>
              <a:gdLst>
                <a:gd name="T0" fmla="*/ 282 w 444"/>
                <a:gd name="T1" fmla="*/ 443 h 443"/>
                <a:gd name="T2" fmla="*/ 162 w 444"/>
                <a:gd name="T3" fmla="*/ 443 h 443"/>
                <a:gd name="T4" fmla="*/ 60 w 444"/>
                <a:gd name="T5" fmla="*/ 383 h 443"/>
                <a:gd name="T6" fmla="*/ 0 w 444"/>
                <a:gd name="T7" fmla="*/ 281 h 443"/>
                <a:gd name="T8" fmla="*/ 2 w 444"/>
                <a:gd name="T9" fmla="*/ 161 h 443"/>
                <a:gd name="T10" fmla="*/ 60 w 444"/>
                <a:gd name="T11" fmla="*/ 60 h 443"/>
                <a:gd name="T12" fmla="*/ 164 w 444"/>
                <a:gd name="T13" fmla="*/ 0 h 443"/>
                <a:gd name="T14" fmla="*/ 282 w 444"/>
                <a:gd name="T15" fmla="*/ 2 h 443"/>
                <a:gd name="T16" fmla="*/ 386 w 444"/>
                <a:gd name="T17" fmla="*/ 60 h 443"/>
                <a:gd name="T18" fmla="*/ 444 w 444"/>
                <a:gd name="T19" fmla="*/ 163 h 443"/>
                <a:gd name="T20" fmla="*/ 444 w 444"/>
                <a:gd name="T21" fmla="*/ 281 h 443"/>
                <a:gd name="T22" fmla="*/ 384 w 444"/>
                <a:gd name="T23" fmla="*/ 385 h 443"/>
                <a:gd name="T24" fmla="*/ 282 w 444"/>
                <a:gd name="T25" fmla="*/ 443 h 4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4" h="443">
                  <a:moveTo>
                    <a:pt x="282" y="443"/>
                  </a:moveTo>
                  <a:lnTo>
                    <a:pt x="162" y="443"/>
                  </a:lnTo>
                  <a:lnTo>
                    <a:pt x="60" y="383"/>
                  </a:lnTo>
                  <a:lnTo>
                    <a:pt x="0" y="281"/>
                  </a:lnTo>
                  <a:lnTo>
                    <a:pt x="2" y="161"/>
                  </a:lnTo>
                  <a:lnTo>
                    <a:pt x="60" y="60"/>
                  </a:lnTo>
                  <a:lnTo>
                    <a:pt x="164" y="0"/>
                  </a:lnTo>
                  <a:lnTo>
                    <a:pt x="282" y="2"/>
                  </a:lnTo>
                  <a:lnTo>
                    <a:pt x="386" y="60"/>
                  </a:lnTo>
                  <a:lnTo>
                    <a:pt x="444" y="163"/>
                  </a:lnTo>
                  <a:lnTo>
                    <a:pt x="444" y="281"/>
                  </a:lnTo>
                  <a:lnTo>
                    <a:pt x="384" y="385"/>
                  </a:lnTo>
                  <a:lnTo>
                    <a:pt x="282" y="44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Line 138"/>
            <p:cNvSpPr>
              <a:spLocks noChangeShapeType="1"/>
            </p:cNvSpPr>
            <p:nvPr/>
          </p:nvSpPr>
          <p:spPr bwMode="auto">
            <a:xfrm>
              <a:off x="4772" y="2448"/>
              <a:ext cx="46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Line 139"/>
            <p:cNvSpPr>
              <a:spLocks noChangeShapeType="1"/>
            </p:cNvSpPr>
            <p:nvPr/>
          </p:nvSpPr>
          <p:spPr bwMode="auto">
            <a:xfrm>
              <a:off x="4732" y="2542"/>
              <a:ext cx="46" cy="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Line 140"/>
            <p:cNvSpPr>
              <a:spLocks noChangeShapeType="1"/>
            </p:cNvSpPr>
            <p:nvPr/>
          </p:nvSpPr>
          <p:spPr bwMode="auto">
            <a:xfrm>
              <a:off x="4594" y="2628"/>
              <a:ext cx="48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Line 141"/>
            <p:cNvSpPr>
              <a:spLocks noChangeShapeType="1"/>
            </p:cNvSpPr>
            <p:nvPr/>
          </p:nvSpPr>
          <p:spPr bwMode="auto">
            <a:xfrm>
              <a:off x="4492" y="2612"/>
              <a:ext cx="50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Line 142"/>
            <p:cNvSpPr>
              <a:spLocks noChangeShapeType="1"/>
            </p:cNvSpPr>
            <p:nvPr/>
          </p:nvSpPr>
          <p:spPr bwMode="auto">
            <a:xfrm>
              <a:off x="4402" y="2768"/>
              <a:ext cx="48" cy="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Line 143"/>
            <p:cNvSpPr>
              <a:spLocks noChangeShapeType="1"/>
            </p:cNvSpPr>
            <p:nvPr/>
          </p:nvSpPr>
          <p:spPr bwMode="auto">
            <a:xfrm>
              <a:off x="4462" y="2852"/>
              <a:ext cx="52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Line 144"/>
            <p:cNvSpPr>
              <a:spLocks noChangeShapeType="1"/>
            </p:cNvSpPr>
            <p:nvPr/>
          </p:nvSpPr>
          <p:spPr bwMode="auto">
            <a:xfrm>
              <a:off x="4462" y="3009"/>
              <a:ext cx="48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Line 145"/>
            <p:cNvSpPr>
              <a:spLocks noChangeShapeType="1"/>
            </p:cNvSpPr>
            <p:nvPr/>
          </p:nvSpPr>
          <p:spPr bwMode="auto">
            <a:xfrm>
              <a:off x="4398" y="3089"/>
              <a:ext cx="46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Line 146"/>
            <p:cNvSpPr>
              <a:spLocks noChangeShapeType="1"/>
            </p:cNvSpPr>
            <p:nvPr/>
          </p:nvSpPr>
          <p:spPr bwMode="auto">
            <a:xfrm>
              <a:off x="4920" y="3153"/>
              <a:ext cx="52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Line 147"/>
            <p:cNvSpPr>
              <a:spLocks noChangeShapeType="1"/>
            </p:cNvSpPr>
            <p:nvPr/>
          </p:nvSpPr>
          <p:spPr bwMode="auto">
            <a:xfrm>
              <a:off x="5026" y="3095"/>
              <a:ext cx="50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Line 148"/>
            <p:cNvSpPr>
              <a:spLocks noChangeShapeType="1"/>
            </p:cNvSpPr>
            <p:nvPr/>
          </p:nvSpPr>
          <p:spPr bwMode="auto">
            <a:xfrm>
              <a:off x="5086" y="2991"/>
              <a:ext cx="46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Line 149"/>
            <p:cNvSpPr>
              <a:spLocks noChangeShapeType="1"/>
            </p:cNvSpPr>
            <p:nvPr/>
          </p:nvSpPr>
          <p:spPr bwMode="auto">
            <a:xfrm>
              <a:off x="5084" y="2868"/>
              <a:ext cx="50" cy="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751" name="Freeform 151"/>
          <p:cNvSpPr>
            <a:spLocks/>
          </p:cNvSpPr>
          <p:nvPr/>
        </p:nvSpPr>
        <p:spPr bwMode="auto">
          <a:xfrm>
            <a:off x="2297113" y="295275"/>
            <a:ext cx="660400" cy="1428750"/>
          </a:xfrm>
          <a:custGeom>
            <a:avLst/>
            <a:gdLst>
              <a:gd name="T0" fmla="*/ 2 w 292"/>
              <a:gd name="T1" fmla="*/ 50 h 632"/>
              <a:gd name="T2" fmla="*/ 2 w 292"/>
              <a:gd name="T3" fmla="*/ 578 h 632"/>
              <a:gd name="T4" fmla="*/ 156 w 292"/>
              <a:gd name="T5" fmla="*/ 632 h 632"/>
              <a:gd name="T6" fmla="*/ 290 w 292"/>
              <a:gd name="T7" fmla="*/ 578 h 632"/>
              <a:gd name="T8" fmla="*/ 290 w 292"/>
              <a:gd name="T9" fmla="*/ 50 h 632"/>
              <a:gd name="T10" fmla="*/ 148 w 292"/>
              <a:gd name="T11" fmla="*/ 0 h 632"/>
              <a:gd name="T12" fmla="*/ 2 w 292"/>
              <a:gd name="T13" fmla="*/ 50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2" h="632">
                <a:moveTo>
                  <a:pt x="2" y="50"/>
                </a:moveTo>
                <a:cubicBezTo>
                  <a:pt x="2" y="314"/>
                  <a:pt x="2" y="578"/>
                  <a:pt x="2" y="578"/>
                </a:cubicBezTo>
                <a:cubicBezTo>
                  <a:pt x="0" y="578"/>
                  <a:pt x="64" y="632"/>
                  <a:pt x="156" y="632"/>
                </a:cubicBezTo>
                <a:cubicBezTo>
                  <a:pt x="248" y="632"/>
                  <a:pt x="288" y="584"/>
                  <a:pt x="290" y="578"/>
                </a:cubicBezTo>
                <a:cubicBezTo>
                  <a:pt x="292" y="466"/>
                  <a:pt x="290" y="50"/>
                  <a:pt x="290" y="50"/>
                </a:cubicBezTo>
                <a:cubicBezTo>
                  <a:pt x="288" y="10"/>
                  <a:pt x="196" y="0"/>
                  <a:pt x="148" y="0"/>
                </a:cubicBezTo>
                <a:cubicBezTo>
                  <a:pt x="100" y="0"/>
                  <a:pt x="10" y="8"/>
                  <a:pt x="2" y="50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tx2"/>
              </a:gs>
              <a:gs pos="100000">
                <a:schemeClr val="accent2"/>
              </a:gs>
            </a:gsLst>
            <a:lin ang="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5752" name="Freeform 152"/>
          <p:cNvSpPr>
            <a:spLocks/>
          </p:cNvSpPr>
          <p:nvPr/>
        </p:nvSpPr>
        <p:spPr bwMode="auto">
          <a:xfrm>
            <a:off x="2300288" y="292100"/>
            <a:ext cx="649287" cy="161925"/>
          </a:xfrm>
          <a:custGeom>
            <a:avLst/>
            <a:gdLst>
              <a:gd name="T0" fmla="*/ 348 w 684"/>
              <a:gd name="T1" fmla="*/ 170 h 170"/>
              <a:gd name="T2" fmla="*/ 2 w 684"/>
              <a:gd name="T3" fmla="*/ 110 h 170"/>
              <a:gd name="T4" fmla="*/ 351 w 684"/>
              <a:gd name="T5" fmla="*/ 4 h 170"/>
              <a:gd name="T6" fmla="*/ 684 w 684"/>
              <a:gd name="T7" fmla="*/ 110 h 170"/>
              <a:gd name="T8" fmla="*/ 348 w 684"/>
              <a:gd name="T9" fmla="*/ 17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4" h="170">
                <a:moveTo>
                  <a:pt x="348" y="170"/>
                </a:moveTo>
                <a:cubicBezTo>
                  <a:pt x="176" y="170"/>
                  <a:pt x="0" y="132"/>
                  <a:pt x="2" y="110"/>
                </a:cubicBezTo>
                <a:cubicBezTo>
                  <a:pt x="4" y="88"/>
                  <a:pt x="68" y="8"/>
                  <a:pt x="351" y="4"/>
                </a:cubicBezTo>
                <a:cubicBezTo>
                  <a:pt x="634" y="0"/>
                  <a:pt x="684" y="85"/>
                  <a:pt x="684" y="110"/>
                </a:cubicBezTo>
                <a:cubicBezTo>
                  <a:pt x="684" y="135"/>
                  <a:pt x="520" y="170"/>
                  <a:pt x="348" y="170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tx2"/>
              </a:gs>
              <a:gs pos="100000">
                <a:schemeClr val="accent2"/>
              </a:gs>
            </a:gsLst>
            <a:lin ang="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73"/>
          <p:cNvGrpSpPr>
            <a:grpSpLocks/>
          </p:cNvGrpSpPr>
          <p:nvPr/>
        </p:nvGrpSpPr>
        <p:grpSpPr bwMode="auto">
          <a:xfrm>
            <a:off x="615950" y="1338263"/>
            <a:ext cx="2725738" cy="1320800"/>
            <a:chOff x="374" y="417"/>
            <a:chExt cx="1717" cy="832"/>
          </a:xfrm>
        </p:grpSpPr>
        <p:sp>
          <p:nvSpPr>
            <p:cNvPr id="11295" name="Freeform 39"/>
            <p:cNvSpPr>
              <a:spLocks/>
            </p:cNvSpPr>
            <p:nvPr/>
          </p:nvSpPr>
          <p:spPr bwMode="auto">
            <a:xfrm>
              <a:off x="374" y="417"/>
              <a:ext cx="1717" cy="832"/>
            </a:xfrm>
            <a:custGeom>
              <a:avLst/>
              <a:gdLst>
                <a:gd name="T0" fmla="*/ 254 w 1717"/>
                <a:gd name="T1" fmla="*/ 20 h 832"/>
                <a:gd name="T2" fmla="*/ 126 w 1717"/>
                <a:gd name="T3" fmla="*/ 142 h 832"/>
                <a:gd name="T4" fmla="*/ 126 w 1717"/>
                <a:gd name="T5" fmla="*/ 270 h 832"/>
                <a:gd name="T6" fmla="*/ 0 w 1717"/>
                <a:gd name="T7" fmla="*/ 270 h 832"/>
                <a:gd name="T8" fmla="*/ 0 w 1717"/>
                <a:gd name="T9" fmla="*/ 466 h 832"/>
                <a:gd name="T10" fmla="*/ 46 w 1717"/>
                <a:gd name="T11" fmla="*/ 514 h 832"/>
                <a:gd name="T12" fmla="*/ 126 w 1717"/>
                <a:gd name="T13" fmla="*/ 514 h 832"/>
                <a:gd name="T14" fmla="*/ 126 w 1717"/>
                <a:gd name="T15" fmla="*/ 778 h 832"/>
                <a:gd name="T16" fmla="*/ 174 w 1717"/>
                <a:gd name="T17" fmla="*/ 826 h 832"/>
                <a:gd name="T18" fmla="*/ 440 w 1717"/>
                <a:gd name="T19" fmla="*/ 826 h 832"/>
                <a:gd name="T20" fmla="*/ 440 w 1717"/>
                <a:gd name="T21" fmla="*/ 514 h 832"/>
                <a:gd name="T22" fmla="*/ 514 w 1717"/>
                <a:gd name="T23" fmla="*/ 514 h 832"/>
                <a:gd name="T24" fmla="*/ 514 w 1717"/>
                <a:gd name="T25" fmla="*/ 784 h 832"/>
                <a:gd name="T26" fmla="*/ 562 w 1717"/>
                <a:gd name="T27" fmla="*/ 832 h 832"/>
                <a:gd name="T28" fmla="*/ 822 w 1717"/>
                <a:gd name="T29" fmla="*/ 832 h 832"/>
                <a:gd name="T30" fmla="*/ 822 w 1717"/>
                <a:gd name="T31" fmla="*/ 508 h 832"/>
                <a:gd name="T32" fmla="*/ 906 w 1717"/>
                <a:gd name="T33" fmla="*/ 508 h 832"/>
                <a:gd name="T34" fmla="*/ 906 w 1717"/>
                <a:gd name="T35" fmla="*/ 784 h 832"/>
                <a:gd name="T36" fmla="*/ 954 w 1717"/>
                <a:gd name="T37" fmla="*/ 832 h 832"/>
                <a:gd name="T38" fmla="*/ 1208 w 1717"/>
                <a:gd name="T39" fmla="*/ 832 h 832"/>
                <a:gd name="T40" fmla="*/ 1208 w 1717"/>
                <a:gd name="T41" fmla="*/ 508 h 832"/>
                <a:gd name="T42" fmla="*/ 1288 w 1717"/>
                <a:gd name="T43" fmla="*/ 508 h 832"/>
                <a:gd name="T44" fmla="*/ 1288 w 1717"/>
                <a:gd name="T45" fmla="*/ 784 h 832"/>
                <a:gd name="T46" fmla="*/ 1336 w 1717"/>
                <a:gd name="T47" fmla="*/ 832 h 832"/>
                <a:gd name="T48" fmla="*/ 1590 w 1717"/>
                <a:gd name="T49" fmla="*/ 832 h 832"/>
                <a:gd name="T50" fmla="*/ 1590 w 1717"/>
                <a:gd name="T51" fmla="*/ 508 h 832"/>
                <a:gd name="T52" fmla="*/ 1717 w 1717"/>
                <a:gd name="T53" fmla="*/ 508 h 832"/>
                <a:gd name="T54" fmla="*/ 1717 w 1717"/>
                <a:gd name="T55" fmla="*/ 318 h 832"/>
                <a:gd name="T56" fmla="*/ 1660 w 1717"/>
                <a:gd name="T57" fmla="*/ 268 h 832"/>
                <a:gd name="T58" fmla="*/ 1590 w 1717"/>
                <a:gd name="T59" fmla="*/ 268 h 832"/>
                <a:gd name="T60" fmla="*/ 1590 w 1717"/>
                <a:gd name="T61" fmla="*/ 190 h 832"/>
                <a:gd name="T62" fmla="*/ 1418 w 1717"/>
                <a:gd name="T63" fmla="*/ 0 h 832"/>
                <a:gd name="T64" fmla="*/ 1288 w 1717"/>
                <a:gd name="T65" fmla="*/ 148 h 832"/>
                <a:gd name="T66" fmla="*/ 1288 w 1717"/>
                <a:gd name="T67" fmla="*/ 268 h 832"/>
                <a:gd name="T68" fmla="*/ 1208 w 1717"/>
                <a:gd name="T69" fmla="*/ 268 h 832"/>
                <a:gd name="T70" fmla="*/ 1208 w 1717"/>
                <a:gd name="T71" fmla="*/ 184 h 832"/>
                <a:gd name="T72" fmla="*/ 1028 w 1717"/>
                <a:gd name="T73" fmla="*/ 10 h 832"/>
                <a:gd name="T74" fmla="*/ 900 w 1717"/>
                <a:gd name="T75" fmla="*/ 142 h 832"/>
                <a:gd name="T76" fmla="*/ 902 w 1717"/>
                <a:gd name="T77" fmla="*/ 268 h 832"/>
                <a:gd name="T78" fmla="*/ 822 w 1717"/>
                <a:gd name="T79" fmla="*/ 268 h 832"/>
                <a:gd name="T80" fmla="*/ 822 w 1717"/>
                <a:gd name="T81" fmla="*/ 196 h 832"/>
                <a:gd name="T82" fmla="*/ 644 w 1717"/>
                <a:gd name="T83" fmla="*/ 16 h 832"/>
                <a:gd name="T84" fmla="*/ 508 w 1717"/>
                <a:gd name="T85" fmla="*/ 148 h 832"/>
                <a:gd name="T86" fmla="*/ 508 w 1717"/>
                <a:gd name="T87" fmla="*/ 268 h 832"/>
                <a:gd name="T88" fmla="*/ 440 w 1717"/>
                <a:gd name="T89" fmla="*/ 268 h 832"/>
                <a:gd name="T90" fmla="*/ 440 w 1717"/>
                <a:gd name="T91" fmla="*/ 190 h 832"/>
                <a:gd name="T92" fmla="*/ 254 w 1717"/>
                <a:gd name="T93" fmla="*/ 20 h 8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717" h="832">
                  <a:moveTo>
                    <a:pt x="254" y="20"/>
                  </a:moveTo>
                  <a:lnTo>
                    <a:pt x="126" y="142"/>
                  </a:lnTo>
                  <a:lnTo>
                    <a:pt x="126" y="270"/>
                  </a:lnTo>
                  <a:lnTo>
                    <a:pt x="0" y="270"/>
                  </a:lnTo>
                  <a:lnTo>
                    <a:pt x="0" y="466"/>
                  </a:lnTo>
                  <a:lnTo>
                    <a:pt x="46" y="514"/>
                  </a:lnTo>
                  <a:lnTo>
                    <a:pt x="126" y="514"/>
                  </a:lnTo>
                  <a:lnTo>
                    <a:pt x="126" y="778"/>
                  </a:lnTo>
                  <a:lnTo>
                    <a:pt x="174" y="826"/>
                  </a:lnTo>
                  <a:lnTo>
                    <a:pt x="440" y="826"/>
                  </a:lnTo>
                  <a:lnTo>
                    <a:pt x="440" y="514"/>
                  </a:lnTo>
                  <a:lnTo>
                    <a:pt x="514" y="514"/>
                  </a:lnTo>
                  <a:lnTo>
                    <a:pt x="514" y="784"/>
                  </a:lnTo>
                  <a:lnTo>
                    <a:pt x="562" y="832"/>
                  </a:lnTo>
                  <a:lnTo>
                    <a:pt x="822" y="832"/>
                  </a:lnTo>
                  <a:lnTo>
                    <a:pt x="822" y="508"/>
                  </a:lnTo>
                  <a:lnTo>
                    <a:pt x="906" y="508"/>
                  </a:lnTo>
                  <a:lnTo>
                    <a:pt x="906" y="784"/>
                  </a:lnTo>
                  <a:lnTo>
                    <a:pt x="954" y="832"/>
                  </a:lnTo>
                  <a:lnTo>
                    <a:pt x="1208" y="832"/>
                  </a:lnTo>
                  <a:lnTo>
                    <a:pt x="1208" y="508"/>
                  </a:lnTo>
                  <a:lnTo>
                    <a:pt x="1288" y="508"/>
                  </a:lnTo>
                  <a:lnTo>
                    <a:pt x="1288" y="784"/>
                  </a:lnTo>
                  <a:lnTo>
                    <a:pt x="1336" y="832"/>
                  </a:lnTo>
                  <a:lnTo>
                    <a:pt x="1590" y="832"/>
                  </a:lnTo>
                  <a:lnTo>
                    <a:pt x="1590" y="508"/>
                  </a:lnTo>
                  <a:lnTo>
                    <a:pt x="1717" y="508"/>
                  </a:lnTo>
                  <a:lnTo>
                    <a:pt x="1717" y="318"/>
                  </a:lnTo>
                  <a:lnTo>
                    <a:pt x="1660" y="268"/>
                  </a:lnTo>
                  <a:lnTo>
                    <a:pt x="1590" y="268"/>
                  </a:lnTo>
                  <a:lnTo>
                    <a:pt x="1590" y="190"/>
                  </a:lnTo>
                  <a:lnTo>
                    <a:pt x="1418" y="0"/>
                  </a:lnTo>
                  <a:lnTo>
                    <a:pt x="1288" y="148"/>
                  </a:lnTo>
                  <a:lnTo>
                    <a:pt x="1288" y="268"/>
                  </a:lnTo>
                  <a:lnTo>
                    <a:pt x="1208" y="268"/>
                  </a:lnTo>
                  <a:lnTo>
                    <a:pt x="1208" y="184"/>
                  </a:lnTo>
                  <a:lnTo>
                    <a:pt x="1028" y="10"/>
                  </a:lnTo>
                  <a:lnTo>
                    <a:pt x="900" y="142"/>
                  </a:lnTo>
                  <a:lnTo>
                    <a:pt x="902" y="268"/>
                  </a:lnTo>
                  <a:lnTo>
                    <a:pt x="822" y="268"/>
                  </a:lnTo>
                  <a:lnTo>
                    <a:pt x="822" y="196"/>
                  </a:lnTo>
                  <a:lnTo>
                    <a:pt x="644" y="16"/>
                  </a:lnTo>
                  <a:lnTo>
                    <a:pt x="508" y="148"/>
                  </a:lnTo>
                  <a:lnTo>
                    <a:pt x="508" y="268"/>
                  </a:lnTo>
                  <a:lnTo>
                    <a:pt x="440" y="268"/>
                  </a:lnTo>
                  <a:lnTo>
                    <a:pt x="440" y="190"/>
                  </a:lnTo>
                  <a:lnTo>
                    <a:pt x="254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6" name="Freeform 40"/>
            <p:cNvSpPr>
              <a:spLocks/>
            </p:cNvSpPr>
            <p:nvPr/>
          </p:nvSpPr>
          <p:spPr bwMode="auto">
            <a:xfrm>
              <a:off x="422" y="469"/>
              <a:ext cx="1669" cy="780"/>
            </a:xfrm>
            <a:custGeom>
              <a:avLst/>
              <a:gdLst>
                <a:gd name="T0" fmla="*/ 254 w 1669"/>
                <a:gd name="T1" fmla="*/ 12 h 780"/>
                <a:gd name="T2" fmla="*/ 126 w 1669"/>
                <a:gd name="T3" fmla="*/ 138 h 780"/>
                <a:gd name="T4" fmla="*/ 126 w 1669"/>
                <a:gd name="T5" fmla="*/ 266 h 780"/>
                <a:gd name="T6" fmla="*/ 0 w 1669"/>
                <a:gd name="T7" fmla="*/ 266 h 780"/>
                <a:gd name="T8" fmla="*/ 0 w 1669"/>
                <a:gd name="T9" fmla="*/ 462 h 780"/>
                <a:gd name="T10" fmla="*/ 126 w 1669"/>
                <a:gd name="T11" fmla="*/ 462 h 780"/>
                <a:gd name="T12" fmla="*/ 126 w 1669"/>
                <a:gd name="T13" fmla="*/ 774 h 780"/>
                <a:gd name="T14" fmla="*/ 392 w 1669"/>
                <a:gd name="T15" fmla="*/ 774 h 780"/>
                <a:gd name="T16" fmla="*/ 392 w 1669"/>
                <a:gd name="T17" fmla="*/ 462 h 780"/>
                <a:gd name="T18" fmla="*/ 514 w 1669"/>
                <a:gd name="T19" fmla="*/ 462 h 780"/>
                <a:gd name="T20" fmla="*/ 514 w 1669"/>
                <a:gd name="T21" fmla="*/ 780 h 780"/>
                <a:gd name="T22" fmla="*/ 774 w 1669"/>
                <a:gd name="T23" fmla="*/ 780 h 780"/>
                <a:gd name="T24" fmla="*/ 774 w 1669"/>
                <a:gd name="T25" fmla="*/ 456 h 780"/>
                <a:gd name="T26" fmla="*/ 906 w 1669"/>
                <a:gd name="T27" fmla="*/ 456 h 780"/>
                <a:gd name="T28" fmla="*/ 906 w 1669"/>
                <a:gd name="T29" fmla="*/ 780 h 780"/>
                <a:gd name="T30" fmla="*/ 1160 w 1669"/>
                <a:gd name="T31" fmla="*/ 780 h 780"/>
                <a:gd name="T32" fmla="*/ 1160 w 1669"/>
                <a:gd name="T33" fmla="*/ 456 h 780"/>
                <a:gd name="T34" fmla="*/ 1288 w 1669"/>
                <a:gd name="T35" fmla="*/ 456 h 780"/>
                <a:gd name="T36" fmla="*/ 1288 w 1669"/>
                <a:gd name="T37" fmla="*/ 780 h 780"/>
                <a:gd name="T38" fmla="*/ 1542 w 1669"/>
                <a:gd name="T39" fmla="*/ 780 h 780"/>
                <a:gd name="T40" fmla="*/ 1542 w 1669"/>
                <a:gd name="T41" fmla="*/ 456 h 780"/>
                <a:gd name="T42" fmla="*/ 1669 w 1669"/>
                <a:gd name="T43" fmla="*/ 456 h 780"/>
                <a:gd name="T44" fmla="*/ 1669 w 1669"/>
                <a:gd name="T45" fmla="*/ 266 h 780"/>
                <a:gd name="T46" fmla="*/ 1542 w 1669"/>
                <a:gd name="T47" fmla="*/ 266 h 780"/>
                <a:gd name="T48" fmla="*/ 1542 w 1669"/>
                <a:gd name="T49" fmla="*/ 138 h 780"/>
                <a:gd name="T50" fmla="*/ 1414 w 1669"/>
                <a:gd name="T51" fmla="*/ 0 h 780"/>
                <a:gd name="T52" fmla="*/ 1288 w 1669"/>
                <a:gd name="T53" fmla="*/ 144 h 780"/>
                <a:gd name="T54" fmla="*/ 1288 w 1669"/>
                <a:gd name="T55" fmla="*/ 266 h 780"/>
                <a:gd name="T56" fmla="*/ 1160 w 1669"/>
                <a:gd name="T57" fmla="*/ 266 h 780"/>
                <a:gd name="T58" fmla="*/ 1160 w 1669"/>
                <a:gd name="T59" fmla="*/ 132 h 780"/>
                <a:gd name="T60" fmla="*/ 1028 w 1669"/>
                <a:gd name="T61" fmla="*/ 6 h 780"/>
                <a:gd name="T62" fmla="*/ 900 w 1669"/>
                <a:gd name="T63" fmla="*/ 138 h 780"/>
                <a:gd name="T64" fmla="*/ 900 w 1669"/>
                <a:gd name="T65" fmla="*/ 266 h 780"/>
                <a:gd name="T66" fmla="*/ 774 w 1669"/>
                <a:gd name="T67" fmla="*/ 266 h 780"/>
                <a:gd name="T68" fmla="*/ 774 w 1669"/>
                <a:gd name="T69" fmla="*/ 144 h 780"/>
                <a:gd name="T70" fmla="*/ 640 w 1669"/>
                <a:gd name="T71" fmla="*/ 12 h 780"/>
                <a:gd name="T72" fmla="*/ 508 w 1669"/>
                <a:gd name="T73" fmla="*/ 144 h 780"/>
                <a:gd name="T74" fmla="*/ 508 w 1669"/>
                <a:gd name="T75" fmla="*/ 266 h 780"/>
                <a:gd name="T76" fmla="*/ 392 w 1669"/>
                <a:gd name="T77" fmla="*/ 266 h 780"/>
                <a:gd name="T78" fmla="*/ 392 w 1669"/>
                <a:gd name="T79" fmla="*/ 138 h 780"/>
                <a:gd name="T80" fmla="*/ 254 w 1669"/>
                <a:gd name="T81" fmla="*/ 12 h 7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669" h="780">
                  <a:moveTo>
                    <a:pt x="254" y="12"/>
                  </a:moveTo>
                  <a:lnTo>
                    <a:pt x="126" y="138"/>
                  </a:lnTo>
                  <a:lnTo>
                    <a:pt x="126" y="266"/>
                  </a:lnTo>
                  <a:lnTo>
                    <a:pt x="0" y="266"/>
                  </a:lnTo>
                  <a:lnTo>
                    <a:pt x="0" y="462"/>
                  </a:lnTo>
                  <a:lnTo>
                    <a:pt x="126" y="462"/>
                  </a:lnTo>
                  <a:lnTo>
                    <a:pt x="126" y="774"/>
                  </a:lnTo>
                  <a:lnTo>
                    <a:pt x="392" y="774"/>
                  </a:lnTo>
                  <a:lnTo>
                    <a:pt x="392" y="462"/>
                  </a:lnTo>
                  <a:lnTo>
                    <a:pt x="514" y="462"/>
                  </a:lnTo>
                  <a:lnTo>
                    <a:pt x="514" y="780"/>
                  </a:lnTo>
                  <a:lnTo>
                    <a:pt x="774" y="780"/>
                  </a:lnTo>
                  <a:lnTo>
                    <a:pt x="774" y="456"/>
                  </a:lnTo>
                  <a:lnTo>
                    <a:pt x="906" y="456"/>
                  </a:lnTo>
                  <a:lnTo>
                    <a:pt x="906" y="780"/>
                  </a:lnTo>
                  <a:lnTo>
                    <a:pt x="1160" y="780"/>
                  </a:lnTo>
                  <a:lnTo>
                    <a:pt x="1160" y="456"/>
                  </a:lnTo>
                  <a:lnTo>
                    <a:pt x="1288" y="456"/>
                  </a:lnTo>
                  <a:lnTo>
                    <a:pt x="1288" y="780"/>
                  </a:lnTo>
                  <a:lnTo>
                    <a:pt x="1542" y="780"/>
                  </a:lnTo>
                  <a:lnTo>
                    <a:pt x="1542" y="456"/>
                  </a:lnTo>
                  <a:lnTo>
                    <a:pt x="1669" y="456"/>
                  </a:lnTo>
                  <a:lnTo>
                    <a:pt x="1669" y="266"/>
                  </a:lnTo>
                  <a:lnTo>
                    <a:pt x="1542" y="266"/>
                  </a:lnTo>
                  <a:lnTo>
                    <a:pt x="1542" y="138"/>
                  </a:lnTo>
                  <a:lnTo>
                    <a:pt x="1414" y="0"/>
                  </a:lnTo>
                  <a:lnTo>
                    <a:pt x="1288" y="144"/>
                  </a:lnTo>
                  <a:lnTo>
                    <a:pt x="1288" y="266"/>
                  </a:lnTo>
                  <a:lnTo>
                    <a:pt x="1160" y="266"/>
                  </a:lnTo>
                  <a:lnTo>
                    <a:pt x="1160" y="132"/>
                  </a:lnTo>
                  <a:lnTo>
                    <a:pt x="1028" y="6"/>
                  </a:lnTo>
                  <a:lnTo>
                    <a:pt x="900" y="138"/>
                  </a:lnTo>
                  <a:lnTo>
                    <a:pt x="900" y="266"/>
                  </a:lnTo>
                  <a:lnTo>
                    <a:pt x="774" y="266"/>
                  </a:lnTo>
                  <a:lnTo>
                    <a:pt x="774" y="144"/>
                  </a:lnTo>
                  <a:lnTo>
                    <a:pt x="640" y="12"/>
                  </a:lnTo>
                  <a:lnTo>
                    <a:pt x="508" y="144"/>
                  </a:lnTo>
                  <a:lnTo>
                    <a:pt x="508" y="266"/>
                  </a:lnTo>
                  <a:lnTo>
                    <a:pt x="392" y="266"/>
                  </a:lnTo>
                  <a:lnTo>
                    <a:pt x="392" y="138"/>
                  </a:lnTo>
                  <a:lnTo>
                    <a:pt x="254" y="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7" name="Freeform 41"/>
            <p:cNvSpPr>
              <a:spLocks/>
            </p:cNvSpPr>
            <p:nvPr/>
          </p:nvSpPr>
          <p:spPr bwMode="auto">
            <a:xfrm>
              <a:off x="504" y="563"/>
              <a:ext cx="48" cy="48"/>
            </a:xfrm>
            <a:custGeom>
              <a:avLst/>
              <a:gdLst>
                <a:gd name="T0" fmla="*/ 0 w 48"/>
                <a:gd name="T1" fmla="*/ 0 h 48"/>
                <a:gd name="T2" fmla="*/ 48 w 48"/>
                <a:gd name="T3" fmla="*/ 48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8" name="Freeform 42"/>
            <p:cNvSpPr>
              <a:spLocks/>
            </p:cNvSpPr>
            <p:nvPr/>
          </p:nvSpPr>
          <p:spPr bwMode="auto">
            <a:xfrm>
              <a:off x="504" y="691"/>
              <a:ext cx="48" cy="48"/>
            </a:xfrm>
            <a:custGeom>
              <a:avLst/>
              <a:gdLst>
                <a:gd name="T0" fmla="*/ 0 w 48"/>
                <a:gd name="T1" fmla="*/ 0 h 48"/>
                <a:gd name="T2" fmla="*/ 48 w 48"/>
                <a:gd name="T3" fmla="*/ 48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9" name="Line 43"/>
            <p:cNvSpPr>
              <a:spLocks noChangeShapeType="1"/>
            </p:cNvSpPr>
            <p:nvPr/>
          </p:nvSpPr>
          <p:spPr bwMode="auto">
            <a:xfrm>
              <a:off x="500" y="559"/>
              <a:ext cx="48" cy="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0" name="Line 44"/>
            <p:cNvSpPr>
              <a:spLocks noChangeShapeType="1"/>
            </p:cNvSpPr>
            <p:nvPr/>
          </p:nvSpPr>
          <p:spPr bwMode="auto">
            <a:xfrm>
              <a:off x="500" y="687"/>
              <a:ext cx="48" cy="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Freeform 45"/>
            <p:cNvSpPr>
              <a:spLocks/>
            </p:cNvSpPr>
            <p:nvPr/>
          </p:nvSpPr>
          <p:spPr bwMode="auto">
            <a:xfrm>
              <a:off x="378" y="691"/>
              <a:ext cx="48" cy="48"/>
            </a:xfrm>
            <a:custGeom>
              <a:avLst/>
              <a:gdLst>
                <a:gd name="T0" fmla="*/ 0 w 48"/>
                <a:gd name="T1" fmla="*/ 0 h 48"/>
                <a:gd name="T2" fmla="*/ 48 w 48"/>
                <a:gd name="T3" fmla="*/ 48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Freeform 46"/>
            <p:cNvSpPr>
              <a:spLocks/>
            </p:cNvSpPr>
            <p:nvPr/>
          </p:nvSpPr>
          <p:spPr bwMode="auto">
            <a:xfrm>
              <a:off x="886" y="569"/>
              <a:ext cx="48" cy="50"/>
            </a:xfrm>
            <a:custGeom>
              <a:avLst/>
              <a:gdLst>
                <a:gd name="T0" fmla="*/ 0 w 48"/>
                <a:gd name="T1" fmla="*/ 0 h 50"/>
                <a:gd name="T2" fmla="*/ 48 w 48"/>
                <a:gd name="T3" fmla="*/ 50 h 50"/>
                <a:gd name="T4" fmla="*/ 0 w 48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50">
                  <a:moveTo>
                    <a:pt x="0" y="0"/>
                  </a:moveTo>
                  <a:lnTo>
                    <a:pt x="48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3" name="Line 47"/>
            <p:cNvSpPr>
              <a:spLocks noChangeShapeType="1"/>
            </p:cNvSpPr>
            <p:nvPr/>
          </p:nvSpPr>
          <p:spPr bwMode="auto">
            <a:xfrm>
              <a:off x="374" y="687"/>
              <a:ext cx="48" cy="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4" name="Line 48"/>
            <p:cNvSpPr>
              <a:spLocks noChangeShapeType="1"/>
            </p:cNvSpPr>
            <p:nvPr/>
          </p:nvSpPr>
          <p:spPr bwMode="auto">
            <a:xfrm>
              <a:off x="882" y="565"/>
              <a:ext cx="48" cy="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5" name="Freeform 49"/>
            <p:cNvSpPr>
              <a:spLocks/>
            </p:cNvSpPr>
            <p:nvPr/>
          </p:nvSpPr>
          <p:spPr bwMode="auto">
            <a:xfrm>
              <a:off x="1278" y="567"/>
              <a:ext cx="46" cy="46"/>
            </a:xfrm>
            <a:custGeom>
              <a:avLst/>
              <a:gdLst>
                <a:gd name="T0" fmla="*/ 0 w 46"/>
                <a:gd name="T1" fmla="*/ 0 h 46"/>
                <a:gd name="T2" fmla="*/ 46 w 46"/>
                <a:gd name="T3" fmla="*/ 46 h 46"/>
                <a:gd name="T4" fmla="*/ 0 w 46"/>
                <a:gd name="T5" fmla="*/ 0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46">
                  <a:moveTo>
                    <a:pt x="0" y="0"/>
                  </a:moveTo>
                  <a:lnTo>
                    <a:pt x="46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6" name="Freeform 50"/>
            <p:cNvSpPr>
              <a:spLocks/>
            </p:cNvSpPr>
            <p:nvPr/>
          </p:nvSpPr>
          <p:spPr bwMode="auto">
            <a:xfrm>
              <a:off x="1666" y="569"/>
              <a:ext cx="48" cy="48"/>
            </a:xfrm>
            <a:custGeom>
              <a:avLst/>
              <a:gdLst>
                <a:gd name="T0" fmla="*/ 0 w 48"/>
                <a:gd name="T1" fmla="*/ 0 h 48"/>
                <a:gd name="T2" fmla="*/ 48 w 48"/>
                <a:gd name="T3" fmla="*/ 48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7" name="Line 51"/>
            <p:cNvSpPr>
              <a:spLocks noChangeShapeType="1"/>
            </p:cNvSpPr>
            <p:nvPr/>
          </p:nvSpPr>
          <p:spPr bwMode="auto">
            <a:xfrm>
              <a:off x="1274" y="563"/>
              <a:ext cx="46" cy="4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8" name="Line 52"/>
            <p:cNvSpPr>
              <a:spLocks noChangeShapeType="1"/>
            </p:cNvSpPr>
            <p:nvPr/>
          </p:nvSpPr>
          <p:spPr bwMode="auto">
            <a:xfrm>
              <a:off x="1662" y="565"/>
              <a:ext cx="48" cy="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9" name="Freeform 53"/>
            <p:cNvSpPr>
              <a:spLocks/>
            </p:cNvSpPr>
            <p:nvPr/>
          </p:nvSpPr>
          <p:spPr bwMode="auto">
            <a:xfrm>
              <a:off x="886" y="689"/>
              <a:ext cx="48" cy="50"/>
            </a:xfrm>
            <a:custGeom>
              <a:avLst/>
              <a:gdLst>
                <a:gd name="T0" fmla="*/ 0 w 48"/>
                <a:gd name="T1" fmla="*/ 0 h 50"/>
                <a:gd name="T2" fmla="*/ 48 w 48"/>
                <a:gd name="T3" fmla="*/ 50 h 50"/>
                <a:gd name="T4" fmla="*/ 0 w 48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50">
                  <a:moveTo>
                    <a:pt x="0" y="0"/>
                  </a:moveTo>
                  <a:lnTo>
                    <a:pt x="48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0" name="Freeform 54"/>
            <p:cNvSpPr>
              <a:spLocks/>
            </p:cNvSpPr>
            <p:nvPr/>
          </p:nvSpPr>
          <p:spPr bwMode="auto">
            <a:xfrm>
              <a:off x="1280" y="689"/>
              <a:ext cx="46" cy="50"/>
            </a:xfrm>
            <a:custGeom>
              <a:avLst/>
              <a:gdLst>
                <a:gd name="T0" fmla="*/ 0 w 46"/>
                <a:gd name="T1" fmla="*/ 0 h 50"/>
                <a:gd name="T2" fmla="*/ 46 w 46"/>
                <a:gd name="T3" fmla="*/ 50 h 50"/>
                <a:gd name="T4" fmla="*/ 0 w 46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50">
                  <a:moveTo>
                    <a:pt x="0" y="0"/>
                  </a:moveTo>
                  <a:lnTo>
                    <a:pt x="46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1" name="Line 55"/>
            <p:cNvSpPr>
              <a:spLocks noChangeShapeType="1"/>
            </p:cNvSpPr>
            <p:nvPr/>
          </p:nvSpPr>
          <p:spPr bwMode="auto">
            <a:xfrm>
              <a:off x="882" y="685"/>
              <a:ext cx="48" cy="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2" name="Line 56"/>
            <p:cNvSpPr>
              <a:spLocks noChangeShapeType="1"/>
            </p:cNvSpPr>
            <p:nvPr/>
          </p:nvSpPr>
          <p:spPr bwMode="auto">
            <a:xfrm>
              <a:off x="1276" y="685"/>
              <a:ext cx="46" cy="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3" name="Freeform 57"/>
            <p:cNvSpPr>
              <a:spLocks/>
            </p:cNvSpPr>
            <p:nvPr/>
          </p:nvSpPr>
          <p:spPr bwMode="auto">
            <a:xfrm>
              <a:off x="1666" y="689"/>
              <a:ext cx="48" cy="50"/>
            </a:xfrm>
            <a:custGeom>
              <a:avLst/>
              <a:gdLst>
                <a:gd name="T0" fmla="*/ 0 w 48"/>
                <a:gd name="T1" fmla="*/ 0 h 50"/>
                <a:gd name="T2" fmla="*/ 48 w 48"/>
                <a:gd name="T3" fmla="*/ 50 h 50"/>
                <a:gd name="T4" fmla="*/ 0 w 48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50">
                  <a:moveTo>
                    <a:pt x="0" y="0"/>
                  </a:moveTo>
                  <a:lnTo>
                    <a:pt x="48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4" name="Line 58"/>
            <p:cNvSpPr>
              <a:spLocks noChangeShapeType="1"/>
            </p:cNvSpPr>
            <p:nvPr/>
          </p:nvSpPr>
          <p:spPr bwMode="auto">
            <a:xfrm>
              <a:off x="1662" y="685"/>
              <a:ext cx="48" cy="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7" name="Group 71"/>
          <p:cNvGrpSpPr>
            <a:grpSpLocks/>
          </p:cNvGrpSpPr>
          <p:nvPr/>
        </p:nvGrpSpPr>
        <p:grpSpPr bwMode="auto">
          <a:xfrm>
            <a:off x="815975" y="4521200"/>
            <a:ext cx="2206625" cy="1233488"/>
            <a:chOff x="3416" y="1778"/>
            <a:chExt cx="1226" cy="784"/>
          </a:xfrm>
        </p:grpSpPr>
        <p:sp>
          <p:nvSpPr>
            <p:cNvPr id="11292" name="Freeform 60"/>
            <p:cNvSpPr>
              <a:spLocks/>
            </p:cNvSpPr>
            <p:nvPr/>
          </p:nvSpPr>
          <p:spPr bwMode="auto">
            <a:xfrm>
              <a:off x="3416" y="1778"/>
              <a:ext cx="1226" cy="784"/>
            </a:xfrm>
            <a:custGeom>
              <a:avLst/>
              <a:gdLst>
                <a:gd name="T0" fmla="*/ 0 w 1226"/>
                <a:gd name="T1" fmla="*/ 204 h 784"/>
                <a:gd name="T2" fmla="*/ 0 w 1226"/>
                <a:gd name="T3" fmla="*/ 486 h 784"/>
                <a:gd name="T4" fmla="*/ 72 w 1226"/>
                <a:gd name="T5" fmla="*/ 558 h 784"/>
                <a:gd name="T6" fmla="*/ 794 w 1226"/>
                <a:gd name="T7" fmla="*/ 558 h 784"/>
                <a:gd name="T8" fmla="*/ 794 w 1226"/>
                <a:gd name="T9" fmla="*/ 712 h 784"/>
                <a:gd name="T10" fmla="*/ 864 w 1226"/>
                <a:gd name="T11" fmla="*/ 784 h 784"/>
                <a:gd name="T12" fmla="*/ 1226 w 1226"/>
                <a:gd name="T13" fmla="*/ 416 h 784"/>
                <a:gd name="T14" fmla="*/ 794 w 1226"/>
                <a:gd name="T15" fmla="*/ 0 h 784"/>
                <a:gd name="T16" fmla="*/ 794 w 1226"/>
                <a:gd name="T17" fmla="*/ 204 h 784"/>
                <a:gd name="T18" fmla="*/ 0 w 1226"/>
                <a:gd name="T19" fmla="*/ 204 h 784"/>
                <a:gd name="T20" fmla="*/ 72 w 1226"/>
                <a:gd name="T21" fmla="*/ 274 h 7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26" h="784">
                  <a:moveTo>
                    <a:pt x="0" y="204"/>
                  </a:moveTo>
                  <a:lnTo>
                    <a:pt x="0" y="486"/>
                  </a:lnTo>
                  <a:lnTo>
                    <a:pt x="72" y="558"/>
                  </a:lnTo>
                  <a:lnTo>
                    <a:pt x="794" y="558"/>
                  </a:lnTo>
                  <a:lnTo>
                    <a:pt x="794" y="712"/>
                  </a:lnTo>
                  <a:lnTo>
                    <a:pt x="864" y="784"/>
                  </a:lnTo>
                  <a:lnTo>
                    <a:pt x="1226" y="416"/>
                  </a:lnTo>
                  <a:lnTo>
                    <a:pt x="794" y="0"/>
                  </a:lnTo>
                  <a:lnTo>
                    <a:pt x="794" y="204"/>
                  </a:lnTo>
                  <a:lnTo>
                    <a:pt x="0" y="204"/>
                  </a:lnTo>
                  <a:lnTo>
                    <a:pt x="72" y="274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Freeform 59"/>
            <p:cNvSpPr>
              <a:spLocks/>
            </p:cNvSpPr>
            <p:nvPr/>
          </p:nvSpPr>
          <p:spPr bwMode="auto">
            <a:xfrm>
              <a:off x="3488" y="1850"/>
              <a:ext cx="1154" cy="712"/>
            </a:xfrm>
            <a:custGeom>
              <a:avLst/>
              <a:gdLst>
                <a:gd name="T0" fmla="*/ 0 w 1154"/>
                <a:gd name="T1" fmla="*/ 202 h 712"/>
                <a:gd name="T2" fmla="*/ 0 w 1154"/>
                <a:gd name="T3" fmla="*/ 486 h 712"/>
                <a:gd name="T4" fmla="*/ 792 w 1154"/>
                <a:gd name="T5" fmla="*/ 486 h 712"/>
                <a:gd name="T6" fmla="*/ 792 w 1154"/>
                <a:gd name="T7" fmla="*/ 712 h 712"/>
                <a:gd name="T8" fmla="*/ 1154 w 1154"/>
                <a:gd name="T9" fmla="*/ 344 h 712"/>
                <a:gd name="T10" fmla="*/ 794 w 1154"/>
                <a:gd name="T11" fmla="*/ 0 h 712"/>
                <a:gd name="T12" fmla="*/ 792 w 1154"/>
                <a:gd name="T13" fmla="*/ 204 h 712"/>
                <a:gd name="T14" fmla="*/ 0 w 1154"/>
                <a:gd name="T15" fmla="*/ 202 h 7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54" h="712">
                  <a:moveTo>
                    <a:pt x="0" y="202"/>
                  </a:moveTo>
                  <a:lnTo>
                    <a:pt x="0" y="486"/>
                  </a:lnTo>
                  <a:lnTo>
                    <a:pt x="792" y="486"/>
                  </a:lnTo>
                  <a:lnTo>
                    <a:pt x="792" y="712"/>
                  </a:lnTo>
                  <a:lnTo>
                    <a:pt x="1154" y="344"/>
                  </a:lnTo>
                  <a:lnTo>
                    <a:pt x="794" y="0"/>
                  </a:lnTo>
                  <a:lnTo>
                    <a:pt x="792" y="204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4" name="Line 61"/>
            <p:cNvSpPr>
              <a:spLocks noChangeShapeType="1"/>
            </p:cNvSpPr>
            <p:nvPr/>
          </p:nvSpPr>
          <p:spPr bwMode="auto">
            <a:xfrm>
              <a:off x="4210" y="1982"/>
              <a:ext cx="68" cy="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72"/>
          <p:cNvGrpSpPr>
            <a:grpSpLocks/>
          </p:cNvGrpSpPr>
          <p:nvPr/>
        </p:nvGrpSpPr>
        <p:grpSpPr bwMode="auto">
          <a:xfrm>
            <a:off x="3770313" y="4548188"/>
            <a:ext cx="2351087" cy="1228725"/>
            <a:chOff x="2888" y="2874"/>
            <a:chExt cx="1496" cy="699"/>
          </a:xfrm>
        </p:grpSpPr>
        <p:sp>
          <p:nvSpPr>
            <p:cNvPr id="11288" name="Freeform 66"/>
            <p:cNvSpPr>
              <a:spLocks/>
            </p:cNvSpPr>
            <p:nvPr/>
          </p:nvSpPr>
          <p:spPr bwMode="auto">
            <a:xfrm>
              <a:off x="2888" y="2874"/>
              <a:ext cx="1496" cy="699"/>
            </a:xfrm>
            <a:custGeom>
              <a:avLst/>
              <a:gdLst>
                <a:gd name="T0" fmla="*/ 0 w 1496"/>
                <a:gd name="T1" fmla="*/ 209 h 699"/>
                <a:gd name="T2" fmla="*/ 928 w 1496"/>
                <a:gd name="T3" fmla="*/ 209 h 699"/>
                <a:gd name="T4" fmla="*/ 718 w 1496"/>
                <a:gd name="T5" fmla="*/ 0 h 699"/>
                <a:gd name="T6" fmla="*/ 1496 w 1496"/>
                <a:gd name="T7" fmla="*/ 371 h 699"/>
                <a:gd name="T8" fmla="*/ 850 w 1496"/>
                <a:gd name="T9" fmla="*/ 699 h 699"/>
                <a:gd name="T10" fmla="*/ 780 w 1496"/>
                <a:gd name="T11" fmla="*/ 641 h 699"/>
                <a:gd name="T12" fmla="*/ 928 w 1496"/>
                <a:gd name="T13" fmla="*/ 487 h 699"/>
                <a:gd name="T14" fmla="*/ 128 w 1496"/>
                <a:gd name="T15" fmla="*/ 487 h 699"/>
                <a:gd name="T16" fmla="*/ 0 w 1496"/>
                <a:gd name="T17" fmla="*/ 423 h 699"/>
                <a:gd name="T18" fmla="*/ 0 w 1496"/>
                <a:gd name="T19" fmla="*/ 209 h 69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96" h="699">
                  <a:moveTo>
                    <a:pt x="0" y="209"/>
                  </a:moveTo>
                  <a:lnTo>
                    <a:pt x="928" y="209"/>
                  </a:lnTo>
                  <a:lnTo>
                    <a:pt x="718" y="0"/>
                  </a:lnTo>
                  <a:lnTo>
                    <a:pt x="1496" y="371"/>
                  </a:lnTo>
                  <a:lnTo>
                    <a:pt x="850" y="699"/>
                  </a:lnTo>
                  <a:lnTo>
                    <a:pt x="780" y="641"/>
                  </a:lnTo>
                  <a:lnTo>
                    <a:pt x="928" y="487"/>
                  </a:lnTo>
                  <a:lnTo>
                    <a:pt x="128" y="487"/>
                  </a:lnTo>
                  <a:lnTo>
                    <a:pt x="0" y="423"/>
                  </a:lnTo>
                  <a:lnTo>
                    <a:pt x="0" y="20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Freeform 67"/>
            <p:cNvSpPr>
              <a:spLocks/>
            </p:cNvSpPr>
            <p:nvPr/>
          </p:nvSpPr>
          <p:spPr bwMode="auto">
            <a:xfrm>
              <a:off x="3016" y="2935"/>
              <a:ext cx="1368" cy="638"/>
            </a:xfrm>
            <a:custGeom>
              <a:avLst/>
              <a:gdLst>
                <a:gd name="T0" fmla="*/ 0 w 1368"/>
                <a:gd name="T1" fmla="*/ 212 h 638"/>
                <a:gd name="T2" fmla="*/ 930 w 1368"/>
                <a:gd name="T3" fmla="*/ 212 h 638"/>
                <a:gd name="T4" fmla="*/ 716 w 1368"/>
                <a:gd name="T5" fmla="*/ 0 h 638"/>
                <a:gd name="T6" fmla="*/ 1368 w 1368"/>
                <a:gd name="T7" fmla="*/ 310 h 638"/>
                <a:gd name="T8" fmla="*/ 722 w 1368"/>
                <a:gd name="T9" fmla="*/ 638 h 638"/>
                <a:gd name="T10" fmla="*/ 936 w 1368"/>
                <a:gd name="T11" fmla="*/ 426 h 638"/>
                <a:gd name="T12" fmla="*/ 0 w 1368"/>
                <a:gd name="T13" fmla="*/ 426 h 638"/>
                <a:gd name="T14" fmla="*/ 0 w 1368"/>
                <a:gd name="T15" fmla="*/ 212 h 6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68" h="638">
                  <a:moveTo>
                    <a:pt x="0" y="212"/>
                  </a:moveTo>
                  <a:lnTo>
                    <a:pt x="930" y="212"/>
                  </a:lnTo>
                  <a:lnTo>
                    <a:pt x="716" y="0"/>
                  </a:lnTo>
                  <a:lnTo>
                    <a:pt x="1368" y="310"/>
                  </a:lnTo>
                  <a:lnTo>
                    <a:pt x="722" y="638"/>
                  </a:lnTo>
                  <a:lnTo>
                    <a:pt x="936" y="426"/>
                  </a:lnTo>
                  <a:lnTo>
                    <a:pt x="0" y="426"/>
                  </a:lnTo>
                  <a:lnTo>
                    <a:pt x="0" y="2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Line 68"/>
            <p:cNvSpPr>
              <a:spLocks noChangeShapeType="1"/>
            </p:cNvSpPr>
            <p:nvPr/>
          </p:nvSpPr>
          <p:spPr bwMode="auto">
            <a:xfrm>
              <a:off x="2888" y="3083"/>
              <a:ext cx="128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Line 69"/>
            <p:cNvSpPr>
              <a:spLocks noChangeShapeType="1"/>
            </p:cNvSpPr>
            <p:nvPr/>
          </p:nvSpPr>
          <p:spPr bwMode="auto">
            <a:xfrm>
              <a:off x="3812" y="3081"/>
              <a:ext cx="128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9" name="Group 77"/>
          <p:cNvGrpSpPr>
            <a:grpSpLocks/>
          </p:cNvGrpSpPr>
          <p:nvPr/>
        </p:nvGrpSpPr>
        <p:grpSpPr bwMode="auto">
          <a:xfrm>
            <a:off x="4003675" y="915988"/>
            <a:ext cx="1881188" cy="2114550"/>
            <a:chOff x="4212" y="307"/>
            <a:chExt cx="782" cy="879"/>
          </a:xfrm>
        </p:grpSpPr>
        <p:sp>
          <p:nvSpPr>
            <p:cNvPr id="11280" name="Freeform 78"/>
            <p:cNvSpPr>
              <a:spLocks/>
            </p:cNvSpPr>
            <p:nvPr/>
          </p:nvSpPr>
          <p:spPr bwMode="auto">
            <a:xfrm>
              <a:off x="4212" y="307"/>
              <a:ext cx="782" cy="452"/>
            </a:xfrm>
            <a:custGeom>
              <a:avLst/>
              <a:gdLst>
                <a:gd name="T0" fmla="*/ 370 w 782"/>
                <a:gd name="T1" fmla="*/ 0 h 452"/>
                <a:gd name="T2" fmla="*/ 0 w 782"/>
                <a:gd name="T3" fmla="*/ 302 h 452"/>
                <a:gd name="T4" fmla="*/ 392 w 782"/>
                <a:gd name="T5" fmla="*/ 452 h 452"/>
                <a:gd name="T6" fmla="*/ 782 w 782"/>
                <a:gd name="T7" fmla="*/ 266 h 452"/>
                <a:gd name="T8" fmla="*/ 370 w 782"/>
                <a:gd name="T9" fmla="*/ 0 h 4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2" h="452">
                  <a:moveTo>
                    <a:pt x="370" y="0"/>
                  </a:moveTo>
                  <a:lnTo>
                    <a:pt x="0" y="302"/>
                  </a:lnTo>
                  <a:lnTo>
                    <a:pt x="392" y="452"/>
                  </a:lnTo>
                  <a:lnTo>
                    <a:pt x="782" y="266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Line 79"/>
            <p:cNvSpPr>
              <a:spLocks noChangeShapeType="1"/>
            </p:cNvSpPr>
            <p:nvPr/>
          </p:nvSpPr>
          <p:spPr bwMode="auto">
            <a:xfrm>
              <a:off x="4582" y="311"/>
              <a:ext cx="22" cy="4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80"/>
            <p:cNvSpPr>
              <a:spLocks/>
            </p:cNvSpPr>
            <p:nvPr/>
          </p:nvSpPr>
          <p:spPr bwMode="auto">
            <a:xfrm>
              <a:off x="4212" y="609"/>
              <a:ext cx="396" cy="577"/>
            </a:xfrm>
            <a:custGeom>
              <a:avLst/>
              <a:gdLst>
                <a:gd name="T0" fmla="*/ 396 w 396"/>
                <a:gd name="T1" fmla="*/ 577 h 577"/>
                <a:gd name="T2" fmla="*/ 0 w 396"/>
                <a:gd name="T3" fmla="*/ 429 h 577"/>
                <a:gd name="T4" fmla="*/ 0 w 396"/>
                <a:gd name="T5" fmla="*/ 0 h 577"/>
                <a:gd name="T6" fmla="*/ 396 w 396"/>
                <a:gd name="T7" fmla="*/ 148 h 577"/>
                <a:gd name="T8" fmla="*/ 396 w 396"/>
                <a:gd name="T9" fmla="*/ 577 h 5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6" h="577">
                  <a:moveTo>
                    <a:pt x="396" y="577"/>
                  </a:moveTo>
                  <a:lnTo>
                    <a:pt x="0" y="429"/>
                  </a:lnTo>
                  <a:lnTo>
                    <a:pt x="0" y="0"/>
                  </a:lnTo>
                  <a:lnTo>
                    <a:pt x="396" y="148"/>
                  </a:lnTo>
                  <a:lnTo>
                    <a:pt x="396" y="57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81"/>
            <p:cNvSpPr>
              <a:spLocks/>
            </p:cNvSpPr>
            <p:nvPr/>
          </p:nvSpPr>
          <p:spPr bwMode="auto">
            <a:xfrm>
              <a:off x="4608" y="573"/>
              <a:ext cx="386" cy="613"/>
            </a:xfrm>
            <a:custGeom>
              <a:avLst/>
              <a:gdLst>
                <a:gd name="T0" fmla="*/ 386 w 386"/>
                <a:gd name="T1" fmla="*/ 429 h 613"/>
                <a:gd name="T2" fmla="*/ 0 w 386"/>
                <a:gd name="T3" fmla="*/ 613 h 613"/>
                <a:gd name="T4" fmla="*/ 0 w 386"/>
                <a:gd name="T5" fmla="*/ 182 h 613"/>
                <a:gd name="T6" fmla="*/ 386 w 386"/>
                <a:gd name="T7" fmla="*/ 0 h 613"/>
                <a:gd name="T8" fmla="*/ 386 w 386"/>
                <a:gd name="T9" fmla="*/ 429 h 6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6" h="613">
                  <a:moveTo>
                    <a:pt x="386" y="429"/>
                  </a:moveTo>
                  <a:lnTo>
                    <a:pt x="0" y="613"/>
                  </a:lnTo>
                  <a:lnTo>
                    <a:pt x="0" y="182"/>
                  </a:lnTo>
                  <a:lnTo>
                    <a:pt x="386" y="0"/>
                  </a:lnTo>
                  <a:lnTo>
                    <a:pt x="386" y="42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82"/>
            <p:cNvSpPr>
              <a:spLocks/>
            </p:cNvSpPr>
            <p:nvPr/>
          </p:nvSpPr>
          <p:spPr bwMode="auto">
            <a:xfrm>
              <a:off x="4668" y="752"/>
              <a:ext cx="80" cy="128"/>
            </a:xfrm>
            <a:custGeom>
              <a:avLst/>
              <a:gdLst>
                <a:gd name="T0" fmla="*/ 80 w 80"/>
                <a:gd name="T1" fmla="*/ 94 h 128"/>
                <a:gd name="T2" fmla="*/ 2 w 80"/>
                <a:gd name="T3" fmla="*/ 128 h 128"/>
                <a:gd name="T4" fmla="*/ 0 w 80"/>
                <a:gd name="T5" fmla="*/ 39 h 128"/>
                <a:gd name="T6" fmla="*/ 80 w 80"/>
                <a:gd name="T7" fmla="*/ 0 h 128"/>
                <a:gd name="T8" fmla="*/ 80 w 80"/>
                <a:gd name="T9" fmla="*/ 94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28">
                  <a:moveTo>
                    <a:pt x="80" y="94"/>
                  </a:moveTo>
                  <a:lnTo>
                    <a:pt x="2" y="128"/>
                  </a:lnTo>
                  <a:lnTo>
                    <a:pt x="0" y="39"/>
                  </a:lnTo>
                  <a:lnTo>
                    <a:pt x="80" y="0"/>
                  </a:lnTo>
                  <a:lnTo>
                    <a:pt x="80" y="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83"/>
            <p:cNvSpPr>
              <a:spLocks/>
            </p:cNvSpPr>
            <p:nvPr/>
          </p:nvSpPr>
          <p:spPr bwMode="auto">
            <a:xfrm>
              <a:off x="4678" y="946"/>
              <a:ext cx="78" cy="124"/>
            </a:xfrm>
            <a:custGeom>
              <a:avLst/>
              <a:gdLst>
                <a:gd name="T0" fmla="*/ 78 w 78"/>
                <a:gd name="T1" fmla="*/ 90 h 124"/>
                <a:gd name="T2" fmla="*/ 0 w 78"/>
                <a:gd name="T3" fmla="*/ 124 h 124"/>
                <a:gd name="T4" fmla="*/ 0 w 78"/>
                <a:gd name="T5" fmla="*/ 34 h 124"/>
                <a:gd name="T6" fmla="*/ 78 w 78"/>
                <a:gd name="T7" fmla="*/ 0 h 124"/>
                <a:gd name="T8" fmla="*/ 78 w 78"/>
                <a:gd name="T9" fmla="*/ 90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124">
                  <a:moveTo>
                    <a:pt x="78" y="90"/>
                  </a:moveTo>
                  <a:lnTo>
                    <a:pt x="0" y="124"/>
                  </a:lnTo>
                  <a:lnTo>
                    <a:pt x="0" y="34"/>
                  </a:lnTo>
                  <a:lnTo>
                    <a:pt x="78" y="0"/>
                  </a:lnTo>
                  <a:lnTo>
                    <a:pt x="78" y="9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84"/>
            <p:cNvSpPr>
              <a:spLocks/>
            </p:cNvSpPr>
            <p:nvPr/>
          </p:nvSpPr>
          <p:spPr bwMode="auto">
            <a:xfrm>
              <a:off x="4862" y="851"/>
              <a:ext cx="80" cy="213"/>
            </a:xfrm>
            <a:custGeom>
              <a:avLst/>
              <a:gdLst>
                <a:gd name="T0" fmla="*/ 80 w 80"/>
                <a:gd name="T1" fmla="*/ 175 h 213"/>
                <a:gd name="T2" fmla="*/ 0 w 80"/>
                <a:gd name="T3" fmla="*/ 213 h 213"/>
                <a:gd name="T4" fmla="*/ 0 w 80"/>
                <a:gd name="T5" fmla="*/ 39 h 213"/>
                <a:gd name="T6" fmla="*/ 78 w 80"/>
                <a:gd name="T7" fmla="*/ 0 h 213"/>
                <a:gd name="T8" fmla="*/ 80 w 80"/>
                <a:gd name="T9" fmla="*/ 175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213">
                  <a:moveTo>
                    <a:pt x="80" y="175"/>
                  </a:moveTo>
                  <a:lnTo>
                    <a:pt x="0" y="213"/>
                  </a:lnTo>
                  <a:lnTo>
                    <a:pt x="0" y="39"/>
                  </a:lnTo>
                  <a:lnTo>
                    <a:pt x="78" y="0"/>
                  </a:lnTo>
                  <a:lnTo>
                    <a:pt x="80" y="17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85"/>
            <p:cNvSpPr>
              <a:spLocks/>
            </p:cNvSpPr>
            <p:nvPr/>
          </p:nvSpPr>
          <p:spPr bwMode="auto">
            <a:xfrm>
              <a:off x="4858" y="666"/>
              <a:ext cx="78" cy="127"/>
            </a:xfrm>
            <a:custGeom>
              <a:avLst/>
              <a:gdLst>
                <a:gd name="T0" fmla="*/ 78 w 78"/>
                <a:gd name="T1" fmla="*/ 94 h 127"/>
                <a:gd name="T2" fmla="*/ 0 w 78"/>
                <a:gd name="T3" fmla="*/ 127 h 127"/>
                <a:gd name="T4" fmla="*/ 0 w 78"/>
                <a:gd name="T5" fmla="*/ 37 h 127"/>
                <a:gd name="T6" fmla="*/ 78 w 78"/>
                <a:gd name="T7" fmla="*/ 0 h 127"/>
                <a:gd name="T8" fmla="*/ 78 w 78"/>
                <a:gd name="T9" fmla="*/ 94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127">
                  <a:moveTo>
                    <a:pt x="78" y="94"/>
                  </a:moveTo>
                  <a:lnTo>
                    <a:pt x="0" y="127"/>
                  </a:lnTo>
                  <a:lnTo>
                    <a:pt x="0" y="37"/>
                  </a:lnTo>
                  <a:lnTo>
                    <a:pt x="78" y="0"/>
                  </a:lnTo>
                  <a:lnTo>
                    <a:pt x="78" y="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0" name="Group 148"/>
          <p:cNvGrpSpPr>
            <a:grpSpLocks/>
          </p:cNvGrpSpPr>
          <p:nvPr/>
        </p:nvGrpSpPr>
        <p:grpSpPr bwMode="auto">
          <a:xfrm>
            <a:off x="6853238" y="1185863"/>
            <a:ext cx="1630362" cy="1762125"/>
            <a:chOff x="4317" y="747"/>
            <a:chExt cx="1027" cy="1110"/>
          </a:xfrm>
        </p:grpSpPr>
        <p:sp>
          <p:nvSpPr>
            <p:cNvPr id="11275" name="Freeform 139"/>
            <p:cNvSpPr>
              <a:spLocks/>
            </p:cNvSpPr>
            <p:nvPr/>
          </p:nvSpPr>
          <p:spPr bwMode="auto">
            <a:xfrm>
              <a:off x="4317" y="750"/>
              <a:ext cx="1024" cy="1107"/>
            </a:xfrm>
            <a:custGeom>
              <a:avLst/>
              <a:gdLst>
                <a:gd name="T0" fmla="*/ 0 w 608"/>
                <a:gd name="T1" fmla="*/ 291 h 657"/>
                <a:gd name="T2" fmla="*/ 7 w 608"/>
                <a:gd name="T3" fmla="*/ 201 h 657"/>
                <a:gd name="T4" fmla="*/ 209 w 608"/>
                <a:gd name="T5" fmla="*/ 0 h 657"/>
                <a:gd name="T6" fmla="*/ 512 w 608"/>
                <a:gd name="T7" fmla="*/ 302 h 657"/>
                <a:gd name="T8" fmla="*/ 815 w 608"/>
                <a:gd name="T9" fmla="*/ 0 h 657"/>
                <a:gd name="T10" fmla="*/ 1021 w 608"/>
                <a:gd name="T11" fmla="*/ 204 h 657"/>
                <a:gd name="T12" fmla="*/ 1014 w 608"/>
                <a:gd name="T13" fmla="*/ 291 h 657"/>
                <a:gd name="T14" fmla="*/ 758 w 608"/>
                <a:gd name="T15" fmla="*/ 551 h 657"/>
                <a:gd name="T16" fmla="*/ 1024 w 608"/>
                <a:gd name="T17" fmla="*/ 817 h 657"/>
                <a:gd name="T18" fmla="*/ 1017 w 608"/>
                <a:gd name="T19" fmla="*/ 908 h 657"/>
                <a:gd name="T20" fmla="*/ 819 w 608"/>
                <a:gd name="T21" fmla="*/ 1107 h 657"/>
                <a:gd name="T22" fmla="*/ 509 w 608"/>
                <a:gd name="T23" fmla="*/ 797 h 657"/>
                <a:gd name="T24" fmla="*/ 209 w 608"/>
                <a:gd name="T25" fmla="*/ 1100 h 657"/>
                <a:gd name="T26" fmla="*/ 7 w 608"/>
                <a:gd name="T27" fmla="*/ 898 h 657"/>
                <a:gd name="T28" fmla="*/ 17 w 608"/>
                <a:gd name="T29" fmla="*/ 810 h 657"/>
                <a:gd name="T30" fmla="*/ 266 w 608"/>
                <a:gd name="T31" fmla="*/ 558 h 657"/>
                <a:gd name="T32" fmla="*/ 0 w 608"/>
                <a:gd name="T33" fmla="*/ 291 h 6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08" h="657">
                  <a:moveTo>
                    <a:pt x="0" y="173"/>
                  </a:moveTo>
                  <a:lnTo>
                    <a:pt x="4" y="119"/>
                  </a:lnTo>
                  <a:lnTo>
                    <a:pt x="124" y="0"/>
                  </a:lnTo>
                  <a:lnTo>
                    <a:pt x="304" y="179"/>
                  </a:lnTo>
                  <a:lnTo>
                    <a:pt x="484" y="0"/>
                  </a:lnTo>
                  <a:lnTo>
                    <a:pt x="606" y="121"/>
                  </a:lnTo>
                  <a:lnTo>
                    <a:pt x="602" y="173"/>
                  </a:lnTo>
                  <a:lnTo>
                    <a:pt x="450" y="327"/>
                  </a:lnTo>
                  <a:lnTo>
                    <a:pt x="608" y="48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0" y="481"/>
                  </a:lnTo>
                  <a:lnTo>
                    <a:pt x="158" y="331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140"/>
            <p:cNvSpPr>
              <a:spLocks/>
            </p:cNvSpPr>
            <p:nvPr/>
          </p:nvSpPr>
          <p:spPr bwMode="auto">
            <a:xfrm>
              <a:off x="4320" y="747"/>
              <a:ext cx="1024" cy="1107"/>
            </a:xfrm>
            <a:custGeom>
              <a:avLst/>
              <a:gdLst>
                <a:gd name="T0" fmla="*/ 0 w 608"/>
                <a:gd name="T1" fmla="*/ 291 h 657"/>
                <a:gd name="T2" fmla="*/ 7 w 608"/>
                <a:gd name="T3" fmla="*/ 201 h 657"/>
                <a:gd name="T4" fmla="*/ 209 w 608"/>
                <a:gd name="T5" fmla="*/ 0 h 657"/>
                <a:gd name="T6" fmla="*/ 512 w 608"/>
                <a:gd name="T7" fmla="*/ 302 h 657"/>
                <a:gd name="T8" fmla="*/ 815 w 608"/>
                <a:gd name="T9" fmla="*/ 0 h 657"/>
                <a:gd name="T10" fmla="*/ 1021 w 608"/>
                <a:gd name="T11" fmla="*/ 204 h 657"/>
                <a:gd name="T12" fmla="*/ 1014 w 608"/>
                <a:gd name="T13" fmla="*/ 291 h 657"/>
                <a:gd name="T14" fmla="*/ 758 w 608"/>
                <a:gd name="T15" fmla="*/ 551 h 657"/>
                <a:gd name="T16" fmla="*/ 1024 w 608"/>
                <a:gd name="T17" fmla="*/ 817 h 657"/>
                <a:gd name="T18" fmla="*/ 1017 w 608"/>
                <a:gd name="T19" fmla="*/ 908 h 657"/>
                <a:gd name="T20" fmla="*/ 819 w 608"/>
                <a:gd name="T21" fmla="*/ 1107 h 657"/>
                <a:gd name="T22" fmla="*/ 509 w 608"/>
                <a:gd name="T23" fmla="*/ 797 h 657"/>
                <a:gd name="T24" fmla="*/ 209 w 608"/>
                <a:gd name="T25" fmla="*/ 1100 h 657"/>
                <a:gd name="T26" fmla="*/ 7 w 608"/>
                <a:gd name="T27" fmla="*/ 898 h 657"/>
                <a:gd name="T28" fmla="*/ 17 w 608"/>
                <a:gd name="T29" fmla="*/ 810 h 657"/>
                <a:gd name="T30" fmla="*/ 266 w 608"/>
                <a:gd name="T31" fmla="*/ 558 h 657"/>
                <a:gd name="T32" fmla="*/ 0 w 608"/>
                <a:gd name="T33" fmla="*/ 291 h 657"/>
                <a:gd name="T34" fmla="*/ 202 w 608"/>
                <a:gd name="T35" fmla="*/ 91 h 657"/>
                <a:gd name="T36" fmla="*/ 505 w 608"/>
                <a:gd name="T37" fmla="*/ 393 h 657"/>
                <a:gd name="T38" fmla="*/ 808 w 608"/>
                <a:gd name="T39" fmla="*/ 91 h 657"/>
                <a:gd name="T40" fmla="*/ 1014 w 608"/>
                <a:gd name="T41" fmla="*/ 291 h 657"/>
                <a:gd name="T42" fmla="*/ 707 w 608"/>
                <a:gd name="T43" fmla="*/ 598 h 657"/>
                <a:gd name="T44" fmla="*/ 1017 w 608"/>
                <a:gd name="T45" fmla="*/ 908 h 657"/>
                <a:gd name="T46" fmla="*/ 819 w 608"/>
                <a:gd name="T47" fmla="*/ 1107 h 657"/>
                <a:gd name="T48" fmla="*/ 509 w 608"/>
                <a:gd name="T49" fmla="*/ 797 h 657"/>
                <a:gd name="T50" fmla="*/ 209 w 608"/>
                <a:gd name="T51" fmla="*/ 1100 h 657"/>
                <a:gd name="T52" fmla="*/ 7 w 608"/>
                <a:gd name="T53" fmla="*/ 898 h 657"/>
                <a:gd name="T54" fmla="*/ 310 w 608"/>
                <a:gd name="T55" fmla="*/ 598 h 657"/>
                <a:gd name="T56" fmla="*/ 0 w 608"/>
                <a:gd name="T57" fmla="*/ 291 h 6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8" h="657">
                  <a:moveTo>
                    <a:pt x="0" y="173"/>
                  </a:moveTo>
                  <a:lnTo>
                    <a:pt x="4" y="119"/>
                  </a:lnTo>
                  <a:lnTo>
                    <a:pt x="124" y="0"/>
                  </a:lnTo>
                  <a:lnTo>
                    <a:pt x="304" y="179"/>
                  </a:lnTo>
                  <a:lnTo>
                    <a:pt x="484" y="0"/>
                  </a:lnTo>
                  <a:lnTo>
                    <a:pt x="606" y="121"/>
                  </a:lnTo>
                  <a:lnTo>
                    <a:pt x="602" y="173"/>
                  </a:lnTo>
                  <a:lnTo>
                    <a:pt x="450" y="327"/>
                  </a:lnTo>
                  <a:lnTo>
                    <a:pt x="608" y="48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0" y="481"/>
                  </a:lnTo>
                  <a:lnTo>
                    <a:pt x="158" y="331"/>
                  </a:lnTo>
                  <a:lnTo>
                    <a:pt x="0" y="173"/>
                  </a:lnTo>
                  <a:lnTo>
                    <a:pt x="120" y="54"/>
                  </a:lnTo>
                  <a:lnTo>
                    <a:pt x="300" y="233"/>
                  </a:lnTo>
                  <a:lnTo>
                    <a:pt x="480" y="54"/>
                  </a:lnTo>
                  <a:lnTo>
                    <a:pt x="602" y="173"/>
                  </a:lnTo>
                  <a:lnTo>
                    <a:pt x="420" y="35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84" y="355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Line 141"/>
            <p:cNvSpPr>
              <a:spLocks noChangeShapeType="1"/>
            </p:cNvSpPr>
            <p:nvPr/>
          </p:nvSpPr>
          <p:spPr bwMode="auto">
            <a:xfrm flipH="1">
              <a:off x="4520" y="751"/>
              <a:ext cx="7" cy="9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Line 142"/>
            <p:cNvSpPr>
              <a:spLocks noChangeShapeType="1"/>
            </p:cNvSpPr>
            <p:nvPr/>
          </p:nvSpPr>
          <p:spPr bwMode="auto">
            <a:xfrm flipH="1">
              <a:off x="4827" y="1053"/>
              <a:ext cx="3" cy="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Line 143"/>
            <p:cNvSpPr>
              <a:spLocks noChangeShapeType="1"/>
            </p:cNvSpPr>
            <p:nvPr/>
          </p:nvSpPr>
          <p:spPr bwMode="auto">
            <a:xfrm flipH="1">
              <a:off x="5127" y="751"/>
              <a:ext cx="6" cy="9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1" name="Group 144"/>
          <p:cNvGrpSpPr>
            <a:grpSpLocks/>
          </p:cNvGrpSpPr>
          <p:nvPr/>
        </p:nvGrpSpPr>
        <p:grpSpPr bwMode="auto">
          <a:xfrm>
            <a:off x="6880225" y="4173538"/>
            <a:ext cx="1504950" cy="1443037"/>
            <a:chOff x="4364" y="2770"/>
            <a:chExt cx="948" cy="909"/>
          </a:xfrm>
        </p:grpSpPr>
        <p:sp>
          <p:nvSpPr>
            <p:cNvPr id="11272" name="Freeform 145"/>
            <p:cNvSpPr>
              <a:spLocks/>
            </p:cNvSpPr>
            <p:nvPr/>
          </p:nvSpPr>
          <p:spPr bwMode="auto">
            <a:xfrm>
              <a:off x="4365" y="2770"/>
              <a:ext cx="947" cy="905"/>
            </a:xfrm>
            <a:custGeom>
              <a:avLst/>
              <a:gdLst>
                <a:gd name="T0" fmla="*/ 179 w 947"/>
                <a:gd name="T1" fmla="*/ 905 h 905"/>
                <a:gd name="T2" fmla="*/ 391 w 947"/>
                <a:gd name="T3" fmla="*/ 905 h 905"/>
                <a:gd name="T4" fmla="*/ 947 w 947"/>
                <a:gd name="T5" fmla="*/ 349 h 905"/>
                <a:gd name="T6" fmla="*/ 941 w 947"/>
                <a:gd name="T7" fmla="*/ 266 h 905"/>
                <a:gd name="T8" fmla="*/ 775 w 947"/>
                <a:gd name="T9" fmla="*/ 0 h 905"/>
                <a:gd name="T10" fmla="*/ 275 w 947"/>
                <a:gd name="T11" fmla="*/ 499 h 905"/>
                <a:gd name="T12" fmla="*/ 20 w 947"/>
                <a:gd name="T13" fmla="*/ 268 h 905"/>
                <a:gd name="T14" fmla="*/ 0 w 947"/>
                <a:gd name="T15" fmla="*/ 327 h 905"/>
                <a:gd name="T16" fmla="*/ 0 w 947"/>
                <a:gd name="T17" fmla="*/ 721 h 905"/>
                <a:gd name="T18" fmla="*/ 179 w 947"/>
                <a:gd name="T19" fmla="*/ 905 h 9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47" h="905">
                  <a:moveTo>
                    <a:pt x="179" y="905"/>
                  </a:moveTo>
                  <a:lnTo>
                    <a:pt x="391" y="905"/>
                  </a:lnTo>
                  <a:lnTo>
                    <a:pt x="947" y="349"/>
                  </a:lnTo>
                  <a:lnTo>
                    <a:pt x="941" y="266"/>
                  </a:lnTo>
                  <a:lnTo>
                    <a:pt x="775" y="0"/>
                  </a:lnTo>
                  <a:lnTo>
                    <a:pt x="275" y="499"/>
                  </a:lnTo>
                  <a:lnTo>
                    <a:pt x="20" y="268"/>
                  </a:lnTo>
                  <a:lnTo>
                    <a:pt x="0" y="327"/>
                  </a:lnTo>
                  <a:lnTo>
                    <a:pt x="0" y="721"/>
                  </a:lnTo>
                  <a:lnTo>
                    <a:pt x="179" y="90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146"/>
            <p:cNvSpPr>
              <a:spLocks/>
            </p:cNvSpPr>
            <p:nvPr/>
          </p:nvSpPr>
          <p:spPr bwMode="auto">
            <a:xfrm>
              <a:off x="4364" y="2840"/>
              <a:ext cx="947" cy="839"/>
            </a:xfrm>
            <a:custGeom>
              <a:avLst/>
              <a:gdLst>
                <a:gd name="T0" fmla="*/ 184 w 947"/>
                <a:gd name="T1" fmla="*/ 839 h 839"/>
                <a:gd name="T2" fmla="*/ 388 w 947"/>
                <a:gd name="T3" fmla="*/ 839 h 839"/>
                <a:gd name="T4" fmla="*/ 947 w 947"/>
                <a:gd name="T5" fmla="*/ 281 h 839"/>
                <a:gd name="T6" fmla="*/ 777 w 947"/>
                <a:gd name="T7" fmla="*/ 0 h 839"/>
                <a:gd name="T8" fmla="*/ 277 w 947"/>
                <a:gd name="T9" fmla="*/ 498 h 839"/>
                <a:gd name="T10" fmla="*/ 0 w 947"/>
                <a:gd name="T11" fmla="*/ 258 h 839"/>
                <a:gd name="T12" fmla="*/ 0 w 947"/>
                <a:gd name="T13" fmla="*/ 655 h 839"/>
                <a:gd name="T14" fmla="*/ 184 w 947"/>
                <a:gd name="T15" fmla="*/ 839 h 8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47" h="839">
                  <a:moveTo>
                    <a:pt x="184" y="839"/>
                  </a:moveTo>
                  <a:lnTo>
                    <a:pt x="388" y="839"/>
                  </a:lnTo>
                  <a:lnTo>
                    <a:pt x="947" y="281"/>
                  </a:lnTo>
                  <a:lnTo>
                    <a:pt x="777" y="0"/>
                  </a:lnTo>
                  <a:lnTo>
                    <a:pt x="277" y="498"/>
                  </a:lnTo>
                  <a:lnTo>
                    <a:pt x="0" y="258"/>
                  </a:lnTo>
                  <a:lnTo>
                    <a:pt x="0" y="655"/>
                  </a:lnTo>
                  <a:lnTo>
                    <a:pt x="184" y="839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Line 147"/>
            <p:cNvSpPr>
              <a:spLocks noChangeShapeType="1"/>
            </p:cNvSpPr>
            <p:nvPr/>
          </p:nvSpPr>
          <p:spPr bwMode="auto">
            <a:xfrm>
              <a:off x="5139" y="2773"/>
              <a:ext cx="0" cy="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7"/>
          <p:cNvSpPr>
            <a:spLocks/>
          </p:cNvSpPr>
          <p:nvPr/>
        </p:nvSpPr>
        <p:spPr bwMode="auto">
          <a:xfrm>
            <a:off x="3676650" y="334963"/>
            <a:ext cx="1325563" cy="1320800"/>
          </a:xfrm>
          <a:custGeom>
            <a:avLst/>
            <a:gdLst>
              <a:gd name="T0" fmla="*/ 665075 w 578"/>
              <a:gd name="T1" fmla="*/ 0 h 576"/>
              <a:gd name="T2" fmla="*/ 0 w 578"/>
              <a:gd name="T3" fmla="*/ 825500 h 576"/>
              <a:gd name="T4" fmla="*/ 495366 w 578"/>
              <a:gd name="T5" fmla="*/ 1320800 h 576"/>
              <a:gd name="T6" fmla="*/ 1325563 w 578"/>
              <a:gd name="T7" fmla="*/ 995186 h 576"/>
              <a:gd name="T8" fmla="*/ 665075 w 578"/>
              <a:gd name="T9" fmla="*/ 0 h 576"/>
              <a:gd name="T10" fmla="*/ 495366 w 578"/>
              <a:gd name="T11" fmla="*/ 132080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8" h="576">
                <a:moveTo>
                  <a:pt x="290" y="0"/>
                </a:moveTo>
                <a:lnTo>
                  <a:pt x="0" y="360"/>
                </a:lnTo>
                <a:lnTo>
                  <a:pt x="216" y="576"/>
                </a:lnTo>
                <a:lnTo>
                  <a:pt x="578" y="434"/>
                </a:lnTo>
                <a:lnTo>
                  <a:pt x="290" y="0"/>
                </a:lnTo>
                <a:lnTo>
                  <a:pt x="216" y="57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6" name="Freeform 8"/>
          <p:cNvSpPr>
            <a:spLocks/>
          </p:cNvSpPr>
          <p:nvPr/>
        </p:nvSpPr>
        <p:spPr bwMode="auto">
          <a:xfrm>
            <a:off x="7407275" y="212725"/>
            <a:ext cx="1119188" cy="1389063"/>
          </a:xfrm>
          <a:custGeom>
            <a:avLst/>
            <a:gdLst>
              <a:gd name="T0" fmla="*/ 613 w 1182"/>
              <a:gd name="T1" fmla="*/ 0 h 1466"/>
              <a:gd name="T2" fmla="*/ 613 w 1182"/>
              <a:gd name="T3" fmla="*/ 0 h 1466"/>
              <a:gd name="T4" fmla="*/ 43 w 1182"/>
              <a:gd name="T5" fmla="*/ 1113 h 1466"/>
              <a:gd name="T6" fmla="*/ 613 w 1182"/>
              <a:gd name="T7" fmla="*/ 1466 h 1466"/>
              <a:gd name="T8" fmla="*/ 1182 w 1182"/>
              <a:gd name="T9" fmla="*/ 1113 h 1466"/>
              <a:gd name="T10" fmla="*/ 613 w 1182"/>
              <a:gd name="T11" fmla="*/ 0 h 1466"/>
              <a:gd name="T12" fmla="*/ 613 w 1182"/>
              <a:gd name="T13" fmla="*/ 0 h 1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82" h="1466">
                <a:moveTo>
                  <a:pt x="613" y="0"/>
                </a:moveTo>
                <a:lnTo>
                  <a:pt x="613" y="0"/>
                </a:lnTo>
                <a:lnTo>
                  <a:pt x="43" y="1113"/>
                </a:lnTo>
                <a:cubicBezTo>
                  <a:pt x="0" y="1279"/>
                  <a:pt x="277" y="1466"/>
                  <a:pt x="613" y="1466"/>
                </a:cubicBezTo>
                <a:cubicBezTo>
                  <a:pt x="949" y="1466"/>
                  <a:pt x="1173" y="1376"/>
                  <a:pt x="1182" y="1113"/>
                </a:cubicBezTo>
                <a:cubicBezTo>
                  <a:pt x="897" y="556"/>
                  <a:pt x="613" y="0"/>
                  <a:pt x="613" y="0"/>
                </a:cubicBezTo>
                <a:lnTo>
                  <a:pt x="613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tx2"/>
                    </a:gs>
                    <a:gs pos="50000">
                      <a:schemeClr val="accent2"/>
                    </a:gs>
                    <a:gs pos="100000">
                      <a:schemeClr val="tx2"/>
                    </a:gs>
                  </a:gsLst>
                  <a:lin ang="0" scaled="1"/>
                </a:gra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grpSp>
        <p:nvGrpSpPr>
          <p:cNvPr id="13316" name="Group 9"/>
          <p:cNvGrpSpPr>
            <a:grpSpLocks/>
          </p:cNvGrpSpPr>
          <p:nvPr/>
        </p:nvGrpSpPr>
        <p:grpSpPr bwMode="auto">
          <a:xfrm>
            <a:off x="484188" y="2116138"/>
            <a:ext cx="1704975" cy="1263650"/>
            <a:chOff x="2256" y="1818"/>
            <a:chExt cx="1043" cy="773"/>
          </a:xfrm>
        </p:grpSpPr>
        <p:sp>
          <p:nvSpPr>
            <p:cNvPr id="13436" name="Freeform 10"/>
            <p:cNvSpPr>
              <a:spLocks/>
            </p:cNvSpPr>
            <p:nvPr/>
          </p:nvSpPr>
          <p:spPr bwMode="auto">
            <a:xfrm>
              <a:off x="2256" y="1818"/>
              <a:ext cx="1043" cy="773"/>
            </a:xfrm>
            <a:custGeom>
              <a:avLst/>
              <a:gdLst>
                <a:gd name="T0" fmla="*/ 172 w 1043"/>
                <a:gd name="T1" fmla="*/ 0 h 773"/>
                <a:gd name="T2" fmla="*/ 817 w 1043"/>
                <a:gd name="T3" fmla="*/ 212 h 773"/>
                <a:gd name="T4" fmla="*/ 1043 w 1043"/>
                <a:gd name="T5" fmla="*/ 631 h 773"/>
                <a:gd name="T6" fmla="*/ 661 w 1043"/>
                <a:gd name="T7" fmla="*/ 773 h 773"/>
                <a:gd name="T8" fmla="*/ 0 w 1043"/>
                <a:gd name="T9" fmla="*/ 517 h 773"/>
                <a:gd name="T10" fmla="*/ 172 w 1043"/>
                <a:gd name="T11" fmla="*/ 0 h 7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3" h="773">
                  <a:moveTo>
                    <a:pt x="172" y="0"/>
                  </a:moveTo>
                  <a:lnTo>
                    <a:pt x="817" y="212"/>
                  </a:lnTo>
                  <a:lnTo>
                    <a:pt x="1043" y="631"/>
                  </a:lnTo>
                  <a:lnTo>
                    <a:pt x="661" y="773"/>
                  </a:lnTo>
                  <a:lnTo>
                    <a:pt x="0" y="517"/>
                  </a:lnTo>
                  <a:lnTo>
                    <a:pt x="172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tx2"/>
                      </a:gs>
                      <a:gs pos="100000">
                        <a:schemeClr val="accent2"/>
                      </a:gs>
                    </a:gsLst>
                    <a:lin ang="18900000" scaled="1"/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7" name="Freeform 11"/>
            <p:cNvSpPr>
              <a:spLocks/>
            </p:cNvSpPr>
            <p:nvPr/>
          </p:nvSpPr>
          <p:spPr bwMode="auto">
            <a:xfrm>
              <a:off x="2917" y="2030"/>
              <a:ext cx="382" cy="561"/>
            </a:xfrm>
            <a:custGeom>
              <a:avLst/>
              <a:gdLst>
                <a:gd name="T0" fmla="*/ 0 w 382"/>
                <a:gd name="T1" fmla="*/ 561 h 561"/>
                <a:gd name="T2" fmla="*/ 156 w 382"/>
                <a:gd name="T3" fmla="*/ 0 h 561"/>
                <a:gd name="T4" fmla="*/ 382 w 382"/>
                <a:gd name="T5" fmla="*/ 419 h 561"/>
                <a:gd name="T6" fmla="*/ 0 w 382"/>
                <a:gd name="T7" fmla="*/ 561 h 5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2" h="561">
                  <a:moveTo>
                    <a:pt x="0" y="561"/>
                  </a:moveTo>
                  <a:lnTo>
                    <a:pt x="156" y="0"/>
                  </a:lnTo>
                  <a:lnTo>
                    <a:pt x="382" y="419"/>
                  </a:lnTo>
                  <a:lnTo>
                    <a:pt x="0" y="561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2700000" scaled="1"/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7" name="Group 15"/>
          <p:cNvGrpSpPr>
            <a:grpSpLocks/>
          </p:cNvGrpSpPr>
          <p:nvPr/>
        </p:nvGrpSpPr>
        <p:grpSpPr bwMode="auto">
          <a:xfrm>
            <a:off x="5461000" y="315913"/>
            <a:ext cx="1417638" cy="1381125"/>
            <a:chOff x="336" y="12"/>
            <a:chExt cx="4389" cy="3821"/>
          </a:xfrm>
        </p:grpSpPr>
        <p:sp>
          <p:nvSpPr>
            <p:cNvPr id="13433" name="Freeform 16"/>
            <p:cNvSpPr>
              <a:spLocks/>
            </p:cNvSpPr>
            <p:nvPr/>
          </p:nvSpPr>
          <p:spPr bwMode="auto">
            <a:xfrm>
              <a:off x="336" y="857"/>
              <a:ext cx="2215" cy="2976"/>
            </a:xfrm>
            <a:custGeom>
              <a:avLst/>
              <a:gdLst>
                <a:gd name="T0" fmla="*/ 2215 w 430"/>
                <a:gd name="T1" fmla="*/ 2976 h 578"/>
                <a:gd name="T2" fmla="*/ 0 w 430"/>
                <a:gd name="T3" fmla="*/ 2214 h 578"/>
                <a:gd name="T4" fmla="*/ 0 w 430"/>
                <a:gd name="T5" fmla="*/ 0 h 578"/>
                <a:gd name="T6" fmla="*/ 2215 w 430"/>
                <a:gd name="T7" fmla="*/ 762 h 578"/>
                <a:gd name="T8" fmla="*/ 2215 w 430"/>
                <a:gd name="T9" fmla="*/ 2976 h 5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0" h="578">
                  <a:moveTo>
                    <a:pt x="430" y="578"/>
                  </a:moveTo>
                  <a:lnTo>
                    <a:pt x="0" y="430"/>
                  </a:lnTo>
                  <a:lnTo>
                    <a:pt x="0" y="0"/>
                  </a:lnTo>
                  <a:lnTo>
                    <a:pt x="430" y="148"/>
                  </a:lnTo>
                  <a:lnTo>
                    <a:pt x="430" y="57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tx2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4" name="Freeform 17"/>
            <p:cNvSpPr>
              <a:spLocks/>
            </p:cNvSpPr>
            <p:nvPr/>
          </p:nvSpPr>
          <p:spPr bwMode="auto">
            <a:xfrm>
              <a:off x="2551" y="661"/>
              <a:ext cx="2174" cy="3162"/>
            </a:xfrm>
            <a:custGeom>
              <a:avLst/>
              <a:gdLst>
                <a:gd name="T0" fmla="*/ 2174 w 422"/>
                <a:gd name="T1" fmla="*/ 2225 h 614"/>
                <a:gd name="T2" fmla="*/ 0 w 422"/>
                <a:gd name="T3" fmla="*/ 3162 h 614"/>
                <a:gd name="T4" fmla="*/ 0 w 422"/>
                <a:gd name="T5" fmla="*/ 948 h 614"/>
                <a:gd name="T6" fmla="*/ 2174 w 422"/>
                <a:gd name="T7" fmla="*/ 0 h 614"/>
                <a:gd name="T8" fmla="*/ 2174 w 422"/>
                <a:gd name="T9" fmla="*/ 2225 h 6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2" h="614">
                  <a:moveTo>
                    <a:pt x="422" y="432"/>
                  </a:moveTo>
                  <a:lnTo>
                    <a:pt x="0" y="614"/>
                  </a:lnTo>
                  <a:lnTo>
                    <a:pt x="0" y="184"/>
                  </a:lnTo>
                  <a:lnTo>
                    <a:pt x="422" y="0"/>
                  </a:lnTo>
                  <a:lnTo>
                    <a:pt x="422" y="43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0" scaled="1"/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5" name="Freeform 18"/>
            <p:cNvSpPr>
              <a:spLocks/>
            </p:cNvSpPr>
            <p:nvPr/>
          </p:nvSpPr>
          <p:spPr bwMode="auto">
            <a:xfrm>
              <a:off x="336" y="12"/>
              <a:ext cx="4389" cy="1618"/>
            </a:xfrm>
            <a:custGeom>
              <a:avLst/>
              <a:gdLst>
                <a:gd name="T0" fmla="*/ 2215 w 4389"/>
                <a:gd name="T1" fmla="*/ 0 h 1618"/>
                <a:gd name="T2" fmla="*/ 0 w 4389"/>
                <a:gd name="T3" fmla="*/ 844 h 1618"/>
                <a:gd name="T4" fmla="*/ 2214 w 4389"/>
                <a:gd name="T5" fmla="*/ 1618 h 1618"/>
                <a:gd name="T6" fmla="*/ 4389 w 4389"/>
                <a:gd name="T7" fmla="*/ 649 h 1618"/>
                <a:gd name="T8" fmla="*/ 2215 w 4389"/>
                <a:gd name="T9" fmla="*/ 0 h 16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89" h="1618">
                  <a:moveTo>
                    <a:pt x="2215" y="0"/>
                  </a:moveTo>
                  <a:lnTo>
                    <a:pt x="0" y="844"/>
                  </a:lnTo>
                  <a:lnTo>
                    <a:pt x="2214" y="1618"/>
                  </a:lnTo>
                  <a:lnTo>
                    <a:pt x="4389" y="649"/>
                  </a:lnTo>
                  <a:lnTo>
                    <a:pt x="2215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18900000" scaled="1"/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8" name="Group 19"/>
          <p:cNvGrpSpPr>
            <a:grpSpLocks/>
          </p:cNvGrpSpPr>
          <p:nvPr/>
        </p:nvGrpSpPr>
        <p:grpSpPr bwMode="auto">
          <a:xfrm>
            <a:off x="2790825" y="2263775"/>
            <a:ext cx="2087563" cy="1011238"/>
            <a:chOff x="1750" y="1576"/>
            <a:chExt cx="1315" cy="637"/>
          </a:xfrm>
        </p:grpSpPr>
        <p:sp>
          <p:nvSpPr>
            <p:cNvPr id="13421" name="Freeform 20"/>
            <p:cNvSpPr>
              <a:spLocks/>
            </p:cNvSpPr>
            <p:nvPr/>
          </p:nvSpPr>
          <p:spPr bwMode="auto">
            <a:xfrm>
              <a:off x="1750" y="1576"/>
              <a:ext cx="1315" cy="637"/>
            </a:xfrm>
            <a:custGeom>
              <a:avLst/>
              <a:gdLst>
                <a:gd name="T0" fmla="*/ 195 w 1717"/>
                <a:gd name="T1" fmla="*/ 15 h 832"/>
                <a:gd name="T2" fmla="*/ 96 w 1717"/>
                <a:gd name="T3" fmla="*/ 109 h 832"/>
                <a:gd name="T4" fmla="*/ 96 w 1717"/>
                <a:gd name="T5" fmla="*/ 207 h 832"/>
                <a:gd name="T6" fmla="*/ 0 w 1717"/>
                <a:gd name="T7" fmla="*/ 207 h 832"/>
                <a:gd name="T8" fmla="*/ 0 w 1717"/>
                <a:gd name="T9" fmla="*/ 357 h 832"/>
                <a:gd name="T10" fmla="*/ 35 w 1717"/>
                <a:gd name="T11" fmla="*/ 394 h 832"/>
                <a:gd name="T12" fmla="*/ 96 w 1717"/>
                <a:gd name="T13" fmla="*/ 394 h 832"/>
                <a:gd name="T14" fmla="*/ 96 w 1717"/>
                <a:gd name="T15" fmla="*/ 596 h 832"/>
                <a:gd name="T16" fmla="*/ 133 w 1717"/>
                <a:gd name="T17" fmla="*/ 632 h 832"/>
                <a:gd name="T18" fmla="*/ 337 w 1717"/>
                <a:gd name="T19" fmla="*/ 632 h 832"/>
                <a:gd name="T20" fmla="*/ 337 w 1717"/>
                <a:gd name="T21" fmla="*/ 394 h 832"/>
                <a:gd name="T22" fmla="*/ 394 w 1717"/>
                <a:gd name="T23" fmla="*/ 394 h 832"/>
                <a:gd name="T24" fmla="*/ 394 w 1717"/>
                <a:gd name="T25" fmla="*/ 600 h 832"/>
                <a:gd name="T26" fmla="*/ 430 w 1717"/>
                <a:gd name="T27" fmla="*/ 637 h 832"/>
                <a:gd name="T28" fmla="*/ 630 w 1717"/>
                <a:gd name="T29" fmla="*/ 637 h 832"/>
                <a:gd name="T30" fmla="*/ 630 w 1717"/>
                <a:gd name="T31" fmla="*/ 389 h 832"/>
                <a:gd name="T32" fmla="*/ 694 w 1717"/>
                <a:gd name="T33" fmla="*/ 389 h 832"/>
                <a:gd name="T34" fmla="*/ 694 w 1717"/>
                <a:gd name="T35" fmla="*/ 600 h 832"/>
                <a:gd name="T36" fmla="*/ 731 w 1717"/>
                <a:gd name="T37" fmla="*/ 637 h 832"/>
                <a:gd name="T38" fmla="*/ 925 w 1717"/>
                <a:gd name="T39" fmla="*/ 637 h 832"/>
                <a:gd name="T40" fmla="*/ 925 w 1717"/>
                <a:gd name="T41" fmla="*/ 389 h 832"/>
                <a:gd name="T42" fmla="*/ 986 w 1717"/>
                <a:gd name="T43" fmla="*/ 389 h 832"/>
                <a:gd name="T44" fmla="*/ 986 w 1717"/>
                <a:gd name="T45" fmla="*/ 600 h 832"/>
                <a:gd name="T46" fmla="*/ 1023 w 1717"/>
                <a:gd name="T47" fmla="*/ 637 h 832"/>
                <a:gd name="T48" fmla="*/ 1218 w 1717"/>
                <a:gd name="T49" fmla="*/ 637 h 832"/>
                <a:gd name="T50" fmla="*/ 1218 w 1717"/>
                <a:gd name="T51" fmla="*/ 389 h 832"/>
                <a:gd name="T52" fmla="*/ 1315 w 1717"/>
                <a:gd name="T53" fmla="*/ 389 h 832"/>
                <a:gd name="T54" fmla="*/ 1315 w 1717"/>
                <a:gd name="T55" fmla="*/ 243 h 832"/>
                <a:gd name="T56" fmla="*/ 1271 w 1717"/>
                <a:gd name="T57" fmla="*/ 205 h 832"/>
                <a:gd name="T58" fmla="*/ 1218 w 1717"/>
                <a:gd name="T59" fmla="*/ 205 h 832"/>
                <a:gd name="T60" fmla="*/ 1218 w 1717"/>
                <a:gd name="T61" fmla="*/ 145 h 832"/>
                <a:gd name="T62" fmla="*/ 1086 w 1717"/>
                <a:gd name="T63" fmla="*/ 0 h 832"/>
                <a:gd name="T64" fmla="*/ 986 w 1717"/>
                <a:gd name="T65" fmla="*/ 113 h 832"/>
                <a:gd name="T66" fmla="*/ 986 w 1717"/>
                <a:gd name="T67" fmla="*/ 205 h 832"/>
                <a:gd name="T68" fmla="*/ 925 w 1717"/>
                <a:gd name="T69" fmla="*/ 205 h 832"/>
                <a:gd name="T70" fmla="*/ 925 w 1717"/>
                <a:gd name="T71" fmla="*/ 141 h 832"/>
                <a:gd name="T72" fmla="*/ 787 w 1717"/>
                <a:gd name="T73" fmla="*/ 8 h 832"/>
                <a:gd name="T74" fmla="*/ 689 w 1717"/>
                <a:gd name="T75" fmla="*/ 109 h 832"/>
                <a:gd name="T76" fmla="*/ 691 w 1717"/>
                <a:gd name="T77" fmla="*/ 205 h 832"/>
                <a:gd name="T78" fmla="*/ 630 w 1717"/>
                <a:gd name="T79" fmla="*/ 205 h 832"/>
                <a:gd name="T80" fmla="*/ 630 w 1717"/>
                <a:gd name="T81" fmla="*/ 150 h 832"/>
                <a:gd name="T82" fmla="*/ 493 w 1717"/>
                <a:gd name="T83" fmla="*/ 12 h 832"/>
                <a:gd name="T84" fmla="*/ 389 w 1717"/>
                <a:gd name="T85" fmla="*/ 113 h 832"/>
                <a:gd name="T86" fmla="*/ 389 w 1717"/>
                <a:gd name="T87" fmla="*/ 205 h 832"/>
                <a:gd name="T88" fmla="*/ 337 w 1717"/>
                <a:gd name="T89" fmla="*/ 205 h 832"/>
                <a:gd name="T90" fmla="*/ 337 w 1717"/>
                <a:gd name="T91" fmla="*/ 145 h 832"/>
                <a:gd name="T92" fmla="*/ 195 w 1717"/>
                <a:gd name="T93" fmla="*/ 15 h 8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717" h="832">
                  <a:moveTo>
                    <a:pt x="254" y="20"/>
                  </a:moveTo>
                  <a:lnTo>
                    <a:pt x="126" y="142"/>
                  </a:lnTo>
                  <a:lnTo>
                    <a:pt x="126" y="270"/>
                  </a:lnTo>
                  <a:lnTo>
                    <a:pt x="0" y="270"/>
                  </a:lnTo>
                  <a:lnTo>
                    <a:pt x="0" y="466"/>
                  </a:lnTo>
                  <a:lnTo>
                    <a:pt x="46" y="514"/>
                  </a:lnTo>
                  <a:lnTo>
                    <a:pt x="126" y="514"/>
                  </a:lnTo>
                  <a:lnTo>
                    <a:pt x="126" y="778"/>
                  </a:lnTo>
                  <a:lnTo>
                    <a:pt x="174" y="826"/>
                  </a:lnTo>
                  <a:lnTo>
                    <a:pt x="440" y="826"/>
                  </a:lnTo>
                  <a:lnTo>
                    <a:pt x="440" y="514"/>
                  </a:lnTo>
                  <a:lnTo>
                    <a:pt x="514" y="514"/>
                  </a:lnTo>
                  <a:lnTo>
                    <a:pt x="514" y="784"/>
                  </a:lnTo>
                  <a:lnTo>
                    <a:pt x="562" y="832"/>
                  </a:lnTo>
                  <a:lnTo>
                    <a:pt x="822" y="832"/>
                  </a:lnTo>
                  <a:lnTo>
                    <a:pt x="822" y="508"/>
                  </a:lnTo>
                  <a:lnTo>
                    <a:pt x="906" y="508"/>
                  </a:lnTo>
                  <a:lnTo>
                    <a:pt x="906" y="784"/>
                  </a:lnTo>
                  <a:lnTo>
                    <a:pt x="954" y="832"/>
                  </a:lnTo>
                  <a:lnTo>
                    <a:pt x="1208" y="832"/>
                  </a:lnTo>
                  <a:lnTo>
                    <a:pt x="1208" y="508"/>
                  </a:lnTo>
                  <a:lnTo>
                    <a:pt x="1288" y="508"/>
                  </a:lnTo>
                  <a:lnTo>
                    <a:pt x="1288" y="784"/>
                  </a:lnTo>
                  <a:lnTo>
                    <a:pt x="1336" y="832"/>
                  </a:lnTo>
                  <a:lnTo>
                    <a:pt x="1590" y="832"/>
                  </a:lnTo>
                  <a:lnTo>
                    <a:pt x="1590" y="508"/>
                  </a:lnTo>
                  <a:lnTo>
                    <a:pt x="1717" y="508"/>
                  </a:lnTo>
                  <a:lnTo>
                    <a:pt x="1717" y="318"/>
                  </a:lnTo>
                  <a:lnTo>
                    <a:pt x="1660" y="268"/>
                  </a:lnTo>
                  <a:lnTo>
                    <a:pt x="1590" y="268"/>
                  </a:lnTo>
                  <a:lnTo>
                    <a:pt x="1590" y="190"/>
                  </a:lnTo>
                  <a:lnTo>
                    <a:pt x="1418" y="0"/>
                  </a:lnTo>
                  <a:lnTo>
                    <a:pt x="1288" y="148"/>
                  </a:lnTo>
                  <a:lnTo>
                    <a:pt x="1288" y="268"/>
                  </a:lnTo>
                  <a:lnTo>
                    <a:pt x="1208" y="268"/>
                  </a:lnTo>
                  <a:lnTo>
                    <a:pt x="1208" y="184"/>
                  </a:lnTo>
                  <a:lnTo>
                    <a:pt x="1028" y="10"/>
                  </a:lnTo>
                  <a:lnTo>
                    <a:pt x="900" y="142"/>
                  </a:lnTo>
                  <a:lnTo>
                    <a:pt x="902" y="268"/>
                  </a:lnTo>
                  <a:lnTo>
                    <a:pt x="822" y="268"/>
                  </a:lnTo>
                  <a:lnTo>
                    <a:pt x="822" y="196"/>
                  </a:lnTo>
                  <a:lnTo>
                    <a:pt x="644" y="16"/>
                  </a:lnTo>
                  <a:lnTo>
                    <a:pt x="508" y="148"/>
                  </a:lnTo>
                  <a:lnTo>
                    <a:pt x="508" y="268"/>
                  </a:lnTo>
                  <a:lnTo>
                    <a:pt x="440" y="268"/>
                  </a:lnTo>
                  <a:lnTo>
                    <a:pt x="440" y="190"/>
                  </a:lnTo>
                  <a:lnTo>
                    <a:pt x="254" y="2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2" name="Freeform 21"/>
            <p:cNvSpPr>
              <a:spLocks/>
            </p:cNvSpPr>
            <p:nvPr/>
          </p:nvSpPr>
          <p:spPr bwMode="auto">
            <a:xfrm>
              <a:off x="1787" y="1616"/>
              <a:ext cx="1278" cy="597"/>
            </a:xfrm>
            <a:custGeom>
              <a:avLst/>
              <a:gdLst>
                <a:gd name="T0" fmla="*/ 194 w 1669"/>
                <a:gd name="T1" fmla="*/ 9 h 780"/>
                <a:gd name="T2" fmla="*/ 96 w 1669"/>
                <a:gd name="T3" fmla="*/ 106 h 780"/>
                <a:gd name="T4" fmla="*/ 96 w 1669"/>
                <a:gd name="T5" fmla="*/ 204 h 780"/>
                <a:gd name="T6" fmla="*/ 0 w 1669"/>
                <a:gd name="T7" fmla="*/ 204 h 780"/>
                <a:gd name="T8" fmla="*/ 0 w 1669"/>
                <a:gd name="T9" fmla="*/ 354 h 780"/>
                <a:gd name="T10" fmla="*/ 96 w 1669"/>
                <a:gd name="T11" fmla="*/ 354 h 780"/>
                <a:gd name="T12" fmla="*/ 96 w 1669"/>
                <a:gd name="T13" fmla="*/ 592 h 780"/>
                <a:gd name="T14" fmla="*/ 300 w 1669"/>
                <a:gd name="T15" fmla="*/ 592 h 780"/>
                <a:gd name="T16" fmla="*/ 300 w 1669"/>
                <a:gd name="T17" fmla="*/ 354 h 780"/>
                <a:gd name="T18" fmla="*/ 394 w 1669"/>
                <a:gd name="T19" fmla="*/ 354 h 780"/>
                <a:gd name="T20" fmla="*/ 394 w 1669"/>
                <a:gd name="T21" fmla="*/ 597 h 780"/>
                <a:gd name="T22" fmla="*/ 593 w 1669"/>
                <a:gd name="T23" fmla="*/ 597 h 780"/>
                <a:gd name="T24" fmla="*/ 593 w 1669"/>
                <a:gd name="T25" fmla="*/ 349 h 780"/>
                <a:gd name="T26" fmla="*/ 694 w 1669"/>
                <a:gd name="T27" fmla="*/ 349 h 780"/>
                <a:gd name="T28" fmla="*/ 694 w 1669"/>
                <a:gd name="T29" fmla="*/ 597 h 780"/>
                <a:gd name="T30" fmla="*/ 888 w 1669"/>
                <a:gd name="T31" fmla="*/ 597 h 780"/>
                <a:gd name="T32" fmla="*/ 888 w 1669"/>
                <a:gd name="T33" fmla="*/ 349 h 780"/>
                <a:gd name="T34" fmla="*/ 986 w 1669"/>
                <a:gd name="T35" fmla="*/ 349 h 780"/>
                <a:gd name="T36" fmla="*/ 986 w 1669"/>
                <a:gd name="T37" fmla="*/ 597 h 780"/>
                <a:gd name="T38" fmla="*/ 1181 w 1669"/>
                <a:gd name="T39" fmla="*/ 597 h 780"/>
                <a:gd name="T40" fmla="*/ 1181 w 1669"/>
                <a:gd name="T41" fmla="*/ 349 h 780"/>
                <a:gd name="T42" fmla="*/ 1278 w 1669"/>
                <a:gd name="T43" fmla="*/ 349 h 780"/>
                <a:gd name="T44" fmla="*/ 1278 w 1669"/>
                <a:gd name="T45" fmla="*/ 204 h 780"/>
                <a:gd name="T46" fmla="*/ 1181 w 1669"/>
                <a:gd name="T47" fmla="*/ 204 h 780"/>
                <a:gd name="T48" fmla="*/ 1181 w 1669"/>
                <a:gd name="T49" fmla="*/ 106 h 780"/>
                <a:gd name="T50" fmla="*/ 1083 w 1669"/>
                <a:gd name="T51" fmla="*/ 0 h 780"/>
                <a:gd name="T52" fmla="*/ 986 w 1669"/>
                <a:gd name="T53" fmla="*/ 110 h 780"/>
                <a:gd name="T54" fmla="*/ 986 w 1669"/>
                <a:gd name="T55" fmla="*/ 204 h 780"/>
                <a:gd name="T56" fmla="*/ 888 w 1669"/>
                <a:gd name="T57" fmla="*/ 204 h 780"/>
                <a:gd name="T58" fmla="*/ 888 w 1669"/>
                <a:gd name="T59" fmla="*/ 101 h 780"/>
                <a:gd name="T60" fmla="*/ 787 w 1669"/>
                <a:gd name="T61" fmla="*/ 5 h 780"/>
                <a:gd name="T62" fmla="*/ 689 w 1669"/>
                <a:gd name="T63" fmla="*/ 106 h 780"/>
                <a:gd name="T64" fmla="*/ 689 w 1669"/>
                <a:gd name="T65" fmla="*/ 204 h 780"/>
                <a:gd name="T66" fmla="*/ 593 w 1669"/>
                <a:gd name="T67" fmla="*/ 204 h 780"/>
                <a:gd name="T68" fmla="*/ 593 w 1669"/>
                <a:gd name="T69" fmla="*/ 110 h 780"/>
                <a:gd name="T70" fmla="*/ 490 w 1669"/>
                <a:gd name="T71" fmla="*/ 9 h 780"/>
                <a:gd name="T72" fmla="*/ 389 w 1669"/>
                <a:gd name="T73" fmla="*/ 110 h 780"/>
                <a:gd name="T74" fmla="*/ 389 w 1669"/>
                <a:gd name="T75" fmla="*/ 204 h 780"/>
                <a:gd name="T76" fmla="*/ 300 w 1669"/>
                <a:gd name="T77" fmla="*/ 204 h 780"/>
                <a:gd name="T78" fmla="*/ 300 w 1669"/>
                <a:gd name="T79" fmla="*/ 106 h 780"/>
                <a:gd name="T80" fmla="*/ 194 w 1669"/>
                <a:gd name="T81" fmla="*/ 9 h 7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669" h="780">
                  <a:moveTo>
                    <a:pt x="254" y="12"/>
                  </a:moveTo>
                  <a:lnTo>
                    <a:pt x="126" y="138"/>
                  </a:lnTo>
                  <a:lnTo>
                    <a:pt x="126" y="266"/>
                  </a:lnTo>
                  <a:lnTo>
                    <a:pt x="0" y="266"/>
                  </a:lnTo>
                  <a:lnTo>
                    <a:pt x="0" y="462"/>
                  </a:lnTo>
                  <a:lnTo>
                    <a:pt x="126" y="462"/>
                  </a:lnTo>
                  <a:lnTo>
                    <a:pt x="126" y="774"/>
                  </a:lnTo>
                  <a:lnTo>
                    <a:pt x="392" y="774"/>
                  </a:lnTo>
                  <a:lnTo>
                    <a:pt x="392" y="462"/>
                  </a:lnTo>
                  <a:lnTo>
                    <a:pt x="514" y="462"/>
                  </a:lnTo>
                  <a:lnTo>
                    <a:pt x="514" y="780"/>
                  </a:lnTo>
                  <a:lnTo>
                    <a:pt x="774" y="780"/>
                  </a:lnTo>
                  <a:lnTo>
                    <a:pt x="774" y="456"/>
                  </a:lnTo>
                  <a:lnTo>
                    <a:pt x="906" y="456"/>
                  </a:lnTo>
                  <a:lnTo>
                    <a:pt x="906" y="780"/>
                  </a:lnTo>
                  <a:lnTo>
                    <a:pt x="1160" y="780"/>
                  </a:lnTo>
                  <a:lnTo>
                    <a:pt x="1160" y="456"/>
                  </a:lnTo>
                  <a:lnTo>
                    <a:pt x="1288" y="456"/>
                  </a:lnTo>
                  <a:lnTo>
                    <a:pt x="1288" y="780"/>
                  </a:lnTo>
                  <a:lnTo>
                    <a:pt x="1542" y="780"/>
                  </a:lnTo>
                  <a:lnTo>
                    <a:pt x="1542" y="456"/>
                  </a:lnTo>
                  <a:lnTo>
                    <a:pt x="1669" y="456"/>
                  </a:lnTo>
                  <a:lnTo>
                    <a:pt x="1669" y="266"/>
                  </a:lnTo>
                  <a:lnTo>
                    <a:pt x="1542" y="266"/>
                  </a:lnTo>
                  <a:lnTo>
                    <a:pt x="1542" y="138"/>
                  </a:lnTo>
                  <a:lnTo>
                    <a:pt x="1414" y="0"/>
                  </a:lnTo>
                  <a:lnTo>
                    <a:pt x="1288" y="144"/>
                  </a:lnTo>
                  <a:lnTo>
                    <a:pt x="1288" y="266"/>
                  </a:lnTo>
                  <a:lnTo>
                    <a:pt x="1160" y="266"/>
                  </a:lnTo>
                  <a:lnTo>
                    <a:pt x="1160" y="132"/>
                  </a:lnTo>
                  <a:lnTo>
                    <a:pt x="1028" y="6"/>
                  </a:lnTo>
                  <a:lnTo>
                    <a:pt x="900" y="138"/>
                  </a:lnTo>
                  <a:lnTo>
                    <a:pt x="900" y="266"/>
                  </a:lnTo>
                  <a:lnTo>
                    <a:pt x="774" y="266"/>
                  </a:lnTo>
                  <a:lnTo>
                    <a:pt x="774" y="144"/>
                  </a:lnTo>
                  <a:lnTo>
                    <a:pt x="640" y="12"/>
                  </a:lnTo>
                  <a:lnTo>
                    <a:pt x="508" y="144"/>
                  </a:lnTo>
                  <a:lnTo>
                    <a:pt x="508" y="266"/>
                  </a:lnTo>
                  <a:lnTo>
                    <a:pt x="392" y="266"/>
                  </a:lnTo>
                  <a:lnTo>
                    <a:pt x="392" y="138"/>
                  </a:lnTo>
                  <a:lnTo>
                    <a:pt x="254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5400000" scaled="1"/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3" name="Freeform 22"/>
            <p:cNvSpPr>
              <a:spLocks/>
            </p:cNvSpPr>
            <p:nvPr/>
          </p:nvSpPr>
          <p:spPr bwMode="auto">
            <a:xfrm>
              <a:off x="1842" y="1778"/>
              <a:ext cx="42" cy="45"/>
            </a:xfrm>
            <a:custGeom>
              <a:avLst/>
              <a:gdLst>
                <a:gd name="T0" fmla="*/ 0 w 48"/>
                <a:gd name="T1" fmla="*/ 0 h 48"/>
                <a:gd name="T2" fmla="*/ 42 w 48"/>
                <a:gd name="T3" fmla="*/ 45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4" name="Line 23"/>
            <p:cNvSpPr>
              <a:spLocks noChangeShapeType="1"/>
            </p:cNvSpPr>
            <p:nvPr/>
          </p:nvSpPr>
          <p:spPr bwMode="auto">
            <a:xfrm>
              <a:off x="1846" y="1685"/>
              <a:ext cx="37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5" name="Freeform 24"/>
            <p:cNvSpPr>
              <a:spLocks/>
            </p:cNvSpPr>
            <p:nvPr/>
          </p:nvSpPr>
          <p:spPr bwMode="auto">
            <a:xfrm>
              <a:off x="1753" y="1786"/>
              <a:ext cx="37" cy="37"/>
            </a:xfrm>
            <a:custGeom>
              <a:avLst/>
              <a:gdLst>
                <a:gd name="T0" fmla="*/ 0 w 48"/>
                <a:gd name="T1" fmla="*/ 0 h 48"/>
                <a:gd name="T2" fmla="*/ 37 w 48"/>
                <a:gd name="T3" fmla="*/ 37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6" name="Line 25"/>
            <p:cNvSpPr>
              <a:spLocks noChangeShapeType="1"/>
            </p:cNvSpPr>
            <p:nvPr/>
          </p:nvSpPr>
          <p:spPr bwMode="auto">
            <a:xfrm>
              <a:off x="1750" y="1783"/>
              <a:ext cx="37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7" name="Line 26"/>
            <p:cNvSpPr>
              <a:spLocks noChangeShapeType="1"/>
            </p:cNvSpPr>
            <p:nvPr/>
          </p:nvSpPr>
          <p:spPr bwMode="auto">
            <a:xfrm>
              <a:off x="2139" y="1687"/>
              <a:ext cx="37" cy="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8" name="Freeform 27"/>
            <p:cNvSpPr>
              <a:spLocks/>
            </p:cNvSpPr>
            <p:nvPr/>
          </p:nvSpPr>
          <p:spPr bwMode="auto">
            <a:xfrm>
              <a:off x="2438" y="1683"/>
              <a:ext cx="40" cy="43"/>
            </a:xfrm>
            <a:custGeom>
              <a:avLst/>
              <a:gdLst>
                <a:gd name="T0" fmla="*/ 0 w 46"/>
                <a:gd name="T1" fmla="*/ 0 h 46"/>
                <a:gd name="T2" fmla="*/ 40 w 46"/>
                <a:gd name="T3" fmla="*/ 43 h 46"/>
                <a:gd name="T4" fmla="*/ 0 w 46"/>
                <a:gd name="T5" fmla="*/ 0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46">
                  <a:moveTo>
                    <a:pt x="0" y="0"/>
                  </a:moveTo>
                  <a:lnTo>
                    <a:pt x="46" y="4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9" name="Freeform 28"/>
            <p:cNvSpPr>
              <a:spLocks/>
            </p:cNvSpPr>
            <p:nvPr/>
          </p:nvSpPr>
          <p:spPr bwMode="auto">
            <a:xfrm>
              <a:off x="2734" y="1686"/>
              <a:ext cx="42" cy="43"/>
            </a:xfrm>
            <a:custGeom>
              <a:avLst/>
              <a:gdLst>
                <a:gd name="T0" fmla="*/ 0 w 48"/>
                <a:gd name="T1" fmla="*/ 0 h 48"/>
                <a:gd name="T2" fmla="*/ 42 w 48"/>
                <a:gd name="T3" fmla="*/ 43 h 48"/>
                <a:gd name="T4" fmla="*/ 0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0" name="Freeform 29"/>
            <p:cNvSpPr>
              <a:spLocks/>
            </p:cNvSpPr>
            <p:nvPr/>
          </p:nvSpPr>
          <p:spPr bwMode="auto">
            <a:xfrm>
              <a:off x="2436" y="1778"/>
              <a:ext cx="41" cy="45"/>
            </a:xfrm>
            <a:custGeom>
              <a:avLst/>
              <a:gdLst>
                <a:gd name="T0" fmla="*/ 0 w 46"/>
                <a:gd name="T1" fmla="*/ 0 h 50"/>
                <a:gd name="T2" fmla="*/ 41 w 46"/>
                <a:gd name="T3" fmla="*/ 45 h 50"/>
                <a:gd name="T4" fmla="*/ 0 w 46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50">
                  <a:moveTo>
                    <a:pt x="0" y="0"/>
                  </a:moveTo>
                  <a:lnTo>
                    <a:pt x="46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1" name="Line 30"/>
            <p:cNvSpPr>
              <a:spLocks noChangeShapeType="1"/>
            </p:cNvSpPr>
            <p:nvPr/>
          </p:nvSpPr>
          <p:spPr bwMode="auto">
            <a:xfrm>
              <a:off x="2137" y="1781"/>
              <a:ext cx="39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2" name="Freeform 31"/>
            <p:cNvSpPr>
              <a:spLocks/>
            </p:cNvSpPr>
            <p:nvPr/>
          </p:nvSpPr>
          <p:spPr bwMode="auto">
            <a:xfrm>
              <a:off x="2736" y="1780"/>
              <a:ext cx="40" cy="43"/>
            </a:xfrm>
            <a:custGeom>
              <a:avLst/>
              <a:gdLst>
                <a:gd name="T0" fmla="*/ 0 w 48"/>
                <a:gd name="T1" fmla="*/ 0 h 50"/>
                <a:gd name="T2" fmla="*/ 40 w 48"/>
                <a:gd name="T3" fmla="*/ 43 h 50"/>
                <a:gd name="T4" fmla="*/ 0 w 48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50">
                  <a:moveTo>
                    <a:pt x="0" y="0"/>
                  </a:moveTo>
                  <a:lnTo>
                    <a:pt x="48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9" name="Group 32"/>
          <p:cNvGrpSpPr>
            <a:grpSpLocks/>
          </p:cNvGrpSpPr>
          <p:nvPr/>
        </p:nvGrpSpPr>
        <p:grpSpPr bwMode="auto">
          <a:xfrm>
            <a:off x="487363" y="3846513"/>
            <a:ext cx="1668462" cy="1066800"/>
            <a:chOff x="307" y="2637"/>
            <a:chExt cx="1051" cy="672"/>
          </a:xfrm>
        </p:grpSpPr>
        <p:sp>
          <p:nvSpPr>
            <p:cNvPr id="13418" name="Freeform 33"/>
            <p:cNvSpPr>
              <a:spLocks/>
            </p:cNvSpPr>
            <p:nvPr/>
          </p:nvSpPr>
          <p:spPr bwMode="auto">
            <a:xfrm>
              <a:off x="307" y="2637"/>
              <a:ext cx="1051" cy="672"/>
            </a:xfrm>
            <a:custGeom>
              <a:avLst/>
              <a:gdLst>
                <a:gd name="T0" fmla="*/ 0 w 1226"/>
                <a:gd name="T1" fmla="*/ 175 h 784"/>
                <a:gd name="T2" fmla="*/ 0 w 1226"/>
                <a:gd name="T3" fmla="*/ 417 h 784"/>
                <a:gd name="T4" fmla="*/ 62 w 1226"/>
                <a:gd name="T5" fmla="*/ 478 h 784"/>
                <a:gd name="T6" fmla="*/ 681 w 1226"/>
                <a:gd name="T7" fmla="*/ 478 h 784"/>
                <a:gd name="T8" fmla="*/ 681 w 1226"/>
                <a:gd name="T9" fmla="*/ 610 h 784"/>
                <a:gd name="T10" fmla="*/ 741 w 1226"/>
                <a:gd name="T11" fmla="*/ 672 h 784"/>
                <a:gd name="T12" fmla="*/ 1051 w 1226"/>
                <a:gd name="T13" fmla="*/ 357 h 784"/>
                <a:gd name="T14" fmla="*/ 681 w 1226"/>
                <a:gd name="T15" fmla="*/ 0 h 784"/>
                <a:gd name="T16" fmla="*/ 681 w 1226"/>
                <a:gd name="T17" fmla="*/ 175 h 784"/>
                <a:gd name="T18" fmla="*/ 0 w 1226"/>
                <a:gd name="T19" fmla="*/ 175 h 784"/>
                <a:gd name="T20" fmla="*/ 62 w 1226"/>
                <a:gd name="T21" fmla="*/ 235 h 7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26" h="784">
                  <a:moveTo>
                    <a:pt x="0" y="204"/>
                  </a:moveTo>
                  <a:lnTo>
                    <a:pt x="0" y="486"/>
                  </a:lnTo>
                  <a:lnTo>
                    <a:pt x="72" y="558"/>
                  </a:lnTo>
                  <a:lnTo>
                    <a:pt x="794" y="558"/>
                  </a:lnTo>
                  <a:lnTo>
                    <a:pt x="794" y="712"/>
                  </a:lnTo>
                  <a:lnTo>
                    <a:pt x="864" y="784"/>
                  </a:lnTo>
                  <a:lnTo>
                    <a:pt x="1226" y="416"/>
                  </a:lnTo>
                  <a:lnTo>
                    <a:pt x="794" y="0"/>
                  </a:lnTo>
                  <a:lnTo>
                    <a:pt x="794" y="204"/>
                  </a:lnTo>
                  <a:lnTo>
                    <a:pt x="0" y="204"/>
                  </a:lnTo>
                  <a:lnTo>
                    <a:pt x="72" y="27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9" name="Freeform 34"/>
            <p:cNvSpPr>
              <a:spLocks/>
            </p:cNvSpPr>
            <p:nvPr/>
          </p:nvSpPr>
          <p:spPr bwMode="auto">
            <a:xfrm>
              <a:off x="369" y="2699"/>
              <a:ext cx="989" cy="610"/>
            </a:xfrm>
            <a:custGeom>
              <a:avLst/>
              <a:gdLst>
                <a:gd name="T0" fmla="*/ 0 w 1154"/>
                <a:gd name="T1" fmla="*/ 173 h 712"/>
                <a:gd name="T2" fmla="*/ 0 w 1154"/>
                <a:gd name="T3" fmla="*/ 416 h 712"/>
                <a:gd name="T4" fmla="*/ 679 w 1154"/>
                <a:gd name="T5" fmla="*/ 416 h 712"/>
                <a:gd name="T6" fmla="*/ 679 w 1154"/>
                <a:gd name="T7" fmla="*/ 610 h 712"/>
                <a:gd name="T8" fmla="*/ 989 w 1154"/>
                <a:gd name="T9" fmla="*/ 295 h 712"/>
                <a:gd name="T10" fmla="*/ 680 w 1154"/>
                <a:gd name="T11" fmla="*/ 0 h 712"/>
                <a:gd name="T12" fmla="*/ 679 w 1154"/>
                <a:gd name="T13" fmla="*/ 175 h 712"/>
                <a:gd name="T14" fmla="*/ 0 w 1154"/>
                <a:gd name="T15" fmla="*/ 173 h 7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54" h="712">
                  <a:moveTo>
                    <a:pt x="0" y="202"/>
                  </a:moveTo>
                  <a:lnTo>
                    <a:pt x="0" y="486"/>
                  </a:lnTo>
                  <a:lnTo>
                    <a:pt x="792" y="486"/>
                  </a:lnTo>
                  <a:lnTo>
                    <a:pt x="792" y="712"/>
                  </a:lnTo>
                  <a:lnTo>
                    <a:pt x="1154" y="344"/>
                  </a:lnTo>
                  <a:lnTo>
                    <a:pt x="794" y="0"/>
                  </a:lnTo>
                  <a:lnTo>
                    <a:pt x="792" y="204"/>
                  </a:lnTo>
                  <a:lnTo>
                    <a:pt x="0" y="20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0" scaled="1"/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0" name="Line 35"/>
            <p:cNvSpPr>
              <a:spLocks noChangeShapeType="1"/>
            </p:cNvSpPr>
            <p:nvPr/>
          </p:nvSpPr>
          <p:spPr bwMode="auto">
            <a:xfrm>
              <a:off x="988" y="2812"/>
              <a:ext cx="58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0" name="Group 36"/>
          <p:cNvGrpSpPr>
            <a:grpSpLocks/>
          </p:cNvGrpSpPr>
          <p:nvPr/>
        </p:nvGrpSpPr>
        <p:grpSpPr bwMode="auto">
          <a:xfrm>
            <a:off x="3079750" y="3959225"/>
            <a:ext cx="1743075" cy="814388"/>
            <a:chOff x="1940" y="2708"/>
            <a:chExt cx="1098" cy="513"/>
          </a:xfrm>
        </p:grpSpPr>
        <p:sp>
          <p:nvSpPr>
            <p:cNvPr id="13414" name="Freeform 37"/>
            <p:cNvSpPr>
              <a:spLocks/>
            </p:cNvSpPr>
            <p:nvPr/>
          </p:nvSpPr>
          <p:spPr bwMode="auto">
            <a:xfrm>
              <a:off x="1940" y="2708"/>
              <a:ext cx="1098" cy="513"/>
            </a:xfrm>
            <a:custGeom>
              <a:avLst/>
              <a:gdLst>
                <a:gd name="T0" fmla="*/ 0 w 1496"/>
                <a:gd name="T1" fmla="*/ 153 h 699"/>
                <a:gd name="T2" fmla="*/ 681 w 1496"/>
                <a:gd name="T3" fmla="*/ 153 h 699"/>
                <a:gd name="T4" fmla="*/ 527 w 1496"/>
                <a:gd name="T5" fmla="*/ 0 h 699"/>
                <a:gd name="T6" fmla="*/ 1098 w 1496"/>
                <a:gd name="T7" fmla="*/ 272 h 699"/>
                <a:gd name="T8" fmla="*/ 624 w 1496"/>
                <a:gd name="T9" fmla="*/ 513 h 699"/>
                <a:gd name="T10" fmla="*/ 572 w 1496"/>
                <a:gd name="T11" fmla="*/ 470 h 699"/>
                <a:gd name="T12" fmla="*/ 681 w 1496"/>
                <a:gd name="T13" fmla="*/ 357 h 699"/>
                <a:gd name="T14" fmla="*/ 94 w 1496"/>
                <a:gd name="T15" fmla="*/ 357 h 699"/>
                <a:gd name="T16" fmla="*/ 0 w 1496"/>
                <a:gd name="T17" fmla="*/ 310 h 699"/>
                <a:gd name="T18" fmla="*/ 0 w 1496"/>
                <a:gd name="T19" fmla="*/ 153 h 69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96" h="699">
                  <a:moveTo>
                    <a:pt x="0" y="209"/>
                  </a:moveTo>
                  <a:lnTo>
                    <a:pt x="928" y="209"/>
                  </a:lnTo>
                  <a:lnTo>
                    <a:pt x="718" y="0"/>
                  </a:lnTo>
                  <a:lnTo>
                    <a:pt x="1496" y="371"/>
                  </a:lnTo>
                  <a:lnTo>
                    <a:pt x="850" y="699"/>
                  </a:lnTo>
                  <a:lnTo>
                    <a:pt x="780" y="641"/>
                  </a:lnTo>
                  <a:lnTo>
                    <a:pt x="928" y="487"/>
                  </a:lnTo>
                  <a:lnTo>
                    <a:pt x="128" y="487"/>
                  </a:lnTo>
                  <a:lnTo>
                    <a:pt x="0" y="423"/>
                  </a:lnTo>
                  <a:lnTo>
                    <a:pt x="0" y="209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5" name="Freeform 38"/>
            <p:cNvSpPr>
              <a:spLocks/>
            </p:cNvSpPr>
            <p:nvPr/>
          </p:nvSpPr>
          <p:spPr bwMode="auto">
            <a:xfrm>
              <a:off x="2034" y="2753"/>
              <a:ext cx="1004" cy="468"/>
            </a:xfrm>
            <a:custGeom>
              <a:avLst/>
              <a:gdLst>
                <a:gd name="T0" fmla="*/ 0 w 1368"/>
                <a:gd name="T1" fmla="*/ 156 h 638"/>
                <a:gd name="T2" fmla="*/ 683 w 1368"/>
                <a:gd name="T3" fmla="*/ 156 h 638"/>
                <a:gd name="T4" fmla="*/ 525 w 1368"/>
                <a:gd name="T5" fmla="*/ 0 h 638"/>
                <a:gd name="T6" fmla="*/ 1004 w 1368"/>
                <a:gd name="T7" fmla="*/ 227 h 638"/>
                <a:gd name="T8" fmla="*/ 530 w 1368"/>
                <a:gd name="T9" fmla="*/ 468 h 638"/>
                <a:gd name="T10" fmla="*/ 687 w 1368"/>
                <a:gd name="T11" fmla="*/ 312 h 638"/>
                <a:gd name="T12" fmla="*/ 0 w 1368"/>
                <a:gd name="T13" fmla="*/ 312 h 638"/>
                <a:gd name="T14" fmla="*/ 0 w 1368"/>
                <a:gd name="T15" fmla="*/ 156 h 6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68" h="638">
                  <a:moveTo>
                    <a:pt x="0" y="212"/>
                  </a:moveTo>
                  <a:lnTo>
                    <a:pt x="930" y="212"/>
                  </a:lnTo>
                  <a:lnTo>
                    <a:pt x="716" y="0"/>
                  </a:lnTo>
                  <a:lnTo>
                    <a:pt x="1368" y="310"/>
                  </a:lnTo>
                  <a:lnTo>
                    <a:pt x="722" y="638"/>
                  </a:lnTo>
                  <a:lnTo>
                    <a:pt x="936" y="426"/>
                  </a:lnTo>
                  <a:lnTo>
                    <a:pt x="0" y="426"/>
                  </a:lnTo>
                  <a:lnTo>
                    <a:pt x="0" y="2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0" scaled="1"/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6" name="Line 39"/>
            <p:cNvSpPr>
              <a:spLocks noChangeShapeType="1"/>
            </p:cNvSpPr>
            <p:nvPr/>
          </p:nvSpPr>
          <p:spPr bwMode="auto">
            <a:xfrm>
              <a:off x="1940" y="2861"/>
              <a:ext cx="94" cy="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7" name="Line 40"/>
            <p:cNvSpPr>
              <a:spLocks noChangeShapeType="1"/>
            </p:cNvSpPr>
            <p:nvPr/>
          </p:nvSpPr>
          <p:spPr bwMode="auto">
            <a:xfrm>
              <a:off x="2618" y="2860"/>
              <a:ext cx="94" cy="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1" name="Group 41"/>
          <p:cNvGrpSpPr>
            <a:grpSpLocks/>
          </p:cNvGrpSpPr>
          <p:nvPr/>
        </p:nvGrpSpPr>
        <p:grpSpPr bwMode="auto">
          <a:xfrm>
            <a:off x="7267575" y="2184400"/>
            <a:ext cx="1573213" cy="1257300"/>
            <a:chOff x="533" y="692"/>
            <a:chExt cx="1481" cy="1184"/>
          </a:xfrm>
        </p:grpSpPr>
        <p:sp>
          <p:nvSpPr>
            <p:cNvPr id="13412" name="Freeform 42"/>
            <p:cNvSpPr>
              <a:spLocks/>
            </p:cNvSpPr>
            <p:nvPr/>
          </p:nvSpPr>
          <p:spPr bwMode="auto">
            <a:xfrm>
              <a:off x="533" y="692"/>
              <a:ext cx="1481" cy="1184"/>
            </a:xfrm>
            <a:custGeom>
              <a:avLst/>
              <a:gdLst>
                <a:gd name="T0" fmla="*/ 1037 w 1481"/>
                <a:gd name="T1" fmla="*/ 2 h 1184"/>
                <a:gd name="T2" fmla="*/ 715 w 1481"/>
                <a:gd name="T3" fmla="*/ 122 h 1184"/>
                <a:gd name="T4" fmla="*/ 330 w 1481"/>
                <a:gd name="T5" fmla="*/ 2 h 1184"/>
                <a:gd name="T6" fmla="*/ 3 w 1481"/>
                <a:gd name="T7" fmla="*/ 308 h 1184"/>
                <a:gd name="T8" fmla="*/ 191 w 1481"/>
                <a:gd name="T9" fmla="*/ 754 h 1184"/>
                <a:gd name="T10" fmla="*/ 735 w 1481"/>
                <a:gd name="T11" fmla="*/ 1184 h 1184"/>
                <a:gd name="T12" fmla="*/ 787 w 1481"/>
                <a:gd name="T13" fmla="*/ 1168 h 1184"/>
                <a:gd name="T14" fmla="*/ 1367 w 1481"/>
                <a:gd name="T15" fmla="*/ 642 h 1184"/>
                <a:gd name="T16" fmla="*/ 1389 w 1481"/>
                <a:gd name="T17" fmla="*/ 200 h 1184"/>
                <a:gd name="T18" fmla="*/ 1037 w 1481"/>
                <a:gd name="T19" fmla="*/ 2 h 11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81" h="1184">
                  <a:moveTo>
                    <a:pt x="1037" y="2"/>
                  </a:moveTo>
                  <a:cubicBezTo>
                    <a:pt x="859" y="4"/>
                    <a:pt x="815" y="64"/>
                    <a:pt x="715" y="122"/>
                  </a:cubicBezTo>
                  <a:cubicBezTo>
                    <a:pt x="533" y="12"/>
                    <a:pt x="474" y="3"/>
                    <a:pt x="330" y="2"/>
                  </a:cubicBezTo>
                  <a:cubicBezTo>
                    <a:pt x="128" y="13"/>
                    <a:pt x="6" y="175"/>
                    <a:pt x="3" y="308"/>
                  </a:cubicBezTo>
                  <a:cubicBezTo>
                    <a:pt x="0" y="441"/>
                    <a:pt x="67" y="608"/>
                    <a:pt x="191" y="754"/>
                  </a:cubicBezTo>
                  <a:cubicBezTo>
                    <a:pt x="334" y="905"/>
                    <a:pt x="636" y="1115"/>
                    <a:pt x="735" y="1184"/>
                  </a:cubicBezTo>
                  <a:lnTo>
                    <a:pt x="787" y="1168"/>
                  </a:lnTo>
                  <a:cubicBezTo>
                    <a:pt x="892" y="1078"/>
                    <a:pt x="1267" y="803"/>
                    <a:pt x="1367" y="642"/>
                  </a:cubicBezTo>
                  <a:cubicBezTo>
                    <a:pt x="1481" y="474"/>
                    <a:pt x="1439" y="312"/>
                    <a:pt x="1389" y="200"/>
                  </a:cubicBezTo>
                  <a:cubicBezTo>
                    <a:pt x="1341" y="98"/>
                    <a:pt x="1215" y="0"/>
                    <a:pt x="1037" y="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691" name="Freeform 43"/>
            <p:cNvSpPr>
              <a:spLocks/>
            </p:cNvSpPr>
            <p:nvPr/>
          </p:nvSpPr>
          <p:spPr bwMode="auto">
            <a:xfrm>
              <a:off x="612" y="696"/>
              <a:ext cx="1394" cy="1165"/>
            </a:xfrm>
            <a:custGeom>
              <a:avLst/>
              <a:gdLst>
                <a:gd name="T0" fmla="*/ 1055 w 1394"/>
                <a:gd name="T1" fmla="*/ 13 h 1165"/>
                <a:gd name="T2" fmla="*/ 696 w 1394"/>
                <a:gd name="T3" fmla="*/ 154 h 1165"/>
                <a:gd name="T4" fmla="*/ 348 w 1394"/>
                <a:gd name="T5" fmla="*/ 13 h 1165"/>
                <a:gd name="T6" fmla="*/ 8 w 1394"/>
                <a:gd name="T7" fmla="*/ 316 h 1165"/>
                <a:gd name="T8" fmla="*/ 209 w 1394"/>
                <a:gd name="T9" fmla="*/ 765 h 1165"/>
                <a:gd name="T10" fmla="*/ 709 w 1394"/>
                <a:gd name="T11" fmla="*/ 1165 h 1165"/>
                <a:gd name="T12" fmla="*/ 709 w 1394"/>
                <a:gd name="T13" fmla="*/ 1165 h 1165"/>
                <a:gd name="T14" fmla="*/ 1280 w 1394"/>
                <a:gd name="T15" fmla="*/ 653 h 1165"/>
                <a:gd name="T16" fmla="*/ 1331 w 1394"/>
                <a:gd name="T17" fmla="*/ 235 h 1165"/>
                <a:gd name="T18" fmla="*/ 1055 w 1394"/>
                <a:gd name="T19" fmla="*/ 13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94" h="1165">
                  <a:moveTo>
                    <a:pt x="1055" y="13"/>
                  </a:moveTo>
                  <a:cubicBezTo>
                    <a:pt x="949" y="0"/>
                    <a:pt x="812" y="96"/>
                    <a:pt x="696" y="154"/>
                  </a:cubicBezTo>
                  <a:cubicBezTo>
                    <a:pt x="586" y="88"/>
                    <a:pt x="492" y="14"/>
                    <a:pt x="348" y="13"/>
                  </a:cubicBezTo>
                  <a:cubicBezTo>
                    <a:pt x="146" y="24"/>
                    <a:pt x="16" y="186"/>
                    <a:pt x="8" y="316"/>
                  </a:cubicBezTo>
                  <a:cubicBezTo>
                    <a:pt x="0" y="446"/>
                    <a:pt x="66" y="614"/>
                    <a:pt x="209" y="765"/>
                  </a:cubicBezTo>
                  <a:cubicBezTo>
                    <a:pt x="352" y="916"/>
                    <a:pt x="636" y="1111"/>
                    <a:pt x="709" y="1165"/>
                  </a:cubicBezTo>
                  <a:lnTo>
                    <a:pt x="709" y="1165"/>
                  </a:lnTo>
                  <a:cubicBezTo>
                    <a:pt x="709" y="1165"/>
                    <a:pt x="1176" y="808"/>
                    <a:pt x="1280" y="653"/>
                  </a:cubicBezTo>
                  <a:cubicBezTo>
                    <a:pt x="1394" y="485"/>
                    <a:pt x="1369" y="342"/>
                    <a:pt x="1331" y="235"/>
                  </a:cubicBezTo>
                  <a:cubicBezTo>
                    <a:pt x="1294" y="128"/>
                    <a:pt x="1161" y="26"/>
                    <a:pt x="1055" y="13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tx2"/>
                      </a:gs>
                      <a:gs pos="50000">
                        <a:schemeClr val="accent2"/>
                      </a:gs>
                      <a:gs pos="100000">
                        <a:schemeClr val="tx2"/>
                      </a:gs>
                    </a:gsLst>
                    <a:lin ang="0" scaled="1"/>
                  </a:gradFill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</p:grpSp>
      <p:grpSp>
        <p:nvGrpSpPr>
          <p:cNvPr id="13322" name="Group 44"/>
          <p:cNvGrpSpPr>
            <a:grpSpLocks/>
          </p:cNvGrpSpPr>
          <p:nvPr/>
        </p:nvGrpSpPr>
        <p:grpSpPr bwMode="auto">
          <a:xfrm>
            <a:off x="5492750" y="3832225"/>
            <a:ext cx="1285875" cy="1193800"/>
            <a:chOff x="453" y="1507"/>
            <a:chExt cx="2611" cy="2427"/>
          </a:xfrm>
        </p:grpSpPr>
        <p:sp>
          <p:nvSpPr>
            <p:cNvPr id="13408" name="Freeform 45"/>
            <p:cNvSpPr>
              <a:spLocks/>
            </p:cNvSpPr>
            <p:nvPr/>
          </p:nvSpPr>
          <p:spPr bwMode="auto">
            <a:xfrm>
              <a:off x="453" y="1507"/>
              <a:ext cx="2611" cy="2427"/>
            </a:xfrm>
            <a:custGeom>
              <a:avLst/>
              <a:gdLst>
                <a:gd name="T0" fmla="*/ 1296 w 576"/>
                <a:gd name="T1" fmla="*/ 0 h 577"/>
                <a:gd name="T2" fmla="*/ 0 w 576"/>
                <a:gd name="T3" fmla="*/ 1199 h 577"/>
                <a:gd name="T4" fmla="*/ 1296 w 576"/>
                <a:gd name="T5" fmla="*/ 2427 h 577"/>
                <a:gd name="T6" fmla="*/ 2611 w 576"/>
                <a:gd name="T7" fmla="*/ 1199 h 577"/>
                <a:gd name="T8" fmla="*/ 1296 w 576"/>
                <a:gd name="T9" fmla="*/ 0 h 5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" h="577">
                  <a:moveTo>
                    <a:pt x="286" y="0"/>
                  </a:moveTo>
                  <a:lnTo>
                    <a:pt x="0" y="285"/>
                  </a:lnTo>
                  <a:lnTo>
                    <a:pt x="286" y="577"/>
                  </a:lnTo>
                  <a:lnTo>
                    <a:pt x="576" y="285"/>
                  </a:lnTo>
                  <a:lnTo>
                    <a:pt x="286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tx2"/>
                      </a:gs>
                      <a:gs pos="100000">
                        <a:schemeClr val="accent2"/>
                      </a:gs>
                    </a:gsLst>
                    <a:path path="rect">
                      <a:fillToRect l="50000" t="50000" r="50000" b="50000"/>
                    </a:path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9" name="Freeform 46"/>
            <p:cNvSpPr>
              <a:spLocks/>
            </p:cNvSpPr>
            <p:nvPr/>
          </p:nvSpPr>
          <p:spPr bwMode="auto">
            <a:xfrm>
              <a:off x="915" y="1507"/>
              <a:ext cx="1745" cy="2425"/>
            </a:xfrm>
            <a:custGeom>
              <a:avLst/>
              <a:gdLst>
                <a:gd name="T0" fmla="*/ 833 w 1745"/>
                <a:gd name="T1" fmla="*/ 2425 h 2425"/>
                <a:gd name="T2" fmla="*/ 0 w 1745"/>
                <a:gd name="T3" fmla="*/ 1199 h 2425"/>
                <a:gd name="T4" fmla="*/ 834 w 1745"/>
                <a:gd name="T5" fmla="*/ 0 h 2425"/>
                <a:gd name="T6" fmla="*/ 1745 w 1745"/>
                <a:gd name="T7" fmla="*/ 1197 h 2425"/>
                <a:gd name="T8" fmla="*/ 833 w 1745"/>
                <a:gd name="T9" fmla="*/ 2425 h 24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45" h="2425">
                  <a:moveTo>
                    <a:pt x="833" y="2425"/>
                  </a:moveTo>
                  <a:lnTo>
                    <a:pt x="0" y="1199"/>
                  </a:lnTo>
                  <a:lnTo>
                    <a:pt x="834" y="0"/>
                  </a:lnTo>
                  <a:lnTo>
                    <a:pt x="1745" y="1197"/>
                  </a:lnTo>
                  <a:lnTo>
                    <a:pt x="833" y="242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tx2"/>
                      </a:gs>
                      <a:gs pos="100000">
                        <a:schemeClr val="accent1"/>
                      </a:gs>
                    </a:gsLst>
                    <a:path path="rect">
                      <a:fillToRect l="50000" t="50000" r="50000" b="50000"/>
                    </a:path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0" name="Freeform 47"/>
            <p:cNvSpPr>
              <a:spLocks/>
            </p:cNvSpPr>
            <p:nvPr/>
          </p:nvSpPr>
          <p:spPr bwMode="auto">
            <a:xfrm>
              <a:off x="1380" y="1512"/>
              <a:ext cx="708" cy="2421"/>
            </a:xfrm>
            <a:custGeom>
              <a:avLst/>
              <a:gdLst>
                <a:gd name="T0" fmla="*/ 364 w 708"/>
                <a:gd name="T1" fmla="*/ 0 h 2421"/>
                <a:gd name="T2" fmla="*/ 0 w 708"/>
                <a:gd name="T3" fmla="*/ 1192 h 2421"/>
                <a:gd name="T4" fmla="*/ 353 w 708"/>
                <a:gd name="T5" fmla="*/ 2379 h 2421"/>
                <a:gd name="T6" fmla="*/ 366 w 708"/>
                <a:gd name="T7" fmla="*/ 2421 h 2421"/>
                <a:gd name="T8" fmla="*/ 708 w 708"/>
                <a:gd name="T9" fmla="*/ 1196 h 2421"/>
                <a:gd name="T10" fmla="*/ 364 w 708"/>
                <a:gd name="T11" fmla="*/ 0 h 24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8" h="2421">
                  <a:moveTo>
                    <a:pt x="364" y="0"/>
                  </a:moveTo>
                  <a:lnTo>
                    <a:pt x="0" y="1192"/>
                  </a:lnTo>
                  <a:lnTo>
                    <a:pt x="353" y="2379"/>
                  </a:lnTo>
                  <a:lnTo>
                    <a:pt x="366" y="2421"/>
                  </a:lnTo>
                  <a:lnTo>
                    <a:pt x="708" y="1196"/>
                  </a:lnTo>
                  <a:lnTo>
                    <a:pt x="36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tx2"/>
                      </a:gs>
                      <a:gs pos="100000">
                        <a:schemeClr val="accent2"/>
                      </a:gs>
                    </a:gsLst>
                    <a:path path="rect">
                      <a:fillToRect l="50000" t="50000" r="50000" b="50000"/>
                    </a:path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1" name="Line 48"/>
            <p:cNvSpPr>
              <a:spLocks noChangeShapeType="1"/>
            </p:cNvSpPr>
            <p:nvPr/>
          </p:nvSpPr>
          <p:spPr bwMode="auto">
            <a:xfrm>
              <a:off x="453" y="2706"/>
              <a:ext cx="2606" cy="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3" name="Group 49"/>
          <p:cNvGrpSpPr>
            <a:grpSpLocks/>
          </p:cNvGrpSpPr>
          <p:nvPr/>
        </p:nvGrpSpPr>
        <p:grpSpPr bwMode="auto">
          <a:xfrm>
            <a:off x="7351713" y="3667125"/>
            <a:ext cx="1385887" cy="1557338"/>
            <a:chOff x="4212" y="307"/>
            <a:chExt cx="782" cy="879"/>
          </a:xfrm>
        </p:grpSpPr>
        <p:sp>
          <p:nvSpPr>
            <p:cNvPr id="13400" name="Freeform 50"/>
            <p:cNvSpPr>
              <a:spLocks/>
            </p:cNvSpPr>
            <p:nvPr/>
          </p:nvSpPr>
          <p:spPr bwMode="auto">
            <a:xfrm>
              <a:off x="4212" y="307"/>
              <a:ext cx="782" cy="452"/>
            </a:xfrm>
            <a:custGeom>
              <a:avLst/>
              <a:gdLst>
                <a:gd name="T0" fmla="*/ 370 w 782"/>
                <a:gd name="T1" fmla="*/ 0 h 452"/>
                <a:gd name="T2" fmla="*/ 0 w 782"/>
                <a:gd name="T3" fmla="*/ 302 h 452"/>
                <a:gd name="T4" fmla="*/ 392 w 782"/>
                <a:gd name="T5" fmla="*/ 452 h 452"/>
                <a:gd name="T6" fmla="*/ 782 w 782"/>
                <a:gd name="T7" fmla="*/ 266 h 452"/>
                <a:gd name="T8" fmla="*/ 370 w 782"/>
                <a:gd name="T9" fmla="*/ 0 h 4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2" h="452">
                  <a:moveTo>
                    <a:pt x="370" y="0"/>
                  </a:moveTo>
                  <a:lnTo>
                    <a:pt x="0" y="302"/>
                  </a:lnTo>
                  <a:lnTo>
                    <a:pt x="392" y="452"/>
                  </a:lnTo>
                  <a:lnTo>
                    <a:pt x="782" y="266"/>
                  </a:lnTo>
                  <a:lnTo>
                    <a:pt x="37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2700000" scaled="1"/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1" name="Line 51"/>
            <p:cNvSpPr>
              <a:spLocks noChangeShapeType="1"/>
            </p:cNvSpPr>
            <p:nvPr/>
          </p:nvSpPr>
          <p:spPr bwMode="auto">
            <a:xfrm>
              <a:off x="4582" y="311"/>
              <a:ext cx="22" cy="4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2" name="Freeform 52"/>
            <p:cNvSpPr>
              <a:spLocks/>
            </p:cNvSpPr>
            <p:nvPr/>
          </p:nvSpPr>
          <p:spPr bwMode="auto">
            <a:xfrm>
              <a:off x="4212" y="609"/>
              <a:ext cx="396" cy="577"/>
            </a:xfrm>
            <a:custGeom>
              <a:avLst/>
              <a:gdLst>
                <a:gd name="T0" fmla="*/ 396 w 396"/>
                <a:gd name="T1" fmla="*/ 577 h 577"/>
                <a:gd name="T2" fmla="*/ 0 w 396"/>
                <a:gd name="T3" fmla="*/ 429 h 577"/>
                <a:gd name="T4" fmla="*/ 0 w 396"/>
                <a:gd name="T5" fmla="*/ 0 h 577"/>
                <a:gd name="T6" fmla="*/ 396 w 396"/>
                <a:gd name="T7" fmla="*/ 148 h 577"/>
                <a:gd name="T8" fmla="*/ 396 w 396"/>
                <a:gd name="T9" fmla="*/ 577 h 5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6" h="577">
                  <a:moveTo>
                    <a:pt x="396" y="577"/>
                  </a:moveTo>
                  <a:lnTo>
                    <a:pt x="0" y="429"/>
                  </a:lnTo>
                  <a:lnTo>
                    <a:pt x="0" y="0"/>
                  </a:lnTo>
                  <a:lnTo>
                    <a:pt x="396" y="148"/>
                  </a:lnTo>
                  <a:lnTo>
                    <a:pt x="396" y="577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tx2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3" name="Freeform 53"/>
            <p:cNvSpPr>
              <a:spLocks/>
            </p:cNvSpPr>
            <p:nvPr/>
          </p:nvSpPr>
          <p:spPr bwMode="auto">
            <a:xfrm>
              <a:off x="4608" y="573"/>
              <a:ext cx="386" cy="613"/>
            </a:xfrm>
            <a:custGeom>
              <a:avLst/>
              <a:gdLst>
                <a:gd name="T0" fmla="*/ 386 w 386"/>
                <a:gd name="T1" fmla="*/ 429 h 613"/>
                <a:gd name="T2" fmla="*/ 0 w 386"/>
                <a:gd name="T3" fmla="*/ 613 h 613"/>
                <a:gd name="T4" fmla="*/ 0 w 386"/>
                <a:gd name="T5" fmla="*/ 182 h 613"/>
                <a:gd name="T6" fmla="*/ 386 w 386"/>
                <a:gd name="T7" fmla="*/ 0 h 613"/>
                <a:gd name="T8" fmla="*/ 386 w 386"/>
                <a:gd name="T9" fmla="*/ 429 h 6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6" h="613">
                  <a:moveTo>
                    <a:pt x="386" y="429"/>
                  </a:moveTo>
                  <a:lnTo>
                    <a:pt x="0" y="613"/>
                  </a:lnTo>
                  <a:lnTo>
                    <a:pt x="0" y="182"/>
                  </a:lnTo>
                  <a:lnTo>
                    <a:pt x="386" y="0"/>
                  </a:lnTo>
                  <a:lnTo>
                    <a:pt x="386" y="429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0" scaled="1"/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4" name="Freeform 54"/>
            <p:cNvSpPr>
              <a:spLocks/>
            </p:cNvSpPr>
            <p:nvPr/>
          </p:nvSpPr>
          <p:spPr bwMode="auto">
            <a:xfrm>
              <a:off x="4668" y="752"/>
              <a:ext cx="80" cy="128"/>
            </a:xfrm>
            <a:custGeom>
              <a:avLst/>
              <a:gdLst>
                <a:gd name="T0" fmla="*/ 80 w 80"/>
                <a:gd name="T1" fmla="*/ 94 h 128"/>
                <a:gd name="T2" fmla="*/ 2 w 80"/>
                <a:gd name="T3" fmla="*/ 128 h 128"/>
                <a:gd name="T4" fmla="*/ 0 w 80"/>
                <a:gd name="T5" fmla="*/ 39 h 128"/>
                <a:gd name="T6" fmla="*/ 80 w 80"/>
                <a:gd name="T7" fmla="*/ 0 h 128"/>
                <a:gd name="T8" fmla="*/ 80 w 80"/>
                <a:gd name="T9" fmla="*/ 94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128">
                  <a:moveTo>
                    <a:pt x="80" y="94"/>
                  </a:moveTo>
                  <a:lnTo>
                    <a:pt x="2" y="128"/>
                  </a:lnTo>
                  <a:lnTo>
                    <a:pt x="0" y="39"/>
                  </a:lnTo>
                  <a:lnTo>
                    <a:pt x="80" y="0"/>
                  </a:lnTo>
                  <a:lnTo>
                    <a:pt x="80" y="9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5" name="Freeform 55"/>
            <p:cNvSpPr>
              <a:spLocks/>
            </p:cNvSpPr>
            <p:nvPr/>
          </p:nvSpPr>
          <p:spPr bwMode="auto">
            <a:xfrm>
              <a:off x="4678" y="946"/>
              <a:ext cx="78" cy="124"/>
            </a:xfrm>
            <a:custGeom>
              <a:avLst/>
              <a:gdLst>
                <a:gd name="T0" fmla="*/ 78 w 78"/>
                <a:gd name="T1" fmla="*/ 90 h 124"/>
                <a:gd name="T2" fmla="*/ 0 w 78"/>
                <a:gd name="T3" fmla="*/ 124 h 124"/>
                <a:gd name="T4" fmla="*/ 0 w 78"/>
                <a:gd name="T5" fmla="*/ 34 h 124"/>
                <a:gd name="T6" fmla="*/ 78 w 78"/>
                <a:gd name="T7" fmla="*/ 0 h 124"/>
                <a:gd name="T8" fmla="*/ 78 w 78"/>
                <a:gd name="T9" fmla="*/ 90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124">
                  <a:moveTo>
                    <a:pt x="78" y="90"/>
                  </a:moveTo>
                  <a:lnTo>
                    <a:pt x="0" y="124"/>
                  </a:lnTo>
                  <a:lnTo>
                    <a:pt x="0" y="34"/>
                  </a:lnTo>
                  <a:lnTo>
                    <a:pt x="78" y="0"/>
                  </a:lnTo>
                  <a:lnTo>
                    <a:pt x="78" y="9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6" name="Freeform 56"/>
            <p:cNvSpPr>
              <a:spLocks/>
            </p:cNvSpPr>
            <p:nvPr/>
          </p:nvSpPr>
          <p:spPr bwMode="auto">
            <a:xfrm>
              <a:off x="4862" y="851"/>
              <a:ext cx="80" cy="213"/>
            </a:xfrm>
            <a:custGeom>
              <a:avLst/>
              <a:gdLst>
                <a:gd name="T0" fmla="*/ 80 w 80"/>
                <a:gd name="T1" fmla="*/ 175 h 213"/>
                <a:gd name="T2" fmla="*/ 0 w 80"/>
                <a:gd name="T3" fmla="*/ 213 h 213"/>
                <a:gd name="T4" fmla="*/ 0 w 80"/>
                <a:gd name="T5" fmla="*/ 39 h 213"/>
                <a:gd name="T6" fmla="*/ 78 w 80"/>
                <a:gd name="T7" fmla="*/ 0 h 213"/>
                <a:gd name="T8" fmla="*/ 80 w 80"/>
                <a:gd name="T9" fmla="*/ 175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213">
                  <a:moveTo>
                    <a:pt x="80" y="175"/>
                  </a:moveTo>
                  <a:lnTo>
                    <a:pt x="0" y="213"/>
                  </a:lnTo>
                  <a:lnTo>
                    <a:pt x="0" y="39"/>
                  </a:lnTo>
                  <a:lnTo>
                    <a:pt x="78" y="0"/>
                  </a:lnTo>
                  <a:lnTo>
                    <a:pt x="80" y="17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7" name="Freeform 57"/>
            <p:cNvSpPr>
              <a:spLocks/>
            </p:cNvSpPr>
            <p:nvPr/>
          </p:nvSpPr>
          <p:spPr bwMode="auto">
            <a:xfrm>
              <a:off x="4858" y="666"/>
              <a:ext cx="78" cy="127"/>
            </a:xfrm>
            <a:custGeom>
              <a:avLst/>
              <a:gdLst>
                <a:gd name="T0" fmla="*/ 78 w 78"/>
                <a:gd name="T1" fmla="*/ 94 h 127"/>
                <a:gd name="T2" fmla="*/ 0 w 78"/>
                <a:gd name="T3" fmla="*/ 127 h 127"/>
                <a:gd name="T4" fmla="*/ 0 w 78"/>
                <a:gd name="T5" fmla="*/ 37 h 127"/>
                <a:gd name="T6" fmla="*/ 78 w 78"/>
                <a:gd name="T7" fmla="*/ 0 h 127"/>
                <a:gd name="T8" fmla="*/ 78 w 78"/>
                <a:gd name="T9" fmla="*/ 94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127">
                  <a:moveTo>
                    <a:pt x="78" y="94"/>
                  </a:moveTo>
                  <a:lnTo>
                    <a:pt x="0" y="127"/>
                  </a:lnTo>
                  <a:lnTo>
                    <a:pt x="0" y="37"/>
                  </a:lnTo>
                  <a:lnTo>
                    <a:pt x="78" y="0"/>
                  </a:lnTo>
                  <a:lnTo>
                    <a:pt x="78" y="9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4" name="Group 131"/>
          <p:cNvGrpSpPr>
            <a:grpSpLocks/>
          </p:cNvGrpSpPr>
          <p:nvPr/>
        </p:nvGrpSpPr>
        <p:grpSpPr bwMode="auto">
          <a:xfrm>
            <a:off x="644525" y="5245100"/>
            <a:ext cx="1208088" cy="1301750"/>
            <a:chOff x="406" y="3304"/>
            <a:chExt cx="761" cy="820"/>
          </a:xfrm>
        </p:grpSpPr>
        <p:sp>
          <p:nvSpPr>
            <p:cNvPr id="13395" name="Freeform 59"/>
            <p:cNvSpPr>
              <a:spLocks/>
            </p:cNvSpPr>
            <p:nvPr/>
          </p:nvSpPr>
          <p:spPr bwMode="auto">
            <a:xfrm>
              <a:off x="413" y="3309"/>
              <a:ext cx="754" cy="815"/>
            </a:xfrm>
            <a:custGeom>
              <a:avLst/>
              <a:gdLst>
                <a:gd name="T0" fmla="*/ 0 w 608"/>
                <a:gd name="T1" fmla="*/ 215 h 657"/>
                <a:gd name="T2" fmla="*/ 5 w 608"/>
                <a:gd name="T3" fmla="*/ 148 h 657"/>
                <a:gd name="T4" fmla="*/ 154 w 608"/>
                <a:gd name="T5" fmla="*/ 0 h 657"/>
                <a:gd name="T6" fmla="*/ 377 w 608"/>
                <a:gd name="T7" fmla="*/ 222 h 657"/>
                <a:gd name="T8" fmla="*/ 600 w 608"/>
                <a:gd name="T9" fmla="*/ 0 h 657"/>
                <a:gd name="T10" fmla="*/ 752 w 608"/>
                <a:gd name="T11" fmla="*/ 150 h 657"/>
                <a:gd name="T12" fmla="*/ 747 w 608"/>
                <a:gd name="T13" fmla="*/ 215 h 657"/>
                <a:gd name="T14" fmla="*/ 558 w 608"/>
                <a:gd name="T15" fmla="*/ 406 h 657"/>
                <a:gd name="T16" fmla="*/ 754 w 608"/>
                <a:gd name="T17" fmla="*/ 602 h 657"/>
                <a:gd name="T18" fmla="*/ 749 w 608"/>
                <a:gd name="T19" fmla="*/ 669 h 657"/>
                <a:gd name="T20" fmla="*/ 603 w 608"/>
                <a:gd name="T21" fmla="*/ 815 h 657"/>
                <a:gd name="T22" fmla="*/ 375 w 608"/>
                <a:gd name="T23" fmla="*/ 587 h 657"/>
                <a:gd name="T24" fmla="*/ 154 w 608"/>
                <a:gd name="T25" fmla="*/ 810 h 657"/>
                <a:gd name="T26" fmla="*/ 5 w 608"/>
                <a:gd name="T27" fmla="*/ 661 h 657"/>
                <a:gd name="T28" fmla="*/ 12 w 608"/>
                <a:gd name="T29" fmla="*/ 597 h 657"/>
                <a:gd name="T30" fmla="*/ 196 w 608"/>
                <a:gd name="T31" fmla="*/ 411 h 657"/>
                <a:gd name="T32" fmla="*/ 0 w 608"/>
                <a:gd name="T33" fmla="*/ 215 h 6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08" h="657">
                  <a:moveTo>
                    <a:pt x="0" y="173"/>
                  </a:moveTo>
                  <a:lnTo>
                    <a:pt x="4" y="119"/>
                  </a:lnTo>
                  <a:lnTo>
                    <a:pt x="124" y="0"/>
                  </a:lnTo>
                  <a:lnTo>
                    <a:pt x="304" y="179"/>
                  </a:lnTo>
                  <a:lnTo>
                    <a:pt x="484" y="0"/>
                  </a:lnTo>
                  <a:lnTo>
                    <a:pt x="606" y="121"/>
                  </a:lnTo>
                  <a:lnTo>
                    <a:pt x="602" y="173"/>
                  </a:lnTo>
                  <a:lnTo>
                    <a:pt x="450" y="327"/>
                  </a:lnTo>
                  <a:lnTo>
                    <a:pt x="608" y="48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0" y="481"/>
                  </a:lnTo>
                  <a:lnTo>
                    <a:pt x="158" y="331"/>
                  </a:lnTo>
                  <a:lnTo>
                    <a:pt x="0" y="173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path path="rect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6" name="Freeform 60"/>
            <p:cNvSpPr>
              <a:spLocks/>
            </p:cNvSpPr>
            <p:nvPr/>
          </p:nvSpPr>
          <p:spPr bwMode="auto">
            <a:xfrm>
              <a:off x="406" y="3306"/>
              <a:ext cx="754" cy="815"/>
            </a:xfrm>
            <a:custGeom>
              <a:avLst/>
              <a:gdLst>
                <a:gd name="T0" fmla="*/ 0 w 608"/>
                <a:gd name="T1" fmla="*/ 215 h 657"/>
                <a:gd name="T2" fmla="*/ 5 w 608"/>
                <a:gd name="T3" fmla="*/ 148 h 657"/>
                <a:gd name="T4" fmla="*/ 154 w 608"/>
                <a:gd name="T5" fmla="*/ 0 h 657"/>
                <a:gd name="T6" fmla="*/ 377 w 608"/>
                <a:gd name="T7" fmla="*/ 222 h 657"/>
                <a:gd name="T8" fmla="*/ 600 w 608"/>
                <a:gd name="T9" fmla="*/ 0 h 657"/>
                <a:gd name="T10" fmla="*/ 752 w 608"/>
                <a:gd name="T11" fmla="*/ 150 h 657"/>
                <a:gd name="T12" fmla="*/ 747 w 608"/>
                <a:gd name="T13" fmla="*/ 215 h 657"/>
                <a:gd name="T14" fmla="*/ 558 w 608"/>
                <a:gd name="T15" fmla="*/ 406 h 657"/>
                <a:gd name="T16" fmla="*/ 754 w 608"/>
                <a:gd name="T17" fmla="*/ 602 h 657"/>
                <a:gd name="T18" fmla="*/ 749 w 608"/>
                <a:gd name="T19" fmla="*/ 669 h 657"/>
                <a:gd name="T20" fmla="*/ 603 w 608"/>
                <a:gd name="T21" fmla="*/ 815 h 657"/>
                <a:gd name="T22" fmla="*/ 375 w 608"/>
                <a:gd name="T23" fmla="*/ 587 h 657"/>
                <a:gd name="T24" fmla="*/ 154 w 608"/>
                <a:gd name="T25" fmla="*/ 810 h 657"/>
                <a:gd name="T26" fmla="*/ 5 w 608"/>
                <a:gd name="T27" fmla="*/ 661 h 657"/>
                <a:gd name="T28" fmla="*/ 12 w 608"/>
                <a:gd name="T29" fmla="*/ 597 h 657"/>
                <a:gd name="T30" fmla="*/ 196 w 608"/>
                <a:gd name="T31" fmla="*/ 411 h 657"/>
                <a:gd name="T32" fmla="*/ 0 w 608"/>
                <a:gd name="T33" fmla="*/ 215 h 657"/>
                <a:gd name="T34" fmla="*/ 149 w 608"/>
                <a:gd name="T35" fmla="*/ 67 h 657"/>
                <a:gd name="T36" fmla="*/ 372 w 608"/>
                <a:gd name="T37" fmla="*/ 289 h 657"/>
                <a:gd name="T38" fmla="*/ 595 w 608"/>
                <a:gd name="T39" fmla="*/ 67 h 657"/>
                <a:gd name="T40" fmla="*/ 747 w 608"/>
                <a:gd name="T41" fmla="*/ 215 h 657"/>
                <a:gd name="T42" fmla="*/ 521 w 608"/>
                <a:gd name="T43" fmla="*/ 440 h 657"/>
                <a:gd name="T44" fmla="*/ 749 w 608"/>
                <a:gd name="T45" fmla="*/ 669 h 657"/>
                <a:gd name="T46" fmla="*/ 603 w 608"/>
                <a:gd name="T47" fmla="*/ 815 h 657"/>
                <a:gd name="T48" fmla="*/ 375 w 608"/>
                <a:gd name="T49" fmla="*/ 587 h 657"/>
                <a:gd name="T50" fmla="*/ 154 w 608"/>
                <a:gd name="T51" fmla="*/ 810 h 657"/>
                <a:gd name="T52" fmla="*/ 5 w 608"/>
                <a:gd name="T53" fmla="*/ 661 h 657"/>
                <a:gd name="T54" fmla="*/ 228 w 608"/>
                <a:gd name="T55" fmla="*/ 440 h 657"/>
                <a:gd name="T56" fmla="*/ 0 w 608"/>
                <a:gd name="T57" fmla="*/ 215 h 6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8" h="657">
                  <a:moveTo>
                    <a:pt x="0" y="173"/>
                  </a:moveTo>
                  <a:lnTo>
                    <a:pt x="4" y="119"/>
                  </a:lnTo>
                  <a:lnTo>
                    <a:pt x="124" y="0"/>
                  </a:lnTo>
                  <a:lnTo>
                    <a:pt x="304" y="179"/>
                  </a:lnTo>
                  <a:lnTo>
                    <a:pt x="484" y="0"/>
                  </a:lnTo>
                  <a:lnTo>
                    <a:pt x="606" y="121"/>
                  </a:lnTo>
                  <a:lnTo>
                    <a:pt x="602" y="173"/>
                  </a:lnTo>
                  <a:lnTo>
                    <a:pt x="450" y="327"/>
                  </a:lnTo>
                  <a:lnTo>
                    <a:pt x="608" y="48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0" y="481"/>
                  </a:lnTo>
                  <a:lnTo>
                    <a:pt x="158" y="331"/>
                  </a:lnTo>
                  <a:lnTo>
                    <a:pt x="0" y="173"/>
                  </a:lnTo>
                  <a:lnTo>
                    <a:pt x="120" y="54"/>
                  </a:lnTo>
                  <a:lnTo>
                    <a:pt x="300" y="233"/>
                  </a:lnTo>
                  <a:lnTo>
                    <a:pt x="480" y="54"/>
                  </a:lnTo>
                  <a:lnTo>
                    <a:pt x="602" y="173"/>
                  </a:lnTo>
                  <a:lnTo>
                    <a:pt x="420" y="355"/>
                  </a:lnTo>
                  <a:lnTo>
                    <a:pt x="604" y="539"/>
                  </a:lnTo>
                  <a:lnTo>
                    <a:pt x="486" y="657"/>
                  </a:lnTo>
                  <a:lnTo>
                    <a:pt x="302" y="473"/>
                  </a:lnTo>
                  <a:lnTo>
                    <a:pt x="124" y="653"/>
                  </a:lnTo>
                  <a:lnTo>
                    <a:pt x="4" y="533"/>
                  </a:lnTo>
                  <a:lnTo>
                    <a:pt x="184" y="355"/>
                  </a:lnTo>
                  <a:lnTo>
                    <a:pt x="0" y="17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7" name="Line 61"/>
            <p:cNvSpPr>
              <a:spLocks noChangeShapeType="1"/>
            </p:cNvSpPr>
            <p:nvPr/>
          </p:nvSpPr>
          <p:spPr bwMode="auto">
            <a:xfrm flipH="1">
              <a:off x="557" y="3304"/>
              <a:ext cx="5" cy="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8" name="Line 62"/>
            <p:cNvSpPr>
              <a:spLocks noChangeShapeType="1"/>
            </p:cNvSpPr>
            <p:nvPr/>
          </p:nvSpPr>
          <p:spPr bwMode="auto">
            <a:xfrm flipH="1">
              <a:off x="783" y="3526"/>
              <a:ext cx="2" cy="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9" name="Line 63"/>
            <p:cNvSpPr>
              <a:spLocks noChangeShapeType="1"/>
            </p:cNvSpPr>
            <p:nvPr/>
          </p:nvSpPr>
          <p:spPr bwMode="auto">
            <a:xfrm flipH="1">
              <a:off x="1003" y="3304"/>
              <a:ext cx="5" cy="6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5" name="Group 68"/>
          <p:cNvGrpSpPr>
            <a:grpSpLocks/>
          </p:cNvGrpSpPr>
          <p:nvPr/>
        </p:nvGrpSpPr>
        <p:grpSpPr bwMode="auto">
          <a:xfrm>
            <a:off x="5372100" y="2065338"/>
            <a:ext cx="1614488" cy="1390650"/>
            <a:chOff x="4033" y="329"/>
            <a:chExt cx="1460" cy="1258"/>
          </a:xfrm>
        </p:grpSpPr>
        <p:sp>
          <p:nvSpPr>
            <p:cNvPr id="13390" name="Freeform 69"/>
            <p:cNvSpPr>
              <a:spLocks/>
            </p:cNvSpPr>
            <p:nvPr/>
          </p:nvSpPr>
          <p:spPr bwMode="auto">
            <a:xfrm rot="-330181">
              <a:off x="4049" y="329"/>
              <a:ext cx="1444" cy="1258"/>
            </a:xfrm>
            <a:custGeom>
              <a:avLst/>
              <a:gdLst>
                <a:gd name="T0" fmla="*/ 1150 w 718"/>
                <a:gd name="T1" fmla="*/ 1258 h 626"/>
                <a:gd name="T2" fmla="*/ 965 w 718"/>
                <a:gd name="T3" fmla="*/ 1222 h 626"/>
                <a:gd name="T4" fmla="*/ 704 w 718"/>
                <a:gd name="T5" fmla="*/ 1061 h 626"/>
                <a:gd name="T6" fmla="*/ 370 w 718"/>
                <a:gd name="T7" fmla="*/ 1202 h 626"/>
                <a:gd name="T8" fmla="*/ 189 w 718"/>
                <a:gd name="T9" fmla="*/ 1166 h 626"/>
                <a:gd name="T10" fmla="*/ 294 w 718"/>
                <a:gd name="T11" fmla="*/ 740 h 626"/>
                <a:gd name="T12" fmla="*/ 0 w 718"/>
                <a:gd name="T13" fmla="*/ 410 h 626"/>
                <a:gd name="T14" fmla="*/ 438 w 718"/>
                <a:gd name="T15" fmla="*/ 378 h 626"/>
                <a:gd name="T16" fmla="*/ 660 w 718"/>
                <a:gd name="T17" fmla="*/ 0 h 626"/>
                <a:gd name="T18" fmla="*/ 845 w 718"/>
                <a:gd name="T19" fmla="*/ 32 h 626"/>
                <a:gd name="T20" fmla="*/ 1014 w 718"/>
                <a:gd name="T21" fmla="*/ 442 h 626"/>
                <a:gd name="T22" fmla="*/ 1444 w 718"/>
                <a:gd name="T23" fmla="*/ 539 h 626"/>
                <a:gd name="T24" fmla="*/ 1106 w 718"/>
                <a:gd name="T25" fmla="*/ 820 h 626"/>
                <a:gd name="T26" fmla="*/ 1150 w 718"/>
                <a:gd name="T27" fmla="*/ 1258 h 626"/>
                <a:gd name="T28" fmla="*/ 776 w 718"/>
                <a:gd name="T29" fmla="*/ 1029 h 626"/>
                <a:gd name="T30" fmla="*/ 370 w 718"/>
                <a:gd name="T31" fmla="*/ 1202 h 626"/>
                <a:gd name="T32" fmla="*/ 475 w 718"/>
                <a:gd name="T33" fmla="*/ 776 h 626"/>
                <a:gd name="T34" fmla="*/ 185 w 718"/>
                <a:gd name="T35" fmla="*/ 446 h 626"/>
                <a:gd name="T36" fmla="*/ 623 w 718"/>
                <a:gd name="T37" fmla="*/ 414 h 626"/>
                <a:gd name="T38" fmla="*/ 845 w 718"/>
                <a:gd name="T39" fmla="*/ 36 h 626"/>
                <a:gd name="T40" fmla="*/ 1014 w 718"/>
                <a:gd name="T41" fmla="*/ 442 h 626"/>
                <a:gd name="T42" fmla="*/ 1444 w 718"/>
                <a:gd name="T43" fmla="*/ 539 h 626"/>
                <a:gd name="T44" fmla="*/ 1106 w 718"/>
                <a:gd name="T45" fmla="*/ 820 h 626"/>
                <a:gd name="T46" fmla="*/ 1150 w 718"/>
                <a:gd name="T47" fmla="*/ 1258 h 62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18" h="626">
                  <a:moveTo>
                    <a:pt x="572" y="626"/>
                  </a:moveTo>
                  <a:lnTo>
                    <a:pt x="480" y="608"/>
                  </a:lnTo>
                  <a:lnTo>
                    <a:pt x="350" y="528"/>
                  </a:lnTo>
                  <a:lnTo>
                    <a:pt x="184" y="598"/>
                  </a:lnTo>
                  <a:lnTo>
                    <a:pt x="94" y="580"/>
                  </a:lnTo>
                  <a:lnTo>
                    <a:pt x="146" y="368"/>
                  </a:lnTo>
                  <a:lnTo>
                    <a:pt x="0" y="204"/>
                  </a:lnTo>
                  <a:lnTo>
                    <a:pt x="218" y="188"/>
                  </a:lnTo>
                  <a:lnTo>
                    <a:pt x="328" y="0"/>
                  </a:lnTo>
                  <a:lnTo>
                    <a:pt x="420" y="16"/>
                  </a:lnTo>
                  <a:lnTo>
                    <a:pt x="504" y="220"/>
                  </a:lnTo>
                  <a:lnTo>
                    <a:pt x="718" y="268"/>
                  </a:lnTo>
                  <a:lnTo>
                    <a:pt x="550" y="408"/>
                  </a:lnTo>
                  <a:lnTo>
                    <a:pt x="572" y="626"/>
                  </a:lnTo>
                  <a:lnTo>
                    <a:pt x="386" y="512"/>
                  </a:lnTo>
                  <a:lnTo>
                    <a:pt x="184" y="598"/>
                  </a:lnTo>
                  <a:lnTo>
                    <a:pt x="236" y="386"/>
                  </a:lnTo>
                  <a:lnTo>
                    <a:pt x="92" y="222"/>
                  </a:lnTo>
                  <a:lnTo>
                    <a:pt x="310" y="206"/>
                  </a:lnTo>
                  <a:lnTo>
                    <a:pt x="420" y="18"/>
                  </a:lnTo>
                  <a:lnTo>
                    <a:pt x="504" y="220"/>
                  </a:lnTo>
                  <a:lnTo>
                    <a:pt x="718" y="268"/>
                  </a:lnTo>
                  <a:lnTo>
                    <a:pt x="550" y="408"/>
                  </a:lnTo>
                  <a:lnTo>
                    <a:pt x="572" y="62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tx2"/>
                      </a:gs>
                      <a:gs pos="100000">
                        <a:schemeClr val="accent2"/>
                      </a:gs>
                    </a:gsLst>
                    <a:path path="rect">
                      <a:fillToRect l="100000" t="100000"/>
                    </a:path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1" name="Line 70"/>
            <p:cNvSpPr>
              <a:spLocks noChangeShapeType="1"/>
            </p:cNvSpPr>
            <p:nvPr/>
          </p:nvSpPr>
          <p:spPr bwMode="auto">
            <a:xfrm rot="-330181">
              <a:off x="4466" y="726"/>
              <a:ext cx="185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2" name="Line 71"/>
            <p:cNvSpPr>
              <a:spLocks noChangeShapeType="1"/>
            </p:cNvSpPr>
            <p:nvPr/>
          </p:nvSpPr>
          <p:spPr bwMode="auto">
            <a:xfrm rot="-330181">
              <a:off x="4033" y="800"/>
              <a:ext cx="185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3" name="Line 72"/>
            <p:cNvSpPr>
              <a:spLocks noChangeShapeType="1"/>
            </p:cNvSpPr>
            <p:nvPr/>
          </p:nvSpPr>
          <p:spPr bwMode="auto">
            <a:xfrm rot="-330181">
              <a:off x="4353" y="1103"/>
              <a:ext cx="185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4" name="Freeform 73"/>
            <p:cNvSpPr>
              <a:spLocks/>
            </p:cNvSpPr>
            <p:nvPr/>
          </p:nvSpPr>
          <p:spPr bwMode="auto">
            <a:xfrm>
              <a:off x="4218" y="355"/>
              <a:ext cx="1267" cy="1210"/>
            </a:xfrm>
            <a:custGeom>
              <a:avLst/>
              <a:gdLst>
                <a:gd name="T0" fmla="*/ 1040 w 3766"/>
                <a:gd name="T1" fmla="*/ 1187 h 3595"/>
                <a:gd name="T2" fmla="*/ 647 w 3766"/>
                <a:gd name="T3" fmla="*/ 998 h 3595"/>
                <a:gd name="T4" fmla="*/ 258 w 3766"/>
                <a:gd name="T5" fmla="*/ 1210 h 3595"/>
                <a:gd name="T6" fmla="*/ 321 w 3766"/>
                <a:gd name="T7" fmla="*/ 773 h 3595"/>
                <a:gd name="T8" fmla="*/ 0 w 3766"/>
                <a:gd name="T9" fmla="*/ 471 h 3595"/>
                <a:gd name="T10" fmla="*/ 435 w 3766"/>
                <a:gd name="T11" fmla="*/ 396 h 3595"/>
                <a:gd name="T12" fmla="*/ 617 w 3766"/>
                <a:gd name="T13" fmla="*/ 0 h 3595"/>
                <a:gd name="T14" fmla="*/ 828 w 3766"/>
                <a:gd name="T15" fmla="*/ 387 h 3595"/>
                <a:gd name="T16" fmla="*/ 1267 w 3766"/>
                <a:gd name="T17" fmla="*/ 442 h 3595"/>
                <a:gd name="T18" fmla="*/ 956 w 3766"/>
                <a:gd name="T19" fmla="*/ 757 h 3595"/>
                <a:gd name="T20" fmla="*/ 1040 w 3766"/>
                <a:gd name="T21" fmla="*/ 1187 h 359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66" h="3595">
                  <a:moveTo>
                    <a:pt x="3092" y="3527"/>
                  </a:moveTo>
                  <a:lnTo>
                    <a:pt x="1922" y="2964"/>
                  </a:lnTo>
                  <a:lnTo>
                    <a:pt x="766" y="3595"/>
                  </a:lnTo>
                  <a:lnTo>
                    <a:pt x="954" y="2297"/>
                  </a:lnTo>
                  <a:lnTo>
                    <a:pt x="0" y="1399"/>
                  </a:lnTo>
                  <a:lnTo>
                    <a:pt x="1292" y="1178"/>
                  </a:lnTo>
                  <a:lnTo>
                    <a:pt x="1835" y="0"/>
                  </a:lnTo>
                  <a:lnTo>
                    <a:pt x="2460" y="1150"/>
                  </a:lnTo>
                  <a:lnTo>
                    <a:pt x="3766" y="1314"/>
                  </a:lnTo>
                  <a:lnTo>
                    <a:pt x="2843" y="2248"/>
                  </a:lnTo>
                  <a:lnTo>
                    <a:pt x="3092" y="3527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path path="rect">
                      <a:fillToRect l="50000" t="50000" r="50000" b="50000"/>
                    </a:path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6" name="Group 74"/>
          <p:cNvGrpSpPr>
            <a:grpSpLocks/>
          </p:cNvGrpSpPr>
          <p:nvPr/>
        </p:nvGrpSpPr>
        <p:grpSpPr bwMode="auto">
          <a:xfrm>
            <a:off x="3995738" y="5381625"/>
            <a:ext cx="1298575" cy="1219200"/>
            <a:chOff x="1391" y="1356"/>
            <a:chExt cx="1032" cy="969"/>
          </a:xfrm>
        </p:grpSpPr>
        <p:sp>
          <p:nvSpPr>
            <p:cNvPr id="13371" name="Freeform 75"/>
            <p:cNvSpPr>
              <a:spLocks/>
            </p:cNvSpPr>
            <p:nvPr/>
          </p:nvSpPr>
          <p:spPr bwMode="auto">
            <a:xfrm>
              <a:off x="1391" y="1356"/>
              <a:ext cx="1032" cy="969"/>
            </a:xfrm>
            <a:custGeom>
              <a:avLst/>
              <a:gdLst>
                <a:gd name="T0" fmla="*/ 920 w 1032"/>
                <a:gd name="T1" fmla="*/ 651 h 969"/>
                <a:gd name="T2" fmla="*/ 920 w 1032"/>
                <a:gd name="T3" fmla="*/ 611 h 969"/>
                <a:gd name="T4" fmla="*/ 1032 w 1032"/>
                <a:gd name="T5" fmla="*/ 609 h 969"/>
                <a:gd name="T6" fmla="*/ 1030 w 1032"/>
                <a:gd name="T7" fmla="*/ 374 h 969"/>
                <a:gd name="T8" fmla="*/ 978 w 1032"/>
                <a:gd name="T9" fmla="*/ 346 h 969"/>
                <a:gd name="T10" fmla="*/ 920 w 1032"/>
                <a:gd name="T11" fmla="*/ 346 h 969"/>
                <a:gd name="T12" fmla="*/ 900 w 1032"/>
                <a:gd name="T13" fmla="*/ 328 h 969"/>
                <a:gd name="T14" fmla="*/ 988 w 1032"/>
                <a:gd name="T15" fmla="*/ 238 h 969"/>
                <a:gd name="T16" fmla="*/ 810 w 1032"/>
                <a:gd name="T17" fmla="*/ 62 h 969"/>
                <a:gd name="T18" fmla="*/ 760 w 1032"/>
                <a:gd name="T19" fmla="*/ 40 h 969"/>
                <a:gd name="T20" fmla="*/ 688 w 1032"/>
                <a:gd name="T21" fmla="*/ 110 h 969"/>
                <a:gd name="T22" fmla="*/ 672 w 1032"/>
                <a:gd name="T23" fmla="*/ 110 h 969"/>
                <a:gd name="T24" fmla="*/ 672 w 1032"/>
                <a:gd name="T25" fmla="*/ 22 h 969"/>
                <a:gd name="T26" fmla="*/ 620 w 1032"/>
                <a:gd name="T27" fmla="*/ 0 h 969"/>
                <a:gd name="T28" fmla="*/ 378 w 1032"/>
                <a:gd name="T29" fmla="*/ 2 h 969"/>
                <a:gd name="T30" fmla="*/ 378 w 1032"/>
                <a:gd name="T31" fmla="*/ 108 h 969"/>
                <a:gd name="T32" fmla="*/ 346 w 1032"/>
                <a:gd name="T33" fmla="*/ 108 h 969"/>
                <a:gd name="T34" fmla="*/ 336 w 1032"/>
                <a:gd name="T35" fmla="*/ 118 h 969"/>
                <a:gd name="T36" fmla="*/ 282 w 1032"/>
                <a:gd name="T37" fmla="*/ 66 h 969"/>
                <a:gd name="T38" fmla="*/ 230 w 1032"/>
                <a:gd name="T39" fmla="*/ 44 h 969"/>
                <a:gd name="T40" fmla="*/ 64 w 1032"/>
                <a:gd name="T41" fmla="*/ 210 h 969"/>
                <a:gd name="T42" fmla="*/ 154 w 1032"/>
                <a:gd name="T43" fmla="*/ 300 h 969"/>
                <a:gd name="T44" fmla="*/ 128 w 1032"/>
                <a:gd name="T45" fmla="*/ 324 h 969"/>
                <a:gd name="T46" fmla="*/ 128 w 1032"/>
                <a:gd name="T47" fmla="*/ 352 h 969"/>
                <a:gd name="T48" fmla="*/ 0 w 1032"/>
                <a:gd name="T49" fmla="*/ 352 h 969"/>
                <a:gd name="T50" fmla="*/ 0 w 1032"/>
                <a:gd name="T51" fmla="*/ 599 h 969"/>
                <a:gd name="T52" fmla="*/ 52 w 1032"/>
                <a:gd name="T53" fmla="*/ 621 h 969"/>
                <a:gd name="T54" fmla="*/ 148 w 1032"/>
                <a:gd name="T55" fmla="*/ 619 h 969"/>
                <a:gd name="T56" fmla="*/ 148 w 1032"/>
                <a:gd name="T57" fmla="*/ 649 h 969"/>
                <a:gd name="T58" fmla="*/ 158 w 1032"/>
                <a:gd name="T59" fmla="*/ 661 h 969"/>
                <a:gd name="T60" fmla="*/ 74 w 1032"/>
                <a:gd name="T61" fmla="*/ 743 h 969"/>
                <a:gd name="T62" fmla="*/ 238 w 1032"/>
                <a:gd name="T63" fmla="*/ 905 h 969"/>
                <a:gd name="T64" fmla="*/ 290 w 1032"/>
                <a:gd name="T65" fmla="*/ 927 h 969"/>
                <a:gd name="T66" fmla="*/ 354 w 1032"/>
                <a:gd name="T67" fmla="*/ 863 h 969"/>
                <a:gd name="T68" fmla="*/ 374 w 1032"/>
                <a:gd name="T69" fmla="*/ 879 h 969"/>
                <a:gd name="T70" fmla="*/ 374 w 1032"/>
                <a:gd name="T71" fmla="*/ 945 h 969"/>
                <a:gd name="T72" fmla="*/ 426 w 1032"/>
                <a:gd name="T73" fmla="*/ 967 h 969"/>
                <a:gd name="T74" fmla="*/ 672 w 1032"/>
                <a:gd name="T75" fmla="*/ 969 h 969"/>
                <a:gd name="T76" fmla="*/ 670 w 1032"/>
                <a:gd name="T77" fmla="*/ 869 h 969"/>
                <a:gd name="T78" fmla="*/ 704 w 1032"/>
                <a:gd name="T79" fmla="*/ 869 h 969"/>
                <a:gd name="T80" fmla="*/ 712 w 1032"/>
                <a:gd name="T81" fmla="*/ 861 h 969"/>
                <a:gd name="T82" fmla="*/ 756 w 1032"/>
                <a:gd name="T83" fmla="*/ 907 h 969"/>
                <a:gd name="T84" fmla="*/ 808 w 1032"/>
                <a:gd name="T85" fmla="*/ 929 h 969"/>
                <a:gd name="T86" fmla="*/ 982 w 1032"/>
                <a:gd name="T87" fmla="*/ 757 h 969"/>
                <a:gd name="T88" fmla="*/ 898 w 1032"/>
                <a:gd name="T89" fmla="*/ 673 h 969"/>
                <a:gd name="T90" fmla="*/ 920 w 1032"/>
                <a:gd name="T91" fmla="*/ 651 h 9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32" h="969">
                  <a:moveTo>
                    <a:pt x="920" y="651"/>
                  </a:moveTo>
                  <a:lnTo>
                    <a:pt x="920" y="611"/>
                  </a:lnTo>
                  <a:lnTo>
                    <a:pt x="1032" y="609"/>
                  </a:lnTo>
                  <a:lnTo>
                    <a:pt x="1030" y="374"/>
                  </a:lnTo>
                  <a:lnTo>
                    <a:pt x="978" y="346"/>
                  </a:lnTo>
                  <a:lnTo>
                    <a:pt x="920" y="346"/>
                  </a:lnTo>
                  <a:lnTo>
                    <a:pt x="900" y="328"/>
                  </a:lnTo>
                  <a:lnTo>
                    <a:pt x="988" y="238"/>
                  </a:lnTo>
                  <a:lnTo>
                    <a:pt x="810" y="62"/>
                  </a:lnTo>
                  <a:lnTo>
                    <a:pt x="760" y="40"/>
                  </a:lnTo>
                  <a:lnTo>
                    <a:pt x="688" y="110"/>
                  </a:lnTo>
                  <a:lnTo>
                    <a:pt x="672" y="110"/>
                  </a:lnTo>
                  <a:lnTo>
                    <a:pt x="672" y="22"/>
                  </a:lnTo>
                  <a:lnTo>
                    <a:pt x="620" y="0"/>
                  </a:lnTo>
                  <a:lnTo>
                    <a:pt x="378" y="2"/>
                  </a:lnTo>
                  <a:lnTo>
                    <a:pt x="378" y="108"/>
                  </a:lnTo>
                  <a:lnTo>
                    <a:pt x="346" y="108"/>
                  </a:lnTo>
                  <a:lnTo>
                    <a:pt x="336" y="118"/>
                  </a:lnTo>
                  <a:lnTo>
                    <a:pt x="282" y="66"/>
                  </a:lnTo>
                  <a:lnTo>
                    <a:pt x="230" y="44"/>
                  </a:lnTo>
                  <a:lnTo>
                    <a:pt x="64" y="210"/>
                  </a:lnTo>
                  <a:lnTo>
                    <a:pt x="154" y="300"/>
                  </a:lnTo>
                  <a:lnTo>
                    <a:pt x="128" y="324"/>
                  </a:lnTo>
                  <a:lnTo>
                    <a:pt x="128" y="352"/>
                  </a:lnTo>
                  <a:lnTo>
                    <a:pt x="0" y="352"/>
                  </a:lnTo>
                  <a:lnTo>
                    <a:pt x="0" y="599"/>
                  </a:lnTo>
                  <a:lnTo>
                    <a:pt x="52" y="621"/>
                  </a:lnTo>
                  <a:lnTo>
                    <a:pt x="148" y="619"/>
                  </a:lnTo>
                  <a:lnTo>
                    <a:pt x="148" y="649"/>
                  </a:lnTo>
                  <a:lnTo>
                    <a:pt x="158" y="661"/>
                  </a:lnTo>
                  <a:lnTo>
                    <a:pt x="74" y="743"/>
                  </a:lnTo>
                  <a:lnTo>
                    <a:pt x="238" y="905"/>
                  </a:lnTo>
                  <a:lnTo>
                    <a:pt x="290" y="927"/>
                  </a:lnTo>
                  <a:lnTo>
                    <a:pt x="354" y="863"/>
                  </a:lnTo>
                  <a:lnTo>
                    <a:pt x="374" y="879"/>
                  </a:lnTo>
                  <a:lnTo>
                    <a:pt x="374" y="945"/>
                  </a:lnTo>
                  <a:lnTo>
                    <a:pt x="426" y="967"/>
                  </a:lnTo>
                  <a:lnTo>
                    <a:pt x="672" y="969"/>
                  </a:lnTo>
                  <a:lnTo>
                    <a:pt x="670" y="869"/>
                  </a:lnTo>
                  <a:lnTo>
                    <a:pt x="704" y="869"/>
                  </a:lnTo>
                  <a:lnTo>
                    <a:pt x="712" y="861"/>
                  </a:lnTo>
                  <a:lnTo>
                    <a:pt x="756" y="907"/>
                  </a:lnTo>
                  <a:lnTo>
                    <a:pt x="808" y="929"/>
                  </a:lnTo>
                  <a:lnTo>
                    <a:pt x="982" y="757"/>
                  </a:lnTo>
                  <a:lnTo>
                    <a:pt x="898" y="673"/>
                  </a:lnTo>
                  <a:lnTo>
                    <a:pt x="920" y="65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2" name="Freeform 76"/>
            <p:cNvSpPr>
              <a:spLocks/>
            </p:cNvSpPr>
            <p:nvPr/>
          </p:nvSpPr>
          <p:spPr bwMode="auto">
            <a:xfrm>
              <a:off x="1441" y="1376"/>
              <a:ext cx="980" cy="947"/>
            </a:xfrm>
            <a:custGeom>
              <a:avLst/>
              <a:gdLst>
                <a:gd name="T0" fmla="*/ 868 w 980"/>
                <a:gd name="T1" fmla="*/ 629 h 947"/>
                <a:gd name="T2" fmla="*/ 868 w 980"/>
                <a:gd name="T3" fmla="*/ 589 h 947"/>
                <a:gd name="T4" fmla="*/ 980 w 980"/>
                <a:gd name="T5" fmla="*/ 587 h 947"/>
                <a:gd name="T6" fmla="*/ 978 w 980"/>
                <a:gd name="T7" fmla="*/ 352 h 947"/>
                <a:gd name="T8" fmla="*/ 868 w 980"/>
                <a:gd name="T9" fmla="*/ 352 h 947"/>
                <a:gd name="T10" fmla="*/ 868 w 980"/>
                <a:gd name="T11" fmla="*/ 324 h 947"/>
                <a:gd name="T12" fmla="*/ 848 w 980"/>
                <a:gd name="T13" fmla="*/ 306 h 947"/>
                <a:gd name="T14" fmla="*/ 936 w 980"/>
                <a:gd name="T15" fmla="*/ 216 h 947"/>
                <a:gd name="T16" fmla="*/ 758 w 980"/>
                <a:gd name="T17" fmla="*/ 40 h 947"/>
                <a:gd name="T18" fmla="*/ 672 w 980"/>
                <a:gd name="T19" fmla="*/ 128 h 947"/>
                <a:gd name="T20" fmla="*/ 652 w 980"/>
                <a:gd name="T21" fmla="*/ 108 h 947"/>
                <a:gd name="T22" fmla="*/ 620 w 980"/>
                <a:gd name="T23" fmla="*/ 108 h 947"/>
                <a:gd name="T24" fmla="*/ 620 w 980"/>
                <a:gd name="T25" fmla="*/ 0 h 947"/>
                <a:gd name="T26" fmla="*/ 378 w 980"/>
                <a:gd name="T27" fmla="*/ 2 h 947"/>
                <a:gd name="T28" fmla="*/ 378 w 980"/>
                <a:gd name="T29" fmla="*/ 108 h 947"/>
                <a:gd name="T30" fmla="*/ 344 w 980"/>
                <a:gd name="T31" fmla="*/ 108 h 947"/>
                <a:gd name="T32" fmla="*/ 320 w 980"/>
                <a:gd name="T33" fmla="*/ 132 h 947"/>
                <a:gd name="T34" fmla="*/ 230 w 980"/>
                <a:gd name="T35" fmla="*/ 44 h 947"/>
                <a:gd name="T36" fmla="*/ 64 w 980"/>
                <a:gd name="T37" fmla="*/ 210 h 947"/>
                <a:gd name="T38" fmla="*/ 152 w 980"/>
                <a:gd name="T39" fmla="*/ 300 h 947"/>
                <a:gd name="T40" fmla="*/ 128 w 980"/>
                <a:gd name="T41" fmla="*/ 324 h 947"/>
                <a:gd name="T42" fmla="*/ 128 w 980"/>
                <a:gd name="T43" fmla="*/ 352 h 947"/>
                <a:gd name="T44" fmla="*/ 0 w 980"/>
                <a:gd name="T45" fmla="*/ 352 h 947"/>
                <a:gd name="T46" fmla="*/ 0 w 980"/>
                <a:gd name="T47" fmla="*/ 599 h 947"/>
                <a:gd name="T48" fmla="*/ 128 w 980"/>
                <a:gd name="T49" fmla="*/ 597 h 947"/>
                <a:gd name="T50" fmla="*/ 128 w 980"/>
                <a:gd name="T51" fmla="*/ 629 h 947"/>
                <a:gd name="T52" fmla="*/ 148 w 980"/>
                <a:gd name="T53" fmla="*/ 649 h 947"/>
                <a:gd name="T54" fmla="*/ 64 w 980"/>
                <a:gd name="T55" fmla="*/ 733 h 947"/>
                <a:gd name="T56" fmla="*/ 238 w 980"/>
                <a:gd name="T57" fmla="*/ 905 h 947"/>
                <a:gd name="T58" fmla="*/ 320 w 980"/>
                <a:gd name="T59" fmla="*/ 821 h 947"/>
                <a:gd name="T60" fmla="*/ 344 w 980"/>
                <a:gd name="T61" fmla="*/ 847 h 947"/>
                <a:gd name="T62" fmla="*/ 376 w 980"/>
                <a:gd name="T63" fmla="*/ 847 h 947"/>
                <a:gd name="T64" fmla="*/ 374 w 980"/>
                <a:gd name="T65" fmla="*/ 945 h 947"/>
                <a:gd name="T66" fmla="*/ 620 w 980"/>
                <a:gd name="T67" fmla="*/ 947 h 947"/>
                <a:gd name="T68" fmla="*/ 618 w 980"/>
                <a:gd name="T69" fmla="*/ 847 h 947"/>
                <a:gd name="T70" fmla="*/ 652 w 980"/>
                <a:gd name="T71" fmla="*/ 847 h 947"/>
                <a:gd name="T72" fmla="*/ 674 w 980"/>
                <a:gd name="T73" fmla="*/ 823 h 947"/>
                <a:gd name="T74" fmla="*/ 756 w 980"/>
                <a:gd name="T75" fmla="*/ 907 h 947"/>
                <a:gd name="T76" fmla="*/ 930 w 980"/>
                <a:gd name="T77" fmla="*/ 735 h 947"/>
                <a:gd name="T78" fmla="*/ 846 w 980"/>
                <a:gd name="T79" fmla="*/ 651 h 947"/>
                <a:gd name="T80" fmla="*/ 868 w 980"/>
                <a:gd name="T81" fmla="*/ 629 h 94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80" h="947">
                  <a:moveTo>
                    <a:pt x="868" y="629"/>
                  </a:moveTo>
                  <a:lnTo>
                    <a:pt x="868" y="589"/>
                  </a:lnTo>
                  <a:lnTo>
                    <a:pt x="980" y="587"/>
                  </a:lnTo>
                  <a:lnTo>
                    <a:pt x="978" y="352"/>
                  </a:lnTo>
                  <a:lnTo>
                    <a:pt x="868" y="352"/>
                  </a:lnTo>
                  <a:lnTo>
                    <a:pt x="868" y="324"/>
                  </a:lnTo>
                  <a:lnTo>
                    <a:pt x="848" y="306"/>
                  </a:lnTo>
                  <a:lnTo>
                    <a:pt x="936" y="216"/>
                  </a:lnTo>
                  <a:lnTo>
                    <a:pt x="758" y="40"/>
                  </a:lnTo>
                  <a:lnTo>
                    <a:pt x="672" y="128"/>
                  </a:lnTo>
                  <a:lnTo>
                    <a:pt x="652" y="108"/>
                  </a:lnTo>
                  <a:lnTo>
                    <a:pt x="620" y="108"/>
                  </a:lnTo>
                  <a:lnTo>
                    <a:pt x="620" y="0"/>
                  </a:lnTo>
                  <a:lnTo>
                    <a:pt x="378" y="2"/>
                  </a:lnTo>
                  <a:lnTo>
                    <a:pt x="378" y="108"/>
                  </a:lnTo>
                  <a:lnTo>
                    <a:pt x="344" y="108"/>
                  </a:lnTo>
                  <a:lnTo>
                    <a:pt x="320" y="132"/>
                  </a:lnTo>
                  <a:lnTo>
                    <a:pt x="230" y="44"/>
                  </a:lnTo>
                  <a:lnTo>
                    <a:pt x="64" y="210"/>
                  </a:lnTo>
                  <a:lnTo>
                    <a:pt x="152" y="300"/>
                  </a:lnTo>
                  <a:lnTo>
                    <a:pt x="128" y="324"/>
                  </a:lnTo>
                  <a:lnTo>
                    <a:pt x="128" y="352"/>
                  </a:lnTo>
                  <a:lnTo>
                    <a:pt x="0" y="352"/>
                  </a:lnTo>
                  <a:lnTo>
                    <a:pt x="0" y="599"/>
                  </a:lnTo>
                  <a:lnTo>
                    <a:pt x="128" y="597"/>
                  </a:lnTo>
                  <a:lnTo>
                    <a:pt x="128" y="629"/>
                  </a:lnTo>
                  <a:lnTo>
                    <a:pt x="148" y="649"/>
                  </a:lnTo>
                  <a:lnTo>
                    <a:pt x="64" y="733"/>
                  </a:lnTo>
                  <a:lnTo>
                    <a:pt x="238" y="905"/>
                  </a:lnTo>
                  <a:lnTo>
                    <a:pt x="320" y="821"/>
                  </a:lnTo>
                  <a:lnTo>
                    <a:pt x="344" y="847"/>
                  </a:lnTo>
                  <a:lnTo>
                    <a:pt x="376" y="847"/>
                  </a:lnTo>
                  <a:lnTo>
                    <a:pt x="374" y="945"/>
                  </a:lnTo>
                  <a:lnTo>
                    <a:pt x="620" y="947"/>
                  </a:lnTo>
                  <a:lnTo>
                    <a:pt x="618" y="847"/>
                  </a:lnTo>
                  <a:lnTo>
                    <a:pt x="652" y="847"/>
                  </a:lnTo>
                  <a:lnTo>
                    <a:pt x="674" y="823"/>
                  </a:lnTo>
                  <a:lnTo>
                    <a:pt x="756" y="907"/>
                  </a:lnTo>
                  <a:lnTo>
                    <a:pt x="930" y="735"/>
                  </a:lnTo>
                  <a:lnTo>
                    <a:pt x="846" y="651"/>
                  </a:lnTo>
                  <a:lnTo>
                    <a:pt x="868" y="629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path path="rect">
                      <a:fillToRect l="50000" t="50000" r="50000" b="50000"/>
                    </a:path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3" name="Freeform 77"/>
            <p:cNvSpPr>
              <a:spLocks/>
            </p:cNvSpPr>
            <p:nvPr/>
          </p:nvSpPr>
          <p:spPr bwMode="auto">
            <a:xfrm>
              <a:off x="1730" y="1650"/>
              <a:ext cx="353" cy="382"/>
            </a:xfrm>
            <a:custGeom>
              <a:avLst/>
              <a:gdLst>
                <a:gd name="T0" fmla="*/ 353 w 353"/>
                <a:gd name="T1" fmla="*/ 263 h 382"/>
                <a:gd name="T2" fmla="*/ 235 w 353"/>
                <a:gd name="T3" fmla="*/ 381 h 382"/>
                <a:gd name="T4" fmla="*/ 100 w 353"/>
                <a:gd name="T5" fmla="*/ 382 h 382"/>
                <a:gd name="T6" fmla="*/ 0 w 353"/>
                <a:gd name="T7" fmla="*/ 282 h 382"/>
                <a:gd name="T8" fmla="*/ 0 w 353"/>
                <a:gd name="T9" fmla="*/ 118 h 382"/>
                <a:gd name="T10" fmla="*/ 118 w 353"/>
                <a:gd name="T11" fmla="*/ 0 h 382"/>
                <a:gd name="T12" fmla="*/ 256 w 353"/>
                <a:gd name="T13" fmla="*/ 0 h 382"/>
                <a:gd name="T14" fmla="*/ 353 w 353"/>
                <a:gd name="T15" fmla="*/ 96 h 382"/>
                <a:gd name="T16" fmla="*/ 353 w 353"/>
                <a:gd name="T17" fmla="*/ 263 h 3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3" h="382">
                  <a:moveTo>
                    <a:pt x="353" y="263"/>
                  </a:moveTo>
                  <a:lnTo>
                    <a:pt x="235" y="381"/>
                  </a:lnTo>
                  <a:lnTo>
                    <a:pt x="100" y="382"/>
                  </a:lnTo>
                  <a:lnTo>
                    <a:pt x="0" y="282"/>
                  </a:lnTo>
                  <a:lnTo>
                    <a:pt x="0" y="118"/>
                  </a:lnTo>
                  <a:lnTo>
                    <a:pt x="118" y="0"/>
                  </a:lnTo>
                  <a:lnTo>
                    <a:pt x="256" y="0"/>
                  </a:lnTo>
                  <a:lnTo>
                    <a:pt x="353" y="96"/>
                  </a:lnTo>
                  <a:lnTo>
                    <a:pt x="353" y="26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4" name="Freeform 78"/>
            <p:cNvSpPr>
              <a:spLocks/>
            </p:cNvSpPr>
            <p:nvPr/>
          </p:nvSpPr>
          <p:spPr bwMode="auto">
            <a:xfrm>
              <a:off x="1731" y="1650"/>
              <a:ext cx="404" cy="403"/>
            </a:xfrm>
            <a:custGeom>
              <a:avLst/>
              <a:gdLst>
                <a:gd name="T0" fmla="*/ 404 w 404"/>
                <a:gd name="T1" fmla="*/ 285 h 403"/>
                <a:gd name="T2" fmla="*/ 286 w 404"/>
                <a:gd name="T3" fmla="*/ 403 h 403"/>
                <a:gd name="T4" fmla="*/ 118 w 404"/>
                <a:gd name="T5" fmla="*/ 403 h 403"/>
                <a:gd name="T6" fmla="*/ 0 w 404"/>
                <a:gd name="T7" fmla="*/ 285 h 403"/>
                <a:gd name="T8" fmla="*/ 0 w 404"/>
                <a:gd name="T9" fmla="*/ 118 h 403"/>
                <a:gd name="T10" fmla="*/ 118 w 404"/>
                <a:gd name="T11" fmla="*/ 0 h 403"/>
                <a:gd name="T12" fmla="*/ 286 w 404"/>
                <a:gd name="T13" fmla="*/ 0 h 403"/>
                <a:gd name="T14" fmla="*/ 404 w 404"/>
                <a:gd name="T15" fmla="*/ 118 h 403"/>
                <a:gd name="T16" fmla="*/ 404 w 404"/>
                <a:gd name="T17" fmla="*/ 285 h 4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4" h="403">
                  <a:moveTo>
                    <a:pt x="404" y="285"/>
                  </a:moveTo>
                  <a:lnTo>
                    <a:pt x="286" y="403"/>
                  </a:lnTo>
                  <a:lnTo>
                    <a:pt x="118" y="403"/>
                  </a:lnTo>
                  <a:lnTo>
                    <a:pt x="0" y="285"/>
                  </a:lnTo>
                  <a:lnTo>
                    <a:pt x="0" y="118"/>
                  </a:lnTo>
                  <a:lnTo>
                    <a:pt x="118" y="0"/>
                  </a:lnTo>
                  <a:lnTo>
                    <a:pt x="286" y="0"/>
                  </a:lnTo>
                  <a:lnTo>
                    <a:pt x="404" y="118"/>
                  </a:lnTo>
                  <a:lnTo>
                    <a:pt x="404" y="28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5" name="Line 79"/>
            <p:cNvSpPr>
              <a:spLocks noChangeShapeType="1"/>
            </p:cNvSpPr>
            <p:nvPr/>
          </p:nvSpPr>
          <p:spPr bwMode="auto">
            <a:xfrm>
              <a:off x="1769" y="1358"/>
              <a:ext cx="52" cy="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6" name="Line 80"/>
            <p:cNvSpPr>
              <a:spLocks noChangeShapeType="1"/>
            </p:cNvSpPr>
            <p:nvPr/>
          </p:nvSpPr>
          <p:spPr bwMode="auto">
            <a:xfrm>
              <a:off x="1455" y="1566"/>
              <a:ext cx="52" cy="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7" name="Line 81"/>
            <p:cNvSpPr>
              <a:spLocks noChangeShapeType="1"/>
            </p:cNvSpPr>
            <p:nvPr/>
          </p:nvSpPr>
          <p:spPr bwMode="auto">
            <a:xfrm>
              <a:off x="1737" y="1464"/>
              <a:ext cx="50" cy="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8" name="Line 82"/>
            <p:cNvSpPr>
              <a:spLocks noChangeShapeType="1"/>
            </p:cNvSpPr>
            <p:nvPr/>
          </p:nvSpPr>
          <p:spPr bwMode="auto">
            <a:xfrm>
              <a:off x="1519" y="1680"/>
              <a:ext cx="52" cy="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9" name="Line 83"/>
            <p:cNvSpPr>
              <a:spLocks noChangeShapeType="1"/>
            </p:cNvSpPr>
            <p:nvPr/>
          </p:nvSpPr>
          <p:spPr bwMode="auto">
            <a:xfrm>
              <a:off x="1545" y="1656"/>
              <a:ext cx="50" cy="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0" name="Line 84"/>
            <p:cNvSpPr>
              <a:spLocks noChangeShapeType="1"/>
            </p:cNvSpPr>
            <p:nvPr/>
          </p:nvSpPr>
          <p:spPr bwMode="auto">
            <a:xfrm>
              <a:off x="1519" y="1708"/>
              <a:ext cx="52" cy="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1" name="Line 85"/>
            <p:cNvSpPr>
              <a:spLocks noChangeShapeType="1"/>
            </p:cNvSpPr>
            <p:nvPr/>
          </p:nvSpPr>
          <p:spPr bwMode="auto">
            <a:xfrm>
              <a:off x="1393" y="1710"/>
              <a:ext cx="50" cy="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2" name="Line 86"/>
            <p:cNvSpPr>
              <a:spLocks noChangeShapeType="1"/>
            </p:cNvSpPr>
            <p:nvPr/>
          </p:nvSpPr>
          <p:spPr bwMode="auto">
            <a:xfrm>
              <a:off x="1539" y="2005"/>
              <a:ext cx="32" cy="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3" name="Line 87"/>
            <p:cNvSpPr>
              <a:spLocks noChangeShapeType="1"/>
            </p:cNvSpPr>
            <p:nvPr/>
          </p:nvSpPr>
          <p:spPr bwMode="auto">
            <a:xfrm>
              <a:off x="1549" y="2017"/>
              <a:ext cx="42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4" name="Freeform 88"/>
            <p:cNvSpPr>
              <a:spLocks noChangeArrowheads="1"/>
            </p:cNvSpPr>
            <p:nvPr/>
          </p:nvSpPr>
          <p:spPr bwMode="auto">
            <a:xfrm>
              <a:off x="1465" y="2099"/>
              <a:ext cx="37" cy="9"/>
            </a:xfrm>
            <a:custGeom>
              <a:avLst/>
              <a:gdLst>
                <a:gd name="T0" fmla="*/ 0 w 37"/>
                <a:gd name="T1" fmla="*/ 0 h 9"/>
                <a:gd name="T2" fmla="*/ 37 w 37"/>
                <a:gd name="T3" fmla="*/ 9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" h="9">
                  <a:moveTo>
                    <a:pt x="0" y="0"/>
                  </a:moveTo>
                  <a:lnTo>
                    <a:pt x="37" y="9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5" name="Line 89"/>
            <p:cNvSpPr>
              <a:spLocks noChangeShapeType="1"/>
            </p:cNvSpPr>
            <p:nvPr/>
          </p:nvSpPr>
          <p:spPr bwMode="auto">
            <a:xfrm flipV="1">
              <a:off x="1765" y="2225"/>
              <a:ext cx="22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6" name="Line 90"/>
            <p:cNvSpPr>
              <a:spLocks noChangeShapeType="1"/>
            </p:cNvSpPr>
            <p:nvPr/>
          </p:nvSpPr>
          <p:spPr bwMode="auto">
            <a:xfrm>
              <a:off x="2081" y="1746"/>
              <a:ext cx="54" cy="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7" name="Freeform 91"/>
            <p:cNvSpPr>
              <a:spLocks noChangeArrowheads="1"/>
            </p:cNvSpPr>
            <p:nvPr/>
          </p:nvSpPr>
          <p:spPr bwMode="auto">
            <a:xfrm>
              <a:off x="2083" y="1911"/>
              <a:ext cx="47" cy="21"/>
            </a:xfrm>
            <a:custGeom>
              <a:avLst/>
              <a:gdLst>
                <a:gd name="T0" fmla="*/ 0 w 47"/>
                <a:gd name="T1" fmla="*/ 0 h 21"/>
                <a:gd name="T2" fmla="*/ 47 w 47"/>
                <a:gd name="T3" fmla="*/ 21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7" h="21">
                  <a:moveTo>
                    <a:pt x="0" y="0"/>
                  </a:moveTo>
                  <a:lnTo>
                    <a:pt x="47" y="2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8" name="Line 92"/>
            <p:cNvSpPr>
              <a:spLocks noChangeShapeType="1"/>
            </p:cNvSpPr>
            <p:nvPr/>
          </p:nvSpPr>
          <p:spPr bwMode="auto">
            <a:xfrm>
              <a:off x="1965" y="2029"/>
              <a:ext cx="52" cy="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9" name="Line 93"/>
            <p:cNvSpPr>
              <a:spLocks noChangeShapeType="1"/>
            </p:cNvSpPr>
            <p:nvPr/>
          </p:nvSpPr>
          <p:spPr bwMode="auto">
            <a:xfrm flipH="1" flipV="1">
              <a:off x="2073" y="1468"/>
              <a:ext cx="22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7" name="Group 94"/>
          <p:cNvGrpSpPr>
            <a:grpSpLocks/>
          </p:cNvGrpSpPr>
          <p:nvPr/>
        </p:nvGrpSpPr>
        <p:grpSpPr bwMode="auto">
          <a:xfrm>
            <a:off x="7623175" y="5426075"/>
            <a:ext cx="1143000" cy="1139825"/>
            <a:chOff x="4402" y="725"/>
            <a:chExt cx="805" cy="803"/>
          </a:xfrm>
        </p:grpSpPr>
        <p:sp>
          <p:nvSpPr>
            <p:cNvPr id="13357" name="Freeform 95"/>
            <p:cNvSpPr>
              <a:spLocks/>
            </p:cNvSpPr>
            <p:nvPr/>
          </p:nvSpPr>
          <p:spPr bwMode="auto">
            <a:xfrm>
              <a:off x="4402" y="725"/>
              <a:ext cx="805" cy="803"/>
            </a:xfrm>
            <a:custGeom>
              <a:avLst/>
              <a:gdLst>
                <a:gd name="T0" fmla="*/ 701 w 805"/>
                <a:gd name="T1" fmla="*/ 136 h 803"/>
                <a:gd name="T2" fmla="*/ 669 w 805"/>
                <a:gd name="T3" fmla="*/ 104 h 803"/>
                <a:gd name="T4" fmla="*/ 490 w 805"/>
                <a:gd name="T5" fmla="*/ 0 h 803"/>
                <a:gd name="T6" fmla="*/ 284 w 805"/>
                <a:gd name="T7" fmla="*/ 0 h 803"/>
                <a:gd name="T8" fmla="*/ 104 w 805"/>
                <a:gd name="T9" fmla="*/ 104 h 803"/>
                <a:gd name="T10" fmla="*/ 0 w 805"/>
                <a:gd name="T11" fmla="*/ 282 h 803"/>
                <a:gd name="T12" fmla="*/ 0 w 805"/>
                <a:gd name="T13" fmla="*/ 489 h 803"/>
                <a:gd name="T14" fmla="*/ 104 w 805"/>
                <a:gd name="T15" fmla="*/ 669 h 803"/>
                <a:gd name="T16" fmla="*/ 136 w 805"/>
                <a:gd name="T17" fmla="*/ 701 h 803"/>
                <a:gd name="T18" fmla="*/ 316 w 805"/>
                <a:gd name="T19" fmla="*/ 803 h 803"/>
                <a:gd name="T20" fmla="*/ 528 w 805"/>
                <a:gd name="T21" fmla="*/ 803 h 803"/>
                <a:gd name="T22" fmla="*/ 701 w 805"/>
                <a:gd name="T23" fmla="*/ 699 h 803"/>
                <a:gd name="T24" fmla="*/ 805 w 805"/>
                <a:gd name="T25" fmla="*/ 521 h 803"/>
                <a:gd name="T26" fmla="*/ 805 w 805"/>
                <a:gd name="T27" fmla="*/ 316 h 803"/>
                <a:gd name="T28" fmla="*/ 701 w 805"/>
                <a:gd name="T29" fmla="*/ 136 h 8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05" h="803">
                  <a:moveTo>
                    <a:pt x="701" y="136"/>
                  </a:moveTo>
                  <a:lnTo>
                    <a:pt x="669" y="104"/>
                  </a:lnTo>
                  <a:lnTo>
                    <a:pt x="490" y="0"/>
                  </a:lnTo>
                  <a:lnTo>
                    <a:pt x="284" y="0"/>
                  </a:lnTo>
                  <a:lnTo>
                    <a:pt x="104" y="104"/>
                  </a:lnTo>
                  <a:lnTo>
                    <a:pt x="0" y="282"/>
                  </a:lnTo>
                  <a:lnTo>
                    <a:pt x="0" y="489"/>
                  </a:lnTo>
                  <a:lnTo>
                    <a:pt x="104" y="669"/>
                  </a:lnTo>
                  <a:lnTo>
                    <a:pt x="136" y="701"/>
                  </a:lnTo>
                  <a:lnTo>
                    <a:pt x="316" y="803"/>
                  </a:lnTo>
                  <a:lnTo>
                    <a:pt x="528" y="803"/>
                  </a:lnTo>
                  <a:lnTo>
                    <a:pt x="701" y="699"/>
                  </a:lnTo>
                  <a:lnTo>
                    <a:pt x="805" y="521"/>
                  </a:lnTo>
                  <a:lnTo>
                    <a:pt x="805" y="316"/>
                  </a:lnTo>
                  <a:lnTo>
                    <a:pt x="701" y="13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8" name="Freeform 96"/>
            <p:cNvSpPr>
              <a:spLocks/>
            </p:cNvSpPr>
            <p:nvPr/>
          </p:nvSpPr>
          <p:spPr bwMode="auto">
            <a:xfrm>
              <a:off x="4436" y="757"/>
              <a:ext cx="771" cy="771"/>
            </a:xfrm>
            <a:custGeom>
              <a:avLst/>
              <a:gdLst>
                <a:gd name="T0" fmla="*/ 667 w 771"/>
                <a:gd name="T1" fmla="*/ 104 h 771"/>
                <a:gd name="T2" fmla="*/ 490 w 771"/>
                <a:gd name="T3" fmla="*/ 0 h 771"/>
                <a:gd name="T4" fmla="*/ 282 w 771"/>
                <a:gd name="T5" fmla="*/ 0 h 771"/>
                <a:gd name="T6" fmla="*/ 102 w 771"/>
                <a:gd name="T7" fmla="*/ 104 h 771"/>
                <a:gd name="T8" fmla="*/ 0 w 771"/>
                <a:gd name="T9" fmla="*/ 284 h 771"/>
                <a:gd name="T10" fmla="*/ 0 w 771"/>
                <a:gd name="T11" fmla="*/ 489 h 771"/>
                <a:gd name="T12" fmla="*/ 102 w 771"/>
                <a:gd name="T13" fmla="*/ 669 h 771"/>
                <a:gd name="T14" fmla="*/ 282 w 771"/>
                <a:gd name="T15" fmla="*/ 771 h 771"/>
                <a:gd name="T16" fmla="*/ 490 w 771"/>
                <a:gd name="T17" fmla="*/ 771 h 771"/>
                <a:gd name="T18" fmla="*/ 667 w 771"/>
                <a:gd name="T19" fmla="*/ 669 h 771"/>
                <a:gd name="T20" fmla="*/ 771 w 771"/>
                <a:gd name="T21" fmla="*/ 489 h 771"/>
                <a:gd name="T22" fmla="*/ 771 w 771"/>
                <a:gd name="T23" fmla="*/ 284 h 771"/>
                <a:gd name="T24" fmla="*/ 667 w 771"/>
                <a:gd name="T25" fmla="*/ 104 h 7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71" h="771">
                  <a:moveTo>
                    <a:pt x="667" y="104"/>
                  </a:moveTo>
                  <a:lnTo>
                    <a:pt x="490" y="0"/>
                  </a:lnTo>
                  <a:lnTo>
                    <a:pt x="282" y="0"/>
                  </a:lnTo>
                  <a:lnTo>
                    <a:pt x="102" y="104"/>
                  </a:lnTo>
                  <a:lnTo>
                    <a:pt x="0" y="284"/>
                  </a:lnTo>
                  <a:lnTo>
                    <a:pt x="0" y="489"/>
                  </a:lnTo>
                  <a:lnTo>
                    <a:pt x="102" y="669"/>
                  </a:lnTo>
                  <a:lnTo>
                    <a:pt x="282" y="771"/>
                  </a:lnTo>
                  <a:lnTo>
                    <a:pt x="490" y="771"/>
                  </a:lnTo>
                  <a:lnTo>
                    <a:pt x="667" y="669"/>
                  </a:lnTo>
                  <a:lnTo>
                    <a:pt x="771" y="489"/>
                  </a:lnTo>
                  <a:lnTo>
                    <a:pt x="771" y="284"/>
                  </a:lnTo>
                  <a:lnTo>
                    <a:pt x="667" y="1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path path="rect">
                      <a:fillToRect l="50000" t="50000" r="50000" b="50000"/>
                    </a:path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9" name="Freeform 97"/>
            <p:cNvSpPr>
              <a:spLocks/>
            </p:cNvSpPr>
            <p:nvPr/>
          </p:nvSpPr>
          <p:spPr bwMode="auto">
            <a:xfrm>
              <a:off x="4600" y="921"/>
              <a:ext cx="411" cy="411"/>
            </a:xfrm>
            <a:custGeom>
              <a:avLst/>
              <a:gdLst>
                <a:gd name="T0" fmla="*/ 411 w 411"/>
                <a:gd name="T1" fmla="*/ 249 h 411"/>
                <a:gd name="T2" fmla="*/ 351 w 411"/>
                <a:gd name="T3" fmla="*/ 351 h 411"/>
                <a:gd name="T4" fmla="*/ 248 w 411"/>
                <a:gd name="T5" fmla="*/ 411 h 411"/>
                <a:gd name="T6" fmla="*/ 130 w 411"/>
                <a:gd name="T7" fmla="*/ 411 h 411"/>
                <a:gd name="T8" fmla="*/ 48 w 411"/>
                <a:gd name="T9" fmla="*/ 363 h 411"/>
                <a:gd name="T10" fmla="*/ 0 w 411"/>
                <a:gd name="T11" fmla="*/ 281 h 411"/>
                <a:gd name="T12" fmla="*/ 0 w 411"/>
                <a:gd name="T13" fmla="*/ 164 h 411"/>
                <a:gd name="T14" fmla="*/ 60 w 411"/>
                <a:gd name="T15" fmla="*/ 60 h 411"/>
                <a:gd name="T16" fmla="*/ 162 w 411"/>
                <a:gd name="T17" fmla="*/ 0 h 411"/>
                <a:gd name="T18" fmla="*/ 280 w 411"/>
                <a:gd name="T19" fmla="*/ 0 h 411"/>
                <a:gd name="T20" fmla="*/ 365 w 411"/>
                <a:gd name="T21" fmla="*/ 50 h 411"/>
                <a:gd name="T22" fmla="*/ 411 w 411"/>
                <a:gd name="T23" fmla="*/ 130 h 411"/>
                <a:gd name="T24" fmla="*/ 411 w 411"/>
                <a:gd name="T25" fmla="*/ 249 h 4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1" h="411">
                  <a:moveTo>
                    <a:pt x="411" y="249"/>
                  </a:moveTo>
                  <a:lnTo>
                    <a:pt x="351" y="351"/>
                  </a:lnTo>
                  <a:lnTo>
                    <a:pt x="248" y="411"/>
                  </a:lnTo>
                  <a:lnTo>
                    <a:pt x="130" y="411"/>
                  </a:lnTo>
                  <a:lnTo>
                    <a:pt x="48" y="363"/>
                  </a:lnTo>
                  <a:lnTo>
                    <a:pt x="0" y="281"/>
                  </a:lnTo>
                  <a:lnTo>
                    <a:pt x="0" y="164"/>
                  </a:lnTo>
                  <a:lnTo>
                    <a:pt x="60" y="60"/>
                  </a:lnTo>
                  <a:lnTo>
                    <a:pt x="162" y="0"/>
                  </a:lnTo>
                  <a:lnTo>
                    <a:pt x="280" y="0"/>
                  </a:lnTo>
                  <a:lnTo>
                    <a:pt x="365" y="50"/>
                  </a:lnTo>
                  <a:lnTo>
                    <a:pt x="411" y="130"/>
                  </a:lnTo>
                  <a:lnTo>
                    <a:pt x="411" y="249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0" name="Freeform 98"/>
            <p:cNvSpPr>
              <a:spLocks/>
            </p:cNvSpPr>
            <p:nvPr/>
          </p:nvSpPr>
          <p:spPr bwMode="auto">
            <a:xfrm>
              <a:off x="4600" y="921"/>
              <a:ext cx="443" cy="443"/>
            </a:xfrm>
            <a:custGeom>
              <a:avLst/>
              <a:gdLst>
                <a:gd name="T0" fmla="*/ 443 w 443"/>
                <a:gd name="T1" fmla="*/ 281 h 443"/>
                <a:gd name="T2" fmla="*/ 383 w 443"/>
                <a:gd name="T3" fmla="*/ 383 h 443"/>
                <a:gd name="T4" fmla="*/ 280 w 443"/>
                <a:gd name="T5" fmla="*/ 443 h 443"/>
                <a:gd name="T6" fmla="*/ 162 w 443"/>
                <a:gd name="T7" fmla="*/ 443 h 443"/>
                <a:gd name="T8" fmla="*/ 60 w 443"/>
                <a:gd name="T9" fmla="*/ 383 h 443"/>
                <a:gd name="T10" fmla="*/ 0 w 443"/>
                <a:gd name="T11" fmla="*/ 281 h 443"/>
                <a:gd name="T12" fmla="*/ 0 w 443"/>
                <a:gd name="T13" fmla="*/ 164 h 443"/>
                <a:gd name="T14" fmla="*/ 60 w 443"/>
                <a:gd name="T15" fmla="*/ 60 h 443"/>
                <a:gd name="T16" fmla="*/ 162 w 443"/>
                <a:gd name="T17" fmla="*/ 0 h 443"/>
                <a:gd name="T18" fmla="*/ 280 w 443"/>
                <a:gd name="T19" fmla="*/ 0 h 443"/>
                <a:gd name="T20" fmla="*/ 383 w 443"/>
                <a:gd name="T21" fmla="*/ 60 h 443"/>
                <a:gd name="T22" fmla="*/ 443 w 443"/>
                <a:gd name="T23" fmla="*/ 164 h 443"/>
                <a:gd name="T24" fmla="*/ 443 w 443"/>
                <a:gd name="T25" fmla="*/ 281 h 4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3" h="443">
                  <a:moveTo>
                    <a:pt x="443" y="281"/>
                  </a:moveTo>
                  <a:lnTo>
                    <a:pt x="383" y="383"/>
                  </a:lnTo>
                  <a:lnTo>
                    <a:pt x="280" y="443"/>
                  </a:lnTo>
                  <a:lnTo>
                    <a:pt x="162" y="443"/>
                  </a:lnTo>
                  <a:lnTo>
                    <a:pt x="60" y="383"/>
                  </a:lnTo>
                  <a:lnTo>
                    <a:pt x="0" y="281"/>
                  </a:lnTo>
                  <a:lnTo>
                    <a:pt x="0" y="164"/>
                  </a:lnTo>
                  <a:lnTo>
                    <a:pt x="60" y="60"/>
                  </a:lnTo>
                  <a:lnTo>
                    <a:pt x="162" y="0"/>
                  </a:lnTo>
                  <a:lnTo>
                    <a:pt x="280" y="0"/>
                  </a:lnTo>
                  <a:lnTo>
                    <a:pt x="383" y="60"/>
                  </a:lnTo>
                  <a:lnTo>
                    <a:pt x="443" y="164"/>
                  </a:lnTo>
                  <a:lnTo>
                    <a:pt x="443" y="28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1" name="Line 99"/>
            <p:cNvSpPr>
              <a:spLocks noChangeShapeType="1"/>
            </p:cNvSpPr>
            <p:nvPr/>
          </p:nvSpPr>
          <p:spPr bwMode="auto">
            <a:xfrm>
              <a:off x="4892" y="725"/>
              <a:ext cx="34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2" name="Line 100"/>
            <p:cNvSpPr>
              <a:spLocks noChangeShapeType="1"/>
            </p:cNvSpPr>
            <p:nvPr/>
          </p:nvSpPr>
          <p:spPr bwMode="auto">
            <a:xfrm>
              <a:off x="4686" y="725"/>
              <a:ext cx="32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3" name="Line 101"/>
            <p:cNvSpPr>
              <a:spLocks noChangeShapeType="1"/>
            </p:cNvSpPr>
            <p:nvPr/>
          </p:nvSpPr>
          <p:spPr bwMode="auto">
            <a:xfrm>
              <a:off x="4506" y="829"/>
              <a:ext cx="28" cy="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4" name="Line 102"/>
            <p:cNvSpPr>
              <a:spLocks noChangeShapeType="1"/>
            </p:cNvSpPr>
            <p:nvPr/>
          </p:nvSpPr>
          <p:spPr bwMode="auto">
            <a:xfrm>
              <a:off x="4402" y="1007"/>
              <a:ext cx="34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5" name="Line 103"/>
            <p:cNvSpPr>
              <a:spLocks noChangeShapeType="1"/>
            </p:cNvSpPr>
            <p:nvPr/>
          </p:nvSpPr>
          <p:spPr bwMode="auto">
            <a:xfrm>
              <a:off x="4402" y="1214"/>
              <a:ext cx="34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6" name="Line 104"/>
            <p:cNvSpPr>
              <a:spLocks noChangeShapeType="1"/>
            </p:cNvSpPr>
            <p:nvPr/>
          </p:nvSpPr>
          <p:spPr bwMode="auto">
            <a:xfrm>
              <a:off x="5011" y="1051"/>
              <a:ext cx="32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7" name="Line 105"/>
            <p:cNvSpPr>
              <a:spLocks noChangeShapeType="1"/>
            </p:cNvSpPr>
            <p:nvPr/>
          </p:nvSpPr>
          <p:spPr bwMode="auto">
            <a:xfrm>
              <a:off x="5011" y="1170"/>
              <a:ext cx="30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8" name="Line 106"/>
            <p:cNvSpPr>
              <a:spLocks noChangeShapeType="1"/>
            </p:cNvSpPr>
            <p:nvPr/>
          </p:nvSpPr>
          <p:spPr bwMode="auto">
            <a:xfrm>
              <a:off x="4951" y="1272"/>
              <a:ext cx="32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9" name="Line 107"/>
            <p:cNvSpPr>
              <a:spLocks noChangeShapeType="1"/>
            </p:cNvSpPr>
            <p:nvPr/>
          </p:nvSpPr>
          <p:spPr bwMode="auto">
            <a:xfrm>
              <a:off x="4848" y="1332"/>
              <a:ext cx="32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0" name="Line 108"/>
            <p:cNvSpPr>
              <a:spLocks noChangeShapeType="1"/>
            </p:cNvSpPr>
            <p:nvPr/>
          </p:nvSpPr>
          <p:spPr bwMode="auto">
            <a:xfrm>
              <a:off x="4730" y="1330"/>
              <a:ext cx="32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8" name="Group 109"/>
          <p:cNvGrpSpPr>
            <a:grpSpLocks/>
          </p:cNvGrpSpPr>
          <p:nvPr/>
        </p:nvGrpSpPr>
        <p:grpSpPr bwMode="auto">
          <a:xfrm>
            <a:off x="5830888" y="5378450"/>
            <a:ext cx="1243012" cy="1262063"/>
            <a:chOff x="4394" y="2446"/>
            <a:chExt cx="988" cy="1003"/>
          </a:xfrm>
        </p:grpSpPr>
        <p:sp>
          <p:nvSpPr>
            <p:cNvPr id="13341" name="Freeform 110"/>
            <p:cNvSpPr>
              <a:spLocks/>
            </p:cNvSpPr>
            <p:nvPr/>
          </p:nvSpPr>
          <p:spPr bwMode="auto">
            <a:xfrm>
              <a:off x="4394" y="2446"/>
              <a:ext cx="988" cy="1003"/>
            </a:xfrm>
            <a:custGeom>
              <a:avLst/>
              <a:gdLst>
                <a:gd name="T0" fmla="*/ 896 w 988"/>
                <a:gd name="T1" fmla="*/ 835 h 1003"/>
                <a:gd name="T2" fmla="*/ 988 w 988"/>
                <a:gd name="T3" fmla="*/ 677 h 1003"/>
                <a:gd name="T4" fmla="*/ 922 w 988"/>
                <a:gd name="T5" fmla="*/ 591 h 1003"/>
                <a:gd name="T6" fmla="*/ 908 w 988"/>
                <a:gd name="T7" fmla="*/ 438 h 1003"/>
                <a:gd name="T8" fmla="*/ 978 w 988"/>
                <a:gd name="T9" fmla="*/ 362 h 1003"/>
                <a:gd name="T10" fmla="*/ 882 w 988"/>
                <a:gd name="T11" fmla="*/ 200 h 1003"/>
                <a:gd name="T12" fmla="*/ 832 w 988"/>
                <a:gd name="T13" fmla="*/ 168 h 1003"/>
                <a:gd name="T14" fmla="*/ 728 w 988"/>
                <a:gd name="T15" fmla="*/ 184 h 1003"/>
                <a:gd name="T16" fmla="*/ 648 w 988"/>
                <a:gd name="T17" fmla="*/ 132 h 1003"/>
                <a:gd name="T18" fmla="*/ 616 w 988"/>
                <a:gd name="T19" fmla="*/ 34 h 1003"/>
                <a:gd name="T20" fmla="*/ 564 w 988"/>
                <a:gd name="T21" fmla="*/ 2 h 1003"/>
                <a:gd name="T22" fmla="*/ 378 w 988"/>
                <a:gd name="T23" fmla="*/ 0 h 1003"/>
                <a:gd name="T24" fmla="*/ 338 w 988"/>
                <a:gd name="T25" fmla="*/ 98 h 1003"/>
                <a:gd name="T26" fmla="*/ 200 w 988"/>
                <a:gd name="T27" fmla="*/ 184 h 1003"/>
                <a:gd name="T28" fmla="*/ 98 w 988"/>
                <a:gd name="T29" fmla="*/ 164 h 1003"/>
                <a:gd name="T30" fmla="*/ 4 w 988"/>
                <a:gd name="T31" fmla="*/ 324 h 1003"/>
                <a:gd name="T32" fmla="*/ 68 w 988"/>
                <a:gd name="T33" fmla="*/ 408 h 1003"/>
                <a:gd name="T34" fmla="*/ 70 w 988"/>
                <a:gd name="T35" fmla="*/ 563 h 1003"/>
                <a:gd name="T36" fmla="*/ 0 w 988"/>
                <a:gd name="T37" fmla="*/ 643 h 1003"/>
                <a:gd name="T38" fmla="*/ 94 w 988"/>
                <a:gd name="T39" fmla="*/ 805 h 1003"/>
                <a:gd name="T40" fmla="*/ 144 w 988"/>
                <a:gd name="T41" fmla="*/ 835 h 1003"/>
                <a:gd name="T42" fmla="*/ 248 w 988"/>
                <a:gd name="T43" fmla="*/ 821 h 1003"/>
                <a:gd name="T44" fmla="*/ 346 w 988"/>
                <a:gd name="T45" fmla="*/ 875 h 1003"/>
                <a:gd name="T46" fmla="*/ 380 w 988"/>
                <a:gd name="T47" fmla="*/ 973 h 1003"/>
                <a:gd name="T48" fmla="*/ 430 w 988"/>
                <a:gd name="T49" fmla="*/ 1003 h 1003"/>
                <a:gd name="T50" fmla="*/ 614 w 988"/>
                <a:gd name="T51" fmla="*/ 1003 h 1003"/>
                <a:gd name="T52" fmla="*/ 654 w 988"/>
                <a:gd name="T53" fmla="*/ 903 h 1003"/>
                <a:gd name="T54" fmla="*/ 790 w 988"/>
                <a:gd name="T55" fmla="*/ 817 h 1003"/>
                <a:gd name="T56" fmla="*/ 896 w 988"/>
                <a:gd name="T57" fmla="*/ 835 h 100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988" h="1003">
                  <a:moveTo>
                    <a:pt x="896" y="835"/>
                  </a:moveTo>
                  <a:lnTo>
                    <a:pt x="988" y="677"/>
                  </a:lnTo>
                  <a:lnTo>
                    <a:pt x="922" y="591"/>
                  </a:lnTo>
                  <a:lnTo>
                    <a:pt x="908" y="438"/>
                  </a:lnTo>
                  <a:lnTo>
                    <a:pt x="978" y="362"/>
                  </a:lnTo>
                  <a:lnTo>
                    <a:pt x="882" y="200"/>
                  </a:lnTo>
                  <a:lnTo>
                    <a:pt x="832" y="168"/>
                  </a:lnTo>
                  <a:lnTo>
                    <a:pt x="728" y="184"/>
                  </a:lnTo>
                  <a:lnTo>
                    <a:pt x="648" y="132"/>
                  </a:lnTo>
                  <a:lnTo>
                    <a:pt x="616" y="34"/>
                  </a:lnTo>
                  <a:lnTo>
                    <a:pt x="564" y="2"/>
                  </a:lnTo>
                  <a:lnTo>
                    <a:pt x="378" y="0"/>
                  </a:lnTo>
                  <a:lnTo>
                    <a:pt x="338" y="98"/>
                  </a:lnTo>
                  <a:lnTo>
                    <a:pt x="200" y="184"/>
                  </a:lnTo>
                  <a:lnTo>
                    <a:pt x="98" y="164"/>
                  </a:lnTo>
                  <a:lnTo>
                    <a:pt x="4" y="324"/>
                  </a:lnTo>
                  <a:lnTo>
                    <a:pt x="68" y="408"/>
                  </a:lnTo>
                  <a:lnTo>
                    <a:pt x="70" y="563"/>
                  </a:lnTo>
                  <a:lnTo>
                    <a:pt x="0" y="643"/>
                  </a:lnTo>
                  <a:lnTo>
                    <a:pt x="94" y="805"/>
                  </a:lnTo>
                  <a:lnTo>
                    <a:pt x="144" y="835"/>
                  </a:lnTo>
                  <a:lnTo>
                    <a:pt x="248" y="821"/>
                  </a:lnTo>
                  <a:lnTo>
                    <a:pt x="346" y="875"/>
                  </a:lnTo>
                  <a:lnTo>
                    <a:pt x="380" y="973"/>
                  </a:lnTo>
                  <a:lnTo>
                    <a:pt x="430" y="1003"/>
                  </a:lnTo>
                  <a:lnTo>
                    <a:pt x="614" y="1003"/>
                  </a:lnTo>
                  <a:lnTo>
                    <a:pt x="654" y="903"/>
                  </a:lnTo>
                  <a:lnTo>
                    <a:pt x="790" y="817"/>
                  </a:lnTo>
                  <a:lnTo>
                    <a:pt x="896" y="83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2" name="Freeform 111"/>
            <p:cNvSpPr>
              <a:spLocks/>
            </p:cNvSpPr>
            <p:nvPr/>
          </p:nvSpPr>
          <p:spPr bwMode="auto">
            <a:xfrm>
              <a:off x="4446" y="2476"/>
              <a:ext cx="936" cy="973"/>
            </a:xfrm>
            <a:custGeom>
              <a:avLst/>
              <a:gdLst>
                <a:gd name="T0" fmla="*/ 844 w 936"/>
                <a:gd name="T1" fmla="*/ 805 h 973"/>
                <a:gd name="T2" fmla="*/ 936 w 936"/>
                <a:gd name="T3" fmla="*/ 647 h 973"/>
                <a:gd name="T4" fmla="*/ 870 w 936"/>
                <a:gd name="T5" fmla="*/ 561 h 973"/>
                <a:gd name="T6" fmla="*/ 856 w 936"/>
                <a:gd name="T7" fmla="*/ 408 h 973"/>
                <a:gd name="T8" fmla="*/ 926 w 936"/>
                <a:gd name="T9" fmla="*/ 332 h 973"/>
                <a:gd name="T10" fmla="*/ 830 w 936"/>
                <a:gd name="T11" fmla="*/ 170 h 973"/>
                <a:gd name="T12" fmla="*/ 726 w 936"/>
                <a:gd name="T13" fmla="*/ 184 h 973"/>
                <a:gd name="T14" fmla="*/ 596 w 936"/>
                <a:gd name="T15" fmla="*/ 100 h 973"/>
                <a:gd name="T16" fmla="*/ 562 w 936"/>
                <a:gd name="T17" fmla="*/ 2 h 973"/>
                <a:gd name="T18" fmla="*/ 376 w 936"/>
                <a:gd name="T19" fmla="*/ 0 h 973"/>
                <a:gd name="T20" fmla="*/ 336 w 936"/>
                <a:gd name="T21" fmla="*/ 100 h 973"/>
                <a:gd name="T22" fmla="*/ 198 w 936"/>
                <a:gd name="T23" fmla="*/ 184 h 973"/>
                <a:gd name="T24" fmla="*/ 96 w 936"/>
                <a:gd name="T25" fmla="*/ 164 h 973"/>
                <a:gd name="T26" fmla="*/ 2 w 936"/>
                <a:gd name="T27" fmla="*/ 326 h 973"/>
                <a:gd name="T28" fmla="*/ 66 w 936"/>
                <a:gd name="T29" fmla="*/ 408 h 973"/>
                <a:gd name="T30" fmla="*/ 68 w 936"/>
                <a:gd name="T31" fmla="*/ 565 h 973"/>
                <a:gd name="T32" fmla="*/ 0 w 936"/>
                <a:gd name="T33" fmla="*/ 645 h 973"/>
                <a:gd name="T34" fmla="*/ 92 w 936"/>
                <a:gd name="T35" fmla="*/ 805 h 973"/>
                <a:gd name="T36" fmla="*/ 198 w 936"/>
                <a:gd name="T37" fmla="*/ 791 h 973"/>
                <a:gd name="T38" fmla="*/ 342 w 936"/>
                <a:gd name="T39" fmla="*/ 871 h 973"/>
                <a:gd name="T40" fmla="*/ 378 w 936"/>
                <a:gd name="T41" fmla="*/ 973 h 973"/>
                <a:gd name="T42" fmla="*/ 562 w 936"/>
                <a:gd name="T43" fmla="*/ 973 h 973"/>
                <a:gd name="T44" fmla="*/ 602 w 936"/>
                <a:gd name="T45" fmla="*/ 873 h 973"/>
                <a:gd name="T46" fmla="*/ 738 w 936"/>
                <a:gd name="T47" fmla="*/ 787 h 973"/>
                <a:gd name="T48" fmla="*/ 844 w 936"/>
                <a:gd name="T49" fmla="*/ 805 h 9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36" h="973">
                  <a:moveTo>
                    <a:pt x="844" y="805"/>
                  </a:moveTo>
                  <a:lnTo>
                    <a:pt x="936" y="647"/>
                  </a:lnTo>
                  <a:lnTo>
                    <a:pt x="870" y="561"/>
                  </a:lnTo>
                  <a:lnTo>
                    <a:pt x="856" y="408"/>
                  </a:lnTo>
                  <a:lnTo>
                    <a:pt x="926" y="332"/>
                  </a:lnTo>
                  <a:lnTo>
                    <a:pt x="830" y="170"/>
                  </a:lnTo>
                  <a:lnTo>
                    <a:pt x="726" y="184"/>
                  </a:lnTo>
                  <a:lnTo>
                    <a:pt x="596" y="100"/>
                  </a:lnTo>
                  <a:lnTo>
                    <a:pt x="562" y="2"/>
                  </a:lnTo>
                  <a:lnTo>
                    <a:pt x="376" y="0"/>
                  </a:lnTo>
                  <a:lnTo>
                    <a:pt x="336" y="100"/>
                  </a:lnTo>
                  <a:lnTo>
                    <a:pt x="198" y="184"/>
                  </a:lnTo>
                  <a:lnTo>
                    <a:pt x="96" y="164"/>
                  </a:lnTo>
                  <a:lnTo>
                    <a:pt x="2" y="326"/>
                  </a:lnTo>
                  <a:lnTo>
                    <a:pt x="66" y="408"/>
                  </a:lnTo>
                  <a:lnTo>
                    <a:pt x="68" y="565"/>
                  </a:lnTo>
                  <a:lnTo>
                    <a:pt x="0" y="645"/>
                  </a:lnTo>
                  <a:lnTo>
                    <a:pt x="92" y="805"/>
                  </a:lnTo>
                  <a:lnTo>
                    <a:pt x="198" y="791"/>
                  </a:lnTo>
                  <a:lnTo>
                    <a:pt x="342" y="871"/>
                  </a:lnTo>
                  <a:lnTo>
                    <a:pt x="378" y="973"/>
                  </a:lnTo>
                  <a:lnTo>
                    <a:pt x="562" y="973"/>
                  </a:lnTo>
                  <a:lnTo>
                    <a:pt x="602" y="873"/>
                  </a:lnTo>
                  <a:lnTo>
                    <a:pt x="738" y="787"/>
                  </a:lnTo>
                  <a:lnTo>
                    <a:pt x="844" y="80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path path="rect">
                      <a:fillToRect l="50000" t="50000" r="50000" b="50000"/>
                    </a:path>
                  </a:gra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3" name="Freeform 112"/>
            <p:cNvSpPr>
              <a:spLocks/>
            </p:cNvSpPr>
            <p:nvPr/>
          </p:nvSpPr>
          <p:spPr bwMode="auto">
            <a:xfrm>
              <a:off x="4692" y="2740"/>
              <a:ext cx="394" cy="413"/>
            </a:xfrm>
            <a:custGeom>
              <a:avLst/>
              <a:gdLst>
                <a:gd name="T0" fmla="*/ 232 w 394"/>
                <a:gd name="T1" fmla="*/ 413 h 413"/>
                <a:gd name="T2" fmla="*/ 112 w 394"/>
                <a:gd name="T3" fmla="*/ 413 h 413"/>
                <a:gd name="T4" fmla="*/ 62 w 394"/>
                <a:gd name="T5" fmla="*/ 385 h 413"/>
                <a:gd name="T6" fmla="*/ 0 w 394"/>
                <a:gd name="T7" fmla="*/ 283 h 413"/>
                <a:gd name="T8" fmla="*/ 0 w 394"/>
                <a:gd name="T9" fmla="*/ 161 h 413"/>
                <a:gd name="T10" fmla="*/ 62 w 394"/>
                <a:gd name="T11" fmla="*/ 60 h 413"/>
                <a:gd name="T12" fmla="*/ 168 w 394"/>
                <a:gd name="T13" fmla="*/ 0 h 413"/>
                <a:gd name="T14" fmla="*/ 284 w 394"/>
                <a:gd name="T15" fmla="*/ 4 h 413"/>
                <a:gd name="T16" fmla="*/ 336 w 394"/>
                <a:gd name="T17" fmla="*/ 30 h 413"/>
                <a:gd name="T18" fmla="*/ 394 w 394"/>
                <a:gd name="T19" fmla="*/ 134 h 413"/>
                <a:gd name="T20" fmla="*/ 394 w 394"/>
                <a:gd name="T21" fmla="*/ 251 h 413"/>
                <a:gd name="T22" fmla="*/ 334 w 394"/>
                <a:gd name="T23" fmla="*/ 353 h 413"/>
                <a:gd name="T24" fmla="*/ 232 w 394"/>
                <a:gd name="T25" fmla="*/ 413 h 4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4" h="413">
                  <a:moveTo>
                    <a:pt x="232" y="413"/>
                  </a:moveTo>
                  <a:lnTo>
                    <a:pt x="112" y="413"/>
                  </a:lnTo>
                  <a:lnTo>
                    <a:pt x="62" y="385"/>
                  </a:lnTo>
                  <a:lnTo>
                    <a:pt x="0" y="283"/>
                  </a:lnTo>
                  <a:lnTo>
                    <a:pt x="0" y="161"/>
                  </a:lnTo>
                  <a:lnTo>
                    <a:pt x="62" y="60"/>
                  </a:lnTo>
                  <a:lnTo>
                    <a:pt x="168" y="0"/>
                  </a:lnTo>
                  <a:lnTo>
                    <a:pt x="284" y="4"/>
                  </a:lnTo>
                  <a:lnTo>
                    <a:pt x="336" y="30"/>
                  </a:lnTo>
                  <a:lnTo>
                    <a:pt x="394" y="134"/>
                  </a:lnTo>
                  <a:lnTo>
                    <a:pt x="394" y="251"/>
                  </a:lnTo>
                  <a:lnTo>
                    <a:pt x="334" y="353"/>
                  </a:lnTo>
                  <a:lnTo>
                    <a:pt x="232" y="41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4" name="Freeform 113"/>
            <p:cNvSpPr>
              <a:spLocks/>
            </p:cNvSpPr>
            <p:nvPr/>
          </p:nvSpPr>
          <p:spPr bwMode="auto">
            <a:xfrm>
              <a:off x="4692" y="2740"/>
              <a:ext cx="444" cy="443"/>
            </a:xfrm>
            <a:custGeom>
              <a:avLst/>
              <a:gdLst>
                <a:gd name="T0" fmla="*/ 282 w 444"/>
                <a:gd name="T1" fmla="*/ 443 h 443"/>
                <a:gd name="T2" fmla="*/ 162 w 444"/>
                <a:gd name="T3" fmla="*/ 443 h 443"/>
                <a:gd name="T4" fmla="*/ 60 w 444"/>
                <a:gd name="T5" fmla="*/ 383 h 443"/>
                <a:gd name="T6" fmla="*/ 0 w 444"/>
                <a:gd name="T7" fmla="*/ 281 h 443"/>
                <a:gd name="T8" fmla="*/ 2 w 444"/>
                <a:gd name="T9" fmla="*/ 161 h 443"/>
                <a:gd name="T10" fmla="*/ 60 w 444"/>
                <a:gd name="T11" fmla="*/ 60 h 443"/>
                <a:gd name="T12" fmla="*/ 164 w 444"/>
                <a:gd name="T13" fmla="*/ 0 h 443"/>
                <a:gd name="T14" fmla="*/ 282 w 444"/>
                <a:gd name="T15" fmla="*/ 2 h 443"/>
                <a:gd name="T16" fmla="*/ 386 w 444"/>
                <a:gd name="T17" fmla="*/ 60 h 443"/>
                <a:gd name="T18" fmla="*/ 444 w 444"/>
                <a:gd name="T19" fmla="*/ 163 h 443"/>
                <a:gd name="T20" fmla="*/ 444 w 444"/>
                <a:gd name="T21" fmla="*/ 281 h 443"/>
                <a:gd name="T22" fmla="*/ 384 w 444"/>
                <a:gd name="T23" fmla="*/ 385 h 443"/>
                <a:gd name="T24" fmla="*/ 282 w 444"/>
                <a:gd name="T25" fmla="*/ 443 h 4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4" h="443">
                  <a:moveTo>
                    <a:pt x="282" y="443"/>
                  </a:moveTo>
                  <a:lnTo>
                    <a:pt x="162" y="443"/>
                  </a:lnTo>
                  <a:lnTo>
                    <a:pt x="60" y="383"/>
                  </a:lnTo>
                  <a:lnTo>
                    <a:pt x="0" y="281"/>
                  </a:lnTo>
                  <a:lnTo>
                    <a:pt x="2" y="161"/>
                  </a:lnTo>
                  <a:lnTo>
                    <a:pt x="60" y="60"/>
                  </a:lnTo>
                  <a:lnTo>
                    <a:pt x="164" y="0"/>
                  </a:lnTo>
                  <a:lnTo>
                    <a:pt x="282" y="2"/>
                  </a:lnTo>
                  <a:lnTo>
                    <a:pt x="386" y="60"/>
                  </a:lnTo>
                  <a:lnTo>
                    <a:pt x="444" y="163"/>
                  </a:lnTo>
                  <a:lnTo>
                    <a:pt x="444" y="281"/>
                  </a:lnTo>
                  <a:lnTo>
                    <a:pt x="384" y="385"/>
                  </a:lnTo>
                  <a:lnTo>
                    <a:pt x="282" y="44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5" name="Line 114"/>
            <p:cNvSpPr>
              <a:spLocks noChangeShapeType="1"/>
            </p:cNvSpPr>
            <p:nvPr/>
          </p:nvSpPr>
          <p:spPr bwMode="auto">
            <a:xfrm>
              <a:off x="4772" y="2448"/>
              <a:ext cx="46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6" name="Line 115"/>
            <p:cNvSpPr>
              <a:spLocks noChangeShapeType="1"/>
            </p:cNvSpPr>
            <p:nvPr/>
          </p:nvSpPr>
          <p:spPr bwMode="auto">
            <a:xfrm>
              <a:off x="4732" y="2542"/>
              <a:ext cx="46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7" name="Line 116"/>
            <p:cNvSpPr>
              <a:spLocks noChangeShapeType="1"/>
            </p:cNvSpPr>
            <p:nvPr/>
          </p:nvSpPr>
          <p:spPr bwMode="auto">
            <a:xfrm>
              <a:off x="4594" y="2628"/>
              <a:ext cx="48" cy="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8" name="Line 117"/>
            <p:cNvSpPr>
              <a:spLocks noChangeShapeType="1"/>
            </p:cNvSpPr>
            <p:nvPr/>
          </p:nvSpPr>
          <p:spPr bwMode="auto">
            <a:xfrm>
              <a:off x="4492" y="2612"/>
              <a:ext cx="50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9" name="Line 118"/>
            <p:cNvSpPr>
              <a:spLocks noChangeShapeType="1"/>
            </p:cNvSpPr>
            <p:nvPr/>
          </p:nvSpPr>
          <p:spPr bwMode="auto">
            <a:xfrm>
              <a:off x="4402" y="2768"/>
              <a:ext cx="48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0" name="Line 119"/>
            <p:cNvSpPr>
              <a:spLocks noChangeShapeType="1"/>
            </p:cNvSpPr>
            <p:nvPr/>
          </p:nvSpPr>
          <p:spPr bwMode="auto">
            <a:xfrm>
              <a:off x="4462" y="2852"/>
              <a:ext cx="52" cy="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1" name="Line 120"/>
            <p:cNvSpPr>
              <a:spLocks noChangeShapeType="1"/>
            </p:cNvSpPr>
            <p:nvPr/>
          </p:nvSpPr>
          <p:spPr bwMode="auto">
            <a:xfrm>
              <a:off x="4462" y="3009"/>
              <a:ext cx="48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2" name="Line 121"/>
            <p:cNvSpPr>
              <a:spLocks noChangeShapeType="1"/>
            </p:cNvSpPr>
            <p:nvPr/>
          </p:nvSpPr>
          <p:spPr bwMode="auto">
            <a:xfrm>
              <a:off x="4398" y="3089"/>
              <a:ext cx="46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3" name="Line 122"/>
            <p:cNvSpPr>
              <a:spLocks noChangeShapeType="1"/>
            </p:cNvSpPr>
            <p:nvPr/>
          </p:nvSpPr>
          <p:spPr bwMode="auto">
            <a:xfrm>
              <a:off x="4920" y="3153"/>
              <a:ext cx="52" cy="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4" name="Line 123"/>
            <p:cNvSpPr>
              <a:spLocks noChangeShapeType="1"/>
            </p:cNvSpPr>
            <p:nvPr/>
          </p:nvSpPr>
          <p:spPr bwMode="auto">
            <a:xfrm>
              <a:off x="5026" y="3095"/>
              <a:ext cx="50" cy="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5" name="Line 124"/>
            <p:cNvSpPr>
              <a:spLocks noChangeShapeType="1"/>
            </p:cNvSpPr>
            <p:nvPr/>
          </p:nvSpPr>
          <p:spPr bwMode="auto">
            <a:xfrm>
              <a:off x="5086" y="2991"/>
              <a:ext cx="46" cy="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6" name="Line 125"/>
            <p:cNvSpPr>
              <a:spLocks noChangeShapeType="1"/>
            </p:cNvSpPr>
            <p:nvPr/>
          </p:nvSpPr>
          <p:spPr bwMode="auto">
            <a:xfrm>
              <a:off x="5084" y="2868"/>
              <a:ext cx="50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9" name="Group 126"/>
          <p:cNvGrpSpPr>
            <a:grpSpLocks/>
          </p:cNvGrpSpPr>
          <p:nvPr/>
        </p:nvGrpSpPr>
        <p:grpSpPr bwMode="auto">
          <a:xfrm>
            <a:off x="415925" y="377825"/>
            <a:ext cx="1428750" cy="1258888"/>
            <a:chOff x="1043" y="665"/>
            <a:chExt cx="806" cy="710"/>
          </a:xfrm>
        </p:grpSpPr>
        <p:sp>
          <p:nvSpPr>
            <p:cNvPr id="13337" name="Freeform 127"/>
            <p:cNvSpPr>
              <a:spLocks/>
            </p:cNvSpPr>
            <p:nvPr/>
          </p:nvSpPr>
          <p:spPr bwMode="auto">
            <a:xfrm>
              <a:off x="1043" y="665"/>
              <a:ext cx="806" cy="710"/>
            </a:xfrm>
            <a:custGeom>
              <a:avLst/>
              <a:gdLst>
                <a:gd name="T0" fmla="*/ 184 w 806"/>
                <a:gd name="T1" fmla="*/ 692 h 710"/>
                <a:gd name="T2" fmla="*/ 0 w 806"/>
                <a:gd name="T3" fmla="*/ 380 h 710"/>
                <a:gd name="T4" fmla="*/ 172 w 806"/>
                <a:gd name="T5" fmla="*/ 34 h 710"/>
                <a:gd name="T6" fmla="*/ 528 w 806"/>
                <a:gd name="T7" fmla="*/ 0 h 710"/>
                <a:gd name="T8" fmla="*/ 624 w 806"/>
                <a:gd name="T9" fmla="*/ 18 h 710"/>
                <a:gd name="T10" fmla="*/ 624 w 806"/>
                <a:gd name="T11" fmla="*/ 18 h 710"/>
                <a:gd name="T12" fmla="*/ 806 w 806"/>
                <a:gd name="T13" fmla="*/ 330 h 710"/>
                <a:gd name="T14" fmla="*/ 634 w 806"/>
                <a:gd name="T15" fmla="*/ 676 h 710"/>
                <a:gd name="T16" fmla="*/ 634 w 806"/>
                <a:gd name="T17" fmla="*/ 676 h 710"/>
                <a:gd name="T18" fmla="*/ 280 w 806"/>
                <a:gd name="T19" fmla="*/ 710 h 710"/>
                <a:gd name="T20" fmla="*/ 184 w 806"/>
                <a:gd name="T21" fmla="*/ 692 h 7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06" h="710">
                  <a:moveTo>
                    <a:pt x="184" y="692"/>
                  </a:moveTo>
                  <a:lnTo>
                    <a:pt x="0" y="380"/>
                  </a:lnTo>
                  <a:lnTo>
                    <a:pt x="172" y="34"/>
                  </a:lnTo>
                  <a:lnTo>
                    <a:pt x="528" y="0"/>
                  </a:lnTo>
                  <a:lnTo>
                    <a:pt x="624" y="18"/>
                  </a:lnTo>
                  <a:lnTo>
                    <a:pt x="806" y="330"/>
                  </a:lnTo>
                  <a:lnTo>
                    <a:pt x="634" y="676"/>
                  </a:lnTo>
                  <a:lnTo>
                    <a:pt x="280" y="710"/>
                  </a:lnTo>
                  <a:lnTo>
                    <a:pt x="184" y="69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8" name="Freeform 128"/>
            <p:cNvSpPr>
              <a:spLocks/>
            </p:cNvSpPr>
            <p:nvPr/>
          </p:nvSpPr>
          <p:spPr bwMode="auto">
            <a:xfrm>
              <a:off x="1141" y="683"/>
              <a:ext cx="708" cy="692"/>
            </a:xfrm>
            <a:custGeom>
              <a:avLst/>
              <a:gdLst>
                <a:gd name="T0" fmla="*/ 182 w 708"/>
                <a:gd name="T1" fmla="*/ 692 h 692"/>
                <a:gd name="T2" fmla="*/ 0 w 708"/>
                <a:gd name="T3" fmla="*/ 380 h 692"/>
                <a:gd name="T4" fmla="*/ 172 w 708"/>
                <a:gd name="T5" fmla="*/ 34 h 692"/>
                <a:gd name="T6" fmla="*/ 526 w 708"/>
                <a:gd name="T7" fmla="*/ 0 h 692"/>
                <a:gd name="T8" fmla="*/ 708 w 708"/>
                <a:gd name="T9" fmla="*/ 312 h 692"/>
                <a:gd name="T10" fmla="*/ 536 w 708"/>
                <a:gd name="T11" fmla="*/ 658 h 692"/>
                <a:gd name="T12" fmla="*/ 182 w 708"/>
                <a:gd name="T13" fmla="*/ 692 h 6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08" h="692">
                  <a:moveTo>
                    <a:pt x="182" y="692"/>
                  </a:moveTo>
                  <a:lnTo>
                    <a:pt x="0" y="380"/>
                  </a:lnTo>
                  <a:lnTo>
                    <a:pt x="172" y="34"/>
                  </a:lnTo>
                  <a:lnTo>
                    <a:pt x="526" y="0"/>
                  </a:lnTo>
                  <a:lnTo>
                    <a:pt x="708" y="312"/>
                  </a:lnTo>
                  <a:lnTo>
                    <a:pt x="536" y="658"/>
                  </a:lnTo>
                  <a:lnTo>
                    <a:pt x="182" y="69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9" name="Line 129"/>
            <p:cNvSpPr>
              <a:spLocks noChangeShapeType="1"/>
            </p:cNvSpPr>
            <p:nvPr/>
          </p:nvSpPr>
          <p:spPr bwMode="auto">
            <a:xfrm>
              <a:off x="1219" y="699"/>
              <a:ext cx="94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0" name="Line 130"/>
            <p:cNvSpPr>
              <a:spLocks noChangeShapeType="1"/>
            </p:cNvSpPr>
            <p:nvPr/>
          </p:nvSpPr>
          <p:spPr bwMode="auto">
            <a:xfrm>
              <a:off x="1047" y="1047"/>
              <a:ext cx="94" cy="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30" name="Group 132"/>
          <p:cNvGrpSpPr>
            <a:grpSpLocks/>
          </p:cNvGrpSpPr>
          <p:nvPr/>
        </p:nvGrpSpPr>
        <p:grpSpPr bwMode="auto">
          <a:xfrm>
            <a:off x="2393950" y="5360988"/>
            <a:ext cx="1158875" cy="1111250"/>
            <a:chOff x="4364" y="2770"/>
            <a:chExt cx="948" cy="909"/>
          </a:xfrm>
        </p:grpSpPr>
        <p:sp>
          <p:nvSpPr>
            <p:cNvPr id="13334" name="Freeform 133"/>
            <p:cNvSpPr>
              <a:spLocks/>
            </p:cNvSpPr>
            <p:nvPr/>
          </p:nvSpPr>
          <p:spPr bwMode="auto">
            <a:xfrm>
              <a:off x="4365" y="2770"/>
              <a:ext cx="947" cy="905"/>
            </a:xfrm>
            <a:custGeom>
              <a:avLst/>
              <a:gdLst>
                <a:gd name="T0" fmla="*/ 179 w 947"/>
                <a:gd name="T1" fmla="*/ 905 h 905"/>
                <a:gd name="T2" fmla="*/ 391 w 947"/>
                <a:gd name="T3" fmla="*/ 905 h 905"/>
                <a:gd name="T4" fmla="*/ 947 w 947"/>
                <a:gd name="T5" fmla="*/ 349 h 905"/>
                <a:gd name="T6" fmla="*/ 941 w 947"/>
                <a:gd name="T7" fmla="*/ 266 h 905"/>
                <a:gd name="T8" fmla="*/ 775 w 947"/>
                <a:gd name="T9" fmla="*/ 0 h 905"/>
                <a:gd name="T10" fmla="*/ 275 w 947"/>
                <a:gd name="T11" fmla="*/ 499 h 905"/>
                <a:gd name="T12" fmla="*/ 20 w 947"/>
                <a:gd name="T13" fmla="*/ 268 h 905"/>
                <a:gd name="T14" fmla="*/ 0 w 947"/>
                <a:gd name="T15" fmla="*/ 327 h 905"/>
                <a:gd name="T16" fmla="*/ 0 w 947"/>
                <a:gd name="T17" fmla="*/ 721 h 905"/>
                <a:gd name="T18" fmla="*/ 179 w 947"/>
                <a:gd name="T19" fmla="*/ 905 h 9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47" h="905">
                  <a:moveTo>
                    <a:pt x="179" y="905"/>
                  </a:moveTo>
                  <a:lnTo>
                    <a:pt x="391" y="905"/>
                  </a:lnTo>
                  <a:lnTo>
                    <a:pt x="947" y="349"/>
                  </a:lnTo>
                  <a:lnTo>
                    <a:pt x="941" y="266"/>
                  </a:lnTo>
                  <a:lnTo>
                    <a:pt x="775" y="0"/>
                  </a:lnTo>
                  <a:lnTo>
                    <a:pt x="275" y="499"/>
                  </a:lnTo>
                  <a:lnTo>
                    <a:pt x="20" y="268"/>
                  </a:lnTo>
                  <a:lnTo>
                    <a:pt x="0" y="327"/>
                  </a:lnTo>
                  <a:lnTo>
                    <a:pt x="0" y="721"/>
                  </a:lnTo>
                  <a:lnTo>
                    <a:pt x="179" y="90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5" name="Freeform 134"/>
            <p:cNvSpPr>
              <a:spLocks/>
            </p:cNvSpPr>
            <p:nvPr/>
          </p:nvSpPr>
          <p:spPr bwMode="auto">
            <a:xfrm>
              <a:off x="4364" y="2840"/>
              <a:ext cx="947" cy="839"/>
            </a:xfrm>
            <a:custGeom>
              <a:avLst/>
              <a:gdLst>
                <a:gd name="T0" fmla="*/ 184 w 947"/>
                <a:gd name="T1" fmla="*/ 839 h 839"/>
                <a:gd name="T2" fmla="*/ 388 w 947"/>
                <a:gd name="T3" fmla="*/ 839 h 839"/>
                <a:gd name="T4" fmla="*/ 947 w 947"/>
                <a:gd name="T5" fmla="*/ 281 h 839"/>
                <a:gd name="T6" fmla="*/ 777 w 947"/>
                <a:gd name="T7" fmla="*/ 0 h 839"/>
                <a:gd name="T8" fmla="*/ 277 w 947"/>
                <a:gd name="T9" fmla="*/ 498 h 839"/>
                <a:gd name="T10" fmla="*/ 0 w 947"/>
                <a:gd name="T11" fmla="*/ 258 h 839"/>
                <a:gd name="T12" fmla="*/ 0 w 947"/>
                <a:gd name="T13" fmla="*/ 655 h 839"/>
                <a:gd name="T14" fmla="*/ 184 w 947"/>
                <a:gd name="T15" fmla="*/ 839 h 8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47" h="839">
                  <a:moveTo>
                    <a:pt x="184" y="839"/>
                  </a:moveTo>
                  <a:lnTo>
                    <a:pt x="388" y="839"/>
                  </a:lnTo>
                  <a:lnTo>
                    <a:pt x="947" y="281"/>
                  </a:lnTo>
                  <a:lnTo>
                    <a:pt x="777" y="0"/>
                  </a:lnTo>
                  <a:lnTo>
                    <a:pt x="277" y="498"/>
                  </a:lnTo>
                  <a:lnTo>
                    <a:pt x="0" y="258"/>
                  </a:lnTo>
                  <a:lnTo>
                    <a:pt x="0" y="655"/>
                  </a:lnTo>
                  <a:lnTo>
                    <a:pt x="184" y="839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6" name="Line 135"/>
            <p:cNvSpPr>
              <a:spLocks noChangeShapeType="1"/>
            </p:cNvSpPr>
            <p:nvPr/>
          </p:nvSpPr>
          <p:spPr bwMode="auto">
            <a:xfrm>
              <a:off x="5139" y="2773"/>
              <a:ext cx="0" cy="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331" name="Group 136"/>
          <p:cNvGrpSpPr>
            <a:grpSpLocks/>
          </p:cNvGrpSpPr>
          <p:nvPr/>
        </p:nvGrpSpPr>
        <p:grpSpPr bwMode="auto">
          <a:xfrm>
            <a:off x="2297113" y="292100"/>
            <a:ext cx="660400" cy="1431925"/>
            <a:chOff x="2449" y="192"/>
            <a:chExt cx="695" cy="1508"/>
          </a:xfrm>
        </p:grpSpPr>
        <p:sp>
          <p:nvSpPr>
            <p:cNvPr id="13332" name="Freeform 137"/>
            <p:cNvSpPr>
              <a:spLocks/>
            </p:cNvSpPr>
            <p:nvPr/>
          </p:nvSpPr>
          <p:spPr bwMode="auto">
            <a:xfrm>
              <a:off x="2449" y="196"/>
              <a:ext cx="695" cy="1504"/>
            </a:xfrm>
            <a:custGeom>
              <a:avLst/>
              <a:gdLst>
                <a:gd name="T0" fmla="*/ 5 w 292"/>
                <a:gd name="T1" fmla="*/ 119 h 632"/>
                <a:gd name="T2" fmla="*/ 5 w 292"/>
                <a:gd name="T3" fmla="*/ 1375 h 632"/>
                <a:gd name="T4" fmla="*/ 371 w 292"/>
                <a:gd name="T5" fmla="*/ 1504 h 632"/>
                <a:gd name="T6" fmla="*/ 690 w 292"/>
                <a:gd name="T7" fmla="*/ 1375 h 632"/>
                <a:gd name="T8" fmla="*/ 690 w 292"/>
                <a:gd name="T9" fmla="*/ 119 h 632"/>
                <a:gd name="T10" fmla="*/ 352 w 292"/>
                <a:gd name="T11" fmla="*/ 0 h 632"/>
                <a:gd name="T12" fmla="*/ 5 w 292"/>
                <a:gd name="T13" fmla="*/ 119 h 6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2" h="632">
                  <a:moveTo>
                    <a:pt x="2" y="50"/>
                  </a:moveTo>
                  <a:cubicBezTo>
                    <a:pt x="2" y="314"/>
                    <a:pt x="2" y="578"/>
                    <a:pt x="2" y="578"/>
                  </a:cubicBezTo>
                  <a:cubicBezTo>
                    <a:pt x="0" y="578"/>
                    <a:pt x="64" y="632"/>
                    <a:pt x="156" y="632"/>
                  </a:cubicBezTo>
                  <a:cubicBezTo>
                    <a:pt x="248" y="632"/>
                    <a:pt x="288" y="584"/>
                    <a:pt x="290" y="578"/>
                  </a:cubicBezTo>
                  <a:cubicBezTo>
                    <a:pt x="292" y="466"/>
                    <a:pt x="290" y="50"/>
                    <a:pt x="290" y="50"/>
                  </a:cubicBezTo>
                  <a:cubicBezTo>
                    <a:pt x="288" y="10"/>
                    <a:pt x="196" y="0"/>
                    <a:pt x="148" y="0"/>
                  </a:cubicBezTo>
                  <a:cubicBezTo>
                    <a:pt x="100" y="0"/>
                    <a:pt x="10" y="8"/>
                    <a:pt x="2" y="5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3" name="Freeform 138"/>
            <p:cNvSpPr>
              <a:spLocks/>
            </p:cNvSpPr>
            <p:nvPr/>
          </p:nvSpPr>
          <p:spPr bwMode="auto">
            <a:xfrm>
              <a:off x="2452" y="192"/>
              <a:ext cx="684" cy="170"/>
            </a:xfrm>
            <a:custGeom>
              <a:avLst/>
              <a:gdLst>
                <a:gd name="T0" fmla="*/ 348 w 684"/>
                <a:gd name="T1" fmla="*/ 170 h 170"/>
                <a:gd name="T2" fmla="*/ 2 w 684"/>
                <a:gd name="T3" fmla="*/ 110 h 170"/>
                <a:gd name="T4" fmla="*/ 351 w 684"/>
                <a:gd name="T5" fmla="*/ 4 h 170"/>
                <a:gd name="T6" fmla="*/ 684 w 684"/>
                <a:gd name="T7" fmla="*/ 110 h 170"/>
                <a:gd name="T8" fmla="*/ 348 w 684"/>
                <a:gd name="T9" fmla="*/ 170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4" h="170">
                  <a:moveTo>
                    <a:pt x="348" y="170"/>
                  </a:moveTo>
                  <a:cubicBezTo>
                    <a:pt x="176" y="170"/>
                    <a:pt x="0" y="132"/>
                    <a:pt x="2" y="110"/>
                  </a:cubicBezTo>
                  <a:cubicBezTo>
                    <a:pt x="4" y="88"/>
                    <a:pt x="68" y="8"/>
                    <a:pt x="351" y="4"/>
                  </a:cubicBezTo>
                  <a:cubicBezTo>
                    <a:pt x="634" y="0"/>
                    <a:pt x="684" y="85"/>
                    <a:pt x="684" y="110"/>
                  </a:cubicBezTo>
                  <a:cubicBezTo>
                    <a:pt x="684" y="135"/>
                    <a:pt x="520" y="170"/>
                    <a:pt x="348" y="17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173</Words>
  <Application>Microsoft Office PowerPoint</Application>
  <PresentationFormat>On-screen Show (4:3)</PresentationFormat>
  <Paragraphs>21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3D shapes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shapes clipart Template</dc:title>
  <dc:subject/>
  <dc:creator>Presentation Magazine</dc:creator>
  <cp:keywords/>
  <dc:description/>
  <cp:lastModifiedBy>Jonty Pearce</cp:lastModifiedBy>
  <cp:revision>29</cp:revision>
  <dcterms:created xsi:type="dcterms:W3CDTF">2009-11-03T13:35:13Z</dcterms:created>
  <dcterms:modified xsi:type="dcterms:W3CDTF">2015-02-22T11:14:12Z</dcterms:modified>
  <cp:category/>
</cp:coreProperties>
</file>