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261" r:id="rId3"/>
    <p:sldId id="259" r:id="rId4"/>
    <p:sldId id="268" r:id="rId5"/>
    <p:sldId id="260" r:id="rId6"/>
    <p:sldId id="267" r:id="rId7"/>
    <p:sldId id="266" r:id="rId8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5FC4"/>
    <a:srgbClr val="4B79D5"/>
    <a:srgbClr val="000000"/>
    <a:srgbClr val="F7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2" autoAdjust="0"/>
    <p:restoredTop sz="94660"/>
  </p:normalViewPr>
  <p:slideViewPr>
    <p:cSldViewPr snapToGrid="0">
      <p:cViewPr varScale="1">
        <p:scale>
          <a:sx n="80" d="100"/>
          <a:sy n="80" d="100"/>
        </p:scale>
        <p:origin x="-84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79F4AC9-7D29-442F-A4C5-93B489B071B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662082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007A3A3-61D6-48A2-BA7B-ACD7366A0371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30375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822579E-3C4D-44D6-9B1B-A6E37D7FBB3B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35471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9F18D2E-B10A-4A15-A5CA-4A3DDDE739CC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6755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9F8F2F2-7956-4C41-ADFE-C2D0850D135A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24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293134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5204B8D-5C31-44E2-B026-6275659D2BC8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612651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168E2B7-68E4-40A6-93BD-62A0ED8A60F7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521094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250C56B-9897-4C48-80A3-6C03AE60C4A1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80549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0FE2E-0D8D-401E-B79D-A582D19F5C4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29622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342D7A-68B0-4EB9-AA9A-EA0E9391043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26990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51908-85D4-4656-8EBD-9545E57DF3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95653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3DB76-B39E-429D-93C2-5B8FE7072B6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43025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DA46C-E598-4F3E-BD85-9A0D4AEEF2A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02739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F64390-EE61-4FD7-8FAE-FA451C303DC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0522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279F6-A62E-4CF9-B6DB-329CDB641C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38172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4F3DE-D4B7-49F4-8641-C1D2CD7B8DE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7950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91177-C4D0-46EB-81F4-F52BC67EEA9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64403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20224-1672-4741-B4F7-2F559EC0829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1004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36141-6492-4A5C-85D8-6529F34D1AB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05903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18325222-B43D-4246-8888-E9DFF8DB8EC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GB" altLang="en-US" sz="4400" smtClean="0"/>
              <a:t>Pentagon clip art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3913" y="3459163"/>
            <a:ext cx="7504112" cy="1752600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Can be coloured in, magnified </a:t>
            </a:r>
            <a:br>
              <a:rPr lang="en-GB" altLang="en-US" sz="2800" smtClean="0"/>
            </a:br>
            <a:r>
              <a:rPr lang="en-GB" altLang="en-US" sz="2800" smtClean="0"/>
              <a:t>and cut out</a:t>
            </a:r>
          </a:p>
        </p:txBody>
      </p:sp>
      <p:grpSp>
        <p:nvGrpSpPr>
          <p:cNvPr id="3076" name="Group 157"/>
          <p:cNvGrpSpPr>
            <a:grpSpLocks/>
          </p:cNvGrpSpPr>
          <p:nvPr/>
        </p:nvGrpSpPr>
        <p:grpSpPr bwMode="auto">
          <a:xfrm>
            <a:off x="592138" y="233363"/>
            <a:ext cx="1989137" cy="1893887"/>
            <a:chOff x="328" y="253"/>
            <a:chExt cx="968" cy="922"/>
          </a:xfrm>
        </p:grpSpPr>
        <p:sp>
          <p:nvSpPr>
            <p:cNvPr id="3102" name="Freeform 158"/>
            <p:cNvSpPr>
              <a:spLocks/>
            </p:cNvSpPr>
            <p:nvPr/>
          </p:nvSpPr>
          <p:spPr bwMode="auto">
            <a:xfrm>
              <a:off x="328" y="604"/>
              <a:ext cx="484" cy="571"/>
            </a:xfrm>
            <a:custGeom>
              <a:avLst/>
              <a:gdLst>
                <a:gd name="T0" fmla="*/ 0 w 380"/>
                <a:gd name="T1" fmla="*/ 0 h 448"/>
                <a:gd name="T2" fmla="*/ 484 w 380"/>
                <a:gd name="T3" fmla="*/ 107 h 448"/>
                <a:gd name="T4" fmla="*/ 183 w 380"/>
                <a:gd name="T5" fmla="*/ 571 h 448"/>
                <a:gd name="T6" fmla="*/ 0 w 380"/>
                <a:gd name="T7" fmla="*/ 0 h 44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0" h="448">
                  <a:moveTo>
                    <a:pt x="0" y="0"/>
                  </a:moveTo>
                  <a:lnTo>
                    <a:pt x="380" y="84"/>
                  </a:lnTo>
                  <a:lnTo>
                    <a:pt x="144" y="448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tx2"/>
                </a:gs>
              </a:gsLst>
              <a:lin ang="2700000" scaled="1"/>
            </a:gra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3" name="Freeform 159"/>
            <p:cNvSpPr>
              <a:spLocks/>
            </p:cNvSpPr>
            <p:nvPr/>
          </p:nvSpPr>
          <p:spPr bwMode="auto">
            <a:xfrm>
              <a:off x="328" y="253"/>
              <a:ext cx="484" cy="458"/>
            </a:xfrm>
            <a:custGeom>
              <a:avLst/>
              <a:gdLst>
                <a:gd name="T0" fmla="*/ 484 w 380"/>
                <a:gd name="T1" fmla="*/ 458 h 360"/>
                <a:gd name="T2" fmla="*/ 0 w 380"/>
                <a:gd name="T3" fmla="*/ 351 h 360"/>
                <a:gd name="T4" fmla="*/ 484 w 380"/>
                <a:gd name="T5" fmla="*/ 0 h 360"/>
                <a:gd name="T6" fmla="*/ 484 w 380"/>
                <a:gd name="T7" fmla="*/ 458 h 36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0" h="360">
                  <a:moveTo>
                    <a:pt x="380" y="360"/>
                  </a:moveTo>
                  <a:lnTo>
                    <a:pt x="0" y="276"/>
                  </a:lnTo>
                  <a:lnTo>
                    <a:pt x="380" y="0"/>
                  </a:lnTo>
                  <a:lnTo>
                    <a:pt x="380" y="36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tx2"/>
                </a:gs>
              </a:gsLst>
              <a:lin ang="2700000" scaled="1"/>
            </a:gra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4" name="Freeform 160"/>
            <p:cNvSpPr>
              <a:spLocks/>
            </p:cNvSpPr>
            <p:nvPr/>
          </p:nvSpPr>
          <p:spPr bwMode="auto">
            <a:xfrm>
              <a:off x="812" y="253"/>
              <a:ext cx="484" cy="458"/>
            </a:xfrm>
            <a:custGeom>
              <a:avLst/>
              <a:gdLst>
                <a:gd name="T0" fmla="*/ 484 w 380"/>
                <a:gd name="T1" fmla="*/ 351 h 360"/>
                <a:gd name="T2" fmla="*/ 0 w 380"/>
                <a:gd name="T3" fmla="*/ 458 h 360"/>
                <a:gd name="T4" fmla="*/ 0 w 380"/>
                <a:gd name="T5" fmla="*/ 0 h 360"/>
                <a:gd name="T6" fmla="*/ 484 w 380"/>
                <a:gd name="T7" fmla="*/ 351 h 36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0" h="360">
                  <a:moveTo>
                    <a:pt x="380" y="276"/>
                  </a:moveTo>
                  <a:lnTo>
                    <a:pt x="0" y="360"/>
                  </a:lnTo>
                  <a:lnTo>
                    <a:pt x="0" y="0"/>
                  </a:lnTo>
                  <a:lnTo>
                    <a:pt x="380" y="27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tx2"/>
                </a:gs>
              </a:gsLst>
              <a:lin ang="2700000" scaled="1"/>
            </a:gra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5" name="Freeform 161"/>
            <p:cNvSpPr>
              <a:spLocks/>
            </p:cNvSpPr>
            <p:nvPr/>
          </p:nvSpPr>
          <p:spPr bwMode="auto">
            <a:xfrm>
              <a:off x="812" y="604"/>
              <a:ext cx="484" cy="571"/>
            </a:xfrm>
            <a:custGeom>
              <a:avLst/>
              <a:gdLst>
                <a:gd name="T0" fmla="*/ 298 w 380"/>
                <a:gd name="T1" fmla="*/ 571 h 448"/>
                <a:gd name="T2" fmla="*/ 0 w 380"/>
                <a:gd name="T3" fmla="*/ 107 h 448"/>
                <a:gd name="T4" fmla="*/ 484 w 380"/>
                <a:gd name="T5" fmla="*/ 0 h 448"/>
                <a:gd name="T6" fmla="*/ 298 w 380"/>
                <a:gd name="T7" fmla="*/ 571 h 44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0" h="448">
                  <a:moveTo>
                    <a:pt x="234" y="448"/>
                  </a:moveTo>
                  <a:lnTo>
                    <a:pt x="0" y="84"/>
                  </a:lnTo>
                  <a:lnTo>
                    <a:pt x="380" y="0"/>
                  </a:lnTo>
                  <a:lnTo>
                    <a:pt x="234" y="44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tx2"/>
                </a:gs>
              </a:gsLst>
              <a:lin ang="2700000" scaled="1"/>
            </a:gra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6" name="Freeform 162"/>
            <p:cNvSpPr>
              <a:spLocks/>
            </p:cNvSpPr>
            <p:nvPr/>
          </p:nvSpPr>
          <p:spPr bwMode="auto">
            <a:xfrm>
              <a:off x="511" y="711"/>
              <a:ext cx="599" cy="464"/>
            </a:xfrm>
            <a:custGeom>
              <a:avLst/>
              <a:gdLst>
                <a:gd name="T0" fmla="*/ 0 w 470"/>
                <a:gd name="T1" fmla="*/ 464 h 364"/>
                <a:gd name="T2" fmla="*/ 301 w 470"/>
                <a:gd name="T3" fmla="*/ 0 h 364"/>
                <a:gd name="T4" fmla="*/ 599 w 470"/>
                <a:gd name="T5" fmla="*/ 464 h 364"/>
                <a:gd name="T6" fmla="*/ 0 w 470"/>
                <a:gd name="T7" fmla="*/ 464 h 3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70" h="364">
                  <a:moveTo>
                    <a:pt x="0" y="364"/>
                  </a:moveTo>
                  <a:lnTo>
                    <a:pt x="236" y="0"/>
                  </a:lnTo>
                  <a:lnTo>
                    <a:pt x="470" y="364"/>
                  </a:lnTo>
                  <a:lnTo>
                    <a:pt x="0" y="36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tx2"/>
                </a:gs>
              </a:gsLst>
              <a:lin ang="2700000" scaled="1"/>
            </a:gra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7" name="Group 163"/>
          <p:cNvGrpSpPr>
            <a:grpSpLocks/>
          </p:cNvGrpSpPr>
          <p:nvPr/>
        </p:nvGrpSpPr>
        <p:grpSpPr bwMode="auto">
          <a:xfrm>
            <a:off x="6515100" y="166688"/>
            <a:ext cx="2055813" cy="1966912"/>
            <a:chOff x="1629" y="1563"/>
            <a:chExt cx="1000" cy="957"/>
          </a:xfrm>
        </p:grpSpPr>
        <p:sp>
          <p:nvSpPr>
            <p:cNvPr id="3100" name="Freeform 164"/>
            <p:cNvSpPr>
              <a:spLocks/>
            </p:cNvSpPr>
            <p:nvPr/>
          </p:nvSpPr>
          <p:spPr bwMode="auto">
            <a:xfrm>
              <a:off x="1634" y="1573"/>
              <a:ext cx="995" cy="947"/>
            </a:xfrm>
            <a:custGeom>
              <a:avLst/>
              <a:gdLst>
                <a:gd name="T0" fmla="*/ 189 w 759"/>
                <a:gd name="T1" fmla="*/ 947 h 722"/>
                <a:gd name="T2" fmla="*/ 0 w 759"/>
                <a:gd name="T3" fmla="*/ 362 h 722"/>
                <a:gd name="T4" fmla="*/ 498 w 759"/>
                <a:gd name="T5" fmla="*/ 0 h 722"/>
                <a:gd name="T6" fmla="*/ 995 w 759"/>
                <a:gd name="T7" fmla="*/ 362 h 722"/>
                <a:gd name="T8" fmla="*/ 806 w 759"/>
                <a:gd name="T9" fmla="*/ 947 h 722"/>
                <a:gd name="T10" fmla="*/ 189 w 759"/>
                <a:gd name="T11" fmla="*/ 947 h 7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59" h="722">
                  <a:moveTo>
                    <a:pt x="144" y="722"/>
                  </a:moveTo>
                  <a:lnTo>
                    <a:pt x="0" y="276"/>
                  </a:lnTo>
                  <a:lnTo>
                    <a:pt x="380" y="0"/>
                  </a:lnTo>
                  <a:lnTo>
                    <a:pt x="759" y="276"/>
                  </a:lnTo>
                  <a:lnTo>
                    <a:pt x="615" y="722"/>
                  </a:lnTo>
                  <a:lnTo>
                    <a:pt x="144" y="72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1" name="Freeform 165"/>
            <p:cNvSpPr>
              <a:spLocks/>
            </p:cNvSpPr>
            <p:nvPr/>
          </p:nvSpPr>
          <p:spPr bwMode="auto">
            <a:xfrm>
              <a:off x="1629" y="1563"/>
              <a:ext cx="995" cy="947"/>
            </a:xfrm>
            <a:custGeom>
              <a:avLst/>
              <a:gdLst>
                <a:gd name="T0" fmla="*/ 498 w 759"/>
                <a:gd name="T1" fmla="*/ 0 h 722"/>
                <a:gd name="T2" fmla="*/ 189 w 759"/>
                <a:gd name="T3" fmla="*/ 947 h 722"/>
                <a:gd name="T4" fmla="*/ 995 w 759"/>
                <a:gd name="T5" fmla="*/ 362 h 722"/>
                <a:gd name="T6" fmla="*/ 0 w 759"/>
                <a:gd name="T7" fmla="*/ 362 h 722"/>
                <a:gd name="T8" fmla="*/ 806 w 759"/>
                <a:gd name="T9" fmla="*/ 947 h 722"/>
                <a:gd name="T10" fmla="*/ 498 w 759"/>
                <a:gd name="T11" fmla="*/ 0 h 7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59" h="722">
                  <a:moveTo>
                    <a:pt x="380" y="0"/>
                  </a:moveTo>
                  <a:lnTo>
                    <a:pt x="144" y="722"/>
                  </a:lnTo>
                  <a:lnTo>
                    <a:pt x="759" y="276"/>
                  </a:lnTo>
                  <a:lnTo>
                    <a:pt x="0" y="276"/>
                  </a:lnTo>
                  <a:lnTo>
                    <a:pt x="615" y="722"/>
                  </a:lnTo>
                  <a:lnTo>
                    <a:pt x="38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path path="rect">
                <a:fillToRect l="50000" t="50000" r="50000" b="50000"/>
              </a:path>
            </a:gradFill>
            <a:ln w="508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8" name="Group 166"/>
          <p:cNvGrpSpPr>
            <a:grpSpLocks/>
          </p:cNvGrpSpPr>
          <p:nvPr/>
        </p:nvGrpSpPr>
        <p:grpSpPr bwMode="auto">
          <a:xfrm>
            <a:off x="627063" y="4486275"/>
            <a:ext cx="2189162" cy="1998663"/>
            <a:chOff x="320" y="3008"/>
            <a:chExt cx="1065" cy="972"/>
          </a:xfrm>
        </p:grpSpPr>
        <p:sp>
          <p:nvSpPr>
            <p:cNvPr id="3097" name="Freeform 167"/>
            <p:cNvSpPr>
              <a:spLocks/>
            </p:cNvSpPr>
            <p:nvPr/>
          </p:nvSpPr>
          <p:spPr bwMode="auto">
            <a:xfrm>
              <a:off x="320" y="3008"/>
              <a:ext cx="1065" cy="972"/>
            </a:xfrm>
            <a:custGeom>
              <a:avLst/>
              <a:gdLst>
                <a:gd name="T0" fmla="*/ 260 w 812"/>
                <a:gd name="T1" fmla="*/ 972 h 743"/>
                <a:gd name="T2" fmla="*/ 189 w 812"/>
                <a:gd name="T3" fmla="*/ 918 h 743"/>
                <a:gd name="T4" fmla="*/ 0 w 812"/>
                <a:gd name="T5" fmla="*/ 336 h 743"/>
                <a:gd name="T6" fmla="*/ 466 w 812"/>
                <a:gd name="T7" fmla="*/ 0 h 743"/>
                <a:gd name="T8" fmla="*/ 565 w 812"/>
                <a:gd name="T9" fmla="*/ 24 h 743"/>
                <a:gd name="T10" fmla="*/ 1065 w 812"/>
                <a:gd name="T11" fmla="*/ 386 h 743"/>
                <a:gd name="T12" fmla="*/ 874 w 812"/>
                <a:gd name="T13" fmla="*/ 971 h 743"/>
                <a:gd name="T14" fmla="*/ 260 w 812"/>
                <a:gd name="T15" fmla="*/ 972 h 74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12" h="743">
                  <a:moveTo>
                    <a:pt x="198" y="743"/>
                  </a:moveTo>
                  <a:lnTo>
                    <a:pt x="144" y="702"/>
                  </a:lnTo>
                  <a:lnTo>
                    <a:pt x="0" y="257"/>
                  </a:lnTo>
                  <a:lnTo>
                    <a:pt x="355" y="0"/>
                  </a:lnTo>
                  <a:lnTo>
                    <a:pt x="431" y="18"/>
                  </a:lnTo>
                  <a:lnTo>
                    <a:pt x="812" y="295"/>
                  </a:lnTo>
                  <a:lnTo>
                    <a:pt x="666" y="742"/>
                  </a:lnTo>
                  <a:lnTo>
                    <a:pt x="198" y="743"/>
                  </a:lnTo>
                  <a:close/>
                </a:path>
              </a:pathLst>
            </a:custGeom>
            <a:solidFill>
              <a:schemeClr val="accent2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36" name="Freeform 168"/>
            <p:cNvSpPr>
              <a:spLocks/>
            </p:cNvSpPr>
            <p:nvPr/>
          </p:nvSpPr>
          <p:spPr bwMode="auto">
            <a:xfrm>
              <a:off x="388" y="3030"/>
              <a:ext cx="997" cy="950"/>
            </a:xfrm>
            <a:custGeom>
              <a:avLst/>
              <a:gdLst>
                <a:gd name="T0" fmla="*/ 146 w 760"/>
                <a:gd name="T1" fmla="*/ 725 h 725"/>
                <a:gd name="T2" fmla="*/ 0 w 760"/>
                <a:gd name="T3" fmla="*/ 278 h 725"/>
                <a:gd name="T4" fmla="*/ 380 w 760"/>
                <a:gd name="T5" fmla="*/ 0 h 725"/>
                <a:gd name="T6" fmla="*/ 760 w 760"/>
                <a:gd name="T7" fmla="*/ 278 h 725"/>
                <a:gd name="T8" fmla="*/ 614 w 760"/>
                <a:gd name="T9" fmla="*/ 725 h 725"/>
                <a:gd name="T10" fmla="*/ 146 w 760"/>
                <a:gd name="T11" fmla="*/ 725 h 7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60" h="725">
                  <a:moveTo>
                    <a:pt x="146" y="725"/>
                  </a:moveTo>
                  <a:lnTo>
                    <a:pt x="0" y="278"/>
                  </a:lnTo>
                  <a:lnTo>
                    <a:pt x="380" y="0"/>
                  </a:lnTo>
                  <a:lnTo>
                    <a:pt x="760" y="278"/>
                  </a:lnTo>
                  <a:lnTo>
                    <a:pt x="614" y="725"/>
                  </a:lnTo>
                  <a:lnTo>
                    <a:pt x="146" y="725"/>
                  </a:lnTo>
                  <a:close/>
                </a:path>
              </a:pathLst>
            </a:custGeom>
            <a:gradFill rotWithShape="0">
              <a:gsLst>
                <a:gs pos="0">
                  <a:schemeClr val="tx2"/>
                </a:gs>
                <a:gs pos="50000">
                  <a:schemeClr val="accent2"/>
                </a:gs>
                <a:gs pos="100000">
                  <a:schemeClr val="tx2"/>
                </a:gs>
              </a:gsLst>
              <a:lin ang="18900000" scaled="1"/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3099" name="Line 169"/>
            <p:cNvSpPr>
              <a:spLocks noChangeShapeType="1"/>
            </p:cNvSpPr>
            <p:nvPr/>
          </p:nvSpPr>
          <p:spPr bwMode="auto">
            <a:xfrm>
              <a:off x="320" y="3342"/>
              <a:ext cx="68" cy="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9" name="Group 170"/>
          <p:cNvGrpSpPr>
            <a:grpSpLocks/>
          </p:cNvGrpSpPr>
          <p:nvPr/>
        </p:nvGrpSpPr>
        <p:grpSpPr bwMode="auto">
          <a:xfrm>
            <a:off x="3652838" y="217488"/>
            <a:ext cx="2041525" cy="1941512"/>
            <a:chOff x="4462" y="1544"/>
            <a:chExt cx="993" cy="944"/>
          </a:xfrm>
        </p:grpSpPr>
        <p:sp>
          <p:nvSpPr>
            <p:cNvPr id="3087" name="Freeform 171"/>
            <p:cNvSpPr>
              <a:spLocks/>
            </p:cNvSpPr>
            <p:nvPr/>
          </p:nvSpPr>
          <p:spPr bwMode="auto">
            <a:xfrm>
              <a:off x="4462" y="1544"/>
              <a:ext cx="993" cy="944"/>
            </a:xfrm>
            <a:custGeom>
              <a:avLst/>
              <a:gdLst>
                <a:gd name="T0" fmla="*/ 191 w 760"/>
                <a:gd name="T1" fmla="*/ 944 h 722"/>
                <a:gd name="T2" fmla="*/ 0 w 760"/>
                <a:gd name="T3" fmla="*/ 361 h 722"/>
                <a:gd name="T4" fmla="*/ 497 w 760"/>
                <a:gd name="T5" fmla="*/ 0 h 722"/>
                <a:gd name="T6" fmla="*/ 993 w 760"/>
                <a:gd name="T7" fmla="*/ 361 h 722"/>
                <a:gd name="T8" fmla="*/ 805 w 760"/>
                <a:gd name="T9" fmla="*/ 944 h 722"/>
                <a:gd name="T10" fmla="*/ 191 w 760"/>
                <a:gd name="T11" fmla="*/ 944 h 7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60" h="722">
                  <a:moveTo>
                    <a:pt x="146" y="722"/>
                  </a:moveTo>
                  <a:lnTo>
                    <a:pt x="0" y="276"/>
                  </a:lnTo>
                  <a:lnTo>
                    <a:pt x="380" y="0"/>
                  </a:lnTo>
                  <a:lnTo>
                    <a:pt x="760" y="276"/>
                  </a:lnTo>
                  <a:lnTo>
                    <a:pt x="616" y="722"/>
                  </a:lnTo>
                  <a:lnTo>
                    <a:pt x="146" y="722"/>
                  </a:lnTo>
                  <a:close/>
                </a:path>
              </a:pathLst>
            </a:custGeom>
            <a:solidFill>
              <a:schemeClr val="bg2"/>
            </a:solidFill>
            <a:ln w="381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8" name="Freeform 172"/>
            <p:cNvSpPr>
              <a:spLocks/>
            </p:cNvSpPr>
            <p:nvPr/>
          </p:nvSpPr>
          <p:spPr bwMode="auto">
            <a:xfrm>
              <a:off x="4729" y="1827"/>
              <a:ext cx="473" cy="451"/>
            </a:xfrm>
            <a:custGeom>
              <a:avLst/>
              <a:gdLst>
                <a:gd name="T0" fmla="*/ 89 w 362"/>
                <a:gd name="T1" fmla="*/ 451 h 346"/>
                <a:gd name="T2" fmla="*/ 0 w 362"/>
                <a:gd name="T3" fmla="*/ 172 h 346"/>
                <a:gd name="T4" fmla="*/ 235 w 362"/>
                <a:gd name="T5" fmla="*/ 0 h 346"/>
                <a:gd name="T6" fmla="*/ 473 w 362"/>
                <a:gd name="T7" fmla="*/ 172 h 346"/>
                <a:gd name="T8" fmla="*/ 382 w 362"/>
                <a:gd name="T9" fmla="*/ 451 h 346"/>
                <a:gd name="T10" fmla="*/ 89 w 362"/>
                <a:gd name="T11" fmla="*/ 451 h 34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62" h="346">
                  <a:moveTo>
                    <a:pt x="68" y="346"/>
                  </a:moveTo>
                  <a:lnTo>
                    <a:pt x="0" y="132"/>
                  </a:lnTo>
                  <a:lnTo>
                    <a:pt x="180" y="0"/>
                  </a:lnTo>
                  <a:lnTo>
                    <a:pt x="362" y="132"/>
                  </a:lnTo>
                  <a:lnTo>
                    <a:pt x="292" y="346"/>
                  </a:lnTo>
                  <a:lnTo>
                    <a:pt x="68" y="346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9" name="Freeform 173"/>
            <p:cNvSpPr>
              <a:spLocks/>
            </p:cNvSpPr>
            <p:nvPr/>
          </p:nvSpPr>
          <p:spPr bwMode="auto">
            <a:xfrm>
              <a:off x="4596" y="1677"/>
              <a:ext cx="744" cy="708"/>
            </a:xfrm>
            <a:custGeom>
              <a:avLst/>
              <a:gdLst>
                <a:gd name="T0" fmla="*/ 141 w 570"/>
                <a:gd name="T1" fmla="*/ 708 h 542"/>
                <a:gd name="T2" fmla="*/ 0 w 570"/>
                <a:gd name="T3" fmla="*/ 269 h 542"/>
                <a:gd name="T4" fmla="*/ 371 w 570"/>
                <a:gd name="T5" fmla="*/ 0 h 542"/>
                <a:gd name="T6" fmla="*/ 744 w 570"/>
                <a:gd name="T7" fmla="*/ 269 h 542"/>
                <a:gd name="T8" fmla="*/ 600 w 570"/>
                <a:gd name="T9" fmla="*/ 708 h 542"/>
                <a:gd name="T10" fmla="*/ 141 w 570"/>
                <a:gd name="T11" fmla="*/ 708 h 54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0" h="542">
                  <a:moveTo>
                    <a:pt x="108" y="542"/>
                  </a:moveTo>
                  <a:lnTo>
                    <a:pt x="0" y="206"/>
                  </a:lnTo>
                  <a:lnTo>
                    <a:pt x="284" y="0"/>
                  </a:lnTo>
                  <a:lnTo>
                    <a:pt x="570" y="206"/>
                  </a:lnTo>
                  <a:lnTo>
                    <a:pt x="460" y="542"/>
                  </a:lnTo>
                  <a:lnTo>
                    <a:pt x="108" y="542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0" name="Freeform 174"/>
            <p:cNvSpPr>
              <a:spLocks/>
            </p:cNvSpPr>
            <p:nvPr/>
          </p:nvSpPr>
          <p:spPr bwMode="auto">
            <a:xfrm>
              <a:off x="4723" y="1821"/>
              <a:ext cx="474" cy="452"/>
            </a:xfrm>
            <a:custGeom>
              <a:avLst/>
              <a:gdLst>
                <a:gd name="T0" fmla="*/ 89 w 362"/>
                <a:gd name="T1" fmla="*/ 452 h 346"/>
                <a:gd name="T2" fmla="*/ 0 w 362"/>
                <a:gd name="T3" fmla="*/ 172 h 346"/>
                <a:gd name="T4" fmla="*/ 236 w 362"/>
                <a:gd name="T5" fmla="*/ 0 h 346"/>
                <a:gd name="T6" fmla="*/ 474 w 362"/>
                <a:gd name="T7" fmla="*/ 172 h 346"/>
                <a:gd name="T8" fmla="*/ 382 w 362"/>
                <a:gd name="T9" fmla="*/ 452 h 346"/>
                <a:gd name="T10" fmla="*/ 89 w 362"/>
                <a:gd name="T11" fmla="*/ 452 h 34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62" h="346">
                  <a:moveTo>
                    <a:pt x="68" y="346"/>
                  </a:moveTo>
                  <a:lnTo>
                    <a:pt x="0" y="132"/>
                  </a:lnTo>
                  <a:lnTo>
                    <a:pt x="180" y="0"/>
                  </a:lnTo>
                  <a:lnTo>
                    <a:pt x="362" y="132"/>
                  </a:lnTo>
                  <a:lnTo>
                    <a:pt x="292" y="346"/>
                  </a:lnTo>
                  <a:lnTo>
                    <a:pt x="68" y="346"/>
                  </a:lnTo>
                  <a:close/>
                </a:path>
              </a:pathLst>
            </a:custGeom>
            <a:solidFill>
              <a:schemeClr val="accent2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1" name="Freeform 175"/>
            <p:cNvSpPr>
              <a:spLocks/>
            </p:cNvSpPr>
            <p:nvPr/>
          </p:nvSpPr>
          <p:spPr bwMode="auto">
            <a:xfrm>
              <a:off x="4841" y="1944"/>
              <a:ext cx="238" cy="228"/>
            </a:xfrm>
            <a:custGeom>
              <a:avLst/>
              <a:gdLst>
                <a:gd name="T0" fmla="*/ 44 w 182"/>
                <a:gd name="T1" fmla="*/ 228 h 174"/>
                <a:gd name="T2" fmla="*/ 0 w 182"/>
                <a:gd name="T3" fmla="*/ 86 h 174"/>
                <a:gd name="T4" fmla="*/ 118 w 182"/>
                <a:gd name="T5" fmla="*/ 0 h 174"/>
                <a:gd name="T6" fmla="*/ 238 w 182"/>
                <a:gd name="T7" fmla="*/ 86 h 174"/>
                <a:gd name="T8" fmla="*/ 191 w 182"/>
                <a:gd name="T9" fmla="*/ 228 h 174"/>
                <a:gd name="T10" fmla="*/ 44 w 182"/>
                <a:gd name="T11" fmla="*/ 228 h 17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2" h="174">
                  <a:moveTo>
                    <a:pt x="34" y="174"/>
                  </a:moveTo>
                  <a:lnTo>
                    <a:pt x="0" y="66"/>
                  </a:lnTo>
                  <a:lnTo>
                    <a:pt x="90" y="0"/>
                  </a:lnTo>
                  <a:lnTo>
                    <a:pt x="182" y="66"/>
                  </a:lnTo>
                  <a:lnTo>
                    <a:pt x="146" y="174"/>
                  </a:lnTo>
                  <a:lnTo>
                    <a:pt x="34" y="174"/>
                  </a:ln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2" name="Line 176"/>
            <p:cNvSpPr>
              <a:spLocks noChangeShapeType="1"/>
            </p:cNvSpPr>
            <p:nvPr/>
          </p:nvSpPr>
          <p:spPr bwMode="auto">
            <a:xfrm>
              <a:off x="4956" y="1544"/>
              <a:ext cx="1" cy="5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3" name="Line 177"/>
            <p:cNvSpPr>
              <a:spLocks noChangeShapeType="1"/>
            </p:cNvSpPr>
            <p:nvPr/>
          </p:nvSpPr>
          <p:spPr bwMode="auto">
            <a:xfrm>
              <a:off x="4462" y="1905"/>
              <a:ext cx="494" cy="1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4" name="Line 178"/>
            <p:cNvSpPr>
              <a:spLocks noChangeShapeType="1"/>
            </p:cNvSpPr>
            <p:nvPr/>
          </p:nvSpPr>
          <p:spPr bwMode="auto">
            <a:xfrm flipV="1">
              <a:off x="4948" y="1908"/>
              <a:ext cx="507" cy="1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5" name="Line 179"/>
            <p:cNvSpPr>
              <a:spLocks noChangeShapeType="1"/>
            </p:cNvSpPr>
            <p:nvPr/>
          </p:nvSpPr>
          <p:spPr bwMode="auto">
            <a:xfrm>
              <a:off x="4956" y="2070"/>
              <a:ext cx="308" cy="4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6" name="Line 180"/>
            <p:cNvSpPr>
              <a:spLocks noChangeShapeType="1"/>
            </p:cNvSpPr>
            <p:nvPr/>
          </p:nvSpPr>
          <p:spPr bwMode="auto">
            <a:xfrm flipH="1">
              <a:off x="4653" y="2070"/>
              <a:ext cx="303" cy="4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80" name="Group 181"/>
          <p:cNvGrpSpPr>
            <a:grpSpLocks/>
          </p:cNvGrpSpPr>
          <p:nvPr/>
        </p:nvGrpSpPr>
        <p:grpSpPr bwMode="auto">
          <a:xfrm>
            <a:off x="3770313" y="4597400"/>
            <a:ext cx="1928812" cy="1831975"/>
            <a:chOff x="4432" y="316"/>
            <a:chExt cx="971" cy="922"/>
          </a:xfrm>
        </p:grpSpPr>
        <p:sp>
          <p:nvSpPr>
            <p:cNvPr id="3085" name="Freeform 182"/>
            <p:cNvSpPr>
              <a:spLocks/>
            </p:cNvSpPr>
            <p:nvPr/>
          </p:nvSpPr>
          <p:spPr bwMode="auto">
            <a:xfrm>
              <a:off x="4432" y="316"/>
              <a:ext cx="971" cy="922"/>
            </a:xfrm>
            <a:custGeom>
              <a:avLst/>
              <a:gdLst>
                <a:gd name="T0" fmla="*/ 186 w 762"/>
                <a:gd name="T1" fmla="*/ 922 h 724"/>
                <a:gd name="T2" fmla="*/ 0 w 762"/>
                <a:gd name="T3" fmla="*/ 351 h 724"/>
                <a:gd name="T4" fmla="*/ 484 w 762"/>
                <a:gd name="T5" fmla="*/ 0 h 724"/>
                <a:gd name="T6" fmla="*/ 971 w 762"/>
                <a:gd name="T7" fmla="*/ 351 h 724"/>
                <a:gd name="T8" fmla="*/ 785 w 762"/>
                <a:gd name="T9" fmla="*/ 922 h 724"/>
                <a:gd name="T10" fmla="*/ 186 w 762"/>
                <a:gd name="T11" fmla="*/ 922 h 7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62" h="724">
                  <a:moveTo>
                    <a:pt x="146" y="724"/>
                  </a:moveTo>
                  <a:lnTo>
                    <a:pt x="0" y="276"/>
                  </a:lnTo>
                  <a:lnTo>
                    <a:pt x="380" y="0"/>
                  </a:lnTo>
                  <a:lnTo>
                    <a:pt x="762" y="276"/>
                  </a:lnTo>
                  <a:lnTo>
                    <a:pt x="616" y="724"/>
                  </a:lnTo>
                  <a:lnTo>
                    <a:pt x="146" y="724"/>
                  </a:lnTo>
                  <a:close/>
                </a:path>
              </a:pathLst>
            </a:custGeom>
            <a:noFill/>
            <a:ln w="139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51" name="Freeform 183"/>
            <p:cNvSpPr>
              <a:spLocks/>
            </p:cNvSpPr>
            <p:nvPr/>
          </p:nvSpPr>
          <p:spPr bwMode="auto">
            <a:xfrm>
              <a:off x="4575" y="471"/>
              <a:ext cx="675" cy="642"/>
            </a:xfrm>
            <a:custGeom>
              <a:avLst/>
              <a:gdLst>
                <a:gd name="T0" fmla="*/ 100 w 530"/>
                <a:gd name="T1" fmla="*/ 504 h 504"/>
                <a:gd name="T2" fmla="*/ 0 w 530"/>
                <a:gd name="T3" fmla="*/ 192 h 504"/>
                <a:gd name="T4" fmla="*/ 264 w 530"/>
                <a:gd name="T5" fmla="*/ 0 h 504"/>
                <a:gd name="T6" fmla="*/ 530 w 530"/>
                <a:gd name="T7" fmla="*/ 192 h 504"/>
                <a:gd name="T8" fmla="*/ 428 w 530"/>
                <a:gd name="T9" fmla="*/ 504 h 504"/>
                <a:gd name="T10" fmla="*/ 100 w 530"/>
                <a:gd name="T11" fmla="*/ 504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0" h="504">
                  <a:moveTo>
                    <a:pt x="100" y="504"/>
                  </a:moveTo>
                  <a:lnTo>
                    <a:pt x="0" y="192"/>
                  </a:lnTo>
                  <a:lnTo>
                    <a:pt x="264" y="0"/>
                  </a:lnTo>
                  <a:lnTo>
                    <a:pt x="530" y="192"/>
                  </a:lnTo>
                  <a:lnTo>
                    <a:pt x="428" y="504"/>
                  </a:lnTo>
                  <a:lnTo>
                    <a:pt x="100" y="504"/>
                  </a:lnTo>
                  <a:close/>
                </a:path>
              </a:pathLst>
            </a:custGeom>
            <a:gradFill rotWithShape="0">
              <a:gsLst>
                <a:gs pos="0">
                  <a:schemeClr val="tx1"/>
                </a:gs>
                <a:gs pos="50000">
                  <a:schemeClr val="bg2"/>
                </a:gs>
                <a:gs pos="100000">
                  <a:schemeClr val="tx1"/>
                </a:gs>
              </a:gsLst>
              <a:lin ang="2700000" scaled="1"/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</p:grpSp>
      <p:grpSp>
        <p:nvGrpSpPr>
          <p:cNvPr id="3081" name="Group 184"/>
          <p:cNvGrpSpPr>
            <a:grpSpLocks/>
          </p:cNvGrpSpPr>
          <p:nvPr/>
        </p:nvGrpSpPr>
        <p:grpSpPr bwMode="auto">
          <a:xfrm>
            <a:off x="6838950" y="4319588"/>
            <a:ext cx="1625600" cy="2122487"/>
            <a:chOff x="4451" y="2840"/>
            <a:chExt cx="881" cy="1150"/>
          </a:xfrm>
        </p:grpSpPr>
        <p:sp>
          <p:nvSpPr>
            <p:cNvPr id="3082" name="Freeform 185"/>
            <p:cNvSpPr>
              <a:spLocks/>
            </p:cNvSpPr>
            <p:nvPr/>
          </p:nvSpPr>
          <p:spPr bwMode="auto">
            <a:xfrm>
              <a:off x="4451" y="2840"/>
              <a:ext cx="879" cy="629"/>
            </a:xfrm>
            <a:custGeom>
              <a:avLst/>
              <a:gdLst>
                <a:gd name="T0" fmla="*/ 444 w 1068"/>
                <a:gd name="T1" fmla="*/ 311 h 764"/>
                <a:gd name="T2" fmla="*/ 0 w 1068"/>
                <a:gd name="T3" fmla="*/ 629 h 764"/>
                <a:gd name="T4" fmla="*/ 119 w 1068"/>
                <a:gd name="T5" fmla="*/ 235 h 764"/>
                <a:gd name="T6" fmla="*/ 441 w 1068"/>
                <a:gd name="T7" fmla="*/ 0 h 764"/>
                <a:gd name="T8" fmla="*/ 761 w 1068"/>
                <a:gd name="T9" fmla="*/ 235 h 764"/>
                <a:gd name="T10" fmla="*/ 879 w 1068"/>
                <a:gd name="T11" fmla="*/ 624 h 764"/>
                <a:gd name="T12" fmla="*/ 444 w 1068"/>
                <a:gd name="T13" fmla="*/ 311 h 7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68" h="764">
                  <a:moveTo>
                    <a:pt x="539" y="378"/>
                  </a:moveTo>
                  <a:lnTo>
                    <a:pt x="0" y="764"/>
                  </a:lnTo>
                  <a:lnTo>
                    <a:pt x="144" y="285"/>
                  </a:lnTo>
                  <a:lnTo>
                    <a:pt x="536" y="0"/>
                  </a:lnTo>
                  <a:lnTo>
                    <a:pt x="925" y="285"/>
                  </a:lnTo>
                  <a:lnTo>
                    <a:pt x="1068" y="758"/>
                  </a:lnTo>
                  <a:lnTo>
                    <a:pt x="539" y="3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lin ang="2700000" scaled="1"/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54" name="Freeform 186"/>
            <p:cNvSpPr>
              <a:spLocks/>
            </p:cNvSpPr>
            <p:nvPr/>
          </p:nvSpPr>
          <p:spPr bwMode="auto">
            <a:xfrm>
              <a:off x="4451" y="3151"/>
              <a:ext cx="881" cy="839"/>
            </a:xfrm>
            <a:custGeom>
              <a:avLst/>
              <a:gdLst>
                <a:gd name="T0" fmla="*/ 203 w 1070"/>
                <a:gd name="T1" fmla="*/ 1019 h 1019"/>
                <a:gd name="T2" fmla="*/ 0 w 1070"/>
                <a:gd name="T3" fmla="*/ 388 h 1019"/>
                <a:gd name="T4" fmla="*/ 536 w 1070"/>
                <a:gd name="T5" fmla="*/ 0 h 1019"/>
                <a:gd name="T6" fmla="*/ 1070 w 1070"/>
                <a:gd name="T7" fmla="*/ 382 h 1019"/>
                <a:gd name="T8" fmla="*/ 866 w 1070"/>
                <a:gd name="T9" fmla="*/ 1019 h 1019"/>
                <a:gd name="T10" fmla="*/ 203 w 1070"/>
                <a:gd name="T11" fmla="*/ 1019 h 10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70" h="1019">
                  <a:moveTo>
                    <a:pt x="203" y="1019"/>
                  </a:moveTo>
                  <a:lnTo>
                    <a:pt x="0" y="388"/>
                  </a:lnTo>
                  <a:lnTo>
                    <a:pt x="536" y="0"/>
                  </a:lnTo>
                  <a:lnTo>
                    <a:pt x="1070" y="382"/>
                  </a:lnTo>
                  <a:lnTo>
                    <a:pt x="866" y="1019"/>
                  </a:lnTo>
                  <a:lnTo>
                    <a:pt x="203" y="1019"/>
                  </a:lnTo>
                  <a:close/>
                </a:path>
              </a:pathLst>
            </a:custGeom>
            <a:gradFill rotWithShape="0">
              <a:gsLst>
                <a:gs pos="0">
                  <a:schemeClr val="tx2"/>
                </a:gs>
                <a:gs pos="50000">
                  <a:schemeClr val="accent2"/>
                </a:gs>
                <a:gs pos="100000">
                  <a:schemeClr val="tx2"/>
                </a:gs>
              </a:gsLst>
              <a:lin ang="2700000" scaled="1"/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3084" name="Freeform 187"/>
            <p:cNvSpPr>
              <a:spLocks noChangeArrowheads="1"/>
            </p:cNvSpPr>
            <p:nvPr/>
          </p:nvSpPr>
          <p:spPr bwMode="auto">
            <a:xfrm>
              <a:off x="4892" y="2843"/>
              <a:ext cx="2" cy="305"/>
            </a:xfrm>
            <a:custGeom>
              <a:avLst/>
              <a:gdLst>
                <a:gd name="T0" fmla="*/ 0 w 2"/>
                <a:gd name="T1" fmla="*/ 0 h 370"/>
                <a:gd name="T2" fmla="*/ 2 w 2"/>
                <a:gd name="T3" fmla="*/ 305 h 3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370">
                  <a:moveTo>
                    <a:pt x="0" y="0"/>
                  </a:moveTo>
                  <a:lnTo>
                    <a:pt x="2" y="370"/>
                  </a:lnTo>
                </a:path>
              </a:pathLst>
            </a:custGeom>
            <a:solidFill>
              <a:srgbClr val="FFFFFF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237"/>
          <p:cNvSpPr>
            <a:spLocks/>
          </p:cNvSpPr>
          <p:nvPr/>
        </p:nvSpPr>
        <p:spPr bwMode="auto">
          <a:xfrm>
            <a:off x="1409700" y="3736975"/>
            <a:ext cx="2251075" cy="2141538"/>
          </a:xfrm>
          <a:custGeom>
            <a:avLst/>
            <a:gdLst>
              <a:gd name="T0" fmla="*/ 431875 w 761"/>
              <a:gd name="T1" fmla="*/ 2141538 h 724"/>
              <a:gd name="T2" fmla="*/ 0 w 761"/>
              <a:gd name="T3" fmla="*/ 822303 h 724"/>
              <a:gd name="T4" fmla="*/ 1124058 w 761"/>
              <a:gd name="T5" fmla="*/ 0 h 724"/>
              <a:gd name="T6" fmla="*/ 2251075 w 761"/>
              <a:gd name="T7" fmla="*/ 822303 h 724"/>
              <a:gd name="T8" fmla="*/ 1819200 w 761"/>
              <a:gd name="T9" fmla="*/ 2141538 h 724"/>
              <a:gd name="T10" fmla="*/ 431875 w 761"/>
              <a:gd name="T11" fmla="*/ 2141538 h 72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761" h="724">
                <a:moveTo>
                  <a:pt x="146" y="724"/>
                </a:moveTo>
                <a:lnTo>
                  <a:pt x="0" y="278"/>
                </a:lnTo>
                <a:lnTo>
                  <a:pt x="380" y="0"/>
                </a:lnTo>
                <a:lnTo>
                  <a:pt x="761" y="278"/>
                </a:lnTo>
                <a:lnTo>
                  <a:pt x="615" y="724"/>
                </a:lnTo>
                <a:lnTo>
                  <a:pt x="146" y="724"/>
                </a:lnTo>
                <a:close/>
              </a:path>
            </a:pathLst>
          </a:custGeom>
          <a:noFill/>
          <a:ln w="139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23" name="Group 375"/>
          <p:cNvGrpSpPr>
            <a:grpSpLocks/>
          </p:cNvGrpSpPr>
          <p:nvPr/>
        </p:nvGrpSpPr>
        <p:grpSpPr bwMode="auto">
          <a:xfrm>
            <a:off x="5337175" y="3754438"/>
            <a:ext cx="2254250" cy="2141537"/>
            <a:chOff x="4717" y="3060"/>
            <a:chExt cx="762" cy="724"/>
          </a:xfrm>
        </p:grpSpPr>
        <p:sp>
          <p:nvSpPr>
            <p:cNvPr id="5136" name="Freeform 242"/>
            <p:cNvSpPr>
              <a:spLocks/>
            </p:cNvSpPr>
            <p:nvPr/>
          </p:nvSpPr>
          <p:spPr bwMode="auto">
            <a:xfrm>
              <a:off x="4717" y="3060"/>
              <a:ext cx="762" cy="724"/>
            </a:xfrm>
            <a:custGeom>
              <a:avLst/>
              <a:gdLst>
                <a:gd name="T0" fmla="*/ 146 w 762"/>
                <a:gd name="T1" fmla="*/ 724 h 724"/>
                <a:gd name="T2" fmla="*/ 0 w 762"/>
                <a:gd name="T3" fmla="*/ 276 h 724"/>
                <a:gd name="T4" fmla="*/ 380 w 762"/>
                <a:gd name="T5" fmla="*/ 0 h 724"/>
                <a:gd name="T6" fmla="*/ 762 w 762"/>
                <a:gd name="T7" fmla="*/ 276 h 724"/>
                <a:gd name="T8" fmla="*/ 616 w 762"/>
                <a:gd name="T9" fmla="*/ 724 h 724"/>
                <a:gd name="T10" fmla="*/ 146 w 762"/>
                <a:gd name="T11" fmla="*/ 724 h 7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62" h="724">
                  <a:moveTo>
                    <a:pt x="146" y="724"/>
                  </a:moveTo>
                  <a:lnTo>
                    <a:pt x="0" y="276"/>
                  </a:lnTo>
                  <a:lnTo>
                    <a:pt x="380" y="0"/>
                  </a:lnTo>
                  <a:lnTo>
                    <a:pt x="762" y="276"/>
                  </a:lnTo>
                  <a:lnTo>
                    <a:pt x="616" y="724"/>
                  </a:lnTo>
                  <a:lnTo>
                    <a:pt x="146" y="724"/>
                  </a:lnTo>
                  <a:close/>
                </a:path>
              </a:pathLst>
            </a:custGeom>
            <a:noFill/>
            <a:ln w="139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7" name="Freeform 245"/>
            <p:cNvSpPr>
              <a:spLocks/>
            </p:cNvSpPr>
            <p:nvPr/>
          </p:nvSpPr>
          <p:spPr bwMode="auto">
            <a:xfrm>
              <a:off x="4829" y="3182"/>
              <a:ext cx="530" cy="504"/>
            </a:xfrm>
            <a:custGeom>
              <a:avLst/>
              <a:gdLst>
                <a:gd name="T0" fmla="*/ 100 w 530"/>
                <a:gd name="T1" fmla="*/ 504 h 504"/>
                <a:gd name="T2" fmla="*/ 0 w 530"/>
                <a:gd name="T3" fmla="*/ 192 h 504"/>
                <a:gd name="T4" fmla="*/ 264 w 530"/>
                <a:gd name="T5" fmla="*/ 0 h 504"/>
                <a:gd name="T6" fmla="*/ 530 w 530"/>
                <a:gd name="T7" fmla="*/ 192 h 504"/>
                <a:gd name="T8" fmla="*/ 428 w 530"/>
                <a:gd name="T9" fmla="*/ 504 h 504"/>
                <a:gd name="T10" fmla="*/ 100 w 530"/>
                <a:gd name="T11" fmla="*/ 504 h 5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0" h="504">
                  <a:moveTo>
                    <a:pt x="100" y="504"/>
                  </a:moveTo>
                  <a:lnTo>
                    <a:pt x="0" y="192"/>
                  </a:lnTo>
                  <a:lnTo>
                    <a:pt x="264" y="0"/>
                  </a:lnTo>
                  <a:lnTo>
                    <a:pt x="530" y="192"/>
                  </a:lnTo>
                  <a:lnTo>
                    <a:pt x="428" y="504"/>
                  </a:lnTo>
                  <a:lnTo>
                    <a:pt x="100" y="50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124" name="Group 373"/>
          <p:cNvGrpSpPr>
            <a:grpSpLocks/>
          </p:cNvGrpSpPr>
          <p:nvPr/>
        </p:nvGrpSpPr>
        <p:grpSpPr bwMode="auto">
          <a:xfrm>
            <a:off x="5319713" y="573088"/>
            <a:ext cx="2254250" cy="2138362"/>
            <a:chOff x="3509" y="1843"/>
            <a:chExt cx="762" cy="723"/>
          </a:xfrm>
        </p:grpSpPr>
        <p:sp>
          <p:nvSpPr>
            <p:cNvPr id="5131" name="Freeform 252"/>
            <p:cNvSpPr>
              <a:spLocks/>
            </p:cNvSpPr>
            <p:nvPr/>
          </p:nvSpPr>
          <p:spPr bwMode="auto">
            <a:xfrm>
              <a:off x="3509" y="2121"/>
              <a:ext cx="382" cy="445"/>
            </a:xfrm>
            <a:custGeom>
              <a:avLst/>
              <a:gdLst>
                <a:gd name="T0" fmla="*/ 0 w 382"/>
                <a:gd name="T1" fmla="*/ 0 h 445"/>
                <a:gd name="T2" fmla="*/ 382 w 382"/>
                <a:gd name="T3" fmla="*/ 83 h 445"/>
                <a:gd name="T4" fmla="*/ 146 w 382"/>
                <a:gd name="T5" fmla="*/ 445 h 445"/>
                <a:gd name="T6" fmla="*/ 0 w 382"/>
                <a:gd name="T7" fmla="*/ 0 h 44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2" h="445">
                  <a:moveTo>
                    <a:pt x="0" y="0"/>
                  </a:moveTo>
                  <a:lnTo>
                    <a:pt x="382" y="83"/>
                  </a:lnTo>
                  <a:lnTo>
                    <a:pt x="146" y="4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2" name="Freeform 253"/>
            <p:cNvSpPr>
              <a:spLocks/>
            </p:cNvSpPr>
            <p:nvPr/>
          </p:nvSpPr>
          <p:spPr bwMode="auto">
            <a:xfrm>
              <a:off x="3509" y="1843"/>
              <a:ext cx="382" cy="361"/>
            </a:xfrm>
            <a:custGeom>
              <a:avLst/>
              <a:gdLst>
                <a:gd name="T0" fmla="*/ 382 w 382"/>
                <a:gd name="T1" fmla="*/ 361 h 361"/>
                <a:gd name="T2" fmla="*/ 0 w 382"/>
                <a:gd name="T3" fmla="*/ 278 h 361"/>
                <a:gd name="T4" fmla="*/ 380 w 382"/>
                <a:gd name="T5" fmla="*/ 0 h 361"/>
                <a:gd name="T6" fmla="*/ 382 w 382"/>
                <a:gd name="T7" fmla="*/ 361 h 36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2" h="361">
                  <a:moveTo>
                    <a:pt x="382" y="361"/>
                  </a:moveTo>
                  <a:lnTo>
                    <a:pt x="0" y="278"/>
                  </a:lnTo>
                  <a:lnTo>
                    <a:pt x="380" y="0"/>
                  </a:lnTo>
                  <a:lnTo>
                    <a:pt x="382" y="361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3" name="Freeform 256"/>
            <p:cNvSpPr>
              <a:spLocks/>
            </p:cNvSpPr>
            <p:nvPr/>
          </p:nvSpPr>
          <p:spPr bwMode="auto">
            <a:xfrm>
              <a:off x="3889" y="1843"/>
              <a:ext cx="382" cy="361"/>
            </a:xfrm>
            <a:custGeom>
              <a:avLst/>
              <a:gdLst>
                <a:gd name="T0" fmla="*/ 382 w 382"/>
                <a:gd name="T1" fmla="*/ 278 h 361"/>
                <a:gd name="T2" fmla="*/ 2 w 382"/>
                <a:gd name="T3" fmla="*/ 361 h 361"/>
                <a:gd name="T4" fmla="*/ 0 w 382"/>
                <a:gd name="T5" fmla="*/ 0 h 361"/>
                <a:gd name="T6" fmla="*/ 382 w 382"/>
                <a:gd name="T7" fmla="*/ 278 h 36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2" h="361">
                  <a:moveTo>
                    <a:pt x="382" y="278"/>
                  </a:moveTo>
                  <a:lnTo>
                    <a:pt x="2" y="361"/>
                  </a:lnTo>
                  <a:lnTo>
                    <a:pt x="0" y="0"/>
                  </a:lnTo>
                  <a:lnTo>
                    <a:pt x="382" y="278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4" name="Freeform 257"/>
            <p:cNvSpPr>
              <a:spLocks/>
            </p:cNvSpPr>
            <p:nvPr/>
          </p:nvSpPr>
          <p:spPr bwMode="auto">
            <a:xfrm>
              <a:off x="3891" y="2121"/>
              <a:ext cx="380" cy="445"/>
            </a:xfrm>
            <a:custGeom>
              <a:avLst/>
              <a:gdLst>
                <a:gd name="T0" fmla="*/ 234 w 380"/>
                <a:gd name="T1" fmla="*/ 445 h 445"/>
                <a:gd name="T2" fmla="*/ 0 w 380"/>
                <a:gd name="T3" fmla="*/ 83 h 445"/>
                <a:gd name="T4" fmla="*/ 380 w 380"/>
                <a:gd name="T5" fmla="*/ 0 h 445"/>
                <a:gd name="T6" fmla="*/ 234 w 380"/>
                <a:gd name="T7" fmla="*/ 445 h 44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0" h="445">
                  <a:moveTo>
                    <a:pt x="234" y="445"/>
                  </a:moveTo>
                  <a:lnTo>
                    <a:pt x="0" y="83"/>
                  </a:lnTo>
                  <a:lnTo>
                    <a:pt x="380" y="0"/>
                  </a:lnTo>
                  <a:lnTo>
                    <a:pt x="234" y="445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5" name="Freeform 260"/>
            <p:cNvSpPr>
              <a:spLocks/>
            </p:cNvSpPr>
            <p:nvPr/>
          </p:nvSpPr>
          <p:spPr bwMode="auto">
            <a:xfrm>
              <a:off x="3655" y="2204"/>
              <a:ext cx="470" cy="362"/>
            </a:xfrm>
            <a:custGeom>
              <a:avLst/>
              <a:gdLst>
                <a:gd name="T0" fmla="*/ 0 w 470"/>
                <a:gd name="T1" fmla="*/ 362 h 362"/>
                <a:gd name="T2" fmla="*/ 236 w 470"/>
                <a:gd name="T3" fmla="*/ 0 h 362"/>
                <a:gd name="T4" fmla="*/ 470 w 470"/>
                <a:gd name="T5" fmla="*/ 362 h 362"/>
                <a:gd name="T6" fmla="*/ 0 w 470"/>
                <a:gd name="T7" fmla="*/ 362 h 36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70" h="362">
                  <a:moveTo>
                    <a:pt x="0" y="362"/>
                  </a:moveTo>
                  <a:lnTo>
                    <a:pt x="236" y="0"/>
                  </a:lnTo>
                  <a:lnTo>
                    <a:pt x="470" y="362"/>
                  </a:lnTo>
                  <a:lnTo>
                    <a:pt x="0" y="36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125" name="Group 371"/>
          <p:cNvGrpSpPr>
            <a:grpSpLocks/>
          </p:cNvGrpSpPr>
          <p:nvPr/>
        </p:nvGrpSpPr>
        <p:grpSpPr bwMode="auto">
          <a:xfrm>
            <a:off x="1338263" y="568325"/>
            <a:ext cx="2247900" cy="2141538"/>
            <a:chOff x="1200" y="3170"/>
            <a:chExt cx="760" cy="724"/>
          </a:xfrm>
        </p:grpSpPr>
        <p:sp>
          <p:nvSpPr>
            <p:cNvPr id="5126" name="Freeform 261"/>
            <p:cNvSpPr>
              <a:spLocks/>
            </p:cNvSpPr>
            <p:nvPr/>
          </p:nvSpPr>
          <p:spPr bwMode="auto">
            <a:xfrm>
              <a:off x="1200" y="3446"/>
              <a:ext cx="380" cy="448"/>
            </a:xfrm>
            <a:custGeom>
              <a:avLst/>
              <a:gdLst>
                <a:gd name="T0" fmla="*/ 0 w 380"/>
                <a:gd name="T1" fmla="*/ 0 h 448"/>
                <a:gd name="T2" fmla="*/ 380 w 380"/>
                <a:gd name="T3" fmla="*/ 84 h 448"/>
                <a:gd name="T4" fmla="*/ 144 w 380"/>
                <a:gd name="T5" fmla="*/ 448 h 448"/>
                <a:gd name="T6" fmla="*/ 0 w 380"/>
                <a:gd name="T7" fmla="*/ 0 h 44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0" h="448">
                  <a:moveTo>
                    <a:pt x="0" y="0"/>
                  </a:moveTo>
                  <a:lnTo>
                    <a:pt x="380" y="84"/>
                  </a:lnTo>
                  <a:lnTo>
                    <a:pt x="144" y="4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27" name="Freeform 264"/>
            <p:cNvSpPr>
              <a:spLocks/>
            </p:cNvSpPr>
            <p:nvPr/>
          </p:nvSpPr>
          <p:spPr bwMode="auto">
            <a:xfrm>
              <a:off x="1200" y="3170"/>
              <a:ext cx="380" cy="360"/>
            </a:xfrm>
            <a:custGeom>
              <a:avLst/>
              <a:gdLst>
                <a:gd name="T0" fmla="*/ 380 w 380"/>
                <a:gd name="T1" fmla="*/ 360 h 360"/>
                <a:gd name="T2" fmla="*/ 0 w 380"/>
                <a:gd name="T3" fmla="*/ 276 h 360"/>
                <a:gd name="T4" fmla="*/ 380 w 380"/>
                <a:gd name="T5" fmla="*/ 0 h 360"/>
                <a:gd name="T6" fmla="*/ 380 w 380"/>
                <a:gd name="T7" fmla="*/ 360 h 36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0" h="360">
                  <a:moveTo>
                    <a:pt x="380" y="360"/>
                  </a:moveTo>
                  <a:lnTo>
                    <a:pt x="0" y="276"/>
                  </a:lnTo>
                  <a:lnTo>
                    <a:pt x="380" y="0"/>
                  </a:lnTo>
                  <a:lnTo>
                    <a:pt x="380" y="360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28" name="Freeform 265"/>
            <p:cNvSpPr>
              <a:spLocks/>
            </p:cNvSpPr>
            <p:nvPr/>
          </p:nvSpPr>
          <p:spPr bwMode="auto">
            <a:xfrm>
              <a:off x="1580" y="3170"/>
              <a:ext cx="380" cy="360"/>
            </a:xfrm>
            <a:custGeom>
              <a:avLst/>
              <a:gdLst>
                <a:gd name="T0" fmla="*/ 380 w 380"/>
                <a:gd name="T1" fmla="*/ 276 h 360"/>
                <a:gd name="T2" fmla="*/ 0 w 380"/>
                <a:gd name="T3" fmla="*/ 360 h 360"/>
                <a:gd name="T4" fmla="*/ 0 w 380"/>
                <a:gd name="T5" fmla="*/ 0 h 360"/>
                <a:gd name="T6" fmla="*/ 380 w 380"/>
                <a:gd name="T7" fmla="*/ 276 h 36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0" h="360">
                  <a:moveTo>
                    <a:pt x="380" y="276"/>
                  </a:moveTo>
                  <a:lnTo>
                    <a:pt x="0" y="360"/>
                  </a:lnTo>
                  <a:lnTo>
                    <a:pt x="0" y="0"/>
                  </a:lnTo>
                  <a:lnTo>
                    <a:pt x="380" y="276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29" name="Freeform 268"/>
            <p:cNvSpPr>
              <a:spLocks/>
            </p:cNvSpPr>
            <p:nvPr/>
          </p:nvSpPr>
          <p:spPr bwMode="auto">
            <a:xfrm>
              <a:off x="1580" y="3446"/>
              <a:ext cx="380" cy="448"/>
            </a:xfrm>
            <a:custGeom>
              <a:avLst/>
              <a:gdLst>
                <a:gd name="T0" fmla="*/ 234 w 380"/>
                <a:gd name="T1" fmla="*/ 448 h 448"/>
                <a:gd name="T2" fmla="*/ 0 w 380"/>
                <a:gd name="T3" fmla="*/ 84 h 448"/>
                <a:gd name="T4" fmla="*/ 380 w 380"/>
                <a:gd name="T5" fmla="*/ 0 h 448"/>
                <a:gd name="T6" fmla="*/ 234 w 380"/>
                <a:gd name="T7" fmla="*/ 448 h 44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0" h="448">
                  <a:moveTo>
                    <a:pt x="234" y="448"/>
                  </a:moveTo>
                  <a:lnTo>
                    <a:pt x="0" y="84"/>
                  </a:lnTo>
                  <a:lnTo>
                    <a:pt x="380" y="0"/>
                  </a:lnTo>
                  <a:lnTo>
                    <a:pt x="234" y="448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0" name="Freeform 269"/>
            <p:cNvSpPr>
              <a:spLocks/>
            </p:cNvSpPr>
            <p:nvPr/>
          </p:nvSpPr>
          <p:spPr bwMode="auto">
            <a:xfrm>
              <a:off x="1344" y="3530"/>
              <a:ext cx="470" cy="364"/>
            </a:xfrm>
            <a:custGeom>
              <a:avLst/>
              <a:gdLst>
                <a:gd name="T0" fmla="*/ 0 w 470"/>
                <a:gd name="T1" fmla="*/ 364 h 364"/>
                <a:gd name="T2" fmla="*/ 236 w 470"/>
                <a:gd name="T3" fmla="*/ 0 h 364"/>
                <a:gd name="T4" fmla="*/ 470 w 470"/>
                <a:gd name="T5" fmla="*/ 364 h 364"/>
                <a:gd name="T6" fmla="*/ 0 w 470"/>
                <a:gd name="T7" fmla="*/ 364 h 3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70" h="364">
                  <a:moveTo>
                    <a:pt x="0" y="364"/>
                  </a:moveTo>
                  <a:lnTo>
                    <a:pt x="236" y="0"/>
                  </a:lnTo>
                  <a:lnTo>
                    <a:pt x="470" y="364"/>
                  </a:lnTo>
                  <a:lnTo>
                    <a:pt x="0" y="364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96"/>
          <p:cNvGrpSpPr>
            <a:grpSpLocks/>
          </p:cNvGrpSpPr>
          <p:nvPr/>
        </p:nvGrpSpPr>
        <p:grpSpPr bwMode="auto">
          <a:xfrm>
            <a:off x="1366838" y="595313"/>
            <a:ext cx="2208212" cy="2105025"/>
            <a:chOff x="1126" y="503"/>
            <a:chExt cx="760" cy="724"/>
          </a:xfrm>
        </p:grpSpPr>
        <p:sp>
          <p:nvSpPr>
            <p:cNvPr id="7211" name="Freeform 97"/>
            <p:cNvSpPr>
              <a:spLocks/>
            </p:cNvSpPr>
            <p:nvPr/>
          </p:nvSpPr>
          <p:spPr bwMode="auto">
            <a:xfrm>
              <a:off x="1126" y="503"/>
              <a:ext cx="760" cy="724"/>
            </a:xfrm>
            <a:custGeom>
              <a:avLst/>
              <a:gdLst>
                <a:gd name="T0" fmla="*/ 144 w 760"/>
                <a:gd name="T1" fmla="*/ 724 h 724"/>
                <a:gd name="T2" fmla="*/ 0 w 760"/>
                <a:gd name="T3" fmla="*/ 276 h 724"/>
                <a:gd name="T4" fmla="*/ 380 w 760"/>
                <a:gd name="T5" fmla="*/ 0 h 724"/>
                <a:gd name="T6" fmla="*/ 760 w 760"/>
                <a:gd name="T7" fmla="*/ 276 h 724"/>
                <a:gd name="T8" fmla="*/ 614 w 760"/>
                <a:gd name="T9" fmla="*/ 724 h 724"/>
                <a:gd name="T10" fmla="*/ 144 w 760"/>
                <a:gd name="T11" fmla="*/ 724 h 7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60" h="724">
                  <a:moveTo>
                    <a:pt x="144" y="724"/>
                  </a:moveTo>
                  <a:lnTo>
                    <a:pt x="0" y="276"/>
                  </a:lnTo>
                  <a:lnTo>
                    <a:pt x="380" y="0"/>
                  </a:lnTo>
                  <a:lnTo>
                    <a:pt x="760" y="276"/>
                  </a:lnTo>
                  <a:lnTo>
                    <a:pt x="614" y="724"/>
                  </a:lnTo>
                  <a:lnTo>
                    <a:pt x="144" y="72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12" name="Freeform 98"/>
            <p:cNvSpPr>
              <a:spLocks/>
            </p:cNvSpPr>
            <p:nvPr/>
          </p:nvSpPr>
          <p:spPr bwMode="auto">
            <a:xfrm>
              <a:off x="1126" y="503"/>
              <a:ext cx="760" cy="724"/>
            </a:xfrm>
            <a:custGeom>
              <a:avLst/>
              <a:gdLst>
                <a:gd name="T0" fmla="*/ 380 w 760"/>
                <a:gd name="T1" fmla="*/ 0 h 724"/>
                <a:gd name="T2" fmla="*/ 144 w 760"/>
                <a:gd name="T3" fmla="*/ 724 h 724"/>
                <a:gd name="T4" fmla="*/ 760 w 760"/>
                <a:gd name="T5" fmla="*/ 276 h 724"/>
                <a:gd name="T6" fmla="*/ 0 w 760"/>
                <a:gd name="T7" fmla="*/ 276 h 724"/>
                <a:gd name="T8" fmla="*/ 614 w 760"/>
                <a:gd name="T9" fmla="*/ 724 h 724"/>
                <a:gd name="T10" fmla="*/ 380 w 760"/>
                <a:gd name="T11" fmla="*/ 0 h 7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60" h="724">
                  <a:moveTo>
                    <a:pt x="380" y="0"/>
                  </a:moveTo>
                  <a:lnTo>
                    <a:pt x="144" y="724"/>
                  </a:lnTo>
                  <a:lnTo>
                    <a:pt x="760" y="276"/>
                  </a:lnTo>
                  <a:lnTo>
                    <a:pt x="0" y="276"/>
                  </a:lnTo>
                  <a:lnTo>
                    <a:pt x="614" y="724"/>
                  </a:lnTo>
                  <a:lnTo>
                    <a:pt x="38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1" name="Group 99"/>
          <p:cNvGrpSpPr>
            <a:grpSpLocks/>
          </p:cNvGrpSpPr>
          <p:nvPr/>
        </p:nvGrpSpPr>
        <p:grpSpPr bwMode="auto">
          <a:xfrm>
            <a:off x="5327650" y="546100"/>
            <a:ext cx="2246313" cy="2149475"/>
            <a:chOff x="2442" y="3144"/>
            <a:chExt cx="763" cy="730"/>
          </a:xfrm>
        </p:grpSpPr>
        <p:sp>
          <p:nvSpPr>
            <p:cNvPr id="7209" name="Freeform 100"/>
            <p:cNvSpPr>
              <a:spLocks/>
            </p:cNvSpPr>
            <p:nvPr/>
          </p:nvSpPr>
          <p:spPr bwMode="auto">
            <a:xfrm>
              <a:off x="2446" y="3152"/>
              <a:ext cx="759" cy="722"/>
            </a:xfrm>
            <a:custGeom>
              <a:avLst/>
              <a:gdLst>
                <a:gd name="T0" fmla="*/ 144 w 759"/>
                <a:gd name="T1" fmla="*/ 722 h 722"/>
                <a:gd name="T2" fmla="*/ 0 w 759"/>
                <a:gd name="T3" fmla="*/ 276 h 722"/>
                <a:gd name="T4" fmla="*/ 380 w 759"/>
                <a:gd name="T5" fmla="*/ 0 h 722"/>
                <a:gd name="T6" fmla="*/ 759 w 759"/>
                <a:gd name="T7" fmla="*/ 276 h 722"/>
                <a:gd name="T8" fmla="*/ 615 w 759"/>
                <a:gd name="T9" fmla="*/ 722 h 722"/>
                <a:gd name="T10" fmla="*/ 144 w 759"/>
                <a:gd name="T11" fmla="*/ 722 h 7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59" h="722">
                  <a:moveTo>
                    <a:pt x="144" y="722"/>
                  </a:moveTo>
                  <a:lnTo>
                    <a:pt x="0" y="276"/>
                  </a:lnTo>
                  <a:lnTo>
                    <a:pt x="380" y="0"/>
                  </a:lnTo>
                  <a:lnTo>
                    <a:pt x="759" y="276"/>
                  </a:lnTo>
                  <a:lnTo>
                    <a:pt x="615" y="722"/>
                  </a:lnTo>
                  <a:lnTo>
                    <a:pt x="144" y="7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0" name="Freeform 101"/>
            <p:cNvSpPr>
              <a:spLocks/>
            </p:cNvSpPr>
            <p:nvPr/>
          </p:nvSpPr>
          <p:spPr bwMode="auto">
            <a:xfrm>
              <a:off x="2442" y="3144"/>
              <a:ext cx="759" cy="722"/>
            </a:xfrm>
            <a:custGeom>
              <a:avLst/>
              <a:gdLst>
                <a:gd name="T0" fmla="*/ 380 w 759"/>
                <a:gd name="T1" fmla="*/ 0 h 722"/>
                <a:gd name="T2" fmla="*/ 144 w 759"/>
                <a:gd name="T3" fmla="*/ 722 h 722"/>
                <a:gd name="T4" fmla="*/ 759 w 759"/>
                <a:gd name="T5" fmla="*/ 276 h 722"/>
                <a:gd name="T6" fmla="*/ 0 w 759"/>
                <a:gd name="T7" fmla="*/ 276 h 722"/>
                <a:gd name="T8" fmla="*/ 615 w 759"/>
                <a:gd name="T9" fmla="*/ 722 h 722"/>
                <a:gd name="T10" fmla="*/ 380 w 759"/>
                <a:gd name="T11" fmla="*/ 0 h 7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59" h="722">
                  <a:moveTo>
                    <a:pt x="380" y="0"/>
                  </a:moveTo>
                  <a:lnTo>
                    <a:pt x="144" y="722"/>
                  </a:lnTo>
                  <a:lnTo>
                    <a:pt x="759" y="276"/>
                  </a:lnTo>
                  <a:lnTo>
                    <a:pt x="0" y="276"/>
                  </a:lnTo>
                  <a:lnTo>
                    <a:pt x="615" y="722"/>
                  </a:lnTo>
                  <a:lnTo>
                    <a:pt x="380" y="0"/>
                  </a:lnTo>
                  <a:close/>
                </a:path>
              </a:pathLst>
            </a:custGeom>
            <a:noFill/>
            <a:ln w="5080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2" name="Group 164"/>
          <p:cNvGrpSpPr>
            <a:grpSpLocks/>
          </p:cNvGrpSpPr>
          <p:nvPr/>
        </p:nvGrpSpPr>
        <p:grpSpPr bwMode="auto">
          <a:xfrm>
            <a:off x="5349875" y="3779838"/>
            <a:ext cx="2220913" cy="2109787"/>
            <a:chOff x="3370" y="2381"/>
            <a:chExt cx="1399" cy="1329"/>
          </a:xfrm>
        </p:grpSpPr>
        <p:sp>
          <p:nvSpPr>
            <p:cNvPr id="7198" name="Freeform 103"/>
            <p:cNvSpPr>
              <a:spLocks/>
            </p:cNvSpPr>
            <p:nvPr/>
          </p:nvSpPr>
          <p:spPr bwMode="auto">
            <a:xfrm>
              <a:off x="3370" y="2381"/>
              <a:ext cx="1399" cy="1329"/>
            </a:xfrm>
            <a:custGeom>
              <a:avLst/>
              <a:gdLst>
                <a:gd name="T0" fmla="*/ 269 w 760"/>
                <a:gd name="T1" fmla="*/ 1329 h 722"/>
                <a:gd name="T2" fmla="*/ 0 w 760"/>
                <a:gd name="T3" fmla="*/ 508 h 722"/>
                <a:gd name="T4" fmla="*/ 700 w 760"/>
                <a:gd name="T5" fmla="*/ 0 h 722"/>
                <a:gd name="T6" fmla="*/ 1399 w 760"/>
                <a:gd name="T7" fmla="*/ 508 h 722"/>
                <a:gd name="T8" fmla="*/ 1134 w 760"/>
                <a:gd name="T9" fmla="*/ 1329 h 722"/>
                <a:gd name="T10" fmla="*/ 269 w 760"/>
                <a:gd name="T11" fmla="*/ 1329 h 7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60" h="722">
                  <a:moveTo>
                    <a:pt x="146" y="722"/>
                  </a:moveTo>
                  <a:lnTo>
                    <a:pt x="0" y="276"/>
                  </a:lnTo>
                  <a:lnTo>
                    <a:pt x="380" y="0"/>
                  </a:lnTo>
                  <a:lnTo>
                    <a:pt x="760" y="276"/>
                  </a:lnTo>
                  <a:lnTo>
                    <a:pt x="616" y="722"/>
                  </a:lnTo>
                  <a:lnTo>
                    <a:pt x="146" y="722"/>
                  </a:lnTo>
                  <a:close/>
                </a:path>
              </a:pathLst>
            </a:custGeom>
            <a:solidFill>
              <a:schemeClr val="bg1"/>
            </a:solidFill>
            <a:ln w="381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9" name="Freeform 104"/>
            <p:cNvSpPr>
              <a:spLocks/>
            </p:cNvSpPr>
            <p:nvPr/>
          </p:nvSpPr>
          <p:spPr bwMode="auto">
            <a:xfrm>
              <a:off x="3554" y="2583"/>
              <a:ext cx="1049" cy="998"/>
            </a:xfrm>
            <a:custGeom>
              <a:avLst/>
              <a:gdLst>
                <a:gd name="T0" fmla="*/ 199 w 570"/>
                <a:gd name="T1" fmla="*/ 998 h 542"/>
                <a:gd name="T2" fmla="*/ 0 w 570"/>
                <a:gd name="T3" fmla="*/ 379 h 542"/>
                <a:gd name="T4" fmla="*/ 523 w 570"/>
                <a:gd name="T5" fmla="*/ 0 h 542"/>
                <a:gd name="T6" fmla="*/ 1049 w 570"/>
                <a:gd name="T7" fmla="*/ 379 h 542"/>
                <a:gd name="T8" fmla="*/ 847 w 570"/>
                <a:gd name="T9" fmla="*/ 998 h 542"/>
                <a:gd name="T10" fmla="*/ 199 w 570"/>
                <a:gd name="T11" fmla="*/ 998 h 54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0" h="542">
                  <a:moveTo>
                    <a:pt x="108" y="542"/>
                  </a:moveTo>
                  <a:lnTo>
                    <a:pt x="0" y="206"/>
                  </a:lnTo>
                  <a:lnTo>
                    <a:pt x="284" y="0"/>
                  </a:lnTo>
                  <a:lnTo>
                    <a:pt x="570" y="206"/>
                  </a:lnTo>
                  <a:lnTo>
                    <a:pt x="460" y="542"/>
                  </a:lnTo>
                  <a:lnTo>
                    <a:pt x="108" y="54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0" name="Freeform 105"/>
            <p:cNvSpPr>
              <a:spLocks/>
            </p:cNvSpPr>
            <p:nvPr/>
          </p:nvSpPr>
          <p:spPr bwMode="auto">
            <a:xfrm>
              <a:off x="3746" y="2779"/>
              <a:ext cx="666" cy="636"/>
            </a:xfrm>
            <a:custGeom>
              <a:avLst/>
              <a:gdLst>
                <a:gd name="T0" fmla="*/ 125 w 362"/>
                <a:gd name="T1" fmla="*/ 636 h 346"/>
                <a:gd name="T2" fmla="*/ 0 w 362"/>
                <a:gd name="T3" fmla="*/ 243 h 346"/>
                <a:gd name="T4" fmla="*/ 331 w 362"/>
                <a:gd name="T5" fmla="*/ 0 h 346"/>
                <a:gd name="T6" fmla="*/ 666 w 362"/>
                <a:gd name="T7" fmla="*/ 243 h 346"/>
                <a:gd name="T8" fmla="*/ 537 w 362"/>
                <a:gd name="T9" fmla="*/ 636 h 346"/>
                <a:gd name="T10" fmla="*/ 125 w 362"/>
                <a:gd name="T11" fmla="*/ 636 h 34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62" h="346">
                  <a:moveTo>
                    <a:pt x="68" y="346"/>
                  </a:moveTo>
                  <a:lnTo>
                    <a:pt x="0" y="132"/>
                  </a:lnTo>
                  <a:lnTo>
                    <a:pt x="180" y="0"/>
                  </a:lnTo>
                  <a:lnTo>
                    <a:pt x="362" y="132"/>
                  </a:lnTo>
                  <a:lnTo>
                    <a:pt x="292" y="346"/>
                  </a:lnTo>
                  <a:lnTo>
                    <a:pt x="68" y="34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1" name="Freeform 106"/>
            <p:cNvSpPr>
              <a:spLocks/>
            </p:cNvSpPr>
            <p:nvPr/>
          </p:nvSpPr>
          <p:spPr bwMode="auto">
            <a:xfrm>
              <a:off x="3547" y="2576"/>
              <a:ext cx="1049" cy="998"/>
            </a:xfrm>
            <a:custGeom>
              <a:avLst/>
              <a:gdLst>
                <a:gd name="T0" fmla="*/ 199 w 570"/>
                <a:gd name="T1" fmla="*/ 998 h 542"/>
                <a:gd name="T2" fmla="*/ 0 w 570"/>
                <a:gd name="T3" fmla="*/ 379 h 542"/>
                <a:gd name="T4" fmla="*/ 523 w 570"/>
                <a:gd name="T5" fmla="*/ 0 h 542"/>
                <a:gd name="T6" fmla="*/ 1049 w 570"/>
                <a:gd name="T7" fmla="*/ 379 h 542"/>
                <a:gd name="T8" fmla="*/ 847 w 570"/>
                <a:gd name="T9" fmla="*/ 998 h 542"/>
                <a:gd name="T10" fmla="*/ 199 w 570"/>
                <a:gd name="T11" fmla="*/ 998 h 54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0" h="542">
                  <a:moveTo>
                    <a:pt x="108" y="542"/>
                  </a:moveTo>
                  <a:lnTo>
                    <a:pt x="0" y="206"/>
                  </a:lnTo>
                  <a:lnTo>
                    <a:pt x="284" y="0"/>
                  </a:lnTo>
                  <a:lnTo>
                    <a:pt x="570" y="206"/>
                  </a:lnTo>
                  <a:lnTo>
                    <a:pt x="460" y="542"/>
                  </a:lnTo>
                  <a:lnTo>
                    <a:pt x="108" y="54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2" name="Freeform 107"/>
            <p:cNvSpPr>
              <a:spLocks/>
            </p:cNvSpPr>
            <p:nvPr/>
          </p:nvSpPr>
          <p:spPr bwMode="auto">
            <a:xfrm>
              <a:off x="3738" y="2771"/>
              <a:ext cx="667" cy="637"/>
            </a:xfrm>
            <a:custGeom>
              <a:avLst/>
              <a:gdLst>
                <a:gd name="T0" fmla="*/ 125 w 362"/>
                <a:gd name="T1" fmla="*/ 637 h 346"/>
                <a:gd name="T2" fmla="*/ 0 w 362"/>
                <a:gd name="T3" fmla="*/ 243 h 346"/>
                <a:gd name="T4" fmla="*/ 332 w 362"/>
                <a:gd name="T5" fmla="*/ 0 h 346"/>
                <a:gd name="T6" fmla="*/ 667 w 362"/>
                <a:gd name="T7" fmla="*/ 243 h 346"/>
                <a:gd name="T8" fmla="*/ 538 w 362"/>
                <a:gd name="T9" fmla="*/ 637 h 346"/>
                <a:gd name="T10" fmla="*/ 125 w 362"/>
                <a:gd name="T11" fmla="*/ 637 h 34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62" h="346">
                  <a:moveTo>
                    <a:pt x="68" y="346"/>
                  </a:moveTo>
                  <a:lnTo>
                    <a:pt x="0" y="132"/>
                  </a:lnTo>
                  <a:lnTo>
                    <a:pt x="180" y="0"/>
                  </a:lnTo>
                  <a:lnTo>
                    <a:pt x="362" y="132"/>
                  </a:lnTo>
                  <a:lnTo>
                    <a:pt x="292" y="346"/>
                  </a:lnTo>
                  <a:lnTo>
                    <a:pt x="68" y="34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3" name="Freeform 108"/>
            <p:cNvSpPr>
              <a:spLocks/>
            </p:cNvSpPr>
            <p:nvPr/>
          </p:nvSpPr>
          <p:spPr bwMode="auto">
            <a:xfrm>
              <a:off x="3904" y="2944"/>
              <a:ext cx="335" cy="321"/>
            </a:xfrm>
            <a:custGeom>
              <a:avLst/>
              <a:gdLst>
                <a:gd name="T0" fmla="*/ 63 w 182"/>
                <a:gd name="T1" fmla="*/ 321 h 174"/>
                <a:gd name="T2" fmla="*/ 0 w 182"/>
                <a:gd name="T3" fmla="*/ 122 h 174"/>
                <a:gd name="T4" fmla="*/ 166 w 182"/>
                <a:gd name="T5" fmla="*/ 0 h 174"/>
                <a:gd name="T6" fmla="*/ 335 w 182"/>
                <a:gd name="T7" fmla="*/ 122 h 174"/>
                <a:gd name="T8" fmla="*/ 269 w 182"/>
                <a:gd name="T9" fmla="*/ 321 h 174"/>
                <a:gd name="T10" fmla="*/ 63 w 182"/>
                <a:gd name="T11" fmla="*/ 321 h 17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2" h="174">
                  <a:moveTo>
                    <a:pt x="34" y="174"/>
                  </a:moveTo>
                  <a:lnTo>
                    <a:pt x="0" y="66"/>
                  </a:lnTo>
                  <a:lnTo>
                    <a:pt x="90" y="0"/>
                  </a:lnTo>
                  <a:lnTo>
                    <a:pt x="182" y="66"/>
                  </a:lnTo>
                  <a:lnTo>
                    <a:pt x="146" y="174"/>
                  </a:lnTo>
                  <a:lnTo>
                    <a:pt x="34" y="17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4" name="Line 109"/>
            <p:cNvSpPr>
              <a:spLocks noChangeShapeType="1"/>
            </p:cNvSpPr>
            <p:nvPr/>
          </p:nvSpPr>
          <p:spPr bwMode="auto">
            <a:xfrm>
              <a:off x="4066" y="2381"/>
              <a:ext cx="2" cy="7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5" name="Line 110"/>
            <p:cNvSpPr>
              <a:spLocks noChangeShapeType="1"/>
            </p:cNvSpPr>
            <p:nvPr/>
          </p:nvSpPr>
          <p:spPr bwMode="auto">
            <a:xfrm>
              <a:off x="3370" y="2889"/>
              <a:ext cx="696" cy="2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6" name="Line 111"/>
            <p:cNvSpPr>
              <a:spLocks noChangeShapeType="1"/>
            </p:cNvSpPr>
            <p:nvPr/>
          </p:nvSpPr>
          <p:spPr bwMode="auto">
            <a:xfrm flipV="1">
              <a:off x="4055" y="2893"/>
              <a:ext cx="714" cy="2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7" name="Line 112"/>
            <p:cNvSpPr>
              <a:spLocks noChangeShapeType="1"/>
            </p:cNvSpPr>
            <p:nvPr/>
          </p:nvSpPr>
          <p:spPr bwMode="auto">
            <a:xfrm>
              <a:off x="4066" y="3121"/>
              <a:ext cx="434" cy="58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8" name="Line 113"/>
            <p:cNvSpPr>
              <a:spLocks noChangeShapeType="1"/>
            </p:cNvSpPr>
            <p:nvPr/>
          </p:nvSpPr>
          <p:spPr bwMode="auto">
            <a:xfrm flipH="1">
              <a:off x="3639" y="3121"/>
              <a:ext cx="427" cy="58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3" name="Group 139"/>
          <p:cNvGrpSpPr>
            <a:grpSpLocks/>
          </p:cNvGrpSpPr>
          <p:nvPr/>
        </p:nvGrpSpPr>
        <p:grpSpPr bwMode="auto">
          <a:xfrm>
            <a:off x="1427163" y="3751263"/>
            <a:ext cx="2220912" cy="2116137"/>
            <a:chOff x="3553" y="3138"/>
            <a:chExt cx="764" cy="728"/>
          </a:xfrm>
        </p:grpSpPr>
        <p:sp>
          <p:nvSpPr>
            <p:cNvPr id="7174" name="Freeform 140"/>
            <p:cNvSpPr>
              <a:spLocks/>
            </p:cNvSpPr>
            <p:nvPr/>
          </p:nvSpPr>
          <p:spPr bwMode="auto">
            <a:xfrm>
              <a:off x="3553" y="3414"/>
              <a:ext cx="380" cy="448"/>
            </a:xfrm>
            <a:custGeom>
              <a:avLst/>
              <a:gdLst>
                <a:gd name="T0" fmla="*/ 0 w 380"/>
                <a:gd name="T1" fmla="*/ 0 h 448"/>
                <a:gd name="T2" fmla="*/ 380 w 380"/>
                <a:gd name="T3" fmla="*/ 84 h 448"/>
                <a:gd name="T4" fmla="*/ 146 w 380"/>
                <a:gd name="T5" fmla="*/ 448 h 448"/>
                <a:gd name="T6" fmla="*/ 0 w 380"/>
                <a:gd name="T7" fmla="*/ 0 h 44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0" h="448">
                  <a:moveTo>
                    <a:pt x="0" y="0"/>
                  </a:moveTo>
                  <a:lnTo>
                    <a:pt x="380" y="84"/>
                  </a:lnTo>
                  <a:lnTo>
                    <a:pt x="146" y="4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75" name="Freeform 141"/>
            <p:cNvSpPr>
              <a:spLocks/>
            </p:cNvSpPr>
            <p:nvPr/>
          </p:nvSpPr>
          <p:spPr bwMode="auto">
            <a:xfrm>
              <a:off x="3779" y="3472"/>
              <a:ext cx="166" cy="196"/>
            </a:xfrm>
            <a:custGeom>
              <a:avLst/>
              <a:gdLst>
                <a:gd name="T0" fmla="*/ 0 w 166"/>
                <a:gd name="T1" fmla="*/ 0 h 196"/>
                <a:gd name="T2" fmla="*/ 166 w 166"/>
                <a:gd name="T3" fmla="*/ 38 h 196"/>
                <a:gd name="T4" fmla="*/ 64 w 166"/>
                <a:gd name="T5" fmla="*/ 196 h 196"/>
                <a:gd name="T6" fmla="*/ 0 w 166"/>
                <a:gd name="T7" fmla="*/ 0 h 19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6" h="196">
                  <a:moveTo>
                    <a:pt x="0" y="0"/>
                  </a:moveTo>
                  <a:lnTo>
                    <a:pt x="166" y="38"/>
                  </a:lnTo>
                  <a:lnTo>
                    <a:pt x="64" y="1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6" name="Freeform 142"/>
            <p:cNvSpPr>
              <a:spLocks/>
            </p:cNvSpPr>
            <p:nvPr/>
          </p:nvSpPr>
          <p:spPr bwMode="auto">
            <a:xfrm>
              <a:off x="3661" y="3440"/>
              <a:ext cx="272" cy="318"/>
            </a:xfrm>
            <a:custGeom>
              <a:avLst/>
              <a:gdLst>
                <a:gd name="T0" fmla="*/ 0 w 272"/>
                <a:gd name="T1" fmla="*/ 0 h 318"/>
                <a:gd name="T2" fmla="*/ 272 w 272"/>
                <a:gd name="T3" fmla="*/ 60 h 318"/>
                <a:gd name="T4" fmla="*/ 104 w 272"/>
                <a:gd name="T5" fmla="*/ 318 h 318"/>
                <a:gd name="T6" fmla="*/ 0 w 272"/>
                <a:gd name="T7" fmla="*/ 0 h 31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72" h="318">
                  <a:moveTo>
                    <a:pt x="0" y="0"/>
                  </a:moveTo>
                  <a:lnTo>
                    <a:pt x="272" y="60"/>
                  </a:lnTo>
                  <a:lnTo>
                    <a:pt x="104" y="3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77" name="Freeform 143"/>
            <p:cNvSpPr>
              <a:spLocks/>
            </p:cNvSpPr>
            <p:nvPr/>
          </p:nvSpPr>
          <p:spPr bwMode="auto">
            <a:xfrm>
              <a:off x="3767" y="3460"/>
              <a:ext cx="166" cy="196"/>
            </a:xfrm>
            <a:custGeom>
              <a:avLst/>
              <a:gdLst>
                <a:gd name="T0" fmla="*/ 0 w 166"/>
                <a:gd name="T1" fmla="*/ 0 h 196"/>
                <a:gd name="T2" fmla="*/ 166 w 166"/>
                <a:gd name="T3" fmla="*/ 38 h 196"/>
                <a:gd name="T4" fmla="*/ 64 w 166"/>
                <a:gd name="T5" fmla="*/ 196 h 196"/>
                <a:gd name="T6" fmla="*/ 0 w 166"/>
                <a:gd name="T7" fmla="*/ 0 h 19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6" h="196">
                  <a:moveTo>
                    <a:pt x="0" y="0"/>
                  </a:moveTo>
                  <a:lnTo>
                    <a:pt x="166" y="38"/>
                  </a:lnTo>
                  <a:lnTo>
                    <a:pt x="64" y="1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78" name="Freeform 144"/>
            <p:cNvSpPr>
              <a:spLocks/>
            </p:cNvSpPr>
            <p:nvPr/>
          </p:nvSpPr>
          <p:spPr bwMode="auto">
            <a:xfrm>
              <a:off x="3857" y="3478"/>
              <a:ext cx="78" cy="92"/>
            </a:xfrm>
            <a:custGeom>
              <a:avLst/>
              <a:gdLst>
                <a:gd name="T0" fmla="*/ 0 w 78"/>
                <a:gd name="T1" fmla="*/ 0 h 92"/>
                <a:gd name="T2" fmla="*/ 78 w 78"/>
                <a:gd name="T3" fmla="*/ 18 h 92"/>
                <a:gd name="T4" fmla="*/ 30 w 78"/>
                <a:gd name="T5" fmla="*/ 92 h 92"/>
                <a:gd name="T6" fmla="*/ 0 w 78"/>
                <a:gd name="T7" fmla="*/ 0 h 9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8" h="92">
                  <a:moveTo>
                    <a:pt x="0" y="0"/>
                  </a:moveTo>
                  <a:lnTo>
                    <a:pt x="78" y="18"/>
                  </a:lnTo>
                  <a:lnTo>
                    <a:pt x="30" y="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79" name="Freeform 145"/>
            <p:cNvSpPr>
              <a:spLocks/>
            </p:cNvSpPr>
            <p:nvPr/>
          </p:nvSpPr>
          <p:spPr bwMode="auto">
            <a:xfrm>
              <a:off x="3553" y="3138"/>
              <a:ext cx="380" cy="360"/>
            </a:xfrm>
            <a:custGeom>
              <a:avLst/>
              <a:gdLst>
                <a:gd name="T0" fmla="*/ 380 w 380"/>
                <a:gd name="T1" fmla="*/ 360 h 360"/>
                <a:gd name="T2" fmla="*/ 0 w 380"/>
                <a:gd name="T3" fmla="*/ 276 h 360"/>
                <a:gd name="T4" fmla="*/ 380 w 380"/>
                <a:gd name="T5" fmla="*/ 0 h 360"/>
                <a:gd name="T6" fmla="*/ 380 w 380"/>
                <a:gd name="T7" fmla="*/ 360 h 36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0" h="360">
                  <a:moveTo>
                    <a:pt x="380" y="360"/>
                  </a:moveTo>
                  <a:lnTo>
                    <a:pt x="0" y="276"/>
                  </a:lnTo>
                  <a:lnTo>
                    <a:pt x="380" y="0"/>
                  </a:lnTo>
                  <a:lnTo>
                    <a:pt x="380" y="360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0" name="Freeform 146"/>
            <p:cNvSpPr>
              <a:spLocks/>
            </p:cNvSpPr>
            <p:nvPr/>
          </p:nvSpPr>
          <p:spPr bwMode="auto">
            <a:xfrm>
              <a:off x="3783" y="3356"/>
              <a:ext cx="162" cy="154"/>
            </a:xfrm>
            <a:custGeom>
              <a:avLst/>
              <a:gdLst>
                <a:gd name="T0" fmla="*/ 162 w 162"/>
                <a:gd name="T1" fmla="*/ 154 h 154"/>
                <a:gd name="T2" fmla="*/ 0 w 162"/>
                <a:gd name="T3" fmla="*/ 118 h 154"/>
                <a:gd name="T4" fmla="*/ 162 w 162"/>
                <a:gd name="T5" fmla="*/ 0 h 154"/>
                <a:gd name="T6" fmla="*/ 162 w 162"/>
                <a:gd name="T7" fmla="*/ 154 h 15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2" h="154">
                  <a:moveTo>
                    <a:pt x="162" y="154"/>
                  </a:moveTo>
                  <a:lnTo>
                    <a:pt x="0" y="118"/>
                  </a:lnTo>
                  <a:lnTo>
                    <a:pt x="162" y="0"/>
                  </a:lnTo>
                  <a:lnTo>
                    <a:pt x="162" y="1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1" name="Freeform 147"/>
            <p:cNvSpPr>
              <a:spLocks/>
            </p:cNvSpPr>
            <p:nvPr/>
          </p:nvSpPr>
          <p:spPr bwMode="auto">
            <a:xfrm>
              <a:off x="3665" y="3244"/>
              <a:ext cx="270" cy="254"/>
            </a:xfrm>
            <a:custGeom>
              <a:avLst/>
              <a:gdLst>
                <a:gd name="T0" fmla="*/ 270 w 270"/>
                <a:gd name="T1" fmla="*/ 254 h 254"/>
                <a:gd name="T2" fmla="*/ 0 w 270"/>
                <a:gd name="T3" fmla="*/ 196 h 254"/>
                <a:gd name="T4" fmla="*/ 268 w 270"/>
                <a:gd name="T5" fmla="*/ 0 h 254"/>
                <a:gd name="T6" fmla="*/ 270 w 270"/>
                <a:gd name="T7" fmla="*/ 254 h 25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70" h="254">
                  <a:moveTo>
                    <a:pt x="270" y="254"/>
                  </a:moveTo>
                  <a:lnTo>
                    <a:pt x="0" y="196"/>
                  </a:lnTo>
                  <a:lnTo>
                    <a:pt x="268" y="0"/>
                  </a:lnTo>
                  <a:lnTo>
                    <a:pt x="270" y="254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2" name="Freeform 148"/>
            <p:cNvSpPr>
              <a:spLocks/>
            </p:cNvSpPr>
            <p:nvPr/>
          </p:nvSpPr>
          <p:spPr bwMode="auto">
            <a:xfrm>
              <a:off x="3771" y="3344"/>
              <a:ext cx="162" cy="154"/>
            </a:xfrm>
            <a:custGeom>
              <a:avLst/>
              <a:gdLst>
                <a:gd name="T0" fmla="*/ 162 w 162"/>
                <a:gd name="T1" fmla="*/ 154 h 154"/>
                <a:gd name="T2" fmla="*/ 0 w 162"/>
                <a:gd name="T3" fmla="*/ 118 h 154"/>
                <a:gd name="T4" fmla="*/ 162 w 162"/>
                <a:gd name="T5" fmla="*/ 0 h 154"/>
                <a:gd name="T6" fmla="*/ 162 w 162"/>
                <a:gd name="T7" fmla="*/ 154 h 15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2" h="154">
                  <a:moveTo>
                    <a:pt x="162" y="154"/>
                  </a:moveTo>
                  <a:lnTo>
                    <a:pt x="0" y="118"/>
                  </a:lnTo>
                  <a:lnTo>
                    <a:pt x="162" y="0"/>
                  </a:lnTo>
                  <a:lnTo>
                    <a:pt x="162" y="154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3" name="Freeform 149"/>
            <p:cNvSpPr>
              <a:spLocks/>
            </p:cNvSpPr>
            <p:nvPr/>
          </p:nvSpPr>
          <p:spPr bwMode="auto">
            <a:xfrm>
              <a:off x="3857" y="3426"/>
              <a:ext cx="78" cy="72"/>
            </a:xfrm>
            <a:custGeom>
              <a:avLst/>
              <a:gdLst>
                <a:gd name="T0" fmla="*/ 78 w 78"/>
                <a:gd name="T1" fmla="*/ 72 h 72"/>
                <a:gd name="T2" fmla="*/ 0 w 78"/>
                <a:gd name="T3" fmla="*/ 56 h 72"/>
                <a:gd name="T4" fmla="*/ 78 w 78"/>
                <a:gd name="T5" fmla="*/ 0 h 72"/>
                <a:gd name="T6" fmla="*/ 78 w 78"/>
                <a:gd name="T7" fmla="*/ 72 h 7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8" h="72">
                  <a:moveTo>
                    <a:pt x="78" y="72"/>
                  </a:moveTo>
                  <a:lnTo>
                    <a:pt x="0" y="56"/>
                  </a:lnTo>
                  <a:lnTo>
                    <a:pt x="78" y="0"/>
                  </a:lnTo>
                  <a:lnTo>
                    <a:pt x="78" y="72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4" name="Freeform 150"/>
            <p:cNvSpPr>
              <a:spLocks/>
            </p:cNvSpPr>
            <p:nvPr/>
          </p:nvSpPr>
          <p:spPr bwMode="auto">
            <a:xfrm>
              <a:off x="3933" y="3138"/>
              <a:ext cx="380" cy="360"/>
            </a:xfrm>
            <a:custGeom>
              <a:avLst/>
              <a:gdLst>
                <a:gd name="T0" fmla="*/ 380 w 380"/>
                <a:gd name="T1" fmla="*/ 276 h 360"/>
                <a:gd name="T2" fmla="*/ 0 w 380"/>
                <a:gd name="T3" fmla="*/ 360 h 360"/>
                <a:gd name="T4" fmla="*/ 0 w 380"/>
                <a:gd name="T5" fmla="*/ 0 h 360"/>
                <a:gd name="T6" fmla="*/ 380 w 380"/>
                <a:gd name="T7" fmla="*/ 276 h 36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0" h="360">
                  <a:moveTo>
                    <a:pt x="380" y="276"/>
                  </a:moveTo>
                  <a:lnTo>
                    <a:pt x="0" y="360"/>
                  </a:lnTo>
                  <a:lnTo>
                    <a:pt x="0" y="0"/>
                  </a:lnTo>
                  <a:lnTo>
                    <a:pt x="380" y="276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5" name="Freeform 151"/>
            <p:cNvSpPr>
              <a:spLocks/>
            </p:cNvSpPr>
            <p:nvPr/>
          </p:nvSpPr>
          <p:spPr bwMode="auto">
            <a:xfrm>
              <a:off x="3945" y="3356"/>
              <a:ext cx="168" cy="154"/>
            </a:xfrm>
            <a:custGeom>
              <a:avLst/>
              <a:gdLst>
                <a:gd name="T0" fmla="*/ 168 w 168"/>
                <a:gd name="T1" fmla="*/ 118 h 154"/>
                <a:gd name="T2" fmla="*/ 0 w 168"/>
                <a:gd name="T3" fmla="*/ 154 h 154"/>
                <a:gd name="T4" fmla="*/ 0 w 168"/>
                <a:gd name="T5" fmla="*/ 0 h 154"/>
                <a:gd name="T6" fmla="*/ 168 w 168"/>
                <a:gd name="T7" fmla="*/ 118 h 15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8" h="154">
                  <a:moveTo>
                    <a:pt x="168" y="118"/>
                  </a:moveTo>
                  <a:lnTo>
                    <a:pt x="0" y="154"/>
                  </a:lnTo>
                  <a:lnTo>
                    <a:pt x="0" y="0"/>
                  </a:lnTo>
                  <a:lnTo>
                    <a:pt x="168" y="1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6" name="Freeform 152"/>
            <p:cNvSpPr>
              <a:spLocks/>
            </p:cNvSpPr>
            <p:nvPr/>
          </p:nvSpPr>
          <p:spPr bwMode="auto">
            <a:xfrm>
              <a:off x="3933" y="3244"/>
              <a:ext cx="276" cy="254"/>
            </a:xfrm>
            <a:custGeom>
              <a:avLst/>
              <a:gdLst>
                <a:gd name="T0" fmla="*/ 276 w 276"/>
                <a:gd name="T1" fmla="*/ 196 h 254"/>
                <a:gd name="T2" fmla="*/ 0 w 276"/>
                <a:gd name="T3" fmla="*/ 254 h 254"/>
                <a:gd name="T4" fmla="*/ 0 w 276"/>
                <a:gd name="T5" fmla="*/ 0 h 254"/>
                <a:gd name="T6" fmla="*/ 276 w 276"/>
                <a:gd name="T7" fmla="*/ 196 h 25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76" h="254">
                  <a:moveTo>
                    <a:pt x="276" y="196"/>
                  </a:moveTo>
                  <a:lnTo>
                    <a:pt x="0" y="254"/>
                  </a:lnTo>
                  <a:lnTo>
                    <a:pt x="0" y="0"/>
                  </a:lnTo>
                  <a:lnTo>
                    <a:pt x="276" y="196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7" name="Freeform 153"/>
            <p:cNvSpPr>
              <a:spLocks/>
            </p:cNvSpPr>
            <p:nvPr/>
          </p:nvSpPr>
          <p:spPr bwMode="auto">
            <a:xfrm>
              <a:off x="3933" y="3344"/>
              <a:ext cx="168" cy="154"/>
            </a:xfrm>
            <a:custGeom>
              <a:avLst/>
              <a:gdLst>
                <a:gd name="T0" fmla="*/ 168 w 168"/>
                <a:gd name="T1" fmla="*/ 118 h 154"/>
                <a:gd name="T2" fmla="*/ 0 w 168"/>
                <a:gd name="T3" fmla="*/ 154 h 154"/>
                <a:gd name="T4" fmla="*/ 0 w 168"/>
                <a:gd name="T5" fmla="*/ 0 h 154"/>
                <a:gd name="T6" fmla="*/ 168 w 168"/>
                <a:gd name="T7" fmla="*/ 118 h 15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8" h="154">
                  <a:moveTo>
                    <a:pt x="168" y="118"/>
                  </a:moveTo>
                  <a:lnTo>
                    <a:pt x="0" y="154"/>
                  </a:lnTo>
                  <a:lnTo>
                    <a:pt x="0" y="0"/>
                  </a:lnTo>
                  <a:lnTo>
                    <a:pt x="168" y="118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8" name="Freeform 154"/>
            <p:cNvSpPr>
              <a:spLocks/>
            </p:cNvSpPr>
            <p:nvPr/>
          </p:nvSpPr>
          <p:spPr bwMode="auto">
            <a:xfrm>
              <a:off x="3933" y="3424"/>
              <a:ext cx="80" cy="74"/>
            </a:xfrm>
            <a:custGeom>
              <a:avLst/>
              <a:gdLst>
                <a:gd name="T0" fmla="*/ 80 w 80"/>
                <a:gd name="T1" fmla="*/ 58 h 74"/>
                <a:gd name="T2" fmla="*/ 0 w 80"/>
                <a:gd name="T3" fmla="*/ 74 h 74"/>
                <a:gd name="T4" fmla="*/ 0 w 80"/>
                <a:gd name="T5" fmla="*/ 0 h 74"/>
                <a:gd name="T6" fmla="*/ 80 w 80"/>
                <a:gd name="T7" fmla="*/ 58 h 7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0" h="74">
                  <a:moveTo>
                    <a:pt x="80" y="58"/>
                  </a:moveTo>
                  <a:lnTo>
                    <a:pt x="0" y="74"/>
                  </a:lnTo>
                  <a:lnTo>
                    <a:pt x="0" y="0"/>
                  </a:lnTo>
                  <a:lnTo>
                    <a:pt x="80" y="58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9" name="Freeform 155"/>
            <p:cNvSpPr>
              <a:spLocks/>
            </p:cNvSpPr>
            <p:nvPr/>
          </p:nvSpPr>
          <p:spPr bwMode="auto">
            <a:xfrm>
              <a:off x="3937" y="3418"/>
              <a:ext cx="380" cy="448"/>
            </a:xfrm>
            <a:custGeom>
              <a:avLst/>
              <a:gdLst>
                <a:gd name="T0" fmla="*/ 236 w 380"/>
                <a:gd name="T1" fmla="*/ 448 h 448"/>
                <a:gd name="T2" fmla="*/ 0 w 380"/>
                <a:gd name="T3" fmla="*/ 84 h 448"/>
                <a:gd name="T4" fmla="*/ 380 w 380"/>
                <a:gd name="T5" fmla="*/ 0 h 448"/>
                <a:gd name="T6" fmla="*/ 236 w 380"/>
                <a:gd name="T7" fmla="*/ 448 h 44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0" h="448">
                  <a:moveTo>
                    <a:pt x="236" y="448"/>
                  </a:moveTo>
                  <a:lnTo>
                    <a:pt x="0" y="84"/>
                  </a:lnTo>
                  <a:lnTo>
                    <a:pt x="380" y="0"/>
                  </a:lnTo>
                  <a:lnTo>
                    <a:pt x="236" y="448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0" name="Freeform 156"/>
            <p:cNvSpPr>
              <a:spLocks/>
            </p:cNvSpPr>
            <p:nvPr/>
          </p:nvSpPr>
          <p:spPr bwMode="auto">
            <a:xfrm>
              <a:off x="3947" y="3476"/>
              <a:ext cx="166" cy="198"/>
            </a:xfrm>
            <a:custGeom>
              <a:avLst/>
              <a:gdLst>
                <a:gd name="T0" fmla="*/ 102 w 166"/>
                <a:gd name="T1" fmla="*/ 198 h 198"/>
                <a:gd name="T2" fmla="*/ 0 w 166"/>
                <a:gd name="T3" fmla="*/ 38 h 198"/>
                <a:gd name="T4" fmla="*/ 166 w 166"/>
                <a:gd name="T5" fmla="*/ 0 h 198"/>
                <a:gd name="T6" fmla="*/ 102 w 166"/>
                <a:gd name="T7" fmla="*/ 198 h 19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6" h="198">
                  <a:moveTo>
                    <a:pt x="102" y="198"/>
                  </a:moveTo>
                  <a:lnTo>
                    <a:pt x="0" y="38"/>
                  </a:lnTo>
                  <a:lnTo>
                    <a:pt x="166" y="0"/>
                  </a:lnTo>
                  <a:lnTo>
                    <a:pt x="102" y="19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1" name="Freeform 157"/>
            <p:cNvSpPr>
              <a:spLocks/>
            </p:cNvSpPr>
            <p:nvPr/>
          </p:nvSpPr>
          <p:spPr bwMode="auto">
            <a:xfrm>
              <a:off x="3937" y="3440"/>
              <a:ext cx="274" cy="326"/>
            </a:xfrm>
            <a:custGeom>
              <a:avLst/>
              <a:gdLst>
                <a:gd name="T0" fmla="*/ 168 w 274"/>
                <a:gd name="T1" fmla="*/ 326 h 326"/>
                <a:gd name="T2" fmla="*/ 0 w 274"/>
                <a:gd name="T3" fmla="*/ 62 h 326"/>
                <a:gd name="T4" fmla="*/ 274 w 274"/>
                <a:gd name="T5" fmla="*/ 0 h 326"/>
                <a:gd name="T6" fmla="*/ 168 w 274"/>
                <a:gd name="T7" fmla="*/ 326 h 32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74" h="326">
                  <a:moveTo>
                    <a:pt x="168" y="326"/>
                  </a:moveTo>
                  <a:lnTo>
                    <a:pt x="0" y="62"/>
                  </a:lnTo>
                  <a:lnTo>
                    <a:pt x="274" y="0"/>
                  </a:lnTo>
                  <a:lnTo>
                    <a:pt x="168" y="326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2" name="Freeform 158"/>
            <p:cNvSpPr>
              <a:spLocks/>
            </p:cNvSpPr>
            <p:nvPr/>
          </p:nvSpPr>
          <p:spPr bwMode="auto">
            <a:xfrm>
              <a:off x="3935" y="3464"/>
              <a:ext cx="166" cy="198"/>
            </a:xfrm>
            <a:custGeom>
              <a:avLst/>
              <a:gdLst>
                <a:gd name="T0" fmla="*/ 102 w 166"/>
                <a:gd name="T1" fmla="*/ 198 h 198"/>
                <a:gd name="T2" fmla="*/ 0 w 166"/>
                <a:gd name="T3" fmla="*/ 38 h 198"/>
                <a:gd name="T4" fmla="*/ 166 w 166"/>
                <a:gd name="T5" fmla="*/ 0 h 198"/>
                <a:gd name="T6" fmla="*/ 102 w 166"/>
                <a:gd name="T7" fmla="*/ 198 h 19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6" h="198">
                  <a:moveTo>
                    <a:pt x="102" y="198"/>
                  </a:moveTo>
                  <a:lnTo>
                    <a:pt x="0" y="38"/>
                  </a:lnTo>
                  <a:lnTo>
                    <a:pt x="166" y="0"/>
                  </a:lnTo>
                  <a:lnTo>
                    <a:pt x="102" y="198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3" name="Freeform 159"/>
            <p:cNvSpPr>
              <a:spLocks/>
            </p:cNvSpPr>
            <p:nvPr/>
          </p:nvSpPr>
          <p:spPr bwMode="auto">
            <a:xfrm>
              <a:off x="3699" y="3498"/>
              <a:ext cx="470" cy="364"/>
            </a:xfrm>
            <a:custGeom>
              <a:avLst/>
              <a:gdLst>
                <a:gd name="T0" fmla="*/ 0 w 470"/>
                <a:gd name="T1" fmla="*/ 364 h 364"/>
                <a:gd name="T2" fmla="*/ 234 w 470"/>
                <a:gd name="T3" fmla="*/ 0 h 364"/>
                <a:gd name="T4" fmla="*/ 470 w 470"/>
                <a:gd name="T5" fmla="*/ 364 h 364"/>
                <a:gd name="T6" fmla="*/ 0 w 470"/>
                <a:gd name="T7" fmla="*/ 364 h 3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70" h="364">
                  <a:moveTo>
                    <a:pt x="0" y="364"/>
                  </a:moveTo>
                  <a:lnTo>
                    <a:pt x="234" y="0"/>
                  </a:lnTo>
                  <a:lnTo>
                    <a:pt x="470" y="364"/>
                  </a:lnTo>
                  <a:lnTo>
                    <a:pt x="0" y="364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4" name="Freeform 160"/>
            <p:cNvSpPr>
              <a:spLocks/>
            </p:cNvSpPr>
            <p:nvPr/>
          </p:nvSpPr>
          <p:spPr bwMode="auto">
            <a:xfrm>
              <a:off x="3767" y="3500"/>
              <a:ext cx="338" cy="262"/>
            </a:xfrm>
            <a:custGeom>
              <a:avLst/>
              <a:gdLst>
                <a:gd name="T0" fmla="*/ 0 w 338"/>
                <a:gd name="T1" fmla="*/ 262 h 262"/>
                <a:gd name="T2" fmla="*/ 168 w 338"/>
                <a:gd name="T3" fmla="*/ 0 h 262"/>
                <a:gd name="T4" fmla="*/ 338 w 338"/>
                <a:gd name="T5" fmla="*/ 262 h 262"/>
                <a:gd name="T6" fmla="*/ 0 w 338"/>
                <a:gd name="T7" fmla="*/ 262 h 26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38" h="262">
                  <a:moveTo>
                    <a:pt x="0" y="262"/>
                  </a:moveTo>
                  <a:lnTo>
                    <a:pt x="168" y="0"/>
                  </a:lnTo>
                  <a:lnTo>
                    <a:pt x="338" y="262"/>
                  </a:lnTo>
                  <a:lnTo>
                    <a:pt x="0" y="262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5" name="Freeform 161"/>
            <p:cNvSpPr>
              <a:spLocks/>
            </p:cNvSpPr>
            <p:nvPr/>
          </p:nvSpPr>
          <p:spPr bwMode="auto">
            <a:xfrm>
              <a:off x="3835" y="3498"/>
              <a:ext cx="202" cy="156"/>
            </a:xfrm>
            <a:custGeom>
              <a:avLst/>
              <a:gdLst>
                <a:gd name="T0" fmla="*/ 0 w 202"/>
                <a:gd name="T1" fmla="*/ 156 h 156"/>
                <a:gd name="T2" fmla="*/ 102 w 202"/>
                <a:gd name="T3" fmla="*/ 0 h 156"/>
                <a:gd name="T4" fmla="*/ 202 w 202"/>
                <a:gd name="T5" fmla="*/ 156 h 156"/>
                <a:gd name="T6" fmla="*/ 0 w 202"/>
                <a:gd name="T7" fmla="*/ 156 h 15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2" h="156">
                  <a:moveTo>
                    <a:pt x="0" y="156"/>
                  </a:moveTo>
                  <a:lnTo>
                    <a:pt x="102" y="0"/>
                  </a:lnTo>
                  <a:lnTo>
                    <a:pt x="202" y="156"/>
                  </a:lnTo>
                  <a:lnTo>
                    <a:pt x="0" y="156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6" name="Freeform 162"/>
            <p:cNvSpPr>
              <a:spLocks/>
            </p:cNvSpPr>
            <p:nvPr/>
          </p:nvSpPr>
          <p:spPr bwMode="auto">
            <a:xfrm>
              <a:off x="3885" y="3498"/>
              <a:ext cx="98" cy="76"/>
            </a:xfrm>
            <a:custGeom>
              <a:avLst/>
              <a:gdLst>
                <a:gd name="T0" fmla="*/ 0 w 98"/>
                <a:gd name="T1" fmla="*/ 76 h 76"/>
                <a:gd name="T2" fmla="*/ 50 w 98"/>
                <a:gd name="T3" fmla="*/ 0 h 76"/>
                <a:gd name="T4" fmla="*/ 98 w 98"/>
                <a:gd name="T5" fmla="*/ 76 h 76"/>
                <a:gd name="T6" fmla="*/ 0 w 98"/>
                <a:gd name="T7" fmla="*/ 76 h 7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8" h="76">
                  <a:moveTo>
                    <a:pt x="0" y="76"/>
                  </a:moveTo>
                  <a:lnTo>
                    <a:pt x="50" y="0"/>
                  </a:lnTo>
                  <a:lnTo>
                    <a:pt x="98" y="76"/>
                  </a:lnTo>
                  <a:lnTo>
                    <a:pt x="0" y="76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7" name="Freeform 163"/>
            <p:cNvSpPr>
              <a:spLocks/>
            </p:cNvSpPr>
            <p:nvPr/>
          </p:nvSpPr>
          <p:spPr bwMode="auto">
            <a:xfrm>
              <a:off x="3935" y="3480"/>
              <a:ext cx="82" cy="98"/>
            </a:xfrm>
            <a:custGeom>
              <a:avLst/>
              <a:gdLst>
                <a:gd name="T0" fmla="*/ 52 w 82"/>
                <a:gd name="T1" fmla="*/ 98 h 98"/>
                <a:gd name="T2" fmla="*/ 0 w 82"/>
                <a:gd name="T3" fmla="*/ 18 h 98"/>
                <a:gd name="T4" fmla="*/ 82 w 82"/>
                <a:gd name="T5" fmla="*/ 0 h 98"/>
                <a:gd name="T6" fmla="*/ 52 w 82"/>
                <a:gd name="T7" fmla="*/ 98 h 9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98">
                  <a:moveTo>
                    <a:pt x="52" y="98"/>
                  </a:moveTo>
                  <a:lnTo>
                    <a:pt x="0" y="18"/>
                  </a:lnTo>
                  <a:lnTo>
                    <a:pt x="82" y="0"/>
                  </a:lnTo>
                  <a:lnTo>
                    <a:pt x="52" y="98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reeform 139"/>
          <p:cNvSpPr>
            <a:spLocks/>
          </p:cNvSpPr>
          <p:nvPr/>
        </p:nvSpPr>
        <p:spPr bwMode="auto">
          <a:xfrm>
            <a:off x="4864100" y="484188"/>
            <a:ext cx="1538288" cy="1463675"/>
          </a:xfrm>
          <a:custGeom>
            <a:avLst/>
            <a:gdLst>
              <a:gd name="T0" fmla="*/ 295125 w 761"/>
              <a:gd name="T1" fmla="*/ 1463675 h 724"/>
              <a:gd name="T2" fmla="*/ 0 w 761"/>
              <a:gd name="T3" fmla="*/ 562019 h 724"/>
              <a:gd name="T4" fmla="*/ 768133 w 761"/>
              <a:gd name="T5" fmla="*/ 0 h 724"/>
              <a:gd name="T6" fmla="*/ 1538288 w 761"/>
              <a:gd name="T7" fmla="*/ 562019 h 724"/>
              <a:gd name="T8" fmla="*/ 1243163 w 761"/>
              <a:gd name="T9" fmla="*/ 1463675 h 724"/>
              <a:gd name="T10" fmla="*/ 295125 w 761"/>
              <a:gd name="T11" fmla="*/ 1463675 h 72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761" h="724">
                <a:moveTo>
                  <a:pt x="146" y="724"/>
                </a:moveTo>
                <a:lnTo>
                  <a:pt x="0" y="278"/>
                </a:lnTo>
                <a:lnTo>
                  <a:pt x="380" y="0"/>
                </a:lnTo>
                <a:lnTo>
                  <a:pt x="761" y="278"/>
                </a:lnTo>
                <a:lnTo>
                  <a:pt x="615" y="724"/>
                </a:lnTo>
                <a:lnTo>
                  <a:pt x="146" y="724"/>
                </a:lnTo>
                <a:close/>
              </a:path>
            </a:pathLst>
          </a:custGeom>
          <a:noFill/>
          <a:ln w="139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9219" name="Group 215"/>
          <p:cNvGrpSpPr>
            <a:grpSpLocks/>
          </p:cNvGrpSpPr>
          <p:nvPr/>
        </p:nvGrpSpPr>
        <p:grpSpPr bwMode="auto">
          <a:xfrm>
            <a:off x="7035800" y="501650"/>
            <a:ext cx="1541463" cy="1463675"/>
            <a:chOff x="4432" y="316"/>
            <a:chExt cx="971" cy="922"/>
          </a:xfrm>
        </p:grpSpPr>
        <p:sp>
          <p:nvSpPr>
            <p:cNvPr id="9290" name="Freeform 141"/>
            <p:cNvSpPr>
              <a:spLocks/>
            </p:cNvSpPr>
            <p:nvPr/>
          </p:nvSpPr>
          <p:spPr bwMode="auto">
            <a:xfrm>
              <a:off x="4432" y="316"/>
              <a:ext cx="971" cy="922"/>
            </a:xfrm>
            <a:custGeom>
              <a:avLst/>
              <a:gdLst>
                <a:gd name="T0" fmla="*/ 186 w 762"/>
                <a:gd name="T1" fmla="*/ 922 h 724"/>
                <a:gd name="T2" fmla="*/ 0 w 762"/>
                <a:gd name="T3" fmla="*/ 351 h 724"/>
                <a:gd name="T4" fmla="*/ 484 w 762"/>
                <a:gd name="T5" fmla="*/ 0 h 724"/>
                <a:gd name="T6" fmla="*/ 971 w 762"/>
                <a:gd name="T7" fmla="*/ 351 h 724"/>
                <a:gd name="T8" fmla="*/ 785 w 762"/>
                <a:gd name="T9" fmla="*/ 922 h 724"/>
                <a:gd name="T10" fmla="*/ 186 w 762"/>
                <a:gd name="T11" fmla="*/ 922 h 7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62" h="724">
                  <a:moveTo>
                    <a:pt x="146" y="724"/>
                  </a:moveTo>
                  <a:lnTo>
                    <a:pt x="0" y="276"/>
                  </a:lnTo>
                  <a:lnTo>
                    <a:pt x="380" y="0"/>
                  </a:lnTo>
                  <a:lnTo>
                    <a:pt x="762" y="276"/>
                  </a:lnTo>
                  <a:lnTo>
                    <a:pt x="616" y="724"/>
                  </a:lnTo>
                  <a:lnTo>
                    <a:pt x="146" y="724"/>
                  </a:lnTo>
                  <a:close/>
                </a:path>
              </a:pathLst>
            </a:custGeom>
            <a:noFill/>
            <a:ln w="139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790" name="Freeform 142"/>
            <p:cNvSpPr>
              <a:spLocks/>
            </p:cNvSpPr>
            <p:nvPr/>
          </p:nvSpPr>
          <p:spPr bwMode="auto">
            <a:xfrm>
              <a:off x="4575" y="471"/>
              <a:ext cx="675" cy="642"/>
            </a:xfrm>
            <a:custGeom>
              <a:avLst/>
              <a:gdLst>
                <a:gd name="T0" fmla="*/ 100 w 530"/>
                <a:gd name="T1" fmla="*/ 504 h 504"/>
                <a:gd name="T2" fmla="*/ 0 w 530"/>
                <a:gd name="T3" fmla="*/ 192 h 504"/>
                <a:gd name="T4" fmla="*/ 264 w 530"/>
                <a:gd name="T5" fmla="*/ 0 h 504"/>
                <a:gd name="T6" fmla="*/ 530 w 530"/>
                <a:gd name="T7" fmla="*/ 192 h 504"/>
                <a:gd name="T8" fmla="*/ 428 w 530"/>
                <a:gd name="T9" fmla="*/ 504 h 504"/>
                <a:gd name="T10" fmla="*/ 100 w 530"/>
                <a:gd name="T11" fmla="*/ 504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0" h="504">
                  <a:moveTo>
                    <a:pt x="100" y="504"/>
                  </a:moveTo>
                  <a:lnTo>
                    <a:pt x="0" y="192"/>
                  </a:lnTo>
                  <a:lnTo>
                    <a:pt x="264" y="0"/>
                  </a:lnTo>
                  <a:lnTo>
                    <a:pt x="530" y="192"/>
                  </a:lnTo>
                  <a:lnTo>
                    <a:pt x="428" y="504"/>
                  </a:lnTo>
                  <a:lnTo>
                    <a:pt x="100" y="504"/>
                  </a:lnTo>
                  <a:close/>
                </a:path>
              </a:pathLst>
            </a:custGeom>
            <a:gradFill rotWithShape="0">
              <a:gsLst>
                <a:gs pos="0">
                  <a:schemeClr val="tx1"/>
                </a:gs>
                <a:gs pos="50000">
                  <a:schemeClr val="bg2"/>
                </a:gs>
                <a:gs pos="100000">
                  <a:schemeClr val="tx1"/>
                </a:gs>
              </a:gsLst>
              <a:lin ang="2700000" scaled="1"/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</p:grpSp>
      <p:grpSp>
        <p:nvGrpSpPr>
          <p:cNvPr id="9220" name="Group 220"/>
          <p:cNvGrpSpPr>
            <a:grpSpLocks/>
          </p:cNvGrpSpPr>
          <p:nvPr/>
        </p:nvGrpSpPr>
        <p:grpSpPr bwMode="auto">
          <a:xfrm>
            <a:off x="2541588" y="454025"/>
            <a:ext cx="1541462" cy="1462088"/>
            <a:chOff x="1601" y="286"/>
            <a:chExt cx="971" cy="921"/>
          </a:xfrm>
        </p:grpSpPr>
        <p:sp>
          <p:nvSpPr>
            <p:cNvPr id="9285" name="Freeform 144"/>
            <p:cNvSpPr>
              <a:spLocks/>
            </p:cNvSpPr>
            <p:nvPr/>
          </p:nvSpPr>
          <p:spPr bwMode="auto">
            <a:xfrm>
              <a:off x="1601" y="640"/>
              <a:ext cx="487" cy="567"/>
            </a:xfrm>
            <a:custGeom>
              <a:avLst/>
              <a:gdLst>
                <a:gd name="T0" fmla="*/ 0 w 382"/>
                <a:gd name="T1" fmla="*/ 0 h 445"/>
                <a:gd name="T2" fmla="*/ 487 w 382"/>
                <a:gd name="T3" fmla="*/ 106 h 445"/>
                <a:gd name="T4" fmla="*/ 186 w 382"/>
                <a:gd name="T5" fmla="*/ 567 h 445"/>
                <a:gd name="T6" fmla="*/ 0 w 382"/>
                <a:gd name="T7" fmla="*/ 0 h 44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2" h="445">
                  <a:moveTo>
                    <a:pt x="0" y="0"/>
                  </a:moveTo>
                  <a:lnTo>
                    <a:pt x="382" y="83"/>
                  </a:lnTo>
                  <a:lnTo>
                    <a:pt x="146" y="4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86" name="Freeform 145"/>
            <p:cNvSpPr>
              <a:spLocks/>
            </p:cNvSpPr>
            <p:nvPr/>
          </p:nvSpPr>
          <p:spPr bwMode="auto">
            <a:xfrm>
              <a:off x="1601" y="286"/>
              <a:ext cx="487" cy="460"/>
            </a:xfrm>
            <a:custGeom>
              <a:avLst/>
              <a:gdLst>
                <a:gd name="T0" fmla="*/ 487 w 382"/>
                <a:gd name="T1" fmla="*/ 460 h 361"/>
                <a:gd name="T2" fmla="*/ 0 w 382"/>
                <a:gd name="T3" fmla="*/ 354 h 361"/>
                <a:gd name="T4" fmla="*/ 484 w 382"/>
                <a:gd name="T5" fmla="*/ 0 h 361"/>
                <a:gd name="T6" fmla="*/ 487 w 382"/>
                <a:gd name="T7" fmla="*/ 460 h 36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2" h="361">
                  <a:moveTo>
                    <a:pt x="382" y="361"/>
                  </a:moveTo>
                  <a:lnTo>
                    <a:pt x="0" y="278"/>
                  </a:lnTo>
                  <a:lnTo>
                    <a:pt x="380" y="0"/>
                  </a:lnTo>
                  <a:lnTo>
                    <a:pt x="382" y="361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87" name="Freeform 146"/>
            <p:cNvSpPr>
              <a:spLocks/>
            </p:cNvSpPr>
            <p:nvPr/>
          </p:nvSpPr>
          <p:spPr bwMode="auto">
            <a:xfrm>
              <a:off x="2085" y="286"/>
              <a:ext cx="487" cy="460"/>
            </a:xfrm>
            <a:custGeom>
              <a:avLst/>
              <a:gdLst>
                <a:gd name="T0" fmla="*/ 487 w 382"/>
                <a:gd name="T1" fmla="*/ 354 h 361"/>
                <a:gd name="T2" fmla="*/ 3 w 382"/>
                <a:gd name="T3" fmla="*/ 460 h 361"/>
                <a:gd name="T4" fmla="*/ 0 w 382"/>
                <a:gd name="T5" fmla="*/ 0 h 361"/>
                <a:gd name="T6" fmla="*/ 487 w 382"/>
                <a:gd name="T7" fmla="*/ 354 h 36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2" h="361">
                  <a:moveTo>
                    <a:pt x="382" y="278"/>
                  </a:moveTo>
                  <a:lnTo>
                    <a:pt x="2" y="361"/>
                  </a:lnTo>
                  <a:lnTo>
                    <a:pt x="0" y="0"/>
                  </a:lnTo>
                  <a:lnTo>
                    <a:pt x="382" y="278"/>
                  </a:ln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88" name="Freeform 147"/>
            <p:cNvSpPr>
              <a:spLocks/>
            </p:cNvSpPr>
            <p:nvPr/>
          </p:nvSpPr>
          <p:spPr bwMode="auto">
            <a:xfrm>
              <a:off x="2088" y="640"/>
              <a:ext cx="484" cy="567"/>
            </a:xfrm>
            <a:custGeom>
              <a:avLst/>
              <a:gdLst>
                <a:gd name="T0" fmla="*/ 298 w 380"/>
                <a:gd name="T1" fmla="*/ 567 h 445"/>
                <a:gd name="T2" fmla="*/ 0 w 380"/>
                <a:gd name="T3" fmla="*/ 106 h 445"/>
                <a:gd name="T4" fmla="*/ 484 w 380"/>
                <a:gd name="T5" fmla="*/ 0 h 445"/>
                <a:gd name="T6" fmla="*/ 298 w 380"/>
                <a:gd name="T7" fmla="*/ 567 h 44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0" h="445">
                  <a:moveTo>
                    <a:pt x="234" y="445"/>
                  </a:moveTo>
                  <a:lnTo>
                    <a:pt x="0" y="83"/>
                  </a:lnTo>
                  <a:lnTo>
                    <a:pt x="380" y="0"/>
                  </a:lnTo>
                  <a:lnTo>
                    <a:pt x="234" y="445"/>
                  </a:lnTo>
                  <a:close/>
                </a:path>
              </a:pathLst>
            </a:custGeom>
            <a:solidFill>
              <a:schemeClr val="fol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89" name="Freeform 148"/>
            <p:cNvSpPr>
              <a:spLocks/>
            </p:cNvSpPr>
            <p:nvPr/>
          </p:nvSpPr>
          <p:spPr bwMode="auto">
            <a:xfrm>
              <a:off x="1787" y="746"/>
              <a:ext cx="599" cy="461"/>
            </a:xfrm>
            <a:custGeom>
              <a:avLst/>
              <a:gdLst>
                <a:gd name="T0" fmla="*/ 0 w 470"/>
                <a:gd name="T1" fmla="*/ 461 h 362"/>
                <a:gd name="T2" fmla="*/ 301 w 470"/>
                <a:gd name="T3" fmla="*/ 0 h 362"/>
                <a:gd name="T4" fmla="*/ 599 w 470"/>
                <a:gd name="T5" fmla="*/ 461 h 362"/>
                <a:gd name="T6" fmla="*/ 0 w 470"/>
                <a:gd name="T7" fmla="*/ 461 h 36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70" h="362">
                  <a:moveTo>
                    <a:pt x="0" y="362"/>
                  </a:moveTo>
                  <a:lnTo>
                    <a:pt x="236" y="0"/>
                  </a:lnTo>
                  <a:lnTo>
                    <a:pt x="470" y="362"/>
                  </a:lnTo>
                  <a:lnTo>
                    <a:pt x="0" y="362"/>
                  </a:lnTo>
                  <a:close/>
                </a:path>
              </a:pathLst>
            </a:custGeom>
            <a:solidFill>
              <a:schemeClr val="accent2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21" name="Group 214"/>
          <p:cNvGrpSpPr>
            <a:grpSpLocks/>
          </p:cNvGrpSpPr>
          <p:nvPr/>
        </p:nvGrpSpPr>
        <p:grpSpPr bwMode="auto">
          <a:xfrm>
            <a:off x="520700" y="401638"/>
            <a:ext cx="1536700" cy="1463675"/>
            <a:chOff x="328" y="253"/>
            <a:chExt cx="968" cy="922"/>
          </a:xfrm>
        </p:grpSpPr>
        <p:sp>
          <p:nvSpPr>
            <p:cNvPr id="9280" name="Freeform 150"/>
            <p:cNvSpPr>
              <a:spLocks/>
            </p:cNvSpPr>
            <p:nvPr/>
          </p:nvSpPr>
          <p:spPr bwMode="auto">
            <a:xfrm>
              <a:off x="328" y="604"/>
              <a:ext cx="484" cy="571"/>
            </a:xfrm>
            <a:custGeom>
              <a:avLst/>
              <a:gdLst>
                <a:gd name="T0" fmla="*/ 0 w 380"/>
                <a:gd name="T1" fmla="*/ 0 h 448"/>
                <a:gd name="T2" fmla="*/ 484 w 380"/>
                <a:gd name="T3" fmla="*/ 107 h 448"/>
                <a:gd name="T4" fmla="*/ 183 w 380"/>
                <a:gd name="T5" fmla="*/ 571 h 448"/>
                <a:gd name="T6" fmla="*/ 0 w 380"/>
                <a:gd name="T7" fmla="*/ 0 h 44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0" h="448">
                  <a:moveTo>
                    <a:pt x="0" y="0"/>
                  </a:moveTo>
                  <a:lnTo>
                    <a:pt x="380" y="84"/>
                  </a:lnTo>
                  <a:lnTo>
                    <a:pt x="144" y="448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tx2"/>
                </a:gs>
              </a:gsLst>
              <a:lin ang="2700000" scaled="1"/>
            </a:gra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81" name="Freeform 151"/>
            <p:cNvSpPr>
              <a:spLocks/>
            </p:cNvSpPr>
            <p:nvPr/>
          </p:nvSpPr>
          <p:spPr bwMode="auto">
            <a:xfrm>
              <a:off x="328" y="253"/>
              <a:ext cx="484" cy="458"/>
            </a:xfrm>
            <a:custGeom>
              <a:avLst/>
              <a:gdLst>
                <a:gd name="T0" fmla="*/ 484 w 380"/>
                <a:gd name="T1" fmla="*/ 458 h 360"/>
                <a:gd name="T2" fmla="*/ 0 w 380"/>
                <a:gd name="T3" fmla="*/ 351 h 360"/>
                <a:gd name="T4" fmla="*/ 484 w 380"/>
                <a:gd name="T5" fmla="*/ 0 h 360"/>
                <a:gd name="T6" fmla="*/ 484 w 380"/>
                <a:gd name="T7" fmla="*/ 458 h 36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0" h="360">
                  <a:moveTo>
                    <a:pt x="380" y="360"/>
                  </a:moveTo>
                  <a:lnTo>
                    <a:pt x="0" y="276"/>
                  </a:lnTo>
                  <a:lnTo>
                    <a:pt x="380" y="0"/>
                  </a:lnTo>
                  <a:lnTo>
                    <a:pt x="380" y="36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tx2"/>
                </a:gs>
              </a:gsLst>
              <a:lin ang="2700000" scaled="1"/>
            </a:gra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82" name="Freeform 152"/>
            <p:cNvSpPr>
              <a:spLocks/>
            </p:cNvSpPr>
            <p:nvPr/>
          </p:nvSpPr>
          <p:spPr bwMode="auto">
            <a:xfrm>
              <a:off x="812" y="253"/>
              <a:ext cx="484" cy="458"/>
            </a:xfrm>
            <a:custGeom>
              <a:avLst/>
              <a:gdLst>
                <a:gd name="T0" fmla="*/ 484 w 380"/>
                <a:gd name="T1" fmla="*/ 351 h 360"/>
                <a:gd name="T2" fmla="*/ 0 w 380"/>
                <a:gd name="T3" fmla="*/ 458 h 360"/>
                <a:gd name="T4" fmla="*/ 0 w 380"/>
                <a:gd name="T5" fmla="*/ 0 h 360"/>
                <a:gd name="T6" fmla="*/ 484 w 380"/>
                <a:gd name="T7" fmla="*/ 351 h 36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0" h="360">
                  <a:moveTo>
                    <a:pt x="380" y="276"/>
                  </a:moveTo>
                  <a:lnTo>
                    <a:pt x="0" y="360"/>
                  </a:lnTo>
                  <a:lnTo>
                    <a:pt x="0" y="0"/>
                  </a:lnTo>
                  <a:lnTo>
                    <a:pt x="380" y="27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tx2"/>
                </a:gs>
              </a:gsLst>
              <a:lin ang="2700000" scaled="1"/>
            </a:gra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83" name="Freeform 153"/>
            <p:cNvSpPr>
              <a:spLocks/>
            </p:cNvSpPr>
            <p:nvPr/>
          </p:nvSpPr>
          <p:spPr bwMode="auto">
            <a:xfrm>
              <a:off x="812" y="604"/>
              <a:ext cx="484" cy="571"/>
            </a:xfrm>
            <a:custGeom>
              <a:avLst/>
              <a:gdLst>
                <a:gd name="T0" fmla="*/ 298 w 380"/>
                <a:gd name="T1" fmla="*/ 571 h 448"/>
                <a:gd name="T2" fmla="*/ 0 w 380"/>
                <a:gd name="T3" fmla="*/ 107 h 448"/>
                <a:gd name="T4" fmla="*/ 484 w 380"/>
                <a:gd name="T5" fmla="*/ 0 h 448"/>
                <a:gd name="T6" fmla="*/ 298 w 380"/>
                <a:gd name="T7" fmla="*/ 571 h 44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0" h="448">
                  <a:moveTo>
                    <a:pt x="234" y="448"/>
                  </a:moveTo>
                  <a:lnTo>
                    <a:pt x="0" y="84"/>
                  </a:lnTo>
                  <a:lnTo>
                    <a:pt x="380" y="0"/>
                  </a:lnTo>
                  <a:lnTo>
                    <a:pt x="234" y="44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tx2"/>
                </a:gs>
              </a:gsLst>
              <a:lin ang="2700000" scaled="1"/>
            </a:gra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84" name="Freeform 154"/>
            <p:cNvSpPr>
              <a:spLocks/>
            </p:cNvSpPr>
            <p:nvPr/>
          </p:nvSpPr>
          <p:spPr bwMode="auto">
            <a:xfrm>
              <a:off x="511" y="711"/>
              <a:ext cx="599" cy="464"/>
            </a:xfrm>
            <a:custGeom>
              <a:avLst/>
              <a:gdLst>
                <a:gd name="T0" fmla="*/ 0 w 470"/>
                <a:gd name="T1" fmla="*/ 464 h 364"/>
                <a:gd name="T2" fmla="*/ 301 w 470"/>
                <a:gd name="T3" fmla="*/ 0 h 364"/>
                <a:gd name="T4" fmla="*/ 599 w 470"/>
                <a:gd name="T5" fmla="*/ 464 h 364"/>
                <a:gd name="T6" fmla="*/ 0 w 470"/>
                <a:gd name="T7" fmla="*/ 464 h 3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70" h="364">
                  <a:moveTo>
                    <a:pt x="0" y="364"/>
                  </a:moveTo>
                  <a:lnTo>
                    <a:pt x="236" y="0"/>
                  </a:lnTo>
                  <a:lnTo>
                    <a:pt x="470" y="364"/>
                  </a:lnTo>
                  <a:lnTo>
                    <a:pt x="0" y="36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tx2"/>
                </a:gs>
              </a:gsLst>
              <a:lin ang="2700000" scaled="1"/>
            </a:gra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22" name="Group 219"/>
          <p:cNvGrpSpPr>
            <a:grpSpLocks/>
          </p:cNvGrpSpPr>
          <p:nvPr/>
        </p:nvGrpSpPr>
        <p:grpSpPr bwMode="auto">
          <a:xfrm>
            <a:off x="549275" y="2495550"/>
            <a:ext cx="1571625" cy="1487488"/>
            <a:chOff x="346" y="1572"/>
            <a:chExt cx="990" cy="937"/>
          </a:xfrm>
        </p:grpSpPr>
        <p:sp>
          <p:nvSpPr>
            <p:cNvPr id="9278" name="Freeform 156"/>
            <p:cNvSpPr>
              <a:spLocks/>
            </p:cNvSpPr>
            <p:nvPr/>
          </p:nvSpPr>
          <p:spPr bwMode="auto">
            <a:xfrm>
              <a:off x="346" y="1572"/>
              <a:ext cx="983" cy="937"/>
            </a:xfrm>
            <a:custGeom>
              <a:avLst/>
              <a:gdLst>
                <a:gd name="T0" fmla="*/ 186 w 760"/>
                <a:gd name="T1" fmla="*/ 937 h 724"/>
                <a:gd name="T2" fmla="*/ 0 w 760"/>
                <a:gd name="T3" fmla="*/ 357 h 724"/>
                <a:gd name="T4" fmla="*/ 492 w 760"/>
                <a:gd name="T5" fmla="*/ 0 h 724"/>
                <a:gd name="T6" fmla="*/ 983 w 760"/>
                <a:gd name="T7" fmla="*/ 357 h 724"/>
                <a:gd name="T8" fmla="*/ 794 w 760"/>
                <a:gd name="T9" fmla="*/ 937 h 724"/>
                <a:gd name="T10" fmla="*/ 186 w 760"/>
                <a:gd name="T11" fmla="*/ 937 h 7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60" h="724">
                  <a:moveTo>
                    <a:pt x="144" y="724"/>
                  </a:moveTo>
                  <a:lnTo>
                    <a:pt x="0" y="276"/>
                  </a:lnTo>
                  <a:lnTo>
                    <a:pt x="380" y="0"/>
                  </a:lnTo>
                  <a:lnTo>
                    <a:pt x="760" y="276"/>
                  </a:lnTo>
                  <a:lnTo>
                    <a:pt x="614" y="724"/>
                  </a:lnTo>
                  <a:lnTo>
                    <a:pt x="144" y="724"/>
                  </a:ln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79" name="Freeform 157"/>
            <p:cNvSpPr>
              <a:spLocks/>
            </p:cNvSpPr>
            <p:nvPr/>
          </p:nvSpPr>
          <p:spPr bwMode="auto">
            <a:xfrm>
              <a:off x="353" y="1572"/>
              <a:ext cx="983" cy="937"/>
            </a:xfrm>
            <a:custGeom>
              <a:avLst/>
              <a:gdLst>
                <a:gd name="T0" fmla="*/ 492 w 760"/>
                <a:gd name="T1" fmla="*/ 0 h 724"/>
                <a:gd name="T2" fmla="*/ 186 w 760"/>
                <a:gd name="T3" fmla="*/ 937 h 724"/>
                <a:gd name="T4" fmla="*/ 983 w 760"/>
                <a:gd name="T5" fmla="*/ 357 h 724"/>
                <a:gd name="T6" fmla="*/ 0 w 760"/>
                <a:gd name="T7" fmla="*/ 357 h 724"/>
                <a:gd name="T8" fmla="*/ 794 w 760"/>
                <a:gd name="T9" fmla="*/ 937 h 724"/>
                <a:gd name="T10" fmla="*/ 492 w 760"/>
                <a:gd name="T11" fmla="*/ 0 h 7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60" h="724">
                  <a:moveTo>
                    <a:pt x="380" y="0"/>
                  </a:moveTo>
                  <a:lnTo>
                    <a:pt x="144" y="724"/>
                  </a:lnTo>
                  <a:lnTo>
                    <a:pt x="760" y="276"/>
                  </a:lnTo>
                  <a:lnTo>
                    <a:pt x="0" y="276"/>
                  </a:lnTo>
                  <a:lnTo>
                    <a:pt x="614" y="724"/>
                  </a:lnTo>
                  <a:lnTo>
                    <a:pt x="38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tx2"/>
                </a:gs>
                <a:gs pos="100000">
                  <a:schemeClr val="accent2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23" name="Group 216"/>
          <p:cNvGrpSpPr>
            <a:grpSpLocks/>
          </p:cNvGrpSpPr>
          <p:nvPr/>
        </p:nvGrpSpPr>
        <p:grpSpPr bwMode="auto">
          <a:xfrm>
            <a:off x="2586038" y="2481263"/>
            <a:ext cx="1587500" cy="1519237"/>
            <a:chOff x="1629" y="1563"/>
            <a:chExt cx="1000" cy="957"/>
          </a:xfrm>
        </p:grpSpPr>
        <p:sp>
          <p:nvSpPr>
            <p:cNvPr id="9276" name="Freeform 159"/>
            <p:cNvSpPr>
              <a:spLocks/>
            </p:cNvSpPr>
            <p:nvPr/>
          </p:nvSpPr>
          <p:spPr bwMode="auto">
            <a:xfrm>
              <a:off x="1634" y="1573"/>
              <a:ext cx="995" cy="947"/>
            </a:xfrm>
            <a:custGeom>
              <a:avLst/>
              <a:gdLst>
                <a:gd name="T0" fmla="*/ 189 w 759"/>
                <a:gd name="T1" fmla="*/ 947 h 722"/>
                <a:gd name="T2" fmla="*/ 0 w 759"/>
                <a:gd name="T3" fmla="*/ 362 h 722"/>
                <a:gd name="T4" fmla="*/ 498 w 759"/>
                <a:gd name="T5" fmla="*/ 0 h 722"/>
                <a:gd name="T6" fmla="*/ 995 w 759"/>
                <a:gd name="T7" fmla="*/ 362 h 722"/>
                <a:gd name="T8" fmla="*/ 806 w 759"/>
                <a:gd name="T9" fmla="*/ 947 h 722"/>
                <a:gd name="T10" fmla="*/ 189 w 759"/>
                <a:gd name="T11" fmla="*/ 947 h 7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59" h="722">
                  <a:moveTo>
                    <a:pt x="144" y="722"/>
                  </a:moveTo>
                  <a:lnTo>
                    <a:pt x="0" y="276"/>
                  </a:lnTo>
                  <a:lnTo>
                    <a:pt x="380" y="0"/>
                  </a:lnTo>
                  <a:lnTo>
                    <a:pt x="759" y="276"/>
                  </a:lnTo>
                  <a:lnTo>
                    <a:pt x="615" y="722"/>
                  </a:lnTo>
                  <a:lnTo>
                    <a:pt x="144" y="72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7" name="Freeform 160"/>
            <p:cNvSpPr>
              <a:spLocks/>
            </p:cNvSpPr>
            <p:nvPr/>
          </p:nvSpPr>
          <p:spPr bwMode="auto">
            <a:xfrm>
              <a:off x="1629" y="1563"/>
              <a:ext cx="995" cy="947"/>
            </a:xfrm>
            <a:custGeom>
              <a:avLst/>
              <a:gdLst>
                <a:gd name="T0" fmla="*/ 498 w 759"/>
                <a:gd name="T1" fmla="*/ 0 h 722"/>
                <a:gd name="T2" fmla="*/ 189 w 759"/>
                <a:gd name="T3" fmla="*/ 947 h 722"/>
                <a:gd name="T4" fmla="*/ 995 w 759"/>
                <a:gd name="T5" fmla="*/ 362 h 722"/>
                <a:gd name="T6" fmla="*/ 0 w 759"/>
                <a:gd name="T7" fmla="*/ 362 h 722"/>
                <a:gd name="T8" fmla="*/ 806 w 759"/>
                <a:gd name="T9" fmla="*/ 947 h 722"/>
                <a:gd name="T10" fmla="*/ 498 w 759"/>
                <a:gd name="T11" fmla="*/ 0 h 7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59" h="722">
                  <a:moveTo>
                    <a:pt x="380" y="0"/>
                  </a:moveTo>
                  <a:lnTo>
                    <a:pt x="144" y="722"/>
                  </a:lnTo>
                  <a:lnTo>
                    <a:pt x="759" y="276"/>
                  </a:lnTo>
                  <a:lnTo>
                    <a:pt x="0" y="276"/>
                  </a:lnTo>
                  <a:lnTo>
                    <a:pt x="615" y="722"/>
                  </a:lnTo>
                  <a:lnTo>
                    <a:pt x="38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path path="rect">
                <a:fillToRect l="50000" t="50000" r="50000" b="50000"/>
              </a:path>
            </a:gradFill>
            <a:ln w="508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24" name="Group 217"/>
          <p:cNvGrpSpPr>
            <a:grpSpLocks/>
          </p:cNvGrpSpPr>
          <p:nvPr/>
        </p:nvGrpSpPr>
        <p:grpSpPr bwMode="auto">
          <a:xfrm>
            <a:off x="4870450" y="2482850"/>
            <a:ext cx="1570038" cy="1495425"/>
            <a:chOff x="3068" y="1564"/>
            <a:chExt cx="989" cy="942"/>
          </a:xfrm>
        </p:grpSpPr>
        <p:sp>
          <p:nvSpPr>
            <p:cNvPr id="9252" name="Freeform 162"/>
            <p:cNvSpPr>
              <a:spLocks/>
            </p:cNvSpPr>
            <p:nvPr/>
          </p:nvSpPr>
          <p:spPr bwMode="auto">
            <a:xfrm>
              <a:off x="3068" y="1921"/>
              <a:ext cx="492" cy="580"/>
            </a:xfrm>
            <a:custGeom>
              <a:avLst/>
              <a:gdLst>
                <a:gd name="T0" fmla="*/ 0 w 380"/>
                <a:gd name="T1" fmla="*/ 0 h 448"/>
                <a:gd name="T2" fmla="*/ 492 w 380"/>
                <a:gd name="T3" fmla="*/ 109 h 448"/>
                <a:gd name="T4" fmla="*/ 189 w 380"/>
                <a:gd name="T5" fmla="*/ 580 h 448"/>
                <a:gd name="T6" fmla="*/ 0 w 380"/>
                <a:gd name="T7" fmla="*/ 0 h 44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0" h="448">
                  <a:moveTo>
                    <a:pt x="0" y="0"/>
                  </a:moveTo>
                  <a:lnTo>
                    <a:pt x="380" y="84"/>
                  </a:lnTo>
                  <a:lnTo>
                    <a:pt x="146" y="4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B79D5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53" name="Freeform 163"/>
            <p:cNvSpPr>
              <a:spLocks/>
            </p:cNvSpPr>
            <p:nvPr/>
          </p:nvSpPr>
          <p:spPr bwMode="auto">
            <a:xfrm>
              <a:off x="3361" y="1996"/>
              <a:ext cx="214" cy="254"/>
            </a:xfrm>
            <a:custGeom>
              <a:avLst/>
              <a:gdLst>
                <a:gd name="T0" fmla="*/ 0 w 166"/>
                <a:gd name="T1" fmla="*/ 0 h 196"/>
                <a:gd name="T2" fmla="*/ 214 w 166"/>
                <a:gd name="T3" fmla="*/ 49 h 196"/>
                <a:gd name="T4" fmla="*/ 83 w 166"/>
                <a:gd name="T5" fmla="*/ 254 h 196"/>
                <a:gd name="T6" fmla="*/ 0 w 166"/>
                <a:gd name="T7" fmla="*/ 0 h 19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6" h="196">
                  <a:moveTo>
                    <a:pt x="0" y="0"/>
                  </a:moveTo>
                  <a:lnTo>
                    <a:pt x="166" y="38"/>
                  </a:lnTo>
                  <a:lnTo>
                    <a:pt x="64" y="1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4" name="Freeform 164"/>
            <p:cNvSpPr>
              <a:spLocks/>
            </p:cNvSpPr>
            <p:nvPr/>
          </p:nvSpPr>
          <p:spPr bwMode="auto">
            <a:xfrm>
              <a:off x="3208" y="1955"/>
              <a:ext cx="352" cy="411"/>
            </a:xfrm>
            <a:custGeom>
              <a:avLst/>
              <a:gdLst>
                <a:gd name="T0" fmla="*/ 0 w 272"/>
                <a:gd name="T1" fmla="*/ 0 h 318"/>
                <a:gd name="T2" fmla="*/ 352 w 272"/>
                <a:gd name="T3" fmla="*/ 78 h 318"/>
                <a:gd name="T4" fmla="*/ 135 w 272"/>
                <a:gd name="T5" fmla="*/ 411 h 318"/>
                <a:gd name="T6" fmla="*/ 0 w 272"/>
                <a:gd name="T7" fmla="*/ 0 h 31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72" h="318">
                  <a:moveTo>
                    <a:pt x="0" y="0"/>
                  </a:moveTo>
                  <a:lnTo>
                    <a:pt x="272" y="60"/>
                  </a:lnTo>
                  <a:lnTo>
                    <a:pt x="104" y="3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55" name="Freeform 165"/>
            <p:cNvSpPr>
              <a:spLocks/>
            </p:cNvSpPr>
            <p:nvPr/>
          </p:nvSpPr>
          <p:spPr bwMode="auto">
            <a:xfrm>
              <a:off x="3345" y="1981"/>
              <a:ext cx="215" cy="253"/>
            </a:xfrm>
            <a:custGeom>
              <a:avLst/>
              <a:gdLst>
                <a:gd name="T0" fmla="*/ 0 w 166"/>
                <a:gd name="T1" fmla="*/ 0 h 196"/>
                <a:gd name="T2" fmla="*/ 215 w 166"/>
                <a:gd name="T3" fmla="*/ 49 h 196"/>
                <a:gd name="T4" fmla="*/ 83 w 166"/>
                <a:gd name="T5" fmla="*/ 253 h 196"/>
                <a:gd name="T6" fmla="*/ 0 w 166"/>
                <a:gd name="T7" fmla="*/ 0 h 19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6" h="196">
                  <a:moveTo>
                    <a:pt x="0" y="0"/>
                  </a:moveTo>
                  <a:lnTo>
                    <a:pt x="166" y="38"/>
                  </a:lnTo>
                  <a:lnTo>
                    <a:pt x="64" y="1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56" name="Freeform 166"/>
            <p:cNvSpPr>
              <a:spLocks/>
            </p:cNvSpPr>
            <p:nvPr/>
          </p:nvSpPr>
          <p:spPr bwMode="auto">
            <a:xfrm>
              <a:off x="3462" y="2004"/>
              <a:ext cx="101" cy="119"/>
            </a:xfrm>
            <a:custGeom>
              <a:avLst/>
              <a:gdLst>
                <a:gd name="T0" fmla="*/ 0 w 78"/>
                <a:gd name="T1" fmla="*/ 0 h 92"/>
                <a:gd name="T2" fmla="*/ 101 w 78"/>
                <a:gd name="T3" fmla="*/ 23 h 92"/>
                <a:gd name="T4" fmla="*/ 39 w 78"/>
                <a:gd name="T5" fmla="*/ 119 h 92"/>
                <a:gd name="T6" fmla="*/ 0 w 78"/>
                <a:gd name="T7" fmla="*/ 0 h 9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8" h="92">
                  <a:moveTo>
                    <a:pt x="0" y="0"/>
                  </a:moveTo>
                  <a:lnTo>
                    <a:pt x="78" y="18"/>
                  </a:lnTo>
                  <a:lnTo>
                    <a:pt x="30" y="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57" name="Freeform 167"/>
            <p:cNvSpPr>
              <a:spLocks/>
            </p:cNvSpPr>
            <p:nvPr/>
          </p:nvSpPr>
          <p:spPr bwMode="auto">
            <a:xfrm>
              <a:off x="3068" y="1564"/>
              <a:ext cx="492" cy="466"/>
            </a:xfrm>
            <a:custGeom>
              <a:avLst/>
              <a:gdLst>
                <a:gd name="T0" fmla="*/ 492 w 380"/>
                <a:gd name="T1" fmla="*/ 466 h 360"/>
                <a:gd name="T2" fmla="*/ 0 w 380"/>
                <a:gd name="T3" fmla="*/ 357 h 360"/>
                <a:gd name="T4" fmla="*/ 492 w 380"/>
                <a:gd name="T5" fmla="*/ 0 h 360"/>
                <a:gd name="T6" fmla="*/ 492 w 380"/>
                <a:gd name="T7" fmla="*/ 466 h 36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0" h="360">
                  <a:moveTo>
                    <a:pt x="380" y="360"/>
                  </a:moveTo>
                  <a:lnTo>
                    <a:pt x="0" y="276"/>
                  </a:lnTo>
                  <a:lnTo>
                    <a:pt x="380" y="0"/>
                  </a:lnTo>
                  <a:lnTo>
                    <a:pt x="380" y="360"/>
                  </a:lnTo>
                  <a:close/>
                </a:path>
              </a:pathLst>
            </a:custGeom>
            <a:solidFill>
              <a:schemeClr val="tx2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58" name="Freeform 168"/>
            <p:cNvSpPr>
              <a:spLocks/>
            </p:cNvSpPr>
            <p:nvPr/>
          </p:nvSpPr>
          <p:spPr bwMode="auto">
            <a:xfrm>
              <a:off x="3366" y="1846"/>
              <a:ext cx="209" cy="199"/>
            </a:xfrm>
            <a:custGeom>
              <a:avLst/>
              <a:gdLst>
                <a:gd name="T0" fmla="*/ 209 w 162"/>
                <a:gd name="T1" fmla="*/ 199 h 154"/>
                <a:gd name="T2" fmla="*/ 0 w 162"/>
                <a:gd name="T3" fmla="*/ 152 h 154"/>
                <a:gd name="T4" fmla="*/ 209 w 162"/>
                <a:gd name="T5" fmla="*/ 0 h 154"/>
                <a:gd name="T6" fmla="*/ 209 w 162"/>
                <a:gd name="T7" fmla="*/ 199 h 15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2" h="154">
                  <a:moveTo>
                    <a:pt x="162" y="154"/>
                  </a:moveTo>
                  <a:lnTo>
                    <a:pt x="0" y="118"/>
                  </a:lnTo>
                  <a:lnTo>
                    <a:pt x="162" y="0"/>
                  </a:lnTo>
                  <a:lnTo>
                    <a:pt x="162" y="1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9" name="Freeform 169"/>
            <p:cNvSpPr>
              <a:spLocks/>
            </p:cNvSpPr>
            <p:nvPr/>
          </p:nvSpPr>
          <p:spPr bwMode="auto">
            <a:xfrm>
              <a:off x="3213" y="1701"/>
              <a:ext cx="350" cy="329"/>
            </a:xfrm>
            <a:custGeom>
              <a:avLst/>
              <a:gdLst>
                <a:gd name="T0" fmla="*/ 350 w 270"/>
                <a:gd name="T1" fmla="*/ 329 h 254"/>
                <a:gd name="T2" fmla="*/ 0 w 270"/>
                <a:gd name="T3" fmla="*/ 254 h 254"/>
                <a:gd name="T4" fmla="*/ 347 w 270"/>
                <a:gd name="T5" fmla="*/ 0 h 254"/>
                <a:gd name="T6" fmla="*/ 350 w 270"/>
                <a:gd name="T7" fmla="*/ 329 h 25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70" h="254">
                  <a:moveTo>
                    <a:pt x="270" y="254"/>
                  </a:moveTo>
                  <a:lnTo>
                    <a:pt x="0" y="196"/>
                  </a:lnTo>
                  <a:lnTo>
                    <a:pt x="268" y="0"/>
                  </a:lnTo>
                  <a:lnTo>
                    <a:pt x="270" y="254"/>
                  </a:lnTo>
                  <a:close/>
                </a:path>
              </a:pathLst>
            </a:custGeom>
            <a:solidFill>
              <a:schemeClr val="bg2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60" name="Freeform 170"/>
            <p:cNvSpPr>
              <a:spLocks/>
            </p:cNvSpPr>
            <p:nvPr/>
          </p:nvSpPr>
          <p:spPr bwMode="auto">
            <a:xfrm>
              <a:off x="3350" y="1831"/>
              <a:ext cx="210" cy="199"/>
            </a:xfrm>
            <a:custGeom>
              <a:avLst/>
              <a:gdLst>
                <a:gd name="T0" fmla="*/ 210 w 162"/>
                <a:gd name="T1" fmla="*/ 199 h 154"/>
                <a:gd name="T2" fmla="*/ 0 w 162"/>
                <a:gd name="T3" fmla="*/ 152 h 154"/>
                <a:gd name="T4" fmla="*/ 210 w 162"/>
                <a:gd name="T5" fmla="*/ 0 h 154"/>
                <a:gd name="T6" fmla="*/ 210 w 162"/>
                <a:gd name="T7" fmla="*/ 199 h 15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2" h="154">
                  <a:moveTo>
                    <a:pt x="162" y="154"/>
                  </a:moveTo>
                  <a:lnTo>
                    <a:pt x="0" y="118"/>
                  </a:lnTo>
                  <a:lnTo>
                    <a:pt x="162" y="0"/>
                  </a:lnTo>
                  <a:lnTo>
                    <a:pt x="162" y="154"/>
                  </a:lnTo>
                  <a:close/>
                </a:path>
              </a:pathLst>
            </a:custGeom>
            <a:solidFill>
              <a:schemeClr val="accent2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61" name="Freeform 171"/>
            <p:cNvSpPr>
              <a:spLocks/>
            </p:cNvSpPr>
            <p:nvPr/>
          </p:nvSpPr>
          <p:spPr bwMode="auto">
            <a:xfrm>
              <a:off x="3462" y="1937"/>
              <a:ext cx="101" cy="93"/>
            </a:xfrm>
            <a:custGeom>
              <a:avLst/>
              <a:gdLst>
                <a:gd name="T0" fmla="*/ 101 w 78"/>
                <a:gd name="T1" fmla="*/ 93 h 72"/>
                <a:gd name="T2" fmla="*/ 0 w 78"/>
                <a:gd name="T3" fmla="*/ 72 h 72"/>
                <a:gd name="T4" fmla="*/ 101 w 78"/>
                <a:gd name="T5" fmla="*/ 0 h 72"/>
                <a:gd name="T6" fmla="*/ 101 w 78"/>
                <a:gd name="T7" fmla="*/ 93 h 7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8" h="72">
                  <a:moveTo>
                    <a:pt x="78" y="72"/>
                  </a:moveTo>
                  <a:lnTo>
                    <a:pt x="0" y="56"/>
                  </a:lnTo>
                  <a:lnTo>
                    <a:pt x="78" y="0"/>
                  </a:lnTo>
                  <a:lnTo>
                    <a:pt x="78" y="72"/>
                  </a:lnTo>
                  <a:close/>
                </a:path>
              </a:pathLst>
            </a:custGeom>
            <a:solidFill>
              <a:schemeClr val="tx1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62" name="Freeform 172"/>
            <p:cNvSpPr>
              <a:spLocks/>
            </p:cNvSpPr>
            <p:nvPr/>
          </p:nvSpPr>
          <p:spPr bwMode="auto">
            <a:xfrm>
              <a:off x="3560" y="1564"/>
              <a:ext cx="492" cy="466"/>
            </a:xfrm>
            <a:custGeom>
              <a:avLst/>
              <a:gdLst>
                <a:gd name="T0" fmla="*/ 492 w 380"/>
                <a:gd name="T1" fmla="*/ 357 h 360"/>
                <a:gd name="T2" fmla="*/ 0 w 380"/>
                <a:gd name="T3" fmla="*/ 466 h 360"/>
                <a:gd name="T4" fmla="*/ 0 w 380"/>
                <a:gd name="T5" fmla="*/ 0 h 360"/>
                <a:gd name="T6" fmla="*/ 492 w 380"/>
                <a:gd name="T7" fmla="*/ 357 h 36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0" h="360">
                  <a:moveTo>
                    <a:pt x="380" y="276"/>
                  </a:moveTo>
                  <a:lnTo>
                    <a:pt x="0" y="360"/>
                  </a:lnTo>
                  <a:lnTo>
                    <a:pt x="0" y="0"/>
                  </a:lnTo>
                  <a:lnTo>
                    <a:pt x="380" y="276"/>
                  </a:lnTo>
                  <a:close/>
                </a:path>
              </a:pathLst>
            </a:custGeom>
            <a:solidFill>
              <a:schemeClr val="bg2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63" name="Freeform 173"/>
            <p:cNvSpPr>
              <a:spLocks/>
            </p:cNvSpPr>
            <p:nvPr/>
          </p:nvSpPr>
          <p:spPr bwMode="auto">
            <a:xfrm>
              <a:off x="3575" y="1846"/>
              <a:ext cx="218" cy="199"/>
            </a:xfrm>
            <a:custGeom>
              <a:avLst/>
              <a:gdLst>
                <a:gd name="T0" fmla="*/ 218 w 168"/>
                <a:gd name="T1" fmla="*/ 152 h 154"/>
                <a:gd name="T2" fmla="*/ 0 w 168"/>
                <a:gd name="T3" fmla="*/ 199 h 154"/>
                <a:gd name="T4" fmla="*/ 0 w 168"/>
                <a:gd name="T5" fmla="*/ 0 h 154"/>
                <a:gd name="T6" fmla="*/ 218 w 168"/>
                <a:gd name="T7" fmla="*/ 152 h 15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8" h="154">
                  <a:moveTo>
                    <a:pt x="168" y="118"/>
                  </a:moveTo>
                  <a:lnTo>
                    <a:pt x="0" y="154"/>
                  </a:lnTo>
                  <a:lnTo>
                    <a:pt x="0" y="0"/>
                  </a:lnTo>
                  <a:lnTo>
                    <a:pt x="168" y="1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4" name="Freeform 174"/>
            <p:cNvSpPr>
              <a:spLocks/>
            </p:cNvSpPr>
            <p:nvPr/>
          </p:nvSpPr>
          <p:spPr bwMode="auto">
            <a:xfrm>
              <a:off x="3560" y="1701"/>
              <a:ext cx="357" cy="329"/>
            </a:xfrm>
            <a:custGeom>
              <a:avLst/>
              <a:gdLst>
                <a:gd name="T0" fmla="*/ 357 w 276"/>
                <a:gd name="T1" fmla="*/ 254 h 254"/>
                <a:gd name="T2" fmla="*/ 0 w 276"/>
                <a:gd name="T3" fmla="*/ 329 h 254"/>
                <a:gd name="T4" fmla="*/ 0 w 276"/>
                <a:gd name="T5" fmla="*/ 0 h 254"/>
                <a:gd name="T6" fmla="*/ 357 w 276"/>
                <a:gd name="T7" fmla="*/ 254 h 25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76" h="254">
                  <a:moveTo>
                    <a:pt x="276" y="196"/>
                  </a:moveTo>
                  <a:lnTo>
                    <a:pt x="0" y="254"/>
                  </a:lnTo>
                  <a:lnTo>
                    <a:pt x="0" y="0"/>
                  </a:lnTo>
                  <a:lnTo>
                    <a:pt x="276" y="196"/>
                  </a:lnTo>
                  <a:close/>
                </a:path>
              </a:pathLst>
            </a:custGeom>
            <a:solidFill>
              <a:schemeClr val="accent2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65" name="Freeform 175"/>
            <p:cNvSpPr>
              <a:spLocks/>
            </p:cNvSpPr>
            <p:nvPr/>
          </p:nvSpPr>
          <p:spPr bwMode="auto">
            <a:xfrm>
              <a:off x="3560" y="1831"/>
              <a:ext cx="217" cy="199"/>
            </a:xfrm>
            <a:custGeom>
              <a:avLst/>
              <a:gdLst>
                <a:gd name="T0" fmla="*/ 217 w 168"/>
                <a:gd name="T1" fmla="*/ 152 h 154"/>
                <a:gd name="T2" fmla="*/ 0 w 168"/>
                <a:gd name="T3" fmla="*/ 199 h 154"/>
                <a:gd name="T4" fmla="*/ 0 w 168"/>
                <a:gd name="T5" fmla="*/ 0 h 154"/>
                <a:gd name="T6" fmla="*/ 217 w 168"/>
                <a:gd name="T7" fmla="*/ 152 h 15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8" h="154">
                  <a:moveTo>
                    <a:pt x="168" y="118"/>
                  </a:moveTo>
                  <a:lnTo>
                    <a:pt x="0" y="154"/>
                  </a:lnTo>
                  <a:lnTo>
                    <a:pt x="0" y="0"/>
                  </a:lnTo>
                  <a:lnTo>
                    <a:pt x="168" y="118"/>
                  </a:lnTo>
                  <a:close/>
                </a:path>
              </a:pathLst>
            </a:custGeom>
            <a:solidFill>
              <a:schemeClr val="tx1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66" name="Freeform 176"/>
            <p:cNvSpPr>
              <a:spLocks/>
            </p:cNvSpPr>
            <p:nvPr/>
          </p:nvSpPr>
          <p:spPr bwMode="auto">
            <a:xfrm>
              <a:off x="3560" y="1934"/>
              <a:ext cx="103" cy="96"/>
            </a:xfrm>
            <a:custGeom>
              <a:avLst/>
              <a:gdLst>
                <a:gd name="T0" fmla="*/ 103 w 80"/>
                <a:gd name="T1" fmla="*/ 75 h 74"/>
                <a:gd name="T2" fmla="*/ 0 w 80"/>
                <a:gd name="T3" fmla="*/ 96 h 74"/>
                <a:gd name="T4" fmla="*/ 0 w 80"/>
                <a:gd name="T5" fmla="*/ 0 h 74"/>
                <a:gd name="T6" fmla="*/ 103 w 80"/>
                <a:gd name="T7" fmla="*/ 75 h 7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0" h="74">
                  <a:moveTo>
                    <a:pt x="80" y="58"/>
                  </a:moveTo>
                  <a:lnTo>
                    <a:pt x="0" y="74"/>
                  </a:lnTo>
                  <a:lnTo>
                    <a:pt x="0" y="0"/>
                  </a:lnTo>
                  <a:lnTo>
                    <a:pt x="80" y="58"/>
                  </a:lnTo>
                  <a:close/>
                </a:path>
              </a:pathLst>
            </a:custGeom>
            <a:solidFill>
              <a:srgbClr val="4B79D5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67" name="Freeform 177"/>
            <p:cNvSpPr>
              <a:spLocks/>
            </p:cNvSpPr>
            <p:nvPr/>
          </p:nvSpPr>
          <p:spPr bwMode="auto">
            <a:xfrm>
              <a:off x="3565" y="1926"/>
              <a:ext cx="492" cy="580"/>
            </a:xfrm>
            <a:custGeom>
              <a:avLst/>
              <a:gdLst>
                <a:gd name="T0" fmla="*/ 306 w 380"/>
                <a:gd name="T1" fmla="*/ 580 h 448"/>
                <a:gd name="T2" fmla="*/ 0 w 380"/>
                <a:gd name="T3" fmla="*/ 109 h 448"/>
                <a:gd name="T4" fmla="*/ 492 w 380"/>
                <a:gd name="T5" fmla="*/ 0 h 448"/>
                <a:gd name="T6" fmla="*/ 306 w 380"/>
                <a:gd name="T7" fmla="*/ 580 h 44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0" h="448">
                  <a:moveTo>
                    <a:pt x="236" y="448"/>
                  </a:moveTo>
                  <a:lnTo>
                    <a:pt x="0" y="84"/>
                  </a:lnTo>
                  <a:lnTo>
                    <a:pt x="380" y="0"/>
                  </a:lnTo>
                  <a:lnTo>
                    <a:pt x="236" y="448"/>
                  </a:lnTo>
                  <a:close/>
                </a:path>
              </a:pathLst>
            </a:custGeom>
            <a:solidFill>
              <a:schemeClr val="accent2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68" name="Freeform 178"/>
            <p:cNvSpPr>
              <a:spLocks/>
            </p:cNvSpPr>
            <p:nvPr/>
          </p:nvSpPr>
          <p:spPr bwMode="auto">
            <a:xfrm>
              <a:off x="3578" y="2001"/>
              <a:ext cx="215" cy="257"/>
            </a:xfrm>
            <a:custGeom>
              <a:avLst/>
              <a:gdLst>
                <a:gd name="T0" fmla="*/ 132 w 166"/>
                <a:gd name="T1" fmla="*/ 257 h 198"/>
                <a:gd name="T2" fmla="*/ 0 w 166"/>
                <a:gd name="T3" fmla="*/ 49 h 198"/>
                <a:gd name="T4" fmla="*/ 215 w 166"/>
                <a:gd name="T5" fmla="*/ 0 h 198"/>
                <a:gd name="T6" fmla="*/ 132 w 166"/>
                <a:gd name="T7" fmla="*/ 257 h 19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6" h="198">
                  <a:moveTo>
                    <a:pt x="102" y="198"/>
                  </a:moveTo>
                  <a:lnTo>
                    <a:pt x="0" y="38"/>
                  </a:lnTo>
                  <a:lnTo>
                    <a:pt x="166" y="0"/>
                  </a:lnTo>
                  <a:lnTo>
                    <a:pt x="102" y="19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9" name="Freeform 179"/>
            <p:cNvSpPr>
              <a:spLocks/>
            </p:cNvSpPr>
            <p:nvPr/>
          </p:nvSpPr>
          <p:spPr bwMode="auto">
            <a:xfrm>
              <a:off x="3565" y="1955"/>
              <a:ext cx="355" cy="422"/>
            </a:xfrm>
            <a:custGeom>
              <a:avLst/>
              <a:gdLst>
                <a:gd name="T0" fmla="*/ 218 w 274"/>
                <a:gd name="T1" fmla="*/ 422 h 326"/>
                <a:gd name="T2" fmla="*/ 0 w 274"/>
                <a:gd name="T3" fmla="*/ 80 h 326"/>
                <a:gd name="T4" fmla="*/ 355 w 274"/>
                <a:gd name="T5" fmla="*/ 0 h 326"/>
                <a:gd name="T6" fmla="*/ 218 w 274"/>
                <a:gd name="T7" fmla="*/ 422 h 32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74" h="326">
                  <a:moveTo>
                    <a:pt x="168" y="326"/>
                  </a:moveTo>
                  <a:lnTo>
                    <a:pt x="0" y="62"/>
                  </a:lnTo>
                  <a:lnTo>
                    <a:pt x="274" y="0"/>
                  </a:lnTo>
                  <a:lnTo>
                    <a:pt x="168" y="326"/>
                  </a:lnTo>
                  <a:close/>
                </a:path>
              </a:pathLst>
            </a:custGeom>
            <a:solidFill>
              <a:schemeClr val="tx1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70" name="Freeform 180"/>
            <p:cNvSpPr>
              <a:spLocks/>
            </p:cNvSpPr>
            <p:nvPr/>
          </p:nvSpPr>
          <p:spPr bwMode="auto">
            <a:xfrm>
              <a:off x="3563" y="1986"/>
              <a:ext cx="214" cy="256"/>
            </a:xfrm>
            <a:custGeom>
              <a:avLst/>
              <a:gdLst>
                <a:gd name="T0" fmla="*/ 131 w 166"/>
                <a:gd name="T1" fmla="*/ 256 h 198"/>
                <a:gd name="T2" fmla="*/ 0 w 166"/>
                <a:gd name="T3" fmla="*/ 49 h 198"/>
                <a:gd name="T4" fmla="*/ 214 w 166"/>
                <a:gd name="T5" fmla="*/ 0 h 198"/>
                <a:gd name="T6" fmla="*/ 131 w 166"/>
                <a:gd name="T7" fmla="*/ 256 h 19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6" h="198">
                  <a:moveTo>
                    <a:pt x="102" y="198"/>
                  </a:moveTo>
                  <a:lnTo>
                    <a:pt x="0" y="38"/>
                  </a:lnTo>
                  <a:lnTo>
                    <a:pt x="166" y="0"/>
                  </a:lnTo>
                  <a:lnTo>
                    <a:pt x="102" y="198"/>
                  </a:lnTo>
                  <a:close/>
                </a:path>
              </a:pathLst>
            </a:custGeom>
            <a:solidFill>
              <a:srgbClr val="4B79D5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71" name="Freeform 181"/>
            <p:cNvSpPr>
              <a:spLocks/>
            </p:cNvSpPr>
            <p:nvPr/>
          </p:nvSpPr>
          <p:spPr bwMode="auto">
            <a:xfrm>
              <a:off x="3257" y="2030"/>
              <a:ext cx="608" cy="471"/>
            </a:xfrm>
            <a:custGeom>
              <a:avLst/>
              <a:gdLst>
                <a:gd name="T0" fmla="*/ 0 w 470"/>
                <a:gd name="T1" fmla="*/ 471 h 364"/>
                <a:gd name="T2" fmla="*/ 303 w 470"/>
                <a:gd name="T3" fmla="*/ 0 h 364"/>
                <a:gd name="T4" fmla="*/ 608 w 470"/>
                <a:gd name="T5" fmla="*/ 471 h 364"/>
                <a:gd name="T6" fmla="*/ 0 w 470"/>
                <a:gd name="T7" fmla="*/ 471 h 3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70" h="364">
                  <a:moveTo>
                    <a:pt x="0" y="364"/>
                  </a:moveTo>
                  <a:lnTo>
                    <a:pt x="234" y="0"/>
                  </a:lnTo>
                  <a:lnTo>
                    <a:pt x="470" y="364"/>
                  </a:lnTo>
                  <a:lnTo>
                    <a:pt x="0" y="364"/>
                  </a:lnTo>
                  <a:close/>
                </a:path>
              </a:pathLst>
            </a:custGeom>
            <a:solidFill>
              <a:schemeClr val="tx1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72" name="Freeform 182"/>
            <p:cNvSpPr>
              <a:spLocks/>
            </p:cNvSpPr>
            <p:nvPr/>
          </p:nvSpPr>
          <p:spPr bwMode="auto">
            <a:xfrm>
              <a:off x="3345" y="2032"/>
              <a:ext cx="438" cy="339"/>
            </a:xfrm>
            <a:custGeom>
              <a:avLst/>
              <a:gdLst>
                <a:gd name="T0" fmla="*/ 0 w 338"/>
                <a:gd name="T1" fmla="*/ 339 h 262"/>
                <a:gd name="T2" fmla="*/ 218 w 338"/>
                <a:gd name="T3" fmla="*/ 0 h 262"/>
                <a:gd name="T4" fmla="*/ 438 w 338"/>
                <a:gd name="T5" fmla="*/ 339 h 262"/>
                <a:gd name="T6" fmla="*/ 0 w 338"/>
                <a:gd name="T7" fmla="*/ 339 h 26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38" h="262">
                  <a:moveTo>
                    <a:pt x="0" y="262"/>
                  </a:moveTo>
                  <a:lnTo>
                    <a:pt x="168" y="0"/>
                  </a:lnTo>
                  <a:lnTo>
                    <a:pt x="338" y="262"/>
                  </a:lnTo>
                  <a:lnTo>
                    <a:pt x="0" y="262"/>
                  </a:lnTo>
                  <a:close/>
                </a:path>
              </a:pathLst>
            </a:custGeom>
            <a:solidFill>
              <a:srgbClr val="4B79D5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73" name="Freeform 183"/>
            <p:cNvSpPr>
              <a:spLocks/>
            </p:cNvSpPr>
            <p:nvPr/>
          </p:nvSpPr>
          <p:spPr bwMode="auto">
            <a:xfrm>
              <a:off x="3433" y="2030"/>
              <a:ext cx="262" cy="202"/>
            </a:xfrm>
            <a:custGeom>
              <a:avLst/>
              <a:gdLst>
                <a:gd name="T0" fmla="*/ 0 w 202"/>
                <a:gd name="T1" fmla="*/ 202 h 156"/>
                <a:gd name="T2" fmla="*/ 132 w 202"/>
                <a:gd name="T3" fmla="*/ 0 h 156"/>
                <a:gd name="T4" fmla="*/ 262 w 202"/>
                <a:gd name="T5" fmla="*/ 202 h 156"/>
                <a:gd name="T6" fmla="*/ 0 w 202"/>
                <a:gd name="T7" fmla="*/ 202 h 15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2" h="156">
                  <a:moveTo>
                    <a:pt x="0" y="156"/>
                  </a:moveTo>
                  <a:lnTo>
                    <a:pt x="102" y="0"/>
                  </a:lnTo>
                  <a:lnTo>
                    <a:pt x="202" y="156"/>
                  </a:lnTo>
                  <a:lnTo>
                    <a:pt x="0" y="156"/>
                  </a:lnTo>
                  <a:close/>
                </a:path>
              </a:pathLst>
            </a:custGeom>
            <a:solidFill>
              <a:schemeClr val="tx2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74" name="Freeform 184"/>
            <p:cNvSpPr>
              <a:spLocks/>
            </p:cNvSpPr>
            <p:nvPr/>
          </p:nvSpPr>
          <p:spPr bwMode="auto">
            <a:xfrm>
              <a:off x="3498" y="2030"/>
              <a:ext cx="127" cy="98"/>
            </a:xfrm>
            <a:custGeom>
              <a:avLst/>
              <a:gdLst>
                <a:gd name="T0" fmla="*/ 0 w 98"/>
                <a:gd name="T1" fmla="*/ 98 h 76"/>
                <a:gd name="T2" fmla="*/ 65 w 98"/>
                <a:gd name="T3" fmla="*/ 0 h 76"/>
                <a:gd name="T4" fmla="*/ 127 w 98"/>
                <a:gd name="T5" fmla="*/ 98 h 76"/>
                <a:gd name="T6" fmla="*/ 0 w 98"/>
                <a:gd name="T7" fmla="*/ 98 h 7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8" h="76">
                  <a:moveTo>
                    <a:pt x="0" y="76"/>
                  </a:moveTo>
                  <a:lnTo>
                    <a:pt x="50" y="0"/>
                  </a:lnTo>
                  <a:lnTo>
                    <a:pt x="98" y="76"/>
                  </a:lnTo>
                  <a:lnTo>
                    <a:pt x="0" y="76"/>
                  </a:lnTo>
                  <a:close/>
                </a:path>
              </a:pathLst>
            </a:custGeom>
            <a:solidFill>
              <a:schemeClr val="bg2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75" name="Freeform 185"/>
            <p:cNvSpPr>
              <a:spLocks/>
            </p:cNvSpPr>
            <p:nvPr/>
          </p:nvSpPr>
          <p:spPr bwMode="auto">
            <a:xfrm>
              <a:off x="3563" y="2007"/>
              <a:ext cx="106" cy="126"/>
            </a:xfrm>
            <a:custGeom>
              <a:avLst/>
              <a:gdLst>
                <a:gd name="T0" fmla="*/ 67 w 82"/>
                <a:gd name="T1" fmla="*/ 126 h 98"/>
                <a:gd name="T2" fmla="*/ 0 w 82"/>
                <a:gd name="T3" fmla="*/ 23 h 98"/>
                <a:gd name="T4" fmla="*/ 106 w 82"/>
                <a:gd name="T5" fmla="*/ 0 h 98"/>
                <a:gd name="T6" fmla="*/ 67 w 82"/>
                <a:gd name="T7" fmla="*/ 126 h 9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98">
                  <a:moveTo>
                    <a:pt x="52" y="98"/>
                  </a:moveTo>
                  <a:lnTo>
                    <a:pt x="0" y="18"/>
                  </a:lnTo>
                  <a:lnTo>
                    <a:pt x="82" y="0"/>
                  </a:lnTo>
                  <a:lnTo>
                    <a:pt x="52" y="98"/>
                  </a:lnTo>
                  <a:close/>
                </a:path>
              </a:pathLst>
            </a:custGeom>
            <a:solidFill>
              <a:schemeClr val="tx2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25" name="Group 223"/>
          <p:cNvGrpSpPr>
            <a:grpSpLocks/>
          </p:cNvGrpSpPr>
          <p:nvPr/>
        </p:nvGrpSpPr>
        <p:grpSpPr bwMode="auto">
          <a:xfrm>
            <a:off x="4983163" y="4394200"/>
            <a:ext cx="1401762" cy="1984375"/>
            <a:chOff x="3139" y="2768"/>
            <a:chExt cx="883" cy="1250"/>
          </a:xfrm>
        </p:grpSpPr>
        <p:sp>
          <p:nvSpPr>
            <p:cNvPr id="9249" name="Freeform 187"/>
            <p:cNvSpPr>
              <a:spLocks/>
            </p:cNvSpPr>
            <p:nvPr/>
          </p:nvSpPr>
          <p:spPr bwMode="auto">
            <a:xfrm>
              <a:off x="3139" y="2768"/>
              <a:ext cx="881" cy="730"/>
            </a:xfrm>
            <a:custGeom>
              <a:avLst/>
              <a:gdLst>
                <a:gd name="T0" fmla="*/ 441 w 759"/>
                <a:gd name="T1" fmla="*/ 413 h 629"/>
                <a:gd name="T2" fmla="*/ 0 w 759"/>
                <a:gd name="T3" fmla="*/ 730 h 629"/>
                <a:gd name="T4" fmla="*/ 130 w 759"/>
                <a:gd name="T5" fmla="*/ 142 h 629"/>
                <a:gd name="T6" fmla="*/ 288 w 759"/>
                <a:gd name="T7" fmla="*/ 0 h 629"/>
                <a:gd name="T8" fmla="*/ 536 w 759"/>
                <a:gd name="T9" fmla="*/ 156 h 629"/>
                <a:gd name="T10" fmla="*/ 881 w 759"/>
                <a:gd name="T11" fmla="*/ 728 h 629"/>
                <a:gd name="T12" fmla="*/ 441 w 759"/>
                <a:gd name="T13" fmla="*/ 413 h 62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59" h="629">
                  <a:moveTo>
                    <a:pt x="380" y="356"/>
                  </a:moveTo>
                  <a:lnTo>
                    <a:pt x="0" y="629"/>
                  </a:lnTo>
                  <a:lnTo>
                    <a:pt x="112" y="122"/>
                  </a:lnTo>
                  <a:lnTo>
                    <a:pt x="248" y="0"/>
                  </a:lnTo>
                  <a:lnTo>
                    <a:pt x="462" y="134"/>
                  </a:lnTo>
                  <a:lnTo>
                    <a:pt x="759" y="627"/>
                  </a:lnTo>
                  <a:lnTo>
                    <a:pt x="380" y="35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lin ang="18900000" scaled="1"/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7836" name="Freeform 188"/>
            <p:cNvSpPr>
              <a:spLocks/>
            </p:cNvSpPr>
            <p:nvPr/>
          </p:nvSpPr>
          <p:spPr bwMode="auto">
            <a:xfrm>
              <a:off x="3139" y="3179"/>
              <a:ext cx="883" cy="839"/>
            </a:xfrm>
            <a:custGeom>
              <a:avLst/>
              <a:gdLst>
                <a:gd name="T0" fmla="*/ 146 w 761"/>
                <a:gd name="T1" fmla="*/ 723 h 723"/>
                <a:gd name="T2" fmla="*/ 0 w 761"/>
                <a:gd name="T3" fmla="*/ 275 h 723"/>
                <a:gd name="T4" fmla="*/ 380 w 761"/>
                <a:gd name="T5" fmla="*/ 0 h 723"/>
                <a:gd name="T6" fmla="*/ 761 w 761"/>
                <a:gd name="T7" fmla="*/ 275 h 723"/>
                <a:gd name="T8" fmla="*/ 615 w 761"/>
                <a:gd name="T9" fmla="*/ 723 h 723"/>
                <a:gd name="T10" fmla="*/ 146 w 761"/>
                <a:gd name="T11" fmla="*/ 723 h 7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61" h="723">
                  <a:moveTo>
                    <a:pt x="146" y="723"/>
                  </a:moveTo>
                  <a:lnTo>
                    <a:pt x="0" y="275"/>
                  </a:lnTo>
                  <a:lnTo>
                    <a:pt x="380" y="0"/>
                  </a:lnTo>
                  <a:lnTo>
                    <a:pt x="761" y="275"/>
                  </a:lnTo>
                  <a:lnTo>
                    <a:pt x="615" y="723"/>
                  </a:lnTo>
                  <a:lnTo>
                    <a:pt x="146" y="723"/>
                  </a:lnTo>
                  <a:close/>
                </a:path>
              </a:pathLst>
            </a:custGeom>
            <a:gradFill rotWithShape="0">
              <a:gsLst>
                <a:gs pos="0">
                  <a:schemeClr val="tx2"/>
                </a:gs>
                <a:gs pos="50000">
                  <a:schemeClr val="accent2"/>
                </a:gs>
                <a:gs pos="100000">
                  <a:schemeClr val="tx2"/>
                </a:gs>
              </a:gsLst>
              <a:lin ang="18900000" scaled="1"/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9251" name="Line 189"/>
            <p:cNvSpPr>
              <a:spLocks noChangeShapeType="1"/>
            </p:cNvSpPr>
            <p:nvPr/>
          </p:nvSpPr>
          <p:spPr bwMode="auto">
            <a:xfrm>
              <a:off x="3428" y="2770"/>
              <a:ext cx="152" cy="40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26" name="Group 224"/>
          <p:cNvGrpSpPr>
            <a:grpSpLocks/>
          </p:cNvGrpSpPr>
          <p:nvPr/>
        </p:nvGrpSpPr>
        <p:grpSpPr bwMode="auto">
          <a:xfrm>
            <a:off x="7065963" y="4508500"/>
            <a:ext cx="1398587" cy="1825625"/>
            <a:chOff x="4451" y="2840"/>
            <a:chExt cx="881" cy="1150"/>
          </a:xfrm>
        </p:grpSpPr>
        <p:sp>
          <p:nvSpPr>
            <p:cNvPr id="9246" name="Freeform 191"/>
            <p:cNvSpPr>
              <a:spLocks/>
            </p:cNvSpPr>
            <p:nvPr/>
          </p:nvSpPr>
          <p:spPr bwMode="auto">
            <a:xfrm>
              <a:off x="4451" y="2840"/>
              <a:ext cx="879" cy="629"/>
            </a:xfrm>
            <a:custGeom>
              <a:avLst/>
              <a:gdLst>
                <a:gd name="T0" fmla="*/ 444 w 1068"/>
                <a:gd name="T1" fmla="*/ 311 h 764"/>
                <a:gd name="T2" fmla="*/ 0 w 1068"/>
                <a:gd name="T3" fmla="*/ 629 h 764"/>
                <a:gd name="T4" fmla="*/ 119 w 1068"/>
                <a:gd name="T5" fmla="*/ 235 h 764"/>
                <a:gd name="T6" fmla="*/ 441 w 1068"/>
                <a:gd name="T7" fmla="*/ 0 h 764"/>
                <a:gd name="T8" fmla="*/ 761 w 1068"/>
                <a:gd name="T9" fmla="*/ 235 h 764"/>
                <a:gd name="T10" fmla="*/ 879 w 1068"/>
                <a:gd name="T11" fmla="*/ 624 h 764"/>
                <a:gd name="T12" fmla="*/ 444 w 1068"/>
                <a:gd name="T13" fmla="*/ 311 h 7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68" h="764">
                  <a:moveTo>
                    <a:pt x="539" y="378"/>
                  </a:moveTo>
                  <a:lnTo>
                    <a:pt x="0" y="764"/>
                  </a:lnTo>
                  <a:lnTo>
                    <a:pt x="144" y="285"/>
                  </a:lnTo>
                  <a:lnTo>
                    <a:pt x="536" y="0"/>
                  </a:lnTo>
                  <a:lnTo>
                    <a:pt x="925" y="285"/>
                  </a:lnTo>
                  <a:lnTo>
                    <a:pt x="1068" y="758"/>
                  </a:lnTo>
                  <a:lnTo>
                    <a:pt x="539" y="3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lin ang="2700000" scaled="1"/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7840" name="Freeform 192"/>
            <p:cNvSpPr>
              <a:spLocks/>
            </p:cNvSpPr>
            <p:nvPr/>
          </p:nvSpPr>
          <p:spPr bwMode="auto">
            <a:xfrm>
              <a:off x="4451" y="3151"/>
              <a:ext cx="881" cy="839"/>
            </a:xfrm>
            <a:custGeom>
              <a:avLst/>
              <a:gdLst>
                <a:gd name="T0" fmla="*/ 203 w 1070"/>
                <a:gd name="T1" fmla="*/ 1019 h 1019"/>
                <a:gd name="T2" fmla="*/ 0 w 1070"/>
                <a:gd name="T3" fmla="*/ 388 h 1019"/>
                <a:gd name="T4" fmla="*/ 536 w 1070"/>
                <a:gd name="T5" fmla="*/ 0 h 1019"/>
                <a:gd name="T6" fmla="*/ 1070 w 1070"/>
                <a:gd name="T7" fmla="*/ 382 h 1019"/>
                <a:gd name="T8" fmla="*/ 866 w 1070"/>
                <a:gd name="T9" fmla="*/ 1019 h 1019"/>
                <a:gd name="T10" fmla="*/ 203 w 1070"/>
                <a:gd name="T11" fmla="*/ 1019 h 10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70" h="1019">
                  <a:moveTo>
                    <a:pt x="203" y="1019"/>
                  </a:moveTo>
                  <a:lnTo>
                    <a:pt x="0" y="388"/>
                  </a:lnTo>
                  <a:lnTo>
                    <a:pt x="536" y="0"/>
                  </a:lnTo>
                  <a:lnTo>
                    <a:pt x="1070" y="382"/>
                  </a:lnTo>
                  <a:lnTo>
                    <a:pt x="866" y="1019"/>
                  </a:lnTo>
                  <a:lnTo>
                    <a:pt x="203" y="1019"/>
                  </a:lnTo>
                  <a:close/>
                </a:path>
              </a:pathLst>
            </a:custGeom>
            <a:gradFill rotWithShape="0">
              <a:gsLst>
                <a:gs pos="0">
                  <a:schemeClr val="tx2"/>
                </a:gs>
                <a:gs pos="50000">
                  <a:schemeClr val="accent2"/>
                </a:gs>
                <a:gs pos="100000">
                  <a:schemeClr val="tx2"/>
                </a:gs>
              </a:gsLst>
              <a:lin ang="2700000" scaled="1"/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9248" name="Freeform 193"/>
            <p:cNvSpPr>
              <a:spLocks noChangeArrowheads="1"/>
            </p:cNvSpPr>
            <p:nvPr/>
          </p:nvSpPr>
          <p:spPr bwMode="auto">
            <a:xfrm>
              <a:off x="4892" y="2843"/>
              <a:ext cx="2" cy="305"/>
            </a:xfrm>
            <a:custGeom>
              <a:avLst/>
              <a:gdLst>
                <a:gd name="T0" fmla="*/ 0 w 2"/>
                <a:gd name="T1" fmla="*/ 0 h 370"/>
                <a:gd name="T2" fmla="*/ 2 w 2"/>
                <a:gd name="T3" fmla="*/ 305 h 3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370">
                  <a:moveTo>
                    <a:pt x="0" y="0"/>
                  </a:moveTo>
                  <a:lnTo>
                    <a:pt x="2" y="370"/>
                  </a:lnTo>
                </a:path>
              </a:pathLst>
            </a:custGeom>
            <a:solidFill>
              <a:srgbClr val="FFFFFF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27" name="Group 222"/>
          <p:cNvGrpSpPr>
            <a:grpSpLocks/>
          </p:cNvGrpSpPr>
          <p:nvPr/>
        </p:nvGrpSpPr>
        <p:grpSpPr bwMode="auto">
          <a:xfrm>
            <a:off x="2603500" y="4621213"/>
            <a:ext cx="1774825" cy="1755775"/>
            <a:chOff x="1640" y="2911"/>
            <a:chExt cx="1118" cy="1106"/>
          </a:xfrm>
        </p:grpSpPr>
        <p:sp>
          <p:nvSpPr>
            <p:cNvPr id="9243" name="Freeform 195"/>
            <p:cNvSpPr>
              <a:spLocks/>
            </p:cNvSpPr>
            <p:nvPr/>
          </p:nvSpPr>
          <p:spPr bwMode="auto">
            <a:xfrm>
              <a:off x="1640" y="2911"/>
              <a:ext cx="1118" cy="1106"/>
            </a:xfrm>
            <a:custGeom>
              <a:avLst/>
              <a:gdLst>
                <a:gd name="T0" fmla="*/ 406 w 964"/>
                <a:gd name="T1" fmla="*/ 1106 h 953"/>
                <a:gd name="T2" fmla="*/ 121 w 964"/>
                <a:gd name="T3" fmla="*/ 609 h 953"/>
                <a:gd name="T4" fmla="*/ 0 w 964"/>
                <a:gd name="T5" fmla="*/ 255 h 953"/>
                <a:gd name="T6" fmla="*/ 304 w 964"/>
                <a:gd name="T7" fmla="*/ 0 h 953"/>
                <a:gd name="T8" fmla="*/ 1118 w 964"/>
                <a:gd name="T9" fmla="*/ 509 h 953"/>
                <a:gd name="T10" fmla="*/ 951 w 964"/>
                <a:gd name="T11" fmla="*/ 1050 h 953"/>
                <a:gd name="T12" fmla="*/ 406 w 964"/>
                <a:gd name="T13" fmla="*/ 1106 h 95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64" h="953">
                  <a:moveTo>
                    <a:pt x="350" y="953"/>
                  </a:moveTo>
                  <a:lnTo>
                    <a:pt x="104" y="525"/>
                  </a:lnTo>
                  <a:lnTo>
                    <a:pt x="0" y="220"/>
                  </a:lnTo>
                  <a:lnTo>
                    <a:pt x="262" y="0"/>
                  </a:lnTo>
                  <a:lnTo>
                    <a:pt x="964" y="439"/>
                  </a:lnTo>
                  <a:lnTo>
                    <a:pt x="820" y="905"/>
                  </a:lnTo>
                  <a:lnTo>
                    <a:pt x="350" y="95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path path="rect">
                <a:fillToRect r="100000" b="10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7844" name="Freeform 196"/>
            <p:cNvSpPr>
              <a:spLocks/>
            </p:cNvSpPr>
            <p:nvPr/>
          </p:nvSpPr>
          <p:spPr bwMode="auto">
            <a:xfrm>
              <a:off x="1877" y="3146"/>
              <a:ext cx="881" cy="869"/>
            </a:xfrm>
            <a:custGeom>
              <a:avLst/>
              <a:gdLst>
                <a:gd name="T0" fmla="*/ 205 w 1071"/>
                <a:gd name="T1" fmla="*/ 1056 h 1056"/>
                <a:gd name="T2" fmla="*/ 0 w 1071"/>
                <a:gd name="T3" fmla="*/ 447 h 1056"/>
                <a:gd name="T4" fmla="*/ 535 w 1071"/>
                <a:gd name="T5" fmla="*/ 0 h 1056"/>
                <a:gd name="T6" fmla="*/ 1071 w 1071"/>
                <a:gd name="T7" fmla="*/ 334 h 1056"/>
                <a:gd name="T8" fmla="*/ 865 w 1071"/>
                <a:gd name="T9" fmla="*/ 990 h 1056"/>
                <a:gd name="T10" fmla="*/ 205 w 1071"/>
                <a:gd name="T11" fmla="*/ 1056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71" h="1056">
                  <a:moveTo>
                    <a:pt x="205" y="1056"/>
                  </a:moveTo>
                  <a:lnTo>
                    <a:pt x="0" y="447"/>
                  </a:lnTo>
                  <a:lnTo>
                    <a:pt x="535" y="0"/>
                  </a:lnTo>
                  <a:lnTo>
                    <a:pt x="1071" y="334"/>
                  </a:lnTo>
                  <a:lnTo>
                    <a:pt x="865" y="990"/>
                  </a:lnTo>
                  <a:lnTo>
                    <a:pt x="205" y="1056"/>
                  </a:lnTo>
                  <a:close/>
                </a:path>
              </a:pathLst>
            </a:custGeom>
            <a:gradFill rotWithShape="0">
              <a:gsLst>
                <a:gs pos="0">
                  <a:schemeClr val="tx2"/>
                </a:gs>
                <a:gs pos="50000">
                  <a:schemeClr val="accent2"/>
                </a:gs>
                <a:gs pos="100000">
                  <a:schemeClr val="tx2"/>
                </a:gs>
              </a:gsLst>
              <a:lin ang="18900000" scaled="1"/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9245" name="Line 197"/>
            <p:cNvSpPr>
              <a:spLocks noChangeShapeType="1"/>
            </p:cNvSpPr>
            <p:nvPr/>
          </p:nvSpPr>
          <p:spPr bwMode="auto">
            <a:xfrm>
              <a:off x="1643" y="3164"/>
              <a:ext cx="234" cy="3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28" name="Group 221"/>
          <p:cNvGrpSpPr>
            <a:grpSpLocks/>
          </p:cNvGrpSpPr>
          <p:nvPr/>
        </p:nvGrpSpPr>
        <p:grpSpPr bwMode="auto">
          <a:xfrm>
            <a:off x="508000" y="4775200"/>
            <a:ext cx="1690688" cy="1543050"/>
            <a:chOff x="320" y="3008"/>
            <a:chExt cx="1065" cy="972"/>
          </a:xfrm>
        </p:grpSpPr>
        <p:sp>
          <p:nvSpPr>
            <p:cNvPr id="9240" name="Freeform 199"/>
            <p:cNvSpPr>
              <a:spLocks/>
            </p:cNvSpPr>
            <p:nvPr/>
          </p:nvSpPr>
          <p:spPr bwMode="auto">
            <a:xfrm>
              <a:off x="320" y="3008"/>
              <a:ext cx="1065" cy="972"/>
            </a:xfrm>
            <a:custGeom>
              <a:avLst/>
              <a:gdLst>
                <a:gd name="T0" fmla="*/ 260 w 812"/>
                <a:gd name="T1" fmla="*/ 972 h 743"/>
                <a:gd name="T2" fmla="*/ 189 w 812"/>
                <a:gd name="T3" fmla="*/ 918 h 743"/>
                <a:gd name="T4" fmla="*/ 0 w 812"/>
                <a:gd name="T5" fmla="*/ 336 h 743"/>
                <a:gd name="T6" fmla="*/ 466 w 812"/>
                <a:gd name="T7" fmla="*/ 0 h 743"/>
                <a:gd name="T8" fmla="*/ 565 w 812"/>
                <a:gd name="T9" fmla="*/ 24 h 743"/>
                <a:gd name="T10" fmla="*/ 1065 w 812"/>
                <a:gd name="T11" fmla="*/ 386 h 743"/>
                <a:gd name="T12" fmla="*/ 874 w 812"/>
                <a:gd name="T13" fmla="*/ 971 h 743"/>
                <a:gd name="T14" fmla="*/ 260 w 812"/>
                <a:gd name="T15" fmla="*/ 972 h 74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12" h="743">
                  <a:moveTo>
                    <a:pt x="198" y="743"/>
                  </a:moveTo>
                  <a:lnTo>
                    <a:pt x="144" y="702"/>
                  </a:lnTo>
                  <a:lnTo>
                    <a:pt x="0" y="257"/>
                  </a:lnTo>
                  <a:lnTo>
                    <a:pt x="355" y="0"/>
                  </a:lnTo>
                  <a:lnTo>
                    <a:pt x="431" y="18"/>
                  </a:lnTo>
                  <a:lnTo>
                    <a:pt x="812" y="295"/>
                  </a:lnTo>
                  <a:lnTo>
                    <a:pt x="666" y="742"/>
                  </a:lnTo>
                  <a:lnTo>
                    <a:pt x="198" y="743"/>
                  </a:lnTo>
                  <a:close/>
                </a:path>
              </a:pathLst>
            </a:custGeom>
            <a:solidFill>
              <a:schemeClr val="accent2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7848" name="Freeform 200"/>
            <p:cNvSpPr>
              <a:spLocks/>
            </p:cNvSpPr>
            <p:nvPr/>
          </p:nvSpPr>
          <p:spPr bwMode="auto">
            <a:xfrm>
              <a:off x="388" y="3030"/>
              <a:ext cx="997" cy="949"/>
            </a:xfrm>
            <a:custGeom>
              <a:avLst/>
              <a:gdLst>
                <a:gd name="T0" fmla="*/ 146 w 760"/>
                <a:gd name="T1" fmla="*/ 725 h 725"/>
                <a:gd name="T2" fmla="*/ 0 w 760"/>
                <a:gd name="T3" fmla="*/ 278 h 725"/>
                <a:gd name="T4" fmla="*/ 380 w 760"/>
                <a:gd name="T5" fmla="*/ 0 h 725"/>
                <a:gd name="T6" fmla="*/ 760 w 760"/>
                <a:gd name="T7" fmla="*/ 278 h 725"/>
                <a:gd name="T8" fmla="*/ 614 w 760"/>
                <a:gd name="T9" fmla="*/ 725 h 725"/>
                <a:gd name="T10" fmla="*/ 146 w 760"/>
                <a:gd name="T11" fmla="*/ 725 h 7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60" h="725">
                  <a:moveTo>
                    <a:pt x="146" y="725"/>
                  </a:moveTo>
                  <a:lnTo>
                    <a:pt x="0" y="278"/>
                  </a:lnTo>
                  <a:lnTo>
                    <a:pt x="380" y="0"/>
                  </a:lnTo>
                  <a:lnTo>
                    <a:pt x="760" y="278"/>
                  </a:lnTo>
                  <a:lnTo>
                    <a:pt x="614" y="725"/>
                  </a:lnTo>
                  <a:lnTo>
                    <a:pt x="146" y="725"/>
                  </a:lnTo>
                  <a:close/>
                </a:path>
              </a:pathLst>
            </a:custGeom>
            <a:gradFill rotWithShape="0">
              <a:gsLst>
                <a:gs pos="0">
                  <a:schemeClr val="tx2"/>
                </a:gs>
                <a:gs pos="50000">
                  <a:schemeClr val="accent2"/>
                </a:gs>
                <a:gs pos="100000">
                  <a:schemeClr val="tx2"/>
                </a:gs>
              </a:gsLst>
              <a:lin ang="18900000" scaled="1"/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9242" name="Line 201"/>
            <p:cNvSpPr>
              <a:spLocks noChangeShapeType="1"/>
            </p:cNvSpPr>
            <p:nvPr/>
          </p:nvSpPr>
          <p:spPr bwMode="auto">
            <a:xfrm>
              <a:off x="320" y="3342"/>
              <a:ext cx="68" cy="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29" name="Group 218"/>
          <p:cNvGrpSpPr>
            <a:grpSpLocks/>
          </p:cNvGrpSpPr>
          <p:nvPr/>
        </p:nvGrpSpPr>
        <p:grpSpPr bwMode="auto">
          <a:xfrm>
            <a:off x="7083425" y="2451100"/>
            <a:ext cx="1576388" cy="1498600"/>
            <a:chOff x="4462" y="1544"/>
            <a:chExt cx="993" cy="944"/>
          </a:xfrm>
        </p:grpSpPr>
        <p:sp>
          <p:nvSpPr>
            <p:cNvPr id="9230" name="Freeform 203"/>
            <p:cNvSpPr>
              <a:spLocks/>
            </p:cNvSpPr>
            <p:nvPr/>
          </p:nvSpPr>
          <p:spPr bwMode="auto">
            <a:xfrm>
              <a:off x="4462" y="1544"/>
              <a:ext cx="993" cy="944"/>
            </a:xfrm>
            <a:custGeom>
              <a:avLst/>
              <a:gdLst>
                <a:gd name="T0" fmla="*/ 191 w 760"/>
                <a:gd name="T1" fmla="*/ 944 h 722"/>
                <a:gd name="T2" fmla="*/ 0 w 760"/>
                <a:gd name="T3" fmla="*/ 361 h 722"/>
                <a:gd name="T4" fmla="*/ 497 w 760"/>
                <a:gd name="T5" fmla="*/ 0 h 722"/>
                <a:gd name="T6" fmla="*/ 993 w 760"/>
                <a:gd name="T7" fmla="*/ 361 h 722"/>
                <a:gd name="T8" fmla="*/ 805 w 760"/>
                <a:gd name="T9" fmla="*/ 944 h 722"/>
                <a:gd name="T10" fmla="*/ 191 w 760"/>
                <a:gd name="T11" fmla="*/ 944 h 7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60" h="722">
                  <a:moveTo>
                    <a:pt x="146" y="722"/>
                  </a:moveTo>
                  <a:lnTo>
                    <a:pt x="0" y="276"/>
                  </a:lnTo>
                  <a:lnTo>
                    <a:pt x="380" y="0"/>
                  </a:lnTo>
                  <a:lnTo>
                    <a:pt x="760" y="276"/>
                  </a:lnTo>
                  <a:lnTo>
                    <a:pt x="616" y="722"/>
                  </a:lnTo>
                  <a:lnTo>
                    <a:pt x="146" y="722"/>
                  </a:lnTo>
                  <a:close/>
                </a:path>
              </a:pathLst>
            </a:custGeom>
            <a:solidFill>
              <a:schemeClr val="bg2"/>
            </a:solidFill>
            <a:ln w="381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1" name="Freeform 205"/>
            <p:cNvSpPr>
              <a:spLocks/>
            </p:cNvSpPr>
            <p:nvPr/>
          </p:nvSpPr>
          <p:spPr bwMode="auto">
            <a:xfrm>
              <a:off x="4729" y="1827"/>
              <a:ext cx="473" cy="451"/>
            </a:xfrm>
            <a:custGeom>
              <a:avLst/>
              <a:gdLst>
                <a:gd name="T0" fmla="*/ 89 w 362"/>
                <a:gd name="T1" fmla="*/ 451 h 346"/>
                <a:gd name="T2" fmla="*/ 0 w 362"/>
                <a:gd name="T3" fmla="*/ 172 h 346"/>
                <a:gd name="T4" fmla="*/ 235 w 362"/>
                <a:gd name="T5" fmla="*/ 0 h 346"/>
                <a:gd name="T6" fmla="*/ 473 w 362"/>
                <a:gd name="T7" fmla="*/ 172 h 346"/>
                <a:gd name="T8" fmla="*/ 382 w 362"/>
                <a:gd name="T9" fmla="*/ 451 h 346"/>
                <a:gd name="T10" fmla="*/ 89 w 362"/>
                <a:gd name="T11" fmla="*/ 451 h 34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62" h="346">
                  <a:moveTo>
                    <a:pt x="68" y="346"/>
                  </a:moveTo>
                  <a:lnTo>
                    <a:pt x="0" y="132"/>
                  </a:lnTo>
                  <a:lnTo>
                    <a:pt x="180" y="0"/>
                  </a:lnTo>
                  <a:lnTo>
                    <a:pt x="362" y="132"/>
                  </a:lnTo>
                  <a:lnTo>
                    <a:pt x="292" y="346"/>
                  </a:lnTo>
                  <a:lnTo>
                    <a:pt x="68" y="346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2" name="Freeform 206"/>
            <p:cNvSpPr>
              <a:spLocks/>
            </p:cNvSpPr>
            <p:nvPr/>
          </p:nvSpPr>
          <p:spPr bwMode="auto">
            <a:xfrm>
              <a:off x="4596" y="1677"/>
              <a:ext cx="744" cy="708"/>
            </a:xfrm>
            <a:custGeom>
              <a:avLst/>
              <a:gdLst>
                <a:gd name="T0" fmla="*/ 141 w 570"/>
                <a:gd name="T1" fmla="*/ 708 h 542"/>
                <a:gd name="T2" fmla="*/ 0 w 570"/>
                <a:gd name="T3" fmla="*/ 269 h 542"/>
                <a:gd name="T4" fmla="*/ 371 w 570"/>
                <a:gd name="T5" fmla="*/ 0 h 542"/>
                <a:gd name="T6" fmla="*/ 744 w 570"/>
                <a:gd name="T7" fmla="*/ 269 h 542"/>
                <a:gd name="T8" fmla="*/ 600 w 570"/>
                <a:gd name="T9" fmla="*/ 708 h 542"/>
                <a:gd name="T10" fmla="*/ 141 w 570"/>
                <a:gd name="T11" fmla="*/ 708 h 54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0" h="542">
                  <a:moveTo>
                    <a:pt x="108" y="542"/>
                  </a:moveTo>
                  <a:lnTo>
                    <a:pt x="0" y="206"/>
                  </a:lnTo>
                  <a:lnTo>
                    <a:pt x="284" y="0"/>
                  </a:lnTo>
                  <a:lnTo>
                    <a:pt x="570" y="206"/>
                  </a:lnTo>
                  <a:lnTo>
                    <a:pt x="460" y="542"/>
                  </a:lnTo>
                  <a:lnTo>
                    <a:pt x="108" y="542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3" name="Freeform 207"/>
            <p:cNvSpPr>
              <a:spLocks/>
            </p:cNvSpPr>
            <p:nvPr/>
          </p:nvSpPr>
          <p:spPr bwMode="auto">
            <a:xfrm>
              <a:off x="4723" y="1821"/>
              <a:ext cx="474" cy="452"/>
            </a:xfrm>
            <a:custGeom>
              <a:avLst/>
              <a:gdLst>
                <a:gd name="T0" fmla="*/ 89 w 362"/>
                <a:gd name="T1" fmla="*/ 452 h 346"/>
                <a:gd name="T2" fmla="*/ 0 w 362"/>
                <a:gd name="T3" fmla="*/ 172 h 346"/>
                <a:gd name="T4" fmla="*/ 236 w 362"/>
                <a:gd name="T5" fmla="*/ 0 h 346"/>
                <a:gd name="T6" fmla="*/ 474 w 362"/>
                <a:gd name="T7" fmla="*/ 172 h 346"/>
                <a:gd name="T8" fmla="*/ 382 w 362"/>
                <a:gd name="T9" fmla="*/ 452 h 346"/>
                <a:gd name="T10" fmla="*/ 89 w 362"/>
                <a:gd name="T11" fmla="*/ 452 h 34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62" h="346">
                  <a:moveTo>
                    <a:pt x="68" y="346"/>
                  </a:moveTo>
                  <a:lnTo>
                    <a:pt x="0" y="132"/>
                  </a:lnTo>
                  <a:lnTo>
                    <a:pt x="180" y="0"/>
                  </a:lnTo>
                  <a:lnTo>
                    <a:pt x="362" y="132"/>
                  </a:lnTo>
                  <a:lnTo>
                    <a:pt x="292" y="346"/>
                  </a:lnTo>
                  <a:lnTo>
                    <a:pt x="68" y="346"/>
                  </a:lnTo>
                  <a:close/>
                </a:path>
              </a:pathLst>
            </a:custGeom>
            <a:solidFill>
              <a:schemeClr val="accent2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4" name="Freeform 208"/>
            <p:cNvSpPr>
              <a:spLocks/>
            </p:cNvSpPr>
            <p:nvPr/>
          </p:nvSpPr>
          <p:spPr bwMode="auto">
            <a:xfrm>
              <a:off x="4841" y="1944"/>
              <a:ext cx="238" cy="228"/>
            </a:xfrm>
            <a:custGeom>
              <a:avLst/>
              <a:gdLst>
                <a:gd name="T0" fmla="*/ 44 w 182"/>
                <a:gd name="T1" fmla="*/ 228 h 174"/>
                <a:gd name="T2" fmla="*/ 0 w 182"/>
                <a:gd name="T3" fmla="*/ 86 h 174"/>
                <a:gd name="T4" fmla="*/ 118 w 182"/>
                <a:gd name="T5" fmla="*/ 0 h 174"/>
                <a:gd name="T6" fmla="*/ 238 w 182"/>
                <a:gd name="T7" fmla="*/ 86 h 174"/>
                <a:gd name="T8" fmla="*/ 191 w 182"/>
                <a:gd name="T9" fmla="*/ 228 h 174"/>
                <a:gd name="T10" fmla="*/ 44 w 182"/>
                <a:gd name="T11" fmla="*/ 228 h 17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2" h="174">
                  <a:moveTo>
                    <a:pt x="34" y="174"/>
                  </a:moveTo>
                  <a:lnTo>
                    <a:pt x="0" y="66"/>
                  </a:lnTo>
                  <a:lnTo>
                    <a:pt x="90" y="0"/>
                  </a:lnTo>
                  <a:lnTo>
                    <a:pt x="182" y="66"/>
                  </a:lnTo>
                  <a:lnTo>
                    <a:pt x="146" y="174"/>
                  </a:lnTo>
                  <a:lnTo>
                    <a:pt x="34" y="174"/>
                  </a:ln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5" name="Line 209"/>
            <p:cNvSpPr>
              <a:spLocks noChangeShapeType="1"/>
            </p:cNvSpPr>
            <p:nvPr/>
          </p:nvSpPr>
          <p:spPr bwMode="auto">
            <a:xfrm>
              <a:off x="4956" y="1544"/>
              <a:ext cx="1" cy="5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6" name="Line 210"/>
            <p:cNvSpPr>
              <a:spLocks noChangeShapeType="1"/>
            </p:cNvSpPr>
            <p:nvPr/>
          </p:nvSpPr>
          <p:spPr bwMode="auto">
            <a:xfrm>
              <a:off x="4462" y="1905"/>
              <a:ext cx="494" cy="1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7" name="Line 211"/>
            <p:cNvSpPr>
              <a:spLocks noChangeShapeType="1"/>
            </p:cNvSpPr>
            <p:nvPr/>
          </p:nvSpPr>
          <p:spPr bwMode="auto">
            <a:xfrm flipV="1">
              <a:off x="4948" y="1908"/>
              <a:ext cx="507" cy="1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8" name="Line 212"/>
            <p:cNvSpPr>
              <a:spLocks noChangeShapeType="1"/>
            </p:cNvSpPr>
            <p:nvPr/>
          </p:nvSpPr>
          <p:spPr bwMode="auto">
            <a:xfrm>
              <a:off x="4956" y="2070"/>
              <a:ext cx="308" cy="4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9" name="Line 213"/>
            <p:cNvSpPr>
              <a:spLocks noChangeShapeType="1"/>
            </p:cNvSpPr>
            <p:nvPr/>
          </p:nvSpPr>
          <p:spPr bwMode="auto">
            <a:xfrm flipH="1">
              <a:off x="4653" y="2070"/>
              <a:ext cx="303" cy="4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165"/>
          <p:cNvGrpSpPr>
            <a:grpSpLocks/>
          </p:cNvGrpSpPr>
          <p:nvPr/>
        </p:nvGrpSpPr>
        <p:grpSpPr bwMode="auto">
          <a:xfrm>
            <a:off x="5803900" y="3622675"/>
            <a:ext cx="1703388" cy="2411413"/>
            <a:chOff x="3656" y="2282"/>
            <a:chExt cx="1073" cy="1519"/>
          </a:xfrm>
        </p:grpSpPr>
        <p:sp>
          <p:nvSpPr>
            <p:cNvPr id="11279" name="Freeform 151"/>
            <p:cNvSpPr>
              <a:spLocks/>
            </p:cNvSpPr>
            <p:nvPr/>
          </p:nvSpPr>
          <p:spPr bwMode="auto">
            <a:xfrm>
              <a:off x="3656" y="2282"/>
              <a:ext cx="1070" cy="887"/>
            </a:xfrm>
            <a:custGeom>
              <a:avLst/>
              <a:gdLst>
                <a:gd name="T0" fmla="*/ 536 w 759"/>
                <a:gd name="T1" fmla="*/ 502 h 629"/>
                <a:gd name="T2" fmla="*/ 0 w 759"/>
                <a:gd name="T3" fmla="*/ 887 h 629"/>
                <a:gd name="T4" fmla="*/ 158 w 759"/>
                <a:gd name="T5" fmla="*/ 172 h 629"/>
                <a:gd name="T6" fmla="*/ 350 w 759"/>
                <a:gd name="T7" fmla="*/ 0 h 629"/>
                <a:gd name="T8" fmla="*/ 651 w 759"/>
                <a:gd name="T9" fmla="*/ 189 h 629"/>
                <a:gd name="T10" fmla="*/ 1070 w 759"/>
                <a:gd name="T11" fmla="*/ 884 h 629"/>
                <a:gd name="T12" fmla="*/ 536 w 759"/>
                <a:gd name="T13" fmla="*/ 502 h 62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59" h="629">
                  <a:moveTo>
                    <a:pt x="380" y="356"/>
                  </a:moveTo>
                  <a:lnTo>
                    <a:pt x="0" y="629"/>
                  </a:lnTo>
                  <a:lnTo>
                    <a:pt x="112" y="122"/>
                  </a:lnTo>
                  <a:lnTo>
                    <a:pt x="248" y="0"/>
                  </a:lnTo>
                  <a:lnTo>
                    <a:pt x="462" y="134"/>
                  </a:lnTo>
                  <a:lnTo>
                    <a:pt x="759" y="627"/>
                  </a:lnTo>
                  <a:lnTo>
                    <a:pt x="380" y="35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0" name="Freeform 152"/>
            <p:cNvSpPr>
              <a:spLocks/>
            </p:cNvSpPr>
            <p:nvPr/>
          </p:nvSpPr>
          <p:spPr bwMode="auto">
            <a:xfrm>
              <a:off x="3656" y="2781"/>
              <a:ext cx="1073" cy="1020"/>
            </a:xfrm>
            <a:custGeom>
              <a:avLst/>
              <a:gdLst>
                <a:gd name="T0" fmla="*/ 206 w 761"/>
                <a:gd name="T1" fmla="*/ 1020 h 723"/>
                <a:gd name="T2" fmla="*/ 0 w 761"/>
                <a:gd name="T3" fmla="*/ 388 h 723"/>
                <a:gd name="T4" fmla="*/ 536 w 761"/>
                <a:gd name="T5" fmla="*/ 0 h 723"/>
                <a:gd name="T6" fmla="*/ 1073 w 761"/>
                <a:gd name="T7" fmla="*/ 388 h 723"/>
                <a:gd name="T8" fmla="*/ 867 w 761"/>
                <a:gd name="T9" fmla="*/ 1020 h 723"/>
                <a:gd name="T10" fmla="*/ 206 w 761"/>
                <a:gd name="T11" fmla="*/ 102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61" h="723">
                  <a:moveTo>
                    <a:pt x="146" y="723"/>
                  </a:moveTo>
                  <a:lnTo>
                    <a:pt x="0" y="275"/>
                  </a:lnTo>
                  <a:lnTo>
                    <a:pt x="380" y="0"/>
                  </a:lnTo>
                  <a:lnTo>
                    <a:pt x="761" y="275"/>
                  </a:lnTo>
                  <a:lnTo>
                    <a:pt x="615" y="723"/>
                  </a:lnTo>
                  <a:lnTo>
                    <a:pt x="146" y="723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1" name="Line 153"/>
            <p:cNvSpPr>
              <a:spLocks noChangeShapeType="1"/>
            </p:cNvSpPr>
            <p:nvPr/>
          </p:nvSpPr>
          <p:spPr bwMode="auto">
            <a:xfrm>
              <a:off x="4007" y="2284"/>
              <a:ext cx="185" cy="49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67" name="Group 174"/>
          <p:cNvGrpSpPr>
            <a:grpSpLocks/>
          </p:cNvGrpSpPr>
          <p:nvPr/>
        </p:nvGrpSpPr>
        <p:grpSpPr bwMode="auto">
          <a:xfrm>
            <a:off x="5546725" y="390525"/>
            <a:ext cx="1698625" cy="2217738"/>
            <a:chOff x="3494" y="246"/>
            <a:chExt cx="1070" cy="1397"/>
          </a:xfrm>
        </p:grpSpPr>
        <p:sp>
          <p:nvSpPr>
            <p:cNvPr id="11276" name="Freeform 149"/>
            <p:cNvSpPr>
              <a:spLocks/>
            </p:cNvSpPr>
            <p:nvPr/>
          </p:nvSpPr>
          <p:spPr bwMode="auto">
            <a:xfrm>
              <a:off x="3494" y="246"/>
              <a:ext cx="1068" cy="764"/>
            </a:xfrm>
            <a:custGeom>
              <a:avLst/>
              <a:gdLst>
                <a:gd name="T0" fmla="*/ 539 w 1068"/>
                <a:gd name="T1" fmla="*/ 378 h 764"/>
                <a:gd name="T2" fmla="*/ 0 w 1068"/>
                <a:gd name="T3" fmla="*/ 764 h 764"/>
                <a:gd name="T4" fmla="*/ 144 w 1068"/>
                <a:gd name="T5" fmla="*/ 285 h 764"/>
                <a:gd name="T6" fmla="*/ 536 w 1068"/>
                <a:gd name="T7" fmla="*/ 0 h 764"/>
                <a:gd name="T8" fmla="*/ 925 w 1068"/>
                <a:gd name="T9" fmla="*/ 285 h 764"/>
                <a:gd name="T10" fmla="*/ 1068 w 1068"/>
                <a:gd name="T11" fmla="*/ 758 h 764"/>
                <a:gd name="T12" fmla="*/ 539 w 1068"/>
                <a:gd name="T13" fmla="*/ 378 h 7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68" h="764">
                  <a:moveTo>
                    <a:pt x="539" y="378"/>
                  </a:moveTo>
                  <a:lnTo>
                    <a:pt x="0" y="764"/>
                  </a:lnTo>
                  <a:lnTo>
                    <a:pt x="144" y="285"/>
                  </a:lnTo>
                  <a:lnTo>
                    <a:pt x="536" y="0"/>
                  </a:lnTo>
                  <a:lnTo>
                    <a:pt x="925" y="285"/>
                  </a:lnTo>
                  <a:lnTo>
                    <a:pt x="1068" y="758"/>
                  </a:lnTo>
                  <a:lnTo>
                    <a:pt x="539" y="378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7" name="Freeform 150"/>
            <p:cNvSpPr>
              <a:spLocks/>
            </p:cNvSpPr>
            <p:nvPr/>
          </p:nvSpPr>
          <p:spPr bwMode="auto">
            <a:xfrm>
              <a:off x="3494" y="620"/>
              <a:ext cx="1070" cy="1023"/>
            </a:xfrm>
            <a:custGeom>
              <a:avLst/>
              <a:gdLst>
                <a:gd name="T0" fmla="*/ 203 w 1070"/>
                <a:gd name="T1" fmla="*/ 1023 h 1023"/>
                <a:gd name="T2" fmla="*/ 0 w 1070"/>
                <a:gd name="T3" fmla="*/ 392 h 1023"/>
                <a:gd name="T4" fmla="*/ 536 w 1070"/>
                <a:gd name="T5" fmla="*/ 0 h 1023"/>
                <a:gd name="T6" fmla="*/ 1070 w 1070"/>
                <a:gd name="T7" fmla="*/ 386 h 1023"/>
                <a:gd name="T8" fmla="*/ 866 w 1070"/>
                <a:gd name="T9" fmla="*/ 1023 h 1023"/>
                <a:gd name="T10" fmla="*/ 203 w 1070"/>
                <a:gd name="T11" fmla="*/ 1023 h 10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70" h="1023">
                  <a:moveTo>
                    <a:pt x="203" y="1023"/>
                  </a:moveTo>
                  <a:lnTo>
                    <a:pt x="0" y="392"/>
                  </a:lnTo>
                  <a:lnTo>
                    <a:pt x="536" y="0"/>
                  </a:lnTo>
                  <a:lnTo>
                    <a:pt x="1070" y="386"/>
                  </a:lnTo>
                  <a:lnTo>
                    <a:pt x="866" y="1023"/>
                  </a:lnTo>
                  <a:lnTo>
                    <a:pt x="203" y="1023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8" name="Freeform 154"/>
            <p:cNvSpPr>
              <a:spLocks noChangeArrowheads="1"/>
            </p:cNvSpPr>
            <p:nvPr/>
          </p:nvSpPr>
          <p:spPr bwMode="auto">
            <a:xfrm>
              <a:off x="4030" y="250"/>
              <a:ext cx="2" cy="370"/>
            </a:xfrm>
            <a:custGeom>
              <a:avLst/>
              <a:gdLst>
                <a:gd name="T0" fmla="*/ 0 w 2"/>
                <a:gd name="T1" fmla="*/ 0 h 370"/>
                <a:gd name="T2" fmla="*/ 2 w 2"/>
                <a:gd name="T3" fmla="*/ 370 h 3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370">
                  <a:moveTo>
                    <a:pt x="0" y="0"/>
                  </a:moveTo>
                  <a:lnTo>
                    <a:pt x="2" y="370"/>
                  </a:lnTo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68" name="Group 166"/>
          <p:cNvGrpSpPr>
            <a:grpSpLocks/>
          </p:cNvGrpSpPr>
          <p:nvPr/>
        </p:nvGrpSpPr>
        <p:grpSpPr bwMode="auto">
          <a:xfrm>
            <a:off x="1655763" y="3779838"/>
            <a:ext cx="2157412" cy="2133600"/>
            <a:chOff x="1043" y="2381"/>
            <a:chExt cx="1359" cy="1344"/>
          </a:xfrm>
        </p:grpSpPr>
        <p:sp>
          <p:nvSpPr>
            <p:cNvPr id="11273" name="Freeform 155"/>
            <p:cNvSpPr>
              <a:spLocks/>
            </p:cNvSpPr>
            <p:nvPr/>
          </p:nvSpPr>
          <p:spPr bwMode="auto">
            <a:xfrm>
              <a:off x="1043" y="2381"/>
              <a:ext cx="1359" cy="1344"/>
            </a:xfrm>
            <a:custGeom>
              <a:avLst/>
              <a:gdLst>
                <a:gd name="T0" fmla="*/ 493 w 964"/>
                <a:gd name="T1" fmla="*/ 1344 h 953"/>
                <a:gd name="T2" fmla="*/ 147 w 964"/>
                <a:gd name="T3" fmla="*/ 740 h 953"/>
                <a:gd name="T4" fmla="*/ 0 w 964"/>
                <a:gd name="T5" fmla="*/ 310 h 953"/>
                <a:gd name="T6" fmla="*/ 369 w 964"/>
                <a:gd name="T7" fmla="*/ 0 h 953"/>
                <a:gd name="T8" fmla="*/ 1359 w 964"/>
                <a:gd name="T9" fmla="*/ 619 h 953"/>
                <a:gd name="T10" fmla="*/ 1156 w 964"/>
                <a:gd name="T11" fmla="*/ 1276 h 953"/>
                <a:gd name="T12" fmla="*/ 493 w 964"/>
                <a:gd name="T13" fmla="*/ 1344 h 95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64" h="953">
                  <a:moveTo>
                    <a:pt x="350" y="953"/>
                  </a:moveTo>
                  <a:lnTo>
                    <a:pt x="104" y="525"/>
                  </a:lnTo>
                  <a:lnTo>
                    <a:pt x="0" y="220"/>
                  </a:lnTo>
                  <a:lnTo>
                    <a:pt x="262" y="0"/>
                  </a:lnTo>
                  <a:lnTo>
                    <a:pt x="964" y="439"/>
                  </a:lnTo>
                  <a:lnTo>
                    <a:pt x="820" y="905"/>
                  </a:lnTo>
                  <a:lnTo>
                    <a:pt x="350" y="953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4" name="Freeform 156"/>
            <p:cNvSpPr>
              <a:spLocks/>
            </p:cNvSpPr>
            <p:nvPr/>
          </p:nvSpPr>
          <p:spPr bwMode="auto">
            <a:xfrm>
              <a:off x="1331" y="2666"/>
              <a:ext cx="1071" cy="1056"/>
            </a:xfrm>
            <a:custGeom>
              <a:avLst/>
              <a:gdLst>
                <a:gd name="T0" fmla="*/ 205 w 1071"/>
                <a:gd name="T1" fmla="*/ 1056 h 1056"/>
                <a:gd name="T2" fmla="*/ 0 w 1071"/>
                <a:gd name="T3" fmla="*/ 447 h 1056"/>
                <a:gd name="T4" fmla="*/ 535 w 1071"/>
                <a:gd name="T5" fmla="*/ 0 h 1056"/>
                <a:gd name="T6" fmla="*/ 1071 w 1071"/>
                <a:gd name="T7" fmla="*/ 334 h 1056"/>
                <a:gd name="T8" fmla="*/ 865 w 1071"/>
                <a:gd name="T9" fmla="*/ 990 h 1056"/>
                <a:gd name="T10" fmla="*/ 205 w 1071"/>
                <a:gd name="T11" fmla="*/ 1056 h 105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71" h="1056">
                  <a:moveTo>
                    <a:pt x="205" y="1056"/>
                  </a:moveTo>
                  <a:lnTo>
                    <a:pt x="0" y="447"/>
                  </a:lnTo>
                  <a:lnTo>
                    <a:pt x="535" y="0"/>
                  </a:lnTo>
                  <a:lnTo>
                    <a:pt x="1071" y="334"/>
                  </a:lnTo>
                  <a:lnTo>
                    <a:pt x="865" y="990"/>
                  </a:lnTo>
                  <a:lnTo>
                    <a:pt x="205" y="105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5" name="Line 157"/>
            <p:cNvSpPr>
              <a:spLocks noChangeShapeType="1"/>
            </p:cNvSpPr>
            <p:nvPr/>
          </p:nvSpPr>
          <p:spPr bwMode="auto">
            <a:xfrm>
              <a:off x="1047" y="2689"/>
              <a:ext cx="284" cy="42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69" name="Group 173"/>
          <p:cNvGrpSpPr>
            <a:grpSpLocks/>
          </p:cNvGrpSpPr>
          <p:nvPr/>
        </p:nvGrpSpPr>
        <p:grpSpPr bwMode="auto">
          <a:xfrm>
            <a:off x="1508125" y="660400"/>
            <a:ext cx="1868488" cy="1704975"/>
            <a:chOff x="1070" y="513"/>
            <a:chExt cx="812" cy="743"/>
          </a:xfrm>
        </p:grpSpPr>
        <p:sp>
          <p:nvSpPr>
            <p:cNvPr id="11270" name="Freeform 170"/>
            <p:cNvSpPr>
              <a:spLocks/>
            </p:cNvSpPr>
            <p:nvPr/>
          </p:nvSpPr>
          <p:spPr bwMode="auto">
            <a:xfrm>
              <a:off x="1070" y="513"/>
              <a:ext cx="812" cy="743"/>
            </a:xfrm>
            <a:custGeom>
              <a:avLst/>
              <a:gdLst>
                <a:gd name="T0" fmla="*/ 198 w 812"/>
                <a:gd name="T1" fmla="*/ 743 h 743"/>
                <a:gd name="T2" fmla="*/ 144 w 812"/>
                <a:gd name="T3" fmla="*/ 702 h 743"/>
                <a:gd name="T4" fmla="*/ 0 w 812"/>
                <a:gd name="T5" fmla="*/ 257 h 743"/>
                <a:gd name="T6" fmla="*/ 355 w 812"/>
                <a:gd name="T7" fmla="*/ 0 h 743"/>
                <a:gd name="T8" fmla="*/ 431 w 812"/>
                <a:gd name="T9" fmla="*/ 18 h 743"/>
                <a:gd name="T10" fmla="*/ 812 w 812"/>
                <a:gd name="T11" fmla="*/ 295 h 743"/>
                <a:gd name="T12" fmla="*/ 666 w 812"/>
                <a:gd name="T13" fmla="*/ 742 h 743"/>
                <a:gd name="T14" fmla="*/ 198 w 812"/>
                <a:gd name="T15" fmla="*/ 743 h 74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12" h="743">
                  <a:moveTo>
                    <a:pt x="198" y="743"/>
                  </a:moveTo>
                  <a:lnTo>
                    <a:pt x="144" y="702"/>
                  </a:lnTo>
                  <a:lnTo>
                    <a:pt x="0" y="257"/>
                  </a:lnTo>
                  <a:lnTo>
                    <a:pt x="355" y="0"/>
                  </a:lnTo>
                  <a:lnTo>
                    <a:pt x="431" y="18"/>
                  </a:lnTo>
                  <a:lnTo>
                    <a:pt x="812" y="295"/>
                  </a:lnTo>
                  <a:lnTo>
                    <a:pt x="666" y="742"/>
                  </a:lnTo>
                  <a:lnTo>
                    <a:pt x="198" y="743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1" name="Freeform 171"/>
            <p:cNvSpPr>
              <a:spLocks/>
            </p:cNvSpPr>
            <p:nvPr/>
          </p:nvSpPr>
          <p:spPr bwMode="auto">
            <a:xfrm>
              <a:off x="1122" y="530"/>
              <a:ext cx="760" cy="725"/>
            </a:xfrm>
            <a:custGeom>
              <a:avLst/>
              <a:gdLst>
                <a:gd name="T0" fmla="*/ 146 w 760"/>
                <a:gd name="T1" fmla="*/ 725 h 725"/>
                <a:gd name="T2" fmla="*/ 0 w 760"/>
                <a:gd name="T3" fmla="*/ 278 h 725"/>
                <a:gd name="T4" fmla="*/ 380 w 760"/>
                <a:gd name="T5" fmla="*/ 0 h 725"/>
                <a:gd name="T6" fmla="*/ 760 w 760"/>
                <a:gd name="T7" fmla="*/ 278 h 725"/>
                <a:gd name="T8" fmla="*/ 614 w 760"/>
                <a:gd name="T9" fmla="*/ 725 h 725"/>
                <a:gd name="T10" fmla="*/ 146 w 760"/>
                <a:gd name="T11" fmla="*/ 725 h 7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60" h="725">
                  <a:moveTo>
                    <a:pt x="146" y="725"/>
                  </a:moveTo>
                  <a:lnTo>
                    <a:pt x="0" y="278"/>
                  </a:lnTo>
                  <a:lnTo>
                    <a:pt x="380" y="0"/>
                  </a:lnTo>
                  <a:lnTo>
                    <a:pt x="760" y="278"/>
                  </a:lnTo>
                  <a:lnTo>
                    <a:pt x="614" y="725"/>
                  </a:lnTo>
                  <a:lnTo>
                    <a:pt x="146" y="725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2" name="Line 172"/>
            <p:cNvSpPr>
              <a:spLocks noChangeShapeType="1"/>
            </p:cNvSpPr>
            <p:nvPr/>
          </p:nvSpPr>
          <p:spPr bwMode="auto">
            <a:xfrm>
              <a:off x="1070" y="768"/>
              <a:ext cx="52" cy="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reeform 153"/>
          <p:cNvSpPr>
            <a:spLocks/>
          </p:cNvSpPr>
          <p:nvPr/>
        </p:nvSpPr>
        <p:spPr bwMode="auto">
          <a:xfrm>
            <a:off x="4864100" y="484188"/>
            <a:ext cx="1538288" cy="1463675"/>
          </a:xfrm>
          <a:custGeom>
            <a:avLst/>
            <a:gdLst>
              <a:gd name="T0" fmla="*/ 295125 w 761"/>
              <a:gd name="T1" fmla="*/ 1463675 h 724"/>
              <a:gd name="T2" fmla="*/ 0 w 761"/>
              <a:gd name="T3" fmla="*/ 562019 h 724"/>
              <a:gd name="T4" fmla="*/ 768133 w 761"/>
              <a:gd name="T5" fmla="*/ 0 h 724"/>
              <a:gd name="T6" fmla="*/ 1538288 w 761"/>
              <a:gd name="T7" fmla="*/ 562019 h 724"/>
              <a:gd name="T8" fmla="*/ 1243163 w 761"/>
              <a:gd name="T9" fmla="*/ 1463675 h 724"/>
              <a:gd name="T10" fmla="*/ 295125 w 761"/>
              <a:gd name="T11" fmla="*/ 1463675 h 72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761" h="724">
                <a:moveTo>
                  <a:pt x="146" y="724"/>
                </a:moveTo>
                <a:lnTo>
                  <a:pt x="0" y="278"/>
                </a:lnTo>
                <a:lnTo>
                  <a:pt x="380" y="0"/>
                </a:lnTo>
                <a:lnTo>
                  <a:pt x="761" y="278"/>
                </a:lnTo>
                <a:lnTo>
                  <a:pt x="615" y="724"/>
                </a:lnTo>
                <a:lnTo>
                  <a:pt x="146" y="724"/>
                </a:lnTo>
                <a:close/>
              </a:path>
            </a:pathLst>
          </a:custGeom>
          <a:noFill/>
          <a:ln w="139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3315" name="Group 155"/>
          <p:cNvGrpSpPr>
            <a:grpSpLocks/>
          </p:cNvGrpSpPr>
          <p:nvPr/>
        </p:nvGrpSpPr>
        <p:grpSpPr bwMode="auto">
          <a:xfrm>
            <a:off x="7035800" y="501650"/>
            <a:ext cx="1541463" cy="1463675"/>
            <a:chOff x="4717" y="3060"/>
            <a:chExt cx="762" cy="724"/>
          </a:xfrm>
        </p:grpSpPr>
        <p:sp>
          <p:nvSpPr>
            <p:cNvPr id="13387" name="Freeform 156"/>
            <p:cNvSpPr>
              <a:spLocks/>
            </p:cNvSpPr>
            <p:nvPr/>
          </p:nvSpPr>
          <p:spPr bwMode="auto">
            <a:xfrm>
              <a:off x="4717" y="3060"/>
              <a:ext cx="762" cy="724"/>
            </a:xfrm>
            <a:custGeom>
              <a:avLst/>
              <a:gdLst>
                <a:gd name="T0" fmla="*/ 146 w 762"/>
                <a:gd name="T1" fmla="*/ 724 h 724"/>
                <a:gd name="T2" fmla="*/ 0 w 762"/>
                <a:gd name="T3" fmla="*/ 276 h 724"/>
                <a:gd name="T4" fmla="*/ 380 w 762"/>
                <a:gd name="T5" fmla="*/ 0 h 724"/>
                <a:gd name="T6" fmla="*/ 762 w 762"/>
                <a:gd name="T7" fmla="*/ 276 h 724"/>
                <a:gd name="T8" fmla="*/ 616 w 762"/>
                <a:gd name="T9" fmla="*/ 724 h 724"/>
                <a:gd name="T10" fmla="*/ 146 w 762"/>
                <a:gd name="T11" fmla="*/ 724 h 7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62" h="724">
                  <a:moveTo>
                    <a:pt x="146" y="724"/>
                  </a:moveTo>
                  <a:lnTo>
                    <a:pt x="0" y="276"/>
                  </a:lnTo>
                  <a:lnTo>
                    <a:pt x="380" y="0"/>
                  </a:lnTo>
                  <a:lnTo>
                    <a:pt x="762" y="276"/>
                  </a:lnTo>
                  <a:lnTo>
                    <a:pt x="616" y="724"/>
                  </a:lnTo>
                  <a:lnTo>
                    <a:pt x="146" y="724"/>
                  </a:lnTo>
                  <a:close/>
                </a:path>
              </a:pathLst>
            </a:custGeom>
            <a:noFill/>
            <a:ln w="139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88" name="Freeform 157"/>
            <p:cNvSpPr>
              <a:spLocks/>
            </p:cNvSpPr>
            <p:nvPr/>
          </p:nvSpPr>
          <p:spPr bwMode="auto">
            <a:xfrm>
              <a:off x="4829" y="3182"/>
              <a:ext cx="530" cy="504"/>
            </a:xfrm>
            <a:custGeom>
              <a:avLst/>
              <a:gdLst>
                <a:gd name="T0" fmla="*/ 100 w 530"/>
                <a:gd name="T1" fmla="*/ 504 h 504"/>
                <a:gd name="T2" fmla="*/ 0 w 530"/>
                <a:gd name="T3" fmla="*/ 192 h 504"/>
                <a:gd name="T4" fmla="*/ 264 w 530"/>
                <a:gd name="T5" fmla="*/ 0 h 504"/>
                <a:gd name="T6" fmla="*/ 530 w 530"/>
                <a:gd name="T7" fmla="*/ 192 h 504"/>
                <a:gd name="T8" fmla="*/ 428 w 530"/>
                <a:gd name="T9" fmla="*/ 504 h 504"/>
                <a:gd name="T10" fmla="*/ 100 w 530"/>
                <a:gd name="T11" fmla="*/ 504 h 5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0" h="504">
                  <a:moveTo>
                    <a:pt x="100" y="504"/>
                  </a:moveTo>
                  <a:lnTo>
                    <a:pt x="0" y="192"/>
                  </a:lnTo>
                  <a:lnTo>
                    <a:pt x="264" y="0"/>
                  </a:lnTo>
                  <a:lnTo>
                    <a:pt x="530" y="192"/>
                  </a:lnTo>
                  <a:lnTo>
                    <a:pt x="428" y="504"/>
                  </a:lnTo>
                  <a:lnTo>
                    <a:pt x="100" y="50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316" name="Group 158"/>
          <p:cNvGrpSpPr>
            <a:grpSpLocks/>
          </p:cNvGrpSpPr>
          <p:nvPr/>
        </p:nvGrpSpPr>
        <p:grpSpPr bwMode="auto">
          <a:xfrm>
            <a:off x="2541588" y="454025"/>
            <a:ext cx="1541462" cy="1462088"/>
            <a:chOff x="3509" y="1843"/>
            <a:chExt cx="762" cy="723"/>
          </a:xfrm>
        </p:grpSpPr>
        <p:sp>
          <p:nvSpPr>
            <p:cNvPr id="13382" name="Freeform 159"/>
            <p:cNvSpPr>
              <a:spLocks/>
            </p:cNvSpPr>
            <p:nvPr/>
          </p:nvSpPr>
          <p:spPr bwMode="auto">
            <a:xfrm>
              <a:off x="3509" y="2121"/>
              <a:ext cx="382" cy="445"/>
            </a:xfrm>
            <a:custGeom>
              <a:avLst/>
              <a:gdLst>
                <a:gd name="T0" fmla="*/ 0 w 382"/>
                <a:gd name="T1" fmla="*/ 0 h 445"/>
                <a:gd name="T2" fmla="*/ 382 w 382"/>
                <a:gd name="T3" fmla="*/ 83 h 445"/>
                <a:gd name="T4" fmla="*/ 146 w 382"/>
                <a:gd name="T5" fmla="*/ 445 h 445"/>
                <a:gd name="T6" fmla="*/ 0 w 382"/>
                <a:gd name="T7" fmla="*/ 0 h 44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2" h="445">
                  <a:moveTo>
                    <a:pt x="0" y="0"/>
                  </a:moveTo>
                  <a:lnTo>
                    <a:pt x="382" y="83"/>
                  </a:lnTo>
                  <a:lnTo>
                    <a:pt x="146" y="4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83" name="Freeform 160"/>
            <p:cNvSpPr>
              <a:spLocks/>
            </p:cNvSpPr>
            <p:nvPr/>
          </p:nvSpPr>
          <p:spPr bwMode="auto">
            <a:xfrm>
              <a:off x="3509" y="1843"/>
              <a:ext cx="382" cy="361"/>
            </a:xfrm>
            <a:custGeom>
              <a:avLst/>
              <a:gdLst>
                <a:gd name="T0" fmla="*/ 382 w 382"/>
                <a:gd name="T1" fmla="*/ 361 h 361"/>
                <a:gd name="T2" fmla="*/ 0 w 382"/>
                <a:gd name="T3" fmla="*/ 278 h 361"/>
                <a:gd name="T4" fmla="*/ 380 w 382"/>
                <a:gd name="T5" fmla="*/ 0 h 361"/>
                <a:gd name="T6" fmla="*/ 382 w 382"/>
                <a:gd name="T7" fmla="*/ 361 h 36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2" h="361">
                  <a:moveTo>
                    <a:pt x="382" y="361"/>
                  </a:moveTo>
                  <a:lnTo>
                    <a:pt x="0" y="278"/>
                  </a:lnTo>
                  <a:lnTo>
                    <a:pt x="380" y="0"/>
                  </a:lnTo>
                  <a:lnTo>
                    <a:pt x="382" y="361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84" name="Freeform 161"/>
            <p:cNvSpPr>
              <a:spLocks/>
            </p:cNvSpPr>
            <p:nvPr/>
          </p:nvSpPr>
          <p:spPr bwMode="auto">
            <a:xfrm>
              <a:off x="3889" y="1843"/>
              <a:ext cx="382" cy="361"/>
            </a:xfrm>
            <a:custGeom>
              <a:avLst/>
              <a:gdLst>
                <a:gd name="T0" fmla="*/ 382 w 382"/>
                <a:gd name="T1" fmla="*/ 278 h 361"/>
                <a:gd name="T2" fmla="*/ 2 w 382"/>
                <a:gd name="T3" fmla="*/ 361 h 361"/>
                <a:gd name="T4" fmla="*/ 0 w 382"/>
                <a:gd name="T5" fmla="*/ 0 h 361"/>
                <a:gd name="T6" fmla="*/ 382 w 382"/>
                <a:gd name="T7" fmla="*/ 278 h 36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2" h="361">
                  <a:moveTo>
                    <a:pt x="382" y="278"/>
                  </a:moveTo>
                  <a:lnTo>
                    <a:pt x="2" y="361"/>
                  </a:lnTo>
                  <a:lnTo>
                    <a:pt x="0" y="0"/>
                  </a:lnTo>
                  <a:lnTo>
                    <a:pt x="382" y="278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85" name="Freeform 162"/>
            <p:cNvSpPr>
              <a:spLocks/>
            </p:cNvSpPr>
            <p:nvPr/>
          </p:nvSpPr>
          <p:spPr bwMode="auto">
            <a:xfrm>
              <a:off x="3891" y="2121"/>
              <a:ext cx="380" cy="445"/>
            </a:xfrm>
            <a:custGeom>
              <a:avLst/>
              <a:gdLst>
                <a:gd name="T0" fmla="*/ 234 w 380"/>
                <a:gd name="T1" fmla="*/ 445 h 445"/>
                <a:gd name="T2" fmla="*/ 0 w 380"/>
                <a:gd name="T3" fmla="*/ 83 h 445"/>
                <a:gd name="T4" fmla="*/ 380 w 380"/>
                <a:gd name="T5" fmla="*/ 0 h 445"/>
                <a:gd name="T6" fmla="*/ 234 w 380"/>
                <a:gd name="T7" fmla="*/ 445 h 44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0" h="445">
                  <a:moveTo>
                    <a:pt x="234" y="445"/>
                  </a:moveTo>
                  <a:lnTo>
                    <a:pt x="0" y="83"/>
                  </a:lnTo>
                  <a:lnTo>
                    <a:pt x="380" y="0"/>
                  </a:lnTo>
                  <a:lnTo>
                    <a:pt x="234" y="445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86" name="Freeform 163"/>
            <p:cNvSpPr>
              <a:spLocks/>
            </p:cNvSpPr>
            <p:nvPr/>
          </p:nvSpPr>
          <p:spPr bwMode="auto">
            <a:xfrm>
              <a:off x="3655" y="2204"/>
              <a:ext cx="470" cy="362"/>
            </a:xfrm>
            <a:custGeom>
              <a:avLst/>
              <a:gdLst>
                <a:gd name="T0" fmla="*/ 0 w 470"/>
                <a:gd name="T1" fmla="*/ 362 h 362"/>
                <a:gd name="T2" fmla="*/ 236 w 470"/>
                <a:gd name="T3" fmla="*/ 0 h 362"/>
                <a:gd name="T4" fmla="*/ 470 w 470"/>
                <a:gd name="T5" fmla="*/ 362 h 362"/>
                <a:gd name="T6" fmla="*/ 0 w 470"/>
                <a:gd name="T7" fmla="*/ 362 h 36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70" h="362">
                  <a:moveTo>
                    <a:pt x="0" y="362"/>
                  </a:moveTo>
                  <a:lnTo>
                    <a:pt x="236" y="0"/>
                  </a:lnTo>
                  <a:lnTo>
                    <a:pt x="470" y="362"/>
                  </a:lnTo>
                  <a:lnTo>
                    <a:pt x="0" y="36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317" name="Group 164"/>
          <p:cNvGrpSpPr>
            <a:grpSpLocks/>
          </p:cNvGrpSpPr>
          <p:nvPr/>
        </p:nvGrpSpPr>
        <p:grpSpPr bwMode="auto">
          <a:xfrm>
            <a:off x="520700" y="401638"/>
            <a:ext cx="1536700" cy="1463675"/>
            <a:chOff x="1200" y="3170"/>
            <a:chExt cx="760" cy="724"/>
          </a:xfrm>
        </p:grpSpPr>
        <p:sp>
          <p:nvSpPr>
            <p:cNvPr id="13377" name="Freeform 165"/>
            <p:cNvSpPr>
              <a:spLocks/>
            </p:cNvSpPr>
            <p:nvPr/>
          </p:nvSpPr>
          <p:spPr bwMode="auto">
            <a:xfrm>
              <a:off x="1200" y="3446"/>
              <a:ext cx="380" cy="448"/>
            </a:xfrm>
            <a:custGeom>
              <a:avLst/>
              <a:gdLst>
                <a:gd name="T0" fmla="*/ 0 w 380"/>
                <a:gd name="T1" fmla="*/ 0 h 448"/>
                <a:gd name="T2" fmla="*/ 380 w 380"/>
                <a:gd name="T3" fmla="*/ 84 h 448"/>
                <a:gd name="T4" fmla="*/ 144 w 380"/>
                <a:gd name="T5" fmla="*/ 448 h 448"/>
                <a:gd name="T6" fmla="*/ 0 w 380"/>
                <a:gd name="T7" fmla="*/ 0 h 44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0" h="448">
                  <a:moveTo>
                    <a:pt x="0" y="0"/>
                  </a:moveTo>
                  <a:lnTo>
                    <a:pt x="380" y="84"/>
                  </a:lnTo>
                  <a:lnTo>
                    <a:pt x="144" y="4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78" name="Freeform 166"/>
            <p:cNvSpPr>
              <a:spLocks/>
            </p:cNvSpPr>
            <p:nvPr/>
          </p:nvSpPr>
          <p:spPr bwMode="auto">
            <a:xfrm>
              <a:off x="1200" y="3170"/>
              <a:ext cx="380" cy="360"/>
            </a:xfrm>
            <a:custGeom>
              <a:avLst/>
              <a:gdLst>
                <a:gd name="T0" fmla="*/ 380 w 380"/>
                <a:gd name="T1" fmla="*/ 360 h 360"/>
                <a:gd name="T2" fmla="*/ 0 w 380"/>
                <a:gd name="T3" fmla="*/ 276 h 360"/>
                <a:gd name="T4" fmla="*/ 380 w 380"/>
                <a:gd name="T5" fmla="*/ 0 h 360"/>
                <a:gd name="T6" fmla="*/ 380 w 380"/>
                <a:gd name="T7" fmla="*/ 360 h 36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0" h="360">
                  <a:moveTo>
                    <a:pt x="380" y="360"/>
                  </a:moveTo>
                  <a:lnTo>
                    <a:pt x="0" y="276"/>
                  </a:lnTo>
                  <a:lnTo>
                    <a:pt x="380" y="0"/>
                  </a:lnTo>
                  <a:lnTo>
                    <a:pt x="380" y="360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79" name="Freeform 167"/>
            <p:cNvSpPr>
              <a:spLocks/>
            </p:cNvSpPr>
            <p:nvPr/>
          </p:nvSpPr>
          <p:spPr bwMode="auto">
            <a:xfrm>
              <a:off x="1580" y="3170"/>
              <a:ext cx="380" cy="360"/>
            </a:xfrm>
            <a:custGeom>
              <a:avLst/>
              <a:gdLst>
                <a:gd name="T0" fmla="*/ 380 w 380"/>
                <a:gd name="T1" fmla="*/ 276 h 360"/>
                <a:gd name="T2" fmla="*/ 0 w 380"/>
                <a:gd name="T3" fmla="*/ 360 h 360"/>
                <a:gd name="T4" fmla="*/ 0 w 380"/>
                <a:gd name="T5" fmla="*/ 0 h 360"/>
                <a:gd name="T6" fmla="*/ 380 w 380"/>
                <a:gd name="T7" fmla="*/ 276 h 36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0" h="360">
                  <a:moveTo>
                    <a:pt x="380" y="276"/>
                  </a:moveTo>
                  <a:lnTo>
                    <a:pt x="0" y="360"/>
                  </a:lnTo>
                  <a:lnTo>
                    <a:pt x="0" y="0"/>
                  </a:lnTo>
                  <a:lnTo>
                    <a:pt x="380" y="276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80" name="Freeform 168"/>
            <p:cNvSpPr>
              <a:spLocks/>
            </p:cNvSpPr>
            <p:nvPr/>
          </p:nvSpPr>
          <p:spPr bwMode="auto">
            <a:xfrm>
              <a:off x="1580" y="3446"/>
              <a:ext cx="380" cy="448"/>
            </a:xfrm>
            <a:custGeom>
              <a:avLst/>
              <a:gdLst>
                <a:gd name="T0" fmla="*/ 234 w 380"/>
                <a:gd name="T1" fmla="*/ 448 h 448"/>
                <a:gd name="T2" fmla="*/ 0 w 380"/>
                <a:gd name="T3" fmla="*/ 84 h 448"/>
                <a:gd name="T4" fmla="*/ 380 w 380"/>
                <a:gd name="T5" fmla="*/ 0 h 448"/>
                <a:gd name="T6" fmla="*/ 234 w 380"/>
                <a:gd name="T7" fmla="*/ 448 h 44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0" h="448">
                  <a:moveTo>
                    <a:pt x="234" y="448"/>
                  </a:moveTo>
                  <a:lnTo>
                    <a:pt x="0" y="84"/>
                  </a:lnTo>
                  <a:lnTo>
                    <a:pt x="380" y="0"/>
                  </a:lnTo>
                  <a:lnTo>
                    <a:pt x="234" y="448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81" name="Freeform 169"/>
            <p:cNvSpPr>
              <a:spLocks/>
            </p:cNvSpPr>
            <p:nvPr/>
          </p:nvSpPr>
          <p:spPr bwMode="auto">
            <a:xfrm>
              <a:off x="1344" y="3530"/>
              <a:ext cx="470" cy="364"/>
            </a:xfrm>
            <a:custGeom>
              <a:avLst/>
              <a:gdLst>
                <a:gd name="T0" fmla="*/ 0 w 470"/>
                <a:gd name="T1" fmla="*/ 364 h 364"/>
                <a:gd name="T2" fmla="*/ 236 w 470"/>
                <a:gd name="T3" fmla="*/ 0 h 364"/>
                <a:gd name="T4" fmla="*/ 470 w 470"/>
                <a:gd name="T5" fmla="*/ 364 h 364"/>
                <a:gd name="T6" fmla="*/ 0 w 470"/>
                <a:gd name="T7" fmla="*/ 364 h 3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70" h="364">
                  <a:moveTo>
                    <a:pt x="0" y="364"/>
                  </a:moveTo>
                  <a:lnTo>
                    <a:pt x="236" y="0"/>
                  </a:lnTo>
                  <a:lnTo>
                    <a:pt x="470" y="364"/>
                  </a:lnTo>
                  <a:lnTo>
                    <a:pt x="0" y="364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318" name="Group 170"/>
          <p:cNvGrpSpPr>
            <a:grpSpLocks/>
          </p:cNvGrpSpPr>
          <p:nvPr/>
        </p:nvGrpSpPr>
        <p:grpSpPr bwMode="auto">
          <a:xfrm>
            <a:off x="560388" y="2495550"/>
            <a:ext cx="1560512" cy="1487488"/>
            <a:chOff x="1126" y="503"/>
            <a:chExt cx="760" cy="724"/>
          </a:xfrm>
        </p:grpSpPr>
        <p:sp>
          <p:nvSpPr>
            <p:cNvPr id="13375" name="Freeform 171"/>
            <p:cNvSpPr>
              <a:spLocks/>
            </p:cNvSpPr>
            <p:nvPr/>
          </p:nvSpPr>
          <p:spPr bwMode="auto">
            <a:xfrm>
              <a:off x="1126" y="503"/>
              <a:ext cx="760" cy="724"/>
            </a:xfrm>
            <a:custGeom>
              <a:avLst/>
              <a:gdLst>
                <a:gd name="T0" fmla="*/ 144 w 760"/>
                <a:gd name="T1" fmla="*/ 724 h 724"/>
                <a:gd name="T2" fmla="*/ 0 w 760"/>
                <a:gd name="T3" fmla="*/ 276 h 724"/>
                <a:gd name="T4" fmla="*/ 380 w 760"/>
                <a:gd name="T5" fmla="*/ 0 h 724"/>
                <a:gd name="T6" fmla="*/ 760 w 760"/>
                <a:gd name="T7" fmla="*/ 276 h 724"/>
                <a:gd name="T8" fmla="*/ 614 w 760"/>
                <a:gd name="T9" fmla="*/ 724 h 724"/>
                <a:gd name="T10" fmla="*/ 144 w 760"/>
                <a:gd name="T11" fmla="*/ 724 h 7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60" h="724">
                  <a:moveTo>
                    <a:pt x="144" y="724"/>
                  </a:moveTo>
                  <a:lnTo>
                    <a:pt x="0" y="276"/>
                  </a:lnTo>
                  <a:lnTo>
                    <a:pt x="380" y="0"/>
                  </a:lnTo>
                  <a:lnTo>
                    <a:pt x="760" y="276"/>
                  </a:lnTo>
                  <a:lnTo>
                    <a:pt x="614" y="724"/>
                  </a:lnTo>
                  <a:lnTo>
                    <a:pt x="144" y="72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76" name="Freeform 172"/>
            <p:cNvSpPr>
              <a:spLocks/>
            </p:cNvSpPr>
            <p:nvPr/>
          </p:nvSpPr>
          <p:spPr bwMode="auto">
            <a:xfrm>
              <a:off x="1126" y="503"/>
              <a:ext cx="760" cy="724"/>
            </a:xfrm>
            <a:custGeom>
              <a:avLst/>
              <a:gdLst>
                <a:gd name="T0" fmla="*/ 380 w 760"/>
                <a:gd name="T1" fmla="*/ 0 h 724"/>
                <a:gd name="T2" fmla="*/ 144 w 760"/>
                <a:gd name="T3" fmla="*/ 724 h 724"/>
                <a:gd name="T4" fmla="*/ 760 w 760"/>
                <a:gd name="T5" fmla="*/ 276 h 724"/>
                <a:gd name="T6" fmla="*/ 0 w 760"/>
                <a:gd name="T7" fmla="*/ 276 h 724"/>
                <a:gd name="T8" fmla="*/ 614 w 760"/>
                <a:gd name="T9" fmla="*/ 724 h 724"/>
                <a:gd name="T10" fmla="*/ 380 w 760"/>
                <a:gd name="T11" fmla="*/ 0 h 7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60" h="724">
                  <a:moveTo>
                    <a:pt x="380" y="0"/>
                  </a:moveTo>
                  <a:lnTo>
                    <a:pt x="144" y="724"/>
                  </a:lnTo>
                  <a:lnTo>
                    <a:pt x="760" y="276"/>
                  </a:lnTo>
                  <a:lnTo>
                    <a:pt x="0" y="276"/>
                  </a:lnTo>
                  <a:lnTo>
                    <a:pt x="614" y="724"/>
                  </a:lnTo>
                  <a:lnTo>
                    <a:pt x="38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319" name="Group 173"/>
          <p:cNvGrpSpPr>
            <a:grpSpLocks/>
          </p:cNvGrpSpPr>
          <p:nvPr/>
        </p:nvGrpSpPr>
        <p:grpSpPr bwMode="auto">
          <a:xfrm>
            <a:off x="2586038" y="2481263"/>
            <a:ext cx="1587500" cy="1519237"/>
            <a:chOff x="2442" y="3144"/>
            <a:chExt cx="763" cy="730"/>
          </a:xfrm>
        </p:grpSpPr>
        <p:sp>
          <p:nvSpPr>
            <p:cNvPr id="13373" name="Freeform 174"/>
            <p:cNvSpPr>
              <a:spLocks/>
            </p:cNvSpPr>
            <p:nvPr/>
          </p:nvSpPr>
          <p:spPr bwMode="auto">
            <a:xfrm>
              <a:off x="2446" y="3152"/>
              <a:ext cx="759" cy="722"/>
            </a:xfrm>
            <a:custGeom>
              <a:avLst/>
              <a:gdLst>
                <a:gd name="T0" fmla="*/ 144 w 759"/>
                <a:gd name="T1" fmla="*/ 722 h 722"/>
                <a:gd name="T2" fmla="*/ 0 w 759"/>
                <a:gd name="T3" fmla="*/ 276 h 722"/>
                <a:gd name="T4" fmla="*/ 380 w 759"/>
                <a:gd name="T5" fmla="*/ 0 h 722"/>
                <a:gd name="T6" fmla="*/ 759 w 759"/>
                <a:gd name="T7" fmla="*/ 276 h 722"/>
                <a:gd name="T8" fmla="*/ 615 w 759"/>
                <a:gd name="T9" fmla="*/ 722 h 722"/>
                <a:gd name="T10" fmla="*/ 144 w 759"/>
                <a:gd name="T11" fmla="*/ 722 h 7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59" h="722">
                  <a:moveTo>
                    <a:pt x="144" y="722"/>
                  </a:moveTo>
                  <a:lnTo>
                    <a:pt x="0" y="276"/>
                  </a:lnTo>
                  <a:lnTo>
                    <a:pt x="380" y="0"/>
                  </a:lnTo>
                  <a:lnTo>
                    <a:pt x="759" y="276"/>
                  </a:lnTo>
                  <a:lnTo>
                    <a:pt x="615" y="722"/>
                  </a:lnTo>
                  <a:lnTo>
                    <a:pt x="144" y="7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74" name="Freeform 175"/>
            <p:cNvSpPr>
              <a:spLocks/>
            </p:cNvSpPr>
            <p:nvPr/>
          </p:nvSpPr>
          <p:spPr bwMode="auto">
            <a:xfrm>
              <a:off x="2442" y="3144"/>
              <a:ext cx="759" cy="722"/>
            </a:xfrm>
            <a:custGeom>
              <a:avLst/>
              <a:gdLst>
                <a:gd name="T0" fmla="*/ 380 w 759"/>
                <a:gd name="T1" fmla="*/ 0 h 722"/>
                <a:gd name="T2" fmla="*/ 144 w 759"/>
                <a:gd name="T3" fmla="*/ 722 h 722"/>
                <a:gd name="T4" fmla="*/ 759 w 759"/>
                <a:gd name="T5" fmla="*/ 276 h 722"/>
                <a:gd name="T6" fmla="*/ 0 w 759"/>
                <a:gd name="T7" fmla="*/ 276 h 722"/>
                <a:gd name="T8" fmla="*/ 615 w 759"/>
                <a:gd name="T9" fmla="*/ 722 h 722"/>
                <a:gd name="T10" fmla="*/ 380 w 759"/>
                <a:gd name="T11" fmla="*/ 0 h 7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59" h="722">
                  <a:moveTo>
                    <a:pt x="380" y="0"/>
                  </a:moveTo>
                  <a:lnTo>
                    <a:pt x="144" y="722"/>
                  </a:lnTo>
                  <a:lnTo>
                    <a:pt x="759" y="276"/>
                  </a:lnTo>
                  <a:lnTo>
                    <a:pt x="0" y="276"/>
                  </a:lnTo>
                  <a:lnTo>
                    <a:pt x="615" y="722"/>
                  </a:lnTo>
                  <a:lnTo>
                    <a:pt x="380" y="0"/>
                  </a:lnTo>
                  <a:close/>
                </a:path>
              </a:pathLst>
            </a:custGeom>
            <a:noFill/>
            <a:ln w="5080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320" name="Group 188"/>
          <p:cNvGrpSpPr>
            <a:grpSpLocks/>
          </p:cNvGrpSpPr>
          <p:nvPr/>
        </p:nvGrpSpPr>
        <p:grpSpPr bwMode="auto">
          <a:xfrm>
            <a:off x="4870450" y="2482850"/>
            <a:ext cx="1570038" cy="1495425"/>
            <a:chOff x="3553" y="3138"/>
            <a:chExt cx="764" cy="728"/>
          </a:xfrm>
        </p:grpSpPr>
        <p:sp>
          <p:nvSpPr>
            <p:cNvPr id="13349" name="Freeform 189"/>
            <p:cNvSpPr>
              <a:spLocks/>
            </p:cNvSpPr>
            <p:nvPr/>
          </p:nvSpPr>
          <p:spPr bwMode="auto">
            <a:xfrm>
              <a:off x="3553" y="3414"/>
              <a:ext cx="380" cy="448"/>
            </a:xfrm>
            <a:custGeom>
              <a:avLst/>
              <a:gdLst>
                <a:gd name="T0" fmla="*/ 0 w 380"/>
                <a:gd name="T1" fmla="*/ 0 h 448"/>
                <a:gd name="T2" fmla="*/ 380 w 380"/>
                <a:gd name="T3" fmla="*/ 84 h 448"/>
                <a:gd name="T4" fmla="*/ 146 w 380"/>
                <a:gd name="T5" fmla="*/ 448 h 448"/>
                <a:gd name="T6" fmla="*/ 0 w 380"/>
                <a:gd name="T7" fmla="*/ 0 h 44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0" h="448">
                  <a:moveTo>
                    <a:pt x="0" y="0"/>
                  </a:moveTo>
                  <a:lnTo>
                    <a:pt x="380" y="84"/>
                  </a:lnTo>
                  <a:lnTo>
                    <a:pt x="146" y="4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50" name="Freeform 190"/>
            <p:cNvSpPr>
              <a:spLocks/>
            </p:cNvSpPr>
            <p:nvPr/>
          </p:nvSpPr>
          <p:spPr bwMode="auto">
            <a:xfrm>
              <a:off x="3779" y="3472"/>
              <a:ext cx="166" cy="196"/>
            </a:xfrm>
            <a:custGeom>
              <a:avLst/>
              <a:gdLst>
                <a:gd name="T0" fmla="*/ 0 w 166"/>
                <a:gd name="T1" fmla="*/ 0 h 196"/>
                <a:gd name="T2" fmla="*/ 166 w 166"/>
                <a:gd name="T3" fmla="*/ 38 h 196"/>
                <a:gd name="T4" fmla="*/ 64 w 166"/>
                <a:gd name="T5" fmla="*/ 196 h 196"/>
                <a:gd name="T6" fmla="*/ 0 w 166"/>
                <a:gd name="T7" fmla="*/ 0 h 19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6" h="196">
                  <a:moveTo>
                    <a:pt x="0" y="0"/>
                  </a:moveTo>
                  <a:lnTo>
                    <a:pt x="166" y="38"/>
                  </a:lnTo>
                  <a:lnTo>
                    <a:pt x="64" y="1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51" name="Freeform 191"/>
            <p:cNvSpPr>
              <a:spLocks/>
            </p:cNvSpPr>
            <p:nvPr/>
          </p:nvSpPr>
          <p:spPr bwMode="auto">
            <a:xfrm>
              <a:off x="3661" y="3440"/>
              <a:ext cx="272" cy="318"/>
            </a:xfrm>
            <a:custGeom>
              <a:avLst/>
              <a:gdLst>
                <a:gd name="T0" fmla="*/ 0 w 272"/>
                <a:gd name="T1" fmla="*/ 0 h 318"/>
                <a:gd name="T2" fmla="*/ 272 w 272"/>
                <a:gd name="T3" fmla="*/ 60 h 318"/>
                <a:gd name="T4" fmla="*/ 104 w 272"/>
                <a:gd name="T5" fmla="*/ 318 h 318"/>
                <a:gd name="T6" fmla="*/ 0 w 272"/>
                <a:gd name="T7" fmla="*/ 0 h 31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72" h="318">
                  <a:moveTo>
                    <a:pt x="0" y="0"/>
                  </a:moveTo>
                  <a:lnTo>
                    <a:pt x="272" y="60"/>
                  </a:lnTo>
                  <a:lnTo>
                    <a:pt x="104" y="3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52" name="Freeform 192"/>
            <p:cNvSpPr>
              <a:spLocks/>
            </p:cNvSpPr>
            <p:nvPr/>
          </p:nvSpPr>
          <p:spPr bwMode="auto">
            <a:xfrm>
              <a:off x="3767" y="3460"/>
              <a:ext cx="166" cy="196"/>
            </a:xfrm>
            <a:custGeom>
              <a:avLst/>
              <a:gdLst>
                <a:gd name="T0" fmla="*/ 0 w 166"/>
                <a:gd name="T1" fmla="*/ 0 h 196"/>
                <a:gd name="T2" fmla="*/ 166 w 166"/>
                <a:gd name="T3" fmla="*/ 38 h 196"/>
                <a:gd name="T4" fmla="*/ 64 w 166"/>
                <a:gd name="T5" fmla="*/ 196 h 196"/>
                <a:gd name="T6" fmla="*/ 0 w 166"/>
                <a:gd name="T7" fmla="*/ 0 h 19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6" h="196">
                  <a:moveTo>
                    <a:pt x="0" y="0"/>
                  </a:moveTo>
                  <a:lnTo>
                    <a:pt x="166" y="38"/>
                  </a:lnTo>
                  <a:lnTo>
                    <a:pt x="64" y="1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53" name="Freeform 193"/>
            <p:cNvSpPr>
              <a:spLocks/>
            </p:cNvSpPr>
            <p:nvPr/>
          </p:nvSpPr>
          <p:spPr bwMode="auto">
            <a:xfrm>
              <a:off x="3857" y="3478"/>
              <a:ext cx="78" cy="92"/>
            </a:xfrm>
            <a:custGeom>
              <a:avLst/>
              <a:gdLst>
                <a:gd name="T0" fmla="*/ 0 w 78"/>
                <a:gd name="T1" fmla="*/ 0 h 92"/>
                <a:gd name="T2" fmla="*/ 78 w 78"/>
                <a:gd name="T3" fmla="*/ 18 h 92"/>
                <a:gd name="T4" fmla="*/ 30 w 78"/>
                <a:gd name="T5" fmla="*/ 92 h 92"/>
                <a:gd name="T6" fmla="*/ 0 w 78"/>
                <a:gd name="T7" fmla="*/ 0 h 9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8" h="92">
                  <a:moveTo>
                    <a:pt x="0" y="0"/>
                  </a:moveTo>
                  <a:lnTo>
                    <a:pt x="78" y="18"/>
                  </a:lnTo>
                  <a:lnTo>
                    <a:pt x="30" y="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54" name="Freeform 194"/>
            <p:cNvSpPr>
              <a:spLocks/>
            </p:cNvSpPr>
            <p:nvPr/>
          </p:nvSpPr>
          <p:spPr bwMode="auto">
            <a:xfrm>
              <a:off x="3553" y="3138"/>
              <a:ext cx="380" cy="360"/>
            </a:xfrm>
            <a:custGeom>
              <a:avLst/>
              <a:gdLst>
                <a:gd name="T0" fmla="*/ 380 w 380"/>
                <a:gd name="T1" fmla="*/ 360 h 360"/>
                <a:gd name="T2" fmla="*/ 0 w 380"/>
                <a:gd name="T3" fmla="*/ 276 h 360"/>
                <a:gd name="T4" fmla="*/ 380 w 380"/>
                <a:gd name="T5" fmla="*/ 0 h 360"/>
                <a:gd name="T6" fmla="*/ 380 w 380"/>
                <a:gd name="T7" fmla="*/ 360 h 36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0" h="360">
                  <a:moveTo>
                    <a:pt x="380" y="360"/>
                  </a:moveTo>
                  <a:lnTo>
                    <a:pt x="0" y="276"/>
                  </a:lnTo>
                  <a:lnTo>
                    <a:pt x="380" y="0"/>
                  </a:lnTo>
                  <a:lnTo>
                    <a:pt x="380" y="360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55" name="Freeform 195"/>
            <p:cNvSpPr>
              <a:spLocks/>
            </p:cNvSpPr>
            <p:nvPr/>
          </p:nvSpPr>
          <p:spPr bwMode="auto">
            <a:xfrm>
              <a:off x="3783" y="3356"/>
              <a:ext cx="162" cy="154"/>
            </a:xfrm>
            <a:custGeom>
              <a:avLst/>
              <a:gdLst>
                <a:gd name="T0" fmla="*/ 162 w 162"/>
                <a:gd name="T1" fmla="*/ 154 h 154"/>
                <a:gd name="T2" fmla="*/ 0 w 162"/>
                <a:gd name="T3" fmla="*/ 118 h 154"/>
                <a:gd name="T4" fmla="*/ 162 w 162"/>
                <a:gd name="T5" fmla="*/ 0 h 154"/>
                <a:gd name="T6" fmla="*/ 162 w 162"/>
                <a:gd name="T7" fmla="*/ 154 h 15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2" h="154">
                  <a:moveTo>
                    <a:pt x="162" y="154"/>
                  </a:moveTo>
                  <a:lnTo>
                    <a:pt x="0" y="118"/>
                  </a:lnTo>
                  <a:lnTo>
                    <a:pt x="162" y="0"/>
                  </a:lnTo>
                  <a:lnTo>
                    <a:pt x="162" y="1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56" name="Freeform 196"/>
            <p:cNvSpPr>
              <a:spLocks/>
            </p:cNvSpPr>
            <p:nvPr/>
          </p:nvSpPr>
          <p:spPr bwMode="auto">
            <a:xfrm>
              <a:off x="3665" y="3244"/>
              <a:ext cx="270" cy="254"/>
            </a:xfrm>
            <a:custGeom>
              <a:avLst/>
              <a:gdLst>
                <a:gd name="T0" fmla="*/ 270 w 270"/>
                <a:gd name="T1" fmla="*/ 254 h 254"/>
                <a:gd name="T2" fmla="*/ 0 w 270"/>
                <a:gd name="T3" fmla="*/ 196 h 254"/>
                <a:gd name="T4" fmla="*/ 268 w 270"/>
                <a:gd name="T5" fmla="*/ 0 h 254"/>
                <a:gd name="T6" fmla="*/ 270 w 270"/>
                <a:gd name="T7" fmla="*/ 254 h 25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70" h="254">
                  <a:moveTo>
                    <a:pt x="270" y="254"/>
                  </a:moveTo>
                  <a:lnTo>
                    <a:pt x="0" y="196"/>
                  </a:lnTo>
                  <a:lnTo>
                    <a:pt x="268" y="0"/>
                  </a:lnTo>
                  <a:lnTo>
                    <a:pt x="270" y="254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57" name="Freeform 197"/>
            <p:cNvSpPr>
              <a:spLocks/>
            </p:cNvSpPr>
            <p:nvPr/>
          </p:nvSpPr>
          <p:spPr bwMode="auto">
            <a:xfrm>
              <a:off x="3771" y="3344"/>
              <a:ext cx="162" cy="154"/>
            </a:xfrm>
            <a:custGeom>
              <a:avLst/>
              <a:gdLst>
                <a:gd name="T0" fmla="*/ 162 w 162"/>
                <a:gd name="T1" fmla="*/ 154 h 154"/>
                <a:gd name="T2" fmla="*/ 0 w 162"/>
                <a:gd name="T3" fmla="*/ 118 h 154"/>
                <a:gd name="T4" fmla="*/ 162 w 162"/>
                <a:gd name="T5" fmla="*/ 0 h 154"/>
                <a:gd name="T6" fmla="*/ 162 w 162"/>
                <a:gd name="T7" fmla="*/ 154 h 15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2" h="154">
                  <a:moveTo>
                    <a:pt x="162" y="154"/>
                  </a:moveTo>
                  <a:lnTo>
                    <a:pt x="0" y="118"/>
                  </a:lnTo>
                  <a:lnTo>
                    <a:pt x="162" y="0"/>
                  </a:lnTo>
                  <a:lnTo>
                    <a:pt x="162" y="154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58" name="Freeform 198"/>
            <p:cNvSpPr>
              <a:spLocks/>
            </p:cNvSpPr>
            <p:nvPr/>
          </p:nvSpPr>
          <p:spPr bwMode="auto">
            <a:xfrm>
              <a:off x="3857" y="3426"/>
              <a:ext cx="78" cy="72"/>
            </a:xfrm>
            <a:custGeom>
              <a:avLst/>
              <a:gdLst>
                <a:gd name="T0" fmla="*/ 78 w 78"/>
                <a:gd name="T1" fmla="*/ 72 h 72"/>
                <a:gd name="T2" fmla="*/ 0 w 78"/>
                <a:gd name="T3" fmla="*/ 56 h 72"/>
                <a:gd name="T4" fmla="*/ 78 w 78"/>
                <a:gd name="T5" fmla="*/ 0 h 72"/>
                <a:gd name="T6" fmla="*/ 78 w 78"/>
                <a:gd name="T7" fmla="*/ 72 h 7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8" h="72">
                  <a:moveTo>
                    <a:pt x="78" y="72"/>
                  </a:moveTo>
                  <a:lnTo>
                    <a:pt x="0" y="56"/>
                  </a:lnTo>
                  <a:lnTo>
                    <a:pt x="78" y="0"/>
                  </a:lnTo>
                  <a:lnTo>
                    <a:pt x="78" y="72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59" name="Freeform 199"/>
            <p:cNvSpPr>
              <a:spLocks/>
            </p:cNvSpPr>
            <p:nvPr/>
          </p:nvSpPr>
          <p:spPr bwMode="auto">
            <a:xfrm>
              <a:off x="3933" y="3138"/>
              <a:ext cx="380" cy="360"/>
            </a:xfrm>
            <a:custGeom>
              <a:avLst/>
              <a:gdLst>
                <a:gd name="T0" fmla="*/ 380 w 380"/>
                <a:gd name="T1" fmla="*/ 276 h 360"/>
                <a:gd name="T2" fmla="*/ 0 w 380"/>
                <a:gd name="T3" fmla="*/ 360 h 360"/>
                <a:gd name="T4" fmla="*/ 0 w 380"/>
                <a:gd name="T5" fmla="*/ 0 h 360"/>
                <a:gd name="T6" fmla="*/ 380 w 380"/>
                <a:gd name="T7" fmla="*/ 276 h 36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0" h="360">
                  <a:moveTo>
                    <a:pt x="380" y="276"/>
                  </a:moveTo>
                  <a:lnTo>
                    <a:pt x="0" y="360"/>
                  </a:lnTo>
                  <a:lnTo>
                    <a:pt x="0" y="0"/>
                  </a:lnTo>
                  <a:lnTo>
                    <a:pt x="380" y="276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60" name="Freeform 200"/>
            <p:cNvSpPr>
              <a:spLocks/>
            </p:cNvSpPr>
            <p:nvPr/>
          </p:nvSpPr>
          <p:spPr bwMode="auto">
            <a:xfrm>
              <a:off x="3945" y="3356"/>
              <a:ext cx="168" cy="154"/>
            </a:xfrm>
            <a:custGeom>
              <a:avLst/>
              <a:gdLst>
                <a:gd name="T0" fmla="*/ 168 w 168"/>
                <a:gd name="T1" fmla="*/ 118 h 154"/>
                <a:gd name="T2" fmla="*/ 0 w 168"/>
                <a:gd name="T3" fmla="*/ 154 h 154"/>
                <a:gd name="T4" fmla="*/ 0 w 168"/>
                <a:gd name="T5" fmla="*/ 0 h 154"/>
                <a:gd name="T6" fmla="*/ 168 w 168"/>
                <a:gd name="T7" fmla="*/ 118 h 15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8" h="154">
                  <a:moveTo>
                    <a:pt x="168" y="118"/>
                  </a:moveTo>
                  <a:lnTo>
                    <a:pt x="0" y="154"/>
                  </a:lnTo>
                  <a:lnTo>
                    <a:pt x="0" y="0"/>
                  </a:lnTo>
                  <a:lnTo>
                    <a:pt x="168" y="1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61" name="Freeform 201"/>
            <p:cNvSpPr>
              <a:spLocks/>
            </p:cNvSpPr>
            <p:nvPr/>
          </p:nvSpPr>
          <p:spPr bwMode="auto">
            <a:xfrm>
              <a:off x="3933" y="3244"/>
              <a:ext cx="276" cy="254"/>
            </a:xfrm>
            <a:custGeom>
              <a:avLst/>
              <a:gdLst>
                <a:gd name="T0" fmla="*/ 276 w 276"/>
                <a:gd name="T1" fmla="*/ 196 h 254"/>
                <a:gd name="T2" fmla="*/ 0 w 276"/>
                <a:gd name="T3" fmla="*/ 254 h 254"/>
                <a:gd name="T4" fmla="*/ 0 w 276"/>
                <a:gd name="T5" fmla="*/ 0 h 254"/>
                <a:gd name="T6" fmla="*/ 276 w 276"/>
                <a:gd name="T7" fmla="*/ 196 h 25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76" h="254">
                  <a:moveTo>
                    <a:pt x="276" y="196"/>
                  </a:moveTo>
                  <a:lnTo>
                    <a:pt x="0" y="254"/>
                  </a:lnTo>
                  <a:lnTo>
                    <a:pt x="0" y="0"/>
                  </a:lnTo>
                  <a:lnTo>
                    <a:pt x="276" y="196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62" name="Freeform 202"/>
            <p:cNvSpPr>
              <a:spLocks/>
            </p:cNvSpPr>
            <p:nvPr/>
          </p:nvSpPr>
          <p:spPr bwMode="auto">
            <a:xfrm>
              <a:off x="3933" y="3344"/>
              <a:ext cx="168" cy="154"/>
            </a:xfrm>
            <a:custGeom>
              <a:avLst/>
              <a:gdLst>
                <a:gd name="T0" fmla="*/ 168 w 168"/>
                <a:gd name="T1" fmla="*/ 118 h 154"/>
                <a:gd name="T2" fmla="*/ 0 w 168"/>
                <a:gd name="T3" fmla="*/ 154 h 154"/>
                <a:gd name="T4" fmla="*/ 0 w 168"/>
                <a:gd name="T5" fmla="*/ 0 h 154"/>
                <a:gd name="T6" fmla="*/ 168 w 168"/>
                <a:gd name="T7" fmla="*/ 118 h 15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8" h="154">
                  <a:moveTo>
                    <a:pt x="168" y="118"/>
                  </a:moveTo>
                  <a:lnTo>
                    <a:pt x="0" y="154"/>
                  </a:lnTo>
                  <a:lnTo>
                    <a:pt x="0" y="0"/>
                  </a:lnTo>
                  <a:lnTo>
                    <a:pt x="168" y="118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63" name="Freeform 203"/>
            <p:cNvSpPr>
              <a:spLocks/>
            </p:cNvSpPr>
            <p:nvPr/>
          </p:nvSpPr>
          <p:spPr bwMode="auto">
            <a:xfrm>
              <a:off x="3933" y="3424"/>
              <a:ext cx="80" cy="74"/>
            </a:xfrm>
            <a:custGeom>
              <a:avLst/>
              <a:gdLst>
                <a:gd name="T0" fmla="*/ 80 w 80"/>
                <a:gd name="T1" fmla="*/ 58 h 74"/>
                <a:gd name="T2" fmla="*/ 0 w 80"/>
                <a:gd name="T3" fmla="*/ 74 h 74"/>
                <a:gd name="T4" fmla="*/ 0 w 80"/>
                <a:gd name="T5" fmla="*/ 0 h 74"/>
                <a:gd name="T6" fmla="*/ 80 w 80"/>
                <a:gd name="T7" fmla="*/ 58 h 7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0" h="74">
                  <a:moveTo>
                    <a:pt x="80" y="58"/>
                  </a:moveTo>
                  <a:lnTo>
                    <a:pt x="0" y="74"/>
                  </a:lnTo>
                  <a:lnTo>
                    <a:pt x="0" y="0"/>
                  </a:lnTo>
                  <a:lnTo>
                    <a:pt x="80" y="58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64" name="Freeform 204"/>
            <p:cNvSpPr>
              <a:spLocks/>
            </p:cNvSpPr>
            <p:nvPr/>
          </p:nvSpPr>
          <p:spPr bwMode="auto">
            <a:xfrm>
              <a:off x="3937" y="3418"/>
              <a:ext cx="380" cy="448"/>
            </a:xfrm>
            <a:custGeom>
              <a:avLst/>
              <a:gdLst>
                <a:gd name="T0" fmla="*/ 236 w 380"/>
                <a:gd name="T1" fmla="*/ 448 h 448"/>
                <a:gd name="T2" fmla="*/ 0 w 380"/>
                <a:gd name="T3" fmla="*/ 84 h 448"/>
                <a:gd name="T4" fmla="*/ 380 w 380"/>
                <a:gd name="T5" fmla="*/ 0 h 448"/>
                <a:gd name="T6" fmla="*/ 236 w 380"/>
                <a:gd name="T7" fmla="*/ 448 h 44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0" h="448">
                  <a:moveTo>
                    <a:pt x="236" y="448"/>
                  </a:moveTo>
                  <a:lnTo>
                    <a:pt x="0" y="84"/>
                  </a:lnTo>
                  <a:lnTo>
                    <a:pt x="380" y="0"/>
                  </a:lnTo>
                  <a:lnTo>
                    <a:pt x="236" y="448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65" name="Freeform 205"/>
            <p:cNvSpPr>
              <a:spLocks/>
            </p:cNvSpPr>
            <p:nvPr/>
          </p:nvSpPr>
          <p:spPr bwMode="auto">
            <a:xfrm>
              <a:off x="3947" y="3476"/>
              <a:ext cx="166" cy="198"/>
            </a:xfrm>
            <a:custGeom>
              <a:avLst/>
              <a:gdLst>
                <a:gd name="T0" fmla="*/ 102 w 166"/>
                <a:gd name="T1" fmla="*/ 198 h 198"/>
                <a:gd name="T2" fmla="*/ 0 w 166"/>
                <a:gd name="T3" fmla="*/ 38 h 198"/>
                <a:gd name="T4" fmla="*/ 166 w 166"/>
                <a:gd name="T5" fmla="*/ 0 h 198"/>
                <a:gd name="T6" fmla="*/ 102 w 166"/>
                <a:gd name="T7" fmla="*/ 198 h 19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6" h="198">
                  <a:moveTo>
                    <a:pt x="102" y="198"/>
                  </a:moveTo>
                  <a:lnTo>
                    <a:pt x="0" y="38"/>
                  </a:lnTo>
                  <a:lnTo>
                    <a:pt x="166" y="0"/>
                  </a:lnTo>
                  <a:lnTo>
                    <a:pt x="102" y="19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66" name="Freeform 206"/>
            <p:cNvSpPr>
              <a:spLocks/>
            </p:cNvSpPr>
            <p:nvPr/>
          </p:nvSpPr>
          <p:spPr bwMode="auto">
            <a:xfrm>
              <a:off x="3937" y="3440"/>
              <a:ext cx="274" cy="326"/>
            </a:xfrm>
            <a:custGeom>
              <a:avLst/>
              <a:gdLst>
                <a:gd name="T0" fmla="*/ 168 w 274"/>
                <a:gd name="T1" fmla="*/ 326 h 326"/>
                <a:gd name="T2" fmla="*/ 0 w 274"/>
                <a:gd name="T3" fmla="*/ 62 h 326"/>
                <a:gd name="T4" fmla="*/ 274 w 274"/>
                <a:gd name="T5" fmla="*/ 0 h 326"/>
                <a:gd name="T6" fmla="*/ 168 w 274"/>
                <a:gd name="T7" fmla="*/ 326 h 32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74" h="326">
                  <a:moveTo>
                    <a:pt x="168" y="326"/>
                  </a:moveTo>
                  <a:lnTo>
                    <a:pt x="0" y="62"/>
                  </a:lnTo>
                  <a:lnTo>
                    <a:pt x="274" y="0"/>
                  </a:lnTo>
                  <a:lnTo>
                    <a:pt x="168" y="326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67" name="Freeform 207"/>
            <p:cNvSpPr>
              <a:spLocks/>
            </p:cNvSpPr>
            <p:nvPr/>
          </p:nvSpPr>
          <p:spPr bwMode="auto">
            <a:xfrm>
              <a:off x="3935" y="3464"/>
              <a:ext cx="166" cy="198"/>
            </a:xfrm>
            <a:custGeom>
              <a:avLst/>
              <a:gdLst>
                <a:gd name="T0" fmla="*/ 102 w 166"/>
                <a:gd name="T1" fmla="*/ 198 h 198"/>
                <a:gd name="T2" fmla="*/ 0 w 166"/>
                <a:gd name="T3" fmla="*/ 38 h 198"/>
                <a:gd name="T4" fmla="*/ 166 w 166"/>
                <a:gd name="T5" fmla="*/ 0 h 198"/>
                <a:gd name="T6" fmla="*/ 102 w 166"/>
                <a:gd name="T7" fmla="*/ 198 h 19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6" h="198">
                  <a:moveTo>
                    <a:pt x="102" y="198"/>
                  </a:moveTo>
                  <a:lnTo>
                    <a:pt x="0" y="38"/>
                  </a:lnTo>
                  <a:lnTo>
                    <a:pt x="166" y="0"/>
                  </a:lnTo>
                  <a:lnTo>
                    <a:pt x="102" y="198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68" name="Freeform 208"/>
            <p:cNvSpPr>
              <a:spLocks/>
            </p:cNvSpPr>
            <p:nvPr/>
          </p:nvSpPr>
          <p:spPr bwMode="auto">
            <a:xfrm>
              <a:off x="3699" y="3498"/>
              <a:ext cx="470" cy="364"/>
            </a:xfrm>
            <a:custGeom>
              <a:avLst/>
              <a:gdLst>
                <a:gd name="T0" fmla="*/ 0 w 470"/>
                <a:gd name="T1" fmla="*/ 364 h 364"/>
                <a:gd name="T2" fmla="*/ 234 w 470"/>
                <a:gd name="T3" fmla="*/ 0 h 364"/>
                <a:gd name="T4" fmla="*/ 470 w 470"/>
                <a:gd name="T5" fmla="*/ 364 h 364"/>
                <a:gd name="T6" fmla="*/ 0 w 470"/>
                <a:gd name="T7" fmla="*/ 364 h 3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70" h="364">
                  <a:moveTo>
                    <a:pt x="0" y="364"/>
                  </a:moveTo>
                  <a:lnTo>
                    <a:pt x="234" y="0"/>
                  </a:lnTo>
                  <a:lnTo>
                    <a:pt x="470" y="364"/>
                  </a:lnTo>
                  <a:lnTo>
                    <a:pt x="0" y="364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69" name="Freeform 209"/>
            <p:cNvSpPr>
              <a:spLocks/>
            </p:cNvSpPr>
            <p:nvPr/>
          </p:nvSpPr>
          <p:spPr bwMode="auto">
            <a:xfrm>
              <a:off x="3767" y="3500"/>
              <a:ext cx="338" cy="262"/>
            </a:xfrm>
            <a:custGeom>
              <a:avLst/>
              <a:gdLst>
                <a:gd name="T0" fmla="*/ 0 w 338"/>
                <a:gd name="T1" fmla="*/ 262 h 262"/>
                <a:gd name="T2" fmla="*/ 168 w 338"/>
                <a:gd name="T3" fmla="*/ 0 h 262"/>
                <a:gd name="T4" fmla="*/ 338 w 338"/>
                <a:gd name="T5" fmla="*/ 262 h 262"/>
                <a:gd name="T6" fmla="*/ 0 w 338"/>
                <a:gd name="T7" fmla="*/ 262 h 26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38" h="262">
                  <a:moveTo>
                    <a:pt x="0" y="262"/>
                  </a:moveTo>
                  <a:lnTo>
                    <a:pt x="168" y="0"/>
                  </a:lnTo>
                  <a:lnTo>
                    <a:pt x="338" y="262"/>
                  </a:lnTo>
                  <a:lnTo>
                    <a:pt x="0" y="262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70" name="Freeform 210"/>
            <p:cNvSpPr>
              <a:spLocks/>
            </p:cNvSpPr>
            <p:nvPr/>
          </p:nvSpPr>
          <p:spPr bwMode="auto">
            <a:xfrm>
              <a:off x="3835" y="3498"/>
              <a:ext cx="202" cy="156"/>
            </a:xfrm>
            <a:custGeom>
              <a:avLst/>
              <a:gdLst>
                <a:gd name="T0" fmla="*/ 0 w 202"/>
                <a:gd name="T1" fmla="*/ 156 h 156"/>
                <a:gd name="T2" fmla="*/ 102 w 202"/>
                <a:gd name="T3" fmla="*/ 0 h 156"/>
                <a:gd name="T4" fmla="*/ 202 w 202"/>
                <a:gd name="T5" fmla="*/ 156 h 156"/>
                <a:gd name="T6" fmla="*/ 0 w 202"/>
                <a:gd name="T7" fmla="*/ 156 h 15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2" h="156">
                  <a:moveTo>
                    <a:pt x="0" y="156"/>
                  </a:moveTo>
                  <a:lnTo>
                    <a:pt x="102" y="0"/>
                  </a:lnTo>
                  <a:lnTo>
                    <a:pt x="202" y="156"/>
                  </a:lnTo>
                  <a:lnTo>
                    <a:pt x="0" y="156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71" name="Freeform 211"/>
            <p:cNvSpPr>
              <a:spLocks/>
            </p:cNvSpPr>
            <p:nvPr/>
          </p:nvSpPr>
          <p:spPr bwMode="auto">
            <a:xfrm>
              <a:off x="3885" y="3498"/>
              <a:ext cx="98" cy="76"/>
            </a:xfrm>
            <a:custGeom>
              <a:avLst/>
              <a:gdLst>
                <a:gd name="T0" fmla="*/ 0 w 98"/>
                <a:gd name="T1" fmla="*/ 76 h 76"/>
                <a:gd name="T2" fmla="*/ 50 w 98"/>
                <a:gd name="T3" fmla="*/ 0 h 76"/>
                <a:gd name="T4" fmla="*/ 98 w 98"/>
                <a:gd name="T5" fmla="*/ 76 h 76"/>
                <a:gd name="T6" fmla="*/ 0 w 98"/>
                <a:gd name="T7" fmla="*/ 76 h 7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8" h="76">
                  <a:moveTo>
                    <a:pt x="0" y="76"/>
                  </a:moveTo>
                  <a:lnTo>
                    <a:pt x="50" y="0"/>
                  </a:lnTo>
                  <a:lnTo>
                    <a:pt x="98" y="76"/>
                  </a:lnTo>
                  <a:lnTo>
                    <a:pt x="0" y="76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72" name="Freeform 212"/>
            <p:cNvSpPr>
              <a:spLocks/>
            </p:cNvSpPr>
            <p:nvPr/>
          </p:nvSpPr>
          <p:spPr bwMode="auto">
            <a:xfrm>
              <a:off x="3935" y="3480"/>
              <a:ext cx="82" cy="98"/>
            </a:xfrm>
            <a:custGeom>
              <a:avLst/>
              <a:gdLst>
                <a:gd name="T0" fmla="*/ 52 w 82"/>
                <a:gd name="T1" fmla="*/ 98 h 98"/>
                <a:gd name="T2" fmla="*/ 0 w 82"/>
                <a:gd name="T3" fmla="*/ 18 h 98"/>
                <a:gd name="T4" fmla="*/ 82 w 82"/>
                <a:gd name="T5" fmla="*/ 0 h 98"/>
                <a:gd name="T6" fmla="*/ 52 w 82"/>
                <a:gd name="T7" fmla="*/ 98 h 9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98">
                  <a:moveTo>
                    <a:pt x="52" y="98"/>
                  </a:moveTo>
                  <a:lnTo>
                    <a:pt x="0" y="18"/>
                  </a:lnTo>
                  <a:lnTo>
                    <a:pt x="82" y="0"/>
                  </a:lnTo>
                  <a:lnTo>
                    <a:pt x="52" y="98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321" name="Group 213"/>
          <p:cNvGrpSpPr>
            <a:grpSpLocks/>
          </p:cNvGrpSpPr>
          <p:nvPr/>
        </p:nvGrpSpPr>
        <p:grpSpPr bwMode="auto">
          <a:xfrm>
            <a:off x="4983163" y="4394200"/>
            <a:ext cx="1401762" cy="1984375"/>
            <a:chOff x="3656" y="2282"/>
            <a:chExt cx="1073" cy="1519"/>
          </a:xfrm>
        </p:grpSpPr>
        <p:sp>
          <p:nvSpPr>
            <p:cNvPr id="13346" name="Freeform 214"/>
            <p:cNvSpPr>
              <a:spLocks/>
            </p:cNvSpPr>
            <p:nvPr/>
          </p:nvSpPr>
          <p:spPr bwMode="auto">
            <a:xfrm>
              <a:off x="3656" y="2282"/>
              <a:ext cx="1070" cy="887"/>
            </a:xfrm>
            <a:custGeom>
              <a:avLst/>
              <a:gdLst>
                <a:gd name="T0" fmla="*/ 536 w 759"/>
                <a:gd name="T1" fmla="*/ 502 h 629"/>
                <a:gd name="T2" fmla="*/ 0 w 759"/>
                <a:gd name="T3" fmla="*/ 887 h 629"/>
                <a:gd name="T4" fmla="*/ 158 w 759"/>
                <a:gd name="T5" fmla="*/ 172 h 629"/>
                <a:gd name="T6" fmla="*/ 350 w 759"/>
                <a:gd name="T7" fmla="*/ 0 h 629"/>
                <a:gd name="T8" fmla="*/ 651 w 759"/>
                <a:gd name="T9" fmla="*/ 189 h 629"/>
                <a:gd name="T10" fmla="*/ 1070 w 759"/>
                <a:gd name="T11" fmla="*/ 884 h 629"/>
                <a:gd name="T12" fmla="*/ 536 w 759"/>
                <a:gd name="T13" fmla="*/ 502 h 62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59" h="629">
                  <a:moveTo>
                    <a:pt x="380" y="356"/>
                  </a:moveTo>
                  <a:lnTo>
                    <a:pt x="0" y="629"/>
                  </a:lnTo>
                  <a:lnTo>
                    <a:pt x="112" y="122"/>
                  </a:lnTo>
                  <a:lnTo>
                    <a:pt x="248" y="0"/>
                  </a:lnTo>
                  <a:lnTo>
                    <a:pt x="462" y="134"/>
                  </a:lnTo>
                  <a:lnTo>
                    <a:pt x="759" y="627"/>
                  </a:lnTo>
                  <a:lnTo>
                    <a:pt x="380" y="356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47" name="Freeform 215"/>
            <p:cNvSpPr>
              <a:spLocks/>
            </p:cNvSpPr>
            <p:nvPr/>
          </p:nvSpPr>
          <p:spPr bwMode="auto">
            <a:xfrm>
              <a:off x="3656" y="2781"/>
              <a:ext cx="1073" cy="1020"/>
            </a:xfrm>
            <a:custGeom>
              <a:avLst/>
              <a:gdLst>
                <a:gd name="T0" fmla="*/ 206 w 761"/>
                <a:gd name="T1" fmla="*/ 1020 h 723"/>
                <a:gd name="T2" fmla="*/ 0 w 761"/>
                <a:gd name="T3" fmla="*/ 388 h 723"/>
                <a:gd name="T4" fmla="*/ 536 w 761"/>
                <a:gd name="T5" fmla="*/ 0 h 723"/>
                <a:gd name="T6" fmla="*/ 1073 w 761"/>
                <a:gd name="T7" fmla="*/ 388 h 723"/>
                <a:gd name="T8" fmla="*/ 867 w 761"/>
                <a:gd name="T9" fmla="*/ 1020 h 723"/>
                <a:gd name="T10" fmla="*/ 206 w 761"/>
                <a:gd name="T11" fmla="*/ 102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61" h="723">
                  <a:moveTo>
                    <a:pt x="146" y="723"/>
                  </a:moveTo>
                  <a:lnTo>
                    <a:pt x="0" y="275"/>
                  </a:lnTo>
                  <a:lnTo>
                    <a:pt x="380" y="0"/>
                  </a:lnTo>
                  <a:lnTo>
                    <a:pt x="761" y="275"/>
                  </a:lnTo>
                  <a:lnTo>
                    <a:pt x="615" y="723"/>
                  </a:lnTo>
                  <a:lnTo>
                    <a:pt x="146" y="723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48" name="Line 216"/>
            <p:cNvSpPr>
              <a:spLocks noChangeShapeType="1"/>
            </p:cNvSpPr>
            <p:nvPr/>
          </p:nvSpPr>
          <p:spPr bwMode="auto">
            <a:xfrm>
              <a:off x="4007" y="2284"/>
              <a:ext cx="185" cy="49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322" name="Group 217"/>
          <p:cNvGrpSpPr>
            <a:grpSpLocks/>
          </p:cNvGrpSpPr>
          <p:nvPr/>
        </p:nvGrpSpPr>
        <p:grpSpPr bwMode="auto">
          <a:xfrm>
            <a:off x="7065963" y="4508500"/>
            <a:ext cx="1398587" cy="1825625"/>
            <a:chOff x="3494" y="246"/>
            <a:chExt cx="1070" cy="1397"/>
          </a:xfrm>
        </p:grpSpPr>
        <p:sp>
          <p:nvSpPr>
            <p:cNvPr id="13343" name="Freeform 218"/>
            <p:cNvSpPr>
              <a:spLocks/>
            </p:cNvSpPr>
            <p:nvPr/>
          </p:nvSpPr>
          <p:spPr bwMode="auto">
            <a:xfrm>
              <a:off x="3494" y="246"/>
              <a:ext cx="1068" cy="764"/>
            </a:xfrm>
            <a:custGeom>
              <a:avLst/>
              <a:gdLst>
                <a:gd name="T0" fmla="*/ 539 w 1068"/>
                <a:gd name="T1" fmla="*/ 378 h 764"/>
                <a:gd name="T2" fmla="*/ 0 w 1068"/>
                <a:gd name="T3" fmla="*/ 764 h 764"/>
                <a:gd name="T4" fmla="*/ 144 w 1068"/>
                <a:gd name="T5" fmla="*/ 285 h 764"/>
                <a:gd name="T6" fmla="*/ 536 w 1068"/>
                <a:gd name="T7" fmla="*/ 0 h 764"/>
                <a:gd name="T8" fmla="*/ 925 w 1068"/>
                <a:gd name="T9" fmla="*/ 285 h 764"/>
                <a:gd name="T10" fmla="*/ 1068 w 1068"/>
                <a:gd name="T11" fmla="*/ 758 h 764"/>
                <a:gd name="T12" fmla="*/ 539 w 1068"/>
                <a:gd name="T13" fmla="*/ 378 h 7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68" h="764">
                  <a:moveTo>
                    <a:pt x="539" y="378"/>
                  </a:moveTo>
                  <a:lnTo>
                    <a:pt x="0" y="764"/>
                  </a:lnTo>
                  <a:lnTo>
                    <a:pt x="144" y="285"/>
                  </a:lnTo>
                  <a:lnTo>
                    <a:pt x="536" y="0"/>
                  </a:lnTo>
                  <a:lnTo>
                    <a:pt x="925" y="285"/>
                  </a:lnTo>
                  <a:lnTo>
                    <a:pt x="1068" y="758"/>
                  </a:lnTo>
                  <a:lnTo>
                    <a:pt x="539" y="37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44" name="Freeform 219"/>
            <p:cNvSpPr>
              <a:spLocks/>
            </p:cNvSpPr>
            <p:nvPr/>
          </p:nvSpPr>
          <p:spPr bwMode="auto">
            <a:xfrm>
              <a:off x="3494" y="624"/>
              <a:ext cx="1070" cy="1019"/>
            </a:xfrm>
            <a:custGeom>
              <a:avLst/>
              <a:gdLst>
                <a:gd name="T0" fmla="*/ 203 w 1070"/>
                <a:gd name="T1" fmla="*/ 1019 h 1019"/>
                <a:gd name="T2" fmla="*/ 0 w 1070"/>
                <a:gd name="T3" fmla="*/ 388 h 1019"/>
                <a:gd name="T4" fmla="*/ 536 w 1070"/>
                <a:gd name="T5" fmla="*/ 0 h 1019"/>
                <a:gd name="T6" fmla="*/ 1070 w 1070"/>
                <a:gd name="T7" fmla="*/ 382 h 1019"/>
                <a:gd name="T8" fmla="*/ 866 w 1070"/>
                <a:gd name="T9" fmla="*/ 1019 h 1019"/>
                <a:gd name="T10" fmla="*/ 203 w 1070"/>
                <a:gd name="T11" fmla="*/ 1019 h 10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70" h="1019">
                  <a:moveTo>
                    <a:pt x="203" y="1019"/>
                  </a:moveTo>
                  <a:lnTo>
                    <a:pt x="0" y="388"/>
                  </a:lnTo>
                  <a:lnTo>
                    <a:pt x="536" y="0"/>
                  </a:lnTo>
                  <a:lnTo>
                    <a:pt x="1070" y="382"/>
                  </a:lnTo>
                  <a:lnTo>
                    <a:pt x="866" y="1019"/>
                  </a:lnTo>
                  <a:lnTo>
                    <a:pt x="203" y="1019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45" name="Freeform 220"/>
            <p:cNvSpPr>
              <a:spLocks noChangeArrowheads="1"/>
            </p:cNvSpPr>
            <p:nvPr/>
          </p:nvSpPr>
          <p:spPr bwMode="auto">
            <a:xfrm>
              <a:off x="4030" y="250"/>
              <a:ext cx="2" cy="370"/>
            </a:xfrm>
            <a:custGeom>
              <a:avLst/>
              <a:gdLst>
                <a:gd name="T0" fmla="*/ 0 w 2"/>
                <a:gd name="T1" fmla="*/ 0 h 370"/>
                <a:gd name="T2" fmla="*/ 2 w 2"/>
                <a:gd name="T3" fmla="*/ 370 h 3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370">
                  <a:moveTo>
                    <a:pt x="0" y="0"/>
                  </a:moveTo>
                  <a:lnTo>
                    <a:pt x="2" y="370"/>
                  </a:lnTo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323" name="Group 221"/>
          <p:cNvGrpSpPr>
            <a:grpSpLocks/>
          </p:cNvGrpSpPr>
          <p:nvPr/>
        </p:nvGrpSpPr>
        <p:grpSpPr bwMode="auto">
          <a:xfrm>
            <a:off x="2603500" y="4621213"/>
            <a:ext cx="1774825" cy="1755775"/>
            <a:chOff x="1043" y="2381"/>
            <a:chExt cx="1359" cy="1344"/>
          </a:xfrm>
        </p:grpSpPr>
        <p:sp>
          <p:nvSpPr>
            <p:cNvPr id="13340" name="Freeform 222"/>
            <p:cNvSpPr>
              <a:spLocks/>
            </p:cNvSpPr>
            <p:nvPr/>
          </p:nvSpPr>
          <p:spPr bwMode="auto">
            <a:xfrm>
              <a:off x="1043" y="2381"/>
              <a:ext cx="1359" cy="1344"/>
            </a:xfrm>
            <a:custGeom>
              <a:avLst/>
              <a:gdLst>
                <a:gd name="T0" fmla="*/ 493 w 964"/>
                <a:gd name="T1" fmla="*/ 1344 h 953"/>
                <a:gd name="T2" fmla="*/ 147 w 964"/>
                <a:gd name="T3" fmla="*/ 740 h 953"/>
                <a:gd name="T4" fmla="*/ 0 w 964"/>
                <a:gd name="T5" fmla="*/ 310 h 953"/>
                <a:gd name="T6" fmla="*/ 369 w 964"/>
                <a:gd name="T7" fmla="*/ 0 h 953"/>
                <a:gd name="T8" fmla="*/ 1359 w 964"/>
                <a:gd name="T9" fmla="*/ 619 h 953"/>
                <a:gd name="T10" fmla="*/ 1156 w 964"/>
                <a:gd name="T11" fmla="*/ 1276 h 953"/>
                <a:gd name="T12" fmla="*/ 493 w 964"/>
                <a:gd name="T13" fmla="*/ 1344 h 95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64" h="953">
                  <a:moveTo>
                    <a:pt x="350" y="953"/>
                  </a:moveTo>
                  <a:lnTo>
                    <a:pt x="104" y="525"/>
                  </a:lnTo>
                  <a:lnTo>
                    <a:pt x="0" y="220"/>
                  </a:lnTo>
                  <a:lnTo>
                    <a:pt x="262" y="0"/>
                  </a:lnTo>
                  <a:lnTo>
                    <a:pt x="964" y="439"/>
                  </a:lnTo>
                  <a:lnTo>
                    <a:pt x="820" y="905"/>
                  </a:lnTo>
                  <a:lnTo>
                    <a:pt x="350" y="953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41" name="Freeform 223"/>
            <p:cNvSpPr>
              <a:spLocks/>
            </p:cNvSpPr>
            <p:nvPr/>
          </p:nvSpPr>
          <p:spPr bwMode="auto">
            <a:xfrm>
              <a:off x="1331" y="2666"/>
              <a:ext cx="1071" cy="1056"/>
            </a:xfrm>
            <a:custGeom>
              <a:avLst/>
              <a:gdLst>
                <a:gd name="T0" fmla="*/ 205 w 1071"/>
                <a:gd name="T1" fmla="*/ 1056 h 1056"/>
                <a:gd name="T2" fmla="*/ 0 w 1071"/>
                <a:gd name="T3" fmla="*/ 447 h 1056"/>
                <a:gd name="T4" fmla="*/ 535 w 1071"/>
                <a:gd name="T5" fmla="*/ 0 h 1056"/>
                <a:gd name="T6" fmla="*/ 1071 w 1071"/>
                <a:gd name="T7" fmla="*/ 334 h 1056"/>
                <a:gd name="T8" fmla="*/ 865 w 1071"/>
                <a:gd name="T9" fmla="*/ 990 h 1056"/>
                <a:gd name="T10" fmla="*/ 205 w 1071"/>
                <a:gd name="T11" fmla="*/ 1056 h 105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71" h="1056">
                  <a:moveTo>
                    <a:pt x="205" y="1056"/>
                  </a:moveTo>
                  <a:lnTo>
                    <a:pt x="0" y="447"/>
                  </a:lnTo>
                  <a:lnTo>
                    <a:pt x="535" y="0"/>
                  </a:lnTo>
                  <a:lnTo>
                    <a:pt x="1071" y="334"/>
                  </a:lnTo>
                  <a:lnTo>
                    <a:pt x="865" y="990"/>
                  </a:lnTo>
                  <a:lnTo>
                    <a:pt x="205" y="1056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42" name="Line 224"/>
            <p:cNvSpPr>
              <a:spLocks noChangeShapeType="1"/>
            </p:cNvSpPr>
            <p:nvPr/>
          </p:nvSpPr>
          <p:spPr bwMode="auto">
            <a:xfrm>
              <a:off x="1047" y="2689"/>
              <a:ext cx="284" cy="42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324" name="Group 230"/>
          <p:cNvGrpSpPr>
            <a:grpSpLocks/>
          </p:cNvGrpSpPr>
          <p:nvPr/>
        </p:nvGrpSpPr>
        <p:grpSpPr bwMode="auto">
          <a:xfrm>
            <a:off x="508000" y="4775200"/>
            <a:ext cx="1690688" cy="1543050"/>
            <a:chOff x="1070" y="513"/>
            <a:chExt cx="812" cy="743"/>
          </a:xfrm>
        </p:grpSpPr>
        <p:sp>
          <p:nvSpPr>
            <p:cNvPr id="13337" name="Freeform 231"/>
            <p:cNvSpPr>
              <a:spLocks/>
            </p:cNvSpPr>
            <p:nvPr/>
          </p:nvSpPr>
          <p:spPr bwMode="auto">
            <a:xfrm>
              <a:off x="1070" y="513"/>
              <a:ext cx="812" cy="743"/>
            </a:xfrm>
            <a:custGeom>
              <a:avLst/>
              <a:gdLst>
                <a:gd name="T0" fmla="*/ 198 w 812"/>
                <a:gd name="T1" fmla="*/ 743 h 743"/>
                <a:gd name="T2" fmla="*/ 144 w 812"/>
                <a:gd name="T3" fmla="*/ 702 h 743"/>
                <a:gd name="T4" fmla="*/ 0 w 812"/>
                <a:gd name="T5" fmla="*/ 257 h 743"/>
                <a:gd name="T6" fmla="*/ 355 w 812"/>
                <a:gd name="T7" fmla="*/ 0 h 743"/>
                <a:gd name="T8" fmla="*/ 431 w 812"/>
                <a:gd name="T9" fmla="*/ 18 h 743"/>
                <a:gd name="T10" fmla="*/ 812 w 812"/>
                <a:gd name="T11" fmla="*/ 295 h 743"/>
                <a:gd name="T12" fmla="*/ 666 w 812"/>
                <a:gd name="T13" fmla="*/ 742 h 743"/>
                <a:gd name="T14" fmla="*/ 198 w 812"/>
                <a:gd name="T15" fmla="*/ 743 h 74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12" h="743">
                  <a:moveTo>
                    <a:pt x="198" y="743"/>
                  </a:moveTo>
                  <a:lnTo>
                    <a:pt x="144" y="702"/>
                  </a:lnTo>
                  <a:lnTo>
                    <a:pt x="0" y="257"/>
                  </a:lnTo>
                  <a:lnTo>
                    <a:pt x="355" y="0"/>
                  </a:lnTo>
                  <a:lnTo>
                    <a:pt x="431" y="18"/>
                  </a:lnTo>
                  <a:lnTo>
                    <a:pt x="812" y="295"/>
                  </a:lnTo>
                  <a:lnTo>
                    <a:pt x="666" y="742"/>
                  </a:lnTo>
                  <a:lnTo>
                    <a:pt x="198" y="743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38" name="Freeform 232"/>
            <p:cNvSpPr>
              <a:spLocks/>
            </p:cNvSpPr>
            <p:nvPr/>
          </p:nvSpPr>
          <p:spPr bwMode="auto">
            <a:xfrm>
              <a:off x="1122" y="530"/>
              <a:ext cx="760" cy="725"/>
            </a:xfrm>
            <a:custGeom>
              <a:avLst/>
              <a:gdLst>
                <a:gd name="T0" fmla="*/ 146 w 760"/>
                <a:gd name="T1" fmla="*/ 725 h 725"/>
                <a:gd name="T2" fmla="*/ 0 w 760"/>
                <a:gd name="T3" fmla="*/ 278 h 725"/>
                <a:gd name="T4" fmla="*/ 380 w 760"/>
                <a:gd name="T5" fmla="*/ 0 h 725"/>
                <a:gd name="T6" fmla="*/ 760 w 760"/>
                <a:gd name="T7" fmla="*/ 278 h 725"/>
                <a:gd name="T8" fmla="*/ 614 w 760"/>
                <a:gd name="T9" fmla="*/ 725 h 725"/>
                <a:gd name="T10" fmla="*/ 146 w 760"/>
                <a:gd name="T11" fmla="*/ 725 h 7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60" h="725">
                  <a:moveTo>
                    <a:pt x="146" y="725"/>
                  </a:moveTo>
                  <a:lnTo>
                    <a:pt x="0" y="278"/>
                  </a:lnTo>
                  <a:lnTo>
                    <a:pt x="380" y="0"/>
                  </a:lnTo>
                  <a:lnTo>
                    <a:pt x="760" y="278"/>
                  </a:lnTo>
                  <a:lnTo>
                    <a:pt x="614" y="725"/>
                  </a:lnTo>
                  <a:lnTo>
                    <a:pt x="146" y="725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39" name="Line 233"/>
            <p:cNvSpPr>
              <a:spLocks noChangeShapeType="1"/>
            </p:cNvSpPr>
            <p:nvPr/>
          </p:nvSpPr>
          <p:spPr bwMode="auto">
            <a:xfrm>
              <a:off x="1070" y="768"/>
              <a:ext cx="52" cy="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325" name="Group 238"/>
          <p:cNvGrpSpPr>
            <a:grpSpLocks/>
          </p:cNvGrpSpPr>
          <p:nvPr/>
        </p:nvGrpSpPr>
        <p:grpSpPr bwMode="auto">
          <a:xfrm>
            <a:off x="7083425" y="2451100"/>
            <a:ext cx="1576388" cy="1498600"/>
            <a:chOff x="3370" y="2381"/>
            <a:chExt cx="1399" cy="1329"/>
          </a:xfrm>
        </p:grpSpPr>
        <p:sp>
          <p:nvSpPr>
            <p:cNvPr id="13326" name="Freeform 239"/>
            <p:cNvSpPr>
              <a:spLocks/>
            </p:cNvSpPr>
            <p:nvPr/>
          </p:nvSpPr>
          <p:spPr bwMode="auto">
            <a:xfrm>
              <a:off x="3370" y="2381"/>
              <a:ext cx="1399" cy="1329"/>
            </a:xfrm>
            <a:custGeom>
              <a:avLst/>
              <a:gdLst>
                <a:gd name="T0" fmla="*/ 269 w 760"/>
                <a:gd name="T1" fmla="*/ 1329 h 722"/>
                <a:gd name="T2" fmla="*/ 0 w 760"/>
                <a:gd name="T3" fmla="*/ 508 h 722"/>
                <a:gd name="T4" fmla="*/ 700 w 760"/>
                <a:gd name="T5" fmla="*/ 0 h 722"/>
                <a:gd name="T6" fmla="*/ 1399 w 760"/>
                <a:gd name="T7" fmla="*/ 508 h 722"/>
                <a:gd name="T8" fmla="*/ 1134 w 760"/>
                <a:gd name="T9" fmla="*/ 1329 h 722"/>
                <a:gd name="T10" fmla="*/ 269 w 760"/>
                <a:gd name="T11" fmla="*/ 1329 h 7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60" h="722">
                  <a:moveTo>
                    <a:pt x="146" y="722"/>
                  </a:moveTo>
                  <a:lnTo>
                    <a:pt x="0" y="276"/>
                  </a:lnTo>
                  <a:lnTo>
                    <a:pt x="380" y="0"/>
                  </a:lnTo>
                  <a:lnTo>
                    <a:pt x="760" y="276"/>
                  </a:lnTo>
                  <a:lnTo>
                    <a:pt x="616" y="722"/>
                  </a:lnTo>
                  <a:lnTo>
                    <a:pt x="146" y="722"/>
                  </a:lnTo>
                  <a:close/>
                </a:path>
              </a:pathLst>
            </a:custGeom>
            <a:solidFill>
              <a:schemeClr val="bg1"/>
            </a:solidFill>
            <a:ln w="381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27" name="Freeform 240"/>
            <p:cNvSpPr>
              <a:spLocks/>
            </p:cNvSpPr>
            <p:nvPr/>
          </p:nvSpPr>
          <p:spPr bwMode="auto">
            <a:xfrm>
              <a:off x="3554" y="2583"/>
              <a:ext cx="1049" cy="998"/>
            </a:xfrm>
            <a:custGeom>
              <a:avLst/>
              <a:gdLst>
                <a:gd name="T0" fmla="*/ 199 w 570"/>
                <a:gd name="T1" fmla="*/ 998 h 542"/>
                <a:gd name="T2" fmla="*/ 0 w 570"/>
                <a:gd name="T3" fmla="*/ 379 h 542"/>
                <a:gd name="T4" fmla="*/ 523 w 570"/>
                <a:gd name="T5" fmla="*/ 0 h 542"/>
                <a:gd name="T6" fmla="*/ 1049 w 570"/>
                <a:gd name="T7" fmla="*/ 379 h 542"/>
                <a:gd name="T8" fmla="*/ 847 w 570"/>
                <a:gd name="T9" fmla="*/ 998 h 542"/>
                <a:gd name="T10" fmla="*/ 199 w 570"/>
                <a:gd name="T11" fmla="*/ 998 h 54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0" h="542">
                  <a:moveTo>
                    <a:pt x="108" y="542"/>
                  </a:moveTo>
                  <a:lnTo>
                    <a:pt x="0" y="206"/>
                  </a:lnTo>
                  <a:lnTo>
                    <a:pt x="284" y="0"/>
                  </a:lnTo>
                  <a:lnTo>
                    <a:pt x="570" y="206"/>
                  </a:lnTo>
                  <a:lnTo>
                    <a:pt x="460" y="542"/>
                  </a:lnTo>
                  <a:lnTo>
                    <a:pt x="108" y="54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28" name="Freeform 241"/>
            <p:cNvSpPr>
              <a:spLocks/>
            </p:cNvSpPr>
            <p:nvPr/>
          </p:nvSpPr>
          <p:spPr bwMode="auto">
            <a:xfrm>
              <a:off x="3746" y="2779"/>
              <a:ext cx="666" cy="636"/>
            </a:xfrm>
            <a:custGeom>
              <a:avLst/>
              <a:gdLst>
                <a:gd name="T0" fmla="*/ 125 w 362"/>
                <a:gd name="T1" fmla="*/ 636 h 346"/>
                <a:gd name="T2" fmla="*/ 0 w 362"/>
                <a:gd name="T3" fmla="*/ 243 h 346"/>
                <a:gd name="T4" fmla="*/ 331 w 362"/>
                <a:gd name="T5" fmla="*/ 0 h 346"/>
                <a:gd name="T6" fmla="*/ 666 w 362"/>
                <a:gd name="T7" fmla="*/ 243 h 346"/>
                <a:gd name="T8" fmla="*/ 537 w 362"/>
                <a:gd name="T9" fmla="*/ 636 h 346"/>
                <a:gd name="T10" fmla="*/ 125 w 362"/>
                <a:gd name="T11" fmla="*/ 636 h 34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62" h="346">
                  <a:moveTo>
                    <a:pt x="68" y="346"/>
                  </a:moveTo>
                  <a:lnTo>
                    <a:pt x="0" y="132"/>
                  </a:lnTo>
                  <a:lnTo>
                    <a:pt x="180" y="0"/>
                  </a:lnTo>
                  <a:lnTo>
                    <a:pt x="362" y="132"/>
                  </a:lnTo>
                  <a:lnTo>
                    <a:pt x="292" y="346"/>
                  </a:lnTo>
                  <a:lnTo>
                    <a:pt x="68" y="34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29" name="Freeform 242"/>
            <p:cNvSpPr>
              <a:spLocks/>
            </p:cNvSpPr>
            <p:nvPr/>
          </p:nvSpPr>
          <p:spPr bwMode="auto">
            <a:xfrm>
              <a:off x="3547" y="2576"/>
              <a:ext cx="1049" cy="998"/>
            </a:xfrm>
            <a:custGeom>
              <a:avLst/>
              <a:gdLst>
                <a:gd name="T0" fmla="*/ 199 w 570"/>
                <a:gd name="T1" fmla="*/ 998 h 542"/>
                <a:gd name="T2" fmla="*/ 0 w 570"/>
                <a:gd name="T3" fmla="*/ 379 h 542"/>
                <a:gd name="T4" fmla="*/ 523 w 570"/>
                <a:gd name="T5" fmla="*/ 0 h 542"/>
                <a:gd name="T6" fmla="*/ 1049 w 570"/>
                <a:gd name="T7" fmla="*/ 379 h 542"/>
                <a:gd name="T8" fmla="*/ 847 w 570"/>
                <a:gd name="T9" fmla="*/ 998 h 542"/>
                <a:gd name="T10" fmla="*/ 199 w 570"/>
                <a:gd name="T11" fmla="*/ 998 h 54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0" h="542">
                  <a:moveTo>
                    <a:pt x="108" y="542"/>
                  </a:moveTo>
                  <a:lnTo>
                    <a:pt x="0" y="206"/>
                  </a:lnTo>
                  <a:lnTo>
                    <a:pt x="284" y="0"/>
                  </a:lnTo>
                  <a:lnTo>
                    <a:pt x="570" y="206"/>
                  </a:lnTo>
                  <a:lnTo>
                    <a:pt x="460" y="542"/>
                  </a:lnTo>
                  <a:lnTo>
                    <a:pt x="108" y="54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30" name="Freeform 243"/>
            <p:cNvSpPr>
              <a:spLocks/>
            </p:cNvSpPr>
            <p:nvPr/>
          </p:nvSpPr>
          <p:spPr bwMode="auto">
            <a:xfrm>
              <a:off x="3738" y="2771"/>
              <a:ext cx="667" cy="637"/>
            </a:xfrm>
            <a:custGeom>
              <a:avLst/>
              <a:gdLst>
                <a:gd name="T0" fmla="*/ 125 w 362"/>
                <a:gd name="T1" fmla="*/ 637 h 346"/>
                <a:gd name="T2" fmla="*/ 0 w 362"/>
                <a:gd name="T3" fmla="*/ 243 h 346"/>
                <a:gd name="T4" fmla="*/ 332 w 362"/>
                <a:gd name="T5" fmla="*/ 0 h 346"/>
                <a:gd name="T6" fmla="*/ 667 w 362"/>
                <a:gd name="T7" fmla="*/ 243 h 346"/>
                <a:gd name="T8" fmla="*/ 538 w 362"/>
                <a:gd name="T9" fmla="*/ 637 h 346"/>
                <a:gd name="T10" fmla="*/ 125 w 362"/>
                <a:gd name="T11" fmla="*/ 637 h 34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62" h="346">
                  <a:moveTo>
                    <a:pt x="68" y="346"/>
                  </a:moveTo>
                  <a:lnTo>
                    <a:pt x="0" y="132"/>
                  </a:lnTo>
                  <a:lnTo>
                    <a:pt x="180" y="0"/>
                  </a:lnTo>
                  <a:lnTo>
                    <a:pt x="362" y="132"/>
                  </a:lnTo>
                  <a:lnTo>
                    <a:pt x="292" y="346"/>
                  </a:lnTo>
                  <a:lnTo>
                    <a:pt x="68" y="34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31" name="Freeform 244"/>
            <p:cNvSpPr>
              <a:spLocks/>
            </p:cNvSpPr>
            <p:nvPr/>
          </p:nvSpPr>
          <p:spPr bwMode="auto">
            <a:xfrm>
              <a:off x="3904" y="2944"/>
              <a:ext cx="335" cy="321"/>
            </a:xfrm>
            <a:custGeom>
              <a:avLst/>
              <a:gdLst>
                <a:gd name="T0" fmla="*/ 63 w 182"/>
                <a:gd name="T1" fmla="*/ 321 h 174"/>
                <a:gd name="T2" fmla="*/ 0 w 182"/>
                <a:gd name="T3" fmla="*/ 122 h 174"/>
                <a:gd name="T4" fmla="*/ 166 w 182"/>
                <a:gd name="T5" fmla="*/ 0 h 174"/>
                <a:gd name="T6" fmla="*/ 335 w 182"/>
                <a:gd name="T7" fmla="*/ 122 h 174"/>
                <a:gd name="T8" fmla="*/ 269 w 182"/>
                <a:gd name="T9" fmla="*/ 321 h 174"/>
                <a:gd name="T10" fmla="*/ 63 w 182"/>
                <a:gd name="T11" fmla="*/ 321 h 17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2" h="174">
                  <a:moveTo>
                    <a:pt x="34" y="174"/>
                  </a:moveTo>
                  <a:lnTo>
                    <a:pt x="0" y="66"/>
                  </a:lnTo>
                  <a:lnTo>
                    <a:pt x="90" y="0"/>
                  </a:lnTo>
                  <a:lnTo>
                    <a:pt x="182" y="66"/>
                  </a:lnTo>
                  <a:lnTo>
                    <a:pt x="146" y="174"/>
                  </a:lnTo>
                  <a:lnTo>
                    <a:pt x="34" y="17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32" name="Line 245"/>
            <p:cNvSpPr>
              <a:spLocks noChangeShapeType="1"/>
            </p:cNvSpPr>
            <p:nvPr/>
          </p:nvSpPr>
          <p:spPr bwMode="auto">
            <a:xfrm>
              <a:off x="4066" y="2381"/>
              <a:ext cx="2" cy="7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33" name="Line 246"/>
            <p:cNvSpPr>
              <a:spLocks noChangeShapeType="1"/>
            </p:cNvSpPr>
            <p:nvPr/>
          </p:nvSpPr>
          <p:spPr bwMode="auto">
            <a:xfrm>
              <a:off x="3370" y="2889"/>
              <a:ext cx="696" cy="2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34" name="Line 247"/>
            <p:cNvSpPr>
              <a:spLocks noChangeShapeType="1"/>
            </p:cNvSpPr>
            <p:nvPr/>
          </p:nvSpPr>
          <p:spPr bwMode="auto">
            <a:xfrm flipV="1">
              <a:off x="4055" y="2893"/>
              <a:ext cx="714" cy="2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35" name="Line 248"/>
            <p:cNvSpPr>
              <a:spLocks noChangeShapeType="1"/>
            </p:cNvSpPr>
            <p:nvPr/>
          </p:nvSpPr>
          <p:spPr bwMode="auto">
            <a:xfrm>
              <a:off x="4066" y="3121"/>
              <a:ext cx="434" cy="58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36" name="Line 249"/>
            <p:cNvSpPr>
              <a:spLocks noChangeShapeType="1"/>
            </p:cNvSpPr>
            <p:nvPr/>
          </p:nvSpPr>
          <p:spPr bwMode="auto">
            <a:xfrm flipH="1">
              <a:off x="3639" y="3121"/>
              <a:ext cx="427" cy="58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46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1193</TotalTime>
  <Words>172</Words>
  <Application>Microsoft Office PowerPoint</Application>
  <PresentationFormat>On-screen Show (4:3)</PresentationFormat>
  <Paragraphs>21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Wingdings</vt:lpstr>
      <vt:lpstr>Default Design</vt:lpstr>
      <vt:lpstr>Pentagon clip art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Manager/>
  <Company>Clearly Presented Ltd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Pentagon clipart Template</dc:title>
  <dc:subject/>
  <dc:creator>Presentation Magazine</dc:creator>
  <cp:keywords/>
  <dc:description/>
  <cp:lastModifiedBy>Jonty Pearce</cp:lastModifiedBy>
  <cp:revision>34</cp:revision>
  <dcterms:created xsi:type="dcterms:W3CDTF">2009-11-03T13:35:13Z</dcterms:created>
  <dcterms:modified xsi:type="dcterms:W3CDTF">2015-02-22T11:14:11Z</dcterms:modified>
  <cp:category/>
</cp:coreProperties>
</file>