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3" r:id="rId2"/>
    <p:sldId id="266" r:id="rId3"/>
    <p:sldId id="282" r:id="rId4"/>
    <p:sldId id="279"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8">
          <p15:clr>
            <a:srgbClr val="A4A3A4"/>
          </p15:clr>
        </p15:guide>
        <p15:guide id="2" orient="horz" pos="1320">
          <p15:clr>
            <a:srgbClr val="A4A3A4"/>
          </p15:clr>
        </p15:guide>
        <p15:guide id="3" orient="horz" pos="3276">
          <p15:clr>
            <a:srgbClr val="A4A3A4"/>
          </p15:clr>
        </p15:guide>
        <p15:guide id="4" orient="horz" pos="3324">
          <p15:clr>
            <a:srgbClr val="A4A3A4"/>
          </p15:clr>
        </p15:guide>
        <p15:guide id="5" pos="3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79" autoAdjust="0"/>
    <p:restoredTop sz="94660"/>
  </p:normalViewPr>
  <p:slideViewPr>
    <p:cSldViewPr snapToGrid="0" snapToObjects="1">
      <p:cViewPr>
        <p:scale>
          <a:sx n="100" d="100"/>
          <a:sy n="100" d="100"/>
        </p:scale>
        <p:origin x="-534" y="-72"/>
      </p:cViewPr>
      <p:guideLst>
        <p:guide orient="horz" pos="348"/>
        <p:guide orient="horz" pos="1320"/>
        <p:guide orient="horz" pos="3276"/>
        <p:guide orient="horz" pos="3324"/>
        <p:guide pos="34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F172299-91CA-4A8B-9791-58D142A51347}" type="slidenum">
              <a:rPr lang="en-US" altLang="en-US"/>
              <a:pPr>
                <a:defRPr/>
              </a:pPr>
              <a:t>‹#›</a:t>
            </a:fld>
            <a:endParaRPr lang="en-US" altLang="en-US"/>
          </a:p>
        </p:txBody>
      </p:sp>
    </p:spTree>
    <p:extLst>
      <p:ext uri="{BB962C8B-B14F-4D97-AF65-F5344CB8AC3E}">
        <p14:creationId xmlns:p14="http://schemas.microsoft.com/office/powerpoint/2010/main" val="1084653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FF2386-31DD-4810-A6DD-028C44281AD5}"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82981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D112F2-4395-4EA7-93C6-10A74852C0D7}"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2448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14ABB5-152C-4D89-8BE2-E43A8827AC3F}"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5965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998586-E6FB-48F4-9D14-A0828ED59E31}"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1037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71732B-060E-4800-8C7A-DEEE76A7AE7D}"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1884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FD3B51-DAED-475A-81E3-039360BCE6E1}" type="slidenum">
              <a:rPr lang="en-US" altLang="en-US"/>
              <a:pPr>
                <a:defRPr/>
              </a:pPr>
              <a:t>‹#›</a:t>
            </a:fld>
            <a:endParaRPr lang="en-US" altLang="en-US"/>
          </a:p>
        </p:txBody>
      </p:sp>
    </p:spTree>
    <p:extLst>
      <p:ext uri="{BB962C8B-B14F-4D97-AF65-F5344CB8AC3E}">
        <p14:creationId xmlns:p14="http://schemas.microsoft.com/office/powerpoint/2010/main" val="2209609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F95753-67B3-4D58-9069-110063FD4BE9}" type="slidenum">
              <a:rPr lang="en-US" altLang="en-US"/>
              <a:pPr>
                <a:defRPr/>
              </a:pPr>
              <a:t>‹#›</a:t>
            </a:fld>
            <a:endParaRPr lang="en-US" altLang="en-US"/>
          </a:p>
        </p:txBody>
      </p:sp>
    </p:spTree>
    <p:extLst>
      <p:ext uri="{BB962C8B-B14F-4D97-AF65-F5344CB8AC3E}">
        <p14:creationId xmlns:p14="http://schemas.microsoft.com/office/powerpoint/2010/main" val="36001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0BFE09-2DAE-457C-A4D2-8CB4F9D674B7}" type="slidenum">
              <a:rPr lang="en-US" altLang="en-US"/>
              <a:pPr>
                <a:defRPr/>
              </a:pPr>
              <a:t>‹#›</a:t>
            </a:fld>
            <a:endParaRPr lang="en-US" altLang="en-US"/>
          </a:p>
        </p:txBody>
      </p:sp>
    </p:spTree>
    <p:extLst>
      <p:ext uri="{BB962C8B-B14F-4D97-AF65-F5344CB8AC3E}">
        <p14:creationId xmlns:p14="http://schemas.microsoft.com/office/powerpoint/2010/main" val="43530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D7E9BB-9862-40B4-B006-8CB198BF2864}" type="slidenum">
              <a:rPr lang="en-US" altLang="en-US"/>
              <a:pPr>
                <a:defRPr/>
              </a:pPr>
              <a:t>‹#›</a:t>
            </a:fld>
            <a:endParaRPr lang="en-US" altLang="en-US"/>
          </a:p>
        </p:txBody>
      </p:sp>
    </p:spTree>
    <p:extLst>
      <p:ext uri="{BB962C8B-B14F-4D97-AF65-F5344CB8AC3E}">
        <p14:creationId xmlns:p14="http://schemas.microsoft.com/office/powerpoint/2010/main" val="1456266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9CDF229-5BB1-49D3-BEC4-3B47BA06C9C3}" type="slidenum">
              <a:rPr lang="en-US" altLang="en-US"/>
              <a:pPr>
                <a:defRPr/>
              </a:pPr>
              <a:t>‹#›</a:t>
            </a:fld>
            <a:endParaRPr lang="en-US" altLang="en-US"/>
          </a:p>
        </p:txBody>
      </p:sp>
    </p:spTree>
    <p:extLst>
      <p:ext uri="{BB962C8B-B14F-4D97-AF65-F5344CB8AC3E}">
        <p14:creationId xmlns:p14="http://schemas.microsoft.com/office/powerpoint/2010/main" val="350341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6CB509-D806-4EA6-B916-EFCFFF0D43CA}" type="slidenum">
              <a:rPr lang="en-US" altLang="en-US"/>
              <a:pPr>
                <a:defRPr/>
              </a:pPr>
              <a:t>‹#›</a:t>
            </a:fld>
            <a:endParaRPr lang="en-US" altLang="en-US"/>
          </a:p>
        </p:txBody>
      </p:sp>
    </p:spTree>
    <p:extLst>
      <p:ext uri="{BB962C8B-B14F-4D97-AF65-F5344CB8AC3E}">
        <p14:creationId xmlns:p14="http://schemas.microsoft.com/office/powerpoint/2010/main" val="502533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E84A685-B39C-4F72-BA63-C6EEC885E0B0}" type="slidenum">
              <a:rPr lang="en-US" altLang="en-US"/>
              <a:pPr>
                <a:defRPr/>
              </a:pPr>
              <a:t>‹#›</a:t>
            </a:fld>
            <a:endParaRPr lang="en-US" altLang="en-US"/>
          </a:p>
        </p:txBody>
      </p:sp>
    </p:spTree>
    <p:extLst>
      <p:ext uri="{BB962C8B-B14F-4D97-AF65-F5344CB8AC3E}">
        <p14:creationId xmlns:p14="http://schemas.microsoft.com/office/powerpoint/2010/main" val="240838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F787445-8BD5-4C15-88E2-2CE642D1A62A}" type="slidenum">
              <a:rPr lang="en-US" altLang="en-US"/>
              <a:pPr>
                <a:defRPr/>
              </a:pPr>
              <a:t>‹#›</a:t>
            </a:fld>
            <a:endParaRPr lang="en-US" altLang="en-US"/>
          </a:p>
        </p:txBody>
      </p:sp>
    </p:spTree>
    <p:extLst>
      <p:ext uri="{BB962C8B-B14F-4D97-AF65-F5344CB8AC3E}">
        <p14:creationId xmlns:p14="http://schemas.microsoft.com/office/powerpoint/2010/main" val="309085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5A83F5-A054-4CA9-8B82-6E9B195E4771}" type="slidenum">
              <a:rPr lang="en-US" altLang="en-US"/>
              <a:pPr>
                <a:defRPr/>
              </a:pPr>
              <a:t>‹#›</a:t>
            </a:fld>
            <a:endParaRPr lang="en-US" altLang="en-US"/>
          </a:p>
        </p:txBody>
      </p:sp>
    </p:spTree>
    <p:extLst>
      <p:ext uri="{BB962C8B-B14F-4D97-AF65-F5344CB8AC3E}">
        <p14:creationId xmlns:p14="http://schemas.microsoft.com/office/powerpoint/2010/main" val="2027473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B912BD-8BEE-4D32-A174-9259723646A3}" type="slidenum">
              <a:rPr lang="en-US" altLang="en-US"/>
              <a:pPr>
                <a:defRPr/>
              </a:pPr>
              <a:t>‹#›</a:t>
            </a:fld>
            <a:endParaRPr lang="en-US" altLang="en-US"/>
          </a:p>
        </p:txBody>
      </p:sp>
    </p:spTree>
    <p:extLst>
      <p:ext uri="{BB962C8B-B14F-4D97-AF65-F5344CB8AC3E}">
        <p14:creationId xmlns:p14="http://schemas.microsoft.com/office/powerpoint/2010/main" val="22695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680612E-5C28-4FB5-8F7B-D6ABE8969DCA}" type="slidenum">
              <a:rPr lang="en-US" altLang="en-US"/>
              <a:pPr>
                <a:defRPr/>
              </a:pPr>
              <a:t>‹#›</a:t>
            </a:fld>
            <a:endParaRPr lang="en-US" altLang="en-US"/>
          </a:p>
        </p:txBody>
      </p:sp>
    </p:spTree>
    <p:extLst>
      <p:ext uri="{BB962C8B-B14F-4D97-AF65-F5344CB8AC3E}">
        <p14:creationId xmlns:p14="http://schemas.microsoft.com/office/powerpoint/2010/main" val="331626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28CDFFE-743F-416D-A11F-305881522B62}" type="slidenum">
              <a:rPr lang="en-US" altLang="en-US"/>
              <a:pPr>
                <a:defRPr/>
              </a:pPr>
              <a:t>‹#›</a:t>
            </a:fld>
            <a:endParaRPr lang="en-US" altLang="en-US"/>
          </a:p>
        </p:txBody>
      </p:sp>
      <p:sp>
        <p:nvSpPr>
          <p:cNvPr id="1031" name="Text Box 7"/>
          <p:cNvSpPr txBox="1">
            <a:spLocks noChangeArrowheads="1"/>
          </p:cNvSpPr>
          <p:nvPr userDrawn="1"/>
        </p:nvSpPr>
        <p:spPr bwMode="auto">
          <a:xfrm>
            <a:off x="7186613" y="6624638"/>
            <a:ext cx="201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00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36575" y="5283200"/>
            <a:ext cx="2273300" cy="1211263"/>
            <a:chOff x="338" y="3328"/>
            <a:chExt cx="1432" cy="763"/>
          </a:xfrm>
        </p:grpSpPr>
        <p:sp>
          <p:nvSpPr>
            <p:cNvPr id="3602" name="Rectangle 3"/>
            <p:cNvSpPr>
              <a:spLocks noChangeArrowheads="1"/>
            </p:cNvSpPr>
            <p:nvPr/>
          </p:nvSpPr>
          <p:spPr bwMode="auto">
            <a:xfrm>
              <a:off x="156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603" name="Rectangle 4"/>
            <p:cNvSpPr>
              <a:spLocks noChangeArrowheads="1"/>
            </p:cNvSpPr>
            <p:nvPr/>
          </p:nvSpPr>
          <p:spPr bwMode="auto">
            <a:xfrm>
              <a:off x="135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604" name="Rectangle 5"/>
            <p:cNvSpPr>
              <a:spLocks noChangeArrowheads="1"/>
            </p:cNvSpPr>
            <p:nvPr/>
          </p:nvSpPr>
          <p:spPr bwMode="auto">
            <a:xfrm>
              <a:off x="115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605" name="Rectangle 6"/>
            <p:cNvSpPr>
              <a:spLocks noChangeArrowheads="1"/>
            </p:cNvSpPr>
            <p:nvPr/>
          </p:nvSpPr>
          <p:spPr bwMode="auto">
            <a:xfrm>
              <a:off x="95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606" name="Rectangle 7"/>
            <p:cNvSpPr>
              <a:spLocks noChangeArrowheads="1"/>
            </p:cNvSpPr>
            <p:nvPr/>
          </p:nvSpPr>
          <p:spPr bwMode="auto">
            <a:xfrm>
              <a:off x="74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607" name="Rectangle 8"/>
            <p:cNvSpPr>
              <a:spLocks noChangeArrowheads="1"/>
            </p:cNvSpPr>
            <p:nvPr/>
          </p:nvSpPr>
          <p:spPr bwMode="auto">
            <a:xfrm>
              <a:off x="54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608" name="Rectangle 9"/>
            <p:cNvSpPr>
              <a:spLocks noChangeArrowheads="1"/>
            </p:cNvSpPr>
            <p:nvPr/>
          </p:nvSpPr>
          <p:spPr bwMode="auto">
            <a:xfrm>
              <a:off x="33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609" name="Rectangle 10"/>
            <p:cNvSpPr>
              <a:spLocks noChangeArrowheads="1"/>
            </p:cNvSpPr>
            <p:nvPr/>
          </p:nvSpPr>
          <p:spPr bwMode="auto">
            <a:xfrm>
              <a:off x="156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610" name="Rectangle 11"/>
            <p:cNvSpPr>
              <a:spLocks noChangeArrowheads="1"/>
            </p:cNvSpPr>
            <p:nvPr/>
          </p:nvSpPr>
          <p:spPr bwMode="auto">
            <a:xfrm>
              <a:off x="135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611" name="Rectangle 12"/>
            <p:cNvSpPr>
              <a:spLocks noChangeArrowheads="1"/>
            </p:cNvSpPr>
            <p:nvPr/>
          </p:nvSpPr>
          <p:spPr bwMode="auto">
            <a:xfrm>
              <a:off x="115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612" name="Rectangle 13"/>
            <p:cNvSpPr>
              <a:spLocks noChangeArrowheads="1"/>
            </p:cNvSpPr>
            <p:nvPr/>
          </p:nvSpPr>
          <p:spPr bwMode="auto">
            <a:xfrm>
              <a:off x="95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613" name="Rectangle 14"/>
            <p:cNvSpPr>
              <a:spLocks noChangeArrowheads="1"/>
            </p:cNvSpPr>
            <p:nvPr/>
          </p:nvSpPr>
          <p:spPr bwMode="auto">
            <a:xfrm>
              <a:off x="74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614" name="Rectangle 15"/>
            <p:cNvSpPr>
              <a:spLocks noChangeArrowheads="1"/>
            </p:cNvSpPr>
            <p:nvPr/>
          </p:nvSpPr>
          <p:spPr bwMode="auto">
            <a:xfrm>
              <a:off x="54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615" name="Rectangle 16"/>
            <p:cNvSpPr>
              <a:spLocks noChangeArrowheads="1"/>
            </p:cNvSpPr>
            <p:nvPr/>
          </p:nvSpPr>
          <p:spPr bwMode="auto">
            <a:xfrm>
              <a:off x="33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616" name="Rectangle 17"/>
            <p:cNvSpPr>
              <a:spLocks noChangeArrowheads="1"/>
            </p:cNvSpPr>
            <p:nvPr/>
          </p:nvSpPr>
          <p:spPr bwMode="auto">
            <a:xfrm>
              <a:off x="156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617" name="Rectangle 18"/>
            <p:cNvSpPr>
              <a:spLocks noChangeArrowheads="1"/>
            </p:cNvSpPr>
            <p:nvPr/>
          </p:nvSpPr>
          <p:spPr bwMode="auto">
            <a:xfrm>
              <a:off x="135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618" name="Rectangle 19"/>
            <p:cNvSpPr>
              <a:spLocks noChangeArrowheads="1"/>
            </p:cNvSpPr>
            <p:nvPr/>
          </p:nvSpPr>
          <p:spPr bwMode="auto">
            <a:xfrm>
              <a:off x="115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619" name="Rectangle 20"/>
            <p:cNvSpPr>
              <a:spLocks noChangeArrowheads="1"/>
            </p:cNvSpPr>
            <p:nvPr/>
          </p:nvSpPr>
          <p:spPr bwMode="auto">
            <a:xfrm>
              <a:off x="95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620" name="Rectangle 21"/>
            <p:cNvSpPr>
              <a:spLocks noChangeArrowheads="1"/>
            </p:cNvSpPr>
            <p:nvPr/>
          </p:nvSpPr>
          <p:spPr bwMode="auto">
            <a:xfrm>
              <a:off x="74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621" name="Rectangle 22"/>
            <p:cNvSpPr>
              <a:spLocks noChangeArrowheads="1"/>
            </p:cNvSpPr>
            <p:nvPr/>
          </p:nvSpPr>
          <p:spPr bwMode="auto">
            <a:xfrm>
              <a:off x="54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622" name="Rectangle 23"/>
            <p:cNvSpPr>
              <a:spLocks noChangeArrowheads="1"/>
            </p:cNvSpPr>
            <p:nvPr/>
          </p:nvSpPr>
          <p:spPr bwMode="auto">
            <a:xfrm>
              <a:off x="33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623" name="Rectangle 24"/>
            <p:cNvSpPr>
              <a:spLocks noChangeArrowheads="1"/>
            </p:cNvSpPr>
            <p:nvPr/>
          </p:nvSpPr>
          <p:spPr bwMode="auto">
            <a:xfrm>
              <a:off x="156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624" name="Rectangle 25"/>
            <p:cNvSpPr>
              <a:spLocks noChangeArrowheads="1"/>
            </p:cNvSpPr>
            <p:nvPr/>
          </p:nvSpPr>
          <p:spPr bwMode="auto">
            <a:xfrm>
              <a:off x="135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625" name="Rectangle 26"/>
            <p:cNvSpPr>
              <a:spLocks noChangeArrowheads="1"/>
            </p:cNvSpPr>
            <p:nvPr/>
          </p:nvSpPr>
          <p:spPr bwMode="auto">
            <a:xfrm>
              <a:off x="115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626" name="Rectangle 27"/>
            <p:cNvSpPr>
              <a:spLocks noChangeArrowheads="1"/>
            </p:cNvSpPr>
            <p:nvPr/>
          </p:nvSpPr>
          <p:spPr bwMode="auto">
            <a:xfrm>
              <a:off x="95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627" name="Rectangle 28"/>
            <p:cNvSpPr>
              <a:spLocks noChangeArrowheads="1"/>
            </p:cNvSpPr>
            <p:nvPr/>
          </p:nvSpPr>
          <p:spPr bwMode="auto">
            <a:xfrm>
              <a:off x="74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628" name="Rectangle 29"/>
            <p:cNvSpPr>
              <a:spLocks noChangeArrowheads="1"/>
            </p:cNvSpPr>
            <p:nvPr/>
          </p:nvSpPr>
          <p:spPr bwMode="auto">
            <a:xfrm>
              <a:off x="54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629" name="Rectangle 30"/>
            <p:cNvSpPr>
              <a:spLocks noChangeArrowheads="1"/>
            </p:cNvSpPr>
            <p:nvPr/>
          </p:nvSpPr>
          <p:spPr bwMode="auto">
            <a:xfrm>
              <a:off x="33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630" name="Rectangle 31"/>
            <p:cNvSpPr>
              <a:spLocks noChangeArrowheads="1"/>
            </p:cNvSpPr>
            <p:nvPr/>
          </p:nvSpPr>
          <p:spPr bwMode="auto">
            <a:xfrm>
              <a:off x="156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631" name="Rectangle 32"/>
            <p:cNvSpPr>
              <a:spLocks noChangeArrowheads="1"/>
            </p:cNvSpPr>
            <p:nvPr/>
          </p:nvSpPr>
          <p:spPr bwMode="auto">
            <a:xfrm>
              <a:off x="135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632" name="Rectangle 33"/>
            <p:cNvSpPr>
              <a:spLocks noChangeArrowheads="1"/>
            </p:cNvSpPr>
            <p:nvPr/>
          </p:nvSpPr>
          <p:spPr bwMode="auto">
            <a:xfrm>
              <a:off x="115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633" name="Rectangle 34"/>
            <p:cNvSpPr>
              <a:spLocks noChangeArrowheads="1"/>
            </p:cNvSpPr>
            <p:nvPr/>
          </p:nvSpPr>
          <p:spPr bwMode="auto">
            <a:xfrm>
              <a:off x="95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634" name="Rectangle 35"/>
            <p:cNvSpPr>
              <a:spLocks noChangeArrowheads="1"/>
            </p:cNvSpPr>
            <p:nvPr/>
          </p:nvSpPr>
          <p:spPr bwMode="auto">
            <a:xfrm>
              <a:off x="74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635" name="Rectangle 36"/>
            <p:cNvSpPr>
              <a:spLocks noChangeArrowheads="1"/>
            </p:cNvSpPr>
            <p:nvPr/>
          </p:nvSpPr>
          <p:spPr bwMode="auto">
            <a:xfrm>
              <a:off x="54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636" name="Rectangle 37"/>
            <p:cNvSpPr>
              <a:spLocks noChangeArrowheads="1"/>
            </p:cNvSpPr>
            <p:nvPr/>
          </p:nvSpPr>
          <p:spPr bwMode="auto">
            <a:xfrm>
              <a:off x="33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637" name="Rectangle 38"/>
            <p:cNvSpPr>
              <a:spLocks noChangeArrowheads="1"/>
            </p:cNvSpPr>
            <p:nvPr/>
          </p:nvSpPr>
          <p:spPr bwMode="auto">
            <a:xfrm>
              <a:off x="156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638" name="Rectangle 39"/>
            <p:cNvSpPr>
              <a:spLocks noChangeArrowheads="1"/>
            </p:cNvSpPr>
            <p:nvPr/>
          </p:nvSpPr>
          <p:spPr bwMode="auto">
            <a:xfrm>
              <a:off x="135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639" name="Rectangle 40"/>
            <p:cNvSpPr>
              <a:spLocks noChangeArrowheads="1"/>
            </p:cNvSpPr>
            <p:nvPr/>
          </p:nvSpPr>
          <p:spPr bwMode="auto">
            <a:xfrm>
              <a:off x="115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640" name="Rectangle 41"/>
            <p:cNvSpPr>
              <a:spLocks noChangeArrowheads="1"/>
            </p:cNvSpPr>
            <p:nvPr/>
          </p:nvSpPr>
          <p:spPr bwMode="auto">
            <a:xfrm>
              <a:off x="95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641" name="Rectangle 42"/>
            <p:cNvSpPr>
              <a:spLocks noChangeArrowheads="1"/>
            </p:cNvSpPr>
            <p:nvPr/>
          </p:nvSpPr>
          <p:spPr bwMode="auto">
            <a:xfrm>
              <a:off x="74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642" name="Rectangle 43"/>
            <p:cNvSpPr>
              <a:spLocks noChangeArrowheads="1"/>
            </p:cNvSpPr>
            <p:nvPr/>
          </p:nvSpPr>
          <p:spPr bwMode="auto">
            <a:xfrm>
              <a:off x="54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643" name="Rectangle 44"/>
            <p:cNvSpPr>
              <a:spLocks noChangeArrowheads="1"/>
            </p:cNvSpPr>
            <p:nvPr/>
          </p:nvSpPr>
          <p:spPr bwMode="auto">
            <a:xfrm>
              <a:off x="33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644" name="Rectangle 45"/>
            <p:cNvSpPr>
              <a:spLocks noChangeArrowheads="1"/>
            </p:cNvSpPr>
            <p:nvPr/>
          </p:nvSpPr>
          <p:spPr bwMode="auto">
            <a:xfrm>
              <a:off x="338"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2012</a:t>
              </a:r>
              <a:endParaRPr lang="en-US" altLang="en-US" sz="900"/>
            </a:p>
          </p:txBody>
        </p:sp>
        <p:sp>
          <p:nvSpPr>
            <p:cNvPr id="3645" name="Line 46"/>
            <p:cNvSpPr>
              <a:spLocks noChangeShapeType="1"/>
            </p:cNvSpPr>
            <p:nvPr/>
          </p:nvSpPr>
          <p:spPr bwMode="auto">
            <a:xfrm>
              <a:off x="342"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5" name="Group 47"/>
          <p:cNvGrpSpPr>
            <a:grpSpLocks/>
          </p:cNvGrpSpPr>
          <p:nvPr/>
        </p:nvGrpSpPr>
        <p:grpSpPr bwMode="auto">
          <a:xfrm>
            <a:off x="3438525" y="5283200"/>
            <a:ext cx="2266950" cy="1211263"/>
            <a:chOff x="2166" y="3328"/>
            <a:chExt cx="1428" cy="763"/>
          </a:xfrm>
        </p:grpSpPr>
        <p:sp>
          <p:nvSpPr>
            <p:cNvPr id="3558" name="Rectangle 48"/>
            <p:cNvSpPr>
              <a:spLocks noChangeArrowheads="1"/>
            </p:cNvSpPr>
            <p:nvPr/>
          </p:nvSpPr>
          <p:spPr bwMode="auto">
            <a:xfrm>
              <a:off x="339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559" name="Rectangle 49"/>
            <p:cNvSpPr>
              <a:spLocks noChangeArrowheads="1"/>
            </p:cNvSpPr>
            <p:nvPr/>
          </p:nvSpPr>
          <p:spPr bwMode="auto">
            <a:xfrm>
              <a:off x="318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560" name="Rectangle 50"/>
            <p:cNvSpPr>
              <a:spLocks noChangeArrowheads="1"/>
            </p:cNvSpPr>
            <p:nvPr/>
          </p:nvSpPr>
          <p:spPr bwMode="auto">
            <a:xfrm>
              <a:off x="298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561" name="Rectangle 51"/>
            <p:cNvSpPr>
              <a:spLocks noChangeArrowheads="1"/>
            </p:cNvSpPr>
            <p:nvPr/>
          </p:nvSpPr>
          <p:spPr bwMode="auto">
            <a:xfrm>
              <a:off x="277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562" name="Rectangle 52"/>
            <p:cNvSpPr>
              <a:spLocks noChangeArrowheads="1"/>
            </p:cNvSpPr>
            <p:nvPr/>
          </p:nvSpPr>
          <p:spPr bwMode="auto">
            <a:xfrm>
              <a:off x="257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563" name="Rectangle 53"/>
            <p:cNvSpPr>
              <a:spLocks noChangeArrowheads="1"/>
            </p:cNvSpPr>
            <p:nvPr/>
          </p:nvSpPr>
          <p:spPr bwMode="auto">
            <a:xfrm>
              <a:off x="237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564" name="Rectangle 54"/>
            <p:cNvSpPr>
              <a:spLocks noChangeArrowheads="1"/>
            </p:cNvSpPr>
            <p:nvPr/>
          </p:nvSpPr>
          <p:spPr bwMode="auto">
            <a:xfrm>
              <a:off x="216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565" name="Rectangle 55"/>
            <p:cNvSpPr>
              <a:spLocks noChangeArrowheads="1"/>
            </p:cNvSpPr>
            <p:nvPr/>
          </p:nvSpPr>
          <p:spPr bwMode="auto">
            <a:xfrm>
              <a:off x="339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66" name="Rectangle 56"/>
            <p:cNvSpPr>
              <a:spLocks noChangeArrowheads="1"/>
            </p:cNvSpPr>
            <p:nvPr/>
          </p:nvSpPr>
          <p:spPr bwMode="auto">
            <a:xfrm>
              <a:off x="318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67" name="Rectangle 57"/>
            <p:cNvSpPr>
              <a:spLocks noChangeArrowheads="1"/>
            </p:cNvSpPr>
            <p:nvPr/>
          </p:nvSpPr>
          <p:spPr bwMode="auto">
            <a:xfrm>
              <a:off x="298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68" name="Rectangle 58"/>
            <p:cNvSpPr>
              <a:spLocks noChangeArrowheads="1"/>
            </p:cNvSpPr>
            <p:nvPr/>
          </p:nvSpPr>
          <p:spPr bwMode="auto">
            <a:xfrm>
              <a:off x="277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69" name="Rectangle 59"/>
            <p:cNvSpPr>
              <a:spLocks noChangeArrowheads="1"/>
            </p:cNvSpPr>
            <p:nvPr/>
          </p:nvSpPr>
          <p:spPr bwMode="auto">
            <a:xfrm>
              <a:off x="257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70" name="Rectangle 60"/>
            <p:cNvSpPr>
              <a:spLocks noChangeArrowheads="1"/>
            </p:cNvSpPr>
            <p:nvPr/>
          </p:nvSpPr>
          <p:spPr bwMode="auto">
            <a:xfrm>
              <a:off x="237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71" name="Rectangle 61"/>
            <p:cNvSpPr>
              <a:spLocks noChangeArrowheads="1"/>
            </p:cNvSpPr>
            <p:nvPr/>
          </p:nvSpPr>
          <p:spPr bwMode="auto">
            <a:xfrm>
              <a:off x="216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72" name="Rectangle 62"/>
            <p:cNvSpPr>
              <a:spLocks noChangeArrowheads="1"/>
            </p:cNvSpPr>
            <p:nvPr/>
          </p:nvSpPr>
          <p:spPr bwMode="auto">
            <a:xfrm>
              <a:off x="339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73" name="Rectangle 63"/>
            <p:cNvSpPr>
              <a:spLocks noChangeArrowheads="1"/>
            </p:cNvSpPr>
            <p:nvPr/>
          </p:nvSpPr>
          <p:spPr bwMode="auto">
            <a:xfrm>
              <a:off x="318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74" name="Rectangle 64"/>
            <p:cNvSpPr>
              <a:spLocks noChangeArrowheads="1"/>
            </p:cNvSpPr>
            <p:nvPr/>
          </p:nvSpPr>
          <p:spPr bwMode="auto">
            <a:xfrm>
              <a:off x="298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75" name="Rectangle 65"/>
            <p:cNvSpPr>
              <a:spLocks noChangeArrowheads="1"/>
            </p:cNvSpPr>
            <p:nvPr/>
          </p:nvSpPr>
          <p:spPr bwMode="auto">
            <a:xfrm>
              <a:off x="277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76" name="Rectangle 66"/>
            <p:cNvSpPr>
              <a:spLocks noChangeArrowheads="1"/>
            </p:cNvSpPr>
            <p:nvPr/>
          </p:nvSpPr>
          <p:spPr bwMode="auto">
            <a:xfrm>
              <a:off x="257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77" name="Rectangle 67"/>
            <p:cNvSpPr>
              <a:spLocks noChangeArrowheads="1"/>
            </p:cNvSpPr>
            <p:nvPr/>
          </p:nvSpPr>
          <p:spPr bwMode="auto">
            <a:xfrm>
              <a:off x="237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78" name="Rectangle 68"/>
            <p:cNvSpPr>
              <a:spLocks noChangeArrowheads="1"/>
            </p:cNvSpPr>
            <p:nvPr/>
          </p:nvSpPr>
          <p:spPr bwMode="auto">
            <a:xfrm>
              <a:off x="216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79" name="Rectangle 69"/>
            <p:cNvSpPr>
              <a:spLocks noChangeArrowheads="1"/>
            </p:cNvSpPr>
            <p:nvPr/>
          </p:nvSpPr>
          <p:spPr bwMode="auto">
            <a:xfrm>
              <a:off x="339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80" name="Rectangle 70"/>
            <p:cNvSpPr>
              <a:spLocks noChangeArrowheads="1"/>
            </p:cNvSpPr>
            <p:nvPr/>
          </p:nvSpPr>
          <p:spPr bwMode="auto">
            <a:xfrm>
              <a:off x="318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81" name="Rectangle 71"/>
            <p:cNvSpPr>
              <a:spLocks noChangeArrowheads="1"/>
            </p:cNvSpPr>
            <p:nvPr/>
          </p:nvSpPr>
          <p:spPr bwMode="auto">
            <a:xfrm>
              <a:off x="298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82" name="Rectangle 72"/>
            <p:cNvSpPr>
              <a:spLocks noChangeArrowheads="1"/>
            </p:cNvSpPr>
            <p:nvPr/>
          </p:nvSpPr>
          <p:spPr bwMode="auto">
            <a:xfrm>
              <a:off x="277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83" name="Rectangle 73"/>
            <p:cNvSpPr>
              <a:spLocks noChangeArrowheads="1"/>
            </p:cNvSpPr>
            <p:nvPr/>
          </p:nvSpPr>
          <p:spPr bwMode="auto">
            <a:xfrm>
              <a:off x="257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84" name="Rectangle 74"/>
            <p:cNvSpPr>
              <a:spLocks noChangeArrowheads="1"/>
            </p:cNvSpPr>
            <p:nvPr/>
          </p:nvSpPr>
          <p:spPr bwMode="auto">
            <a:xfrm>
              <a:off x="237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85" name="Rectangle 75"/>
            <p:cNvSpPr>
              <a:spLocks noChangeArrowheads="1"/>
            </p:cNvSpPr>
            <p:nvPr/>
          </p:nvSpPr>
          <p:spPr bwMode="auto">
            <a:xfrm>
              <a:off x="216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86" name="Rectangle 76"/>
            <p:cNvSpPr>
              <a:spLocks noChangeArrowheads="1"/>
            </p:cNvSpPr>
            <p:nvPr/>
          </p:nvSpPr>
          <p:spPr bwMode="auto">
            <a:xfrm>
              <a:off x="339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87" name="Rectangle 77"/>
            <p:cNvSpPr>
              <a:spLocks noChangeArrowheads="1"/>
            </p:cNvSpPr>
            <p:nvPr/>
          </p:nvSpPr>
          <p:spPr bwMode="auto">
            <a:xfrm>
              <a:off x="318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88" name="Rectangle 78"/>
            <p:cNvSpPr>
              <a:spLocks noChangeArrowheads="1"/>
            </p:cNvSpPr>
            <p:nvPr/>
          </p:nvSpPr>
          <p:spPr bwMode="auto">
            <a:xfrm>
              <a:off x="298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89" name="Rectangle 79"/>
            <p:cNvSpPr>
              <a:spLocks noChangeArrowheads="1"/>
            </p:cNvSpPr>
            <p:nvPr/>
          </p:nvSpPr>
          <p:spPr bwMode="auto">
            <a:xfrm>
              <a:off x="277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90" name="Rectangle 80"/>
            <p:cNvSpPr>
              <a:spLocks noChangeArrowheads="1"/>
            </p:cNvSpPr>
            <p:nvPr/>
          </p:nvSpPr>
          <p:spPr bwMode="auto">
            <a:xfrm>
              <a:off x="257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591" name="Rectangle 81"/>
            <p:cNvSpPr>
              <a:spLocks noChangeArrowheads="1"/>
            </p:cNvSpPr>
            <p:nvPr/>
          </p:nvSpPr>
          <p:spPr bwMode="auto">
            <a:xfrm>
              <a:off x="237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592" name="Rectangle 82"/>
            <p:cNvSpPr>
              <a:spLocks noChangeArrowheads="1"/>
            </p:cNvSpPr>
            <p:nvPr/>
          </p:nvSpPr>
          <p:spPr bwMode="auto">
            <a:xfrm>
              <a:off x="216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593" name="Rectangle 83"/>
            <p:cNvSpPr>
              <a:spLocks noChangeArrowheads="1"/>
            </p:cNvSpPr>
            <p:nvPr/>
          </p:nvSpPr>
          <p:spPr bwMode="auto">
            <a:xfrm>
              <a:off x="339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94" name="Rectangle 84"/>
            <p:cNvSpPr>
              <a:spLocks noChangeArrowheads="1"/>
            </p:cNvSpPr>
            <p:nvPr/>
          </p:nvSpPr>
          <p:spPr bwMode="auto">
            <a:xfrm>
              <a:off x="318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95" name="Rectangle 85"/>
            <p:cNvSpPr>
              <a:spLocks noChangeArrowheads="1"/>
            </p:cNvSpPr>
            <p:nvPr/>
          </p:nvSpPr>
          <p:spPr bwMode="auto">
            <a:xfrm>
              <a:off x="298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96" name="Rectangle 86"/>
            <p:cNvSpPr>
              <a:spLocks noChangeArrowheads="1"/>
            </p:cNvSpPr>
            <p:nvPr/>
          </p:nvSpPr>
          <p:spPr bwMode="auto">
            <a:xfrm>
              <a:off x="277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97" name="Rectangle 87"/>
            <p:cNvSpPr>
              <a:spLocks noChangeArrowheads="1"/>
            </p:cNvSpPr>
            <p:nvPr/>
          </p:nvSpPr>
          <p:spPr bwMode="auto">
            <a:xfrm>
              <a:off x="257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98" name="Rectangle 88"/>
            <p:cNvSpPr>
              <a:spLocks noChangeArrowheads="1"/>
            </p:cNvSpPr>
            <p:nvPr/>
          </p:nvSpPr>
          <p:spPr bwMode="auto">
            <a:xfrm>
              <a:off x="237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99" name="Rectangle 89"/>
            <p:cNvSpPr>
              <a:spLocks noChangeArrowheads="1"/>
            </p:cNvSpPr>
            <p:nvPr/>
          </p:nvSpPr>
          <p:spPr bwMode="auto">
            <a:xfrm>
              <a:off x="216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600" name="Rectangle 90"/>
            <p:cNvSpPr>
              <a:spLocks noChangeArrowheads="1"/>
            </p:cNvSpPr>
            <p:nvPr/>
          </p:nvSpPr>
          <p:spPr bwMode="auto">
            <a:xfrm>
              <a:off x="2166"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2012</a:t>
              </a:r>
              <a:endParaRPr lang="en-US" altLang="en-US" sz="900"/>
            </a:p>
          </p:txBody>
        </p:sp>
        <p:sp>
          <p:nvSpPr>
            <p:cNvPr id="3601" name="Line 91"/>
            <p:cNvSpPr>
              <a:spLocks noChangeShapeType="1"/>
            </p:cNvSpPr>
            <p:nvPr/>
          </p:nvSpPr>
          <p:spPr bwMode="auto">
            <a:xfrm>
              <a:off x="2166"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6" name="Group 92"/>
          <p:cNvGrpSpPr>
            <a:grpSpLocks/>
          </p:cNvGrpSpPr>
          <p:nvPr/>
        </p:nvGrpSpPr>
        <p:grpSpPr bwMode="auto">
          <a:xfrm>
            <a:off x="6340475" y="5283200"/>
            <a:ext cx="2266950" cy="1384300"/>
            <a:chOff x="3994" y="3328"/>
            <a:chExt cx="1428" cy="872"/>
          </a:xfrm>
        </p:grpSpPr>
        <p:sp>
          <p:nvSpPr>
            <p:cNvPr id="3507" name="Rectangle 93"/>
            <p:cNvSpPr>
              <a:spLocks noChangeArrowheads="1"/>
            </p:cNvSpPr>
            <p:nvPr/>
          </p:nvSpPr>
          <p:spPr bwMode="auto">
            <a:xfrm>
              <a:off x="521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3508" name="Rectangle 94"/>
            <p:cNvSpPr>
              <a:spLocks noChangeArrowheads="1"/>
            </p:cNvSpPr>
            <p:nvPr/>
          </p:nvSpPr>
          <p:spPr bwMode="auto">
            <a:xfrm>
              <a:off x="501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509" name="Rectangle 95"/>
            <p:cNvSpPr>
              <a:spLocks noChangeArrowheads="1"/>
            </p:cNvSpPr>
            <p:nvPr/>
          </p:nvSpPr>
          <p:spPr bwMode="auto">
            <a:xfrm>
              <a:off x="4810"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510" name="Rectangle 96"/>
            <p:cNvSpPr>
              <a:spLocks noChangeArrowheads="1"/>
            </p:cNvSpPr>
            <p:nvPr/>
          </p:nvSpPr>
          <p:spPr bwMode="auto">
            <a:xfrm>
              <a:off x="4606"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511" name="Rectangle 97"/>
            <p:cNvSpPr>
              <a:spLocks noChangeArrowheads="1"/>
            </p:cNvSpPr>
            <p:nvPr/>
          </p:nvSpPr>
          <p:spPr bwMode="auto">
            <a:xfrm>
              <a:off x="4402"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512" name="Rectangle 98"/>
            <p:cNvSpPr>
              <a:spLocks noChangeArrowheads="1"/>
            </p:cNvSpPr>
            <p:nvPr/>
          </p:nvSpPr>
          <p:spPr bwMode="auto">
            <a:xfrm>
              <a:off x="419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513" name="Rectangle 99"/>
            <p:cNvSpPr>
              <a:spLocks noChangeArrowheads="1"/>
            </p:cNvSpPr>
            <p:nvPr/>
          </p:nvSpPr>
          <p:spPr bwMode="auto">
            <a:xfrm>
              <a:off x="399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514" name="Rectangle 100"/>
            <p:cNvSpPr>
              <a:spLocks noChangeArrowheads="1"/>
            </p:cNvSpPr>
            <p:nvPr/>
          </p:nvSpPr>
          <p:spPr bwMode="auto">
            <a:xfrm>
              <a:off x="521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515" name="Rectangle 101"/>
            <p:cNvSpPr>
              <a:spLocks noChangeArrowheads="1"/>
            </p:cNvSpPr>
            <p:nvPr/>
          </p:nvSpPr>
          <p:spPr bwMode="auto">
            <a:xfrm>
              <a:off x="501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516" name="Rectangle 102"/>
            <p:cNvSpPr>
              <a:spLocks noChangeArrowheads="1"/>
            </p:cNvSpPr>
            <p:nvPr/>
          </p:nvSpPr>
          <p:spPr bwMode="auto">
            <a:xfrm>
              <a:off x="481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517" name="Rectangle 103"/>
            <p:cNvSpPr>
              <a:spLocks noChangeArrowheads="1"/>
            </p:cNvSpPr>
            <p:nvPr/>
          </p:nvSpPr>
          <p:spPr bwMode="auto">
            <a:xfrm>
              <a:off x="460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518" name="Rectangle 104"/>
            <p:cNvSpPr>
              <a:spLocks noChangeArrowheads="1"/>
            </p:cNvSpPr>
            <p:nvPr/>
          </p:nvSpPr>
          <p:spPr bwMode="auto">
            <a:xfrm>
              <a:off x="440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519" name="Rectangle 105"/>
            <p:cNvSpPr>
              <a:spLocks noChangeArrowheads="1"/>
            </p:cNvSpPr>
            <p:nvPr/>
          </p:nvSpPr>
          <p:spPr bwMode="auto">
            <a:xfrm>
              <a:off x="419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520" name="Rectangle 106"/>
            <p:cNvSpPr>
              <a:spLocks noChangeArrowheads="1"/>
            </p:cNvSpPr>
            <p:nvPr/>
          </p:nvSpPr>
          <p:spPr bwMode="auto">
            <a:xfrm>
              <a:off x="399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521" name="Rectangle 107"/>
            <p:cNvSpPr>
              <a:spLocks noChangeArrowheads="1"/>
            </p:cNvSpPr>
            <p:nvPr/>
          </p:nvSpPr>
          <p:spPr bwMode="auto">
            <a:xfrm>
              <a:off x="521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522" name="Rectangle 108"/>
            <p:cNvSpPr>
              <a:spLocks noChangeArrowheads="1"/>
            </p:cNvSpPr>
            <p:nvPr/>
          </p:nvSpPr>
          <p:spPr bwMode="auto">
            <a:xfrm>
              <a:off x="501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523" name="Rectangle 109"/>
            <p:cNvSpPr>
              <a:spLocks noChangeArrowheads="1"/>
            </p:cNvSpPr>
            <p:nvPr/>
          </p:nvSpPr>
          <p:spPr bwMode="auto">
            <a:xfrm>
              <a:off x="481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524" name="Rectangle 110"/>
            <p:cNvSpPr>
              <a:spLocks noChangeArrowheads="1"/>
            </p:cNvSpPr>
            <p:nvPr/>
          </p:nvSpPr>
          <p:spPr bwMode="auto">
            <a:xfrm>
              <a:off x="460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525" name="Rectangle 111"/>
            <p:cNvSpPr>
              <a:spLocks noChangeArrowheads="1"/>
            </p:cNvSpPr>
            <p:nvPr/>
          </p:nvSpPr>
          <p:spPr bwMode="auto">
            <a:xfrm>
              <a:off x="440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526" name="Rectangle 112"/>
            <p:cNvSpPr>
              <a:spLocks noChangeArrowheads="1"/>
            </p:cNvSpPr>
            <p:nvPr/>
          </p:nvSpPr>
          <p:spPr bwMode="auto">
            <a:xfrm>
              <a:off x="419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527" name="Rectangle 113"/>
            <p:cNvSpPr>
              <a:spLocks noChangeArrowheads="1"/>
            </p:cNvSpPr>
            <p:nvPr/>
          </p:nvSpPr>
          <p:spPr bwMode="auto">
            <a:xfrm>
              <a:off x="399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528" name="Rectangle 114"/>
            <p:cNvSpPr>
              <a:spLocks noChangeArrowheads="1"/>
            </p:cNvSpPr>
            <p:nvPr/>
          </p:nvSpPr>
          <p:spPr bwMode="auto">
            <a:xfrm>
              <a:off x="521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529" name="Rectangle 115"/>
            <p:cNvSpPr>
              <a:spLocks noChangeArrowheads="1"/>
            </p:cNvSpPr>
            <p:nvPr/>
          </p:nvSpPr>
          <p:spPr bwMode="auto">
            <a:xfrm>
              <a:off x="501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530" name="Rectangle 116"/>
            <p:cNvSpPr>
              <a:spLocks noChangeArrowheads="1"/>
            </p:cNvSpPr>
            <p:nvPr/>
          </p:nvSpPr>
          <p:spPr bwMode="auto">
            <a:xfrm>
              <a:off x="481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531" name="Rectangle 117"/>
            <p:cNvSpPr>
              <a:spLocks noChangeArrowheads="1"/>
            </p:cNvSpPr>
            <p:nvPr/>
          </p:nvSpPr>
          <p:spPr bwMode="auto">
            <a:xfrm>
              <a:off x="460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532" name="Rectangle 118"/>
            <p:cNvSpPr>
              <a:spLocks noChangeArrowheads="1"/>
            </p:cNvSpPr>
            <p:nvPr/>
          </p:nvSpPr>
          <p:spPr bwMode="auto">
            <a:xfrm>
              <a:off x="440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533" name="Rectangle 119"/>
            <p:cNvSpPr>
              <a:spLocks noChangeArrowheads="1"/>
            </p:cNvSpPr>
            <p:nvPr/>
          </p:nvSpPr>
          <p:spPr bwMode="auto">
            <a:xfrm>
              <a:off x="419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534" name="Rectangle 120"/>
            <p:cNvSpPr>
              <a:spLocks noChangeArrowheads="1"/>
            </p:cNvSpPr>
            <p:nvPr/>
          </p:nvSpPr>
          <p:spPr bwMode="auto">
            <a:xfrm>
              <a:off x="399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535" name="Rectangle 121"/>
            <p:cNvSpPr>
              <a:spLocks noChangeArrowheads="1"/>
            </p:cNvSpPr>
            <p:nvPr/>
          </p:nvSpPr>
          <p:spPr bwMode="auto">
            <a:xfrm>
              <a:off x="521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536" name="Rectangle 122"/>
            <p:cNvSpPr>
              <a:spLocks noChangeArrowheads="1"/>
            </p:cNvSpPr>
            <p:nvPr/>
          </p:nvSpPr>
          <p:spPr bwMode="auto">
            <a:xfrm>
              <a:off x="501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537" name="Rectangle 123"/>
            <p:cNvSpPr>
              <a:spLocks noChangeArrowheads="1"/>
            </p:cNvSpPr>
            <p:nvPr/>
          </p:nvSpPr>
          <p:spPr bwMode="auto">
            <a:xfrm>
              <a:off x="481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538" name="Rectangle 124"/>
            <p:cNvSpPr>
              <a:spLocks noChangeArrowheads="1"/>
            </p:cNvSpPr>
            <p:nvPr/>
          </p:nvSpPr>
          <p:spPr bwMode="auto">
            <a:xfrm>
              <a:off x="460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539" name="Rectangle 125"/>
            <p:cNvSpPr>
              <a:spLocks noChangeArrowheads="1"/>
            </p:cNvSpPr>
            <p:nvPr/>
          </p:nvSpPr>
          <p:spPr bwMode="auto">
            <a:xfrm>
              <a:off x="440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540" name="Rectangle 126"/>
            <p:cNvSpPr>
              <a:spLocks noChangeArrowheads="1"/>
            </p:cNvSpPr>
            <p:nvPr/>
          </p:nvSpPr>
          <p:spPr bwMode="auto">
            <a:xfrm>
              <a:off x="419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541" name="Rectangle 127"/>
            <p:cNvSpPr>
              <a:spLocks noChangeArrowheads="1"/>
            </p:cNvSpPr>
            <p:nvPr/>
          </p:nvSpPr>
          <p:spPr bwMode="auto">
            <a:xfrm>
              <a:off x="399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542" name="Rectangle 128"/>
            <p:cNvSpPr>
              <a:spLocks noChangeArrowheads="1"/>
            </p:cNvSpPr>
            <p:nvPr/>
          </p:nvSpPr>
          <p:spPr bwMode="auto">
            <a:xfrm>
              <a:off x="521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543" name="Rectangle 129"/>
            <p:cNvSpPr>
              <a:spLocks noChangeArrowheads="1"/>
            </p:cNvSpPr>
            <p:nvPr/>
          </p:nvSpPr>
          <p:spPr bwMode="auto">
            <a:xfrm>
              <a:off x="501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544" name="Rectangle 130"/>
            <p:cNvSpPr>
              <a:spLocks noChangeArrowheads="1"/>
            </p:cNvSpPr>
            <p:nvPr/>
          </p:nvSpPr>
          <p:spPr bwMode="auto">
            <a:xfrm>
              <a:off x="481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545" name="Rectangle 131"/>
            <p:cNvSpPr>
              <a:spLocks noChangeArrowheads="1"/>
            </p:cNvSpPr>
            <p:nvPr/>
          </p:nvSpPr>
          <p:spPr bwMode="auto">
            <a:xfrm>
              <a:off x="460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546" name="Rectangle 132"/>
            <p:cNvSpPr>
              <a:spLocks noChangeArrowheads="1"/>
            </p:cNvSpPr>
            <p:nvPr/>
          </p:nvSpPr>
          <p:spPr bwMode="auto">
            <a:xfrm>
              <a:off x="440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547" name="Rectangle 133"/>
            <p:cNvSpPr>
              <a:spLocks noChangeArrowheads="1"/>
            </p:cNvSpPr>
            <p:nvPr/>
          </p:nvSpPr>
          <p:spPr bwMode="auto">
            <a:xfrm>
              <a:off x="419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548" name="Rectangle 134"/>
            <p:cNvSpPr>
              <a:spLocks noChangeArrowheads="1"/>
            </p:cNvSpPr>
            <p:nvPr/>
          </p:nvSpPr>
          <p:spPr bwMode="auto">
            <a:xfrm>
              <a:off x="399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549" name="Rectangle 135"/>
            <p:cNvSpPr>
              <a:spLocks noChangeArrowheads="1"/>
            </p:cNvSpPr>
            <p:nvPr/>
          </p:nvSpPr>
          <p:spPr bwMode="auto">
            <a:xfrm>
              <a:off x="521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50" name="Rectangle 136"/>
            <p:cNvSpPr>
              <a:spLocks noChangeArrowheads="1"/>
            </p:cNvSpPr>
            <p:nvPr/>
          </p:nvSpPr>
          <p:spPr bwMode="auto">
            <a:xfrm>
              <a:off x="501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51" name="Rectangle 137"/>
            <p:cNvSpPr>
              <a:spLocks noChangeArrowheads="1"/>
            </p:cNvSpPr>
            <p:nvPr/>
          </p:nvSpPr>
          <p:spPr bwMode="auto">
            <a:xfrm>
              <a:off x="481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52" name="Rectangle 138"/>
            <p:cNvSpPr>
              <a:spLocks noChangeArrowheads="1"/>
            </p:cNvSpPr>
            <p:nvPr/>
          </p:nvSpPr>
          <p:spPr bwMode="auto">
            <a:xfrm>
              <a:off x="460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53" name="Rectangle 139"/>
            <p:cNvSpPr>
              <a:spLocks noChangeArrowheads="1"/>
            </p:cNvSpPr>
            <p:nvPr/>
          </p:nvSpPr>
          <p:spPr bwMode="auto">
            <a:xfrm>
              <a:off x="440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54" name="Rectangle 140"/>
            <p:cNvSpPr>
              <a:spLocks noChangeArrowheads="1"/>
            </p:cNvSpPr>
            <p:nvPr/>
          </p:nvSpPr>
          <p:spPr bwMode="auto">
            <a:xfrm>
              <a:off x="419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55" name="Rectangle 141"/>
            <p:cNvSpPr>
              <a:spLocks noChangeArrowheads="1"/>
            </p:cNvSpPr>
            <p:nvPr/>
          </p:nvSpPr>
          <p:spPr bwMode="auto">
            <a:xfrm>
              <a:off x="399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556" name="Rectangle 142"/>
            <p:cNvSpPr>
              <a:spLocks noChangeArrowheads="1"/>
            </p:cNvSpPr>
            <p:nvPr/>
          </p:nvSpPr>
          <p:spPr bwMode="auto">
            <a:xfrm>
              <a:off x="3994"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2012</a:t>
              </a:r>
              <a:endParaRPr lang="en-US" altLang="en-US" sz="900"/>
            </a:p>
          </p:txBody>
        </p:sp>
        <p:sp>
          <p:nvSpPr>
            <p:cNvPr id="3557" name="Line 143"/>
            <p:cNvSpPr>
              <a:spLocks noChangeShapeType="1"/>
            </p:cNvSpPr>
            <p:nvPr/>
          </p:nvSpPr>
          <p:spPr bwMode="auto">
            <a:xfrm>
              <a:off x="3994"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7" name="Group 144"/>
          <p:cNvGrpSpPr>
            <a:grpSpLocks/>
          </p:cNvGrpSpPr>
          <p:nvPr/>
        </p:nvGrpSpPr>
        <p:grpSpPr bwMode="auto">
          <a:xfrm>
            <a:off x="536575" y="3717925"/>
            <a:ext cx="2273300" cy="1381125"/>
            <a:chOff x="338" y="2342"/>
            <a:chExt cx="1432" cy="870"/>
          </a:xfrm>
        </p:grpSpPr>
        <p:sp>
          <p:nvSpPr>
            <p:cNvPr id="3456" name="Rectangle 145"/>
            <p:cNvSpPr>
              <a:spLocks noChangeArrowheads="1"/>
            </p:cNvSpPr>
            <p:nvPr/>
          </p:nvSpPr>
          <p:spPr bwMode="auto">
            <a:xfrm>
              <a:off x="156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457" name="Rectangle 146"/>
            <p:cNvSpPr>
              <a:spLocks noChangeArrowheads="1"/>
            </p:cNvSpPr>
            <p:nvPr/>
          </p:nvSpPr>
          <p:spPr bwMode="auto">
            <a:xfrm>
              <a:off x="135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458" name="Rectangle 147"/>
            <p:cNvSpPr>
              <a:spLocks noChangeArrowheads="1"/>
            </p:cNvSpPr>
            <p:nvPr/>
          </p:nvSpPr>
          <p:spPr bwMode="auto">
            <a:xfrm>
              <a:off x="1154"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459" name="Rectangle 148"/>
            <p:cNvSpPr>
              <a:spLocks noChangeArrowheads="1"/>
            </p:cNvSpPr>
            <p:nvPr/>
          </p:nvSpPr>
          <p:spPr bwMode="auto">
            <a:xfrm>
              <a:off x="950"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460" name="Rectangle 149"/>
            <p:cNvSpPr>
              <a:spLocks noChangeArrowheads="1"/>
            </p:cNvSpPr>
            <p:nvPr/>
          </p:nvSpPr>
          <p:spPr bwMode="auto">
            <a:xfrm>
              <a:off x="746"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461" name="Rectangle 150"/>
            <p:cNvSpPr>
              <a:spLocks noChangeArrowheads="1"/>
            </p:cNvSpPr>
            <p:nvPr/>
          </p:nvSpPr>
          <p:spPr bwMode="auto">
            <a:xfrm>
              <a:off x="54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462" name="Rectangle 151"/>
            <p:cNvSpPr>
              <a:spLocks noChangeArrowheads="1"/>
            </p:cNvSpPr>
            <p:nvPr/>
          </p:nvSpPr>
          <p:spPr bwMode="auto">
            <a:xfrm>
              <a:off x="33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463" name="Rectangle 152"/>
            <p:cNvSpPr>
              <a:spLocks noChangeArrowheads="1"/>
            </p:cNvSpPr>
            <p:nvPr/>
          </p:nvSpPr>
          <p:spPr bwMode="auto">
            <a:xfrm>
              <a:off x="156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464" name="Rectangle 153"/>
            <p:cNvSpPr>
              <a:spLocks noChangeArrowheads="1"/>
            </p:cNvSpPr>
            <p:nvPr/>
          </p:nvSpPr>
          <p:spPr bwMode="auto">
            <a:xfrm>
              <a:off x="135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465" name="Rectangle 154"/>
            <p:cNvSpPr>
              <a:spLocks noChangeArrowheads="1"/>
            </p:cNvSpPr>
            <p:nvPr/>
          </p:nvSpPr>
          <p:spPr bwMode="auto">
            <a:xfrm>
              <a:off x="115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466" name="Rectangle 155"/>
            <p:cNvSpPr>
              <a:spLocks noChangeArrowheads="1"/>
            </p:cNvSpPr>
            <p:nvPr/>
          </p:nvSpPr>
          <p:spPr bwMode="auto">
            <a:xfrm>
              <a:off x="95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467" name="Rectangle 156"/>
            <p:cNvSpPr>
              <a:spLocks noChangeArrowheads="1"/>
            </p:cNvSpPr>
            <p:nvPr/>
          </p:nvSpPr>
          <p:spPr bwMode="auto">
            <a:xfrm>
              <a:off x="74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468" name="Rectangle 157"/>
            <p:cNvSpPr>
              <a:spLocks noChangeArrowheads="1"/>
            </p:cNvSpPr>
            <p:nvPr/>
          </p:nvSpPr>
          <p:spPr bwMode="auto">
            <a:xfrm>
              <a:off x="54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469" name="Rectangle 158"/>
            <p:cNvSpPr>
              <a:spLocks noChangeArrowheads="1"/>
            </p:cNvSpPr>
            <p:nvPr/>
          </p:nvSpPr>
          <p:spPr bwMode="auto">
            <a:xfrm>
              <a:off x="33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470" name="Rectangle 159"/>
            <p:cNvSpPr>
              <a:spLocks noChangeArrowheads="1"/>
            </p:cNvSpPr>
            <p:nvPr/>
          </p:nvSpPr>
          <p:spPr bwMode="auto">
            <a:xfrm>
              <a:off x="156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471" name="Rectangle 160"/>
            <p:cNvSpPr>
              <a:spLocks noChangeArrowheads="1"/>
            </p:cNvSpPr>
            <p:nvPr/>
          </p:nvSpPr>
          <p:spPr bwMode="auto">
            <a:xfrm>
              <a:off x="135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472" name="Rectangle 161"/>
            <p:cNvSpPr>
              <a:spLocks noChangeArrowheads="1"/>
            </p:cNvSpPr>
            <p:nvPr/>
          </p:nvSpPr>
          <p:spPr bwMode="auto">
            <a:xfrm>
              <a:off x="115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473" name="Rectangle 162"/>
            <p:cNvSpPr>
              <a:spLocks noChangeArrowheads="1"/>
            </p:cNvSpPr>
            <p:nvPr/>
          </p:nvSpPr>
          <p:spPr bwMode="auto">
            <a:xfrm>
              <a:off x="95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474" name="Rectangle 163"/>
            <p:cNvSpPr>
              <a:spLocks noChangeArrowheads="1"/>
            </p:cNvSpPr>
            <p:nvPr/>
          </p:nvSpPr>
          <p:spPr bwMode="auto">
            <a:xfrm>
              <a:off x="74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475" name="Rectangle 164"/>
            <p:cNvSpPr>
              <a:spLocks noChangeArrowheads="1"/>
            </p:cNvSpPr>
            <p:nvPr/>
          </p:nvSpPr>
          <p:spPr bwMode="auto">
            <a:xfrm>
              <a:off x="54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476" name="Rectangle 165"/>
            <p:cNvSpPr>
              <a:spLocks noChangeArrowheads="1"/>
            </p:cNvSpPr>
            <p:nvPr/>
          </p:nvSpPr>
          <p:spPr bwMode="auto">
            <a:xfrm>
              <a:off x="33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477" name="Rectangle 166"/>
            <p:cNvSpPr>
              <a:spLocks noChangeArrowheads="1"/>
            </p:cNvSpPr>
            <p:nvPr/>
          </p:nvSpPr>
          <p:spPr bwMode="auto">
            <a:xfrm>
              <a:off x="156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478" name="Rectangle 167"/>
            <p:cNvSpPr>
              <a:spLocks noChangeArrowheads="1"/>
            </p:cNvSpPr>
            <p:nvPr/>
          </p:nvSpPr>
          <p:spPr bwMode="auto">
            <a:xfrm>
              <a:off x="135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479" name="Rectangle 168"/>
            <p:cNvSpPr>
              <a:spLocks noChangeArrowheads="1"/>
            </p:cNvSpPr>
            <p:nvPr/>
          </p:nvSpPr>
          <p:spPr bwMode="auto">
            <a:xfrm>
              <a:off x="115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480" name="Rectangle 169"/>
            <p:cNvSpPr>
              <a:spLocks noChangeArrowheads="1"/>
            </p:cNvSpPr>
            <p:nvPr/>
          </p:nvSpPr>
          <p:spPr bwMode="auto">
            <a:xfrm>
              <a:off x="95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81" name="Rectangle 170"/>
            <p:cNvSpPr>
              <a:spLocks noChangeArrowheads="1"/>
            </p:cNvSpPr>
            <p:nvPr/>
          </p:nvSpPr>
          <p:spPr bwMode="auto">
            <a:xfrm>
              <a:off x="74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82" name="Rectangle 171"/>
            <p:cNvSpPr>
              <a:spLocks noChangeArrowheads="1"/>
            </p:cNvSpPr>
            <p:nvPr/>
          </p:nvSpPr>
          <p:spPr bwMode="auto">
            <a:xfrm>
              <a:off x="54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83" name="Rectangle 172"/>
            <p:cNvSpPr>
              <a:spLocks noChangeArrowheads="1"/>
            </p:cNvSpPr>
            <p:nvPr/>
          </p:nvSpPr>
          <p:spPr bwMode="auto">
            <a:xfrm>
              <a:off x="33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84" name="Rectangle 173"/>
            <p:cNvSpPr>
              <a:spLocks noChangeArrowheads="1"/>
            </p:cNvSpPr>
            <p:nvPr/>
          </p:nvSpPr>
          <p:spPr bwMode="auto">
            <a:xfrm>
              <a:off x="156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85" name="Rectangle 174"/>
            <p:cNvSpPr>
              <a:spLocks noChangeArrowheads="1"/>
            </p:cNvSpPr>
            <p:nvPr/>
          </p:nvSpPr>
          <p:spPr bwMode="auto">
            <a:xfrm>
              <a:off x="135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86" name="Rectangle 175"/>
            <p:cNvSpPr>
              <a:spLocks noChangeArrowheads="1"/>
            </p:cNvSpPr>
            <p:nvPr/>
          </p:nvSpPr>
          <p:spPr bwMode="auto">
            <a:xfrm>
              <a:off x="115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87" name="Rectangle 176"/>
            <p:cNvSpPr>
              <a:spLocks noChangeArrowheads="1"/>
            </p:cNvSpPr>
            <p:nvPr/>
          </p:nvSpPr>
          <p:spPr bwMode="auto">
            <a:xfrm>
              <a:off x="95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88" name="Rectangle 177"/>
            <p:cNvSpPr>
              <a:spLocks noChangeArrowheads="1"/>
            </p:cNvSpPr>
            <p:nvPr/>
          </p:nvSpPr>
          <p:spPr bwMode="auto">
            <a:xfrm>
              <a:off x="74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89" name="Rectangle 178"/>
            <p:cNvSpPr>
              <a:spLocks noChangeArrowheads="1"/>
            </p:cNvSpPr>
            <p:nvPr/>
          </p:nvSpPr>
          <p:spPr bwMode="auto">
            <a:xfrm>
              <a:off x="54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90" name="Rectangle 179"/>
            <p:cNvSpPr>
              <a:spLocks noChangeArrowheads="1"/>
            </p:cNvSpPr>
            <p:nvPr/>
          </p:nvSpPr>
          <p:spPr bwMode="auto">
            <a:xfrm>
              <a:off x="33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91" name="Rectangle 180"/>
            <p:cNvSpPr>
              <a:spLocks noChangeArrowheads="1"/>
            </p:cNvSpPr>
            <p:nvPr/>
          </p:nvSpPr>
          <p:spPr bwMode="auto">
            <a:xfrm>
              <a:off x="156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92" name="Rectangle 181"/>
            <p:cNvSpPr>
              <a:spLocks noChangeArrowheads="1"/>
            </p:cNvSpPr>
            <p:nvPr/>
          </p:nvSpPr>
          <p:spPr bwMode="auto">
            <a:xfrm>
              <a:off x="135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93" name="Rectangle 182"/>
            <p:cNvSpPr>
              <a:spLocks noChangeArrowheads="1"/>
            </p:cNvSpPr>
            <p:nvPr/>
          </p:nvSpPr>
          <p:spPr bwMode="auto">
            <a:xfrm>
              <a:off x="115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494" name="Rectangle 183"/>
            <p:cNvSpPr>
              <a:spLocks noChangeArrowheads="1"/>
            </p:cNvSpPr>
            <p:nvPr/>
          </p:nvSpPr>
          <p:spPr bwMode="auto">
            <a:xfrm>
              <a:off x="95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495" name="Rectangle 184"/>
            <p:cNvSpPr>
              <a:spLocks noChangeArrowheads="1"/>
            </p:cNvSpPr>
            <p:nvPr/>
          </p:nvSpPr>
          <p:spPr bwMode="auto">
            <a:xfrm>
              <a:off x="74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496" name="Rectangle 185"/>
            <p:cNvSpPr>
              <a:spLocks noChangeArrowheads="1"/>
            </p:cNvSpPr>
            <p:nvPr/>
          </p:nvSpPr>
          <p:spPr bwMode="auto">
            <a:xfrm>
              <a:off x="54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497" name="Rectangle 186"/>
            <p:cNvSpPr>
              <a:spLocks noChangeArrowheads="1"/>
            </p:cNvSpPr>
            <p:nvPr/>
          </p:nvSpPr>
          <p:spPr bwMode="auto">
            <a:xfrm>
              <a:off x="33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3498" name="Rectangle 187"/>
            <p:cNvSpPr>
              <a:spLocks noChangeArrowheads="1"/>
            </p:cNvSpPr>
            <p:nvPr/>
          </p:nvSpPr>
          <p:spPr bwMode="auto">
            <a:xfrm>
              <a:off x="156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99" name="Rectangle 188"/>
            <p:cNvSpPr>
              <a:spLocks noChangeArrowheads="1"/>
            </p:cNvSpPr>
            <p:nvPr/>
          </p:nvSpPr>
          <p:spPr bwMode="auto">
            <a:xfrm>
              <a:off x="135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500" name="Rectangle 189"/>
            <p:cNvSpPr>
              <a:spLocks noChangeArrowheads="1"/>
            </p:cNvSpPr>
            <p:nvPr/>
          </p:nvSpPr>
          <p:spPr bwMode="auto">
            <a:xfrm>
              <a:off x="115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501" name="Rectangle 190"/>
            <p:cNvSpPr>
              <a:spLocks noChangeArrowheads="1"/>
            </p:cNvSpPr>
            <p:nvPr/>
          </p:nvSpPr>
          <p:spPr bwMode="auto">
            <a:xfrm>
              <a:off x="95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02" name="Rectangle 191"/>
            <p:cNvSpPr>
              <a:spLocks noChangeArrowheads="1"/>
            </p:cNvSpPr>
            <p:nvPr/>
          </p:nvSpPr>
          <p:spPr bwMode="auto">
            <a:xfrm>
              <a:off x="74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503" name="Rectangle 192"/>
            <p:cNvSpPr>
              <a:spLocks noChangeArrowheads="1"/>
            </p:cNvSpPr>
            <p:nvPr/>
          </p:nvSpPr>
          <p:spPr bwMode="auto">
            <a:xfrm>
              <a:off x="54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504" name="Rectangle 193"/>
            <p:cNvSpPr>
              <a:spLocks noChangeArrowheads="1"/>
            </p:cNvSpPr>
            <p:nvPr/>
          </p:nvSpPr>
          <p:spPr bwMode="auto">
            <a:xfrm>
              <a:off x="33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505" name="Rectangle 194"/>
            <p:cNvSpPr>
              <a:spLocks noChangeArrowheads="1"/>
            </p:cNvSpPr>
            <p:nvPr/>
          </p:nvSpPr>
          <p:spPr bwMode="auto">
            <a:xfrm>
              <a:off x="338"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2012</a:t>
              </a:r>
              <a:endParaRPr lang="en-US" altLang="en-US" sz="900"/>
            </a:p>
          </p:txBody>
        </p:sp>
        <p:sp>
          <p:nvSpPr>
            <p:cNvPr id="3506" name="Line 195"/>
            <p:cNvSpPr>
              <a:spLocks noChangeShapeType="1"/>
            </p:cNvSpPr>
            <p:nvPr/>
          </p:nvSpPr>
          <p:spPr bwMode="auto">
            <a:xfrm>
              <a:off x="342"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8" name="Group 196"/>
          <p:cNvGrpSpPr>
            <a:grpSpLocks/>
          </p:cNvGrpSpPr>
          <p:nvPr/>
        </p:nvGrpSpPr>
        <p:grpSpPr bwMode="auto">
          <a:xfrm>
            <a:off x="3438525" y="3717925"/>
            <a:ext cx="2266950" cy="1208088"/>
            <a:chOff x="2166" y="2342"/>
            <a:chExt cx="1428" cy="761"/>
          </a:xfrm>
        </p:grpSpPr>
        <p:sp>
          <p:nvSpPr>
            <p:cNvPr id="3412" name="Rectangle 197"/>
            <p:cNvSpPr>
              <a:spLocks noChangeArrowheads="1"/>
            </p:cNvSpPr>
            <p:nvPr/>
          </p:nvSpPr>
          <p:spPr bwMode="auto">
            <a:xfrm>
              <a:off x="339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413" name="Rectangle 198"/>
            <p:cNvSpPr>
              <a:spLocks noChangeArrowheads="1"/>
            </p:cNvSpPr>
            <p:nvPr/>
          </p:nvSpPr>
          <p:spPr bwMode="auto">
            <a:xfrm>
              <a:off x="318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414" name="Rectangle 199"/>
            <p:cNvSpPr>
              <a:spLocks noChangeArrowheads="1"/>
            </p:cNvSpPr>
            <p:nvPr/>
          </p:nvSpPr>
          <p:spPr bwMode="auto">
            <a:xfrm>
              <a:off x="298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415" name="Rectangle 200"/>
            <p:cNvSpPr>
              <a:spLocks noChangeArrowheads="1"/>
            </p:cNvSpPr>
            <p:nvPr/>
          </p:nvSpPr>
          <p:spPr bwMode="auto">
            <a:xfrm>
              <a:off x="277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416" name="Rectangle 201"/>
            <p:cNvSpPr>
              <a:spLocks noChangeArrowheads="1"/>
            </p:cNvSpPr>
            <p:nvPr/>
          </p:nvSpPr>
          <p:spPr bwMode="auto">
            <a:xfrm>
              <a:off x="257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417" name="Rectangle 202"/>
            <p:cNvSpPr>
              <a:spLocks noChangeArrowheads="1"/>
            </p:cNvSpPr>
            <p:nvPr/>
          </p:nvSpPr>
          <p:spPr bwMode="auto">
            <a:xfrm>
              <a:off x="237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418" name="Rectangle 203"/>
            <p:cNvSpPr>
              <a:spLocks noChangeArrowheads="1"/>
            </p:cNvSpPr>
            <p:nvPr/>
          </p:nvSpPr>
          <p:spPr bwMode="auto">
            <a:xfrm>
              <a:off x="216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419" name="Rectangle 204"/>
            <p:cNvSpPr>
              <a:spLocks noChangeArrowheads="1"/>
            </p:cNvSpPr>
            <p:nvPr/>
          </p:nvSpPr>
          <p:spPr bwMode="auto">
            <a:xfrm>
              <a:off x="339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420" name="Rectangle 205"/>
            <p:cNvSpPr>
              <a:spLocks noChangeArrowheads="1"/>
            </p:cNvSpPr>
            <p:nvPr/>
          </p:nvSpPr>
          <p:spPr bwMode="auto">
            <a:xfrm>
              <a:off x="318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421" name="Rectangle 206"/>
            <p:cNvSpPr>
              <a:spLocks noChangeArrowheads="1"/>
            </p:cNvSpPr>
            <p:nvPr/>
          </p:nvSpPr>
          <p:spPr bwMode="auto">
            <a:xfrm>
              <a:off x="298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422" name="Rectangle 207"/>
            <p:cNvSpPr>
              <a:spLocks noChangeArrowheads="1"/>
            </p:cNvSpPr>
            <p:nvPr/>
          </p:nvSpPr>
          <p:spPr bwMode="auto">
            <a:xfrm>
              <a:off x="277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423" name="Rectangle 208"/>
            <p:cNvSpPr>
              <a:spLocks noChangeArrowheads="1"/>
            </p:cNvSpPr>
            <p:nvPr/>
          </p:nvSpPr>
          <p:spPr bwMode="auto">
            <a:xfrm>
              <a:off x="257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424" name="Rectangle 209"/>
            <p:cNvSpPr>
              <a:spLocks noChangeArrowheads="1"/>
            </p:cNvSpPr>
            <p:nvPr/>
          </p:nvSpPr>
          <p:spPr bwMode="auto">
            <a:xfrm>
              <a:off x="237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425" name="Rectangle 210"/>
            <p:cNvSpPr>
              <a:spLocks noChangeArrowheads="1"/>
            </p:cNvSpPr>
            <p:nvPr/>
          </p:nvSpPr>
          <p:spPr bwMode="auto">
            <a:xfrm>
              <a:off x="216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426" name="Rectangle 211"/>
            <p:cNvSpPr>
              <a:spLocks noChangeArrowheads="1"/>
            </p:cNvSpPr>
            <p:nvPr/>
          </p:nvSpPr>
          <p:spPr bwMode="auto">
            <a:xfrm>
              <a:off x="339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427" name="Rectangle 212"/>
            <p:cNvSpPr>
              <a:spLocks noChangeArrowheads="1"/>
            </p:cNvSpPr>
            <p:nvPr/>
          </p:nvSpPr>
          <p:spPr bwMode="auto">
            <a:xfrm>
              <a:off x="318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428" name="Rectangle 213"/>
            <p:cNvSpPr>
              <a:spLocks noChangeArrowheads="1"/>
            </p:cNvSpPr>
            <p:nvPr/>
          </p:nvSpPr>
          <p:spPr bwMode="auto">
            <a:xfrm>
              <a:off x="298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429" name="Rectangle 214"/>
            <p:cNvSpPr>
              <a:spLocks noChangeArrowheads="1"/>
            </p:cNvSpPr>
            <p:nvPr/>
          </p:nvSpPr>
          <p:spPr bwMode="auto">
            <a:xfrm>
              <a:off x="277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430" name="Rectangle 215"/>
            <p:cNvSpPr>
              <a:spLocks noChangeArrowheads="1"/>
            </p:cNvSpPr>
            <p:nvPr/>
          </p:nvSpPr>
          <p:spPr bwMode="auto">
            <a:xfrm>
              <a:off x="257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431" name="Rectangle 216"/>
            <p:cNvSpPr>
              <a:spLocks noChangeArrowheads="1"/>
            </p:cNvSpPr>
            <p:nvPr/>
          </p:nvSpPr>
          <p:spPr bwMode="auto">
            <a:xfrm>
              <a:off x="237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432" name="Rectangle 217"/>
            <p:cNvSpPr>
              <a:spLocks noChangeArrowheads="1"/>
            </p:cNvSpPr>
            <p:nvPr/>
          </p:nvSpPr>
          <p:spPr bwMode="auto">
            <a:xfrm>
              <a:off x="216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433" name="Rectangle 218"/>
            <p:cNvSpPr>
              <a:spLocks noChangeArrowheads="1"/>
            </p:cNvSpPr>
            <p:nvPr/>
          </p:nvSpPr>
          <p:spPr bwMode="auto">
            <a:xfrm>
              <a:off x="339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434" name="Rectangle 219"/>
            <p:cNvSpPr>
              <a:spLocks noChangeArrowheads="1"/>
            </p:cNvSpPr>
            <p:nvPr/>
          </p:nvSpPr>
          <p:spPr bwMode="auto">
            <a:xfrm>
              <a:off x="318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435" name="Rectangle 220"/>
            <p:cNvSpPr>
              <a:spLocks noChangeArrowheads="1"/>
            </p:cNvSpPr>
            <p:nvPr/>
          </p:nvSpPr>
          <p:spPr bwMode="auto">
            <a:xfrm>
              <a:off x="298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436" name="Rectangle 221"/>
            <p:cNvSpPr>
              <a:spLocks noChangeArrowheads="1"/>
            </p:cNvSpPr>
            <p:nvPr/>
          </p:nvSpPr>
          <p:spPr bwMode="auto">
            <a:xfrm>
              <a:off x="277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437" name="Rectangle 222"/>
            <p:cNvSpPr>
              <a:spLocks noChangeArrowheads="1"/>
            </p:cNvSpPr>
            <p:nvPr/>
          </p:nvSpPr>
          <p:spPr bwMode="auto">
            <a:xfrm>
              <a:off x="257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438" name="Rectangle 223"/>
            <p:cNvSpPr>
              <a:spLocks noChangeArrowheads="1"/>
            </p:cNvSpPr>
            <p:nvPr/>
          </p:nvSpPr>
          <p:spPr bwMode="auto">
            <a:xfrm>
              <a:off x="237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439" name="Rectangle 224"/>
            <p:cNvSpPr>
              <a:spLocks noChangeArrowheads="1"/>
            </p:cNvSpPr>
            <p:nvPr/>
          </p:nvSpPr>
          <p:spPr bwMode="auto">
            <a:xfrm>
              <a:off x="216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440" name="Rectangle 225"/>
            <p:cNvSpPr>
              <a:spLocks noChangeArrowheads="1"/>
            </p:cNvSpPr>
            <p:nvPr/>
          </p:nvSpPr>
          <p:spPr bwMode="auto">
            <a:xfrm>
              <a:off x="339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441" name="Rectangle 226"/>
            <p:cNvSpPr>
              <a:spLocks noChangeArrowheads="1"/>
            </p:cNvSpPr>
            <p:nvPr/>
          </p:nvSpPr>
          <p:spPr bwMode="auto">
            <a:xfrm>
              <a:off x="318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442" name="Rectangle 227"/>
            <p:cNvSpPr>
              <a:spLocks noChangeArrowheads="1"/>
            </p:cNvSpPr>
            <p:nvPr/>
          </p:nvSpPr>
          <p:spPr bwMode="auto">
            <a:xfrm>
              <a:off x="298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443" name="Rectangle 228"/>
            <p:cNvSpPr>
              <a:spLocks noChangeArrowheads="1"/>
            </p:cNvSpPr>
            <p:nvPr/>
          </p:nvSpPr>
          <p:spPr bwMode="auto">
            <a:xfrm>
              <a:off x="277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444" name="Rectangle 229"/>
            <p:cNvSpPr>
              <a:spLocks noChangeArrowheads="1"/>
            </p:cNvSpPr>
            <p:nvPr/>
          </p:nvSpPr>
          <p:spPr bwMode="auto">
            <a:xfrm>
              <a:off x="257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445" name="Rectangle 230"/>
            <p:cNvSpPr>
              <a:spLocks noChangeArrowheads="1"/>
            </p:cNvSpPr>
            <p:nvPr/>
          </p:nvSpPr>
          <p:spPr bwMode="auto">
            <a:xfrm>
              <a:off x="237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446" name="Rectangle 231"/>
            <p:cNvSpPr>
              <a:spLocks noChangeArrowheads="1"/>
            </p:cNvSpPr>
            <p:nvPr/>
          </p:nvSpPr>
          <p:spPr bwMode="auto">
            <a:xfrm>
              <a:off x="216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47" name="Rectangle 232"/>
            <p:cNvSpPr>
              <a:spLocks noChangeArrowheads="1"/>
            </p:cNvSpPr>
            <p:nvPr/>
          </p:nvSpPr>
          <p:spPr bwMode="auto">
            <a:xfrm>
              <a:off x="339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48" name="Rectangle 233"/>
            <p:cNvSpPr>
              <a:spLocks noChangeArrowheads="1"/>
            </p:cNvSpPr>
            <p:nvPr/>
          </p:nvSpPr>
          <p:spPr bwMode="auto">
            <a:xfrm>
              <a:off x="318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49" name="Rectangle 234"/>
            <p:cNvSpPr>
              <a:spLocks noChangeArrowheads="1"/>
            </p:cNvSpPr>
            <p:nvPr/>
          </p:nvSpPr>
          <p:spPr bwMode="auto">
            <a:xfrm>
              <a:off x="298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450" name="Rectangle 235"/>
            <p:cNvSpPr>
              <a:spLocks noChangeArrowheads="1"/>
            </p:cNvSpPr>
            <p:nvPr/>
          </p:nvSpPr>
          <p:spPr bwMode="auto">
            <a:xfrm>
              <a:off x="277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51" name="Rectangle 236"/>
            <p:cNvSpPr>
              <a:spLocks noChangeArrowheads="1"/>
            </p:cNvSpPr>
            <p:nvPr/>
          </p:nvSpPr>
          <p:spPr bwMode="auto">
            <a:xfrm>
              <a:off x="257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452" name="Rectangle 237"/>
            <p:cNvSpPr>
              <a:spLocks noChangeArrowheads="1"/>
            </p:cNvSpPr>
            <p:nvPr/>
          </p:nvSpPr>
          <p:spPr bwMode="auto">
            <a:xfrm>
              <a:off x="237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53" name="Rectangle 238"/>
            <p:cNvSpPr>
              <a:spLocks noChangeArrowheads="1"/>
            </p:cNvSpPr>
            <p:nvPr/>
          </p:nvSpPr>
          <p:spPr bwMode="auto">
            <a:xfrm>
              <a:off x="216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454" name="Rectangle 239"/>
            <p:cNvSpPr>
              <a:spLocks noChangeArrowheads="1"/>
            </p:cNvSpPr>
            <p:nvPr/>
          </p:nvSpPr>
          <p:spPr bwMode="auto">
            <a:xfrm>
              <a:off x="2166"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2012</a:t>
              </a:r>
              <a:endParaRPr lang="en-US" altLang="en-US" sz="900"/>
            </a:p>
          </p:txBody>
        </p:sp>
        <p:sp>
          <p:nvSpPr>
            <p:cNvPr id="3455" name="Line 240"/>
            <p:cNvSpPr>
              <a:spLocks noChangeShapeType="1"/>
            </p:cNvSpPr>
            <p:nvPr/>
          </p:nvSpPr>
          <p:spPr bwMode="auto">
            <a:xfrm>
              <a:off x="2166"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79" name="Group 241"/>
          <p:cNvGrpSpPr>
            <a:grpSpLocks/>
          </p:cNvGrpSpPr>
          <p:nvPr/>
        </p:nvGrpSpPr>
        <p:grpSpPr bwMode="auto">
          <a:xfrm>
            <a:off x="6340475" y="3717925"/>
            <a:ext cx="2266950" cy="1208088"/>
            <a:chOff x="3994" y="2342"/>
            <a:chExt cx="1428" cy="761"/>
          </a:xfrm>
        </p:grpSpPr>
        <p:sp>
          <p:nvSpPr>
            <p:cNvPr id="3368" name="Rectangle 242"/>
            <p:cNvSpPr>
              <a:spLocks noChangeArrowheads="1"/>
            </p:cNvSpPr>
            <p:nvPr/>
          </p:nvSpPr>
          <p:spPr bwMode="auto">
            <a:xfrm>
              <a:off x="521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69" name="Rectangle 243"/>
            <p:cNvSpPr>
              <a:spLocks noChangeArrowheads="1"/>
            </p:cNvSpPr>
            <p:nvPr/>
          </p:nvSpPr>
          <p:spPr bwMode="auto">
            <a:xfrm>
              <a:off x="501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70" name="Rectangle 244"/>
            <p:cNvSpPr>
              <a:spLocks noChangeArrowheads="1"/>
            </p:cNvSpPr>
            <p:nvPr/>
          </p:nvSpPr>
          <p:spPr bwMode="auto">
            <a:xfrm>
              <a:off x="481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71" name="Rectangle 245"/>
            <p:cNvSpPr>
              <a:spLocks noChangeArrowheads="1"/>
            </p:cNvSpPr>
            <p:nvPr/>
          </p:nvSpPr>
          <p:spPr bwMode="auto">
            <a:xfrm>
              <a:off x="460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72" name="Rectangle 246"/>
            <p:cNvSpPr>
              <a:spLocks noChangeArrowheads="1"/>
            </p:cNvSpPr>
            <p:nvPr/>
          </p:nvSpPr>
          <p:spPr bwMode="auto">
            <a:xfrm>
              <a:off x="440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73" name="Rectangle 247"/>
            <p:cNvSpPr>
              <a:spLocks noChangeArrowheads="1"/>
            </p:cNvSpPr>
            <p:nvPr/>
          </p:nvSpPr>
          <p:spPr bwMode="auto">
            <a:xfrm>
              <a:off x="419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74" name="Rectangle 248"/>
            <p:cNvSpPr>
              <a:spLocks noChangeArrowheads="1"/>
            </p:cNvSpPr>
            <p:nvPr/>
          </p:nvSpPr>
          <p:spPr bwMode="auto">
            <a:xfrm>
              <a:off x="399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75" name="Rectangle 249"/>
            <p:cNvSpPr>
              <a:spLocks noChangeArrowheads="1"/>
            </p:cNvSpPr>
            <p:nvPr/>
          </p:nvSpPr>
          <p:spPr bwMode="auto">
            <a:xfrm>
              <a:off x="521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76" name="Rectangle 250"/>
            <p:cNvSpPr>
              <a:spLocks noChangeArrowheads="1"/>
            </p:cNvSpPr>
            <p:nvPr/>
          </p:nvSpPr>
          <p:spPr bwMode="auto">
            <a:xfrm>
              <a:off x="501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77" name="Rectangle 251"/>
            <p:cNvSpPr>
              <a:spLocks noChangeArrowheads="1"/>
            </p:cNvSpPr>
            <p:nvPr/>
          </p:nvSpPr>
          <p:spPr bwMode="auto">
            <a:xfrm>
              <a:off x="481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78" name="Rectangle 252"/>
            <p:cNvSpPr>
              <a:spLocks noChangeArrowheads="1"/>
            </p:cNvSpPr>
            <p:nvPr/>
          </p:nvSpPr>
          <p:spPr bwMode="auto">
            <a:xfrm>
              <a:off x="460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79" name="Rectangle 253"/>
            <p:cNvSpPr>
              <a:spLocks noChangeArrowheads="1"/>
            </p:cNvSpPr>
            <p:nvPr/>
          </p:nvSpPr>
          <p:spPr bwMode="auto">
            <a:xfrm>
              <a:off x="440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80" name="Rectangle 254"/>
            <p:cNvSpPr>
              <a:spLocks noChangeArrowheads="1"/>
            </p:cNvSpPr>
            <p:nvPr/>
          </p:nvSpPr>
          <p:spPr bwMode="auto">
            <a:xfrm>
              <a:off x="419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381" name="Rectangle 255"/>
            <p:cNvSpPr>
              <a:spLocks noChangeArrowheads="1"/>
            </p:cNvSpPr>
            <p:nvPr/>
          </p:nvSpPr>
          <p:spPr bwMode="auto">
            <a:xfrm>
              <a:off x="399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382" name="Rectangle 256"/>
            <p:cNvSpPr>
              <a:spLocks noChangeArrowheads="1"/>
            </p:cNvSpPr>
            <p:nvPr/>
          </p:nvSpPr>
          <p:spPr bwMode="auto">
            <a:xfrm>
              <a:off x="521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383" name="Rectangle 257"/>
            <p:cNvSpPr>
              <a:spLocks noChangeArrowheads="1"/>
            </p:cNvSpPr>
            <p:nvPr/>
          </p:nvSpPr>
          <p:spPr bwMode="auto">
            <a:xfrm>
              <a:off x="501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384" name="Rectangle 258"/>
            <p:cNvSpPr>
              <a:spLocks noChangeArrowheads="1"/>
            </p:cNvSpPr>
            <p:nvPr/>
          </p:nvSpPr>
          <p:spPr bwMode="auto">
            <a:xfrm>
              <a:off x="481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385" name="Rectangle 259"/>
            <p:cNvSpPr>
              <a:spLocks noChangeArrowheads="1"/>
            </p:cNvSpPr>
            <p:nvPr/>
          </p:nvSpPr>
          <p:spPr bwMode="auto">
            <a:xfrm>
              <a:off x="460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386" name="Rectangle 260"/>
            <p:cNvSpPr>
              <a:spLocks noChangeArrowheads="1"/>
            </p:cNvSpPr>
            <p:nvPr/>
          </p:nvSpPr>
          <p:spPr bwMode="auto">
            <a:xfrm>
              <a:off x="440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387" name="Rectangle 261"/>
            <p:cNvSpPr>
              <a:spLocks noChangeArrowheads="1"/>
            </p:cNvSpPr>
            <p:nvPr/>
          </p:nvSpPr>
          <p:spPr bwMode="auto">
            <a:xfrm>
              <a:off x="419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388" name="Rectangle 262"/>
            <p:cNvSpPr>
              <a:spLocks noChangeArrowheads="1"/>
            </p:cNvSpPr>
            <p:nvPr/>
          </p:nvSpPr>
          <p:spPr bwMode="auto">
            <a:xfrm>
              <a:off x="399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389" name="Rectangle 263"/>
            <p:cNvSpPr>
              <a:spLocks noChangeArrowheads="1"/>
            </p:cNvSpPr>
            <p:nvPr/>
          </p:nvSpPr>
          <p:spPr bwMode="auto">
            <a:xfrm>
              <a:off x="521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390" name="Rectangle 264"/>
            <p:cNvSpPr>
              <a:spLocks noChangeArrowheads="1"/>
            </p:cNvSpPr>
            <p:nvPr/>
          </p:nvSpPr>
          <p:spPr bwMode="auto">
            <a:xfrm>
              <a:off x="501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391" name="Rectangle 265"/>
            <p:cNvSpPr>
              <a:spLocks noChangeArrowheads="1"/>
            </p:cNvSpPr>
            <p:nvPr/>
          </p:nvSpPr>
          <p:spPr bwMode="auto">
            <a:xfrm>
              <a:off x="481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392" name="Rectangle 266"/>
            <p:cNvSpPr>
              <a:spLocks noChangeArrowheads="1"/>
            </p:cNvSpPr>
            <p:nvPr/>
          </p:nvSpPr>
          <p:spPr bwMode="auto">
            <a:xfrm>
              <a:off x="460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393" name="Rectangle 267"/>
            <p:cNvSpPr>
              <a:spLocks noChangeArrowheads="1"/>
            </p:cNvSpPr>
            <p:nvPr/>
          </p:nvSpPr>
          <p:spPr bwMode="auto">
            <a:xfrm>
              <a:off x="440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394" name="Rectangle 268"/>
            <p:cNvSpPr>
              <a:spLocks noChangeArrowheads="1"/>
            </p:cNvSpPr>
            <p:nvPr/>
          </p:nvSpPr>
          <p:spPr bwMode="auto">
            <a:xfrm>
              <a:off x="419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395" name="Rectangle 269"/>
            <p:cNvSpPr>
              <a:spLocks noChangeArrowheads="1"/>
            </p:cNvSpPr>
            <p:nvPr/>
          </p:nvSpPr>
          <p:spPr bwMode="auto">
            <a:xfrm>
              <a:off x="399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396" name="Rectangle 270"/>
            <p:cNvSpPr>
              <a:spLocks noChangeArrowheads="1"/>
            </p:cNvSpPr>
            <p:nvPr/>
          </p:nvSpPr>
          <p:spPr bwMode="auto">
            <a:xfrm>
              <a:off x="521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397" name="Rectangle 271"/>
            <p:cNvSpPr>
              <a:spLocks noChangeArrowheads="1"/>
            </p:cNvSpPr>
            <p:nvPr/>
          </p:nvSpPr>
          <p:spPr bwMode="auto">
            <a:xfrm>
              <a:off x="501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98" name="Rectangle 272"/>
            <p:cNvSpPr>
              <a:spLocks noChangeArrowheads="1"/>
            </p:cNvSpPr>
            <p:nvPr/>
          </p:nvSpPr>
          <p:spPr bwMode="auto">
            <a:xfrm>
              <a:off x="481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399" name="Rectangle 273"/>
            <p:cNvSpPr>
              <a:spLocks noChangeArrowheads="1"/>
            </p:cNvSpPr>
            <p:nvPr/>
          </p:nvSpPr>
          <p:spPr bwMode="auto">
            <a:xfrm>
              <a:off x="460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400" name="Rectangle 274"/>
            <p:cNvSpPr>
              <a:spLocks noChangeArrowheads="1"/>
            </p:cNvSpPr>
            <p:nvPr/>
          </p:nvSpPr>
          <p:spPr bwMode="auto">
            <a:xfrm>
              <a:off x="440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401" name="Rectangle 275"/>
            <p:cNvSpPr>
              <a:spLocks noChangeArrowheads="1"/>
            </p:cNvSpPr>
            <p:nvPr/>
          </p:nvSpPr>
          <p:spPr bwMode="auto">
            <a:xfrm>
              <a:off x="419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402" name="Rectangle 276"/>
            <p:cNvSpPr>
              <a:spLocks noChangeArrowheads="1"/>
            </p:cNvSpPr>
            <p:nvPr/>
          </p:nvSpPr>
          <p:spPr bwMode="auto">
            <a:xfrm>
              <a:off x="399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403" name="Rectangle 277"/>
            <p:cNvSpPr>
              <a:spLocks noChangeArrowheads="1"/>
            </p:cNvSpPr>
            <p:nvPr/>
          </p:nvSpPr>
          <p:spPr bwMode="auto">
            <a:xfrm>
              <a:off x="521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04" name="Rectangle 278"/>
            <p:cNvSpPr>
              <a:spLocks noChangeArrowheads="1"/>
            </p:cNvSpPr>
            <p:nvPr/>
          </p:nvSpPr>
          <p:spPr bwMode="auto">
            <a:xfrm>
              <a:off x="501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405" name="Rectangle 279"/>
            <p:cNvSpPr>
              <a:spLocks noChangeArrowheads="1"/>
            </p:cNvSpPr>
            <p:nvPr/>
          </p:nvSpPr>
          <p:spPr bwMode="auto">
            <a:xfrm>
              <a:off x="481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406" name="Rectangle 280"/>
            <p:cNvSpPr>
              <a:spLocks noChangeArrowheads="1"/>
            </p:cNvSpPr>
            <p:nvPr/>
          </p:nvSpPr>
          <p:spPr bwMode="auto">
            <a:xfrm>
              <a:off x="460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07" name="Rectangle 281"/>
            <p:cNvSpPr>
              <a:spLocks noChangeArrowheads="1"/>
            </p:cNvSpPr>
            <p:nvPr/>
          </p:nvSpPr>
          <p:spPr bwMode="auto">
            <a:xfrm>
              <a:off x="440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408" name="Rectangle 282"/>
            <p:cNvSpPr>
              <a:spLocks noChangeArrowheads="1"/>
            </p:cNvSpPr>
            <p:nvPr/>
          </p:nvSpPr>
          <p:spPr bwMode="auto">
            <a:xfrm>
              <a:off x="419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409" name="Rectangle 283"/>
            <p:cNvSpPr>
              <a:spLocks noChangeArrowheads="1"/>
            </p:cNvSpPr>
            <p:nvPr/>
          </p:nvSpPr>
          <p:spPr bwMode="auto">
            <a:xfrm>
              <a:off x="399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410" name="Rectangle 284"/>
            <p:cNvSpPr>
              <a:spLocks noChangeArrowheads="1"/>
            </p:cNvSpPr>
            <p:nvPr/>
          </p:nvSpPr>
          <p:spPr bwMode="auto">
            <a:xfrm>
              <a:off x="3994"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2012</a:t>
              </a:r>
              <a:endParaRPr lang="en-US" altLang="en-US" sz="900"/>
            </a:p>
          </p:txBody>
        </p:sp>
        <p:sp>
          <p:nvSpPr>
            <p:cNvPr id="3411" name="Line 285"/>
            <p:cNvSpPr>
              <a:spLocks noChangeShapeType="1"/>
            </p:cNvSpPr>
            <p:nvPr/>
          </p:nvSpPr>
          <p:spPr bwMode="auto">
            <a:xfrm>
              <a:off x="3994"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0" name="Group 286"/>
          <p:cNvGrpSpPr>
            <a:grpSpLocks/>
          </p:cNvGrpSpPr>
          <p:nvPr/>
        </p:nvGrpSpPr>
        <p:grpSpPr bwMode="auto">
          <a:xfrm>
            <a:off x="536575" y="2165350"/>
            <a:ext cx="2273300" cy="1379538"/>
            <a:chOff x="338" y="1364"/>
            <a:chExt cx="1432" cy="869"/>
          </a:xfrm>
        </p:grpSpPr>
        <p:sp>
          <p:nvSpPr>
            <p:cNvPr id="3317" name="Rectangle 287"/>
            <p:cNvSpPr>
              <a:spLocks noChangeArrowheads="1"/>
            </p:cNvSpPr>
            <p:nvPr/>
          </p:nvSpPr>
          <p:spPr bwMode="auto">
            <a:xfrm>
              <a:off x="156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3318" name="Rectangle 288"/>
            <p:cNvSpPr>
              <a:spLocks noChangeArrowheads="1"/>
            </p:cNvSpPr>
            <p:nvPr/>
          </p:nvSpPr>
          <p:spPr bwMode="auto">
            <a:xfrm>
              <a:off x="135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319" name="Rectangle 289"/>
            <p:cNvSpPr>
              <a:spLocks noChangeArrowheads="1"/>
            </p:cNvSpPr>
            <p:nvPr/>
          </p:nvSpPr>
          <p:spPr bwMode="auto">
            <a:xfrm>
              <a:off x="1154"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320" name="Rectangle 290"/>
            <p:cNvSpPr>
              <a:spLocks noChangeArrowheads="1"/>
            </p:cNvSpPr>
            <p:nvPr/>
          </p:nvSpPr>
          <p:spPr bwMode="auto">
            <a:xfrm>
              <a:off x="950"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321" name="Rectangle 291"/>
            <p:cNvSpPr>
              <a:spLocks noChangeArrowheads="1"/>
            </p:cNvSpPr>
            <p:nvPr/>
          </p:nvSpPr>
          <p:spPr bwMode="auto">
            <a:xfrm>
              <a:off x="746"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322" name="Rectangle 292"/>
            <p:cNvSpPr>
              <a:spLocks noChangeArrowheads="1"/>
            </p:cNvSpPr>
            <p:nvPr/>
          </p:nvSpPr>
          <p:spPr bwMode="auto">
            <a:xfrm>
              <a:off x="54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323" name="Rectangle 293"/>
            <p:cNvSpPr>
              <a:spLocks noChangeArrowheads="1"/>
            </p:cNvSpPr>
            <p:nvPr/>
          </p:nvSpPr>
          <p:spPr bwMode="auto">
            <a:xfrm>
              <a:off x="33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324" name="Rectangle 294"/>
            <p:cNvSpPr>
              <a:spLocks noChangeArrowheads="1"/>
            </p:cNvSpPr>
            <p:nvPr/>
          </p:nvSpPr>
          <p:spPr bwMode="auto">
            <a:xfrm>
              <a:off x="156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325" name="Rectangle 295"/>
            <p:cNvSpPr>
              <a:spLocks noChangeArrowheads="1"/>
            </p:cNvSpPr>
            <p:nvPr/>
          </p:nvSpPr>
          <p:spPr bwMode="auto">
            <a:xfrm>
              <a:off x="135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326" name="Rectangle 296"/>
            <p:cNvSpPr>
              <a:spLocks noChangeArrowheads="1"/>
            </p:cNvSpPr>
            <p:nvPr/>
          </p:nvSpPr>
          <p:spPr bwMode="auto">
            <a:xfrm>
              <a:off x="115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327" name="Rectangle 297"/>
            <p:cNvSpPr>
              <a:spLocks noChangeArrowheads="1"/>
            </p:cNvSpPr>
            <p:nvPr/>
          </p:nvSpPr>
          <p:spPr bwMode="auto">
            <a:xfrm>
              <a:off x="95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328" name="Rectangle 298"/>
            <p:cNvSpPr>
              <a:spLocks noChangeArrowheads="1"/>
            </p:cNvSpPr>
            <p:nvPr/>
          </p:nvSpPr>
          <p:spPr bwMode="auto">
            <a:xfrm>
              <a:off x="74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329" name="Rectangle 299"/>
            <p:cNvSpPr>
              <a:spLocks noChangeArrowheads="1"/>
            </p:cNvSpPr>
            <p:nvPr/>
          </p:nvSpPr>
          <p:spPr bwMode="auto">
            <a:xfrm>
              <a:off x="54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330" name="Rectangle 300"/>
            <p:cNvSpPr>
              <a:spLocks noChangeArrowheads="1"/>
            </p:cNvSpPr>
            <p:nvPr/>
          </p:nvSpPr>
          <p:spPr bwMode="auto">
            <a:xfrm>
              <a:off x="33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331" name="Rectangle 301"/>
            <p:cNvSpPr>
              <a:spLocks noChangeArrowheads="1"/>
            </p:cNvSpPr>
            <p:nvPr/>
          </p:nvSpPr>
          <p:spPr bwMode="auto">
            <a:xfrm>
              <a:off x="156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332" name="Rectangle 302"/>
            <p:cNvSpPr>
              <a:spLocks noChangeArrowheads="1"/>
            </p:cNvSpPr>
            <p:nvPr/>
          </p:nvSpPr>
          <p:spPr bwMode="auto">
            <a:xfrm>
              <a:off x="135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333" name="Rectangle 303"/>
            <p:cNvSpPr>
              <a:spLocks noChangeArrowheads="1"/>
            </p:cNvSpPr>
            <p:nvPr/>
          </p:nvSpPr>
          <p:spPr bwMode="auto">
            <a:xfrm>
              <a:off x="115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334" name="Rectangle 304"/>
            <p:cNvSpPr>
              <a:spLocks noChangeArrowheads="1"/>
            </p:cNvSpPr>
            <p:nvPr/>
          </p:nvSpPr>
          <p:spPr bwMode="auto">
            <a:xfrm>
              <a:off x="95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335" name="Rectangle 305"/>
            <p:cNvSpPr>
              <a:spLocks noChangeArrowheads="1"/>
            </p:cNvSpPr>
            <p:nvPr/>
          </p:nvSpPr>
          <p:spPr bwMode="auto">
            <a:xfrm>
              <a:off x="74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336" name="Rectangle 306"/>
            <p:cNvSpPr>
              <a:spLocks noChangeArrowheads="1"/>
            </p:cNvSpPr>
            <p:nvPr/>
          </p:nvSpPr>
          <p:spPr bwMode="auto">
            <a:xfrm>
              <a:off x="54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337" name="Rectangle 307"/>
            <p:cNvSpPr>
              <a:spLocks noChangeArrowheads="1"/>
            </p:cNvSpPr>
            <p:nvPr/>
          </p:nvSpPr>
          <p:spPr bwMode="auto">
            <a:xfrm>
              <a:off x="33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338" name="Rectangle 308"/>
            <p:cNvSpPr>
              <a:spLocks noChangeArrowheads="1"/>
            </p:cNvSpPr>
            <p:nvPr/>
          </p:nvSpPr>
          <p:spPr bwMode="auto">
            <a:xfrm>
              <a:off x="156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339" name="Rectangle 309"/>
            <p:cNvSpPr>
              <a:spLocks noChangeArrowheads="1"/>
            </p:cNvSpPr>
            <p:nvPr/>
          </p:nvSpPr>
          <p:spPr bwMode="auto">
            <a:xfrm>
              <a:off x="135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340" name="Rectangle 310"/>
            <p:cNvSpPr>
              <a:spLocks noChangeArrowheads="1"/>
            </p:cNvSpPr>
            <p:nvPr/>
          </p:nvSpPr>
          <p:spPr bwMode="auto">
            <a:xfrm>
              <a:off x="115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341" name="Rectangle 311"/>
            <p:cNvSpPr>
              <a:spLocks noChangeArrowheads="1"/>
            </p:cNvSpPr>
            <p:nvPr/>
          </p:nvSpPr>
          <p:spPr bwMode="auto">
            <a:xfrm>
              <a:off x="95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342" name="Rectangle 312"/>
            <p:cNvSpPr>
              <a:spLocks noChangeArrowheads="1"/>
            </p:cNvSpPr>
            <p:nvPr/>
          </p:nvSpPr>
          <p:spPr bwMode="auto">
            <a:xfrm>
              <a:off x="74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343" name="Rectangle 313"/>
            <p:cNvSpPr>
              <a:spLocks noChangeArrowheads="1"/>
            </p:cNvSpPr>
            <p:nvPr/>
          </p:nvSpPr>
          <p:spPr bwMode="auto">
            <a:xfrm>
              <a:off x="54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344" name="Rectangle 314"/>
            <p:cNvSpPr>
              <a:spLocks noChangeArrowheads="1"/>
            </p:cNvSpPr>
            <p:nvPr/>
          </p:nvSpPr>
          <p:spPr bwMode="auto">
            <a:xfrm>
              <a:off x="33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345" name="Rectangle 315"/>
            <p:cNvSpPr>
              <a:spLocks noChangeArrowheads="1"/>
            </p:cNvSpPr>
            <p:nvPr/>
          </p:nvSpPr>
          <p:spPr bwMode="auto">
            <a:xfrm>
              <a:off x="156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346" name="Rectangle 316"/>
            <p:cNvSpPr>
              <a:spLocks noChangeArrowheads="1"/>
            </p:cNvSpPr>
            <p:nvPr/>
          </p:nvSpPr>
          <p:spPr bwMode="auto">
            <a:xfrm>
              <a:off x="135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347" name="Rectangle 317"/>
            <p:cNvSpPr>
              <a:spLocks noChangeArrowheads="1"/>
            </p:cNvSpPr>
            <p:nvPr/>
          </p:nvSpPr>
          <p:spPr bwMode="auto">
            <a:xfrm>
              <a:off x="115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348" name="Rectangle 318"/>
            <p:cNvSpPr>
              <a:spLocks noChangeArrowheads="1"/>
            </p:cNvSpPr>
            <p:nvPr/>
          </p:nvSpPr>
          <p:spPr bwMode="auto">
            <a:xfrm>
              <a:off x="95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349" name="Rectangle 319"/>
            <p:cNvSpPr>
              <a:spLocks noChangeArrowheads="1"/>
            </p:cNvSpPr>
            <p:nvPr/>
          </p:nvSpPr>
          <p:spPr bwMode="auto">
            <a:xfrm>
              <a:off x="74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350" name="Rectangle 320"/>
            <p:cNvSpPr>
              <a:spLocks noChangeArrowheads="1"/>
            </p:cNvSpPr>
            <p:nvPr/>
          </p:nvSpPr>
          <p:spPr bwMode="auto">
            <a:xfrm>
              <a:off x="54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351" name="Rectangle 321"/>
            <p:cNvSpPr>
              <a:spLocks noChangeArrowheads="1"/>
            </p:cNvSpPr>
            <p:nvPr/>
          </p:nvSpPr>
          <p:spPr bwMode="auto">
            <a:xfrm>
              <a:off x="33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352" name="Rectangle 322"/>
            <p:cNvSpPr>
              <a:spLocks noChangeArrowheads="1"/>
            </p:cNvSpPr>
            <p:nvPr/>
          </p:nvSpPr>
          <p:spPr bwMode="auto">
            <a:xfrm>
              <a:off x="156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53" name="Rectangle 323"/>
            <p:cNvSpPr>
              <a:spLocks noChangeArrowheads="1"/>
            </p:cNvSpPr>
            <p:nvPr/>
          </p:nvSpPr>
          <p:spPr bwMode="auto">
            <a:xfrm>
              <a:off x="135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354" name="Rectangle 324"/>
            <p:cNvSpPr>
              <a:spLocks noChangeArrowheads="1"/>
            </p:cNvSpPr>
            <p:nvPr/>
          </p:nvSpPr>
          <p:spPr bwMode="auto">
            <a:xfrm>
              <a:off x="115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55" name="Rectangle 325"/>
            <p:cNvSpPr>
              <a:spLocks noChangeArrowheads="1"/>
            </p:cNvSpPr>
            <p:nvPr/>
          </p:nvSpPr>
          <p:spPr bwMode="auto">
            <a:xfrm>
              <a:off x="95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356" name="Rectangle 326"/>
            <p:cNvSpPr>
              <a:spLocks noChangeArrowheads="1"/>
            </p:cNvSpPr>
            <p:nvPr/>
          </p:nvSpPr>
          <p:spPr bwMode="auto">
            <a:xfrm>
              <a:off x="74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357" name="Rectangle 327"/>
            <p:cNvSpPr>
              <a:spLocks noChangeArrowheads="1"/>
            </p:cNvSpPr>
            <p:nvPr/>
          </p:nvSpPr>
          <p:spPr bwMode="auto">
            <a:xfrm>
              <a:off x="54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358" name="Rectangle 328"/>
            <p:cNvSpPr>
              <a:spLocks noChangeArrowheads="1"/>
            </p:cNvSpPr>
            <p:nvPr/>
          </p:nvSpPr>
          <p:spPr bwMode="auto">
            <a:xfrm>
              <a:off x="33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359" name="Rectangle 329"/>
            <p:cNvSpPr>
              <a:spLocks noChangeArrowheads="1"/>
            </p:cNvSpPr>
            <p:nvPr/>
          </p:nvSpPr>
          <p:spPr bwMode="auto">
            <a:xfrm>
              <a:off x="156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60" name="Rectangle 330"/>
            <p:cNvSpPr>
              <a:spLocks noChangeArrowheads="1"/>
            </p:cNvSpPr>
            <p:nvPr/>
          </p:nvSpPr>
          <p:spPr bwMode="auto">
            <a:xfrm>
              <a:off x="135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61" name="Rectangle 331"/>
            <p:cNvSpPr>
              <a:spLocks noChangeArrowheads="1"/>
            </p:cNvSpPr>
            <p:nvPr/>
          </p:nvSpPr>
          <p:spPr bwMode="auto">
            <a:xfrm>
              <a:off x="115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362" name="Rectangle 332"/>
            <p:cNvSpPr>
              <a:spLocks noChangeArrowheads="1"/>
            </p:cNvSpPr>
            <p:nvPr/>
          </p:nvSpPr>
          <p:spPr bwMode="auto">
            <a:xfrm>
              <a:off x="95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63" name="Rectangle 333"/>
            <p:cNvSpPr>
              <a:spLocks noChangeArrowheads="1"/>
            </p:cNvSpPr>
            <p:nvPr/>
          </p:nvSpPr>
          <p:spPr bwMode="auto">
            <a:xfrm>
              <a:off x="74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364" name="Rectangle 334"/>
            <p:cNvSpPr>
              <a:spLocks noChangeArrowheads="1"/>
            </p:cNvSpPr>
            <p:nvPr/>
          </p:nvSpPr>
          <p:spPr bwMode="auto">
            <a:xfrm>
              <a:off x="54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65" name="Rectangle 335"/>
            <p:cNvSpPr>
              <a:spLocks noChangeArrowheads="1"/>
            </p:cNvSpPr>
            <p:nvPr/>
          </p:nvSpPr>
          <p:spPr bwMode="auto">
            <a:xfrm>
              <a:off x="33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366" name="Rectangle 336"/>
            <p:cNvSpPr>
              <a:spLocks noChangeArrowheads="1"/>
            </p:cNvSpPr>
            <p:nvPr/>
          </p:nvSpPr>
          <p:spPr bwMode="auto">
            <a:xfrm>
              <a:off x="338"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2012</a:t>
              </a:r>
              <a:endParaRPr lang="en-US" altLang="en-US" sz="900"/>
            </a:p>
          </p:txBody>
        </p:sp>
        <p:sp>
          <p:nvSpPr>
            <p:cNvPr id="3367" name="Line 337"/>
            <p:cNvSpPr>
              <a:spLocks noChangeShapeType="1"/>
            </p:cNvSpPr>
            <p:nvPr/>
          </p:nvSpPr>
          <p:spPr bwMode="auto">
            <a:xfrm>
              <a:off x="342"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1" name="Group 338"/>
          <p:cNvGrpSpPr>
            <a:grpSpLocks/>
          </p:cNvGrpSpPr>
          <p:nvPr/>
        </p:nvGrpSpPr>
        <p:grpSpPr bwMode="auto">
          <a:xfrm>
            <a:off x="3438525" y="2165350"/>
            <a:ext cx="2266950" cy="1206500"/>
            <a:chOff x="2166" y="1364"/>
            <a:chExt cx="1428" cy="760"/>
          </a:xfrm>
        </p:grpSpPr>
        <p:sp>
          <p:nvSpPr>
            <p:cNvPr id="3273" name="Rectangle 339"/>
            <p:cNvSpPr>
              <a:spLocks noChangeArrowheads="1"/>
            </p:cNvSpPr>
            <p:nvPr/>
          </p:nvSpPr>
          <p:spPr bwMode="auto">
            <a:xfrm>
              <a:off x="339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274" name="Rectangle 340"/>
            <p:cNvSpPr>
              <a:spLocks noChangeArrowheads="1"/>
            </p:cNvSpPr>
            <p:nvPr/>
          </p:nvSpPr>
          <p:spPr bwMode="auto">
            <a:xfrm>
              <a:off x="318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275" name="Rectangle 341"/>
            <p:cNvSpPr>
              <a:spLocks noChangeArrowheads="1"/>
            </p:cNvSpPr>
            <p:nvPr/>
          </p:nvSpPr>
          <p:spPr bwMode="auto">
            <a:xfrm>
              <a:off x="298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76" name="Rectangle 342"/>
            <p:cNvSpPr>
              <a:spLocks noChangeArrowheads="1"/>
            </p:cNvSpPr>
            <p:nvPr/>
          </p:nvSpPr>
          <p:spPr bwMode="auto">
            <a:xfrm>
              <a:off x="277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277" name="Rectangle 343"/>
            <p:cNvSpPr>
              <a:spLocks noChangeArrowheads="1"/>
            </p:cNvSpPr>
            <p:nvPr/>
          </p:nvSpPr>
          <p:spPr bwMode="auto">
            <a:xfrm>
              <a:off x="257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78" name="Rectangle 344"/>
            <p:cNvSpPr>
              <a:spLocks noChangeArrowheads="1"/>
            </p:cNvSpPr>
            <p:nvPr/>
          </p:nvSpPr>
          <p:spPr bwMode="auto">
            <a:xfrm>
              <a:off x="237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79" name="Rectangle 345"/>
            <p:cNvSpPr>
              <a:spLocks noChangeArrowheads="1"/>
            </p:cNvSpPr>
            <p:nvPr/>
          </p:nvSpPr>
          <p:spPr bwMode="auto">
            <a:xfrm>
              <a:off x="216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80" name="Rectangle 346"/>
            <p:cNvSpPr>
              <a:spLocks noChangeArrowheads="1"/>
            </p:cNvSpPr>
            <p:nvPr/>
          </p:nvSpPr>
          <p:spPr bwMode="auto">
            <a:xfrm>
              <a:off x="339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81" name="Rectangle 347"/>
            <p:cNvSpPr>
              <a:spLocks noChangeArrowheads="1"/>
            </p:cNvSpPr>
            <p:nvPr/>
          </p:nvSpPr>
          <p:spPr bwMode="auto">
            <a:xfrm>
              <a:off x="318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82" name="Rectangle 348"/>
            <p:cNvSpPr>
              <a:spLocks noChangeArrowheads="1"/>
            </p:cNvSpPr>
            <p:nvPr/>
          </p:nvSpPr>
          <p:spPr bwMode="auto">
            <a:xfrm>
              <a:off x="298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83" name="Rectangle 349"/>
            <p:cNvSpPr>
              <a:spLocks noChangeArrowheads="1"/>
            </p:cNvSpPr>
            <p:nvPr/>
          </p:nvSpPr>
          <p:spPr bwMode="auto">
            <a:xfrm>
              <a:off x="277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84" name="Rectangle 350"/>
            <p:cNvSpPr>
              <a:spLocks noChangeArrowheads="1"/>
            </p:cNvSpPr>
            <p:nvPr/>
          </p:nvSpPr>
          <p:spPr bwMode="auto">
            <a:xfrm>
              <a:off x="257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85" name="Rectangle 351"/>
            <p:cNvSpPr>
              <a:spLocks noChangeArrowheads="1"/>
            </p:cNvSpPr>
            <p:nvPr/>
          </p:nvSpPr>
          <p:spPr bwMode="auto">
            <a:xfrm>
              <a:off x="237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86" name="Rectangle 352"/>
            <p:cNvSpPr>
              <a:spLocks noChangeArrowheads="1"/>
            </p:cNvSpPr>
            <p:nvPr/>
          </p:nvSpPr>
          <p:spPr bwMode="auto">
            <a:xfrm>
              <a:off x="216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87" name="Rectangle 353"/>
            <p:cNvSpPr>
              <a:spLocks noChangeArrowheads="1"/>
            </p:cNvSpPr>
            <p:nvPr/>
          </p:nvSpPr>
          <p:spPr bwMode="auto">
            <a:xfrm>
              <a:off x="339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88" name="Rectangle 354"/>
            <p:cNvSpPr>
              <a:spLocks noChangeArrowheads="1"/>
            </p:cNvSpPr>
            <p:nvPr/>
          </p:nvSpPr>
          <p:spPr bwMode="auto">
            <a:xfrm>
              <a:off x="318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89" name="Rectangle 355"/>
            <p:cNvSpPr>
              <a:spLocks noChangeArrowheads="1"/>
            </p:cNvSpPr>
            <p:nvPr/>
          </p:nvSpPr>
          <p:spPr bwMode="auto">
            <a:xfrm>
              <a:off x="298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90" name="Rectangle 356"/>
            <p:cNvSpPr>
              <a:spLocks noChangeArrowheads="1"/>
            </p:cNvSpPr>
            <p:nvPr/>
          </p:nvSpPr>
          <p:spPr bwMode="auto">
            <a:xfrm>
              <a:off x="277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91" name="Rectangle 357"/>
            <p:cNvSpPr>
              <a:spLocks noChangeArrowheads="1"/>
            </p:cNvSpPr>
            <p:nvPr/>
          </p:nvSpPr>
          <p:spPr bwMode="auto">
            <a:xfrm>
              <a:off x="257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92" name="Rectangle 358"/>
            <p:cNvSpPr>
              <a:spLocks noChangeArrowheads="1"/>
            </p:cNvSpPr>
            <p:nvPr/>
          </p:nvSpPr>
          <p:spPr bwMode="auto">
            <a:xfrm>
              <a:off x="237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93" name="Rectangle 359"/>
            <p:cNvSpPr>
              <a:spLocks noChangeArrowheads="1"/>
            </p:cNvSpPr>
            <p:nvPr/>
          </p:nvSpPr>
          <p:spPr bwMode="auto">
            <a:xfrm>
              <a:off x="216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94" name="Rectangle 360"/>
            <p:cNvSpPr>
              <a:spLocks noChangeArrowheads="1"/>
            </p:cNvSpPr>
            <p:nvPr/>
          </p:nvSpPr>
          <p:spPr bwMode="auto">
            <a:xfrm>
              <a:off x="339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95" name="Rectangle 361"/>
            <p:cNvSpPr>
              <a:spLocks noChangeArrowheads="1"/>
            </p:cNvSpPr>
            <p:nvPr/>
          </p:nvSpPr>
          <p:spPr bwMode="auto">
            <a:xfrm>
              <a:off x="318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96" name="Rectangle 362"/>
            <p:cNvSpPr>
              <a:spLocks noChangeArrowheads="1"/>
            </p:cNvSpPr>
            <p:nvPr/>
          </p:nvSpPr>
          <p:spPr bwMode="auto">
            <a:xfrm>
              <a:off x="298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97" name="Rectangle 363"/>
            <p:cNvSpPr>
              <a:spLocks noChangeArrowheads="1"/>
            </p:cNvSpPr>
            <p:nvPr/>
          </p:nvSpPr>
          <p:spPr bwMode="auto">
            <a:xfrm>
              <a:off x="277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98" name="Rectangle 364"/>
            <p:cNvSpPr>
              <a:spLocks noChangeArrowheads="1"/>
            </p:cNvSpPr>
            <p:nvPr/>
          </p:nvSpPr>
          <p:spPr bwMode="auto">
            <a:xfrm>
              <a:off x="257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99" name="Rectangle 365"/>
            <p:cNvSpPr>
              <a:spLocks noChangeArrowheads="1"/>
            </p:cNvSpPr>
            <p:nvPr/>
          </p:nvSpPr>
          <p:spPr bwMode="auto">
            <a:xfrm>
              <a:off x="237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300" name="Rectangle 366"/>
            <p:cNvSpPr>
              <a:spLocks noChangeArrowheads="1"/>
            </p:cNvSpPr>
            <p:nvPr/>
          </p:nvSpPr>
          <p:spPr bwMode="auto">
            <a:xfrm>
              <a:off x="216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301" name="Rectangle 367"/>
            <p:cNvSpPr>
              <a:spLocks noChangeArrowheads="1"/>
            </p:cNvSpPr>
            <p:nvPr/>
          </p:nvSpPr>
          <p:spPr bwMode="auto">
            <a:xfrm>
              <a:off x="339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302" name="Rectangle 368"/>
            <p:cNvSpPr>
              <a:spLocks noChangeArrowheads="1"/>
            </p:cNvSpPr>
            <p:nvPr/>
          </p:nvSpPr>
          <p:spPr bwMode="auto">
            <a:xfrm>
              <a:off x="318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303" name="Rectangle 369"/>
            <p:cNvSpPr>
              <a:spLocks noChangeArrowheads="1"/>
            </p:cNvSpPr>
            <p:nvPr/>
          </p:nvSpPr>
          <p:spPr bwMode="auto">
            <a:xfrm>
              <a:off x="298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304" name="Rectangle 370"/>
            <p:cNvSpPr>
              <a:spLocks noChangeArrowheads="1"/>
            </p:cNvSpPr>
            <p:nvPr/>
          </p:nvSpPr>
          <p:spPr bwMode="auto">
            <a:xfrm>
              <a:off x="277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305" name="Rectangle 371"/>
            <p:cNvSpPr>
              <a:spLocks noChangeArrowheads="1"/>
            </p:cNvSpPr>
            <p:nvPr/>
          </p:nvSpPr>
          <p:spPr bwMode="auto">
            <a:xfrm>
              <a:off x="257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306" name="Rectangle 372"/>
            <p:cNvSpPr>
              <a:spLocks noChangeArrowheads="1"/>
            </p:cNvSpPr>
            <p:nvPr/>
          </p:nvSpPr>
          <p:spPr bwMode="auto">
            <a:xfrm>
              <a:off x="237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307" name="Rectangle 373"/>
            <p:cNvSpPr>
              <a:spLocks noChangeArrowheads="1"/>
            </p:cNvSpPr>
            <p:nvPr/>
          </p:nvSpPr>
          <p:spPr bwMode="auto">
            <a:xfrm>
              <a:off x="216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308" name="Rectangle 374"/>
            <p:cNvSpPr>
              <a:spLocks noChangeArrowheads="1"/>
            </p:cNvSpPr>
            <p:nvPr/>
          </p:nvSpPr>
          <p:spPr bwMode="auto">
            <a:xfrm>
              <a:off x="339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09" name="Rectangle 375"/>
            <p:cNvSpPr>
              <a:spLocks noChangeArrowheads="1"/>
            </p:cNvSpPr>
            <p:nvPr/>
          </p:nvSpPr>
          <p:spPr bwMode="auto">
            <a:xfrm>
              <a:off x="318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310" name="Rectangle 376"/>
            <p:cNvSpPr>
              <a:spLocks noChangeArrowheads="1"/>
            </p:cNvSpPr>
            <p:nvPr/>
          </p:nvSpPr>
          <p:spPr bwMode="auto">
            <a:xfrm>
              <a:off x="298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311" name="Rectangle 377"/>
            <p:cNvSpPr>
              <a:spLocks noChangeArrowheads="1"/>
            </p:cNvSpPr>
            <p:nvPr/>
          </p:nvSpPr>
          <p:spPr bwMode="auto">
            <a:xfrm>
              <a:off x="277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12" name="Rectangle 378"/>
            <p:cNvSpPr>
              <a:spLocks noChangeArrowheads="1"/>
            </p:cNvSpPr>
            <p:nvPr/>
          </p:nvSpPr>
          <p:spPr bwMode="auto">
            <a:xfrm>
              <a:off x="257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313" name="Rectangle 379"/>
            <p:cNvSpPr>
              <a:spLocks noChangeArrowheads="1"/>
            </p:cNvSpPr>
            <p:nvPr/>
          </p:nvSpPr>
          <p:spPr bwMode="auto">
            <a:xfrm>
              <a:off x="237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314" name="Rectangle 380"/>
            <p:cNvSpPr>
              <a:spLocks noChangeArrowheads="1"/>
            </p:cNvSpPr>
            <p:nvPr/>
          </p:nvSpPr>
          <p:spPr bwMode="auto">
            <a:xfrm>
              <a:off x="216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315" name="Rectangle 381"/>
            <p:cNvSpPr>
              <a:spLocks noChangeArrowheads="1"/>
            </p:cNvSpPr>
            <p:nvPr/>
          </p:nvSpPr>
          <p:spPr bwMode="auto">
            <a:xfrm>
              <a:off x="2166"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2012</a:t>
              </a:r>
              <a:endParaRPr lang="en-US" altLang="en-US" sz="900"/>
            </a:p>
          </p:txBody>
        </p:sp>
        <p:sp>
          <p:nvSpPr>
            <p:cNvPr id="3316" name="Line 382"/>
            <p:cNvSpPr>
              <a:spLocks noChangeShapeType="1"/>
            </p:cNvSpPr>
            <p:nvPr/>
          </p:nvSpPr>
          <p:spPr bwMode="auto">
            <a:xfrm>
              <a:off x="2166"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2" name="Group 383"/>
          <p:cNvGrpSpPr>
            <a:grpSpLocks/>
          </p:cNvGrpSpPr>
          <p:nvPr/>
        </p:nvGrpSpPr>
        <p:grpSpPr bwMode="auto">
          <a:xfrm>
            <a:off x="6340475" y="2165350"/>
            <a:ext cx="2266950" cy="1206500"/>
            <a:chOff x="3994" y="1364"/>
            <a:chExt cx="1428" cy="760"/>
          </a:xfrm>
        </p:grpSpPr>
        <p:sp>
          <p:nvSpPr>
            <p:cNvPr id="3229" name="Rectangle 384"/>
            <p:cNvSpPr>
              <a:spLocks noChangeArrowheads="1"/>
            </p:cNvSpPr>
            <p:nvPr/>
          </p:nvSpPr>
          <p:spPr bwMode="auto">
            <a:xfrm>
              <a:off x="521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230" name="Rectangle 385"/>
            <p:cNvSpPr>
              <a:spLocks noChangeArrowheads="1"/>
            </p:cNvSpPr>
            <p:nvPr/>
          </p:nvSpPr>
          <p:spPr bwMode="auto">
            <a:xfrm>
              <a:off x="501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231" name="Rectangle 386"/>
            <p:cNvSpPr>
              <a:spLocks noChangeArrowheads="1"/>
            </p:cNvSpPr>
            <p:nvPr/>
          </p:nvSpPr>
          <p:spPr bwMode="auto">
            <a:xfrm>
              <a:off x="481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232" name="Rectangle 387"/>
            <p:cNvSpPr>
              <a:spLocks noChangeArrowheads="1"/>
            </p:cNvSpPr>
            <p:nvPr/>
          </p:nvSpPr>
          <p:spPr bwMode="auto">
            <a:xfrm>
              <a:off x="460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233" name="Rectangle 388"/>
            <p:cNvSpPr>
              <a:spLocks noChangeArrowheads="1"/>
            </p:cNvSpPr>
            <p:nvPr/>
          </p:nvSpPr>
          <p:spPr bwMode="auto">
            <a:xfrm>
              <a:off x="440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234" name="Rectangle 389"/>
            <p:cNvSpPr>
              <a:spLocks noChangeArrowheads="1"/>
            </p:cNvSpPr>
            <p:nvPr/>
          </p:nvSpPr>
          <p:spPr bwMode="auto">
            <a:xfrm>
              <a:off x="419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235" name="Rectangle 390"/>
            <p:cNvSpPr>
              <a:spLocks noChangeArrowheads="1"/>
            </p:cNvSpPr>
            <p:nvPr/>
          </p:nvSpPr>
          <p:spPr bwMode="auto">
            <a:xfrm>
              <a:off x="399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236" name="Rectangle 391"/>
            <p:cNvSpPr>
              <a:spLocks noChangeArrowheads="1"/>
            </p:cNvSpPr>
            <p:nvPr/>
          </p:nvSpPr>
          <p:spPr bwMode="auto">
            <a:xfrm>
              <a:off x="521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237" name="Rectangle 392"/>
            <p:cNvSpPr>
              <a:spLocks noChangeArrowheads="1"/>
            </p:cNvSpPr>
            <p:nvPr/>
          </p:nvSpPr>
          <p:spPr bwMode="auto">
            <a:xfrm>
              <a:off x="501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238" name="Rectangle 393"/>
            <p:cNvSpPr>
              <a:spLocks noChangeArrowheads="1"/>
            </p:cNvSpPr>
            <p:nvPr/>
          </p:nvSpPr>
          <p:spPr bwMode="auto">
            <a:xfrm>
              <a:off x="481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239" name="Rectangle 394"/>
            <p:cNvSpPr>
              <a:spLocks noChangeArrowheads="1"/>
            </p:cNvSpPr>
            <p:nvPr/>
          </p:nvSpPr>
          <p:spPr bwMode="auto">
            <a:xfrm>
              <a:off x="460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240" name="Rectangle 395"/>
            <p:cNvSpPr>
              <a:spLocks noChangeArrowheads="1"/>
            </p:cNvSpPr>
            <p:nvPr/>
          </p:nvSpPr>
          <p:spPr bwMode="auto">
            <a:xfrm>
              <a:off x="440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241" name="Rectangle 396"/>
            <p:cNvSpPr>
              <a:spLocks noChangeArrowheads="1"/>
            </p:cNvSpPr>
            <p:nvPr/>
          </p:nvSpPr>
          <p:spPr bwMode="auto">
            <a:xfrm>
              <a:off x="419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242" name="Rectangle 397"/>
            <p:cNvSpPr>
              <a:spLocks noChangeArrowheads="1"/>
            </p:cNvSpPr>
            <p:nvPr/>
          </p:nvSpPr>
          <p:spPr bwMode="auto">
            <a:xfrm>
              <a:off x="399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243" name="Rectangle 398"/>
            <p:cNvSpPr>
              <a:spLocks noChangeArrowheads="1"/>
            </p:cNvSpPr>
            <p:nvPr/>
          </p:nvSpPr>
          <p:spPr bwMode="auto">
            <a:xfrm>
              <a:off x="521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244" name="Rectangle 399"/>
            <p:cNvSpPr>
              <a:spLocks noChangeArrowheads="1"/>
            </p:cNvSpPr>
            <p:nvPr/>
          </p:nvSpPr>
          <p:spPr bwMode="auto">
            <a:xfrm>
              <a:off x="501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245" name="Rectangle 400"/>
            <p:cNvSpPr>
              <a:spLocks noChangeArrowheads="1"/>
            </p:cNvSpPr>
            <p:nvPr/>
          </p:nvSpPr>
          <p:spPr bwMode="auto">
            <a:xfrm>
              <a:off x="481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246" name="Rectangle 401"/>
            <p:cNvSpPr>
              <a:spLocks noChangeArrowheads="1"/>
            </p:cNvSpPr>
            <p:nvPr/>
          </p:nvSpPr>
          <p:spPr bwMode="auto">
            <a:xfrm>
              <a:off x="460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47" name="Rectangle 402"/>
            <p:cNvSpPr>
              <a:spLocks noChangeArrowheads="1"/>
            </p:cNvSpPr>
            <p:nvPr/>
          </p:nvSpPr>
          <p:spPr bwMode="auto">
            <a:xfrm>
              <a:off x="440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48" name="Rectangle 403"/>
            <p:cNvSpPr>
              <a:spLocks noChangeArrowheads="1"/>
            </p:cNvSpPr>
            <p:nvPr/>
          </p:nvSpPr>
          <p:spPr bwMode="auto">
            <a:xfrm>
              <a:off x="419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49" name="Rectangle 404"/>
            <p:cNvSpPr>
              <a:spLocks noChangeArrowheads="1"/>
            </p:cNvSpPr>
            <p:nvPr/>
          </p:nvSpPr>
          <p:spPr bwMode="auto">
            <a:xfrm>
              <a:off x="399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50" name="Rectangle 405"/>
            <p:cNvSpPr>
              <a:spLocks noChangeArrowheads="1"/>
            </p:cNvSpPr>
            <p:nvPr/>
          </p:nvSpPr>
          <p:spPr bwMode="auto">
            <a:xfrm>
              <a:off x="521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51" name="Rectangle 406"/>
            <p:cNvSpPr>
              <a:spLocks noChangeArrowheads="1"/>
            </p:cNvSpPr>
            <p:nvPr/>
          </p:nvSpPr>
          <p:spPr bwMode="auto">
            <a:xfrm>
              <a:off x="501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52" name="Rectangle 407"/>
            <p:cNvSpPr>
              <a:spLocks noChangeArrowheads="1"/>
            </p:cNvSpPr>
            <p:nvPr/>
          </p:nvSpPr>
          <p:spPr bwMode="auto">
            <a:xfrm>
              <a:off x="481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53" name="Rectangle 408"/>
            <p:cNvSpPr>
              <a:spLocks noChangeArrowheads="1"/>
            </p:cNvSpPr>
            <p:nvPr/>
          </p:nvSpPr>
          <p:spPr bwMode="auto">
            <a:xfrm>
              <a:off x="460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54" name="Rectangle 409"/>
            <p:cNvSpPr>
              <a:spLocks noChangeArrowheads="1"/>
            </p:cNvSpPr>
            <p:nvPr/>
          </p:nvSpPr>
          <p:spPr bwMode="auto">
            <a:xfrm>
              <a:off x="440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55" name="Rectangle 410"/>
            <p:cNvSpPr>
              <a:spLocks noChangeArrowheads="1"/>
            </p:cNvSpPr>
            <p:nvPr/>
          </p:nvSpPr>
          <p:spPr bwMode="auto">
            <a:xfrm>
              <a:off x="419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56" name="Rectangle 411"/>
            <p:cNvSpPr>
              <a:spLocks noChangeArrowheads="1"/>
            </p:cNvSpPr>
            <p:nvPr/>
          </p:nvSpPr>
          <p:spPr bwMode="auto">
            <a:xfrm>
              <a:off x="399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57" name="Rectangle 412"/>
            <p:cNvSpPr>
              <a:spLocks noChangeArrowheads="1"/>
            </p:cNvSpPr>
            <p:nvPr/>
          </p:nvSpPr>
          <p:spPr bwMode="auto">
            <a:xfrm>
              <a:off x="521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258" name="Rectangle 413"/>
            <p:cNvSpPr>
              <a:spLocks noChangeArrowheads="1"/>
            </p:cNvSpPr>
            <p:nvPr/>
          </p:nvSpPr>
          <p:spPr bwMode="auto">
            <a:xfrm>
              <a:off x="501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259" name="Rectangle 414"/>
            <p:cNvSpPr>
              <a:spLocks noChangeArrowheads="1"/>
            </p:cNvSpPr>
            <p:nvPr/>
          </p:nvSpPr>
          <p:spPr bwMode="auto">
            <a:xfrm>
              <a:off x="481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260" name="Rectangle 415"/>
            <p:cNvSpPr>
              <a:spLocks noChangeArrowheads="1"/>
            </p:cNvSpPr>
            <p:nvPr/>
          </p:nvSpPr>
          <p:spPr bwMode="auto">
            <a:xfrm>
              <a:off x="460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261" name="Rectangle 416"/>
            <p:cNvSpPr>
              <a:spLocks noChangeArrowheads="1"/>
            </p:cNvSpPr>
            <p:nvPr/>
          </p:nvSpPr>
          <p:spPr bwMode="auto">
            <a:xfrm>
              <a:off x="440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262" name="Rectangle 417"/>
            <p:cNvSpPr>
              <a:spLocks noChangeArrowheads="1"/>
            </p:cNvSpPr>
            <p:nvPr/>
          </p:nvSpPr>
          <p:spPr bwMode="auto">
            <a:xfrm>
              <a:off x="419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263" name="Rectangle 418"/>
            <p:cNvSpPr>
              <a:spLocks noChangeArrowheads="1"/>
            </p:cNvSpPr>
            <p:nvPr/>
          </p:nvSpPr>
          <p:spPr bwMode="auto">
            <a:xfrm>
              <a:off x="399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264" name="Rectangle 419"/>
            <p:cNvSpPr>
              <a:spLocks noChangeArrowheads="1"/>
            </p:cNvSpPr>
            <p:nvPr/>
          </p:nvSpPr>
          <p:spPr bwMode="auto">
            <a:xfrm>
              <a:off x="521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265" name="Rectangle 420"/>
            <p:cNvSpPr>
              <a:spLocks noChangeArrowheads="1"/>
            </p:cNvSpPr>
            <p:nvPr/>
          </p:nvSpPr>
          <p:spPr bwMode="auto">
            <a:xfrm>
              <a:off x="501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266" name="Rectangle 421"/>
            <p:cNvSpPr>
              <a:spLocks noChangeArrowheads="1"/>
            </p:cNvSpPr>
            <p:nvPr/>
          </p:nvSpPr>
          <p:spPr bwMode="auto">
            <a:xfrm>
              <a:off x="481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267" name="Rectangle 422"/>
            <p:cNvSpPr>
              <a:spLocks noChangeArrowheads="1"/>
            </p:cNvSpPr>
            <p:nvPr/>
          </p:nvSpPr>
          <p:spPr bwMode="auto">
            <a:xfrm>
              <a:off x="460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268" name="Rectangle 423"/>
            <p:cNvSpPr>
              <a:spLocks noChangeArrowheads="1"/>
            </p:cNvSpPr>
            <p:nvPr/>
          </p:nvSpPr>
          <p:spPr bwMode="auto">
            <a:xfrm>
              <a:off x="440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269" name="Rectangle 424"/>
            <p:cNvSpPr>
              <a:spLocks noChangeArrowheads="1"/>
            </p:cNvSpPr>
            <p:nvPr/>
          </p:nvSpPr>
          <p:spPr bwMode="auto">
            <a:xfrm>
              <a:off x="419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270" name="Rectangle 425"/>
            <p:cNvSpPr>
              <a:spLocks noChangeArrowheads="1"/>
            </p:cNvSpPr>
            <p:nvPr/>
          </p:nvSpPr>
          <p:spPr bwMode="auto">
            <a:xfrm>
              <a:off x="399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271" name="Rectangle 426"/>
            <p:cNvSpPr>
              <a:spLocks noChangeArrowheads="1"/>
            </p:cNvSpPr>
            <p:nvPr/>
          </p:nvSpPr>
          <p:spPr bwMode="auto">
            <a:xfrm>
              <a:off x="3994"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2012</a:t>
              </a:r>
              <a:endParaRPr lang="en-US" altLang="en-US" sz="900"/>
            </a:p>
          </p:txBody>
        </p:sp>
        <p:sp>
          <p:nvSpPr>
            <p:cNvPr id="3272" name="Line 427"/>
            <p:cNvSpPr>
              <a:spLocks noChangeShapeType="1"/>
            </p:cNvSpPr>
            <p:nvPr/>
          </p:nvSpPr>
          <p:spPr bwMode="auto">
            <a:xfrm>
              <a:off x="3994"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3" name="Group 428"/>
          <p:cNvGrpSpPr>
            <a:grpSpLocks/>
          </p:cNvGrpSpPr>
          <p:nvPr/>
        </p:nvGrpSpPr>
        <p:grpSpPr bwMode="auto">
          <a:xfrm>
            <a:off x="536575" y="635000"/>
            <a:ext cx="2266950" cy="1381125"/>
            <a:chOff x="338" y="400"/>
            <a:chExt cx="1428" cy="870"/>
          </a:xfrm>
        </p:grpSpPr>
        <p:sp>
          <p:nvSpPr>
            <p:cNvPr id="3177" name="Rectangle 429"/>
            <p:cNvSpPr>
              <a:spLocks noChangeArrowheads="1"/>
            </p:cNvSpPr>
            <p:nvPr/>
          </p:nvSpPr>
          <p:spPr bwMode="auto">
            <a:xfrm>
              <a:off x="156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3178" name="Rectangle 430"/>
            <p:cNvSpPr>
              <a:spLocks noChangeArrowheads="1"/>
            </p:cNvSpPr>
            <p:nvPr/>
          </p:nvSpPr>
          <p:spPr bwMode="auto">
            <a:xfrm>
              <a:off x="135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179" name="Rectangle 431"/>
            <p:cNvSpPr>
              <a:spLocks noChangeArrowheads="1"/>
            </p:cNvSpPr>
            <p:nvPr/>
          </p:nvSpPr>
          <p:spPr bwMode="auto">
            <a:xfrm>
              <a:off x="1154"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180" name="Rectangle 432"/>
            <p:cNvSpPr>
              <a:spLocks noChangeArrowheads="1"/>
            </p:cNvSpPr>
            <p:nvPr/>
          </p:nvSpPr>
          <p:spPr bwMode="auto">
            <a:xfrm>
              <a:off x="950"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181" name="Rectangle 433"/>
            <p:cNvSpPr>
              <a:spLocks noChangeArrowheads="1"/>
            </p:cNvSpPr>
            <p:nvPr/>
          </p:nvSpPr>
          <p:spPr bwMode="auto">
            <a:xfrm>
              <a:off x="746"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182" name="Rectangle 434"/>
            <p:cNvSpPr>
              <a:spLocks noChangeArrowheads="1"/>
            </p:cNvSpPr>
            <p:nvPr/>
          </p:nvSpPr>
          <p:spPr bwMode="auto">
            <a:xfrm>
              <a:off x="54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183" name="Rectangle 435"/>
            <p:cNvSpPr>
              <a:spLocks noChangeArrowheads="1"/>
            </p:cNvSpPr>
            <p:nvPr/>
          </p:nvSpPr>
          <p:spPr bwMode="auto">
            <a:xfrm>
              <a:off x="33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184" name="Rectangle 436"/>
            <p:cNvSpPr>
              <a:spLocks noChangeArrowheads="1"/>
            </p:cNvSpPr>
            <p:nvPr/>
          </p:nvSpPr>
          <p:spPr bwMode="auto">
            <a:xfrm>
              <a:off x="156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185" name="Rectangle 437"/>
            <p:cNvSpPr>
              <a:spLocks noChangeArrowheads="1"/>
            </p:cNvSpPr>
            <p:nvPr/>
          </p:nvSpPr>
          <p:spPr bwMode="auto">
            <a:xfrm>
              <a:off x="135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186" name="Rectangle 438"/>
            <p:cNvSpPr>
              <a:spLocks noChangeArrowheads="1"/>
            </p:cNvSpPr>
            <p:nvPr/>
          </p:nvSpPr>
          <p:spPr bwMode="auto">
            <a:xfrm>
              <a:off x="115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187" name="Rectangle 439"/>
            <p:cNvSpPr>
              <a:spLocks noChangeArrowheads="1"/>
            </p:cNvSpPr>
            <p:nvPr/>
          </p:nvSpPr>
          <p:spPr bwMode="auto">
            <a:xfrm>
              <a:off x="95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188" name="Rectangle 440"/>
            <p:cNvSpPr>
              <a:spLocks noChangeArrowheads="1"/>
            </p:cNvSpPr>
            <p:nvPr/>
          </p:nvSpPr>
          <p:spPr bwMode="auto">
            <a:xfrm>
              <a:off x="74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189" name="Rectangle 441"/>
            <p:cNvSpPr>
              <a:spLocks noChangeArrowheads="1"/>
            </p:cNvSpPr>
            <p:nvPr/>
          </p:nvSpPr>
          <p:spPr bwMode="auto">
            <a:xfrm>
              <a:off x="54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90" name="Rectangle 442"/>
            <p:cNvSpPr>
              <a:spLocks noChangeArrowheads="1"/>
            </p:cNvSpPr>
            <p:nvPr/>
          </p:nvSpPr>
          <p:spPr bwMode="auto">
            <a:xfrm>
              <a:off x="33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91" name="Rectangle 443"/>
            <p:cNvSpPr>
              <a:spLocks noChangeArrowheads="1"/>
            </p:cNvSpPr>
            <p:nvPr/>
          </p:nvSpPr>
          <p:spPr bwMode="auto">
            <a:xfrm>
              <a:off x="156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92" name="Rectangle 444"/>
            <p:cNvSpPr>
              <a:spLocks noChangeArrowheads="1"/>
            </p:cNvSpPr>
            <p:nvPr/>
          </p:nvSpPr>
          <p:spPr bwMode="auto">
            <a:xfrm>
              <a:off x="135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93" name="Rectangle 445"/>
            <p:cNvSpPr>
              <a:spLocks noChangeArrowheads="1"/>
            </p:cNvSpPr>
            <p:nvPr/>
          </p:nvSpPr>
          <p:spPr bwMode="auto">
            <a:xfrm>
              <a:off x="115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94" name="Rectangle 446"/>
            <p:cNvSpPr>
              <a:spLocks noChangeArrowheads="1"/>
            </p:cNvSpPr>
            <p:nvPr/>
          </p:nvSpPr>
          <p:spPr bwMode="auto">
            <a:xfrm>
              <a:off x="95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95" name="Rectangle 447"/>
            <p:cNvSpPr>
              <a:spLocks noChangeArrowheads="1"/>
            </p:cNvSpPr>
            <p:nvPr/>
          </p:nvSpPr>
          <p:spPr bwMode="auto">
            <a:xfrm>
              <a:off x="74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96" name="Rectangle 448"/>
            <p:cNvSpPr>
              <a:spLocks noChangeArrowheads="1"/>
            </p:cNvSpPr>
            <p:nvPr/>
          </p:nvSpPr>
          <p:spPr bwMode="auto">
            <a:xfrm>
              <a:off x="54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97" name="Rectangle 449"/>
            <p:cNvSpPr>
              <a:spLocks noChangeArrowheads="1"/>
            </p:cNvSpPr>
            <p:nvPr/>
          </p:nvSpPr>
          <p:spPr bwMode="auto">
            <a:xfrm>
              <a:off x="33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98" name="Rectangle 450"/>
            <p:cNvSpPr>
              <a:spLocks noChangeArrowheads="1"/>
            </p:cNvSpPr>
            <p:nvPr/>
          </p:nvSpPr>
          <p:spPr bwMode="auto">
            <a:xfrm>
              <a:off x="156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99" name="Rectangle 451"/>
            <p:cNvSpPr>
              <a:spLocks noChangeArrowheads="1"/>
            </p:cNvSpPr>
            <p:nvPr/>
          </p:nvSpPr>
          <p:spPr bwMode="auto">
            <a:xfrm>
              <a:off x="135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200" name="Rectangle 452"/>
            <p:cNvSpPr>
              <a:spLocks noChangeArrowheads="1"/>
            </p:cNvSpPr>
            <p:nvPr/>
          </p:nvSpPr>
          <p:spPr bwMode="auto">
            <a:xfrm>
              <a:off x="115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201" name="Rectangle 453"/>
            <p:cNvSpPr>
              <a:spLocks noChangeArrowheads="1"/>
            </p:cNvSpPr>
            <p:nvPr/>
          </p:nvSpPr>
          <p:spPr bwMode="auto">
            <a:xfrm>
              <a:off x="95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202" name="Rectangle 454"/>
            <p:cNvSpPr>
              <a:spLocks noChangeArrowheads="1"/>
            </p:cNvSpPr>
            <p:nvPr/>
          </p:nvSpPr>
          <p:spPr bwMode="auto">
            <a:xfrm>
              <a:off x="74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203" name="Rectangle 455"/>
            <p:cNvSpPr>
              <a:spLocks noChangeArrowheads="1"/>
            </p:cNvSpPr>
            <p:nvPr/>
          </p:nvSpPr>
          <p:spPr bwMode="auto">
            <a:xfrm>
              <a:off x="54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204" name="Rectangle 456"/>
            <p:cNvSpPr>
              <a:spLocks noChangeArrowheads="1"/>
            </p:cNvSpPr>
            <p:nvPr/>
          </p:nvSpPr>
          <p:spPr bwMode="auto">
            <a:xfrm>
              <a:off x="33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205" name="Rectangle 457"/>
            <p:cNvSpPr>
              <a:spLocks noChangeArrowheads="1"/>
            </p:cNvSpPr>
            <p:nvPr/>
          </p:nvSpPr>
          <p:spPr bwMode="auto">
            <a:xfrm>
              <a:off x="156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206" name="Rectangle 458"/>
            <p:cNvSpPr>
              <a:spLocks noChangeArrowheads="1"/>
            </p:cNvSpPr>
            <p:nvPr/>
          </p:nvSpPr>
          <p:spPr bwMode="auto">
            <a:xfrm>
              <a:off x="135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207" name="Rectangle 459"/>
            <p:cNvSpPr>
              <a:spLocks noChangeArrowheads="1"/>
            </p:cNvSpPr>
            <p:nvPr/>
          </p:nvSpPr>
          <p:spPr bwMode="auto">
            <a:xfrm>
              <a:off x="115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208" name="Rectangle 460"/>
            <p:cNvSpPr>
              <a:spLocks noChangeArrowheads="1"/>
            </p:cNvSpPr>
            <p:nvPr/>
          </p:nvSpPr>
          <p:spPr bwMode="auto">
            <a:xfrm>
              <a:off x="95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209" name="Rectangle 461"/>
            <p:cNvSpPr>
              <a:spLocks noChangeArrowheads="1"/>
            </p:cNvSpPr>
            <p:nvPr/>
          </p:nvSpPr>
          <p:spPr bwMode="auto">
            <a:xfrm>
              <a:off x="74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210" name="Rectangle 462"/>
            <p:cNvSpPr>
              <a:spLocks noChangeArrowheads="1"/>
            </p:cNvSpPr>
            <p:nvPr/>
          </p:nvSpPr>
          <p:spPr bwMode="auto">
            <a:xfrm>
              <a:off x="54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211" name="Rectangle 463"/>
            <p:cNvSpPr>
              <a:spLocks noChangeArrowheads="1"/>
            </p:cNvSpPr>
            <p:nvPr/>
          </p:nvSpPr>
          <p:spPr bwMode="auto">
            <a:xfrm>
              <a:off x="33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212" name="Rectangle 464"/>
            <p:cNvSpPr>
              <a:spLocks noChangeArrowheads="1"/>
            </p:cNvSpPr>
            <p:nvPr/>
          </p:nvSpPr>
          <p:spPr bwMode="auto">
            <a:xfrm>
              <a:off x="156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213" name="Rectangle 465"/>
            <p:cNvSpPr>
              <a:spLocks noChangeArrowheads="1"/>
            </p:cNvSpPr>
            <p:nvPr/>
          </p:nvSpPr>
          <p:spPr bwMode="auto">
            <a:xfrm>
              <a:off x="135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214" name="Rectangle 466"/>
            <p:cNvSpPr>
              <a:spLocks noChangeArrowheads="1"/>
            </p:cNvSpPr>
            <p:nvPr/>
          </p:nvSpPr>
          <p:spPr bwMode="auto">
            <a:xfrm>
              <a:off x="115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215" name="Rectangle 467"/>
            <p:cNvSpPr>
              <a:spLocks noChangeArrowheads="1"/>
            </p:cNvSpPr>
            <p:nvPr/>
          </p:nvSpPr>
          <p:spPr bwMode="auto">
            <a:xfrm>
              <a:off x="95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216" name="Rectangle 468"/>
            <p:cNvSpPr>
              <a:spLocks noChangeArrowheads="1"/>
            </p:cNvSpPr>
            <p:nvPr/>
          </p:nvSpPr>
          <p:spPr bwMode="auto">
            <a:xfrm>
              <a:off x="74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217" name="Rectangle 469"/>
            <p:cNvSpPr>
              <a:spLocks noChangeArrowheads="1"/>
            </p:cNvSpPr>
            <p:nvPr/>
          </p:nvSpPr>
          <p:spPr bwMode="auto">
            <a:xfrm>
              <a:off x="54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218" name="Rectangle 470"/>
            <p:cNvSpPr>
              <a:spLocks noChangeArrowheads="1"/>
            </p:cNvSpPr>
            <p:nvPr/>
          </p:nvSpPr>
          <p:spPr bwMode="auto">
            <a:xfrm>
              <a:off x="33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3219" name="Rectangle 471"/>
            <p:cNvSpPr>
              <a:spLocks noChangeArrowheads="1"/>
            </p:cNvSpPr>
            <p:nvPr/>
          </p:nvSpPr>
          <p:spPr bwMode="auto">
            <a:xfrm>
              <a:off x="156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220" name="Rectangle 472"/>
            <p:cNvSpPr>
              <a:spLocks noChangeArrowheads="1"/>
            </p:cNvSpPr>
            <p:nvPr/>
          </p:nvSpPr>
          <p:spPr bwMode="auto">
            <a:xfrm>
              <a:off x="135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221" name="Rectangle 473"/>
            <p:cNvSpPr>
              <a:spLocks noChangeArrowheads="1"/>
            </p:cNvSpPr>
            <p:nvPr/>
          </p:nvSpPr>
          <p:spPr bwMode="auto">
            <a:xfrm>
              <a:off x="115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222" name="Rectangle 474"/>
            <p:cNvSpPr>
              <a:spLocks noChangeArrowheads="1"/>
            </p:cNvSpPr>
            <p:nvPr/>
          </p:nvSpPr>
          <p:spPr bwMode="auto">
            <a:xfrm>
              <a:off x="95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223" name="Rectangle 475"/>
            <p:cNvSpPr>
              <a:spLocks noChangeArrowheads="1"/>
            </p:cNvSpPr>
            <p:nvPr/>
          </p:nvSpPr>
          <p:spPr bwMode="auto">
            <a:xfrm>
              <a:off x="74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224" name="Rectangle 476"/>
            <p:cNvSpPr>
              <a:spLocks noChangeArrowheads="1"/>
            </p:cNvSpPr>
            <p:nvPr/>
          </p:nvSpPr>
          <p:spPr bwMode="auto">
            <a:xfrm>
              <a:off x="54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225" name="Rectangle 477"/>
            <p:cNvSpPr>
              <a:spLocks noChangeArrowheads="1"/>
            </p:cNvSpPr>
            <p:nvPr/>
          </p:nvSpPr>
          <p:spPr bwMode="auto">
            <a:xfrm>
              <a:off x="33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226" name="Rectangle 478"/>
            <p:cNvSpPr>
              <a:spLocks noChangeArrowheads="1"/>
            </p:cNvSpPr>
            <p:nvPr/>
          </p:nvSpPr>
          <p:spPr bwMode="auto">
            <a:xfrm>
              <a:off x="338"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2012</a:t>
              </a:r>
              <a:endParaRPr lang="en-US" altLang="en-US" sz="900"/>
            </a:p>
          </p:txBody>
        </p:sp>
        <p:sp>
          <p:nvSpPr>
            <p:cNvPr id="3227" name="Line 479"/>
            <p:cNvSpPr>
              <a:spLocks noChangeShapeType="1"/>
            </p:cNvSpPr>
            <p:nvPr/>
          </p:nvSpPr>
          <p:spPr bwMode="auto">
            <a:xfrm>
              <a:off x="338"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3228" name="Line 480"/>
            <p:cNvSpPr>
              <a:spLocks noChangeShapeType="1"/>
            </p:cNvSpPr>
            <p:nvPr/>
          </p:nvSpPr>
          <p:spPr bwMode="auto">
            <a:xfrm>
              <a:off x="338"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4" name="Group 481"/>
          <p:cNvGrpSpPr>
            <a:grpSpLocks/>
          </p:cNvGrpSpPr>
          <p:nvPr/>
        </p:nvGrpSpPr>
        <p:grpSpPr bwMode="auto">
          <a:xfrm>
            <a:off x="3432175" y="635000"/>
            <a:ext cx="2273300" cy="1208088"/>
            <a:chOff x="2162" y="400"/>
            <a:chExt cx="1432" cy="761"/>
          </a:xfrm>
        </p:grpSpPr>
        <p:sp>
          <p:nvSpPr>
            <p:cNvPr id="3133" name="Rectangle 482"/>
            <p:cNvSpPr>
              <a:spLocks noChangeArrowheads="1"/>
            </p:cNvSpPr>
            <p:nvPr/>
          </p:nvSpPr>
          <p:spPr bwMode="auto">
            <a:xfrm>
              <a:off x="339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3134" name="Rectangle 483"/>
            <p:cNvSpPr>
              <a:spLocks noChangeArrowheads="1"/>
            </p:cNvSpPr>
            <p:nvPr/>
          </p:nvSpPr>
          <p:spPr bwMode="auto">
            <a:xfrm>
              <a:off x="318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3135" name="Rectangle 484"/>
            <p:cNvSpPr>
              <a:spLocks noChangeArrowheads="1"/>
            </p:cNvSpPr>
            <p:nvPr/>
          </p:nvSpPr>
          <p:spPr bwMode="auto">
            <a:xfrm>
              <a:off x="298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3136" name="Rectangle 485"/>
            <p:cNvSpPr>
              <a:spLocks noChangeArrowheads="1"/>
            </p:cNvSpPr>
            <p:nvPr/>
          </p:nvSpPr>
          <p:spPr bwMode="auto">
            <a:xfrm>
              <a:off x="277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137" name="Rectangle 486"/>
            <p:cNvSpPr>
              <a:spLocks noChangeArrowheads="1"/>
            </p:cNvSpPr>
            <p:nvPr/>
          </p:nvSpPr>
          <p:spPr bwMode="auto">
            <a:xfrm>
              <a:off x="257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138" name="Rectangle 487"/>
            <p:cNvSpPr>
              <a:spLocks noChangeArrowheads="1"/>
            </p:cNvSpPr>
            <p:nvPr/>
          </p:nvSpPr>
          <p:spPr bwMode="auto">
            <a:xfrm>
              <a:off x="237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139" name="Rectangle 488"/>
            <p:cNvSpPr>
              <a:spLocks noChangeArrowheads="1"/>
            </p:cNvSpPr>
            <p:nvPr/>
          </p:nvSpPr>
          <p:spPr bwMode="auto">
            <a:xfrm>
              <a:off x="216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140" name="Rectangle 489"/>
            <p:cNvSpPr>
              <a:spLocks noChangeArrowheads="1"/>
            </p:cNvSpPr>
            <p:nvPr/>
          </p:nvSpPr>
          <p:spPr bwMode="auto">
            <a:xfrm>
              <a:off x="339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141" name="Rectangle 490"/>
            <p:cNvSpPr>
              <a:spLocks noChangeArrowheads="1"/>
            </p:cNvSpPr>
            <p:nvPr/>
          </p:nvSpPr>
          <p:spPr bwMode="auto">
            <a:xfrm>
              <a:off x="318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142" name="Rectangle 491"/>
            <p:cNvSpPr>
              <a:spLocks noChangeArrowheads="1"/>
            </p:cNvSpPr>
            <p:nvPr/>
          </p:nvSpPr>
          <p:spPr bwMode="auto">
            <a:xfrm>
              <a:off x="298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143" name="Rectangle 492"/>
            <p:cNvSpPr>
              <a:spLocks noChangeArrowheads="1"/>
            </p:cNvSpPr>
            <p:nvPr/>
          </p:nvSpPr>
          <p:spPr bwMode="auto">
            <a:xfrm>
              <a:off x="277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144" name="Rectangle 493"/>
            <p:cNvSpPr>
              <a:spLocks noChangeArrowheads="1"/>
            </p:cNvSpPr>
            <p:nvPr/>
          </p:nvSpPr>
          <p:spPr bwMode="auto">
            <a:xfrm>
              <a:off x="257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145" name="Rectangle 494"/>
            <p:cNvSpPr>
              <a:spLocks noChangeArrowheads="1"/>
            </p:cNvSpPr>
            <p:nvPr/>
          </p:nvSpPr>
          <p:spPr bwMode="auto">
            <a:xfrm>
              <a:off x="237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46" name="Rectangle 495"/>
            <p:cNvSpPr>
              <a:spLocks noChangeArrowheads="1"/>
            </p:cNvSpPr>
            <p:nvPr/>
          </p:nvSpPr>
          <p:spPr bwMode="auto">
            <a:xfrm>
              <a:off x="216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47" name="Rectangle 496"/>
            <p:cNvSpPr>
              <a:spLocks noChangeArrowheads="1"/>
            </p:cNvSpPr>
            <p:nvPr/>
          </p:nvSpPr>
          <p:spPr bwMode="auto">
            <a:xfrm>
              <a:off x="339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48" name="Rectangle 497"/>
            <p:cNvSpPr>
              <a:spLocks noChangeArrowheads="1"/>
            </p:cNvSpPr>
            <p:nvPr/>
          </p:nvSpPr>
          <p:spPr bwMode="auto">
            <a:xfrm>
              <a:off x="318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49" name="Rectangle 498"/>
            <p:cNvSpPr>
              <a:spLocks noChangeArrowheads="1"/>
            </p:cNvSpPr>
            <p:nvPr/>
          </p:nvSpPr>
          <p:spPr bwMode="auto">
            <a:xfrm>
              <a:off x="298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50" name="Rectangle 499"/>
            <p:cNvSpPr>
              <a:spLocks noChangeArrowheads="1"/>
            </p:cNvSpPr>
            <p:nvPr/>
          </p:nvSpPr>
          <p:spPr bwMode="auto">
            <a:xfrm>
              <a:off x="277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51" name="Rectangle 500"/>
            <p:cNvSpPr>
              <a:spLocks noChangeArrowheads="1"/>
            </p:cNvSpPr>
            <p:nvPr/>
          </p:nvSpPr>
          <p:spPr bwMode="auto">
            <a:xfrm>
              <a:off x="257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52" name="Rectangle 501"/>
            <p:cNvSpPr>
              <a:spLocks noChangeArrowheads="1"/>
            </p:cNvSpPr>
            <p:nvPr/>
          </p:nvSpPr>
          <p:spPr bwMode="auto">
            <a:xfrm>
              <a:off x="237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53" name="Rectangle 502"/>
            <p:cNvSpPr>
              <a:spLocks noChangeArrowheads="1"/>
            </p:cNvSpPr>
            <p:nvPr/>
          </p:nvSpPr>
          <p:spPr bwMode="auto">
            <a:xfrm>
              <a:off x="216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54" name="Rectangle 503"/>
            <p:cNvSpPr>
              <a:spLocks noChangeArrowheads="1"/>
            </p:cNvSpPr>
            <p:nvPr/>
          </p:nvSpPr>
          <p:spPr bwMode="auto">
            <a:xfrm>
              <a:off x="339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55" name="Rectangle 504"/>
            <p:cNvSpPr>
              <a:spLocks noChangeArrowheads="1"/>
            </p:cNvSpPr>
            <p:nvPr/>
          </p:nvSpPr>
          <p:spPr bwMode="auto">
            <a:xfrm>
              <a:off x="318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56" name="Rectangle 505"/>
            <p:cNvSpPr>
              <a:spLocks noChangeArrowheads="1"/>
            </p:cNvSpPr>
            <p:nvPr/>
          </p:nvSpPr>
          <p:spPr bwMode="auto">
            <a:xfrm>
              <a:off x="298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57" name="Rectangle 506"/>
            <p:cNvSpPr>
              <a:spLocks noChangeArrowheads="1"/>
            </p:cNvSpPr>
            <p:nvPr/>
          </p:nvSpPr>
          <p:spPr bwMode="auto">
            <a:xfrm>
              <a:off x="277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58" name="Rectangle 507"/>
            <p:cNvSpPr>
              <a:spLocks noChangeArrowheads="1"/>
            </p:cNvSpPr>
            <p:nvPr/>
          </p:nvSpPr>
          <p:spPr bwMode="auto">
            <a:xfrm>
              <a:off x="257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59" name="Rectangle 508"/>
            <p:cNvSpPr>
              <a:spLocks noChangeArrowheads="1"/>
            </p:cNvSpPr>
            <p:nvPr/>
          </p:nvSpPr>
          <p:spPr bwMode="auto">
            <a:xfrm>
              <a:off x="237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60" name="Rectangle 509"/>
            <p:cNvSpPr>
              <a:spLocks noChangeArrowheads="1"/>
            </p:cNvSpPr>
            <p:nvPr/>
          </p:nvSpPr>
          <p:spPr bwMode="auto">
            <a:xfrm>
              <a:off x="216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61" name="Rectangle 510"/>
            <p:cNvSpPr>
              <a:spLocks noChangeArrowheads="1"/>
            </p:cNvSpPr>
            <p:nvPr/>
          </p:nvSpPr>
          <p:spPr bwMode="auto">
            <a:xfrm>
              <a:off x="339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62" name="Rectangle 511"/>
            <p:cNvSpPr>
              <a:spLocks noChangeArrowheads="1"/>
            </p:cNvSpPr>
            <p:nvPr/>
          </p:nvSpPr>
          <p:spPr bwMode="auto">
            <a:xfrm>
              <a:off x="318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63" name="Rectangle 512"/>
            <p:cNvSpPr>
              <a:spLocks noChangeArrowheads="1"/>
            </p:cNvSpPr>
            <p:nvPr/>
          </p:nvSpPr>
          <p:spPr bwMode="auto">
            <a:xfrm>
              <a:off x="298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64" name="Rectangle 513"/>
            <p:cNvSpPr>
              <a:spLocks noChangeArrowheads="1"/>
            </p:cNvSpPr>
            <p:nvPr/>
          </p:nvSpPr>
          <p:spPr bwMode="auto">
            <a:xfrm>
              <a:off x="277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65" name="Rectangle 514"/>
            <p:cNvSpPr>
              <a:spLocks noChangeArrowheads="1"/>
            </p:cNvSpPr>
            <p:nvPr/>
          </p:nvSpPr>
          <p:spPr bwMode="auto">
            <a:xfrm>
              <a:off x="257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66" name="Rectangle 515"/>
            <p:cNvSpPr>
              <a:spLocks noChangeArrowheads="1"/>
            </p:cNvSpPr>
            <p:nvPr/>
          </p:nvSpPr>
          <p:spPr bwMode="auto">
            <a:xfrm>
              <a:off x="237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3167" name="Rectangle 516"/>
            <p:cNvSpPr>
              <a:spLocks noChangeArrowheads="1"/>
            </p:cNvSpPr>
            <p:nvPr/>
          </p:nvSpPr>
          <p:spPr bwMode="auto">
            <a:xfrm>
              <a:off x="216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3168" name="Rectangle 517"/>
            <p:cNvSpPr>
              <a:spLocks noChangeArrowheads="1"/>
            </p:cNvSpPr>
            <p:nvPr/>
          </p:nvSpPr>
          <p:spPr bwMode="auto">
            <a:xfrm>
              <a:off x="339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69" name="Rectangle 518"/>
            <p:cNvSpPr>
              <a:spLocks noChangeArrowheads="1"/>
            </p:cNvSpPr>
            <p:nvPr/>
          </p:nvSpPr>
          <p:spPr bwMode="auto">
            <a:xfrm>
              <a:off x="318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70" name="Rectangle 519"/>
            <p:cNvSpPr>
              <a:spLocks noChangeArrowheads="1"/>
            </p:cNvSpPr>
            <p:nvPr/>
          </p:nvSpPr>
          <p:spPr bwMode="auto">
            <a:xfrm>
              <a:off x="298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171" name="Rectangle 520"/>
            <p:cNvSpPr>
              <a:spLocks noChangeArrowheads="1"/>
            </p:cNvSpPr>
            <p:nvPr/>
          </p:nvSpPr>
          <p:spPr bwMode="auto">
            <a:xfrm>
              <a:off x="277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72" name="Rectangle 521"/>
            <p:cNvSpPr>
              <a:spLocks noChangeArrowheads="1"/>
            </p:cNvSpPr>
            <p:nvPr/>
          </p:nvSpPr>
          <p:spPr bwMode="auto">
            <a:xfrm>
              <a:off x="257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173" name="Rectangle 522"/>
            <p:cNvSpPr>
              <a:spLocks noChangeArrowheads="1"/>
            </p:cNvSpPr>
            <p:nvPr/>
          </p:nvSpPr>
          <p:spPr bwMode="auto">
            <a:xfrm>
              <a:off x="237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74" name="Rectangle 523"/>
            <p:cNvSpPr>
              <a:spLocks noChangeArrowheads="1"/>
            </p:cNvSpPr>
            <p:nvPr/>
          </p:nvSpPr>
          <p:spPr bwMode="auto">
            <a:xfrm>
              <a:off x="216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175" name="Rectangle 524"/>
            <p:cNvSpPr>
              <a:spLocks noChangeArrowheads="1"/>
            </p:cNvSpPr>
            <p:nvPr/>
          </p:nvSpPr>
          <p:spPr bwMode="auto">
            <a:xfrm>
              <a:off x="2166"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2012</a:t>
              </a:r>
              <a:endParaRPr lang="en-US" altLang="en-US" sz="900"/>
            </a:p>
          </p:txBody>
        </p:sp>
        <p:sp>
          <p:nvSpPr>
            <p:cNvPr id="3176" name="Line 525"/>
            <p:cNvSpPr>
              <a:spLocks noChangeShapeType="1"/>
            </p:cNvSpPr>
            <p:nvPr/>
          </p:nvSpPr>
          <p:spPr bwMode="auto">
            <a:xfrm>
              <a:off x="2162"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085" name="Group 526"/>
          <p:cNvGrpSpPr>
            <a:grpSpLocks/>
          </p:cNvGrpSpPr>
          <p:nvPr/>
        </p:nvGrpSpPr>
        <p:grpSpPr bwMode="auto">
          <a:xfrm>
            <a:off x="6334125" y="635000"/>
            <a:ext cx="2273300" cy="1208088"/>
            <a:chOff x="3990" y="400"/>
            <a:chExt cx="1432" cy="761"/>
          </a:xfrm>
        </p:grpSpPr>
        <p:sp>
          <p:nvSpPr>
            <p:cNvPr id="3088" name="Rectangle 527"/>
            <p:cNvSpPr>
              <a:spLocks noChangeArrowheads="1"/>
            </p:cNvSpPr>
            <p:nvPr/>
          </p:nvSpPr>
          <p:spPr bwMode="auto">
            <a:xfrm>
              <a:off x="521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3089" name="Rectangle 528"/>
            <p:cNvSpPr>
              <a:spLocks noChangeArrowheads="1"/>
            </p:cNvSpPr>
            <p:nvPr/>
          </p:nvSpPr>
          <p:spPr bwMode="auto">
            <a:xfrm>
              <a:off x="501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3090" name="Rectangle 529"/>
            <p:cNvSpPr>
              <a:spLocks noChangeArrowheads="1"/>
            </p:cNvSpPr>
            <p:nvPr/>
          </p:nvSpPr>
          <p:spPr bwMode="auto">
            <a:xfrm>
              <a:off x="481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3091" name="Rectangle 530"/>
            <p:cNvSpPr>
              <a:spLocks noChangeArrowheads="1"/>
            </p:cNvSpPr>
            <p:nvPr/>
          </p:nvSpPr>
          <p:spPr bwMode="auto">
            <a:xfrm>
              <a:off x="460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3092" name="Rectangle 531"/>
            <p:cNvSpPr>
              <a:spLocks noChangeArrowheads="1"/>
            </p:cNvSpPr>
            <p:nvPr/>
          </p:nvSpPr>
          <p:spPr bwMode="auto">
            <a:xfrm>
              <a:off x="440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3093" name="Rectangle 532"/>
            <p:cNvSpPr>
              <a:spLocks noChangeArrowheads="1"/>
            </p:cNvSpPr>
            <p:nvPr/>
          </p:nvSpPr>
          <p:spPr bwMode="auto">
            <a:xfrm>
              <a:off x="419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3094" name="Rectangle 533"/>
            <p:cNvSpPr>
              <a:spLocks noChangeArrowheads="1"/>
            </p:cNvSpPr>
            <p:nvPr/>
          </p:nvSpPr>
          <p:spPr bwMode="auto">
            <a:xfrm>
              <a:off x="399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3095" name="Rectangle 534"/>
            <p:cNvSpPr>
              <a:spLocks noChangeArrowheads="1"/>
            </p:cNvSpPr>
            <p:nvPr/>
          </p:nvSpPr>
          <p:spPr bwMode="auto">
            <a:xfrm>
              <a:off x="521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3096" name="Rectangle 535"/>
            <p:cNvSpPr>
              <a:spLocks noChangeArrowheads="1"/>
            </p:cNvSpPr>
            <p:nvPr/>
          </p:nvSpPr>
          <p:spPr bwMode="auto">
            <a:xfrm>
              <a:off x="501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3097" name="Rectangle 536"/>
            <p:cNvSpPr>
              <a:spLocks noChangeArrowheads="1"/>
            </p:cNvSpPr>
            <p:nvPr/>
          </p:nvSpPr>
          <p:spPr bwMode="auto">
            <a:xfrm>
              <a:off x="481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3098" name="Rectangle 537"/>
            <p:cNvSpPr>
              <a:spLocks noChangeArrowheads="1"/>
            </p:cNvSpPr>
            <p:nvPr/>
          </p:nvSpPr>
          <p:spPr bwMode="auto">
            <a:xfrm>
              <a:off x="460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3099" name="Rectangle 538"/>
            <p:cNvSpPr>
              <a:spLocks noChangeArrowheads="1"/>
            </p:cNvSpPr>
            <p:nvPr/>
          </p:nvSpPr>
          <p:spPr bwMode="auto">
            <a:xfrm>
              <a:off x="440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3100" name="Rectangle 539"/>
            <p:cNvSpPr>
              <a:spLocks noChangeArrowheads="1"/>
            </p:cNvSpPr>
            <p:nvPr/>
          </p:nvSpPr>
          <p:spPr bwMode="auto">
            <a:xfrm>
              <a:off x="419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3101" name="Rectangle 540"/>
            <p:cNvSpPr>
              <a:spLocks noChangeArrowheads="1"/>
            </p:cNvSpPr>
            <p:nvPr/>
          </p:nvSpPr>
          <p:spPr bwMode="auto">
            <a:xfrm>
              <a:off x="399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3102" name="Rectangle 541"/>
            <p:cNvSpPr>
              <a:spLocks noChangeArrowheads="1"/>
            </p:cNvSpPr>
            <p:nvPr/>
          </p:nvSpPr>
          <p:spPr bwMode="auto">
            <a:xfrm>
              <a:off x="521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3103" name="Rectangle 542"/>
            <p:cNvSpPr>
              <a:spLocks noChangeArrowheads="1"/>
            </p:cNvSpPr>
            <p:nvPr/>
          </p:nvSpPr>
          <p:spPr bwMode="auto">
            <a:xfrm>
              <a:off x="501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3104" name="Rectangle 543"/>
            <p:cNvSpPr>
              <a:spLocks noChangeArrowheads="1"/>
            </p:cNvSpPr>
            <p:nvPr/>
          </p:nvSpPr>
          <p:spPr bwMode="auto">
            <a:xfrm>
              <a:off x="481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3105" name="Rectangle 544"/>
            <p:cNvSpPr>
              <a:spLocks noChangeArrowheads="1"/>
            </p:cNvSpPr>
            <p:nvPr/>
          </p:nvSpPr>
          <p:spPr bwMode="auto">
            <a:xfrm>
              <a:off x="460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3106" name="Rectangle 545"/>
            <p:cNvSpPr>
              <a:spLocks noChangeArrowheads="1"/>
            </p:cNvSpPr>
            <p:nvPr/>
          </p:nvSpPr>
          <p:spPr bwMode="auto">
            <a:xfrm>
              <a:off x="440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3107" name="Rectangle 546"/>
            <p:cNvSpPr>
              <a:spLocks noChangeArrowheads="1"/>
            </p:cNvSpPr>
            <p:nvPr/>
          </p:nvSpPr>
          <p:spPr bwMode="auto">
            <a:xfrm>
              <a:off x="419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3108" name="Rectangle 547"/>
            <p:cNvSpPr>
              <a:spLocks noChangeArrowheads="1"/>
            </p:cNvSpPr>
            <p:nvPr/>
          </p:nvSpPr>
          <p:spPr bwMode="auto">
            <a:xfrm>
              <a:off x="399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3109" name="Rectangle 548"/>
            <p:cNvSpPr>
              <a:spLocks noChangeArrowheads="1"/>
            </p:cNvSpPr>
            <p:nvPr/>
          </p:nvSpPr>
          <p:spPr bwMode="auto">
            <a:xfrm>
              <a:off x="521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3110" name="Rectangle 549"/>
            <p:cNvSpPr>
              <a:spLocks noChangeArrowheads="1"/>
            </p:cNvSpPr>
            <p:nvPr/>
          </p:nvSpPr>
          <p:spPr bwMode="auto">
            <a:xfrm>
              <a:off x="501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3111" name="Rectangle 550"/>
            <p:cNvSpPr>
              <a:spLocks noChangeArrowheads="1"/>
            </p:cNvSpPr>
            <p:nvPr/>
          </p:nvSpPr>
          <p:spPr bwMode="auto">
            <a:xfrm>
              <a:off x="481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3112" name="Rectangle 551"/>
            <p:cNvSpPr>
              <a:spLocks noChangeArrowheads="1"/>
            </p:cNvSpPr>
            <p:nvPr/>
          </p:nvSpPr>
          <p:spPr bwMode="auto">
            <a:xfrm>
              <a:off x="460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3113" name="Rectangle 552"/>
            <p:cNvSpPr>
              <a:spLocks noChangeArrowheads="1"/>
            </p:cNvSpPr>
            <p:nvPr/>
          </p:nvSpPr>
          <p:spPr bwMode="auto">
            <a:xfrm>
              <a:off x="440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3114" name="Rectangle 553"/>
            <p:cNvSpPr>
              <a:spLocks noChangeArrowheads="1"/>
            </p:cNvSpPr>
            <p:nvPr/>
          </p:nvSpPr>
          <p:spPr bwMode="auto">
            <a:xfrm>
              <a:off x="419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3115" name="Rectangle 554"/>
            <p:cNvSpPr>
              <a:spLocks noChangeArrowheads="1"/>
            </p:cNvSpPr>
            <p:nvPr/>
          </p:nvSpPr>
          <p:spPr bwMode="auto">
            <a:xfrm>
              <a:off x="399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3116" name="Rectangle 555"/>
            <p:cNvSpPr>
              <a:spLocks noChangeArrowheads="1"/>
            </p:cNvSpPr>
            <p:nvPr/>
          </p:nvSpPr>
          <p:spPr bwMode="auto">
            <a:xfrm>
              <a:off x="521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3117" name="Rectangle 556"/>
            <p:cNvSpPr>
              <a:spLocks noChangeArrowheads="1"/>
            </p:cNvSpPr>
            <p:nvPr/>
          </p:nvSpPr>
          <p:spPr bwMode="auto">
            <a:xfrm>
              <a:off x="501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3118" name="Rectangle 557"/>
            <p:cNvSpPr>
              <a:spLocks noChangeArrowheads="1"/>
            </p:cNvSpPr>
            <p:nvPr/>
          </p:nvSpPr>
          <p:spPr bwMode="auto">
            <a:xfrm>
              <a:off x="481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3119" name="Rectangle 558"/>
            <p:cNvSpPr>
              <a:spLocks noChangeArrowheads="1"/>
            </p:cNvSpPr>
            <p:nvPr/>
          </p:nvSpPr>
          <p:spPr bwMode="auto">
            <a:xfrm>
              <a:off x="460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3120" name="Rectangle 559"/>
            <p:cNvSpPr>
              <a:spLocks noChangeArrowheads="1"/>
            </p:cNvSpPr>
            <p:nvPr/>
          </p:nvSpPr>
          <p:spPr bwMode="auto">
            <a:xfrm>
              <a:off x="440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3121" name="Rectangle 560"/>
            <p:cNvSpPr>
              <a:spLocks noChangeArrowheads="1"/>
            </p:cNvSpPr>
            <p:nvPr/>
          </p:nvSpPr>
          <p:spPr bwMode="auto">
            <a:xfrm>
              <a:off x="419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3122" name="Rectangle 561"/>
            <p:cNvSpPr>
              <a:spLocks noChangeArrowheads="1"/>
            </p:cNvSpPr>
            <p:nvPr/>
          </p:nvSpPr>
          <p:spPr bwMode="auto">
            <a:xfrm>
              <a:off x="399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3123" name="Rectangle 562"/>
            <p:cNvSpPr>
              <a:spLocks noChangeArrowheads="1"/>
            </p:cNvSpPr>
            <p:nvPr/>
          </p:nvSpPr>
          <p:spPr bwMode="auto">
            <a:xfrm>
              <a:off x="521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24" name="Rectangle 563"/>
            <p:cNvSpPr>
              <a:spLocks noChangeArrowheads="1"/>
            </p:cNvSpPr>
            <p:nvPr/>
          </p:nvSpPr>
          <p:spPr bwMode="auto">
            <a:xfrm>
              <a:off x="501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3125" name="Rectangle 564"/>
            <p:cNvSpPr>
              <a:spLocks noChangeArrowheads="1"/>
            </p:cNvSpPr>
            <p:nvPr/>
          </p:nvSpPr>
          <p:spPr bwMode="auto">
            <a:xfrm>
              <a:off x="481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3126" name="Rectangle 565"/>
            <p:cNvSpPr>
              <a:spLocks noChangeArrowheads="1"/>
            </p:cNvSpPr>
            <p:nvPr/>
          </p:nvSpPr>
          <p:spPr bwMode="auto">
            <a:xfrm>
              <a:off x="460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27" name="Rectangle 566"/>
            <p:cNvSpPr>
              <a:spLocks noChangeArrowheads="1"/>
            </p:cNvSpPr>
            <p:nvPr/>
          </p:nvSpPr>
          <p:spPr bwMode="auto">
            <a:xfrm>
              <a:off x="440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3128" name="Rectangle 567"/>
            <p:cNvSpPr>
              <a:spLocks noChangeArrowheads="1"/>
            </p:cNvSpPr>
            <p:nvPr/>
          </p:nvSpPr>
          <p:spPr bwMode="auto">
            <a:xfrm>
              <a:off x="419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3129" name="Rectangle 568"/>
            <p:cNvSpPr>
              <a:spLocks noChangeArrowheads="1"/>
            </p:cNvSpPr>
            <p:nvPr/>
          </p:nvSpPr>
          <p:spPr bwMode="auto">
            <a:xfrm>
              <a:off x="399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3130" name="Rectangle 569"/>
            <p:cNvSpPr>
              <a:spLocks noChangeArrowheads="1"/>
            </p:cNvSpPr>
            <p:nvPr/>
          </p:nvSpPr>
          <p:spPr bwMode="auto">
            <a:xfrm>
              <a:off x="3994"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2012</a:t>
              </a:r>
              <a:endParaRPr lang="en-US" altLang="en-US" sz="900"/>
            </a:p>
          </p:txBody>
        </p:sp>
        <p:sp>
          <p:nvSpPr>
            <p:cNvPr id="3131" name="Line 570"/>
            <p:cNvSpPr>
              <a:spLocks noChangeShapeType="1"/>
            </p:cNvSpPr>
            <p:nvPr/>
          </p:nvSpPr>
          <p:spPr bwMode="auto">
            <a:xfrm>
              <a:off x="5422"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3132" name="Line 571"/>
            <p:cNvSpPr>
              <a:spLocks noChangeShapeType="1"/>
            </p:cNvSpPr>
            <p:nvPr/>
          </p:nvSpPr>
          <p:spPr bwMode="auto">
            <a:xfrm>
              <a:off x="3990"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86" name="Text Box 572"/>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2012</a:t>
            </a:r>
            <a:endParaRPr lang="en-US" altLang="en-US" sz="2800" b="1" baseline="-25000"/>
          </a:p>
        </p:txBody>
      </p:sp>
      <p:sp>
        <p:nvSpPr>
          <p:cNvPr id="3087" name="Text Box 573"/>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3600"/>
              <a:t>2012 printable calendar</a:t>
            </a:r>
            <a:endParaRPr lang="en-US" alt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aseline="-25000"/>
              <a:t>You can also cut out the months to make your own calendars</a:t>
            </a:r>
            <a:endParaRPr lang="en-US" altLang="en-US"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2012 printable calendar</a:t>
            </a:r>
            <a:endParaRPr lang="en-US" altLang="en-US" sz="2800"/>
          </a:p>
        </p:txBody>
      </p:sp>
      <p:pic>
        <p:nvPicPr>
          <p:cNvPr id="5126" name="Picture 304" descr="IMG_249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09675"/>
            <a:ext cx="3408362" cy="346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7" name="Group 305"/>
          <p:cNvGrpSpPr>
            <a:grpSpLocks/>
          </p:cNvGrpSpPr>
          <p:nvPr/>
        </p:nvGrpSpPr>
        <p:grpSpPr bwMode="auto">
          <a:xfrm>
            <a:off x="3438525" y="5060950"/>
            <a:ext cx="2266950" cy="1208088"/>
            <a:chOff x="2166" y="2342"/>
            <a:chExt cx="1428" cy="761"/>
          </a:xfrm>
        </p:grpSpPr>
        <p:sp>
          <p:nvSpPr>
            <p:cNvPr id="5128" name="Rectangle 306"/>
            <p:cNvSpPr>
              <a:spLocks noChangeArrowheads="1"/>
            </p:cNvSpPr>
            <p:nvPr/>
          </p:nvSpPr>
          <p:spPr bwMode="auto">
            <a:xfrm>
              <a:off x="3390"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5129" name="Rectangle 307"/>
            <p:cNvSpPr>
              <a:spLocks noChangeArrowheads="1"/>
            </p:cNvSpPr>
            <p:nvPr/>
          </p:nvSpPr>
          <p:spPr bwMode="auto">
            <a:xfrm>
              <a:off x="3186"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5130" name="Rectangle 308"/>
            <p:cNvSpPr>
              <a:spLocks noChangeArrowheads="1"/>
            </p:cNvSpPr>
            <p:nvPr/>
          </p:nvSpPr>
          <p:spPr bwMode="auto">
            <a:xfrm>
              <a:off x="2982"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5131" name="Rectangle 309"/>
            <p:cNvSpPr>
              <a:spLocks noChangeArrowheads="1"/>
            </p:cNvSpPr>
            <p:nvPr/>
          </p:nvSpPr>
          <p:spPr bwMode="auto">
            <a:xfrm>
              <a:off x="2778"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5132" name="Rectangle 310"/>
            <p:cNvSpPr>
              <a:spLocks noChangeArrowheads="1"/>
            </p:cNvSpPr>
            <p:nvPr/>
          </p:nvSpPr>
          <p:spPr bwMode="auto">
            <a:xfrm>
              <a:off x="2574"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5133" name="Rectangle 311"/>
            <p:cNvSpPr>
              <a:spLocks noChangeArrowheads="1"/>
            </p:cNvSpPr>
            <p:nvPr/>
          </p:nvSpPr>
          <p:spPr bwMode="auto">
            <a:xfrm>
              <a:off x="2370"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5134" name="Rectangle 312"/>
            <p:cNvSpPr>
              <a:spLocks noChangeArrowheads="1"/>
            </p:cNvSpPr>
            <p:nvPr/>
          </p:nvSpPr>
          <p:spPr bwMode="auto">
            <a:xfrm>
              <a:off x="2166" y="2994"/>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5135" name="Rectangle 313"/>
            <p:cNvSpPr>
              <a:spLocks noChangeArrowheads="1"/>
            </p:cNvSpPr>
            <p:nvPr/>
          </p:nvSpPr>
          <p:spPr bwMode="auto">
            <a:xfrm>
              <a:off x="3390"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5136" name="Rectangle 314"/>
            <p:cNvSpPr>
              <a:spLocks noChangeArrowheads="1"/>
            </p:cNvSpPr>
            <p:nvPr/>
          </p:nvSpPr>
          <p:spPr bwMode="auto">
            <a:xfrm>
              <a:off x="3186"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5137" name="Rectangle 315"/>
            <p:cNvSpPr>
              <a:spLocks noChangeArrowheads="1"/>
            </p:cNvSpPr>
            <p:nvPr/>
          </p:nvSpPr>
          <p:spPr bwMode="auto">
            <a:xfrm>
              <a:off x="2982"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5138" name="Rectangle 316"/>
            <p:cNvSpPr>
              <a:spLocks noChangeArrowheads="1"/>
            </p:cNvSpPr>
            <p:nvPr/>
          </p:nvSpPr>
          <p:spPr bwMode="auto">
            <a:xfrm>
              <a:off x="2778"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5139" name="Rectangle 317"/>
            <p:cNvSpPr>
              <a:spLocks noChangeArrowheads="1"/>
            </p:cNvSpPr>
            <p:nvPr/>
          </p:nvSpPr>
          <p:spPr bwMode="auto">
            <a:xfrm>
              <a:off x="2574"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5140" name="Rectangle 318"/>
            <p:cNvSpPr>
              <a:spLocks noChangeArrowheads="1"/>
            </p:cNvSpPr>
            <p:nvPr/>
          </p:nvSpPr>
          <p:spPr bwMode="auto">
            <a:xfrm>
              <a:off x="2370"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5141" name="Rectangle 319"/>
            <p:cNvSpPr>
              <a:spLocks noChangeArrowheads="1"/>
            </p:cNvSpPr>
            <p:nvPr/>
          </p:nvSpPr>
          <p:spPr bwMode="auto">
            <a:xfrm>
              <a:off x="2166" y="2885"/>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5142" name="Rectangle 320"/>
            <p:cNvSpPr>
              <a:spLocks noChangeArrowheads="1"/>
            </p:cNvSpPr>
            <p:nvPr/>
          </p:nvSpPr>
          <p:spPr bwMode="auto">
            <a:xfrm>
              <a:off x="3390"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5143" name="Rectangle 321"/>
            <p:cNvSpPr>
              <a:spLocks noChangeArrowheads="1"/>
            </p:cNvSpPr>
            <p:nvPr/>
          </p:nvSpPr>
          <p:spPr bwMode="auto">
            <a:xfrm>
              <a:off x="3186"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5144" name="Rectangle 322"/>
            <p:cNvSpPr>
              <a:spLocks noChangeArrowheads="1"/>
            </p:cNvSpPr>
            <p:nvPr/>
          </p:nvSpPr>
          <p:spPr bwMode="auto">
            <a:xfrm>
              <a:off x="2982"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5145" name="Rectangle 323"/>
            <p:cNvSpPr>
              <a:spLocks noChangeArrowheads="1"/>
            </p:cNvSpPr>
            <p:nvPr/>
          </p:nvSpPr>
          <p:spPr bwMode="auto">
            <a:xfrm>
              <a:off x="2778"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5146" name="Rectangle 324"/>
            <p:cNvSpPr>
              <a:spLocks noChangeArrowheads="1"/>
            </p:cNvSpPr>
            <p:nvPr/>
          </p:nvSpPr>
          <p:spPr bwMode="auto">
            <a:xfrm>
              <a:off x="2574"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5147" name="Rectangle 325"/>
            <p:cNvSpPr>
              <a:spLocks noChangeArrowheads="1"/>
            </p:cNvSpPr>
            <p:nvPr/>
          </p:nvSpPr>
          <p:spPr bwMode="auto">
            <a:xfrm>
              <a:off x="2370"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5148" name="Rectangle 326"/>
            <p:cNvSpPr>
              <a:spLocks noChangeArrowheads="1"/>
            </p:cNvSpPr>
            <p:nvPr/>
          </p:nvSpPr>
          <p:spPr bwMode="auto">
            <a:xfrm>
              <a:off x="2166" y="2776"/>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5149" name="Rectangle 327"/>
            <p:cNvSpPr>
              <a:spLocks noChangeArrowheads="1"/>
            </p:cNvSpPr>
            <p:nvPr/>
          </p:nvSpPr>
          <p:spPr bwMode="auto">
            <a:xfrm>
              <a:off x="3390"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5150" name="Rectangle 328"/>
            <p:cNvSpPr>
              <a:spLocks noChangeArrowheads="1"/>
            </p:cNvSpPr>
            <p:nvPr/>
          </p:nvSpPr>
          <p:spPr bwMode="auto">
            <a:xfrm>
              <a:off x="3186"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5151" name="Rectangle 329"/>
            <p:cNvSpPr>
              <a:spLocks noChangeArrowheads="1"/>
            </p:cNvSpPr>
            <p:nvPr/>
          </p:nvSpPr>
          <p:spPr bwMode="auto">
            <a:xfrm>
              <a:off x="2982"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5152" name="Rectangle 330"/>
            <p:cNvSpPr>
              <a:spLocks noChangeArrowheads="1"/>
            </p:cNvSpPr>
            <p:nvPr/>
          </p:nvSpPr>
          <p:spPr bwMode="auto">
            <a:xfrm>
              <a:off x="2778"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5153" name="Rectangle 331"/>
            <p:cNvSpPr>
              <a:spLocks noChangeArrowheads="1"/>
            </p:cNvSpPr>
            <p:nvPr/>
          </p:nvSpPr>
          <p:spPr bwMode="auto">
            <a:xfrm>
              <a:off x="2574"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5154" name="Rectangle 332"/>
            <p:cNvSpPr>
              <a:spLocks noChangeArrowheads="1"/>
            </p:cNvSpPr>
            <p:nvPr/>
          </p:nvSpPr>
          <p:spPr bwMode="auto">
            <a:xfrm>
              <a:off x="2370"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5155" name="Rectangle 333"/>
            <p:cNvSpPr>
              <a:spLocks noChangeArrowheads="1"/>
            </p:cNvSpPr>
            <p:nvPr/>
          </p:nvSpPr>
          <p:spPr bwMode="auto">
            <a:xfrm>
              <a:off x="2166" y="2668"/>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5156" name="Rectangle 334"/>
            <p:cNvSpPr>
              <a:spLocks noChangeArrowheads="1"/>
            </p:cNvSpPr>
            <p:nvPr/>
          </p:nvSpPr>
          <p:spPr bwMode="auto">
            <a:xfrm>
              <a:off x="3390"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5157" name="Rectangle 335"/>
            <p:cNvSpPr>
              <a:spLocks noChangeArrowheads="1"/>
            </p:cNvSpPr>
            <p:nvPr/>
          </p:nvSpPr>
          <p:spPr bwMode="auto">
            <a:xfrm>
              <a:off x="3186"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5158" name="Rectangle 336"/>
            <p:cNvSpPr>
              <a:spLocks noChangeArrowheads="1"/>
            </p:cNvSpPr>
            <p:nvPr/>
          </p:nvSpPr>
          <p:spPr bwMode="auto">
            <a:xfrm>
              <a:off x="2982"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5159" name="Rectangle 337"/>
            <p:cNvSpPr>
              <a:spLocks noChangeArrowheads="1"/>
            </p:cNvSpPr>
            <p:nvPr/>
          </p:nvSpPr>
          <p:spPr bwMode="auto">
            <a:xfrm>
              <a:off x="2778"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5160" name="Rectangle 338"/>
            <p:cNvSpPr>
              <a:spLocks noChangeArrowheads="1"/>
            </p:cNvSpPr>
            <p:nvPr/>
          </p:nvSpPr>
          <p:spPr bwMode="auto">
            <a:xfrm>
              <a:off x="2574"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5161" name="Rectangle 339"/>
            <p:cNvSpPr>
              <a:spLocks noChangeArrowheads="1"/>
            </p:cNvSpPr>
            <p:nvPr/>
          </p:nvSpPr>
          <p:spPr bwMode="auto">
            <a:xfrm>
              <a:off x="2370"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5162" name="Rectangle 340"/>
            <p:cNvSpPr>
              <a:spLocks noChangeArrowheads="1"/>
            </p:cNvSpPr>
            <p:nvPr/>
          </p:nvSpPr>
          <p:spPr bwMode="auto">
            <a:xfrm>
              <a:off x="2166" y="2559"/>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5163" name="Rectangle 341"/>
            <p:cNvSpPr>
              <a:spLocks noChangeArrowheads="1"/>
            </p:cNvSpPr>
            <p:nvPr/>
          </p:nvSpPr>
          <p:spPr bwMode="auto">
            <a:xfrm>
              <a:off x="3390"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5164" name="Rectangle 342"/>
            <p:cNvSpPr>
              <a:spLocks noChangeArrowheads="1"/>
            </p:cNvSpPr>
            <p:nvPr/>
          </p:nvSpPr>
          <p:spPr bwMode="auto">
            <a:xfrm>
              <a:off x="3186"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5165" name="Rectangle 343"/>
            <p:cNvSpPr>
              <a:spLocks noChangeArrowheads="1"/>
            </p:cNvSpPr>
            <p:nvPr/>
          </p:nvSpPr>
          <p:spPr bwMode="auto">
            <a:xfrm>
              <a:off x="2982"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5166" name="Rectangle 344"/>
            <p:cNvSpPr>
              <a:spLocks noChangeArrowheads="1"/>
            </p:cNvSpPr>
            <p:nvPr/>
          </p:nvSpPr>
          <p:spPr bwMode="auto">
            <a:xfrm>
              <a:off x="2778"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5167" name="Rectangle 345"/>
            <p:cNvSpPr>
              <a:spLocks noChangeArrowheads="1"/>
            </p:cNvSpPr>
            <p:nvPr/>
          </p:nvSpPr>
          <p:spPr bwMode="auto">
            <a:xfrm>
              <a:off x="2574"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5168" name="Rectangle 346"/>
            <p:cNvSpPr>
              <a:spLocks noChangeArrowheads="1"/>
            </p:cNvSpPr>
            <p:nvPr/>
          </p:nvSpPr>
          <p:spPr bwMode="auto">
            <a:xfrm>
              <a:off x="2370"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5169" name="Rectangle 347"/>
            <p:cNvSpPr>
              <a:spLocks noChangeArrowheads="1"/>
            </p:cNvSpPr>
            <p:nvPr/>
          </p:nvSpPr>
          <p:spPr bwMode="auto">
            <a:xfrm>
              <a:off x="2166" y="2451"/>
              <a:ext cx="204"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5170" name="Rectangle 348"/>
            <p:cNvSpPr>
              <a:spLocks noChangeArrowheads="1"/>
            </p:cNvSpPr>
            <p:nvPr/>
          </p:nvSpPr>
          <p:spPr bwMode="auto">
            <a:xfrm>
              <a:off x="2166" y="2342"/>
              <a:ext cx="1428" cy="10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2012</a:t>
              </a:r>
              <a:endParaRPr lang="en-US" altLang="en-US" sz="900"/>
            </a:p>
          </p:txBody>
        </p:sp>
        <p:sp>
          <p:nvSpPr>
            <p:cNvPr id="5171" name="Line 349"/>
            <p:cNvSpPr>
              <a:spLocks noChangeShapeType="1"/>
            </p:cNvSpPr>
            <p:nvPr/>
          </p:nvSpPr>
          <p:spPr bwMode="auto">
            <a:xfrm>
              <a:off x="2166"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946"/>
          <p:cNvGrpSpPr>
            <a:grpSpLocks/>
          </p:cNvGrpSpPr>
          <p:nvPr/>
        </p:nvGrpSpPr>
        <p:grpSpPr bwMode="auto">
          <a:xfrm>
            <a:off x="536575" y="5283200"/>
            <a:ext cx="2273300" cy="1211263"/>
            <a:chOff x="338" y="3328"/>
            <a:chExt cx="1432" cy="763"/>
          </a:xfrm>
        </p:grpSpPr>
        <p:sp>
          <p:nvSpPr>
            <p:cNvPr id="7697" name="Rectangle 1789"/>
            <p:cNvSpPr>
              <a:spLocks noChangeArrowheads="1"/>
            </p:cNvSpPr>
            <p:nvPr/>
          </p:nvSpPr>
          <p:spPr bwMode="auto">
            <a:xfrm>
              <a:off x="156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698" name="Rectangle 1788"/>
            <p:cNvSpPr>
              <a:spLocks noChangeArrowheads="1"/>
            </p:cNvSpPr>
            <p:nvPr/>
          </p:nvSpPr>
          <p:spPr bwMode="auto">
            <a:xfrm>
              <a:off x="135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699" name="Rectangle 1787"/>
            <p:cNvSpPr>
              <a:spLocks noChangeArrowheads="1"/>
            </p:cNvSpPr>
            <p:nvPr/>
          </p:nvSpPr>
          <p:spPr bwMode="auto">
            <a:xfrm>
              <a:off x="115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700" name="Rectangle 1786"/>
            <p:cNvSpPr>
              <a:spLocks noChangeArrowheads="1"/>
            </p:cNvSpPr>
            <p:nvPr/>
          </p:nvSpPr>
          <p:spPr bwMode="auto">
            <a:xfrm>
              <a:off x="95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701" name="Rectangle 1785"/>
            <p:cNvSpPr>
              <a:spLocks noChangeArrowheads="1"/>
            </p:cNvSpPr>
            <p:nvPr/>
          </p:nvSpPr>
          <p:spPr bwMode="auto">
            <a:xfrm>
              <a:off x="74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702" name="Rectangle 1784"/>
            <p:cNvSpPr>
              <a:spLocks noChangeArrowheads="1"/>
            </p:cNvSpPr>
            <p:nvPr/>
          </p:nvSpPr>
          <p:spPr bwMode="auto">
            <a:xfrm>
              <a:off x="54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703" name="Rectangle 1783"/>
            <p:cNvSpPr>
              <a:spLocks noChangeArrowheads="1"/>
            </p:cNvSpPr>
            <p:nvPr/>
          </p:nvSpPr>
          <p:spPr bwMode="auto">
            <a:xfrm>
              <a:off x="33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704" name="Rectangle 1764"/>
            <p:cNvSpPr>
              <a:spLocks noChangeArrowheads="1"/>
            </p:cNvSpPr>
            <p:nvPr/>
          </p:nvSpPr>
          <p:spPr bwMode="auto">
            <a:xfrm>
              <a:off x="156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705" name="Rectangle 1763"/>
            <p:cNvSpPr>
              <a:spLocks noChangeArrowheads="1"/>
            </p:cNvSpPr>
            <p:nvPr/>
          </p:nvSpPr>
          <p:spPr bwMode="auto">
            <a:xfrm>
              <a:off x="135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706" name="Rectangle 1762"/>
            <p:cNvSpPr>
              <a:spLocks noChangeArrowheads="1"/>
            </p:cNvSpPr>
            <p:nvPr/>
          </p:nvSpPr>
          <p:spPr bwMode="auto">
            <a:xfrm>
              <a:off x="115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707" name="Rectangle 1761"/>
            <p:cNvSpPr>
              <a:spLocks noChangeArrowheads="1"/>
            </p:cNvSpPr>
            <p:nvPr/>
          </p:nvSpPr>
          <p:spPr bwMode="auto">
            <a:xfrm>
              <a:off x="95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708" name="Rectangle 1760"/>
            <p:cNvSpPr>
              <a:spLocks noChangeArrowheads="1"/>
            </p:cNvSpPr>
            <p:nvPr/>
          </p:nvSpPr>
          <p:spPr bwMode="auto">
            <a:xfrm>
              <a:off x="74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709" name="Rectangle 1759"/>
            <p:cNvSpPr>
              <a:spLocks noChangeArrowheads="1"/>
            </p:cNvSpPr>
            <p:nvPr/>
          </p:nvSpPr>
          <p:spPr bwMode="auto">
            <a:xfrm>
              <a:off x="54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710" name="Rectangle 1758"/>
            <p:cNvSpPr>
              <a:spLocks noChangeArrowheads="1"/>
            </p:cNvSpPr>
            <p:nvPr/>
          </p:nvSpPr>
          <p:spPr bwMode="auto">
            <a:xfrm>
              <a:off x="33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711" name="Rectangle 1739"/>
            <p:cNvSpPr>
              <a:spLocks noChangeArrowheads="1"/>
            </p:cNvSpPr>
            <p:nvPr/>
          </p:nvSpPr>
          <p:spPr bwMode="auto">
            <a:xfrm>
              <a:off x="156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712" name="Rectangle 1738"/>
            <p:cNvSpPr>
              <a:spLocks noChangeArrowheads="1"/>
            </p:cNvSpPr>
            <p:nvPr/>
          </p:nvSpPr>
          <p:spPr bwMode="auto">
            <a:xfrm>
              <a:off x="135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713" name="Rectangle 1737"/>
            <p:cNvSpPr>
              <a:spLocks noChangeArrowheads="1"/>
            </p:cNvSpPr>
            <p:nvPr/>
          </p:nvSpPr>
          <p:spPr bwMode="auto">
            <a:xfrm>
              <a:off x="115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714" name="Rectangle 1736"/>
            <p:cNvSpPr>
              <a:spLocks noChangeArrowheads="1"/>
            </p:cNvSpPr>
            <p:nvPr/>
          </p:nvSpPr>
          <p:spPr bwMode="auto">
            <a:xfrm>
              <a:off x="95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715" name="Rectangle 1735"/>
            <p:cNvSpPr>
              <a:spLocks noChangeArrowheads="1"/>
            </p:cNvSpPr>
            <p:nvPr/>
          </p:nvSpPr>
          <p:spPr bwMode="auto">
            <a:xfrm>
              <a:off x="74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716" name="Rectangle 1734"/>
            <p:cNvSpPr>
              <a:spLocks noChangeArrowheads="1"/>
            </p:cNvSpPr>
            <p:nvPr/>
          </p:nvSpPr>
          <p:spPr bwMode="auto">
            <a:xfrm>
              <a:off x="54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717" name="Rectangle 1733"/>
            <p:cNvSpPr>
              <a:spLocks noChangeArrowheads="1"/>
            </p:cNvSpPr>
            <p:nvPr/>
          </p:nvSpPr>
          <p:spPr bwMode="auto">
            <a:xfrm>
              <a:off x="33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718" name="Rectangle 1714"/>
            <p:cNvSpPr>
              <a:spLocks noChangeArrowheads="1"/>
            </p:cNvSpPr>
            <p:nvPr/>
          </p:nvSpPr>
          <p:spPr bwMode="auto">
            <a:xfrm>
              <a:off x="156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719" name="Rectangle 1713"/>
            <p:cNvSpPr>
              <a:spLocks noChangeArrowheads="1"/>
            </p:cNvSpPr>
            <p:nvPr/>
          </p:nvSpPr>
          <p:spPr bwMode="auto">
            <a:xfrm>
              <a:off x="135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720" name="Rectangle 1712"/>
            <p:cNvSpPr>
              <a:spLocks noChangeArrowheads="1"/>
            </p:cNvSpPr>
            <p:nvPr/>
          </p:nvSpPr>
          <p:spPr bwMode="auto">
            <a:xfrm>
              <a:off x="115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721" name="Rectangle 1711"/>
            <p:cNvSpPr>
              <a:spLocks noChangeArrowheads="1"/>
            </p:cNvSpPr>
            <p:nvPr/>
          </p:nvSpPr>
          <p:spPr bwMode="auto">
            <a:xfrm>
              <a:off x="95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722" name="Rectangle 1710"/>
            <p:cNvSpPr>
              <a:spLocks noChangeArrowheads="1"/>
            </p:cNvSpPr>
            <p:nvPr/>
          </p:nvSpPr>
          <p:spPr bwMode="auto">
            <a:xfrm>
              <a:off x="74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723" name="Rectangle 1709"/>
            <p:cNvSpPr>
              <a:spLocks noChangeArrowheads="1"/>
            </p:cNvSpPr>
            <p:nvPr/>
          </p:nvSpPr>
          <p:spPr bwMode="auto">
            <a:xfrm>
              <a:off x="54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724" name="Rectangle 1708"/>
            <p:cNvSpPr>
              <a:spLocks noChangeArrowheads="1"/>
            </p:cNvSpPr>
            <p:nvPr/>
          </p:nvSpPr>
          <p:spPr bwMode="auto">
            <a:xfrm>
              <a:off x="33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725" name="Rectangle 1689"/>
            <p:cNvSpPr>
              <a:spLocks noChangeArrowheads="1"/>
            </p:cNvSpPr>
            <p:nvPr/>
          </p:nvSpPr>
          <p:spPr bwMode="auto">
            <a:xfrm>
              <a:off x="156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726" name="Rectangle 1688"/>
            <p:cNvSpPr>
              <a:spLocks noChangeArrowheads="1"/>
            </p:cNvSpPr>
            <p:nvPr/>
          </p:nvSpPr>
          <p:spPr bwMode="auto">
            <a:xfrm>
              <a:off x="135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727" name="Rectangle 1687"/>
            <p:cNvSpPr>
              <a:spLocks noChangeArrowheads="1"/>
            </p:cNvSpPr>
            <p:nvPr/>
          </p:nvSpPr>
          <p:spPr bwMode="auto">
            <a:xfrm>
              <a:off x="115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728" name="Rectangle 1686"/>
            <p:cNvSpPr>
              <a:spLocks noChangeArrowheads="1"/>
            </p:cNvSpPr>
            <p:nvPr/>
          </p:nvSpPr>
          <p:spPr bwMode="auto">
            <a:xfrm>
              <a:off x="95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729" name="Rectangle 1685"/>
            <p:cNvSpPr>
              <a:spLocks noChangeArrowheads="1"/>
            </p:cNvSpPr>
            <p:nvPr/>
          </p:nvSpPr>
          <p:spPr bwMode="auto">
            <a:xfrm>
              <a:off x="74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730" name="Rectangle 1684"/>
            <p:cNvSpPr>
              <a:spLocks noChangeArrowheads="1"/>
            </p:cNvSpPr>
            <p:nvPr/>
          </p:nvSpPr>
          <p:spPr bwMode="auto">
            <a:xfrm>
              <a:off x="54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731" name="Rectangle 1683"/>
            <p:cNvSpPr>
              <a:spLocks noChangeArrowheads="1"/>
            </p:cNvSpPr>
            <p:nvPr/>
          </p:nvSpPr>
          <p:spPr bwMode="auto">
            <a:xfrm>
              <a:off x="33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732" name="Rectangle 1664"/>
            <p:cNvSpPr>
              <a:spLocks noChangeArrowheads="1"/>
            </p:cNvSpPr>
            <p:nvPr/>
          </p:nvSpPr>
          <p:spPr bwMode="auto">
            <a:xfrm>
              <a:off x="156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733" name="Rectangle 1663"/>
            <p:cNvSpPr>
              <a:spLocks noChangeArrowheads="1"/>
            </p:cNvSpPr>
            <p:nvPr/>
          </p:nvSpPr>
          <p:spPr bwMode="auto">
            <a:xfrm>
              <a:off x="135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734" name="Rectangle 1662"/>
            <p:cNvSpPr>
              <a:spLocks noChangeArrowheads="1"/>
            </p:cNvSpPr>
            <p:nvPr/>
          </p:nvSpPr>
          <p:spPr bwMode="auto">
            <a:xfrm>
              <a:off x="115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735" name="Rectangle 1661"/>
            <p:cNvSpPr>
              <a:spLocks noChangeArrowheads="1"/>
            </p:cNvSpPr>
            <p:nvPr/>
          </p:nvSpPr>
          <p:spPr bwMode="auto">
            <a:xfrm>
              <a:off x="95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736" name="Rectangle 1660"/>
            <p:cNvSpPr>
              <a:spLocks noChangeArrowheads="1"/>
            </p:cNvSpPr>
            <p:nvPr/>
          </p:nvSpPr>
          <p:spPr bwMode="auto">
            <a:xfrm>
              <a:off x="74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737" name="Rectangle 1659"/>
            <p:cNvSpPr>
              <a:spLocks noChangeArrowheads="1"/>
            </p:cNvSpPr>
            <p:nvPr/>
          </p:nvSpPr>
          <p:spPr bwMode="auto">
            <a:xfrm>
              <a:off x="54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738" name="Rectangle 1658"/>
            <p:cNvSpPr>
              <a:spLocks noChangeArrowheads="1"/>
            </p:cNvSpPr>
            <p:nvPr/>
          </p:nvSpPr>
          <p:spPr bwMode="auto">
            <a:xfrm>
              <a:off x="33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739" name="Rectangle 1633"/>
            <p:cNvSpPr>
              <a:spLocks noChangeArrowheads="1"/>
            </p:cNvSpPr>
            <p:nvPr/>
          </p:nvSpPr>
          <p:spPr bwMode="auto">
            <a:xfrm>
              <a:off x="338"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2012</a:t>
              </a:r>
              <a:endParaRPr lang="en-US" altLang="en-US" sz="900"/>
            </a:p>
          </p:txBody>
        </p:sp>
        <p:sp>
          <p:nvSpPr>
            <p:cNvPr id="7740" name="Line 1924"/>
            <p:cNvSpPr>
              <a:spLocks noChangeShapeType="1"/>
            </p:cNvSpPr>
            <p:nvPr/>
          </p:nvSpPr>
          <p:spPr bwMode="auto">
            <a:xfrm>
              <a:off x="342"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1" name="Group 1947"/>
          <p:cNvGrpSpPr>
            <a:grpSpLocks/>
          </p:cNvGrpSpPr>
          <p:nvPr/>
        </p:nvGrpSpPr>
        <p:grpSpPr bwMode="auto">
          <a:xfrm>
            <a:off x="3438525" y="5283200"/>
            <a:ext cx="2266950" cy="1211263"/>
            <a:chOff x="2166" y="3328"/>
            <a:chExt cx="1428" cy="763"/>
          </a:xfrm>
        </p:grpSpPr>
        <p:sp>
          <p:nvSpPr>
            <p:cNvPr id="7653" name="Rectangle 1798"/>
            <p:cNvSpPr>
              <a:spLocks noChangeArrowheads="1"/>
            </p:cNvSpPr>
            <p:nvPr/>
          </p:nvSpPr>
          <p:spPr bwMode="auto">
            <a:xfrm>
              <a:off x="339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654" name="Rectangle 1797"/>
            <p:cNvSpPr>
              <a:spLocks noChangeArrowheads="1"/>
            </p:cNvSpPr>
            <p:nvPr/>
          </p:nvSpPr>
          <p:spPr bwMode="auto">
            <a:xfrm>
              <a:off x="318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655" name="Rectangle 1796"/>
            <p:cNvSpPr>
              <a:spLocks noChangeArrowheads="1"/>
            </p:cNvSpPr>
            <p:nvPr/>
          </p:nvSpPr>
          <p:spPr bwMode="auto">
            <a:xfrm>
              <a:off x="298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656" name="Rectangle 1795"/>
            <p:cNvSpPr>
              <a:spLocks noChangeArrowheads="1"/>
            </p:cNvSpPr>
            <p:nvPr/>
          </p:nvSpPr>
          <p:spPr bwMode="auto">
            <a:xfrm>
              <a:off x="277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657" name="Rectangle 1794"/>
            <p:cNvSpPr>
              <a:spLocks noChangeArrowheads="1"/>
            </p:cNvSpPr>
            <p:nvPr/>
          </p:nvSpPr>
          <p:spPr bwMode="auto">
            <a:xfrm>
              <a:off x="257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658" name="Rectangle 1793"/>
            <p:cNvSpPr>
              <a:spLocks noChangeArrowheads="1"/>
            </p:cNvSpPr>
            <p:nvPr/>
          </p:nvSpPr>
          <p:spPr bwMode="auto">
            <a:xfrm>
              <a:off x="237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659" name="Rectangle 1792"/>
            <p:cNvSpPr>
              <a:spLocks noChangeArrowheads="1"/>
            </p:cNvSpPr>
            <p:nvPr/>
          </p:nvSpPr>
          <p:spPr bwMode="auto">
            <a:xfrm>
              <a:off x="216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660" name="Rectangle 1773"/>
            <p:cNvSpPr>
              <a:spLocks noChangeArrowheads="1"/>
            </p:cNvSpPr>
            <p:nvPr/>
          </p:nvSpPr>
          <p:spPr bwMode="auto">
            <a:xfrm>
              <a:off x="339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661" name="Rectangle 1772"/>
            <p:cNvSpPr>
              <a:spLocks noChangeArrowheads="1"/>
            </p:cNvSpPr>
            <p:nvPr/>
          </p:nvSpPr>
          <p:spPr bwMode="auto">
            <a:xfrm>
              <a:off x="318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662" name="Rectangle 1771"/>
            <p:cNvSpPr>
              <a:spLocks noChangeArrowheads="1"/>
            </p:cNvSpPr>
            <p:nvPr/>
          </p:nvSpPr>
          <p:spPr bwMode="auto">
            <a:xfrm>
              <a:off x="298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663" name="Rectangle 1770"/>
            <p:cNvSpPr>
              <a:spLocks noChangeArrowheads="1"/>
            </p:cNvSpPr>
            <p:nvPr/>
          </p:nvSpPr>
          <p:spPr bwMode="auto">
            <a:xfrm>
              <a:off x="277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64" name="Rectangle 1769"/>
            <p:cNvSpPr>
              <a:spLocks noChangeArrowheads="1"/>
            </p:cNvSpPr>
            <p:nvPr/>
          </p:nvSpPr>
          <p:spPr bwMode="auto">
            <a:xfrm>
              <a:off x="257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65" name="Rectangle 1768"/>
            <p:cNvSpPr>
              <a:spLocks noChangeArrowheads="1"/>
            </p:cNvSpPr>
            <p:nvPr/>
          </p:nvSpPr>
          <p:spPr bwMode="auto">
            <a:xfrm>
              <a:off x="237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66" name="Rectangle 1767"/>
            <p:cNvSpPr>
              <a:spLocks noChangeArrowheads="1"/>
            </p:cNvSpPr>
            <p:nvPr/>
          </p:nvSpPr>
          <p:spPr bwMode="auto">
            <a:xfrm>
              <a:off x="216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67" name="Rectangle 1748"/>
            <p:cNvSpPr>
              <a:spLocks noChangeArrowheads="1"/>
            </p:cNvSpPr>
            <p:nvPr/>
          </p:nvSpPr>
          <p:spPr bwMode="auto">
            <a:xfrm>
              <a:off x="339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68" name="Rectangle 1747"/>
            <p:cNvSpPr>
              <a:spLocks noChangeArrowheads="1"/>
            </p:cNvSpPr>
            <p:nvPr/>
          </p:nvSpPr>
          <p:spPr bwMode="auto">
            <a:xfrm>
              <a:off x="318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69" name="Rectangle 1746"/>
            <p:cNvSpPr>
              <a:spLocks noChangeArrowheads="1"/>
            </p:cNvSpPr>
            <p:nvPr/>
          </p:nvSpPr>
          <p:spPr bwMode="auto">
            <a:xfrm>
              <a:off x="298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70" name="Rectangle 1745"/>
            <p:cNvSpPr>
              <a:spLocks noChangeArrowheads="1"/>
            </p:cNvSpPr>
            <p:nvPr/>
          </p:nvSpPr>
          <p:spPr bwMode="auto">
            <a:xfrm>
              <a:off x="277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71" name="Rectangle 1744"/>
            <p:cNvSpPr>
              <a:spLocks noChangeArrowheads="1"/>
            </p:cNvSpPr>
            <p:nvPr/>
          </p:nvSpPr>
          <p:spPr bwMode="auto">
            <a:xfrm>
              <a:off x="257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72" name="Rectangle 1743"/>
            <p:cNvSpPr>
              <a:spLocks noChangeArrowheads="1"/>
            </p:cNvSpPr>
            <p:nvPr/>
          </p:nvSpPr>
          <p:spPr bwMode="auto">
            <a:xfrm>
              <a:off x="237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73" name="Rectangle 1742"/>
            <p:cNvSpPr>
              <a:spLocks noChangeArrowheads="1"/>
            </p:cNvSpPr>
            <p:nvPr/>
          </p:nvSpPr>
          <p:spPr bwMode="auto">
            <a:xfrm>
              <a:off x="216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74" name="Rectangle 1723"/>
            <p:cNvSpPr>
              <a:spLocks noChangeArrowheads="1"/>
            </p:cNvSpPr>
            <p:nvPr/>
          </p:nvSpPr>
          <p:spPr bwMode="auto">
            <a:xfrm>
              <a:off x="339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75" name="Rectangle 1722"/>
            <p:cNvSpPr>
              <a:spLocks noChangeArrowheads="1"/>
            </p:cNvSpPr>
            <p:nvPr/>
          </p:nvSpPr>
          <p:spPr bwMode="auto">
            <a:xfrm>
              <a:off x="318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76" name="Rectangle 1721"/>
            <p:cNvSpPr>
              <a:spLocks noChangeArrowheads="1"/>
            </p:cNvSpPr>
            <p:nvPr/>
          </p:nvSpPr>
          <p:spPr bwMode="auto">
            <a:xfrm>
              <a:off x="298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77" name="Rectangle 1720"/>
            <p:cNvSpPr>
              <a:spLocks noChangeArrowheads="1"/>
            </p:cNvSpPr>
            <p:nvPr/>
          </p:nvSpPr>
          <p:spPr bwMode="auto">
            <a:xfrm>
              <a:off x="277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78" name="Rectangle 1719"/>
            <p:cNvSpPr>
              <a:spLocks noChangeArrowheads="1"/>
            </p:cNvSpPr>
            <p:nvPr/>
          </p:nvSpPr>
          <p:spPr bwMode="auto">
            <a:xfrm>
              <a:off x="257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79" name="Rectangle 1718"/>
            <p:cNvSpPr>
              <a:spLocks noChangeArrowheads="1"/>
            </p:cNvSpPr>
            <p:nvPr/>
          </p:nvSpPr>
          <p:spPr bwMode="auto">
            <a:xfrm>
              <a:off x="237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80" name="Rectangle 1717"/>
            <p:cNvSpPr>
              <a:spLocks noChangeArrowheads="1"/>
            </p:cNvSpPr>
            <p:nvPr/>
          </p:nvSpPr>
          <p:spPr bwMode="auto">
            <a:xfrm>
              <a:off x="216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81" name="Rectangle 1698"/>
            <p:cNvSpPr>
              <a:spLocks noChangeArrowheads="1"/>
            </p:cNvSpPr>
            <p:nvPr/>
          </p:nvSpPr>
          <p:spPr bwMode="auto">
            <a:xfrm>
              <a:off x="339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82" name="Rectangle 1697"/>
            <p:cNvSpPr>
              <a:spLocks noChangeArrowheads="1"/>
            </p:cNvSpPr>
            <p:nvPr/>
          </p:nvSpPr>
          <p:spPr bwMode="auto">
            <a:xfrm>
              <a:off x="318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83" name="Rectangle 1696"/>
            <p:cNvSpPr>
              <a:spLocks noChangeArrowheads="1"/>
            </p:cNvSpPr>
            <p:nvPr/>
          </p:nvSpPr>
          <p:spPr bwMode="auto">
            <a:xfrm>
              <a:off x="298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84" name="Rectangle 1695"/>
            <p:cNvSpPr>
              <a:spLocks noChangeArrowheads="1"/>
            </p:cNvSpPr>
            <p:nvPr/>
          </p:nvSpPr>
          <p:spPr bwMode="auto">
            <a:xfrm>
              <a:off x="277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85" name="Rectangle 1694"/>
            <p:cNvSpPr>
              <a:spLocks noChangeArrowheads="1"/>
            </p:cNvSpPr>
            <p:nvPr/>
          </p:nvSpPr>
          <p:spPr bwMode="auto">
            <a:xfrm>
              <a:off x="257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686" name="Rectangle 1693"/>
            <p:cNvSpPr>
              <a:spLocks noChangeArrowheads="1"/>
            </p:cNvSpPr>
            <p:nvPr/>
          </p:nvSpPr>
          <p:spPr bwMode="auto">
            <a:xfrm>
              <a:off x="237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687" name="Rectangle 1692"/>
            <p:cNvSpPr>
              <a:spLocks noChangeArrowheads="1"/>
            </p:cNvSpPr>
            <p:nvPr/>
          </p:nvSpPr>
          <p:spPr bwMode="auto">
            <a:xfrm>
              <a:off x="216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688" name="Rectangle 1673"/>
            <p:cNvSpPr>
              <a:spLocks noChangeArrowheads="1"/>
            </p:cNvSpPr>
            <p:nvPr/>
          </p:nvSpPr>
          <p:spPr bwMode="auto">
            <a:xfrm>
              <a:off x="339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89" name="Rectangle 1672"/>
            <p:cNvSpPr>
              <a:spLocks noChangeArrowheads="1"/>
            </p:cNvSpPr>
            <p:nvPr/>
          </p:nvSpPr>
          <p:spPr bwMode="auto">
            <a:xfrm>
              <a:off x="318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90" name="Rectangle 1671"/>
            <p:cNvSpPr>
              <a:spLocks noChangeArrowheads="1"/>
            </p:cNvSpPr>
            <p:nvPr/>
          </p:nvSpPr>
          <p:spPr bwMode="auto">
            <a:xfrm>
              <a:off x="298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691" name="Rectangle 1670"/>
            <p:cNvSpPr>
              <a:spLocks noChangeArrowheads="1"/>
            </p:cNvSpPr>
            <p:nvPr/>
          </p:nvSpPr>
          <p:spPr bwMode="auto">
            <a:xfrm>
              <a:off x="277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92" name="Rectangle 1669"/>
            <p:cNvSpPr>
              <a:spLocks noChangeArrowheads="1"/>
            </p:cNvSpPr>
            <p:nvPr/>
          </p:nvSpPr>
          <p:spPr bwMode="auto">
            <a:xfrm>
              <a:off x="257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693" name="Rectangle 1668"/>
            <p:cNvSpPr>
              <a:spLocks noChangeArrowheads="1"/>
            </p:cNvSpPr>
            <p:nvPr/>
          </p:nvSpPr>
          <p:spPr bwMode="auto">
            <a:xfrm>
              <a:off x="237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94" name="Rectangle 1667"/>
            <p:cNvSpPr>
              <a:spLocks noChangeArrowheads="1"/>
            </p:cNvSpPr>
            <p:nvPr/>
          </p:nvSpPr>
          <p:spPr bwMode="auto">
            <a:xfrm>
              <a:off x="216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95" name="Rectangle 1642"/>
            <p:cNvSpPr>
              <a:spLocks noChangeArrowheads="1"/>
            </p:cNvSpPr>
            <p:nvPr/>
          </p:nvSpPr>
          <p:spPr bwMode="auto">
            <a:xfrm>
              <a:off x="2166"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2012</a:t>
              </a:r>
              <a:endParaRPr lang="en-US" altLang="en-US" sz="900"/>
            </a:p>
          </p:txBody>
        </p:sp>
        <p:sp>
          <p:nvSpPr>
            <p:cNvPr id="7696" name="Line 1925"/>
            <p:cNvSpPr>
              <a:spLocks noChangeShapeType="1"/>
            </p:cNvSpPr>
            <p:nvPr/>
          </p:nvSpPr>
          <p:spPr bwMode="auto">
            <a:xfrm>
              <a:off x="2166"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2" name="Group 1948"/>
          <p:cNvGrpSpPr>
            <a:grpSpLocks/>
          </p:cNvGrpSpPr>
          <p:nvPr/>
        </p:nvGrpSpPr>
        <p:grpSpPr bwMode="auto">
          <a:xfrm>
            <a:off x="6340475" y="5283200"/>
            <a:ext cx="2266950" cy="1384300"/>
            <a:chOff x="3994" y="3328"/>
            <a:chExt cx="1428" cy="872"/>
          </a:xfrm>
        </p:grpSpPr>
        <p:sp>
          <p:nvSpPr>
            <p:cNvPr id="7602" name="Rectangle 1832"/>
            <p:cNvSpPr>
              <a:spLocks noChangeArrowheads="1"/>
            </p:cNvSpPr>
            <p:nvPr/>
          </p:nvSpPr>
          <p:spPr bwMode="auto">
            <a:xfrm>
              <a:off x="521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7603" name="Rectangle 1831"/>
            <p:cNvSpPr>
              <a:spLocks noChangeArrowheads="1"/>
            </p:cNvSpPr>
            <p:nvPr/>
          </p:nvSpPr>
          <p:spPr bwMode="auto">
            <a:xfrm>
              <a:off x="501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604" name="Rectangle 1830"/>
            <p:cNvSpPr>
              <a:spLocks noChangeArrowheads="1"/>
            </p:cNvSpPr>
            <p:nvPr/>
          </p:nvSpPr>
          <p:spPr bwMode="auto">
            <a:xfrm>
              <a:off x="4810"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605" name="Rectangle 1829"/>
            <p:cNvSpPr>
              <a:spLocks noChangeArrowheads="1"/>
            </p:cNvSpPr>
            <p:nvPr/>
          </p:nvSpPr>
          <p:spPr bwMode="auto">
            <a:xfrm>
              <a:off x="4606"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606" name="Rectangle 1828"/>
            <p:cNvSpPr>
              <a:spLocks noChangeArrowheads="1"/>
            </p:cNvSpPr>
            <p:nvPr/>
          </p:nvSpPr>
          <p:spPr bwMode="auto">
            <a:xfrm>
              <a:off x="4402"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607" name="Rectangle 1827"/>
            <p:cNvSpPr>
              <a:spLocks noChangeArrowheads="1"/>
            </p:cNvSpPr>
            <p:nvPr/>
          </p:nvSpPr>
          <p:spPr bwMode="auto">
            <a:xfrm>
              <a:off x="419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608" name="Rectangle 1826"/>
            <p:cNvSpPr>
              <a:spLocks noChangeArrowheads="1"/>
            </p:cNvSpPr>
            <p:nvPr/>
          </p:nvSpPr>
          <p:spPr bwMode="auto">
            <a:xfrm>
              <a:off x="399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609" name="Rectangle 1807"/>
            <p:cNvSpPr>
              <a:spLocks noChangeArrowheads="1"/>
            </p:cNvSpPr>
            <p:nvPr/>
          </p:nvSpPr>
          <p:spPr bwMode="auto">
            <a:xfrm>
              <a:off x="521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610" name="Rectangle 1806"/>
            <p:cNvSpPr>
              <a:spLocks noChangeArrowheads="1"/>
            </p:cNvSpPr>
            <p:nvPr/>
          </p:nvSpPr>
          <p:spPr bwMode="auto">
            <a:xfrm>
              <a:off x="501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611" name="Rectangle 1805"/>
            <p:cNvSpPr>
              <a:spLocks noChangeArrowheads="1"/>
            </p:cNvSpPr>
            <p:nvPr/>
          </p:nvSpPr>
          <p:spPr bwMode="auto">
            <a:xfrm>
              <a:off x="481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612" name="Rectangle 1804"/>
            <p:cNvSpPr>
              <a:spLocks noChangeArrowheads="1"/>
            </p:cNvSpPr>
            <p:nvPr/>
          </p:nvSpPr>
          <p:spPr bwMode="auto">
            <a:xfrm>
              <a:off x="460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613" name="Rectangle 1803"/>
            <p:cNvSpPr>
              <a:spLocks noChangeArrowheads="1"/>
            </p:cNvSpPr>
            <p:nvPr/>
          </p:nvSpPr>
          <p:spPr bwMode="auto">
            <a:xfrm>
              <a:off x="440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614" name="Rectangle 1802"/>
            <p:cNvSpPr>
              <a:spLocks noChangeArrowheads="1"/>
            </p:cNvSpPr>
            <p:nvPr/>
          </p:nvSpPr>
          <p:spPr bwMode="auto">
            <a:xfrm>
              <a:off x="419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615" name="Rectangle 1801"/>
            <p:cNvSpPr>
              <a:spLocks noChangeArrowheads="1"/>
            </p:cNvSpPr>
            <p:nvPr/>
          </p:nvSpPr>
          <p:spPr bwMode="auto">
            <a:xfrm>
              <a:off x="399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616" name="Rectangle 1782"/>
            <p:cNvSpPr>
              <a:spLocks noChangeArrowheads="1"/>
            </p:cNvSpPr>
            <p:nvPr/>
          </p:nvSpPr>
          <p:spPr bwMode="auto">
            <a:xfrm>
              <a:off x="521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617" name="Rectangle 1781"/>
            <p:cNvSpPr>
              <a:spLocks noChangeArrowheads="1"/>
            </p:cNvSpPr>
            <p:nvPr/>
          </p:nvSpPr>
          <p:spPr bwMode="auto">
            <a:xfrm>
              <a:off x="501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618" name="Rectangle 1780"/>
            <p:cNvSpPr>
              <a:spLocks noChangeArrowheads="1"/>
            </p:cNvSpPr>
            <p:nvPr/>
          </p:nvSpPr>
          <p:spPr bwMode="auto">
            <a:xfrm>
              <a:off x="481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619" name="Rectangle 1779"/>
            <p:cNvSpPr>
              <a:spLocks noChangeArrowheads="1"/>
            </p:cNvSpPr>
            <p:nvPr/>
          </p:nvSpPr>
          <p:spPr bwMode="auto">
            <a:xfrm>
              <a:off x="460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620" name="Rectangle 1778"/>
            <p:cNvSpPr>
              <a:spLocks noChangeArrowheads="1"/>
            </p:cNvSpPr>
            <p:nvPr/>
          </p:nvSpPr>
          <p:spPr bwMode="auto">
            <a:xfrm>
              <a:off x="440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621" name="Rectangle 1777"/>
            <p:cNvSpPr>
              <a:spLocks noChangeArrowheads="1"/>
            </p:cNvSpPr>
            <p:nvPr/>
          </p:nvSpPr>
          <p:spPr bwMode="auto">
            <a:xfrm>
              <a:off x="419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622" name="Rectangle 1776"/>
            <p:cNvSpPr>
              <a:spLocks noChangeArrowheads="1"/>
            </p:cNvSpPr>
            <p:nvPr/>
          </p:nvSpPr>
          <p:spPr bwMode="auto">
            <a:xfrm>
              <a:off x="399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623" name="Rectangle 1757"/>
            <p:cNvSpPr>
              <a:spLocks noChangeArrowheads="1"/>
            </p:cNvSpPr>
            <p:nvPr/>
          </p:nvSpPr>
          <p:spPr bwMode="auto">
            <a:xfrm>
              <a:off x="521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624" name="Rectangle 1756"/>
            <p:cNvSpPr>
              <a:spLocks noChangeArrowheads="1"/>
            </p:cNvSpPr>
            <p:nvPr/>
          </p:nvSpPr>
          <p:spPr bwMode="auto">
            <a:xfrm>
              <a:off x="501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625" name="Rectangle 1755"/>
            <p:cNvSpPr>
              <a:spLocks noChangeArrowheads="1"/>
            </p:cNvSpPr>
            <p:nvPr/>
          </p:nvSpPr>
          <p:spPr bwMode="auto">
            <a:xfrm>
              <a:off x="481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626" name="Rectangle 1754"/>
            <p:cNvSpPr>
              <a:spLocks noChangeArrowheads="1"/>
            </p:cNvSpPr>
            <p:nvPr/>
          </p:nvSpPr>
          <p:spPr bwMode="auto">
            <a:xfrm>
              <a:off x="460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627" name="Rectangle 1753"/>
            <p:cNvSpPr>
              <a:spLocks noChangeArrowheads="1"/>
            </p:cNvSpPr>
            <p:nvPr/>
          </p:nvSpPr>
          <p:spPr bwMode="auto">
            <a:xfrm>
              <a:off x="440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628" name="Rectangle 1752"/>
            <p:cNvSpPr>
              <a:spLocks noChangeArrowheads="1"/>
            </p:cNvSpPr>
            <p:nvPr/>
          </p:nvSpPr>
          <p:spPr bwMode="auto">
            <a:xfrm>
              <a:off x="419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629" name="Rectangle 1751"/>
            <p:cNvSpPr>
              <a:spLocks noChangeArrowheads="1"/>
            </p:cNvSpPr>
            <p:nvPr/>
          </p:nvSpPr>
          <p:spPr bwMode="auto">
            <a:xfrm>
              <a:off x="399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630" name="Rectangle 1732"/>
            <p:cNvSpPr>
              <a:spLocks noChangeArrowheads="1"/>
            </p:cNvSpPr>
            <p:nvPr/>
          </p:nvSpPr>
          <p:spPr bwMode="auto">
            <a:xfrm>
              <a:off x="521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631" name="Rectangle 1731"/>
            <p:cNvSpPr>
              <a:spLocks noChangeArrowheads="1"/>
            </p:cNvSpPr>
            <p:nvPr/>
          </p:nvSpPr>
          <p:spPr bwMode="auto">
            <a:xfrm>
              <a:off x="501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632" name="Rectangle 1730"/>
            <p:cNvSpPr>
              <a:spLocks noChangeArrowheads="1"/>
            </p:cNvSpPr>
            <p:nvPr/>
          </p:nvSpPr>
          <p:spPr bwMode="auto">
            <a:xfrm>
              <a:off x="481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633" name="Rectangle 1729"/>
            <p:cNvSpPr>
              <a:spLocks noChangeArrowheads="1"/>
            </p:cNvSpPr>
            <p:nvPr/>
          </p:nvSpPr>
          <p:spPr bwMode="auto">
            <a:xfrm>
              <a:off x="460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634" name="Rectangle 1728"/>
            <p:cNvSpPr>
              <a:spLocks noChangeArrowheads="1"/>
            </p:cNvSpPr>
            <p:nvPr/>
          </p:nvSpPr>
          <p:spPr bwMode="auto">
            <a:xfrm>
              <a:off x="440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635" name="Rectangle 1727"/>
            <p:cNvSpPr>
              <a:spLocks noChangeArrowheads="1"/>
            </p:cNvSpPr>
            <p:nvPr/>
          </p:nvSpPr>
          <p:spPr bwMode="auto">
            <a:xfrm>
              <a:off x="419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636" name="Rectangle 1726"/>
            <p:cNvSpPr>
              <a:spLocks noChangeArrowheads="1"/>
            </p:cNvSpPr>
            <p:nvPr/>
          </p:nvSpPr>
          <p:spPr bwMode="auto">
            <a:xfrm>
              <a:off x="399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637" name="Rectangle 1707"/>
            <p:cNvSpPr>
              <a:spLocks noChangeArrowheads="1"/>
            </p:cNvSpPr>
            <p:nvPr/>
          </p:nvSpPr>
          <p:spPr bwMode="auto">
            <a:xfrm>
              <a:off x="521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638" name="Rectangle 1706"/>
            <p:cNvSpPr>
              <a:spLocks noChangeArrowheads="1"/>
            </p:cNvSpPr>
            <p:nvPr/>
          </p:nvSpPr>
          <p:spPr bwMode="auto">
            <a:xfrm>
              <a:off x="501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639" name="Rectangle 1705"/>
            <p:cNvSpPr>
              <a:spLocks noChangeArrowheads="1"/>
            </p:cNvSpPr>
            <p:nvPr/>
          </p:nvSpPr>
          <p:spPr bwMode="auto">
            <a:xfrm>
              <a:off x="481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640" name="Rectangle 1704"/>
            <p:cNvSpPr>
              <a:spLocks noChangeArrowheads="1"/>
            </p:cNvSpPr>
            <p:nvPr/>
          </p:nvSpPr>
          <p:spPr bwMode="auto">
            <a:xfrm>
              <a:off x="460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641" name="Rectangle 1703"/>
            <p:cNvSpPr>
              <a:spLocks noChangeArrowheads="1"/>
            </p:cNvSpPr>
            <p:nvPr/>
          </p:nvSpPr>
          <p:spPr bwMode="auto">
            <a:xfrm>
              <a:off x="440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642" name="Rectangle 1702"/>
            <p:cNvSpPr>
              <a:spLocks noChangeArrowheads="1"/>
            </p:cNvSpPr>
            <p:nvPr/>
          </p:nvSpPr>
          <p:spPr bwMode="auto">
            <a:xfrm>
              <a:off x="419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643" name="Rectangle 1701"/>
            <p:cNvSpPr>
              <a:spLocks noChangeArrowheads="1"/>
            </p:cNvSpPr>
            <p:nvPr/>
          </p:nvSpPr>
          <p:spPr bwMode="auto">
            <a:xfrm>
              <a:off x="399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644" name="Rectangle 1682"/>
            <p:cNvSpPr>
              <a:spLocks noChangeArrowheads="1"/>
            </p:cNvSpPr>
            <p:nvPr/>
          </p:nvSpPr>
          <p:spPr bwMode="auto">
            <a:xfrm>
              <a:off x="521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45" name="Rectangle 1681"/>
            <p:cNvSpPr>
              <a:spLocks noChangeArrowheads="1"/>
            </p:cNvSpPr>
            <p:nvPr/>
          </p:nvSpPr>
          <p:spPr bwMode="auto">
            <a:xfrm>
              <a:off x="501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646" name="Rectangle 1680"/>
            <p:cNvSpPr>
              <a:spLocks noChangeArrowheads="1"/>
            </p:cNvSpPr>
            <p:nvPr/>
          </p:nvSpPr>
          <p:spPr bwMode="auto">
            <a:xfrm>
              <a:off x="481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647" name="Rectangle 1679"/>
            <p:cNvSpPr>
              <a:spLocks noChangeArrowheads="1"/>
            </p:cNvSpPr>
            <p:nvPr/>
          </p:nvSpPr>
          <p:spPr bwMode="auto">
            <a:xfrm>
              <a:off x="460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48" name="Rectangle 1678"/>
            <p:cNvSpPr>
              <a:spLocks noChangeArrowheads="1"/>
            </p:cNvSpPr>
            <p:nvPr/>
          </p:nvSpPr>
          <p:spPr bwMode="auto">
            <a:xfrm>
              <a:off x="440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649" name="Rectangle 1677"/>
            <p:cNvSpPr>
              <a:spLocks noChangeArrowheads="1"/>
            </p:cNvSpPr>
            <p:nvPr/>
          </p:nvSpPr>
          <p:spPr bwMode="auto">
            <a:xfrm>
              <a:off x="419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650" name="Rectangle 1676"/>
            <p:cNvSpPr>
              <a:spLocks noChangeArrowheads="1"/>
            </p:cNvSpPr>
            <p:nvPr/>
          </p:nvSpPr>
          <p:spPr bwMode="auto">
            <a:xfrm>
              <a:off x="399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51" name="Rectangle 1651"/>
            <p:cNvSpPr>
              <a:spLocks noChangeArrowheads="1"/>
            </p:cNvSpPr>
            <p:nvPr/>
          </p:nvSpPr>
          <p:spPr bwMode="auto">
            <a:xfrm>
              <a:off x="3994"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2012</a:t>
              </a:r>
              <a:endParaRPr lang="en-US" altLang="en-US" sz="900"/>
            </a:p>
          </p:txBody>
        </p:sp>
        <p:sp>
          <p:nvSpPr>
            <p:cNvPr id="7652" name="Line 1926"/>
            <p:cNvSpPr>
              <a:spLocks noChangeShapeType="1"/>
            </p:cNvSpPr>
            <p:nvPr/>
          </p:nvSpPr>
          <p:spPr bwMode="auto">
            <a:xfrm>
              <a:off x="3994"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3" name="Group 1943"/>
          <p:cNvGrpSpPr>
            <a:grpSpLocks/>
          </p:cNvGrpSpPr>
          <p:nvPr/>
        </p:nvGrpSpPr>
        <p:grpSpPr bwMode="auto">
          <a:xfrm>
            <a:off x="536575" y="3717925"/>
            <a:ext cx="2273300" cy="1381125"/>
            <a:chOff x="338" y="2342"/>
            <a:chExt cx="1432" cy="870"/>
          </a:xfrm>
        </p:grpSpPr>
        <p:sp>
          <p:nvSpPr>
            <p:cNvPr id="7551" name="Rectangle 1564"/>
            <p:cNvSpPr>
              <a:spLocks noChangeArrowheads="1"/>
            </p:cNvSpPr>
            <p:nvPr/>
          </p:nvSpPr>
          <p:spPr bwMode="auto">
            <a:xfrm>
              <a:off x="156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552" name="Rectangle 1563"/>
            <p:cNvSpPr>
              <a:spLocks noChangeArrowheads="1"/>
            </p:cNvSpPr>
            <p:nvPr/>
          </p:nvSpPr>
          <p:spPr bwMode="auto">
            <a:xfrm>
              <a:off x="135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553" name="Rectangle 1562"/>
            <p:cNvSpPr>
              <a:spLocks noChangeArrowheads="1"/>
            </p:cNvSpPr>
            <p:nvPr/>
          </p:nvSpPr>
          <p:spPr bwMode="auto">
            <a:xfrm>
              <a:off x="1154"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554" name="Rectangle 1561"/>
            <p:cNvSpPr>
              <a:spLocks noChangeArrowheads="1"/>
            </p:cNvSpPr>
            <p:nvPr/>
          </p:nvSpPr>
          <p:spPr bwMode="auto">
            <a:xfrm>
              <a:off x="950"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555" name="Rectangle 1560"/>
            <p:cNvSpPr>
              <a:spLocks noChangeArrowheads="1"/>
            </p:cNvSpPr>
            <p:nvPr/>
          </p:nvSpPr>
          <p:spPr bwMode="auto">
            <a:xfrm>
              <a:off x="746"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556" name="Rectangle 1559"/>
            <p:cNvSpPr>
              <a:spLocks noChangeArrowheads="1"/>
            </p:cNvSpPr>
            <p:nvPr/>
          </p:nvSpPr>
          <p:spPr bwMode="auto">
            <a:xfrm>
              <a:off x="54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557" name="Rectangle 1558"/>
            <p:cNvSpPr>
              <a:spLocks noChangeArrowheads="1"/>
            </p:cNvSpPr>
            <p:nvPr/>
          </p:nvSpPr>
          <p:spPr bwMode="auto">
            <a:xfrm>
              <a:off x="33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558" name="Rectangle 1539"/>
            <p:cNvSpPr>
              <a:spLocks noChangeArrowheads="1"/>
            </p:cNvSpPr>
            <p:nvPr/>
          </p:nvSpPr>
          <p:spPr bwMode="auto">
            <a:xfrm>
              <a:off x="156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559" name="Rectangle 1538"/>
            <p:cNvSpPr>
              <a:spLocks noChangeArrowheads="1"/>
            </p:cNvSpPr>
            <p:nvPr/>
          </p:nvSpPr>
          <p:spPr bwMode="auto">
            <a:xfrm>
              <a:off x="135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60" name="Rectangle 1537"/>
            <p:cNvSpPr>
              <a:spLocks noChangeArrowheads="1"/>
            </p:cNvSpPr>
            <p:nvPr/>
          </p:nvSpPr>
          <p:spPr bwMode="auto">
            <a:xfrm>
              <a:off x="115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61" name="Rectangle 1536"/>
            <p:cNvSpPr>
              <a:spLocks noChangeArrowheads="1"/>
            </p:cNvSpPr>
            <p:nvPr/>
          </p:nvSpPr>
          <p:spPr bwMode="auto">
            <a:xfrm>
              <a:off x="95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62" name="Rectangle 1535"/>
            <p:cNvSpPr>
              <a:spLocks noChangeArrowheads="1"/>
            </p:cNvSpPr>
            <p:nvPr/>
          </p:nvSpPr>
          <p:spPr bwMode="auto">
            <a:xfrm>
              <a:off x="74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63" name="Rectangle 1534"/>
            <p:cNvSpPr>
              <a:spLocks noChangeArrowheads="1"/>
            </p:cNvSpPr>
            <p:nvPr/>
          </p:nvSpPr>
          <p:spPr bwMode="auto">
            <a:xfrm>
              <a:off x="54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564" name="Rectangle 1533"/>
            <p:cNvSpPr>
              <a:spLocks noChangeArrowheads="1"/>
            </p:cNvSpPr>
            <p:nvPr/>
          </p:nvSpPr>
          <p:spPr bwMode="auto">
            <a:xfrm>
              <a:off x="33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565" name="Rectangle 1514"/>
            <p:cNvSpPr>
              <a:spLocks noChangeArrowheads="1"/>
            </p:cNvSpPr>
            <p:nvPr/>
          </p:nvSpPr>
          <p:spPr bwMode="auto">
            <a:xfrm>
              <a:off x="156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566" name="Rectangle 1513"/>
            <p:cNvSpPr>
              <a:spLocks noChangeArrowheads="1"/>
            </p:cNvSpPr>
            <p:nvPr/>
          </p:nvSpPr>
          <p:spPr bwMode="auto">
            <a:xfrm>
              <a:off x="135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567" name="Rectangle 1512"/>
            <p:cNvSpPr>
              <a:spLocks noChangeArrowheads="1"/>
            </p:cNvSpPr>
            <p:nvPr/>
          </p:nvSpPr>
          <p:spPr bwMode="auto">
            <a:xfrm>
              <a:off x="115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568" name="Rectangle 1511"/>
            <p:cNvSpPr>
              <a:spLocks noChangeArrowheads="1"/>
            </p:cNvSpPr>
            <p:nvPr/>
          </p:nvSpPr>
          <p:spPr bwMode="auto">
            <a:xfrm>
              <a:off x="95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569" name="Rectangle 1510"/>
            <p:cNvSpPr>
              <a:spLocks noChangeArrowheads="1"/>
            </p:cNvSpPr>
            <p:nvPr/>
          </p:nvSpPr>
          <p:spPr bwMode="auto">
            <a:xfrm>
              <a:off x="74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570" name="Rectangle 1509"/>
            <p:cNvSpPr>
              <a:spLocks noChangeArrowheads="1"/>
            </p:cNvSpPr>
            <p:nvPr/>
          </p:nvSpPr>
          <p:spPr bwMode="auto">
            <a:xfrm>
              <a:off x="54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571" name="Rectangle 1508"/>
            <p:cNvSpPr>
              <a:spLocks noChangeArrowheads="1"/>
            </p:cNvSpPr>
            <p:nvPr/>
          </p:nvSpPr>
          <p:spPr bwMode="auto">
            <a:xfrm>
              <a:off x="33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572" name="Rectangle 1489"/>
            <p:cNvSpPr>
              <a:spLocks noChangeArrowheads="1"/>
            </p:cNvSpPr>
            <p:nvPr/>
          </p:nvSpPr>
          <p:spPr bwMode="auto">
            <a:xfrm>
              <a:off x="156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573" name="Rectangle 1488"/>
            <p:cNvSpPr>
              <a:spLocks noChangeArrowheads="1"/>
            </p:cNvSpPr>
            <p:nvPr/>
          </p:nvSpPr>
          <p:spPr bwMode="auto">
            <a:xfrm>
              <a:off x="135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574" name="Rectangle 1487"/>
            <p:cNvSpPr>
              <a:spLocks noChangeArrowheads="1"/>
            </p:cNvSpPr>
            <p:nvPr/>
          </p:nvSpPr>
          <p:spPr bwMode="auto">
            <a:xfrm>
              <a:off x="115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575" name="Rectangle 1486"/>
            <p:cNvSpPr>
              <a:spLocks noChangeArrowheads="1"/>
            </p:cNvSpPr>
            <p:nvPr/>
          </p:nvSpPr>
          <p:spPr bwMode="auto">
            <a:xfrm>
              <a:off x="95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576" name="Rectangle 1485"/>
            <p:cNvSpPr>
              <a:spLocks noChangeArrowheads="1"/>
            </p:cNvSpPr>
            <p:nvPr/>
          </p:nvSpPr>
          <p:spPr bwMode="auto">
            <a:xfrm>
              <a:off x="74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577" name="Rectangle 1484"/>
            <p:cNvSpPr>
              <a:spLocks noChangeArrowheads="1"/>
            </p:cNvSpPr>
            <p:nvPr/>
          </p:nvSpPr>
          <p:spPr bwMode="auto">
            <a:xfrm>
              <a:off x="54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578" name="Rectangle 1483"/>
            <p:cNvSpPr>
              <a:spLocks noChangeArrowheads="1"/>
            </p:cNvSpPr>
            <p:nvPr/>
          </p:nvSpPr>
          <p:spPr bwMode="auto">
            <a:xfrm>
              <a:off x="33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79" name="Rectangle 1464"/>
            <p:cNvSpPr>
              <a:spLocks noChangeArrowheads="1"/>
            </p:cNvSpPr>
            <p:nvPr/>
          </p:nvSpPr>
          <p:spPr bwMode="auto">
            <a:xfrm>
              <a:off x="156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80" name="Rectangle 1463"/>
            <p:cNvSpPr>
              <a:spLocks noChangeArrowheads="1"/>
            </p:cNvSpPr>
            <p:nvPr/>
          </p:nvSpPr>
          <p:spPr bwMode="auto">
            <a:xfrm>
              <a:off x="135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81" name="Rectangle 1462"/>
            <p:cNvSpPr>
              <a:spLocks noChangeArrowheads="1"/>
            </p:cNvSpPr>
            <p:nvPr/>
          </p:nvSpPr>
          <p:spPr bwMode="auto">
            <a:xfrm>
              <a:off x="115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82" name="Rectangle 1461"/>
            <p:cNvSpPr>
              <a:spLocks noChangeArrowheads="1"/>
            </p:cNvSpPr>
            <p:nvPr/>
          </p:nvSpPr>
          <p:spPr bwMode="auto">
            <a:xfrm>
              <a:off x="95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83" name="Rectangle 1460"/>
            <p:cNvSpPr>
              <a:spLocks noChangeArrowheads="1"/>
            </p:cNvSpPr>
            <p:nvPr/>
          </p:nvSpPr>
          <p:spPr bwMode="auto">
            <a:xfrm>
              <a:off x="74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84" name="Rectangle 1459"/>
            <p:cNvSpPr>
              <a:spLocks noChangeArrowheads="1"/>
            </p:cNvSpPr>
            <p:nvPr/>
          </p:nvSpPr>
          <p:spPr bwMode="auto">
            <a:xfrm>
              <a:off x="54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85" name="Rectangle 1458"/>
            <p:cNvSpPr>
              <a:spLocks noChangeArrowheads="1"/>
            </p:cNvSpPr>
            <p:nvPr/>
          </p:nvSpPr>
          <p:spPr bwMode="auto">
            <a:xfrm>
              <a:off x="33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86" name="Rectangle 1439"/>
            <p:cNvSpPr>
              <a:spLocks noChangeArrowheads="1"/>
            </p:cNvSpPr>
            <p:nvPr/>
          </p:nvSpPr>
          <p:spPr bwMode="auto">
            <a:xfrm>
              <a:off x="156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87" name="Rectangle 1438"/>
            <p:cNvSpPr>
              <a:spLocks noChangeArrowheads="1"/>
            </p:cNvSpPr>
            <p:nvPr/>
          </p:nvSpPr>
          <p:spPr bwMode="auto">
            <a:xfrm>
              <a:off x="135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588" name="Rectangle 1437"/>
            <p:cNvSpPr>
              <a:spLocks noChangeArrowheads="1"/>
            </p:cNvSpPr>
            <p:nvPr/>
          </p:nvSpPr>
          <p:spPr bwMode="auto">
            <a:xfrm>
              <a:off x="115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589" name="Rectangle 1436"/>
            <p:cNvSpPr>
              <a:spLocks noChangeArrowheads="1"/>
            </p:cNvSpPr>
            <p:nvPr/>
          </p:nvSpPr>
          <p:spPr bwMode="auto">
            <a:xfrm>
              <a:off x="95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590" name="Rectangle 1435"/>
            <p:cNvSpPr>
              <a:spLocks noChangeArrowheads="1"/>
            </p:cNvSpPr>
            <p:nvPr/>
          </p:nvSpPr>
          <p:spPr bwMode="auto">
            <a:xfrm>
              <a:off x="74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591" name="Rectangle 1434"/>
            <p:cNvSpPr>
              <a:spLocks noChangeArrowheads="1"/>
            </p:cNvSpPr>
            <p:nvPr/>
          </p:nvSpPr>
          <p:spPr bwMode="auto">
            <a:xfrm>
              <a:off x="54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592" name="Rectangle 1433"/>
            <p:cNvSpPr>
              <a:spLocks noChangeArrowheads="1"/>
            </p:cNvSpPr>
            <p:nvPr/>
          </p:nvSpPr>
          <p:spPr bwMode="auto">
            <a:xfrm>
              <a:off x="33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7593" name="Rectangle 1414"/>
            <p:cNvSpPr>
              <a:spLocks noChangeArrowheads="1"/>
            </p:cNvSpPr>
            <p:nvPr/>
          </p:nvSpPr>
          <p:spPr bwMode="auto">
            <a:xfrm>
              <a:off x="156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94" name="Rectangle 1413"/>
            <p:cNvSpPr>
              <a:spLocks noChangeArrowheads="1"/>
            </p:cNvSpPr>
            <p:nvPr/>
          </p:nvSpPr>
          <p:spPr bwMode="auto">
            <a:xfrm>
              <a:off x="135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95" name="Rectangle 1412"/>
            <p:cNvSpPr>
              <a:spLocks noChangeArrowheads="1"/>
            </p:cNvSpPr>
            <p:nvPr/>
          </p:nvSpPr>
          <p:spPr bwMode="auto">
            <a:xfrm>
              <a:off x="115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96" name="Rectangle 1411"/>
            <p:cNvSpPr>
              <a:spLocks noChangeArrowheads="1"/>
            </p:cNvSpPr>
            <p:nvPr/>
          </p:nvSpPr>
          <p:spPr bwMode="auto">
            <a:xfrm>
              <a:off x="95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97" name="Rectangle 1410"/>
            <p:cNvSpPr>
              <a:spLocks noChangeArrowheads="1"/>
            </p:cNvSpPr>
            <p:nvPr/>
          </p:nvSpPr>
          <p:spPr bwMode="auto">
            <a:xfrm>
              <a:off x="74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98" name="Rectangle 1409"/>
            <p:cNvSpPr>
              <a:spLocks noChangeArrowheads="1"/>
            </p:cNvSpPr>
            <p:nvPr/>
          </p:nvSpPr>
          <p:spPr bwMode="auto">
            <a:xfrm>
              <a:off x="54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99" name="Rectangle 1408"/>
            <p:cNvSpPr>
              <a:spLocks noChangeArrowheads="1"/>
            </p:cNvSpPr>
            <p:nvPr/>
          </p:nvSpPr>
          <p:spPr bwMode="auto">
            <a:xfrm>
              <a:off x="33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600" name="Rectangle 1383"/>
            <p:cNvSpPr>
              <a:spLocks noChangeArrowheads="1"/>
            </p:cNvSpPr>
            <p:nvPr/>
          </p:nvSpPr>
          <p:spPr bwMode="auto">
            <a:xfrm>
              <a:off x="338"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2012</a:t>
              </a:r>
              <a:endParaRPr lang="en-US" altLang="en-US" sz="900"/>
            </a:p>
          </p:txBody>
        </p:sp>
        <p:sp>
          <p:nvSpPr>
            <p:cNvPr id="7601" name="Line 1927"/>
            <p:cNvSpPr>
              <a:spLocks noChangeShapeType="1"/>
            </p:cNvSpPr>
            <p:nvPr/>
          </p:nvSpPr>
          <p:spPr bwMode="auto">
            <a:xfrm>
              <a:off x="342"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4" name="Group 1944"/>
          <p:cNvGrpSpPr>
            <a:grpSpLocks/>
          </p:cNvGrpSpPr>
          <p:nvPr/>
        </p:nvGrpSpPr>
        <p:grpSpPr bwMode="auto">
          <a:xfrm>
            <a:off x="3438525" y="3717925"/>
            <a:ext cx="2266950" cy="1208088"/>
            <a:chOff x="2166" y="2342"/>
            <a:chExt cx="1428" cy="761"/>
          </a:xfrm>
        </p:grpSpPr>
        <p:sp>
          <p:nvSpPr>
            <p:cNvPr id="7507" name="Rectangle 1548"/>
            <p:cNvSpPr>
              <a:spLocks noChangeArrowheads="1"/>
            </p:cNvSpPr>
            <p:nvPr/>
          </p:nvSpPr>
          <p:spPr bwMode="auto">
            <a:xfrm>
              <a:off x="339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508" name="Rectangle 1547"/>
            <p:cNvSpPr>
              <a:spLocks noChangeArrowheads="1"/>
            </p:cNvSpPr>
            <p:nvPr/>
          </p:nvSpPr>
          <p:spPr bwMode="auto">
            <a:xfrm>
              <a:off x="318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509" name="Rectangle 1546"/>
            <p:cNvSpPr>
              <a:spLocks noChangeArrowheads="1"/>
            </p:cNvSpPr>
            <p:nvPr/>
          </p:nvSpPr>
          <p:spPr bwMode="auto">
            <a:xfrm>
              <a:off x="298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510" name="Rectangle 1545"/>
            <p:cNvSpPr>
              <a:spLocks noChangeArrowheads="1"/>
            </p:cNvSpPr>
            <p:nvPr/>
          </p:nvSpPr>
          <p:spPr bwMode="auto">
            <a:xfrm>
              <a:off x="277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511" name="Rectangle 1544"/>
            <p:cNvSpPr>
              <a:spLocks noChangeArrowheads="1"/>
            </p:cNvSpPr>
            <p:nvPr/>
          </p:nvSpPr>
          <p:spPr bwMode="auto">
            <a:xfrm>
              <a:off x="257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512" name="Rectangle 1543"/>
            <p:cNvSpPr>
              <a:spLocks noChangeArrowheads="1"/>
            </p:cNvSpPr>
            <p:nvPr/>
          </p:nvSpPr>
          <p:spPr bwMode="auto">
            <a:xfrm>
              <a:off x="237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513" name="Rectangle 1542"/>
            <p:cNvSpPr>
              <a:spLocks noChangeArrowheads="1"/>
            </p:cNvSpPr>
            <p:nvPr/>
          </p:nvSpPr>
          <p:spPr bwMode="auto">
            <a:xfrm>
              <a:off x="216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514" name="Rectangle 1523"/>
            <p:cNvSpPr>
              <a:spLocks noChangeArrowheads="1"/>
            </p:cNvSpPr>
            <p:nvPr/>
          </p:nvSpPr>
          <p:spPr bwMode="auto">
            <a:xfrm>
              <a:off x="339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515" name="Rectangle 1522"/>
            <p:cNvSpPr>
              <a:spLocks noChangeArrowheads="1"/>
            </p:cNvSpPr>
            <p:nvPr/>
          </p:nvSpPr>
          <p:spPr bwMode="auto">
            <a:xfrm>
              <a:off x="318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516" name="Rectangle 1521"/>
            <p:cNvSpPr>
              <a:spLocks noChangeArrowheads="1"/>
            </p:cNvSpPr>
            <p:nvPr/>
          </p:nvSpPr>
          <p:spPr bwMode="auto">
            <a:xfrm>
              <a:off x="298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517" name="Rectangle 1520"/>
            <p:cNvSpPr>
              <a:spLocks noChangeArrowheads="1"/>
            </p:cNvSpPr>
            <p:nvPr/>
          </p:nvSpPr>
          <p:spPr bwMode="auto">
            <a:xfrm>
              <a:off x="277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518" name="Rectangle 1519"/>
            <p:cNvSpPr>
              <a:spLocks noChangeArrowheads="1"/>
            </p:cNvSpPr>
            <p:nvPr/>
          </p:nvSpPr>
          <p:spPr bwMode="auto">
            <a:xfrm>
              <a:off x="257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519" name="Rectangle 1518"/>
            <p:cNvSpPr>
              <a:spLocks noChangeArrowheads="1"/>
            </p:cNvSpPr>
            <p:nvPr/>
          </p:nvSpPr>
          <p:spPr bwMode="auto">
            <a:xfrm>
              <a:off x="237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520" name="Rectangle 1517"/>
            <p:cNvSpPr>
              <a:spLocks noChangeArrowheads="1"/>
            </p:cNvSpPr>
            <p:nvPr/>
          </p:nvSpPr>
          <p:spPr bwMode="auto">
            <a:xfrm>
              <a:off x="216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521" name="Rectangle 1498"/>
            <p:cNvSpPr>
              <a:spLocks noChangeArrowheads="1"/>
            </p:cNvSpPr>
            <p:nvPr/>
          </p:nvSpPr>
          <p:spPr bwMode="auto">
            <a:xfrm>
              <a:off x="339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522" name="Rectangle 1497"/>
            <p:cNvSpPr>
              <a:spLocks noChangeArrowheads="1"/>
            </p:cNvSpPr>
            <p:nvPr/>
          </p:nvSpPr>
          <p:spPr bwMode="auto">
            <a:xfrm>
              <a:off x="318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523" name="Rectangle 1496"/>
            <p:cNvSpPr>
              <a:spLocks noChangeArrowheads="1"/>
            </p:cNvSpPr>
            <p:nvPr/>
          </p:nvSpPr>
          <p:spPr bwMode="auto">
            <a:xfrm>
              <a:off x="298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524" name="Rectangle 1495"/>
            <p:cNvSpPr>
              <a:spLocks noChangeArrowheads="1"/>
            </p:cNvSpPr>
            <p:nvPr/>
          </p:nvSpPr>
          <p:spPr bwMode="auto">
            <a:xfrm>
              <a:off x="277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525" name="Rectangle 1494"/>
            <p:cNvSpPr>
              <a:spLocks noChangeArrowheads="1"/>
            </p:cNvSpPr>
            <p:nvPr/>
          </p:nvSpPr>
          <p:spPr bwMode="auto">
            <a:xfrm>
              <a:off x="257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526" name="Rectangle 1493"/>
            <p:cNvSpPr>
              <a:spLocks noChangeArrowheads="1"/>
            </p:cNvSpPr>
            <p:nvPr/>
          </p:nvSpPr>
          <p:spPr bwMode="auto">
            <a:xfrm>
              <a:off x="237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527" name="Rectangle 1492"/>
            <p:cNvSpPr>
              <a:spLocks noChangeArrowheads="1"/>
            </p:cNvSpPr>
            <p:nvPr/>
          </p:nvSpPr>
          <p:spPr bwMode="auto">
            <a:xfrm>
              <a:off x="216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528" name="Rectangle 1473"/>
            <p:cNvSpPr>
              <a:spLocks noChangeArrowheads="1"/>
            </p:cNvSpPr>
            <p:nvPr/>
          </p:nvSpPr>
          <p:spPr bwMode="auto">
            <a:xfrm>
              <a:off x="339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529" name="Rectangle 1472"/>
            <p:cNvSpPr>
              <a:spLocks noChangeArrowheads="1"/>
            </p:cNvSpPr>
            <p:nvPr/>
          </p:nvSpPr>
          <p:spPr bwMode="auto">
            <a:xfrm>
              <a:off x="318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530" name="Rectangle 1471"/>
            <p:cNvSpPr>
              <a:spLocks noChangeArrowheads="1"/>
            </p:cNvSpPr>
            <p:nvPr/>
          </p:nvSpPr>
          <p:spPr bwMode="auto">
            <a:xfrm>
              <a:off x="298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531" name="Rectangle 1470"/>
            <p:cNvSpPr>
              <a:spLocks noChangeArrowheads="1"/>
            </p:cNvSpPr>
            <p:nvPr/>
          </p:nvSpPr>
          <p:spPr bwMode="auto">
            <a:xfrm>
              <a:off x="277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532" name="Rectangle 1469"/>
            <p:cNvSpPr>
              <a:spLocks noChangeArrowheads="1"/>
            </p:cNvSpPr>
            <p:nvPr/>
          </p:nvSpPr>
          <p:spPr bwMode="auto">
            <a:xfrm>
              <a:off x="257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533" name="Rectangle 1468"/>
            <p:cNvSpPr>
              <a:spLocks noChangeArrowheads="1"/>
            </p:cNvSpPr>
            <p:nvPr/>
          </p:nvSpPr>
          <p:spPr bwMode="auto">
            <a:xfrm>
              <a:off x="237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534" name="Rectangle 1467"/>
            <p:cNvSpPr>
              <a:spLocks noChangeArrowheads="1"/>
            </p:cNvSpPr>
            <p:nvPr/>
          </p:nvSpPr>
          <p:spPr bwMode="auto">
            <a:xfrm>
              <a:off x="216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535" name="Rectangle 1448"/>
            <p:cNvSpPr>
              <a:spLocks noChangeArrowheads="1"/>
            </p:cNvSpPr>
            <p:nvPr/>
          </p:nvSpPr>
          <p:spPr bwMode="auto">
            <a:xfrm>
              <a:off x="339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536" name="Rectangle 1447"/>
            <p:cNvSpPr>
              <a:spLocks noChangeArrowheads="1"/>
            </p:cNvSpPr>
            <p:nvPr/>
          </p:nvSpPr>
          <p:spPr bwMode="auto">
            <a:xfrm>
              <a:off x="318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537" name="Rectangle 1446"/>
            <p:cNvSpPr>
              <a:spLocks noChangeArrowheads="1"/>
            </p:cNvSpPr>
            <p:nvPr/>
          </p:nvSpPr>
          <p:spPr bwMode="auto">
            <a:xfrm>
              <a:off x="298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538" name="Rectangle 1445"/>
            <p:cNvSpPr>
              <a:spLocks noChangeArrowheads="1"/>
            </p:cNvSpPr>
            <p:nvPr/>
          </p:nvSpPr>
          <p:spPr bwMode="auto">
            <a:xfrm>
              <a:off x="277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539" name="Rectangle 1444"/>
            <p:cNvSpPr>
              <a:spLocks noChangeArrowheads="1"/>
            </p:cNvSpPr>
            <p:nvPr/>
          </p:nvSpPr>
          <p:spPr bwMode="auto">
            <a:xfrm>
              <a:off x="257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540" name="Rectangle 1443"/>
            <p:cNvSpPr>
              <a:spLocks noChangeArrowheads="1"/>
            </p:cNvSpPr>
            <p:nvPr/>
          </p:nvSpPr>
          <p:spPr bwMode="auto">
            <a:xfrm>
              <a:off x="237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541" name="Rectangle 1442"/>
            <p:cNvSpPr>
              <a:spLocks noChangeArrowheads="1"/>
            </p:cNvSpPr>
            <p:nvPr/>
          </p:nvSpPr>
          <p:spPr bwMode="auto">
            <a:xfrm>
              <a:off x="216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542" name="Rectangle 1423"/>
            <p:cNvSpPr>
              <a:spLocks noChangeArrowheads="1"/>
            </p:cNvSpPr>
            <p:nvPr/>
          </p:nvSpPr>
          <p:spPr bwMode="auto">
            <a:xfrm>
              <a:off x="339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43" name="Rectangle 1422"/>
            <p:cNvSpPr>
              <a:spLocks noChangeArrowheads="1"/>
            </p:cNvSpPr>
            <p:nvPr/>
          </p:nvSpPr>
          <p:spPr bwMode="auto">
            <a:xfrm>
              <a:off x="318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44" name="Rectangle 1421"/>
            <p:cNvSpPr>
              <a:spLocks noChangeArrowheads="1"/>
            </p:cNvSpPr>
            <p:nvPr/>
          </p:nvSpPr>
          <p:spPr bwMode="auto">
            <a:xfrm>
              <a:off x="298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45" name="Rectangle 1420"/>
            <p:cNvSpPr>
              <a:spLocks noChangeArrowheads="1"/>
            </p:cNvSpPr>
            <p:nvPr/>
          </p:nvSpPr>
          <p:spPr bwMode="auto">
            <a:xfrm>
              <a:off x="277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46" name="Rectangle 1419"/>
            <p:cNvSpPr>
              <a:spLocks noChangeArrowheads="1"/>
            </p:cNvSpPr>
            <p:nvPr/>
          </p:nvSpPr>
          <p:spPr bwMode="auto">
            <a:xfrm>
              <a:off x="257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47" name="Rectangle 1418"/>
            <p:cNvSpPr>
              <a:spLocks noChangeArrowheads="1"/>
            </p:cNvSpPr>
            <p:nvPr/>
          </p:nvSpPr>
          <p:spPr bwMode="auto">
            <a:xfrm>
              <a:off x="237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48" name="Rectangle 1417"/>
            <p:cNvSpPr>
              <a:spLocks noChangeArrowheads="1"/>
            </p:cNvSpPr>
            <p:nvPr/>
          </p:nvSpPr>
          <p:spPr bwMode="auto">
            <a:xfrm>
              <a:off x="216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549" name="Rectangle 1392"/>
            <p:cNvSpPr>
              <a:spLocks noChangeArrowheads="1"/>
            </p:cNvSpPr>
            <p:nvPr/>
          </p:nvSpPr>
          <p:spPr bwMode="auto">
            <a:xfrm>
              <a:off x="2166"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2012</a:t>
              </a:r>
              <a:endParaRPr lang="en-US" altLang="en-US" sz="900"/>
            </a:p>
          </p:txBody>
        </p:sp>
        <p:sp>
          <p:nvSpPr>
            <p:cNvPr id="7550" name="Line 1928"/>
            <p:cNvSpPr>
              <a:spLocks noChangeShapeType="1"/>
            </p:cNvSpPr>
            <p:nvPr/>
          </p:nvSpPr>
          <p:spPr bwMode="auto">
            <a:xfrm>
              <a:off x="2166"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5" name="Group 1945"/>
          <p:cNvGrpSpPr>
            <a:grpSpLocks/>
          </p:cNvGrpSpPr>
          <p:nvPr/>
        </p:nvGrpSpPr>
        <p:grpSpPr bwMode="auto">
          <a:xfrm>
            <a:off x="6340475" y="3717925"/>
            <a:ext cx="2266950" cy="1208088"/>
            <a:chOff x="3994" y="2342"/>
            <a:chExt cx="1428" cy="761"/>
          </a:xfrm>
        </p:grpSpPr>
        <p:sp>
          <p:nvSpPr>
            <p:cNvPr id="7463" name="Rectangle 1557"/>
            <p:cNvSpPr>
              <a:spLocks noChangeArrowheads="1"/>
            </p:cNvSpPr>
            <p:nvPr/>
          </p:nvSpPr>
          <p:spPr bwMode="auto">
            <a:xfrm>
              <a:off x="521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64" name="Rectangle 1556"/>
            <p:cNvSpPr>
              <a:spLocks noChangeArrowheads="1"/>
            </p:cNvSpPr>
            <p:nvPr/>
          </p:nvSpPr>
          <p:spPr bwMode="auto">
            <a:xfrm>
              <a:off x="501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65" name="Rectangle 1555"/>
            <p:cNvSpPr>
              <a:spLocks noChangeArrowheads="1"/>
            </p:cNvSpPr>
            <p:nvPr/>
          </p:nvSpPr>
          <p:spPr bwMode="auto">
            <a:xfrm>
              <a:off x="481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66" name="Rectangle 1554"/>
            <p:cNvSpPr>
              <a:spLocks noChangeArrowheads="1"/>
            </p:cNvSpPr>
            <p:nvPr/>
          </p:nvSpPr>
          <p:spPr bwMode="auto">
            <a:xfrm>
              <a:off x="460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67" name="Rectangle 1553"/>
            <p:cNvSpPr>
              <a:spLocks noChangeArrowheads="1"/>
            </p:cNvSpPr>
            <p:nvPr/>
          </p:nvSpPr>
          <p:spPr bwMode="auto">
            <a:xfrm>
              <a:off x="440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68" name="Rectangle 1552"/>
            <p:cNvSpPr>
              <a:spLocks noChangeArrowheads="1"/>
            </p:cNvSpPr>
            <p:nvPr/>
          </p:nvSpPr>
          <p:spPr bwMode="auto">
            <a:xfrm>
              <a:off x="419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69" name="Rectangle 1551"/>
            <p:cNvSpPr>
              <a:spLocks noChangeArrowheads="1"/>
            </p:cNvSpPr>
            <p:nvPr/>
          </p:nvSpPr>
          <p:spPr bwMode="auto">
            <a:xfrm>
              <a:off x="399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70" name="Rectangle 1532"/>
            <p:cNvSpPr>
              <a:spLocks noChangeArrowheads="1"/>
            </p:cNvSpPr>
            <p:nvPr/>
          </p:nvSpPr>
          <p:spPr bwMode="auto">
            <a:xfrm>
              <a:off x="521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71" name="Rectangle 1531"/>
            <p:cNvSpPr>
              <a:spLocks noChangeArrowheads="1"/>
            </p:cNvSpPr>
            <p:nvPr/>
          </p:nvSpPr>
          <p:spPr bwMode="auto">
            <a:xfrm>
              <a:off x="501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72" name="Rectangle 1530"/>
            <p:cNvSpPr>
              <a:spLocks noChangeArrowheads="1"/>
            </p:cNvSpPr>
            <p:nvPr/>
          </p:nvSpPr>
          <p:spPr bwMode="auto">
            <a:xfrm>
              <a:off x="481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73" name="Rectangle 1529"/>
            <p:cNvSpPr>
              <a:spLocks noChangeArrowheads="1"/>
            </p:cNvSpPr>
            <p:nvPr/>
          </p:nvSpPr>
          <p:spPr bwMode="auto">
            <a:xfrm>
              <a:off x="460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74" name="Rectangle 1528"/>
            <p:cNvSpPr>
              <a:spLocks noChangeArrowheads="1"/>
            </p:cNvSpPr>
            <p:nvPr/>
          </p:nvSpPr>
          <p:spPr bwMode="auto">
            <a:xfrm>
              <a:off x="440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75" name="Rectangle 1527"/>
            <p:cNvSpPr>
              <a:spLocks noChangeArrowheads="1"/>
            </p:cNvSpPr>
            <p:nvPr/>
          </p:nvSpPr>
          <p:spPr bwMode="auto">
            <a:xfrm>
              <a:off x="419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76" name="Rectangle 1526"/>
            <p:cNvSpPr>
              <a:spLocks noChangeArrowheads="1"/>
            </p:cNvSpPr>
            <p:nvPr/>
          </p:nvSpPr>
          <p:spPr bwMode="auto">
            <a:xfrm>
              <a:off x="399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477" name="Rectangle 1507"/>
            <p:cNvSpPr>
              <a:spLocks noChangeArrowheads="1"/>
            </p:cNvSpPr>
            <p:nvPr/>
          </p:nvSpPr>
          <p:spPr bwMode="auto">
            <a:xfrm>
              <a:off x="521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478" name="Rectangle 1506"/>
            <p:cNvSpPr>
              <a:spLocks noChangeArrowheads="1"/>
            </p:cNvSpPr>
            <p:nvPr/>
          </p:nvSpPr>
          <p:spPr bwMode="auto">
            <a:xfrm>
              <a:off x="501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479" name="Rectangle 1505"/>
            <p:cNvSpPr>
              <a:spLocks noChangeArrowheads="1"/>
            </p:cNvSpPr>
            <p:nvPr/>
          </p:nvSpPr>
          <p:spPr bwMode="auto">
            <a:xfrm>
              <a:off x="481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480" name="Rectangle 1504"/>
            <p:cNvSpPr>
              <a:spLocks noChangeArrowheads="1"/>
            </p:cNvSpPr>
            <p:nvPr/>
          </p:nvSpPr>
          <p:spPr bwMode="auto">
            <a:xfrm>
              <a:off x="460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481" name="Rectangle 1503"/>
            <p:cNvSpPr>
              <a:spLocks noChangeArrowheads="1"/>
            </p:cNvSpPr>
            <p:nvPr/>
          </p:nvSpPr>
          <p:spPr bwMode="auto">
            <a:xfrm>
              <a:off x="440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482" name="Rectangle 1502"/>
            <p:cNvSpPr>
              <a:spLocks noChangeArrowheads="1"/>
            </p:cNvSpPr>
            <p:nvPr/>
          </p:nvSpPr>
          <p:spPr bwMode="auto">
            <a:xfrm>
              <a:off x="419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483" name="Rectangle 1501"/>
            <p:cNvSpPr>
              <a:spLocks noChangeArrowheads="1"/>
            </p:cNvSpPr>
            <p:nvPr/>
          </p:nvSpPr>
          <p:spPr bwMode="auto">
            <a:xfrm>
              <a:off x="399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484" name="Rectangle 1482"/>
            <p:cNvSpPr>
              <a:spLocks noChangeArrowheads="1"/>
            </p:cNvSpPr>
            <p:nvPr/>
          </p:nvSpPr>
          <p:spPr bwMode="auto">
            <a:xfrm>
              <a:off x="521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485" name="Rectangle 1481"/>
            <p:cNvSpPr>
              <a:spLocks noChangeArrowheads="1"/>
            </p:cNvSpPr>
            <p:nvPr/>
          </p:nvSpPr>
          <p:spPr bwMode="auto">
            <a:xfrm>
              <a:off x="501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486" name="Rectangle 1480"/>
            <p:cNvSpPr>
              <a:spLocks noChangeArrowheads="1"/>
            </p:cNvSpPr>
            <p:nvPr/>
          </p:nvSpPr>
          <p:spPr bwMode="auto">
            <a:xfrm>
              <a:off x="481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487" name="Rectangle 1479"/>
            <p:cNvSpPr>
              <a:spLocks noChangeArrowheads="1"/>
            </p:cNvSpPr>
            <p:nvPr/>
          </p:nvSpPr>
          <p:spPr bwMode="auto">
            <a:xfrm>
              <a:off x="460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488" name="Rectangle 1478"/>
            <p:cNvSpPr>
              <a:spLocks noChangeArrowheads="1"/>
            </p:cNvSpPr>
            <p:nvPr/>
          </p:nvSpPr>
          <p:spPr bwMode="auto">
            <a:xfrm>
              <a:off x="440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489" name="Rectangle 1477"/>
            <p:cNvSpPr>
              <a:spLocks noChangeArrowheads="1"/>
            </p:cNvSpPr>
            <p:nvPr/>
          </p:nvSpPr>
          <p:spPr bwMode="auto">
            <a:xfrm>
              <a:off x="419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490" name="Rectangle 1476"/>
            <p:cNvSpPr>
              <a:spLocks noChangeArrowheads="1"/>
            </p:cNvSpPr>
            <p:nvPr/>
          </p:nvSpPr>
          <p:spPr bwMode="auto">
            <a:xfrm>
              <a:off x="399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491" name="Rectangle 1457"/>
            <p:cNvSpPr>
              <a:spLocks noChangeArrowheads="1"/>
            </p:cNvSpPr>
            <p:nvPr/>
          </p:nvSpPr>
          <p:spPr bwMode="auto">
            <a:xfrm>
              <a:off x="521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492" name="Rectangle 1456"/>
            <p:cNvSpPr>
              <a:spLocks noChangeArrowheads="1"/>
            </p:cNvSpPr>
            <p:nvPr/>
          </p:nvSpPr>
          <p:spPr bwMode="auto">
            <a:xfrm>
              <a:off x="501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493" name="Rectangle 1455"/>
            <p:cNvSpPr>
              <a:spLocks noChangeArrowheads="1"/>
            </p:cNvSpPr>
            <p:nvPr/>
          </p:nvSpPr>
          <p:spPr bwMode="auto">
            <a:xfrm>
              <a:off x="481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494" name="Rectangle 1454"/>
            <p:cNvSpPr>
              <a:spLocks noChangeArrowheads="1"/>
            </p:cNvSpPr>
            <p:nvPr/>
          </p:nvSpPr>
          <p:spPr bwMode="auto">
            <a:xfrm>
              <a:off x="460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95" name="Rectangle 1453"/>
            <p:cNvSpPr>
              <a:spLocks noChangeArrowheads="1"/>
            </p:cNvSpPr>
            <p:nvPr/>
          </p:nvSpPr>
          <p:spPr bwMode="auto">
            <a:xfrm>
              <a:off x="440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496" name="Rectangle 1452"/>
            <p:cNvSpPr>
              <a:spLocks noChangeArrowheads="1"/>
            </p:cNvSpPr>
            <p:nvPr/>
          </p:nvSpPr>
          <p:spPr bwMode="auto">
            <a:xfrm>
              <a:off x="419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497" name="Rectangle 1451"/>
            <p:cNvSpPr>
              <a:spLocks noChangeArrowheads="1"/>
            </p:cNvSpPr>
            <p:nvPr/>
          </p:nvSpPr>
          <p:spPr bwMode="auto">
            <a:xfrm>
              <a:off x="399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498" name="Rectangle 1432"/>
            <p:cNvSpPr>
              <a:spLocks noChangeArrowheads="1"/>
            </p:cNvSpPr>
            <p:nvPr/>
          </p:nvSpPr>
          <p:spPr bwMode="auto">
            <a:xfrm>
              <a:off x="521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99" name="Rectangle 1431"/>
            <p:cNvSpPr>
              <a:spLocks noChangeArrowheads="1"/>
            </p:cNvSpPr>
            <p:nvPr/>
          </p:nvSpPr>
          <p:spPr bwMode="auto">
            <a:xfrm>
              <a:off x="501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500" name="Rectangle 1430"/>
            <p:cNvSpPr>
              <a:spLocks noChangeArrowheads="1"/>
            </p:cNvSpPr>
            <p:nvPr/>
          </p:nvSpPr>
          <p:spPr bwMode="auto">
            <a:xfrm>
              <a:off x="481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501" name="Rectangle 1429"/>
            <p:cNvSpPr>
              <a:spLocks noChangeArrowheads="1"/>
            </p:cNvSpPr>
            <p:nvPr/>
          </p:nvSpPr>
          <p:spPr bwMode="auto">
            <a:xfrm>
              <a:off x="460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02" name="Rectangle 1428"/>
            <p:cNvSpPr>
              <a:spLocks noChangeArrowheads="1"/>
            </p:cNvSpPr>
            <p:nvPr/>
          </p:nvSpPr>
          <p:spPr bwMode="auto">
            <a:xfrm>
              <a:off x="440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503" name="Rectangle 1427"/>
            <p:cNvSpPr>
              <a:spLocks noChangeArrowheads="1"/>
            </p:cNvSpPr>
            <p:nvPr/>
          </p:nvSpPr>
          <p:spPr bwMode="auto">
            <a:xfrm>
              <a:off x="419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504" name="Rectangle 1426"/>
            <p:cNvSpPr>
              <a:spLocks noChangeArrowheads="1"/>
            </p:cNvSpPr>
            <p:nvPr/>
          </p:nvSpPr>
          <p:spPr bwMode="auto">
            <a:xfrm>
              <a:off x="399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505" name="Rectangle 1401"/>
            <p:cNvSpPr>
              <a:spLocks noChangeArrowheads="1"/>
            </p:cNvSpPr>
            <p:nvPr/>
          </p:nvSpPr>
          <p:spPr bwMode="auto">
            <a:xfrm>
              <a:off x="3994"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2012</a:t>
              </a:r>
              <a:endParaRPr lang="en-US" altLang="en-US" sz="900"/>
            </a:p>
          </p:txBody>
        </p:sp>
        <p:sp>
          <p:nvSpPr>
            <p:cNvPr id="7506" name="Line 1929"/>
            <p:cNvSpPr>
              <a:spLocks noChangeShapeType="1"/>
            </p:cNvSpPr>
            <p:nvPr/>
          </p:nvSpPr>
          <p:spPr bwMode="auto">
            <a:xfrm>
              <a:off x="3994"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6" name="Group 1940"/>
          <p:cNvGrpSpPr>
            <a:grpSpLocks/>
          </p:cNvGrpSpPr>
          <p:nvPr/>
        </p:nvGrpSpPr>
        <p:grpSpPr bwMode="auto">
          <a:xfrm>
            <a:off x="536575" y="2165350"/>
            <a:ext cx="2273300" cy="1379538"/>
            <a:chOff x="338" y="1364"/>
            <a:chExt cx="1432" cy="869"/>
          </a:xfrm>
        </p:grpSpPr>
        <p:sp>
          <p:nvSpPr>
            <p:cNvPr id="7412" name="Rectangle 1314"/>
            <p:cNvSpPr>
              <a:spLocks noChangeArrowheads="1"/>
            </p:cNvSpPr>
            <p:nvPr/>
          </p:nvSpPr>
          <p:spPr bwMode="auto">
            <a:xfrm>
              <a:off x="156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7413" name="Rectangle 1313"/>
            <p:cNvSpPr>
              <a:spLocks noChangeArrowheads="1"/>
            </p:cNvSpPr>
            <p:nvPr/>
          </p:nvSpPr>
          <p:spPr bwMode="auto">
            <a:xfrm>
              <a:off x="135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414" name="Rectangle 1312"/>
            <p:cNvSpPr>
              <a:spLocks noChangeArrowheads="1"/>
            </p:cNvSpPr>
            <p:nvPr/>
          </p:nvSpPr>
          <p:spPr bwMode="auto">
            <a:xfrm>
              <a:off x="1154"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415" name="Rectangle 1311"/>
            <p:cNvSpPr>
              <a:spLocks noChangeArrowheads="1"/>
            </p:cNvSpPr>
            <p:nvPr/>
          </p:nvSpPr>
          <p:spPr bwMode="auto">
            <a:xfrm>
              <a:off x="950"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416" name="Rectangle 1310"/>
            <p:cNvSpPr>
              <a:spLocks noChangeArrowheads="1"/>
            </p:cNvSpPr>
            <p:nvPr/>
          </p:nvSpPr>
          <p:spPr bwMode="auto">
            <a:xfrm>
              <a:off x="746"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417" name="Rectangle 1309"/>
            <p:cNvSpPr>
              <a:spLocks noChangeArrowheads="1"/>
            </p:cNvSpPr>
            <p:nvPr/>
          </p:nvSpPr>
          <p:spPr bwMode="auto">
            <a:xfrm>
              <a:off x="54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418" name="Rectangle 1308"/>
            <p:cNvSpPr>
              <a:spLocks noChangeArrowheads="1"/>
            </p:cNvSpPr>
            <p:nvPr/>
          </p:nvSpPr>
          <p:spPr bwMode="auto">
            <a:xfrm>
              <a:off x="33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419" name="Rectangle 1289"/>
            <p:cNvSpPr>
              <a:spLocks noChangeArrowheads="1"/>
            </p:cNvSpPr>
            <p:nvPr/>
          </p:nvSpPr>
          <p:spPr bwMode="auto">
            <a:xfrm>
              <a:off x="156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420" name="Rectangle 1288"/>
            <p:cNvSpPr>
              <a:spLocks noChangeArrowheads="1"/>
            </p:cNvSpPr>
            <p:nvPr/>
          </p:nvSpPr>
          <p:spPr bwMode="auto">
            <a:xfrm>
              <a:off x="135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421" name="Rectangle 1287"/>
            <p:cNvSpPr>
              <a:spLocks noChangeArrowheads="1"/>
            </p:cNvSpPr>
            <p:nvPr/>
          </p:nvSpPr>
          <p:spPr bwMode="auto">
            <a:xfrm>
              <a:off x="115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422" name="Rectangle 1286"/>
            <p:cNvSpPr>
              <a:spLocks noChangeArrowheads="1"/>
            </p:cNvSpPr>
            <p:nvPr/>
          </p:nvSpPr>
          <p:spPr bwMode="auto">
            <a:xfrm>
              <a:off x="95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423" name="Rectangle 1285"/>
            <p:cNvSpPr>
              <a:spLocks noChangeArrowheads="1"/>
            </p:cNvSpPr>
            <p:nvPr/>
          </p:nvSpPr>
          <p:spPr bwMode="auto">
            <a:xfrm>
              <a:off x="74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424" name="Rectangle 1284"/>
            <p:cNvSpPr>
              <a:spLocks noChangeArrowheads="1"/>
            </p:cNvSpPr>
            <p:nvPr/>
          </p:nvSpPr>
          <p:spPr bwMode="auto">
            <a:xfrm>
              <a:off x="54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425" name="Rectangle 1283"/>
            <p:cNvSpPr>
              <a:spLocks noChangeArrowheads="1"/>
            </p:cNvSpPr>
            <p:nvPr/>
          </p:nvSpPr>
          <p:spPr bwMode="auto">
            <a:xfrm>
              <a:off x="33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426" name="Rectangle 1264"/>
            <p:cNvSpPr>
              <a:spLocks noChangeArrowheads="1"/>
            </p:cNvSpPr>
            <p:nvPr/>
          </p:nvSpPr>
          <p:spPr bwMode="auto">
            <a:xfrm>
              <a:off x="156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427" name="Rectangle 1263"/>
            <p:cNvSpPr>
              <a:spLocks noChangeArrowheads="1"/>
            </p:cNvSpPr>
            <p:nvPr/>
          </p:nvSpPr>
          <p:spPr bwMode="auto">
            <a:xfrm>
              <a:off x="135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428" name="Rectangle 1262"/>
            <p:cNvSpPr>
              <a:spLocks noChangeArrowheads="1"/>
            </p:cNvSpPr>
            <p:nvPr/>
          </p:nvSpPr>
          <p:spPr bwMode="auto">
            <a:xfrm>
              <a:off x="115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429" name="Rectangle 1261"/>
            <p:cNvSpPr>
              <a:spLocks noChangeArrowheads="1"/>
            </p:cNvSpPr>
            <p:nvPr/>
          </p:nvSpPr>
          <p:spPr bwMode="auto">
            <a:xfrm>
              <a:off x="95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430" name="Rectangle 1260"/>
            <p:cNvSpPr>
              <a:spLocks noChangeArrowheads="1"/>
            </p:cNvSpPr>
            <p:nvPr/>
          </p:nvSpPr>
          <p:spPr bwMode="auto">
            <a:xfrm>
              <a:off x="74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431" name="Rectangle 1259"/>
            <p:cNvSpPr>
              <a:spLocks noChangeArrowheads="1"/>
            </p:cNvSpPr>
            <p:nvPr/>
          </p:nvSpPr>
          <p:spPr bwMode="auto">
            <a:xfrm>
              <a:off x="54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432" name="Rectangle 1258"/>
            <p:cNvSpPr>
              <a:spLocks noChangeArrowheads="1"/>
            </p:cNvSpPr>
            <p:nvPr/>
          </p:nvSpPr>
          <p:spPr bwMode="auto">
            <a:xfrm>
              <a:off x="33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433" name="Rectangle 1239"/>
            <p:cNvSpPr>
              <a:spLocks noChangeArrowheads="1"/>
            </p:cNvSpPr>
            <p:nvPr/>
          </p:nvSpPr>
          <p:spPr bwMode="auto">
            <a:xfrm>
              <a:off x="156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434" name="Rectangle 1238"/>
            <p:cNvSpPr>
              <a:spLocks noChangeArrowheads="1"/>
            </p:cNvSpPr>
            <p:nvPr/>
          </p:nvSpPr>
          <p:spPr bwMode="auto">
            <a:xfrm>
              <a:off x="135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435" name="Rectangle 1237"/>
            <p:cNvSpPr>
              <a:spLocks noChangeArrowheads="1"/>
            </p:cNvSpPr>
            <p:nvPr/>
          </p:nvSpPr>
          <p:spPr bwMode="auto">
            <a:xfrm>
              <a:off x="115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436" name="Rectangle 1236"/>
            <p:cNvSpPr>
              <a:spLocks noChangeArrowheads="1"/>
            </p:cNvSpPr>
            <p:nvPr/>
          </p:nvSpPr>
          <p:spPr bwMode="auto">
            <a:xfrm>
              <a:off x="95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437" name="Rectangle 1235"/>
            <p:cNvSpPr>
              <a:spLocks noChangeArrowheads="1"/>
            </p:cNvSpPr>
            <p:nvPr/>
          </p:nvSpPr>
          <p:spPr bwMode="auto">
            <a:xfrm>
              <a:off x="74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438" name="Rectangle 1234"/>
            <p:cNvSpPr>
              <a:spLocks noChangeArrowheads="1"/>
            </p:cNvSpPr>
            <p:nvPr/>
          </p:nvSpPr>
          <p:spPr bwMode="auto">
            <a:xfrm>
              <a:off x="54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439" name="Rectangle 1233"/>
            <p:cNvSpPr>
              <a:spLocks noChangeArrowheads="1"/>
            </p:cNvSpPr>
            <p:nvPr/>
          </p:nvSpPr>
          <p:spPr bwMode="auto">
            <a:xfrm>
              <a:off x="33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440" name="Rectangle 1214"/>
            <p:cNvSpPr>
              <a:spLocks noChangeArrowheads="1"/>
            </p:cNvSpPr>
            <p:nvPr/>
          </p:nvSpPr>
          <p:spPr bwMode="auto">
            <a:xfrm>
              <a:off x="156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441" name="Rectangle 1213"/>
            <p:cNvSpPr>
              <a:spLocks noChangeArrowheads="1"/>
            </p:cNvSpPr>
            <p:nvPr/>
          </p:nvSpPr>
          <p:spPr bwMode="auto">
            <a:xfrm>
              <a:off x="135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442" name="Rectangle 1212"/>
            <p:cNvSpPr>
              <a:spLocks noChangeArrowheads="1"/>
            </p:cNvSpPr>
            <p:nvPr/>
          </p:nvSpPr>
          <p:spPr bwMode="auto">
            <a:xfrm>
              <a:off x="115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443" name="Rectangle 1211"/>
            <p:cNvSpPr>
              <a:spLocks noChangeArrowheads="1"/>
            </p:cNvSpPr>
            <p:nvPr/>
          </p:nvSpPr>
          <p:spPr bwMode="auto">
            <a:xfrm>
              <a:off x="95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444" name="Rectangle 1210"/>
            <p:cNvSpPr>
              <a:spLocks noChangeArrowheads="1"/>
            </p:cNvSpPr>
            <p:nvPr/>
          </p:nvSpPr>
          <p:spPr bwMode="auto">
            <a:xfrm>
              <a:off x="74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445" name="Rectangle 1209"/>
            <p:cNvSpPr>
              <a:spLocks noChangeArrowheads="1"/>
            </p:cNvSpPr>
            <p:nvPr/>
          </p:nvSpPr>
          <p:spPr bwMode="auto">
            <a:xfrm>
              <a:off x="54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446" name="Rectangle 1208"/>
            <p:cNvSpPr>
              <a:spLocks noChangeArrowheads="1"/>
            </p:cNvSpPr>
            <p:nvPr/>
          </p:nvSpPr>
          <p:spPr bwMode="auto">
            <a:xfrm>
              <a:off x="33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447" name="Rectangle 1189"/>
            <p:cNvSpPr>
              <a:spLocks noChangeArrowheads="1"/>
            </p:cNvSpPr>
            <p:nvPr/>
          </p:nvSpPr>
          <p:spPr bwMode="auto">
            <a:xfrm>
              <a:off x="156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448" name="Rectangle 1188"/>
            <p:cNvSpPr>
              <a:spLocks noChangeArrowheads="1"/>
            </p:cNvSpPr>
            <p:nvPr/>
          </p:nvSpPr>
          <p:spPr bwMode="auto">
            <a:xfrm>
              <a:off x="135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449" name="Rectangle 1187"/>
            <p:cNvSpPr>
              <a:spLocks noChangeArrowheads="1"/>
            </p:cNvSpPr>
            <p:nvPr/>
          </p:nvSpPr>
          <p:spPr bwMode="auto">
            <a:xfrm>
              <a:off x="115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50" name="Rectangle 1186"/>
            <p:cNvSpPr>
              <a:spLocks noChangeArrowheads="1"/>
            </p:cNvSpPr>
            <p:nvPr/>
          </p:nvSpPr>
          <p:spPr bwMode="auto">
            <a:xfrm>
              <a:off x="95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451" name="Rectangle 1185"/>
            <p:cNvSpPr>
              <a:spLocks noChangeArrowheads="1"/>
            </p:cNvSpPr>
            <p:nvPr/>
          </p:nvSpPr>
          <p:spPr bwMode="auto">
            <a:xfrm>
              <a:off x="74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452" name="Rectangle 1184"/>
            <p:cNvSpPr>
              <a:spLocks noChangeArrowheads="1"/>
            </p:cNvSpPr>
            <p:nvPr/>
          </p:nvSpPr>
          <p:spPr bwMode="auto">
            <a:xfrm>
              <a:off x="54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453" name="Rectangle 1183"/>
            <p:cNvSpPr>
              <a:spLocks noChangeArrowheads="1"/>
            </p:cNvSpPr>
            <p:nvPr/>
          </p:nvSpPr>
          <p:spPr bwMode="auto">
            <a:xfrm>
              <a:off x="33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454" name="Rectangle 1164"/>
            <p:cNvSpPr>
              <a:spLocks noChangeArrowheads="1"/>
            </p:cNvSpPr>
            <p:nvPr/>
          </p:nvSpPr>
          <p:spPr bwMode="auto">
            <a:xfrm>
              <a:off x="156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55" name="Rectangle 1163"/>
            <p:cNvSpPr>
              <a:spLocks noChangeArrowheads="1"/>
            </p:cNvSpPr>
            <p:nvPr/>
          </p:nvSpPr>
          <p:spPr bwMode="auto">
            <a:xfrm>
              <a:off x="135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56" name="Rectangle 1162"/>
            <p:cNvSpPr>
              <a:spLocks noChangeArrowheads="1"/>
            </p:cNvSpPr>
            <p:nvPr/>
          </p:nvSpPr>
          <p:spPr bwMode="auto">
            <a:xfrm>
              <a:off x="115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457" name="Rectangle 1161"/>
            <p:cNvSpPr>
              <a:spLocks noChangeArrowheads="1"/>
            </p:cNvSpPr>
            <p:nvPr/>
          </p:nvSpPr>
          <p:spPr bwMode="auto">
            <a:xfrm>
              <a:off x="95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58" name="Rectangle 1160"/>
            <p:cNvSpPr>
              <a:spLocks noChangeArrowheads="1"/>
            </p:cNvSpPr>
            <p:nvPr/>
          </p:nvSpPr>
          <p:spPr bwMode="auto">
            <a:xfrm>
              <a:off x="74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459" name="Rectangle 1159"/>
            <p:cNvSpPr>
              <a:spLocks noChangeArrowheads="1"/>
            </p:cNvSpPr>
            <p:nvPr/>
          </p:nvSpPr>
          <p:spPr bwMode="auto">
            <a:xfrm>
              <a:off x="54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60" name="Rectangle 1158"/>
            <p:cNvSpPr>
              <a:spLocks noChangeArrowheads="1"/>
            </p:cNvSpPr>
            <p:nvPr/>
          </p:nvSpPr>
          <p:spPr bwMode="auto">
            <a:xfrm>
              <a:off x="33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461" name="Rectangle 1133"/>
            <p:cNvSpPr>
              <a:spLocks noChangeArrowheads="1"/>
            </p:cNvSpPr>
            <p:nvPr/>
          </p:nvSpPr>
          <p:spPr bwMode="auto">
            <a:xfrm>
              <a:off x="338"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2012</a:t>
              </a:r>
              <a:endParaRPr lang="en-US" altLang="en-US" sz="900"/>
            </a:p>
          </p:txBody>
        </p:sp>
        <p:sp>
          <p:nvSpPr>
            <p:cNvPr id="7462" name="Line 1930"/>
            <p:cNvSpPr>
              <a:spLocks noChangeShapeType="1"/>
            </p:cNvSpPr>
            <p:nvPr/>
          </p:nvSpPr>
          <p:spPr bwMode="auto">
            <a:xfrm>
              <a:off x="342"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7" name="Group 1941"/>
          <p:cNvGrpSpPr>
            <a:grpSpLocks/>
          </p:cNvGrpSpPr>
          <p:nvPr/>
        </p:nvGrpSpPr>
        <p:grpSpPr bwMode="auto">
          <a:xfrm>
            <a:off x="3438525" y="2165350"/>
            <a:ext cx="2266950" cy="1206500"/>
            <a:chOff x="2166" y="1364"/>
            <a:chExt cx="1428" cy="760"/>
          </a:xfrm>
        </p:grpSpPr>
        <p:sp>
          <p:nvSpPr>
            <p:cNvPr id="7368" name="Rectangle 1298"/>
            <p:cNvSpPr>
              <a:spLocks noChangeArrowheads="1"/>
            </p:cNvSpPr>
            <p:nvPr/>
          </p:nvSpPr>
          <p:spPr bwMode="auto">
            <a:xfrm>
              <a:off x="339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369" name="Rectangle 1297"/>
            <p:cNvSpPr>
              <a:spLocks noChangeArrowheads="1"/>
            </p:cNvSpPr>
            <p:nvPr/>
          </p:nvSpPr>
          <p:spPr bwMode="auto">
            <a:xfrm>
              <a:off x="318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370" name="Rectangle 1296"/>
            <p:cNvSpPr>
              <a:spLocks noChangeArrowheads="1"/>
            </p:cNvSpPr>
            <p:nvPr/>
          </p:nvSpPr>
          <p:spPr bwMode="auto">
            <a:xfrm>
              <a:off x="298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71" name="Rectangle 1295"/>
            <p:cNvSpPr>
              <a:spLocks noChangeArrowheads="1"/>
            </p:cNvSpPr>
            <p:nvPr/>
          </p:nvSpPr>
          <p:spPr bwMode="auto">
            <a:xfrm>
              <a:off x="277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372" name="Rectangle 1294"/>
            <p:cNvSpPr>
              <a:spLocks noChangeArrowheads="1"/>
            </p:cNvSpPr>
            <p:nvPr/>
          </p:nvSpPr>
          <p:spPr bwMode="auto">
            <a:xfrm>
              <a:off x="257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73" name="Rectangle 1293"/>
            <p:cNvSpPr>
              <a:spLocks noChangeArrowheads="1"/>
            </p:cNvSpPr>
            <p:nvPr/>
          </p:nvSpPr>
          <p:spPr bwMode="auto">
            <a:xfrm>
              <a:off x="237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74" name="Rectangle 1292"/>
            <p:cNvSpPr>
              <a:spLocks noChangeArrowheads="1"/>
            </p:cNvSpPr>
            <p:nvPr/>
          </p:nvSpPr>
          <p:spPr bwMode="auto">
            <a:xfrm>
              <a:off x="216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75" name="Rectangle 1273"/>
            <p:cNvSpPr>
              <a:spLocks noChangeArrowheads="1"/>
            </p:cNvSpPr>
            <p:nvPr/>
          </p:nvSpPr>
          <p:spPr bwMode="auto">
            <a:xfrm>
              <a:off x="339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76" name="Rectangle 1272"/>
            <p:cNvSpPr>
              <a:spLocks noChangeArrowheads="1"/>
            </p:cNvSpPr>
            <p:nvPr/>
          </p:nvSpPr>
          <p:spPr bwMode="auto">
            <a:xfrm>
              <a:off x="318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77" name="Rectangle 1271"/>
            <p:cNvSpPr>
              <a:spLocks noChangeArrowheads="1"/>
            </p:cNvSpPr>
            <p:nvPr/>
          </p:nvSpPr>
          <p:spPr bwMode="auto">
            <a:xfrm>
              <a:off x="298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78" name="Rectangle 1270"/>
            <p:cNvSpPr>
              <a:spLocks noChangeArrowheads="1"/>
            </p:cNvSpPr>
            <p:nvPr/>
          </p:nvSpPr>
          <p:spPr bwMode="auto">
            <a:xfrm>
              <a:off x="277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79" name="Rectangle 1269"/>
            <p:cNvSpPr>
              <a:spLocks noChangeArrowheads="1"/>
            </p:cNvSpPr>
            <p:nvPr/>
          </p:nvSpPr>
          <p:spPr bwMode="auto">
            <a:xfrm>
              <a:off x="257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80" name="Rectangle 1268"/>
            <p:cNvSpPr>
              <a:spLocks noChangeArrowheads="1"/>
            </p:cNvSpPr>
            <p:nvPr/>
          </p:nvSpPr>
          <p:spPr bwMode="auto">
            <a:xfrm>
              <a:off x="237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81" name="Rectangle 1267"/>
            <p:cNvSpPr>
              <a:spLocks noChangeArrowheads="1"/>
            </p:cNvSpPr>
            <p:nvPr/>
          </p:nvSpPr>
          <p:spPr bwMode="auto">
            <a:xfrm>
              <a:off x="216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82" name="Rectangle 1248"/>
            <p:cNvSpPr>
              <a:spLocks noChangeArrowheads="1"/>
            </p:cNvSpPr>
            <p:nvPr/>
          </p:nvSpPr>
          <p:spPr bwMode="auto">
            <a:xfrm>
              <a:off x="339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83" name="Rectangle 1247"/>
            <p:cNvSpPr>
              <a:spLocks noChangeArrowheads="1"/>
            </p:cNvSpPr>
            <p:nvPr/>
          </p:nvSpPr>
          <p:spPr bwMode="auto">
            <a:xfrm>
              <a:off x="318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84" name="Rectangle 1246"/>
            <p:cNvSpPr>
              <a:spLocks noChangeArrowheads="1"/>
            </p:cNvSpPr>
            <p:nvPr/>
          </p:nvSpPr>
          <p:spPr bwMode="auto">
            <a:xfrm>
              <a:off x="298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85" name="Rectangle 1245"/>
            <p:cNvSpPr>
              <a:spLocks noChangeArrowheads="1"/>
            </p:cNvSpPr>
            <p:nvPr/>
          </p:nvSpPr>
          <p:spPr bwMode="auto">
            <a:xfrm>
              <a:off x="277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86" name="Rectangle 1244"/>
            <p:cNvSpPr>
              <a:spLocks noChangeArrowheads="1"/>
            </p:cNvSpPr>
            <p:nvPr/>
          </p:nvSpPr>
          <p:spPr bwMode="auto">
            <a:xfrm>
              <a:off x="257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87" name="Rectangle 1243"/>
            <p:cNvSpPr>
              <a:spLocks noChangeArrowheads="1"/>
            </p:cNvSpPr>
            <p:nvPr/>
          </p:nvSpPr>
          <p:spPr bwMode="auto">
            <a:xfrm>
              <a:off x="237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88" name="Rectangle 1242"/>
            <p:cNvSpPr>
              <a:spLocks noChangeArrowheads="1"/>
            </p:cNvSpPr>
            <p:nvPr/>
          </p:nvSpPr>
          <p:spPr bwMode="auto">
            <a:xfrm>
              <a:off x="216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89" name="Rectangle 1223"/>
            <p:cNvSpPr>
              <a:spLocks noChangeArrowheads="1"/>
            </p:cNvSpPr>
            <p:nvPr/>
          </p:nvSpPr>
          <p:spPr bwMode="auto">
            <a:xfrm>
              <a:off x="339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90" name="Rectangle 1222"/>
            <p:cNvSpPr>
              <a:spLocks noChangeArrowheads="1"/>
            </p:cNvSpPr>
            <p:nvPr/>
          </p:nvSpPr>
          <p:spPr bwMode="auto">
            <a:xfrm>
              <a:off x="318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91" name="Rectangle 1221"/>
            <p:cNvSpPr>
              <a:spLocks noChangeArrowheads="1"/>
            </p:cNvSpPr>
            <p:nvPr/>
          </p:nvSpPr>
          <p:spPr bwMode="auto">
            <a:xfrm>
              <a:off x="298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92" name="Rectangle 1220"/>
            <p:cNvSpPr>
              <a:spLocks noChangeArrowheads="1"/>
            </p:cNvSpPr>
            <p:nvPr/>
          </p:nvSpPr>
          <p:spPr bwMode="auto">
            <a:xfrm>
              <a:off x="277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93" name="Rectangle 1219"/>
            <p:cNvSpPr>
              <a:spLocks noChangeArrowheads="1"/>
            </p:cNvSpPr>
            <p:nvPr/>
          </p:nvSpPr>
          <p:spPr bwMode="auto">
            <a:xfrm>
              <a:off x="257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94" name="Rectangle 1218"/>
            <p:cNvSpPr>
              <a:spLocks noChangeArrowheads="1"/>
            </p:cNvSpPr>
            <p:nvPr/>
          </p:nvSpPr>
          <p:spPr bwMode="auto">
            <a:xfrm>
              <a:off x="237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95" name="Rectangle 1217"/>
            <p:cNvSpPr>
              <a:spLocks noChangeArrowheads="1"/>
            </p:cNvSpPr>
            <p:nvPr/>
          </p:nvSpPr>
          <p:spPr bwMode="auto">
            <a:xfrm>
              <a:off x="216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96" name="Rectangle 1198"/>
            <p:cNvSpPr>
              <a:spLocks noChangeArrowheads="1"/>
            </p:cNvSpPr>
            <p:nvPr/>
          </p:nvSpPr>
          <p:spPr bwMode="auto">
            <a:xfrm>
              <a:off x="339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97" name="Rectangle 1197"/>
            <p:cNvSpPr>
              <a:spLocks noChangeArrowheads="1"/>
            </p:cNvSpPr>
            <p:nvPr/>
          </p:nvSpPr>
          <p:spPr bwMode="auto">
            <a:xfrm>
              <a:off x="318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98" name="Rectangle 1196"/>
            <p:cNvSpPr>
              <a:spLocks noChangeArrowheads="1"/>
            </p:cNvSpPr>
            <p:nvPr/>
          </p:nvSpPr>
          <p:spPr bwMode="auto">
            <a:xfrm>
              <a:off x="298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99" name="Rectangle 1195"/>
            <p:cNvSpPr>
              <a:spLocks noChangeArrowheads="1"/>
            </p:cNvSpPr>
            <p:nvPr/>
          </p:nvSpPr>
          <p:spPr bwMode="auto">
            <a:xfrm>
              <a:off x="277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400" name="Rectangle 1194"/>
            <p:cNvSpPr>
              <a:spLocks noChangeArrowheads="1"/>
            </p:cNvSpPr>
            <p:nvPr/>
          </p:nvSpPr>
          <p:spPr bwMode="auto">
            <a:xfrm>
              <a:off x="257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401" name="Rectangle 1193"/>
            <p:cNvSpPr>
              <a:spLocks noChangeArrowheads="1"/>
            </p:cNvSpPr>
            <p:nvPr/>
          </p:nvSpPr>
          <p:spPr bwMode="auto">
            <a:xfrm>
              <a:off x="237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402" name="Rectangle 1192"/>
            <p:cNvSpPr>
              <a:spLocks noChangeArrowheads="1"/>
            </p:cNvSpPr>
            <p:nvPr/>
          </p:nvSpPr>
          <p:spPr bwMode="auto">
            <a:xfrm>
              <a:off x="216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403" name="Rectangle 1173"/>
            <p:cNvSpPr>
              <a:spLocks noChangeArrowheads="1"/>
            </p:cNvSpPr>
            <p:nvPr/>
          </p:nvSpPr>
          <p:spPr bwMode="auto">
            <a:xfrm>
              <a:off x="339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04" name="Rectangle 1172"/>
            <p:cNvSpPr>
              <a:spLocks noChangeArrowheads="1"/>
            </p:cNvSpPr>
            <p:nvPr/>
          </p:nvSpPr>
          <p:spPr bwMode="auto">
            <a:xfrm>
              <a:off x="318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405" name="Rectangle 1171"/>
            <p:cNvSpPr>
              <a:spLocks noChangeArrowheads="1"/>
            </p:cNvSpPr>
            <p:nvPr/>
          </p:nvSpPr>
          <p:spPr bwMode="auto">
            <a:xfrm>
              <a:off x="298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406" name="Rectangle 1170"/>
            <p:cNvSpPr>
              <a:spLocks noChangeArrowheads="1"/>
            </p:cNvSpPr>
            <p:nvPr/>
          </p:nvSpPr>
          <p:spPr bwMode="auto">
            <a:xfrm>
              <a:off x="277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07" name="Rectangle 1169"/>
            <p:cNvSpPr>
              <a:spLocks noChangeArrowheads="1"/>
            </p:cNvSpPr>
            <p:nvPr/>
          </p:nvSpPr>
          <p:spPr bwMode="auto">
            <a:xfrm>
              <a:off x="257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408" name="Rectangle 1168"/>
            <p:cNvSpPr>
              <a:spLocks noChangeArrowheads="1"/>
            </p:cNvSpPr>
            <p:nvPr/>
          </p:nvSpPr>
          <p:spPr bwMode="auto">
            <a:xfrm>
              <a:off x="237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409" name="Rectangle 1167"/>
            <p:cNvSpPr>
              <a:spLocks noChangeArrowheads="1"/>
            </p:cNvSpPr>
            <p:nvPr/>
          </p:nvSpPr>
          <p:spPr bwMode="auto">
            <a:xfrm>
              <a:off x="216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410" name="Rectangle 1142"/>
            <p:cNvSpPr>
              <a:spLocks noChangeArrowheads="1"/>
            </p:cNvSpPr>
            <p:nvPr/>
          </p:nvSpPr>
          <p:spPr bwMode="auto">
            <a:xfrm>
              <a:off x="2166"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2012</a:t>
              </a:r>
              <a:endParaRPr lang="en-US" altLang="en-US" sz="900"/>
            </a:p>
          </p:txBody>
        </p:sp>
        <p:sp>
          <p:nvSpPr>
            <p:cNvPr id="7411" name="Line 1931"/>
            <p:cNvSpPr>
              <a:spLocks noChangeShapeType="1"/>
            </p:cNvSpPr>
            <p:nvPr/>
          </p:nvSpPr>
          <p:spPr bwMode="auto">
            <a:xfrm>
              <a:off x="2166"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8" name="Group 1942"/>
          <p:cNvGrpSpPr>
            <a:grpSpLocks/>
          </p:cNvGrpSpPr>
          <p:nvPr/>
        </p:nvGrpSpPr>
        <p:grpSpPr bwMode="auto">
          <a:xfrm>
            <a:off x="6340475" y="2165350"/>
            <a:ext cx="2266950" cy="1206500"/>
            <a:chOff x="3994" y="1364"/>
            <a:chExt cx="1428" cy="760"/>
          </a:xfrm>
        </p:grpSpPr>
        <p:sp>
          <p:nvSpPr>
            <p:cNvPr id="7324" name="Rectangle 1307"/>
            <p:cNvSpPr>
              <a:spLocks noChangeArrowheads="1"/>
            </p:cNvSpPr>
            <p:nvPr/>
          </p:nvSpPr>
          <p:spPr bwMode="auto">
            <a:xfrm>
              <a:off x="521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325" name="Rectangle 1306"/>
            <p:cNvSpPr>
              <a:spLocks noChangeArrowheads="1"/>
            </p:cNvSpPr>
            <p:nvPr/>
          </p:nvSpPr>
          <p:spPr bwMode="auto">
            <a:xfrm>
              <a:off x="501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326" name="Rectangle 1305"/>
            <p:cNvSpPr>
              <a:spLocks noChangeArrowheads="1"/>
            </p:cNvSpPr>
            <p:nvPr/>
          </p:nvSpPr>
          <p:spPr bwMode="auto">
            <a:xfrm>
              <a:off x="481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327" name="Rectangle 1304"/>
            <p:cNvSpPr>
              <a:spLocks noChangeArrowheads="1"/>
            </p:cNvSpPr>
            <p:nvPr/>
          </p:nvSpPr>
          <p:spPr bwMode="auto">
            <a:xfrm>
              <a:off x="460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328" name="Rectangle 1303"/>
            <p:cNvSpPr>
              <a:spLocks noChangeArrowheads="1"/>
            </p:cNvSpPr>
            <p:nvPr/>
          </p:nvSpPr>
          <p:spPr bwMode="auto">
            <a:xfrm>
              <a:off x="440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329" name="Rectangle 1302"/>
            <p:cNvSpPr>
              <a:spLocks noChangeArrowheads="1"/>
            </p:cNvSpPr>
            <p:nvPr/>
          </p:nvSpPr>
          <p:spPr bwMode="auto">
            <a:xfrm>
              <a:off x="419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330" name="Rectangle 1301"/>
            <p:cNvSpPr>
              <a:spLocks noChangeArrowheads="1"/>
            </p:cNvSpPr>
            <p:nvPr/>
          </p:nvSpPr>
          <p:spPr bwMode="auto">
            <a:xfrm>
              <a:off x="399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331" name="Rectangle 1282"/>
            <p:cNvSpPr>
              <a:spLocks noChangeArrowheads="1"/>
            </p:cNvSpPr>
            <p:nvPr/>
          </p:nvSpPr>
          <p:spPr bwMode="auto">
            <a:xfrm>
              <a:off x="521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332" name="Rectangle 1281"/>
            <p:cNvSpPr>
              <a:spLocks noChangeArrowheads="1"/>
            </p:cNvSpPr>
            <p:nvPr/>
          </p:nvSpPr>
          <p:spPr bwMode="auto">
            <a:xfrm>
              <a:off x="501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333" name="Rectangle 1280"/>
            <p:cNvSpPr>
              <a:spLocks noChangeArrowheads="1"/>
            </p:cNvSpPr>
            <p:nvPr/>
          </p:nvSpPr>
          <p:spPr bwMode="auto">
            <a:xfrm>
              <a:off x="481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334" name="Rectangle 1279"/>
            <p:cNvSpPr>
              <a:spLocks noChangeArrowheads="1"/>
            </p:cNvSpPr>
            <p:nvPr/>
          </p:nvSpPr>
          <p:spPr bwMode="auto">
            <a:xfrm>
              <a:off x="460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335" name="Rectangle 1278"/>
            <p:cNvSpPr>
              <a:spLocks noChangeArrowheads="1"/>
            </p:cNvSpPr>
            <p:nvPr/>
          </p:nvSpPr>
          <p:spPr bwMode="auto">
            <a:xfrm>
              <a:off x="440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336" name="Rectangle 1277"/>
            <p:cNvSpPr>
              <a:spLocks noChangeArrowheads="1"/>
            </p:cNvSpPr>
            <p:nvPr/>
          </p:nvSpPr>
          <p:spPr bwMode="auto">
            <a:xfrm>
              <a:off x="419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337" name="Rectangle 1276"/>
            <p:cNvSpPr>
              <a:spLocks noChangeArrowheads="1"/>
            </p:cNvSpPr>
            <p:nvPr/>
          </p:nvSpPr>
          <p:spPr bwMode="auto">
            <a:xfrm>
              <a:off x="399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338" name="Rectangle 1257"/>
            <p:cNvSpPr>
              <a:spLocks noChangeArrowheads="1"/>
            </p:cNvSpPr>
            <p:nvPr/>
          </p:nvSpPr>
          <p:spPr bwMode="auto">
            <a:xfrm>
              <a:off x="521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339" name="Rectangle 1256"/>
            <p:cNvSpPr>
              <a:spLocks noChangeArrowheads="1"/>
            </p:cNvSpPr>
            <p:nvPr/>
          </p:nvSpPr>
          <p:spPr bwMode="auto">
            <a:xfrm>
              <a:off x="501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340" name="Rectangle 1255"/>
            <p:cNvSpPr>
              <a:spLocks noChangeArrowheads="1"/>
            </p:cNvSpPr>
            <p:nvPr/>
          </p:nvSpPr>
          <p:spPr bwMode="auto">
            <a:xfrm>
              <a:off x="481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341" name="Rectangle 1254"/>
            <p:cNvSpPr>
              <a:spLocks noChangeArrowheads="1"/>
            </p:cNvSpPr>
            <p:nvPr/>
          </p:nvSpPr>
          <p:spPr bwMode="auto">
            <a:xfrm>
              <a:off x="460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342" name="Rectangle 1253"/>
            <p:cNvSpPr>
              <a:spLocks noChangeArrowheads="1"/>
            </p:cNvSpPr>
            <p:nvPr/>
          </p:nvSpPr>
          <p:spPr bwMode="auto">
            <a:xfrm>
              <a:off x="440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343" name="Rectangle 1252"/>
            <p:cNvSpPr>
              <a:spLocks noChangeArrowheads="1"/>
            </p:cNvSpPr>
            <p:nvPr/>
          </p:nvSpPr>
          <p:spPr bwMode="auto">
            <a:xfrm>
              <a:off x="419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344" name="Rectangle 1251"/>
            <p:cNvSpPr>
              <a:spLocks noChangeArrowheads="1"/>
            </p:cNvSpPr>
            <p:nvPr/>
          </p:nvSpPr>
          <p:spPr bwMode="auto">
            <a:xfrm>
              <a:off x="399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345" name="Rectangle 1232"/>
            <p:cNvSpPr>
              <a:spLocks noChangeArrowheads="1"/>
            </p:cNvSpPr>
            <p:nvPr/>
          </p:nvSpPr>
          <p:spPr bwMode="auto">
            <a:xfrm>
              <a:off x="521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346" name="Rectangle 1231"/>
            <p:cNvSpPr>
              <a:spLocks noChangeArrowheads="1"/>
            </p:cNvSpPr>
            <p:nvPr/>
          </p:nvSpPr>
          <p:spPr bwMode="auto">
            <a:xfrm>
              <a:off x="501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47" name="Rectangle 1230"/>
            <p:cNvSpPr>
              <a:spLocks noChangeArrowheads="1"/>
            </p:cNvSpPr>
            <p:nvPr/>
          </p:nvSpPr>
          <p:spPr bwMode="auto">
            <a:xfrm>
              <a:off x="481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48" name="Rectangle 1229"/>
            <p:cNvSpPr>
              <a:spLocks noChangeArrowheads="1"/>
            </p:cNvSpPr>
            <p:nvPr/>
          </p:nvSpPr>
          <p:spPr bwMode="auto">
            <a:xfrm>
              <a:off x="460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49" name="Rectangle 1228"/>
            <p:cNvSpPr>
              <a:spLocks noChangeArrowheads="1"/>
            </p:cNvSpPr>
            <p:nvPr/>
          </p:nvSpPr>
          <p:spPr bwMode="auto">
            <a:xfrm>
              <a:off x="440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50" name="Rectangle 1227"/>
            <p:cNvSpPr>
              <a:spLocks noChangeArrowheads="1"/>
            </p:cNvSpPr>
            <p:nvPr/>
          </p:nvSpPr>
          <p:spPr bwMode="auto">
            <a:xfrm>
              <a:off x="419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51" name="Rectangle 1226"/>
            <p:cNvSpPr>
              <a:spLocks noChangeArrowheads="1"/>
            </p:cNvSpPr>
            <p:nvPr/>
          </p:nvSpPr>
          <p:spPr bwMode="auto">
            <a:xfrm>
              <a:off x="399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52" name="Rectangle 1207"/>
            <p:cNvSpPr>
              <a:spLocks noChangeArrowheads="1"/>
            </p:cNvSpPr>
            <p:nvPr/>
          </p:nvSpPr>
          <p:spPr bwMode="auto">
            <a:xfrm>
              <a:off x="521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353" name="Rectangle 1206"/>
            <p:cNvSpPr>
              <a:spLocks noChangeArrowheads="1"/>
            </p:cNvSpPr>
            <p:nvPr/>
          </p:nvSpPr>
          <p:spPr bwMode="auto">
            <a:xfrm>
              <a:off x="501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354" name="Rectangle 1205"/>
            <p:cNvSpPr>
              <a:spLocks noChangeArrowheads="1"/>
            </p:cNvSpPr>
            <p:nvPr/>
          </p:nvSpPr>
          <p:spPr bwMode="auto">
            <a:xfrm>
              <a:off x="481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55" name="Rectangle 1204"/>
            <p:cNvSpPr>
              <a:spLocks noChangeArrowheads="1"/>
            </p:cNvSpPr>
            <p:nvPr/>
          </p:nvSpPr>
          <p:spPr bwMode="auto">
            <a:xfrm>
              <a:off x="460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356" name="Rectangle 1203"/>
            <p:cNvSpPr>
              <a:spLocks noChangeArrowheads="1"/>
            </p:cNvSpPr>
            <p:nvPr/>
          </p:nvSpPr>
          <p:spPr bwMode="auto">
            <a:xfrm>
              <a:off x="440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357" name="Rectangle 1202"/>
            <p:cNvSpPr>
              <a:spLocks noChangeArrowheads="1"/>
            </p:cNvSpPr>
            <p:nvPr/>
          </p:nvSpPr>
          <p:spPr bwMode="auto">
            <a:xfrm>
              <a:off x="419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358" name="Rectangle 1201"/>
            <p:cNvSpPr>
              <a:spLocks noChangeArrowheads="1"/>
            </p:cNvSpPr>
            <p:nvPr/>
          </p:nvSpPr>
          <p:spPr bwMode="auto">
            <a:xfrm>
              <a:off x="399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359" name="Rectangle 1182"/>
            <p:cNvSpPr>
              <a:spLocks noChangeArrowheads="1"/>
            </p:cNvSpPr>
            <p:nvPr/>
          </p:nvSpPr>
          <p:spPr bwMode="auto">
            <a:xfrm>
              <a:off x="521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360" name="Rectangle 1181"/>
            <p:cNvSpPr>
              <a:spLocks noChangeArrowheads="1"/>
            </p:cNvSpPr>
            <p:nvPr/>
          </p:nvSpPr>
          <p:spPr bwMode="auto">
            <a:xfrm>
              <a:off x="501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361" name="Rectangle 1180"/>
            <p:cNvSpPr>
              <a:spLocks noChangeArrowheads="1"/>
            </p:cNvSpPr>
            <p:nvPr/>
          </p:nvSpPr>
          <p:spPr bwMode="auto">
            <a:xfrm>
              <a:off x="481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362" name="Rectangle 1179"/>
            <p:cNvSpPr>
              <a:spLocks noChangeArrowheads="1"/>
            </p:cNvSpPr>
            <p:nvPr/>
          </p:nvSpPr>
          <p:spPr bwMode="auto">
            <a:xfrm>
              <a:off x="460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363" name="Rectangle 1178"/>
            <p:cNvSpPr>
              <a:spLocks noChangeArrowheads="1"/>
            </p:cNvSpPr>
            <p:nvPr/>
          </p:nvSpPr>
          <p:spPr bwMode="auto">
            <a:xfrm>
              <a:off x="440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364" name="Rectangle 1177"/>
            <p:cNvSpPr>
              <a:spLocks noChangeArrowheads="1"/>
            </p:cNvSpPr>
            <p:nvPr/>
          </p:nvSpPr>
          <p:spPr bwMode="auto">
            <a:xfrm>
              <a:off x="419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365" name="Rectangle 1176"/>
            <p:cNvSpPr>
              <a:spLocks noChangeArrowheads="1"/>
            </p:cNvSpPr>
            <p:nvPr/>
          </p:nvSpPr>
          <p:spPr bwMode="auto">
            <a:xfrm>
              <a:off x="399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366" name="Rectangle 1151"/>
            <p:cNvSpPr>
              <a:spLocks noChangeArrowheads="1"/>
            </p:cNvSpPr>
            <p:nvPr/>
          </p:nvSpPr>
          <p:spPr bwMode="auto">
            <a:xfrm>
              <a:off x="3994"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2012</a:t>
              </a:r>
              <a:endParaRPr lang="en-US" altLang="en-US" sz="900"/>
            </a:p>
          </p:txBody>
        </p:sp>
        <p:sp>
          <p:nvSpPr>
            <p:cNvPr id="7367" name="Line 1932"/>
            <p:cNvSpPr>
              <a:spLocks noChangeShapeType="1"/>
            </p:cNvSpPr>
            <p:nvPr/>
          </p:nvSpPr>
          <p:spPr bwMode="auto">
            <a:xfrm>
              <a:off x="3994"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79" name="Group 1937"/>
          <p:cNvGrpSpPr>
            <a:grpSpLocks/>
          </p:cNvGrpSpPr>
          <p:nvPr/>
        </p:nvGrpSpPr>
        <p:grpSpPr bwMode="auto">
          <a:xfrm>
            <a:off x="536575" y="635000"/>
            <a:ext cx="2266950" cy="1381125"/>
            <a:chOff x="338" y="400"/>
            <a:chExt cx="1428" cy="870"/>
          </a:xfrm>
        </p:grpSpPr>
        <p:sp>
          <p:nvSpPr>
            <p:cNvPr id="7272" name="Rectangle 1064"/>
            <p:cNvSpPr>
              <a:spLocks noChangeArrowheads="1"/>
            </p:cNvSpPr>
            <p:nvPr/>
          </p:nvSpPr>
          <p:spPr bwMode="auto">
            <a:xfrm>
              <a:off x="156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7273" name="Rectangle 1063"/>
            <p:cNvSpPr>
              <a:spLocks noChangeArrowheads="1"/>
            </p:cNvSpPr>
            <p:nvPr/>
          </p:nvSpPr>
          <p:spPr bwMode="auto">
            <a:xfrm>
              <a:off x="135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274" name="Rectangle 1062"/>
            <p:cNvSpPr>
              <a:spLocks noChangeArrowheads="1"/>
            </p:cNvSpPr>
            <p:nvPr/>
          </p:nvSpPr>
          <p:spPr bwMode="auto">
            <a:xfrm>
              <a:off x="1154"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275" name="Rectangle 1061"/>
            <p:cNvSpPr>
              <a:spLocks noChangeArrowheads="1"/>
            </p:cNvSpPr>
            <p:nvPr/>
          </p:nvSpPr>
          <p:spPr bwMode="auto">
            <a:xfrm>
              <a:off x="950"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276" name="Rectangle 1060"/>
            <p:cNvSpPr>
              <a:spLocks noChangeArrowheads="1"/>
            </p:cNvSpPr>
            <p:nvPr/>
          </p:nvSpPr>
          <p:spPr bwMode="auto">
            <a:xfrm>
              <a:off x="746"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277" name="Rectangle 1059"/>
            <p:cNvSpPr>
              <a:spLocks noChangeArrowheads="1"/>
            </p:cNvSpPr>
            <p:nvPr/>
          </p:nvSpPr>
          <p:spPr bwMode="auto">
            <a:xfrm>
              <a:off x="54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278" name="Rectangle 1058"/>
            <p:cNvSpPr>
              <a:spLocks noChangeArrowheads="1"/>
            </p:cNvSpPr>
            <p:nvPr/>
          </p:nvSpPr>
          <p:spPr bwMode="auto">
            <a:xfrm>
              <a:off x="33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279" name="Rectangle 1039"/>
            <p:cNvSpPr>
              <a:spLocks noChangeArrowheads="1"/>
            </p:cNvSpPr>
            <p:nvPr/>
          </p:nvSpPr>
          <p:spPr bwMode="auto">
            <a:xfrm>
              <a:off x="156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280" name="Rectangle 1038"/>
            <p:cNvSpPr>
              <a:spLocks noChangeArrowheads="1"/>
            </p:cNvSpPr>
            <p:nvPr/>
          </p:nvSpPr>
          <p:spPr bwMode="auto">
            <a:xfrm>
              <a:off x="135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281" name="Rectangle 1037"/>
            <p:cNvSpPr>
              <a:spLocks noChangeArrowheads="1"/>
            </p:cNvSpPr>
            <p:nvPr/>
          </p:nvSpPr>
          <p:spPr bwMode="auto">
            <a:xfrm>
              <a:off x="115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282" name="Rectangle 1036"/>
            <p:cNvSpPr>
              <a:spLocks noChangeArrowheads="1"/>
            </p:cNvSpPr>
            <p:nvPr/>
          </p:nvSpPr>
          <p:spPr bwMode="auto">
            <a:xfrm>
              <a:off x="95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283" name="Rectangle 1035"/>
            <p:cNvSpPr>
              <a:spLocks noChangeArrowheads="1"/>
            </p:cNvSpPr>
            <p:nvPr/>
          </p:nvSpPr>
          <p:spPr bwMode="auto">
            <a:xfrm>
              <a:off x="74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284" name="Rectangle 1034"/>
            <p:cNvSpPr>
              <a:spLocks noChangeArrowheads="1"/>
            </p:cNvSpPr>
            <p:nvPr/>
          </p:nvSpPr>
          <p:spPr bwMode="auto">
            <a:xfrm>
              <a:off x="54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285" name="Rectangle 1033"/>
            <p:cNvSpPr>
              <a:spLocks noChangeArrowheads="1"/>
            </p:cNvSpPr>
            <p:nvPr/>
          </p:nvSpPr>
          <p:spPr bwMode="auto">
            <a:xfrm>
              <a:off x="33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286" name="Rectangle 1014"/>
            <p:cNvSpPr>
              <a:spLocks noChangeArrowheads="1"/>
            </p:cNvSpPr>
            <p:nvPr/>
          </p:nvSpPr>
          <p:spPr bwMode="auto">
            <a:xfrm>
              <a:off x="156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287" name="Rectangle 1013"/>
            <p:cNvSpPr>
              <a:spLocks noChangeArrowheads="1"/>
            </p:cNvSpPr>
            <p:nvPr/>
          </p:nvSpPr>
          <p:spPr bwMode="auto">
            <a:xfrm>
              <a:off x="135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88" name="Rectangle 1012"/>
            <p:cNvSpPr>
              <a:spLocks noChangeArrowheads="1"/>
            </p:cNvSpPr>
            <p:nvPr/>
          </p:nvSpPr>
          <p:spPr bwMode="auto">
            <a:xfrm>
              <a:off x="115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89" name="Rectangle 1011"/>
            <p:cNvSpPr>
              <a:spLocks noChangeArrowheads="1"/>
            </p:cNvSpPr>
            <p:nvPr/>
          </p:nvSpPr>
          <p:spPr bwMode="auto">
            <a:xfrm>
              <a:off x="95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90" name="Rectangle 1010"/>
            <p:cNvSpPr>
              <a:spLocks noChangeArrowheads="1"/>
            </p:cNvSpPr>
            <p:nvPr/>
          </p:nvSpPr>
          <p:spPr bwMode="auto">
            <a:xfrm>
              <a:off x="74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91" name="Rectangle 1009"/>
            <p:cNvSpPr>
              <a:spLocks noChangeArrowheads="1"/>
            </p:cNvSpPr>
            <p:nvPr/>
          </p:nvSpPr>
          <p:spPr bwMode="auto">
            <a:xfrm>
              <a:off x="54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92" name="Rectangle 1008"/>
            <p:cNvSpPr>
              <a:spLocks noChangeArrowheads="1"/>
            </p:cNvSpPr>
            <p:nvPr/>
          </p:nvSpPr>
          <p:spPr bwMode="auto">
            <a:xfrm>
              <a:off x="33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93" name="Rectangle 989"/>
            <p:cNvSpPr>
              <a:spLocks noChangeArrowheads="1"/>
            </p:cNvSpPr>
            <p:nvPr/>
          </p:nvSpPr>
          <p:spPr bwMode="auto">
            <a:xfrm>
              <a:off x="156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94" name="Rectangle 988"/>
            <p:cNvSpPr>
              <a:spLocks noChangeArrowheads="1"/>
            </p:cNvSpPr>
            <p:nvPr/>
          </p:nvSpPr>
          <p:spPr bwMode="auto">
            <a:xfrm>
              <a:off x="135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95" name="Rectangle 987"/>
            <p:cNvSpPr>
              <a:spLocks noChangeArrowheads="1"/>
            </p:cNvSpPr>
            <p:nvPr/>
          </p:nvSpPr>
          <p:spPr bwMode="auto">
            <a:xfrm>
              <a:off x="115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96" name="Rectangle 986"/>
            <p:cNvSpPr>
              <a:spLocks noChangeArrowheads="1"/>
            </p:cNvSpPr>
            <p:nvPr/>
          </p:nvSpPr>
          <p:spPr bwMode="auto">
            <a:xfrm>
              <a:off x="95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97" name="Rectangle 985"/>
            <p:cNvSpPr>
              <a:spLocks noChangeArrowheads="1"/>
            </p:cNvSpPr>
            <p:nvPr/>
          </p:nvSpPr>
          <p:spPr bwMode="auto">
            <a:xfrm>
              <a:off x="74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98" name="Rectangle 984"/>
            <p:cNvSpPr>
              <a:spLocks noChangeArrowheads="1"/>
            </p:cNvSpPr>
            <p:nvPr/>
          </p:nvSpPr>
          <p:spPr bwMode="auto">
            <a:xfrm>
              <a:off x="54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99" name="Rectangle 983"/>
            <p:cNvSpPr>
              <a:spLocks noChangeArrowheads="1"/>
            </p:cNvSpPr>
            <p:nvPr/>
          </p:nvSpPr>
          <p:spPr bwMode="auto">
            <a:xfrm>
              <a:off x="33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300" name="Rectangle 964"/>
            <p:cNvSpPr>
              <a:spLocks noChangeArrowheads="1"/>
            </p:cNvSpPr>
            <p:nvPr/>
          </p:nvSpPr>
          <p:spPr bwMode="auto">
            <a:xfrm>
              <a:off x="156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301" name="Rectangle 963"/>
            <p:cNvSpPr>
              <a:spLocks noChangeArrowheads="1"/>
            </p:cNvSpPr>
            <p:nvPr/>
          </p:nvSpPr>
          <p:spPr bwMode="auto">
            <a:xfrm>
              <a:off x="135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302" name="Rectangle 962"/>
            <p:cNvSpPr>
              <a:spLocks noChangeArrowheads="1"/>
            </p:cNvSpPr>
            <p:nvPr/>
          </p:nvSpPr>
          <p:spPr bwMode="auto">
            <a:xfrm>
              <a:off x="115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303" name="Rectangle 961"/>
            <p:cNvSpPr>
              <a:spLocks noChangeArrowheads="1"/>
            </p:cNvSpPr>
            <p:nvPr/>
          </p:nvSpPr>
          <p:spPr bwMode="auto">
            <a:xfrm>
              <a:off x="95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304" name="Rectangle 960"/>
            <p:cNvSpPr>
              <a:spLocks noChangeArrowheads="1"/>
            </p:cNvSpPr>
            <p:nvPr/>
          </p:nvSpPr>
          <p:spPr bwMode="auto">
            <a:xfrm>
              <a:off x="74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305" name="Rectangle 959"/>
            <p:cNvSpPr>
              <a:spLocks noChangeArrowheads="1"/>
            </p:cNvSpPr>
            <p:nvPr/>
          </p:nvSpPr>
          <p:spPr bwMode="auto">
            <a:xfrm>
              <a:off x="54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306" name="Rectangle 958"/>
            <p:cNvSpPr>
              <a:spLocks noChangeArrowheads="1"/>
            </p:cNvSpPr>
            <p:nvPr/>
          </p:nvSpPr>
          <p:spPr bwMode="auto">
            <a:xfrm>
              <a:off x="33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307" name="Rectangle 939"/>
            <p:cNvSpPr>
              <a:spLocks noChangeArrowheads="1"/>
            </p:cNvSpPr>
            <p:nvPr/>
          </p:nvSpPr>
          <p:spPr bwMode="auto">
            <a:xfrm>
              <a:off x="156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308" name="Rectangle 938"/>
            <p:cNvSpPr>
              <a:spLocks noChangeArrowheads="1"/>
            </p:cNvSpPr>
            <p:nvPr/>
          </p:nvSpPr>
          <p:spPr bwMode="auto">
            <a:xfrm>
              <a:off x="135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309" name="Rectangle 937"/>
            <p:cNvSpPr>
              <a:spLocks noChangeArrowheads="1"/>
            </p:cNvSpPr>
            <p:nvPr/>
          </p:nvSpPr>
          <p:spPr bwMode="auto">
            <a:xfrm>
              <a:off x="115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310" name="Rectangle 936"/>
            <p:cNvSpPr>
              <a:spLocks noChangeArrowheads="1"/>
            </p:cNvSpPr>
            <p:nvPr/>
          </p:nvSpPr>
          <p:spPr bwMode="auto">
            <a:xfrm>
              <a:off x="95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311" name="Rectangle 935"/>
            <p:cNvSpPr>
              <a:spLocks noChangeArrowheads="1"/>
            </p:cNvSpPr>
            <p:nvPr/>
          </p:nvSpPr>
          <p:spPr bwMode="auto">
            <a:xfrm>
              <a:off x="74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312" name="Rectangle 934"/>
            <p:cNvSpPr>
              <a:spLocks noChangeArrowheads="1"/>
            </p:cNvSpPr>
            <p:nvPr/>
          </p:nvSpPr>
          <p:spPr bwMode="auto">
            <a:xfrm>
              <a:off x="54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313" name="Rectangle 933"/>
            <p:cNvSpPr>
              <a:spLocks noChangeArrowheads="1"/>
            </p:cNvSpPr>
            <p:nvPr/>
          </p:nvSpPr>
          <p:spPr bwMode="auto">
            <a:xfrm>
              <a:off x="33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7314" name="Rectangle 914"/>
            <p:cNvSpPr>
              <a:spLocks noChangeArrowheads="1"/>
            </p:cNvSpPr>
            <p:nvPr/>
          </p:nvSpPr>
          <p:spPr bwMode="auto">
            <a:xfrm>
              <a:off x="156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315" name="Rectangle 913"/>
            <p:cNvSpPr>
              <a:spLocks noChangeArrowheads="1"/>
            </p:cNvSpPr>
            <p:nvPr/>
          </p:nvSpPr>
          <p:spPr bwMode="auto">
            <a:xfrm>
              <a:off x="135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316" name="Rectangle 912"/>
            <p:cNvSpPr>
              <a:spLocks noChangeArrowheads="1"/>
            </p:cNvSpPr>
            <p:nvPr/>
          </p:nvSpPr>
          <p:spPr bwMode="auto">
            <a:xfrm>
              <a:off x="115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317" name="Rectangle 911"/>
            <p:cNvSpPr>
              <a:spLocks noChangeArrowheads="1"/>
            </p:cNvSpPr>
            <p:nvPr/>
          </p:nvSpPr>
          <p:spPr bwMode="auto">
            <a:xfrm>
              <a:off x="95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318" name="Rectangle 910"/>
            <p:cNvSpPr>
              <a:spLocks noChangeArrowheads="1"/>
            </p:cNvSpPr>
            <p:nvPr/>
          </p:nvSpPr>
          <p:spPr bwMode="auto">
            <a:xfrm>
              <a:off x="74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319" name="Rectangle 909"/>
            <p:cNvSpPr>
              <a:spLocks noChangeArrowheads="1"/>
            </p:cNvSpPr>
            <p:nvPr/>
          </p:nvSpPr>
          <p:spPr bwMode="auto">
            <a:xfrm>
              <a:off x="54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320" name="Rectangle 908"/>
            <p:cNvSpPr>
              <a:spLocks noChangeArrowheads="1"/>
            </p:cNvSpPr>
            <p:nvPr/>
          </p:nvSpPr>
          <p:spPr bwMode="auto">
            <a:xfrm>
              <a:off x="33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321" name="Rectangle 883"/>
            <p:cNvSpPr>
              <a:spLocks noChangeArrowheads="1"/>
            </p:cNvSpPr>
            <p:nvPr/>
          </p:nvSpPr>
          <p:spPr bwMode="auto">
            <a:xfrm>
              <a:off x="338"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2012</a:t>
              </a:r>
              <a:endParaRPr lang="en-US" altLang="en-US" sz="900"/>
            </a:p>
          </p:txBody>
        </p:sp>
        <p:sp>
          <p:nvSpPr>
            <p:cNvPr id="7322" name="Line 1835"/>
            <p:cNvSpPr>
              <a:spLocks noChangeShapeType="1"/>
            </p:cNvSpPr>
            <p:nvPr/>
          </p:nvSpPr>
          <p:spPr bwMode="auto">
            <a:xfrm>
              <a:off x="338"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7323" name="Line 1933"/>
            <p:cNvSpPr>
              <a:spLocks noChangeShapeType="1"/>
            </p:cNvSpPr>
            <p:nvPr/>
          </p:nvSpPr>
          <p:spPr bwMode="auto">
            <a:xfrm>
              <a:off x="338"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80" name="Group 1938"/>
          <p:cNvGrpSpPr>
            <a:grpSpLocks/>
          </p:cNvGrpSpPr>
          <p:nvPr/>
        </p:nvGrpSpPr>
        <p:grpSpPr bwMode="auto">
          <a:xfrm>
            <a:off x="3432175" y="635000"/>
            <a:ext cx="2273300" cy="1208088"/>
            <a:chOff x="2162" y="400"/>
            <a:chExt cx="1432" cy="761"/>
          </a:xfrm>
        </p:grpSpPr>
        <p:sp>
          <p:nvSpPr>
            <p:cNvPr id="7228" name="Rectangle 1048"/>
            <p:cNvSpPr>
              <a:spLocks noChangeArrowheads="1"/>
            </p:cNvSpPr>
            <p:nvPr/>
          </p:nvSpPr>
          <p:spPr bwMode="auto">
            <a:xfrm>
              <a:off x="339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7229" name="Rectangle 1047"/>
            <p:cNvSpPr>
              <a:spLocks noChangeArrowheads="1"/>
            </p:cNvSpPr>
            <p:nvPr/>
          </p:nvSpPr>
          <p:spPr bwMode="auto">
            <a:xfrm>
              <a:off x="318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7230" name="Rectangle 1046"/>
            <p:cNvSpPr>
              <a:spLocks noChangeArrowheads="1"/>
            </p:cNvSpPr>
            <p:nvPr/>
          </p:nvSpPr>
          <p:spPr bwMode="auto">
            <a:xfrm>
              <a:off x="298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7231" name="Rectangle 1045"/>
            <p:cNvSpPr>
              <a:spLocks noChangeArrowheads="1"/>
            </p:cNvSpPr>
            <p:nvPr/>
          </p:nvSpPr>
          <p:spPr bwMode="auto">
            <a:xfrm>
              <a:off x="277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232" name="Rectangle 1044"/>
            <p:cNvSpPr>
              <a:spLocks noChangeArrowheads="1"/>
            </p:cNvSpPr>
            <p:nvPr/>
          </p:nvSpPr>
          <p:spPr bwMode="auto">
            <a:xfrm>
              <a:off x="257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233" name="Rectangle 1043"/>
            <p:cNvSpPr>
              <a:spLocks noChangeArrowheads="1"/>
            </p:cNvSpPr>
            <p:nvPr/>
          </p:nvSpPr>
          <p:spPr bwMode="auto">
            <a:xfrm>
              <a:off x="237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234" name="Rectangle 1042"/>
            <p:cNvSpPr>
              <a:spLocks noChangeArrowheads="1"/>
            </p:cNvSpPr>
            <p:nvPr/>
          </p:nvSpPr>
          <p:spPr bwMode="auto">
            <a:xfrm>
              <a:off x="216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235" name="Rectangle 1023"/>
            <p:cNvSpPr>
              <a:spLocks noChangeArrowheads="1"/>
            </p:cNvSpPr>
            <p:nvPr/>
          </p:nvSpPr>
          <p:spPr bwMode="auto">
            <a:xfrm>
              <a:off x="339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236" name="Rectangle 1022"/>
            <p:cNvSpPr>
              <a:spLocks noChangeArrowheads="1"/>
            </p:cNvSpPr>
            <p:nvPr/>
          </p:nvSpPr>
          <p:spPr bwMode="auto">
            <a:xfrm>
              <a:off x="318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237" name="Rectangle 1021"/>
            <p:cNvSpPr>
              <a:spLocks noChangeArrowheads="1"/>
            </p:cNvSpPr>
            <p:nvPr/>
          </p:nvSpPr>
          <p:spPr bwMode="auto">
            <a:xfrm>
              <a:off x="298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238" name="Rectangle 1020"/>
            <p:cNvSpPr>
              <a:spLocks noChangeArrowheads="1"/>
            </p:cNvSpPr>
            <p:nvPr/>
          </p:nvSpPr>
          <p:spPr bwMode="auto">
            <a:xfrm>
              <a:off x="277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239" name="Rectangle 1019"/>
            <p:cNvSpPr>
              <a:spLocks noChangeArrowheads="1"/>
            </p:cNvSpPr>
            <p:nvPr/>
          </p:nvSpPr>
          <p:spPr bwMode="auto">
            <a:xfrm>
              <a:off x="257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240" name="Rectangle 1018"/>
            <p:cNvSpPr>
              <a:spLocks noChangeArrowheads="1"/>
            </p:cNvSpPr>
            <p:nvPr/>
          </p:nvSpPr>
          <p:spPr bwMode="auto">
            <a:xfrm>
              <a:off x="237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241" name="Rectangle 1017"/>
            <p:cNvSpPr>
              <a:spLocks noChangeArrowheads="1"/>
            </p:cNvSpPr>
            <p:nvPr/>
          </p:nvSpPr>
          <p:spPr bwMode="auto">
            <a:xfrm>
              <a:off x="216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242" name="Rectangle 998"/>
            <p:cNvSpPr>
              <a:spLocks noChangeArrowheads="1"/>
            </p:cNvSpPr>
            <p:nvPr/>
          </p:nvSpPr>
          <p:spPr bwMode="auto">
            <a:xfrm>
              <a:off x="339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243" name="Rectangle 997"/>
            <p:cNvSpPr>
              <a:spLocks noChangeArrowheads="1"/>
            </p:cNvSpPr>
            <p:nvPr/>
          </p:nvSpPr>
          <p:spPr bwMode="auto">
            <a:xfrm>
              <a:off x="318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244" name="Rectangle 996"/>
            <p:cNvSpPr>
              <a:spLocks noChangeArrowheads="1"/>
            </p:cNvSpPr>
            <p:nvPr/>
          </p:nvSpPr>
          <p:spPr bwMode="auto">
            <a:xfrm>
              <a:off x="298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245" name="Rectangle 995"/>
            <p:cNvSpPr>
              <a:spLocks noChangeArrowheads="1"/>
            </p:cNvSpPr>
            <p:nvPr/>
          </p:nvSpPr>
          <p:spPr bwMode="auto">
            <a:xfrm>
              <a:off x="277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46" name="Rectangle 994"/>
            <p:cNvSpPr>
              <a:spLocks noChangeArrowheads="1"/>
            </p:cNvSpPr>
            <p:nvPr/>
          </p:nvSpPr>
          <p:spPr bwMode="auto">
            <a:xfrm>
              <a:off x="257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47" name="Rectangle 993"/>
            <p:cNvSpPr>
              <a:spLocks noChangeArrowheads="1"/>
            </p:cNvSpPr>
            <p:nvPr/>
          </p:nvSpPr>
          <p:spPr bwMode="auto">
            <a:xfrm>
              <a:off x="237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48" name="Rectangle 992"/>
            <p:cNvSpPr>
              <a:spLocks noChangeArrowheads="1"/>
            </p:cNvSpPr>
            <p:nvPr/>
          </p:nvSpPr>
          <p:spPr bwMode="auto">
            <a:xfrm>
              <a:off x="216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49" name="Rectangle 973"/>
            <p:cNvSpPr>
              <a:spLocks noChangeArrowheads="1"/>
            </p:cNvSpPr>
            <p:nvPr/>
          </p:nvSpPr>
          <p:spPr bwMode="auto">
            <a:xfrm>
              <a:off x="339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50" name="Rectangle 972"/>
            <p:cNvSpPr>
              <a:spLocks noChangeArrowheads="1"/>
            </p:cNvSpPr>
            <p:nvPr/>
          </p:nvSpPr>
          <p:spPr bwMode="auto">
            <a:xfrm>
              <a:off x="318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51" name="Rectangle 971"/>
            <p:cNvSpPr>
              <a:spLocks noChangeArrowheads="1"/>
            </p:cNvSpPr>
            <p:nvPr/>
          </p:nvSpPr>
          <p:spPr bwMode="auto">
            <a:xfrm>
              <a:off x="298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52" name="Rectangle 970"/>
            <p:cNvSpPr>
              <a:spLocks noChangeArrowheads="1"/>
            </p:cNvSpPr>
            <p:nvPr/>
          </p:nvSpPr>
          <p:spPr bwMode="auto">
            <a:xfrm>
              <a:off x="277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53" name="Rectangle 969"/>
            <p:cNvSpPr>
              <a:spLocks noChangeArrowheads="1"/>
            </p:cNvSpPr>
            <p:nvPr/>
          </p:nvSpPr>
          <p:spPr bwMode="auto">
            <a:xfrm>
              <a:off x="257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54" name="Rectangle 968"/>
            <p:cNvSpPr>
              <a:spLocks noChangeArrowheads="1"/>
            </p:cNvSpPr>
            <p:nvPr/>
          </p:nvSpPr>
          <p:spPr bwMode="auto">
            <a:xfrm>
              <a:off x="237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55" name="Rectangle 967"/>
            <p:cNvSpPr>
              <a:spLocks noChangeArrowheads="1"/>
            </p:cNvSpPr>
            <p:nvPr/>
          </p:nvSpPr>
          <p:spPr bwMode="auto">
            <a:xfrm>
              <a:off x="216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56" name="Rectangle 948"/>
            <p:cNvSpPr>
              <a:spLocks noChangeArrowheads="1"/>
            </p:cNvSpPr>
            <p:nvPr/>
          </p:nvSpPr>
          <p:spPr bwMode="auto">
            <a:xfrm>
              <a:off x="339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57" name="Rectangle 947"/>
            <p:cNvSpPr>
              <a:spLocks noChangeArrowheads="1"/>
            </p:cNvSpPr>
            <p:nvPr/>
          </p:nvSpPr>
          <p:spPr bwMode="auto">
            <a:xfrm>
              <a:off x="318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58" name="Rectangle 946"/>
            <p:cNvSpPr>
              <a:spLocks noChangeArrowheads="1"/>
            </p:cNvSpPr>
            <p:nvPr/>
          </p:nvSpPr>
          <p:spPr bwMode="auto">
            <a:xfrm>
              <a:off x="298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59" name="Rectangle 945"/>
            <p:cNvSpPr>
              <a:spLocks noChangeArrowheads="1"/>
            </p:cNvSpPr>
            <p:nvPr/>
          </p:nvSpPr>
          <p:spPr bwMode="auto">
            <a:xfrm>
              <a:off x="277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60" name="Rectangle 944"/>
            <p:cNvSpPr>
              <a:spLocks noChangeArrowheads="1"/>
            </p:cNvSpPr>
            <p:nvPr/>
          </p:nvSpPr>
          <p:spPr bwMode="auto">
            <a:xfrm>
              <a:off x="257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61" name="Rectangle 943"/>
            <p:cNvSpPr>
              <a:spLocks noChangeArrowheads="1"/>
            </p:cNvSpPr>
            <p:nvPr/>
          </p:nvSpPr>
          <p:spPr bwMode="auto">
            <a:xfrm>
              <a:off x="237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7262" name="Rectangle 942"/>
            <p:cNvSpPr>
              <a:spLocks noChangeArrowheads="1"/>
            </p:cNvSpPr>
            <p:nvPr/>
          </p:nvSpPr>
          <p:spPr bwMode="auto">
            <a:xfrm>
              <a:off x="216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7263" name="Rectangle 923"/>
            <p:cNvSpPr>
              <a:spLocks noChangeArrowheads="1"/>
            </p:cNvSpPr>
            <p:nvPr/>
          </p:nvSpPr>
          <p:spPr bwMode="auto">
            <a:xfrm>
              <a:off x="339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64" name="Rectangle 922"/>
            <p:cNvSpPr>
              <a:spLocks noChangeArrowheads="1"/>
            </p:cNvSpPr>
            <p:nvPr/>
          </p:nvSpPr>
          <p:spPr bwMode="auto">
            <a:xfrm>
              <a:off x="318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65" name="Rectangle 921"/>
            <p:cNvSpPr>
              <a:spLocks noChangeArrowheads="1"/>
            </p:cNvSpPr>
            <p:nvPr/>
          </p:nvSpPr>
          <p:spPr bwMode="auto">
            <a:xfrm>
              <a:off x="298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266" name="Rectangle 920"/>
            <p:cNvSpPr>
              <a:spLocks noChangeArrowheads="1"/>
            </p:cNvSpPr>
            <p:nvPr/>
          </p:nvSpPr>
          <p:spPr bwMode="auto">
            <a:xfrm>
              <a:off x="277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67" name="Rectangle 919"/>
            <p:cNvSpPr>
              <a:spLocks noChangeArrowheads="1"/>
            </p:cNvSpPr>
            <p:nvPr/>
          </p:nvSpPr>
          <p:spPr bwMode="auto">
            <a:xfrm>
              <a:off x="257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268" name="Rectangle 918"/>
            <p:cNvSpPr>
              <a:spLocks noChangeArrowheads="1"/>
            </p:cNvSpPr>
            <p:nvPr/>
          </p:nvSpPr>
          <p:spPr bwMode="auto">
            <a:xfrm>
              <a:off x="237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69" name="Rectangle 917"/>
            <p:cNvSpPr>
              <a:spLocks noChangeArrowheads="1"/>
            </p:cNvSpPr>
            <p:nvPr/>
          </p:nvSpPr>
          <p:spPr bwMode="auto">
            <a:xfrm>
              <a:off x="216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270" name="Rectangle 892"/>
            <p:cNvSpPr>
              <a:spLocks noChangeArrowheads="1"/>
            </p:cNvSpPr>
            <p:nvPr/>
          </p:nvSpPr>
          <p:spPr bwMode="auto">
            <a:xfrm>
              <a:off x="2166"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2012</a:t>
              </a:r>
              <a:endParaRPr lang="en-US" altLang="en-US" sz="900"/>
            </a:p>
          </p:txBody>
        </p:sp>
        <p:sp>
          <p:nvSpPr>
            <p:cNvPr id="7271" name="Line 1934"/>
            <p:cNvSpPr>
              <a:spLocks noChangeShapeType="1"/>
            </p:cNvSpPr>
            <p:nvPr/>
          </p:nvSpPr>
          <p:spPr bwMode="auto">
            <a:xfrm>
              <a:off x="2162"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7181" name="Group 1939"/>
          <p:cNvGrpSpPr>
            <a:grpSpLocks/>
          </p:cNvGrpSpPr>
          <p:nvPr/>
        </p:nvGrpSpPr>
        <p:grpSpPr bwMode="auto">
          <a:xfrm>
            <a:off x="6334125" y="635000"/>
            <a:ext cx="2273300" cy="1208088"/>
            <a:chOff x="3990" y="400"/>
            <a:chExt cx="1432" cy="761"/>
          </a:xfrm>
        </p:grpSpPr>
        <p:sp>
          <p:nvSpPr>
            <p:cNvPr id="7183" name="Rectangle 1057"/>
            <p:cNvSpPr>
              <a:spLocks noChangeArrowheads="1"/>
            </p:cNvSpPr>
            <p:nvPr/>
          </p:nvSpPr>
          <p:spPr bwMode="auto">
            <a:xfrm>
              <a:off x="521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7184" name="Rectangle 1056"/>
            <p:cNvSpPr>
              <a:spLocks noChangeArrowheads="1"/>
            </p:cNvSpPr>
            <p:nvPr/>
          </p:nvSpPr>
          <p:spPr bwMode="auto">
            <a:xfrm>
              <a:off x="501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7185" name="Rectangle 1055"/>
            <p:cNvSpPr>
              <a:spLocks noChangeArrowheads="1"/>
            </p:cNvSpPr>
            <p:nvPr/>
          </p:nvSpPr>
          <p:spPr bwMode="auto">
            <a:xfrm>
              <a:off x="481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7186" name="Rectangle 1054"/>
            <p:cNvSpPr>
              <a:spLocks noChangeArrowheads="1"/>
            </p:cNvSpPr>
            <p:nvPr/>
          </p:nvSpPr>
          <p:spPr bwMode="auto">
            <a:xfrm>
              <a:off x="460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7187" name="Rectangle 1053"/>
            <p:cNvSpPr>
              <a:spLocks noChangeArrowheads="1"/>
            </p:cNvSpPr>
            <p:nvPr/>
          </p:nvSpPr>
          <p:spPr bwMode="auto">
            <a:xfrm>
              <a:off x="440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7188" name="Rectangle 1052"/>
            <p:cNvSpPr>
              <a:spLocks noChangeArrowheads="1"/>
            </p:cNvSpPr>
            <p:nvPr/>
          </p:nvSpPr>
          <p:spPr bwMode="auto">
            <a:xfrm>
              <a:off x="419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7189" name="Rectangle 1051"/>
            <p:cNvSpPr>
              <a:spLocks noChangeArrowheads="1"/>
            </p:cNvSpPr>
            <p:nvPr/>
          </p:nvSpPr>
          <p:spPr bwMode="auto">
            <a:xfrm>
              <a:off x="399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7190" name="Rectangle 1032"/>
            <p:cNvSpPr>
              <a:spLocks noChangeArrowheads="1"/>
            </p:cNvSpPr>
            <p:nvPr/>
          </p:nvSpPr>
          <p:spPr bwMode="auto">
            <a:xfrm>
              <a:off x="521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7191" name="Rectangle 1031"/>
            <p:cNvSpPr>
              <a:spLocks noChangeArrowheads="1"/>
            </p:cNvSpPr>
            <p:nvPr/>
          </p:nvSpPr>
          <p:spPr bwMode="auto">
            <a:xfrm>
              <a:off x="501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7192" name="Rectangle 1030"/>
            <p:cNvSpPr>
              <a:spLocks noChangeArrowheads="1"/>
            </p:cNvSpPr>
            <p:nvPr/>
          </p:nvSpPr>
          <p:spPr bwMode="auto">
            <a:xfrm>
              <a:off x="481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7193" name="Rectangle 1029"/>
            <p:cNvSpPr>
              <a:spLocks noChangeArrowheads="1"/>
            </p:cNvSpPr>
            <p:nvPr/>
          </p:nvSpPr>
          <p:spPr bwMode="auto">
            <a:xfrm>
              <a:off x="460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7194" name="Rectangle 1028"/>
            <p:cNvSpPr>
              <a:spLocks noChangeArrowheads="1"/>
            </p:cNvSpPr>
            <p:nvPr/>
          </p:nvSpPr>
          <p:spPr bwMode="auto">
            <a:xfrm>
              <a:off x="440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7195" name="Rectangle 1027"/>
            <p:cNvSpPr>
              <a:spLocks noChangeArrowheads="1"/>
            </p:cNvSpPr>
            <p:nvPr/>
          </p:nvSpPr>
          <p:spPr bwMode="auto">
            <a:xfrm>
              <a:off x="419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7196" name="Rectangle 1026"/>
            <p:cNvSpPr>
              <a:spLocks noChangeArrowheads="1"/>
            </p:cNvSpPr>
            <p:nvPr/>
          </p:nvSpPr>
          <p:spPr bwMode="auto">
            <a:xfrm>
              <a:off x="399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7197" name="Rectangle 1007"/>
            <p:cNvSpPr>
              <a:spLocks noChangeArrowheads="1"/>
            </p:cNvSpPr>
            <p:nvPr/>
          </p:nvSpPr>
          <p:spPr bwMode="auto">
            <a:xfrm>
              <a:off x="521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7198" name="Rectangle 1006"/>
            <p:cNvSpPr>
              <a:spLocks noChangeArrowheads="1"/>
            </p:cNvSpPr>
            <p:nvPr/>
          </p:nvSpPr>
          <p:spPr bwMode="auto">
            <a:xfrm>
              <a:off x="501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7199" name="Rectangle 1005"/>
            <p:cNvSpPr>
              <a:spLocks noChangeArrowheads="1"/>
            </p:cNvSpPr>
            <p:nvPr/>
          </p:nvSpPr>
          <p:spPr bwMode="auto">
            <a:xfrm>
              <a:off x="481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7200" name="Rectangle 1004"/>
            <p:cNvSpPr>
              <a:spLocks noChangeArrowheads="1"/>
            </p:cNvSpPr>
            <p:nvPr/>
          </p:nvSpPr>
          <p:spPr bwMode="auto">
            <a:xfrm>
              <a:off x="460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7201" name="Rectangle 1003"/>
            <p:cNvSpPr>
              <a:spLocks noChangeArrowheads="1"/>
            </p:cNvSpPr>
            <p:nvPr/>
          </p:nvSpPr>
          <p:spPr bwMode="auto">
            <a:xfrm>
              <a:off x="440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7202" name="Rectangle 1002"/>
            <p:cNvSpPr>
              <a:spLocks noChangeArrowheads="1"/>
            </p:cNvSpPr>
            <p:nvPr/>
          </p:nvSpPr>
          <p:spPr bwMode="auto">
            <a:xfrm>
              <a:off x="419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7203" name="Rectangle 1001"/>
            <p:cNvSpPr>
              <a:spLocks noChangeArrowheads="1"/>
            </p:cNvSpPr>
            <p:nvPr/>
          </p:nvSpPr>
          <p:spPr bwMode="auto">
            <a:xfrm>
              <a:off x="399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7204" name="Rectangle 982"/>
            <p:cNvSpPr>
              <a:spLocks noChangeArrowheads="1"/>
            </p:cNvSpPr>
            <p:nvPr/>
          </p:nvSpPr>
          <p:spPr bwMode="auto">
            <a:xfrm>
              <a:off x="521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7205" name="Rectangle 981"/>
            <p:cNvSpPr>
              <a:spLocks noChangeArrowheads="1"/>
            </p:cNvSpPr>
            <p:nvPr/>
          </p:nvSpPr>
          <p:spPr bwMode="auto">
            <a:xfrm>
              <a:off x="501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7206" name="Rectangle 980"/>
            <p:cNvSpPr>
              <a:spLocks noChangeArrowheads="1"/>
            </p:cNvSpPr>
            <p:nvPr/>
          </p:nvSpPr>
          <p:spPr bwMode="auto">
            <a:xfrm>
              <a:off x="481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7207" name="Rectangle 979"/>
            <p:cNvSpPr>
              <a:spLocks noChangeArrowheads="1"/>
            </p:cNvSpPr>
            <p:nvPr/>
          </p:nvSpPr>
          <p:spPr bwMode="auto">
            <a:xfrm>
              <a:off x="460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7208" name="Rectangle 978"/>
            <p:cNvSpPr>
              <a:spLocks noChangeArrowheads="1"/>
            </p:cNvSpPr>
            <p:nvPr/>
          </p:nvSpPr>
          <p:spPr bwMode="auto">
            <a:xfrm>
              <a:off x="440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7209" name="Rectangle 977"/>
            <p:cNvSpPr>
              <a:spLocks noChangeArrowheads="1"/>
            </p:cNvSpPr>
            <p:nvPr/>
          </p:nvSpPr>
          <p:spPr bwMode="auto">
            <a:xfrm>
              <a:off x="419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7210" name="Rectangle 976"/>
            <p:cNvSpPr>
              <a:spLocks noChangeArrowheads="1"/>
            </p:cNvSpPr>
            <p:nvPr/>
          </p:nvSpPr>
          <p:spPr bwMode="auto">
            <a:xfrm>
              <a:off x="399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7211" name="Rectangle 957"/>
            <p:cNvSpPr>
              <a:spLocks noChangeArrowheads="1"/>
            </p:cNvSpPr>
            <p:nvPr/>
          </p:nvSpPr>
          <p:spPr bwMode="auto">
            <a:xfrm>
              <a:off x="521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7212" name="Rectangle 956"/>
            <p:cNvSpPr>
              <a:spLocks noChangeArrowheads="1"/>
            </p:cNvSpPr>
            <p:nvPr/>
          </p:nvSpPr>
          <p:spPr bwMode="auto">
            <a:xfrm>
              <a:off x="501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7213" name="Rectangle 955"/>
            <p:cNvSpPr>
              <a:spLocks noChangeArrowheads="1"/>
            </p:cNvSpPr>
            <p:nvPr/>
          </p:nvSpPr>
          <p:spPr bwMode="auto">
            <a:xfrm>
              <a:off x="481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7214" name="Rectangle 954"/>
            <p:cNvSpPr>
              <a:spLocks noChangeArrowheads="1"/>
            </p:cNvSpPr>
            <p:nvPr/>
          </p:nvSpPr>
          <p:spPr bwMode="auto">
            <a:xfrm>
              <a:off x="460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7215" name="Rectangle 953"/>
            <p:cNvSpPr>
              <a:spLocks noChangeArrowheads="1"/>
            </p:cNvSpPr>
            <p:nvPr/>
          </p:nvSpPr>
          <p:spPr bwMode="auto">
            <a:xfrm>
              <a:off x="440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7216" name="Rectangle 952"/>
            <p:cNvSpPr>
              <a:spLocks noChangeArrowheads="1"/>
            </p:cNvSpPr>
            <p:nvPr/>
          </p:nvSpPr>
          <p:spPr bwMode="auto">
            <a:xfrm>
              <a:off x="419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7217" name="Rectangle 951"/>
            <p:cNvSpPr>
              <a:spLocks noChangeArrowheads="1"/>
            </p:cNvSpPr>
            <p:nvPr/>
          </p:nvSpPr>
          <p:spPr bwMode="auto">
            <a:xfrm>
              <a:off x="399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7218" name="Rectangle 932"/>
            <p:cNvSpPr>
              <a:spLocks noChangeArrowheads="1"/>
            </p:cNvSpPr>
            <p:nvPr/>
          </p:nvSpPr>
          <p:spPr bwMode="auto">
            <a:xfrm>
              <a:off x="521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19" name="Rectangle 931"/>
            <p:cNvSpPr>
              <a:spLocks noChangeArrowheads="1"/>
            </p:cNvSpPr>
            <p:nvPr/>
          </p:nvSpPr>
          <p:spPr bwMode="auto">
            <a:xfrm>
              <a:off x="501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7220" name="Rectangle 930"/>
            <p:cNvSpPr>
              <a:spLocks noChangeArrowheads="1"/>
            </p:cNvSpPr>
            <p:nvPr/>
          </p:nvSpPr>
          <p:spPr bwMode="auto">
            <a:xfrm>
              <a:off x="481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7221" name="Rectangle 929"/>
            <p:cNvSpPr>
              <a:spLocks noChangeArrowheads="1"/>
            </p:cNvSpPr>
            <p:nvPr/>
          </p:nvSpPr>
          <p:spPr bwMode="auto">
            <a:xfrm>
              <a:off x="460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22" name="Rectangle 928"/>
            <p:cNvSpPr>
              <a:spLocks noChangeArrowheads="1"/>
            </p:cNvSpPr>
            <p:nvPr/>
          </p:nvSpPr>
          <p:spPr bwMode="auto">
            <a:xfrm>
              <a:off x="440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7223" name="Rectangle 927"/>
            <p:cNvSpPr>
              <a:spLocks noChangeArrowheads="1"/>
            </p:cNvSpPr>
            <p:nvPr/>
          </p:nvSpPr>
          <p:spPr bwMode="auto">
            <a:xfrm>
              <a:off x="419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7224" name="Rectangle 926"/>
            <p:cNvSpPr>
              <a:spLocks noChangeArrowheads="1"/>
            </p:cNvSpPr>
            <p:nvPr/>
          </p:nvSpPr>
          <p:spPr bwMode="auto">
            <a:xfrm>
              <a:off x="399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7225" name="Rectangle 901"/>
            <p:cNvSpPr>
              <a:spLocks noChangeArrowheads="1"/>
            </p:cNvSpPr>
            <p:nvPr/>
          </p:nvSpPr>
          <p:spPr bwMode="auto">
            <a:xfrm>
              <a:off x="3994"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2012</a:t>
              </a:r>
              <a:endParaRPr lang="en-US" altLang="en-US" sz="900"/>
            </a:p>
          </p:txBody>
        </p:sp>
        <p:sp>
          <p:nvSpPr>
            <p:cNvPr id="7226" name="Line 1836"/>
            <p:cNvSpPr>
              <a:spLocks noChangeShapeType="1"/>
            </p:cNvSpPr>
            <p:nvPr/>
          </p:nvSpPr>
          <p:spPr bwMode="auto">
            <a:xfrm>
              <a:off x="5422"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7227" name="Line 1935"/>
            <p:cNvSpPr>
              <a:spLocks noChangeShapeType="1"/>
            </p:cNvSpPr>
            <p:nvPr/>
          </p:nvSpPr>
          <p:spPr bwMode="auto">
            <a:xfrm>
              <a:off x="3990"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82" name="Text Box 1936"/>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2012</a:t>
            </a:r>
            <a:endParaRPr lang="en-US" altLang="en-US" sz="2800" b="1" baseline="-25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554"/>
          <p:cNvSpPr>
            <a:spLocks noChangeShapeType="1"/>
          </p:cNvSpPr>
          <p:nvPr/>
        </p:nvSpPr>
        <p:spPr bwMode="auto">
          <a:xfrm>
            <a:off x="557213" y="6497638"/>
            <a:ext cx="8070850" cy="1730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p>
            <a:endParaRPr lang="en-GB"/>
          </a:p>
        </p:txBody>
      </p:sp>
      <p:sp>
        <p:nvSpPr>
          <p:cNvPr id="9219" name="Line 555"/>
          <p:cNvSpPr>
            <a:spLocks noChangeShapeType="1"/>
          </p:cNvSpPr>
          <p:nvPr/>
        </p:nvSpPr>
        <p:spPr bwMode="auto">
          <a:xfrm flipV="1">
            <a:off x="3094038" y="952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0" name="Line 556"/>
          <p:cNvSpPr>
            <a:spLocks noChangeShapeType="1"/>
          </p:cNvSpPr>
          <p:nvPr/>
        </p:nvSpPr>
        <p:spPr bwMode="auto">
          <a:xfrm flipV="1">
            <a:off x="6153150"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1" name="Line 557"/>
          <p:cNvSpPr>
            <a:spLocks noChangeShapeType="1"/>
          </p:cNvSpPr>
          <p:nvPr/>
        </p:nvSpPr>
        <p:spPr bwMode="auto">
          <a:xfrm flipH="1" flipV="1">
            <a:off x="20638" y="209708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2" name="Line 558"/>
          <p:cNvSpPr>
            <a:spLocks noChangeShapeType="1"/>
          </p:cNvSpPr>
          <p:nvPr/>
        </p:nvSpPr>
        <p:spPr bwMode="auto">
          <a:xfrm flipH="1" flipV="1">
            <a:off x="20638" y="36242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3" name="Line 559"/>
          <p:cNvSpPr>
            <a:spLocks noChangeShapeType="1"/>
          </p:cNvSpPr>
          <p:nvPr/>
        </p:nvSpPr>
        <p:spPr bwMode="auto">
          <a:xfrm flipH="1" flipV="1">
            <a:off x="15875" y="518318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24" name="Line 560"/>
          <p:cNvSpPr>
            <a:spLocks noChangeShapeType="1"/>
          </p:cNvSpPr>
          <p:nvPr/>
        </p:nvSpPr>
        <p:spPr bwMode="auto">
          <a:xfrm flipH="1" flipV="1">
            <a:off x="14288" y="5540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9225" name="Group 577"/>
          <p:cNvGrpSpPr>
            <a:grpSpLocks/>
          </p:cNvGrpSpPr>
          <p:nvPr/>
        </p:nvGrpSpPr>
        <p:grpSpPr bwMode="auto">
          <a:xfrm>
            <a:off x="554038" y="5280025"/>
            <a:ext cx="2273300" cy="1211263"/>
            <a:chOff x="338" y="3328"/>
            <a:chExt cx="1432" cy="763"/>
          </a:xfrm>
        </p:grpSpPr>
        <p:sp>
          <p:nvSpPr>
            <p:cNvPr id="9752" name="Rectangle 578"/>
            <p:cNvSpPr>
              <a:spLocks noChangeArrowheads="1"/>
            </p:cNvSpPr>
            <p:nvPr/>
          </p:nvSpPr>
          <p:spPr bwMode="auto">
            <a:xfrm>
              <a:off x="156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753" name="Rectangle 579"/>
            <p:cNvSpPr>
              <a:spLocks noChangeArrowheads="1"/>
            </p:cNvSpPr>
            <p:nvPr/>
          </p:nvSpPr>
          <p:spPr bwMode="auto">
            <a:xfrm>
              <a:off x="135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754" name="Rectangle 580"/>
            <p:cNvSpPr>
              <a:spLocks noChangeArrowheads="1"/>
            </p:cNvSpPr>
            <p:nvPr/>
          </p:nvSpPr>
          <p:spPr bwMode="auto">
            <a:xfrm>
              <a:off x="115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755" name="Rectangle 581"/>
            <p:cNvSpPr>
              <a:spLocks noChangeArrowheads="1"/>
            </p:cNvSpPr>
            <p:nvPr/>
          </p:nvSpPr>
          <p:spPr bwMode="auto">
            <a:xfrm>
              <a:off x="95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756" name="Rectangle 582"/>
            <p:cNvSpPr>
              <a:spLocks noChangeArrowheads="1"/>
            </p:cNvSpPr>
            <p:nvPr/>
          </p:nvSpPr>
          <p:spPr bwMode="auto">
            <a:xfrm>
              <a:off x="74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757" name="Rectangle 583"/>
            <p:cNvSpPr>
              <a:spLocks noChangeArrowheads="1"/>
            </p:cNvSpPr>
            <p:nvPr/>
          </p:nvSpPr>
          <p:spPr bwMode="auto">
            <a:xfrm>
              <a:off x="54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758" name="Rectangle 584"/>
            <p:cNvSpPr>
              <a:spLocks noChangeArrowheads="1"/>
            </p:cNvSpPr>
            <p:nvPr/>
          </p:nvSpPr>
          <p:spPr bwMode="auto">
            <a:xfrm>
              <a:off x="33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759" name="Rectangle 585"/>
            <p:cNvSpPr>
              <a:spLocks noChangeArrowheads="1"/>
            </p:cNvSpPr>
            <p:nvPr/>
          </p:nvSpPr>
          <p:spPr bwMode="auto">
            <a:xfrm>
              <a:off x="156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760" name="Rectangle 586"/>
            <p:cNvSpPr>
              <a:spLocks noChangeArrowheads="1"/>
            </p:cNvSpPr>
            <p:nvPr/>
          </p:nvSpPr>
          <p:spPr bwMode="auto">
            <a:xfrm>
              <a:off x="135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761" name="Rectangle 587"/>
            <p:cNvSpPr>
              <a:spLocks noChangeArrowheads="1"/>
            </p:cNvSpPr>
            <p:nvPr/>
          </p:nvSpPr>
          <p:spPr bwMode="auto">
            <a:xfrm>
              <a:off x="115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762" name="Rectangle 588"/>
            <p:cNvSpPr>
              <a:spLocks noChangeArrowheads="1"/>
            </p:cNvSpPr>
            <p:nvPr/>
          </p:nvSpPr>
          <p:spPr bwMode="auto">
            <a:xfrm>
              <a:off x="95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763" name="Rectangle 589"/>
            <p:cNvSpPr>
              <a:spLocks noChangeArrowheads="1"/>
            </p:cNvSpPr>
            <p:nvPr/>
          </p:nvSpPr>
          <p:spPr bwMode="auto">
            <a:xfrm>
              <a:off x="74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764" name="Rectangle 590"/>
            <p:cNvSpPr>
              <a:spLocks noChangeArrowheads="1"/>
            </p:cNvSpPr>
            <p:nvPr/>
          </p:nvSpPr>
          <p:spPr bwMode="auto">
            <a:xfrm>
              <a:off x="54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765" name="Rectangle 591"/>
            <p:cNvSpPr>
              <a:spLocks noChangeArrowheads="1"/>
            </p:cNvSpPr>
            <p:nvPr/>
          </p:nvSpPr>
          <p:spPr bwMode="auto">
            <a:xfrm>
              <a:off x="33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766" name="Rectangle 592"/>
            <p:cNvSpPr>
              <a:spLocks noChangeArrowheads="1"/>
            </p:cNvSpPr>
            <p:nvPr/>
          </p:nvSpPr>
          <p:spPr bwMode="auto">
            <a:xfrm>
              <a:off x="156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767" name="Rectangle 593"/>
            <p:cNvSpPr>
              <a:spLocks noChangeArrowheads="1"/>
            </p:cNvSpPr>
            <p:nvPr/>
          </p:nvSpPr>
          <p:spPr bwMode="auto">
            <a:xfrm>
              <a:off x="135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768" name="Rectangle 594"/>
            <p:cNvSpPr>
              <a:spLocks noChangeArrowheads="1"/>
            </p:cNvSpPr>
            <p:nvPr/>
          </p:nvSpPr>
          <p:spPr bwMode="auto">
            <a:xfrm>
              <a:off x="115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769" name="Rectangle 595"/>
            <p:cNvSpPr>
              <a:spLocks noChangeArrowheads="1"/>
            </p:cNvSpPr>
            <p:nvPr/>
          </p:nvSpPr>
          <p:spPr bwMode="auto">
            <a:xfrm>
              <a:off x="95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770" name="Rectangle 596"/>
            <p:cNvSpPr>
              <a:spLocks noChangeArrowheads="1"/>
            </p:cNvSpPr>
            <p:nvPr/>
          </p:nvSpPr>
          <p:spPr bwMode="auto">
            <a:xfrm>
              <a:off x="74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771" name="Rectangle 597"/>
            <p:cNvSpPr>
              <a:spLocks noChangeArrowheads="1"/>
            </p:cNvSpPr>
            <p:nvPr/>
          </p:nvSpPr>
          <p:spPr bwMode="auto">
            <a:xfrm>
              <a:off x="54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772" name="Rectangle 598"/>
            <p:cNvSpPr>
              <a:spLocks noChangeArrowheads="1"/>
            </p:cNvSpPr>
            <p:nvPr/>
          </p:nvSpPr>
          <p:spPr bwMode="auto">
            <a:xfrm>
              <a:off x="33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773" name="Rectangle 599"/>
            <p:cNvSpPr>
              <a:spLocks noChangeArrowheads="1"/>
            </p:cNvSpPr>
            <p:nvPr/>
          </p:nvSpPr>
          <p:spPr bwMode="auto">
            <a:xfrm>
              <a:off x="156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774" name="Rectangle 600"/>
            <p:cNvSpPr>
              <a:spLocks noChangeArrowheads="1"/>
            </p:cNvSpPr>
            <p:nvPr/>
          </p:nvSpPr>
          <p:spPr bwMode="auto">
            <a:xfrm>
              <a:off x="135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775" name="Rectangle 601"/>
            <p:cNvSpPr>
              <a:spLocks noChangeArrowheads="1"/>
            </p:cNvSpPr>
            <p:nvPr/>
          </p:nvSpPr>
          <p:spPr bwMode="auto">
            <a:xfrm>
              <a:off x="115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776" name="Rectangle 602"/>
            <p:cNvSpPr>
              <a:spLocks noChangeArrowheads="1"/>
            </p:cNvSpPr>
            <p:nvPr/>
          </p:nvSpPr>
          <p:spPr bwMode="auto">
            <a:xfrm>
              <a:off x="95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777" name="Rectangle 603"/>
            <p:cNvSpPr>
              <a:spLocks noChangeArrowheads="1"/>
            </p:cNvSpPr>
            <p:nvPr/>
          </p:nvSpPr>
          <p:spPr bwMode="auto">
            <a:xfrm>
              <a:off x="74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778" name="Rectangle 604"/>
            <p:cNvSpPr>
              <a:spLocks noChangeArrowheads="1"/>
            </p:cNvSpPr>
            <p:nvPr/>
          </p:nvSpPr>
          <p:spPr bwMode="auto">
            <a:xfrm>
              <a:off x="54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779" name="Rectangle 605"/>
            <p:cNvSpPr>
              <a:spLocks noChangeArrowheads="1"/>
            </p:cNvSpPr>
            <p:nvPr/>
          </p:nvSpPr>
          <p:spPr bwMode="auto">
            <a:xfrm>
              <a:off x="33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780" name="Rectangle 606"/>
            <p:cNvSpPr>
              <a:spLocks noChangeArrowheads="1"/>
            </p:cNvSpPr>
            <p:nvPr/>
          </p:nvSpPr>
          <p:spPr bwMode="auto">
            <a:xfrm>
              <a:off x="156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781" name="Rectangle 607"/>
            <p:cNvSpPr>
              <a:spLocks noChangeArrowheads="1"/>
            </p:cNvSpPr>
            <p:nvPr/>
          </p:nvSpPr>
          <p:spPr bwMode="auto">
            <a:xfrm>
              <a:off x="135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782" name="Rectangle 608"/>
            <p:cNvSpPr>
              <a:spLocks noChangeArrowheads="1"/>
            </p:cNvSpPr>
            <p:nvPr/>
          </p:nvSpPr>
          <p:spPr bwMode="auto">
            <a:xfrm>
              <a:off x="115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783" name="Rectangle 609"/>
            <p:cNvSpPr>
              <a:spLocks noChangeArrowheads="1"/>
            </p:cNvSpPr>
            <p:nvPr/>
          </p:nvSpPr>
          <p:spPr bwMode="auto">
            <a:xfrm>
              <a:off x="95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784" name="Rectangle 610"/>
            <p:cNvSpPr>
              <a:spLocks noChangeArrowheads="1"/>
            </p:cNvSpPr>
            <p:nvPr/>
          </p:nvSpPr>
          <p:spPr bwMode="auto">
            <a:xfrm>
              <a:off x="74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785" name="Rectangle 611"/>
            <p:cNvSpPr>
              <a:spLocks noChangeArrowheads="1"/>
            </p:cNvSpPr>
            <p:nvPr/>
          </p:nvSpPr>
          <p:spPr bwMode="auto">
            <a:xfrm>
              <a:off x="54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786" name="Rectangle 612"/>
            <p:cNvSpPr>
              <a:spLocks noChangeArrowheads="1"/>
            </p:cNvSpPr>
            <p:nvPr/>
          </p:nvSpPr>
          <p:spPr bwMode="auto">
            <a:xfrm>
              <a:off x="33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787" name="Rectangle 613"/>
            <p:cNvSpPr>
              <a:spLocks noChangeArrowheads="1"/>
            </p:cNvSpPr>
            <p:nvPr/>
          </p:nvSpPr>
          <p:spPr bwMode="auto">
            <a:xfrm>
              <a:off x="156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88" name="Rectangle 614"/>
            <p:cNvSpPr>
              <a:spLocks noChangeArrowheads="1"/>
            </p:cNvSpPr>
            <p:nvPr/>
          </p:nvSpPr>
          <p:spPr bwMode="auto">
            <a:xfrm>
              <a:off x="135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89" name="Rectangle 615"/>
            <p:cNvSpPr>
              <a:spLocks noChangeArrowheads="1"/>
            </p:cNvSpPr>
            <p:nvPr/>
          </p:nvSpPr>
          <p:spPr bwMode="auto">
            <a:xfrm>
              <a:off x="115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90" name="Rectangle 616"/>
            <p:cNvSpPr>
              <a:spLocks noChangeArrowheads="1"/>
            </p:cNvSpPr>
            <p:nvPr/>
          </p:nvSpPr>
          <p:spPr bwMode="auto">
            <a:xfrm>
              <a:off x="95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91" name="Rectangle 617"/>
            <p:cNvSpPr>
              <a:spLocks noChangeArrowheads="1"/>
            </p:cNvSpPr>
            <p:nvPr/>
          </p:nvSpPr>
          <p:spPr bwMode="auto">
            <a:xfrm>
              <a:off x="74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92" name="Rectangle 618"/>
            <p:cNvSpPr>
              <a:spLocks noChangeArrowheads="1"/>
            </p:cNvSpPr>
            <p:nvPr/>
          </p:nvSpPr>
          <p:spPr bwMode="auto">
            <a:xfrm>
              <a:off x="54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93" name="Rectangle 619"/>
            <p:cNvSpPr>
              <a:spLocks noChangeArrowheads="1"/>
            </p:cNvSpPr>
            <p:nvPr/>
          </p:nvSpPr>
          <p:spPr bwMode="auto">
            <a:xfrm>
              <a:off x="33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94" name="Rectangle 620"/>
            <p:cNvSpPr>
              <a:spLocks noChangeArrowheads="1"/>
            </p:cNvSpPr>
            <p:nvPr/>
          </p:nvSpPr>
          <p:spPr bwMode="auto">
            <a:xfrm>
              <a:off x="338"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October 2012</a:t>
              </a:r>
              <a:endParaRPr lang="en-US" altLang="en-US" sz="900"/>
            </a:p>
          </p:txBody>
        </p:sp>
        <p:sp>
          <p:nvSpPr>
            <p:cNvPr id="9795" name="Line 621"/>
            <p:cNvSpPr>
              <a:spLocks noChangeShapeType="1"/>
            </p:cNvSpPr>
            <p:nvPr/>
          </p:nvSpPr>
          <p:spPr bwMode="auto">
            <a:xfrm>
              <a:off x="342"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26" name="Group 622"/>
          <p:cNvGrpSpPr>
            <a:grpSpLocks/>
          </p:cNvGrpSpPr>
          <p:nvPr/>
        </p:nvGrpSpPr>
        <p:grpSpPr bwMode="auto">
          <a:xfrm>
            <a:off x="3455988" y="5280025"/>
            <a:ext cx="2266950" cy="1211263"/>
            <a:chOff x="2166" y="3328"/>
            <a:chExt cx="1428" cy="763"/>
          </a:xfrm>
        </p:grpSpPr>
        <p:sp>
          <p:nvSpPr>
            <p:cNvPr id="9708" name="Rectangle 623"/>
            <p:cNvSpPr>
              <a:spLocks noChangeArrowheads="1"/>
            </p:cNvSpPr>
            <p:nvPr/>
          </p:nvSpPr>
          <p:spPr bwMode="auto">
            <a:xfrm>
              <a:off x="339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709" name="Rectangle 624"/>
            <p:cNvSpPr>
              <a:spLocks noChangeArrowheads="1"/>
            </p:cNvSpPr>
            <p:nvPr/>
          </p:nvSpPr>
          <p:spPr bwMode="auto">
            <a:xfrm>
              <a:off x="318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710" name="Rectangle 625"/>
            <p:cNvSpPr>
              <a:spLocks noChangeArrowheads="1"/>
            </p:cNvSpPr>
            <p:nvPr/>
          </p:nvSpPr>
          <p:spPr bwMode="auto">
            <a:xfrm>
              <a:off x="298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711" name="Rectangle 626"/>
            <p:cNvSpPr>
              <a:spLocks noChangeArrowheads="1"/>
            </p:cNvSpPr>
            <p:nvPr/>
          </p:nvSpPr>
          <p:spPr bwMode="auto">
            <a:xfrm>
              <a:off x="277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712" name="Rectangle 627"/>
            <p:cNvSpPr>
              <a:spLocks noChangeArrowheads="1"/>
            </p:cNvSpPr>
            <p:nvPr/>
          </p:nvSpPr>
          <p:spPr bwMode="auto">
            <a:xfrm>
              <a:off x="257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713" name="Rectangle 628"/>
            <p:cNvSpPr>
              <a:spLocks noChangeArrowheads="1"/>
            </p:cNvSpPr>
            <p:nvPr/>
          </p:nvSpPr>
          <p:spPr bwMode="auto">
            <a:xfrm>
              <a:off x="237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714" name="Rectangle 629"/>
            <p:cNvSpPr>
              <a:spLocks noChangeArrowheads="1"/>
            </p:cNvSpPr>
            <p:nvPr/>
          </p:nvSpPr>
          <p:spPr bwMode="auto">
            <a:xfrm>
              <a:off x="216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715" name="Rectangle 630"/>
            <p:cNvSpPr>
              <a:spLocks noChangeArrowheads="1"/>
            </p:cNvSpPr>
            <p:nvPr/>
          </p:nvSpPr>
          <p:spPr bwMode="auto">
            <a:xfrm>
              <a:off x="339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716" name="Rectangle 631"/>
            <p:cNvSpPr>
              <a:spLocks noChangeArrowheads="1"/>
            </p:cNvSpPr>
            <p:nvPr/>
          </p:nvSpPr>
          <p:spPr bwMode="auto">
            <a:xfrm>
              <a:off x="318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717" name="Rectangle 632"/>
            <p:cNvSpPr>
              <a:spLocks noChangeArrowheads="1"/>
            </p:cNvSpPr>
            <p:nvPr/>
          </p:nvSpPr>
          <p:spPr bwMode="auto">
            <a:xfrm>
              <a:off x="298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718" name="Rectangle 633"/>
            <p:cNvSpPr>
              <a:spLocks noChangeArrowheads="1"/>
            </p:cNvSpPr>
            <p:nvPr/>
          </p:nvSpPr>
          <p:spPr bwMode="auto">
            <a:xfrm>
              <a:off x="277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719" name="Rectangle 634"/>
            <p:cNvSpPr>
              <a:spLocks noChangeArrowheads="1"/>
            </p:cNvSpPr>
            <p:nvPr/>
          </p:nvSpPr>
          <p:spPr bwMode="auto">
            <a:xfrm>
              <a:off x="257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720" name="Rectangle 635"/>
            <p:cNvSpPr>
              <a:spLocks noChangeArrowheads="1"/>
            </p:cNvSpPr>
            <p:nvPr/>
          </p:nvSpPr>
          <p:spPr bwMode="auto">
            <a:xfrm>
              <a:off x="237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721" name="Rectangle 636"/>
            <p:cNvSpPr>
              <a:spLocks noChangeArrowheads="1"/>
            </p:cNvSpPr>
            <p:nvPr/>
          </p:nvSpPr>
          <p:spPr bwMode="auto">
            <a:xfrm>
              <a:off x="216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722" name="Rectangle 637"/>
            <p:cNvSpPr>
              <a:spLocks noChangeArrowheads="1"/>
            </p:cNvSpPr>
            <p:nvPr/>
          </p:nvSpPr>
          <p:spPr bwMode="auto">
            <a:xfrm>
              <a:off x="339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723" name="Rectangle 638"/>
            <p:cNvSpPr>
              <a:spLocks noChangeArrowheads="1"/>
            </p:cNvSpPr>
            <p:nvPr/>
          </p:nvSpPr>
          <p:spPr bwMode="auto">
            <a:xfrm>
              <a:off x="318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724" name="Rectangle 639"/>
            <p:cNvSpPr>
              <a:spLocks noChangeArrowheads="1"/>
            </p:cNvSpPr>
            <p:nvPr/>
          </p:nvSpPr>
          <p:spPr bwMode="auto">
            <a:xfrm>
              <a:off x="298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725" name="Rectangle 640"/>
            <p:cNvSpPr>
              <a:spLocks noChangeArrowheads="1"/>
            </p:cNvSpPr>
            <p:nvPr/>
          </p:nvSpPr>
          <p:spPr bwMode="auto">
            <a:xfrm>
              <a:off x="277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726" name="Rectangle 641"/>
            <p:cNvSpPr>
              <a:spLocks noChangeArrowheads="1"/>
            </p:cNvSpPr>
            <p:nvPr/>
          </p:nvSpPr>
          <p:spPr bwMode="auto">
            <a:xfrm>
              <a:off x="257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727" name="Rectangle 642"/>
            <p:cNvSpPr>
              <a:spLocks noChangeArrowheads="1"/>
            </p:cNvSpPr>
            <p:nvPr/>
          </p:nvSpPr>
          <p:spPr bwMode="auto">
            <a:xfrm>
              <a:off x="237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728" name="Rectangle 643"/>
            <p:cNvSpPr>
              <a:spLocks noChangeArrowheads="1"/>
            </p:cNvSpPr>
            <p:nvPr/>
          </p:nvSpPr>
          <p:spPr bwMode="auto">
            <a:xfrm>
              <a:off x="216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729" name="Rectangle 644"/>
            <p:cNvSpPr>
              <a:spLocks noChangeArrowheads="1"/>
            </p:cNvSpPr>
            <p:nvPr/>
          </p:nvSpPr>
          <p:spPr bwMode="auto">
            <a:xfrm>
              <a:off x="339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730" name="Rectangle 645"/>
            <p:cNvSpPr>
              <a:spLocks noChangeArrowheads="1"/>
            </p:cNvSpPr>
            <p:nvPr/>
          </p:nvSpPr>
          <p:spPr bwMode="auto">
            <a:xfrm>
              <a:off x="318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731" name="Rectangle 646"/>
            <p:cNvSpPr>
              <a:spLocks noChangeArrowheads="1"/>
            </p:cNvSpPr>
            <p:nvPr/>
          </p:nvSpPr>
          <p:spPr bwMode="auto">
            <a:xfrm>
              <a:off x="298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732" name="Rectangle 647"/>
            <p:cNvSpPr>
              <a:spLocks noChangeArrowheads="1"/>
            </p:cNvSpPr>
            <p:nvPr/>
          </p:nvSpPr>
          <p:spPr bwMode="auto">
            <a:xfrm>
              <a:off x="277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733" name="Rectangle 648"/>
            <p:cNvSpPr>
              <a:spLocks noChangeArrowheads="1"/>
            </p:cNvSpPr>
            <p:nvPr/>
          </p:nvSpPr>
          <p:spPr bwMode="auto">
            <a:xfrm>
              <a:off x="257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734" name="Rectangle 649"/>
            <p:cNvSpPr>
              <a:spLocks noChangeArrowheads="1"/>
            </p:cNvSpPr>
            <p:nvPr/>
          </p:nvSpPr>
          <p:spPr bwMode="auto">
            <a:xfrm>
              <a:off x="237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735" name="Rectangle 650"/>
            <p:cNvSpPr>
              <a:spLocks noChangeArrowheads="1"/>
            </p:cNvSpPr>
            <p:nvPr/>
          </p:nvSpPr>
          <p:spPr bwMode="auto">
            <a:xfrm>
              <a:off x="216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736" name="Rectangle 651"/>
            <p:cNvSpPr>
              <a:spLocks noChangeArrowheads="1"/>
            </p:cNvSpPr>
            <p:nvPr/>
          </p:nvSpPr>
          <p:spPr bwMode="auto">
            <a:xfrm>
              <a:off x="339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737" name="Rectangle 652"/>
            <p:cNvSpPr>
              <a:spLocks noChangeArrowheads="1"/>
            </p:cNvSpPr>
            <p:nvPr/>
          </p:nvSpPr>
          <p:spPr bwMode="auto">
            <a:xfrm>
              <a:off x="318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738" name="Rectangle 653"/>
            <p:cNvSpPr>
              <a:spLocks noChangeArrowheads="1"/>
            </p:cNvSpPr>
            <p:nvPr/>
          </p:nvSpPr>
          <p:spPr bwMode="auto">
            <a:xfrm>
              <a:off x="298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739" name="Rectangle 654"/>
            <p:cNvSpPr>
              <a:spLocks noChangeArrowheads="1"/>
            </p:cNvSpPr>
            <p:nvPr/>
          </p:nvSpPr>
          <p:spPr bwMode="auto">
            <a:xfrm>
              <a:off x="277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740" name="Rectangle 655"/>
            <p:cNvSpPr>
              <a:spLocks noChangeArrowheads="1"/>
            </p:cNvSpPr>
            <p:nvPr/>
          </p:nvSpPr>
          <p:spPr bwMode="auto">
            <a:xfrm>
              <a:off x="257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741" name="Rectangle 656"/>
            <p:cNvSpPr>
              <a:spLocks noChangeArrowheads="1"/>
            </p:cNvSpPr>
            <p:nvPr/>
          </p:nvSpPr>
          <p:spPr bwMode="auto">
            <a:xfrm>
              <a:off x="237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742" name="Rectangle 657"/>
            <p:cNvSpPr>
              <a:spLocks noChangeArrowheads="1"/>
            </p:cNvSpPr>
            <p:nvPr/>
          </p:nvSpPr>
          <p:spPr bwMode="auto">
            <a:xfrm>
              <a:off x="216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743" name="Rectangle 658"/>
            <p:cNvSpPr>
              <a:spLocks noChangeArrowheads="1"/>
            </p:cNvSpPr>
            <p:nvPr/>
          </p:nvSpPr>
          <p:spPr bwMode="auto">
            <a:xfrm>
              <a:off x="339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44" name="Rectangle 659"/>
            <p:cNvSpPr>
              <a:spLocks noChangeArrowheads="1"/>
            </p:cNvSpPr>
            <p:nvPr/>
          </p:nvSpPr>
          <p:spPr bwMode="auto">
            <a:xfrm>
              <a:off x="318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45" name="Rectangle 660"/>
            <p:cNvSpPr>
              <a:spLocks noChangeArrowheads="1"/>
            </p:cNvSpPr>
            <p:nvPr/>
          </p:nvSpPr>
          <p:spPr bwMode="auto">
            <a:xfrm>
              <a:off x="298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46" name="Rectangle 661"/>
            <p:cNvSpPr>
              <a:spLocks noChangeArrowheads="1"/>
            </p:cNvSpPr>
            <p:nvPr/>
          </p:nvSpPr>
          <p:spPr bwMode="auto">
            <a:xfrm>
              <a:off x="277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47" name="Rectangle 662"/>
            <p:cNvSpPr>
              <a:spLocks noChangeArrowheads="1"/>
            </p:cNvSpPr>
            <p:nvPr/>
          </p:nvSpPr>
          <p:spPr bwMode="auto">
            <a:xfrm>
              <a:off x="257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48" name="Rectangle 663"/>
            <p:cNvSpPr>
              <a:spLocks noChangeArrowheads="1"/>
            </p:cNvSpPr>
            <p:nvPr/>
          </p:nvSpPr>
          <p:spPr bwMode="auto">
            <a:xfrm>
              <a:off x="237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49" name="Rectangle 664"/>
            <p:cNvSpPr>
              <a:spLocks noChangeArrowheads="1"/>
            </p:cNvSpPr>
            <p:nvPr/>
          </p:nvSpPr>
          <p:spPr bwMode="auto">
            <a:xfrm>
              <a:off x="216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50" name="Rectangle 665"/>
            <p:cNvSpPr>
              <a:spLocks noChangeArrowheads="1"/>
            </p:cNvSpPr>
            <p:nvPr/>
          </p:nvSpPr>
          <p:spPr bwMode="auto">
            <a:xfrm>
              <a:off x="2166"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November 2012</a:t>
              </a:r>
              <a:endParaRPr lang="en-US" altLang="en-US" sz="900"/>
            </a:p>
          </p:txBody>
        </p:sp>
        <p:sp>
          <p:nvSpPr>
            <p:cNvPr id="9751" name="Line 666"/>
            <p:cNvSpPr>
              <a:spLocks noChangeShapeType="1"/>
            </p:cNvSpPr>
            <p:nvPr/>
          </p:nvSpPr>
          <p:spPr bwMode="auto">
            <a:xfrm>
              <a:off x="2166"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27" name="Group 667"/>
          <p:cNvGrpSpPr>
            <a:grpSpLocks/>
          </p:cNvGrpSpPr>
          <p:nvPr/>
        </p:nvGrpSpPr>
        <p:grpSpPr bwMode="auto">
          <a:xfrm>
            <a:off x="6357938" y="5280025"/>
            <a:ext cx="2266950" cy="1384300"/>
            <a:chOff x="3994" y="3328"/>
            <a:chExt cx="1428" cy="872"/>
          </a:xfrm>
        </p:grpSpPr>
        <p:sp>
          <p:nvSpPr>
            <p:cNvPr id="9657" name="Rectangle 668"/>
            <p:cNvSpPr>
              <a:spLocks noChangeArrowheads="1"/>
            </p:cNvSpPr>
            <p:nvPr/>
          </p:nvSpPr>
          <p:spPr bwMode="auto">
            <a:xfrm>
              <a:off x="521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9658" name="Rectangle 669"/>
            <p:cNvSpPr>
              <a:spLocks noChangeArrowheads="1"/>
            </p:cNvSpPr>
            <p:nvPr/>
          </p:nvSpPr>
          <p:spPr bwMode="auto">
            <a:xfrm>
              <a:off x="501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659" name="Rectangle 670"/>
            <p:cNvSpPr>
              <a:spLocks noChangeArrowheads="1"/>
            </p:cNvSpPr>
            <p:nvPr/>
          </p:nvSpPr>
          <p:spPr bwMode="auto">
            <a:xfrm>
              <a:off x="4810"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660" name="Rectangle 671"/>
            <p:cNvSpPr>
              <a:spLocks noChangeArrowheads="1"/>
            </p:cNvSpPr>
            <p:nvPr/>
          </p:nvSpPr>
          <p:spPr bwMode="auto">
            <a:xfrm>
              <a:off x="4606"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661" name="Rectangle 672"/>
            <p:cNvSpPr>
              <a:spLocks noChangeArrowheads="1"/>
            </p:cNvSpPr>
            <p:nvPr/>
          </p:nvSpPr>
          <p:spPr bwMode="auto">
            <a:xfrm>
              <a:off x="4402"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662" name="Rectangle 673"/>
            <p:cNvSpPr>
              <a:spLocks noChangeArrowheads="1"/>
            </p:cNvSpPr>
            <p:nvPr/>
          </p:nvSpPr>
          <p:spPr bwMode="auto">
            <a:xfrm>
              <a:off x="4198"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663" name="Rectangle 674"/>
            <p:cNvSpPr>
              <a:spLocks noChangeArrowheads="1"/>
            </p:cNvSpPr>
            <p:nvPr/>
          </p:nvSpPr>
          <p:spPr bwMode="auto">
            <a:xfrm>
              <a:off x="3994" y="409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664" name="Rectangle 675"/>
            <p:cNvSpPr>
              <a:spLocks noChangeArrowheads="1"/>
            </p:cNvSpPr>
            <p:nvPr/>
          </p:nvSpPr>
          <p:spPr bwMode="auto">
            <a:xfrm>
              <a:off x="521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665" name="Rectangle 676"/>
            <p:cNvSpPr>
              <a:spLocks noChangeArrowheads="1"/>
            </p:cNvSpPr>
            <p:nvPr/>
          </p:nvSpPr>
          <p:spPr bwMode="auto">
            <a:xfrm>
              <a:off x="501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666" name="Rectangle 677"/>
            <p:cNvSpPr>
              <a:spLocks noChangeArrowheads="1"/>
            </p:cNvSpPr>
            <p:nvPr/>
          </p:nvSpPr>
          <p:spPr bwMode="auto">
            <a:xfrm>
              <a:off x="4810"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667" name="Rectangle 678"/>
            <p:cNvSpPr>
              <a:spLocks noChangeArrowheads="1"/>
            </p:cNvSpPr>
            <p:nvPr/>
          </p:nvSpPr>
          <p:spPr bwMode="auto">
            <a:xfrm>
              <a:off x="4606"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668" name="Rectangle 679"/>
            <p:cNvSpPr>
              <a:spLocks noChangeArrowheads="1"/>
            </p:cNvSpPr>
            <p:nvPr/>
          </p:nvSpPr>
          <p:spPr bwMode="auto">
            <a:xfrm>
              <a:off x="4402"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669" name="Rectangle 680"/>
            <p:cNvSpPr>
              <a:spLocks noChangeArrowheads="1"/>
            </p:cNvSpPr>
            <p:nvPr/>
          </p:nvSpPr>
          <p:spPr bwMode="auto">
            <a:xfrm>
              <a:off x="4198"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670" name="Rectangle 681"/>
            <p:cNvSpPr>
              <a:spLocks noChangeArrowheads="1"/>
            </p:cNvSpPr>
            <p:nvPr/>
          </p:nvSpPr>
          <p:spPr bwMode="auto">
            <a:xfrm>
              <a:off x="3994" y="39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671" name="Rectangle 682"/>
            <p:cNvSpPr>
              <a:spLocks noChangeArrowheads="1"/>
            </p:cNvSpPr>
            <p:nvPr/>
          </p:nvSpPr>
          <p:spPr bwMode="auto">
            <a:xfrm>
              <a:off x="521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672" name="Rectangle 683"/>
            <p:cNvSpPr>
              <a:spLocks noChangeArrowheads="1"/>
            </p:cNvSpPr>
            <p:nvPr/>
          </p:nvSpPr>
          <p:spPr bwMode="auto">
            <a:xfrm>
              <a:off x="501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673" name="Rectangle 684"/>
            <p:cNvSpPr>
              <a:spLocks noChangeArrowheads="1"/>
            </p:cNvSpPr>
            <p:nvPr/>
          </p:nvSpPr>
          <p:spPr bwMode="auto">
            <a:xfrm>
              <a:off x="4810"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674" name="Rectangle 685"/>
            <p:cNvSpPr>
              <a:spLocks noChangeArrowheads="1"/>
            </p:cNvSpPr>
            <p:nvPr/>
          </p:nvSpPr>
          <p:spPr bwMode="auto">
            <a:xfrm>
              <a:off x="4606"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675" name="Rectangle 686"/>
            <p:cNvSpPr>
              <a:spLocks noChangeArrowheads="1"/>
            </p:cNvSpPr>
            <p:nvPr/>
          </p:nvSpPr>
          <p:spPr bwMode="auto">
            <a:xfrm>
              <a:off x="4402"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676" name="Rectangle 687"/>
            <p:cNvSpPr>
              <a:spLocks noChangeArrowheads="1"/>
            </p:cNvSpPr>
            <p:nvPr/>
          </p:nvSpPr>
          <p:spPr bwMode="auto">
            <a:xfrm>
              <a:off x="4198"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677" name="Rectangle 688"/>
            <p:cNvSpPr>
              <a:spLocks noChangeArrowheads="1"/>
            </p:cNvSpPr>
            <p:nvPr/>
          </p:nvSpPr>
          <p:spPr bwMode="auto">
            <a:xfrm>
              <a:off x="3994" y="38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678" name="Rectangle 689"/>
            <p:cNvSpPr>
              <a:spLocks noChangeArrowheads="1"/>
            </p:cNvSpPr>
            <p:nvPr/>
          </p:nvSpPr>
          <p:spPr bwMode="auto">
            <a:xfrm>
              <a:off x="521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679" name="Rectangle 690"/>
            <p:cNvSpPr>
              <a:spLocks noChangeArrowheads="1"/>
            </p:cNvSpPr>
            <p:nvPr/>
          </p:nvSpPr>
          <p:spPr bwMode="auto">
            <a:xfrm>
              <a:off x="501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680" name="Rectangle 691"/>
            <p:cNvSpPr>
              <a:spLocks noChangeArrowheads="1"/>
            </p:cNvSpPr>
            <p:nvPr/>
          </p:nvSpPr>
          <p:spPr bwMode="auto">
            <a:xfrm>
              <a:off x="4810"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681" name="Rectangle 692"/>
            <p:cNvSpPr>
              <a:spLocks noChangeArrowheads="1"/>
            </p:cNvSpPr>
            <p:nvPr/>
          </p:nvSpPr>
          <p:spPr bwMode="auto">
            <a:xfrm>
              <a:off x="4606"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682" name="Rectangle 693"/>
            <p:cNvSpPr>
              <a:spLocks noChangeArrowheads="1"/>
            </p:cNvSpPr>
            <p:nvPr/>
          </p:nvSpPr>
          <p:spPr bwMode="auto">
            <a:xfrm>
              <a:off x="4402"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683" name="Rectangle 694"/>
            <p:cNvSpPr>
              <a:spLocks noChangeArrowheads="1"/>
            </p:cNvSpPr>
            <p:nvPr/>
          </p:nvSpPr>
          <p:spPr bwMode="auto">
            <a:xfrm>
              <a:off x="4198"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684" name="Rectangle 695"/>
            <p:cNvSpPr>
              <a:spLocks noChangeArrowheads="1"/>
            </p:cNvSpPr>
            <p:nvPr/>
          </p:nvSpPr>
          <p:spPr bwMode="auto">
            <a:xfrm>
              <a:off x="3994" y="376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685" name="Rectangle 696"/>
            <p:cNvSpPr>
              <a:spLocks noChangeArrowheads="1"/>
            </p:cNvSpPr>
            <p:nvPr/>
          </p:nvSpPr>
          <p:spPr bwMode="auto">
            <a:xfrm>
              <a:off x="521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686" name="Rectangle 697"/>
            <p:cNvSpPr>
              <a:spLocks noChangeArrowheads="1"/>
            </p:cNvSpPr>
            <p:nvPr/>
          </p:nvSpPr>
          <p:spPr bwMode="auto">
            <a:xfrm>
              <a:off x="501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687" name="Rectangle 698"/>
            <p:cNvSpPr>
              <a:spLocks noChangeArrowheads="1"/>
            </p:cNvSpPr>
            <p:nvPr/>
          </p:nvSpPr>
          <p:spPr bwMode="auto">
            <a:xfrm>
              <a:off x="4810"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688" name="Rectangle 699"/>
            <p:cNvSpPr>
              <a:spLocks noChangeArrowheads="1"/>
            </p:cNvSpPr>
            <p:nvPr/>
          </p:nvSpPr>
          <p:spPr bwMode="auto">
            <a:xfrm>
              <a:off x="4606"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689" name="Rectangle 700"/>
            <p:cNvSpPr>
              <a:spLocks noChangeArrowheads="1"/>
            </p:cNvSpPr>
            <p:nvPr/>
          </p:nvSpPr>
          <p:spPr bwMode="auto">
            <a:xfrm>
              <a:off x="4402"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690" name="Rectangle 701"/>
            <p:cNvSpPr>
              <a:spLocks noChangeArrowheads="1"/>
            </p:cNvSpPr>
            <p:nvPr/>
          </p:nvSpPr>
          <p:spPr bwMode="auto">
            <a:xfrm>
              <a:off x="4198"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691" name="Rectangle 702"/>
            <p:cNvSpPr>
              <a:spLocks noChangeArrowheads="1"/>
            </p:cNvSpPr>
            <p:nvPr/>
          </p:nvSpPr>
          <p:spPr bwMode="auto">
            <a:xfrm>
              <a:off x="3994" y="365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692" name="Rectangle 703"/>
            <p:cNvSpPr>
              <a:spLocks noChangeArrowheads="1"/>
            </p:cNvSpPr>
            <p:nvPr/>
          </p:nvSpPr>
          <p:spPr bwMode="auto">
            <a:xfrm>
              <a:off x="521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693" name="Rectangle 704"/>
            <p:cNvSpPr>
              <a:spLocks noChangeArrowheads="1"/>
            </p:cNvSpPr>
            <p:nvPr/>
          </p:nvSpPr>
          <p:spPr bwMode="auto">
            <a:xfrm>
              <a:off x="501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694" name="Rectangle 705"/>
            <p:cNvSpPr>
              <a:spLocks noChangeArrowheads="1"/>
            </p:cNvSpPr>
            <p:nvPr/>
          </p:nvSpPr>
          <p:spPr bwMode="auto">
            <a:xfrm>
              <a:off x="4810"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695" name="Rectangle 706"/>
            <p:cNvSpPr>
              <a:spLocks noChangeArrowheads="1"/>
            </p:cNvSpPr>
            <p:nvPr/>
          </p:nvSpPr>
          <p:spPr bwMode="auto">
            <a:xfrm>
              <a:off x="4606"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696" name="Rectangle 707"/>
            <p:cNvSpPr>
              <a:spLocks noChangeArrowheads="1"/>
            </p:cNvSpPr>
            <p:nvPr/>
          </p:nvSpPr>
          <p:spPr bwMode="auto">
            <a:xfrm>
              <a:off x="4402"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697" name="Rectangle 708"/>
            <p:cNvSpPr>
              <a:spLocks noChangeArrowheads="1"/>
            </p:cNvSpPr>
            <p:nvPr/>
          </p:nvSpPr>
          <p:spPr bwMode="auto">
            <a:xfrm>
              <a:off x="4198"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698" name="Rectangle 709"/>
            <p:cNvSpPr>
              <a:spLocks noChangeArrowheads="1"/>
            </p:cNvSpPr>
            <p:nvPr/>
          </p:nvSpPr>
          <p:spPr bwMode="auto">
            <a:xfrm>
              <a:off x="3994" y="354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699" name="Rectangle 710"/>
            <p:cNvSpPr>
              <a:spLocks noChangeArrowheads="1"/>
            </p:cNvSpPr>
            <p:nvPr/>
          </p:nvSpPr>
          <p:spPr bwMode="auto">
            <a:xfrm>
              <a:off x="521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00" name="Rectangle 711"/>
            <p:cNvSpPr>
              <a:spLocks noChangeArrowheads="1"/>
            </p:cNvSpPr>
            <p:nvPr/>
          </p:nvSpPr>
          <p:spPr bwMode="auto">
            <a:xfrm>
              <a:off x="501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701" name="Rectangle 712"/>
            <p:cNvSpPr>
              <a:spLocks noChangeArrowheads="1"/>
            </p:cNvSpPr>
            <p:nvPr/>
          </p:nvSpPr>
          <p:spPr bwMode="auto">
            <a:xfrm>
              <a:off x="4810"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702" name="Rectangle 713"/>
            <p:cNvSpPr>
              <a:spLocks noChangeArrowheads="1"/>
            </p:cNvSpPr>
            <p:nvPr/>
          </p:nvSpPr>
          <p:spPr bwMode="auto">
            <a:xfrm>
              <a:off x="4606"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03" name="Rectangle 714"/>
            <p:cNvSpPr>
              <a:spLocks noChangeArrowheads="1"/>
            </p:cNvSpPr>
            <p:nvPr/>
          </p:nvSpPr>
          <p:spPr bwMode="auto">
            <a:xfrm>
              <a:off x="4402"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704" name="Rectangle 715"/>
            <p:cNvSpPr>
              <a:spLocks noChangeArrowheads="1"/>
            </p:cNvSpPr>
            <p:nvPr/>
          </p:nvSpPr>
          <p:spPr bwMode="auto">
            <a:xfrm>
              <a:off x="4198"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705" name="Rectangle 716"/>
            <p:cNvSpPr>
              <a:spLocks noChangeArrowheads="1"/>
            </p:cNvSpPr>
            <p:nvPr/>
          </p:nvSpPr>
          <p:spPr bwMode="auto">
            <a:xfrm>
              <a:off x="3994" y="3437"/>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706" name="Rectangle 717"/>
            <p:cNvSpPr>
              <a:spLocks noChangeArrowheads="1"/>
            </p:cNvSpPr>
            <p:nvPr/>
          </p:nvSpPr>
          <p:spPr bwMode="auto">
            <a:xfrm>
              <a:off x="3994" y="3328"/>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December 2012</a:t>
              </a:r>
              <a:endParaRPr lang="en-US" altLang="en-US" sz="900"/>
            </a:p>
          </p:txBody>
        </p:sp>
        <p:sp>
          <p:nvSpPr>
            <p:cNvPr id="9707" name="Line 718"/>
            <p:cNvSpPr>
              <a:spLocks noChangeShapeType="1"/>
            </p:cNvSpPr>
            <p:nvPr/>
          </p:nvSpPr>
          <p:spPr bwMode="auto">
            <a:xfrm>
              <a:off x="3994" y="3544"/>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28" name="Group 719"/>
          <p:cNvGrpSpPr>
            <a:grpSpLocks/>
          </p:cNvGrpSpPr>
          <p:nvPr/>
        </p:nvGrpSpPr>
        <p:grpSpPr bwMode="auto">
          <a:xfrm>
            <a:off x="554038" y="3714750"/>
            <a:ext cx="2273300" cy="1381125"/>
            <a:chOff x="338" y="2342"/>
            <a:chExt cx="1432" cy="870"/>
          </a:xfrm>
        </p:grpSpPr>
        <p:sp>
          <p:nvSpPr>
            <p:cNvPr id="9606" name="Rectangle 720"/>
            <p:cNvSpPr>
              <a:spLocks noChangeArrowheads="1"/>
            </p:cNvSpPr>
            <p:nvPr/>
          </p:nvSpPr>
          <p:spPr bwMode="auto">
            <a:xfrm>
              <a:off x="156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607" name="Rectangle 721"/>
            <p:cNvSpPr>
              <a:spLocks noChangeArrowheads="1"/>
            </p:cNvSpPr>
            <p:nvPr/>
          </p:nvSpPr>
          <p:spPr bwMode="auto">
            <a:xfrm>
              <a:off x="135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608" name="Rectangle 722"/>
            <p:cNvSpPr>
              <a:spLocks noChangeArrowheads="1"/>
            </p:cNvSpPr>
            <p:nvPr/>
          </p:nvSpPr>
          <p:spPr bwMode="auto">
            <a:xfrm>
              <a:off x="1154"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609" name="Rectangle 723"/>
            <p:cNvSpPr>
              <a:spLocks noChangeArrowheads="1"/>
            </p:cNvSpPr>
            <p:nvPr/>
          </p:nvSpPr>
          <p:spPr bwMode="auto">
            <a:xfrm>
              <a:off x="950"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610" name="Rectangle 724"/>
            <p:cNvSpPr>
              <a:spLocks noChangeArrowheads="1"/>
            </p:cNvSpPr>
            <p:nvPr/>
          </p:nvSpPr>
          <p:spPr bwMode="auto">
            <a:xfrm>
              <a:off x="746"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611" name="Rectangle 725"/>
            <p:cNvSpPr>
              <a:spLocks noChangeArrowheads="1"/>
            </p:cNvSpPr>
            <p:nvPr/>
          </p:nvSpPr>
          <p:spPr bwMode="auto">
            <a:xfrm>
              <a:off x="542"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612" name="Rectangle 726"/>
            <p:cNvSpPr>
              <a:spLocks noChangeArrowheads="1"/>
            </p:cNvSpPr>
            <p:nvPr/>
          </p:nvSpPr>
          <p:spPr bwMode="auto">
            <a:xfrm>
              <a:off x="338" y="310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613" name="Rectangle 727"/>
            <p:cNvSpPr>
              <a:spLocks noChangeArrowheads="1"/>
            </p:cNvSpPr>
            <p:nvPr/>
          </p:nvSpPr>
          <p:spPr bwMode="auto">
            <a:xfrm>
              <a:off x="156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614" name="Rectangle 728"/>
            <p:cNvSpPr>
              <a:spLocks noChangeArrowheads="1"/>
            </p:cNvSpPr>
            <p:nvPr/>
          </p:nvSpPr>
          <p:spPr bwMode="auto">
            <a:xfrm>
              <a:off x="135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615" name="Rectangle 729"/>
            <p:cNvSpPr>
              <a:spLocks noChangeArrowheads="1"/>
            </p:cNvSpPr>
            <p:nvPr/>
          </p:nvSpPr>
          <p:spPr bwMode="auto">
            <a:xfrm>
              <a:off x="115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616" name="Rectangle 730"/>
            <p:cNvSpPr>
              <a:spLocks noChangeArrowheads="1"/>
            </p:cNvSpPr>
            <p:nvPr/>
          </p:nvSpPr>
          <p:spPr bwMode="auto">
            <a:xfrm>
              <a:off x="95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617" name="Rectangle 731"/>
            <p:cNvSpPr>
              <a:spLocks noChangeArrowheads="1"/>
            </p:cNvSpPr>
            <p:nvPr/>
          </p:nvSpPr>
          <p:spPr bwMode="auto">
            <a:xfrm>
              <a:off x="74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618" name="Rectangle 732"/>
            <p:cNvSpPr>
              <a:spLocks noChangeArrowheads="1"/>
            </p:cNvSpPr>
            <p:nvPr/>
          </p:nvSpPr>
          <p:spPr bwMode="auto">
            <a:xfrm>
              <a:off x="54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619" name="Rectangle 733"/>
            <p:cNvSpPr>
              <a:spLocks noChangeArrowheads="1"/>
            </p:cNvSpPr>
            <p:nvPr/>
          </p:nvSpPr>
          <p:spPr bwMode="auto">
            <a:xfrm>
              <a:off x="33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620" name="Rectangle 734"/>
            <p:cNvSpPr>
              <a:spLocks noChangeArrowheads="1"/>
            </p:cNvSpPr>
            <p:nvPr/>
          </p:nvSpPr>
          <p:spPr bwMode="auto">
            <a:xfrm>
              <a:off x="156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621" name="Rectangle 735"/>
            <p:cNvSpPr>
              <a:spLocks noChangeArrowheads="1"/>
            </p:cNvSpPr>
            <p:nvPr/>
          </p:nvSpPr>
          <p:spPr bwMode="auto">
            <a:xfrm>
              <a:off x="135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622" name="Rectangle 736"/>
            <p:cNvSpPr>
              <a:spLocks noChangeArrowheads="1"/>
            </p:cNvSpPr>
            <p:nvPr/>
          </p:nvSpPr>
          <p:spPr bwMode="auto">
            <a:xfrm>
              <a:off x="115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623" name="Rectangle 737"/>
            <p:cNvSpPr>
              <a:spLocks noChangeArrowheads="1"/>
            </p:cNvSpPr>
            <p:nvPr/>
          </p:nvSpPr>
          <p:spPr bwMode="auto">
            <a:xfrm>
              <a:off x="95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624" name="Rectangle 738"/>
            <p:cNvSpPr>
              <a:spLocks noChangeArrowheads="1"/>
            </p:cNvSpPr>
            <p:nvPr/>
          </p:nvSpPr>
          <p:spPr bwMode="auto">
            <a:xfrm>
              <a:off x="74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625" name="Rectangle 739"/>
            <p:cNvSpPr>
              <a:spLocks noChangeArrowheads="1"/>
            </p:cNvSpPr>
            <p:nvPr/>
          </p:nvSpPr>
          <p:spPr bwMode="auto">
            <a:xfrm>
              <a:off x="54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626" name="Rectangle 740"/>
            <p:cNvSpPr>
              <a:spLocks noChangeArrowheads="1"/>
            </p:cNvSpPr>
            <p:nvPr/>
          </p:nvSpPr>
          <p:spPr bwMode="auto">
            <a:xfrm>
              <a:off x="33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627" name="Rectangle 741"/>
            <p:cNvSpPr>
              <a:spLocks noChangeArrowheads="1"/>
            </p:cNvSpPr>
            <p:nvPr/>
          </p:nvSpPr>
          <p:spPr bwMode="auto">
            <a:xfrm>
              <a:off x="156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628" name="Rectangle 742"/>
            <p:cNvSpPr>
              <a:spLocks noChangeArrowheads="1"/>
            </p:cNvSpPr>
            <p:nvPr/>
          </p:nvSpPr>
          <p:spPr bwMode="auto">
            <a:xfrm>
              <a:off x="135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629" name="Rectangle 743"/>
            <p:cNvSpPr>
              <a:spLocks noChangeArrowheads="1"/>
            </p:cNvSpPr>
            <p:nvPr/>
          </p:nvSpPr>
          <p:spPr bwMode="auto">
            <a:xfrm>
              <a:off x="115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630" name="Rectangle 744"/>
            <p:cNvSpPr>
              <a:spLocks noChangeArrowheads="1"/>
            </p:cNvSpPr>
            <p:nvPr/>
          </p:nvSpPr>
          <p:spPr bwMode="auto">
            <a:xfrm>
              <a:off x="95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631" name="Rectangle 745"/>
            <p:cNvSpPr>
              <a:spLocks noChangeArrowheads="1"/>
            </p:cNvSpPr>
            <p:nvPr/>
          </p:nvSpPr>
          <p:spPr bwMode="auto">
            <a:xfrm>
              <a:off x="74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632" name="Rectangle 746"/>
            <p:cNvSpPr>
              <a:spLocks noChangeArrowheads="1"/>
            </p:cNvSpPr>
            <p:nvPr/>
          </p:nvSpPr>
          <p:spPr bwMode="auto">
            <a:xfrm>
              <a:off x="54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633" name="Rectangle 747"/>
            <p:cNvSpPr>
              <a:spLocks noChangeArrowheads="1"/>
            </p:cNvSpPr>
            <p:nvPr/>
          </p:nvSpPr>
          <p:spPr bwMode="auto">
            <a:xfrm>
              <a:off x="33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634" name="Rectangle 748"/>
            <p:cNvSpPr>
              <a:spLocks noChangeArrowheads="1"/>
            </p:cNvSpPr>
            <p:nvPr/>
          </p:nvSpPr>
          <p:spPr bwMode="auto">
            <a:xfrm>
              <a:off x="156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635" name="Rectangle 749"/>
            <p:cNvSpPr>
              <a:spLocks noChangeArrowheads="1"/>
            </p:cNvSpPr>
            <p:nvPr/>
          </p:nvSpPr>
          <p:spPr bwMode="auto">
            <a:xfrm>
              <a:off x="135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636" name="Rectangle 750"/>
            <p:cNvSpPr>
              <a:spLocks noChangeArrowheads="1"/>
            </p:cNvSpPr>
            <p:nvPr/>
          </p:nvSpPr>
          <p:spPr bwMode="auto">
            <a:xfrm>
              <a:off x="115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637" name="Rectangle 751"/>
            <p:cNvSpPr>
              <a:spLocks noChangeArrowheads="1"/>
            </p:cNvSpPr>
            <p:nvPr/>
          </p:nvSpPr>
          <p:spPr bwMode="auto">
            <a:xfrm>
              <a:off x="95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638" name="Rectangle 752"/>
            <p:cNvSpPr>
              <a:spLocks noChangeArrowheads="1"/>
            </p:cNvSpPr>
            <p:nvPr/>
          </p:nvSpPr>
          <p:spPr bwMode="auto">
            <a:xfrm>
              <a:off x="74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639" name="Rectangle 753"/>
            <p:cNvSpPr>
              <a:spLocks noChangeArrowheads="1"/>
            </p:cNvSpPr>
            <p:nvPr/>
          </p:nvSpPr>
          <p:spPr bwMode="auto">
            <a:xfrm>
              <a:off x="54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640" name="Rectangle 754"/>
            <p:cNvSpPr>
              <a:spLocks noChangeArrowheads="1"/>
            </p:cNvSpPr>
            <p:nvPr/>
          </p:nvSpPr>
          <p:spPr bwMode="auto">
            <a:xfrm>
              <a:off x="33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641" name="Rectangle 755"/>
            <p:cNvSpPr>
              <a:spLocks noChangeArrowheads="1"/>
            </p:cNvSpPr>
            <p:nvPr/>
          </p:nvSpPr>
          <p:spPr bwMode="auto">
            <a:xfrm>
              <a:off x="156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642" name="Rectangle 756"/>
            <p:cNvSpPr>
              <a:spLocks noChangeArrowheads="1"/>
            </p:cNvSpPr>
            <p:nvPr/>
          </p:nvSpPr>
          <p:spPr bwMode="auto">
            <a:xfrm>
              <a:off x="135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643" name="Rectangle 757"/>
            <p:cNvSpPr>
              <a:spLocks noChangeArrowheads="1"/>
            </p:cNvSpPr>
            <p:nvPr/>
          </p:nvSpPr>
          <p:spPr bwMode="auto">
            <a:xfrm>
              <a:off x="115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644" name="Rectangle 758"/>
            <p:cNvSpPr>
              <a:spLocks noChangeArrowheads="1"/>
            </p:cNvSpPr>
            <p:nvPr/>
          </p:nvSpPr>
          <p:spPr bwMode="auto">
            <a:xfrm>
              <a:off x="95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645" name="Rectangle 759"/>
            <p:cNvSpPr>
              <a:spLocks noChangeArrowheads="1"/>
            </p:cNvSpPr>
            <p:nvPr/>
          </p:nvSpPr>
          <p:spPr bwMode="auto">
            <a:xfrm>
              <a:off x="74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646" name="Rectangle 760"/>
            <p:cNvSpPr>
              <a:spLocks noChangeArrowheads="1"/>
            </p:cNvSpPr>
            <p:nvPr/>
          </p:nvSpPr>
          <p:spPr bwMode="auto">
            <a:xfrm>
              <a:off x="54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647" name="Rectangle 761"/>
            <p:cNvSpPr>
              <a:spLocks noChangeArrowheads="1"/>
            </p:cNvSpPr>
            <p:nvPr/>
          </p:nvSpPr>
          <p:spPr bwMode="auto">
            <a:xfrm>
              <a:off x="33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25</a:t>
              </a:r>
              <a:endParaRPr lang="en-US" altLang="en-US" sz="900"/>
            </a:p>
          </p:txBody>
        </p:sp>
        <p:sp>
          <p:nvSpPr>
            <p:cNvPr id="9648" name="Rectangle 762"/>
            <p:cNvSpPr>
              <a:spLocks noChangeArrowheads="1"/>
            </p:cNvSpPr>
            <p:nvPr/>
          </p:nvSpPr>
          <p:spPr bwMode="auto">
            <a:xfrm>
              <a:off x="156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49" name="Rectangle 763"/>
            <p:cNvSpPr>
              <a:spLocks noChangeArrowheads="1"/>
            </p:cNvSpPr>
            <p:nvPr/>
          </p:nvSpPr>
          <p:spPr bwMode="auto">
            <a:xfrm>
              <a:off x="135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650" name="Rectangle 764"/>
            <p:cNvSpPr>
              <a:spLocks noChangeArrowheads="1"/>
            </p:cNvSpPr>
            <p:nvPr/>
          </p:nvSpPr>
          <p:spPr bwMode="auto">
            <a:xfrm>
              <a:off x="115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651" name="Rectangle 765"/>
            <p:cNvSpPr>
              <a:spLocks noChangeArrowheads="1"/>
            </p:cNvSpPr>
            <p:nvPr/>
          </p:nvSpPr>
          <p:spPr bwMode="auto">
            <a:xfrm>
              <a:off x="95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52" name="Rectangle 766"/>
            <p:cNvSpPr>
              <a:spLocks noChangeArrowheads="1"/>
            </p:cNvSpPr>
            <p:nvPr/>
          </p:nvSpPr>
          <p:spPr bwMode="auto">
            <a:xfrm>
              <a:off x="74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653" name="Rectangle 767"/>
            <p:cNvSpPr>
              <a:spLocks noChangeArrowheads="1"/>
            </p:cNvSpPr>
            <p:nvPr/>
          </p:nvSpPr>
          <p:spPr bwMode="auto">
            <a:xfrm>
              <a:off x="54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54" name="Rectangle 768"/>
            <p:cNvSpPr>
              <a:spLocks noChangeArrowheads="1"/>
            </p:cNvSpPr>
            <p:nvPr/>
          </p:nvSpPr>
          <p:spPr bwMode="auto">
            <a:xfrm>
              <a:off x="33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655" name="Rectangle 769"/>
            <p:cNvSpPr>
              <a:spLocks noChangeArrowheads="1"/>
            </p:cNvSpPr>
            <p:nvPr/>
          </p:nvSpPr>
          <p:spPr bwMode="auto">
            <a:xfrm>
              <a:off x="338"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July 2012</a:t>
              </a:r>
              <a:endParaRPr lang="en-US" altLang="en-US" sz="900"/>
            </a:p>
          </p:txBody>
        </p:sp>
        <p:sp>
          <p:nvSpPr>
            <p:cNvPr id="9656" name="Line 770"/>
            <p:cNvSpPr>
              <a:spLocks noChangeShapeType="1"/>
            </p:cNvSpPr>
            <p:nvPr/>
          </p:nvSpPr>
          <p:spPr bwMode="auto">
            <a:xfrm>
              <a:off x="342"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29" name="Group 771"/>
          <p:cNvGrpSpPr>
            <a:grpSpLocks/>
          </p:cNvGrpSpPr>
          <p:nvPr/>
        </p:nvGrpSpPr>
        <p:grpSpPr bwMode="auto">
          <a:xfrm>
            <a:off x="3455988" y="3714750"/>
            <a:ext cx="2266950" cy="1208088"/>
            <a:chOff x="2166" y="2342"/>
            <a:chExt cx="1428" cy="761"/>
          </a:xfrm>
        </p:grpSpPr>
        <p:sp>
          <p:nvSpPr>
            <p:cNvPr id="9562" name="Rectangle 772"/>
            <p:cNvSpPr>
              <a:spLocks noChangeArrowheads="1"/>
            </p:cNvSpPr>
            <p:nvPr/>
          </p:nvSpPr>
          <p:spPr bwMode="auto">
            <a:xfrm>
              <a:off x="339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563" name="Rectangle 773"/>
            <p:cNvSpPr>
              <a:spLocks noChangeArrowheads="1"/>
            </p:cNvSpPr>
            <p:nvPr/>
          </p:nvSpPr>
          <p:spPr bwMode="auto">
            <a:xfrm>
              <a:off x="318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564" name="Rectangle 774"/>
            <p:cNvSpPr>
              <a:spLocks noChangeArrowheads="1"/>
            </p:cNvSpPr>
            <p:nvPr/>
          </p:nvSpPr>
          <p:spPr bwMode="auto">
            <a:xfrm>
              <a:off x="298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565" name="Rectangle 775"/>
            <p:cNvSpPr>
              <a:spLocks noChangeArrowheads="1"/>
            </p:cNvSpPr>
            <p:nvPr/>
          </p:nvSpPr>
          <p:spPr bwMode="auto">
            <a:xfrm>
              <a:off x="277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566" name="Rectangle 776"/>
            <p:cNvSpPr>
              <a:spLocks noChangeArrowheads="1"/>
            </p:cNvSpPr>
            <p:nvPr/>
          </p:nvSpPr>
          <p:spPr bwMode="auto">
            <a:xfrm>
              <a:off x="257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567" name="Rectangle 777"/>
            <p:cNvSpPr>
              <a:spLocks noChangeArrowheads="1"/>
            </p:cNvSpPr>
            <p:nvPr/>
          </p:nvSpPr>
          <p:spPr bwMode="auto">
            <a:xfrm>
              <a:off x="237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568" name="Rectangle 778"/>
            <p:cNvSpPr>
              <a:spLocks noChangeArrowheads="1"/>
            </p:cNvSpPr>
            <p:nvPr/>
          </p:nvSpPr>
          <p:spPr bwMode="auto">
            <a:xfrm>
              <a:off x="216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569" name="Rectangle 779"/>
            <p:cNvSpPr>
              <a:spLocks noChangeArrowheads="1"/>
            </p:cNvSpPr>
            <p:nvPr/>
          </p:nvSpPr>
          <p:spPr bwMode="auto">
            <a:xfrm>
              <a:off x="339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570" name="Rectangle 780"/>
            <p:cNvSpPr>
              <a:spLocks noChangeArrowheads="1"/>
            </p:cNvSpPr>
            <p:nvPr/>
          </p:nvSpPr>
          <p:spPr bwMode="auto">
            <a:xfrm>
              <a:off x="318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571" name="Rectangle 781"/>
            <p:cNvSpPr>
              <a:spLocks noChangeArrowheads="1"/>
            </p:cNvSpPr>
            <p:nvPr/>
          </p:nvSpPr>
          <p:spPr bwMode="auto">
            <a:xfrm>
              <a:off x="298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572" name="Rectangle 782"/>
            <p:cNvSpPr>
              <a:spLocks noChangeArrowheads="1"/>
            </p:cNvSpPr>
            <p:nvPr/>
          </p:nvSpPr>
          <p:spPr bwMode="auto">
            <a:xfrm>
              <a:off x="277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573" name="Rectangle 783"/>
            <p:cNvSpPr>
              <a:spLocks noChangeArrowheads="1"/>
            </p:cNvSpPr>
            <p:nvPr/>
          </p:nvSpPr>
          <p:spPr bwMode="auto">
            <a:xfrm>
              <a:off x="257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574" name="Rectangle 784"/>
            <p:cNvSpPr>
              <a:spLocks noChangeArrowheads="1"/>
            </p:cNvSpPr>
            <p:nvPr/>
          </p:nvSpPr>
          <p:spPr bwMode="auto">
            <a:xfrm>
              <a:off x="237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575" name="Rectangle 785"/>
            <p:cNvSpPr>
              <a:spLocks noChangeArrowheads="1"/>
            </p:cNvSpPr>
            <p:nvPr/>
          </p:nvSpPr>
          <p:spPr bwMode="auto">
            <a:xfrm>
              <a:off x="216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576" name="Rectangle 786"/>
            <p:cNvSpPr>
              <a:spLocks noChangeArrowheads="1"/>
            </p:cNvSpPr>
            <p:nvPr/>
          </p:nvSpPr>
          <p:spPr bwMode="auto">
            <a:xfrm>
              <a:off x="339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577" name="Rectangle 787"/>
            <p:cNvSpPr>
              <a:spLocks noChangeArrowheads="1"/>
            </p:cNvSpPr>
            <p:nvPr/>
          </p:nvSpPr>
          <p:spPr bwMode="auto">
            <a:xfrm>
              <a:off x="318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578" name="Rectangle 788"/>
            <p:cNvSpPr>
              <a:spLocks noChangeArrowheads="1"/>
            </p:cNvSpPr>
            <p:nvPr/>
          </p:nvSpPr>
          <p:spPr bwMode="auto">
            <a:xfrm>
              <a:off x="298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579" name="Rectangle 789"/>
            <p:cNvSpPr>
              <a:spLocks noChangeArrowheads="1"/>
            </p:cNvSpPr>
            <p:nvPr/>
          </p:nvSpPr>
          <p:spPr bwMode="auto">
            <a:xfrm>
              <a:off x="277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580" name="Rectangle 790"/>
            <p:cNvSpPr>
              <a:spLocks noChangeArrowheads="1"/>
            </p:cNvSpPr>
            <p:nvPr/>
          </p:nvSpPr>
          <p:spPr bwMode="auto">
            <a:xfrm>
              <a:off x="257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581" name="Rectangle 791"/>
            <p:cNvSpPr>
              <a:spLocks noChangeArrowheads="1"/>
            </p:cNvSpPr>
            <p:nvPr/>
          </p:nvSpPr>
          <p:spPr bwMode="auto">
            <a:xfrm>
              <a:off x="237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582" name="Rectangle 792"/>
            <p:cNvSpPr>
              <a:spLocks noChangeArrowheads="1"/>
            </p:cNvSpPr>
            <p:nvPr/>
          </p:nvSpPr>
          <p:spPr bwMode="auto">
            <a:xfrm>
              <a:off x="216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583" name="Rectangle 793"/>
            <p:cNvSpPr>
              <a:spLocks noChangeArrowheads="1"/>
            </p:cNvSpPr>
            <p:nvPr/>
          </p:nvSpPr>
          <p:spPr bwMode="auto">
            <a:xfrm>
              <a:off x="339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584" name="Rectangle 794"/>
            <p:cNvSpPr>
              <a:spLocks noChangeArrowheads="1"/>
            </p:cNvSpPr>
            <p:nvPr/>
          </p:nvSpPr>
          <p:spPr bwMode="auto">
            <a:xfrm>
              <a:off x="318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585" name="Rectangle 795"/>
            <p:cNvSpPr>
              <a:spLocks noChangeArrowheads="1"/>
            </p:cNvSpPr>
            <p:nvPr/>
          </p:nvSpPr>
          <p:spPr bwMode="auto">
            <a:xfrm>
              <a:off x="298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586" name="Rectangle 796"/>
            <p:cNvSpPr>
              <a:spLocks noChangeArrowheads="1"/>
            </p:cNvSpPr>
            <p:nvPr/>
          </p:nvSpPr>
          <p:spPr bwMode="auto">
            <a:xfrm>
              <a:off x="277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587" name="Rectangle 797"/>
            <p:cNvSpPr>
              <a:spLocks noChangeArrowheads="1"/>
            </p:cNvSpPr>
            <p:nvPr/>
          </p:nvSpPr>
          <p:spPr bwMode="auto">
            <a:xfrm>
              <a:off x="257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588" name="Rectangle 798"/>
            <p:cNvSpPr>
              <a:spLocks noChangeArrowheads="1"/>
            </p:cNvSpPr>
            <p:nvPr/>
          </p:nvSpPr>
          <p:spPr bwMode="auto">
            <a:xfrm>
              <a:off x="237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589" name="Rectangle 799"/>
            <p:cNvSpPr>
              <a:spLocks noChangeArrowheads="1"/>
            </p:cNvSpPr>
            <p:nvPr/>
          </p:nvSpPr>
          <p:spPr bwMode="auto">
            <a:xfrm>
              <a:off x="216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590" name="Rectangle 800"/>
            <p:cNvSpPr>
              <a:spLocks noChangeArrowheads="1"/>
            </p:cNvSpPr>
            <p:nvPr/>
          </p:nvSpPr>
          <p:spPr bwMode="auto">
            <a:xfrm>
              <a:off x="339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591" name="Rectangle 801"/>
            <p:cNvSpPr>
              <a:spLocks noChangeArrowheads="1"/>
            </p:cNvSpPr>
            <p:nvPr/>
          </p:nvSpPr>
          <p:spPr bwMode="auto">
            <a:xfrm>
              <a:off x="318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92" name="Rectangle 802"/>
            <p:cNvSpPr>
              <a:spLocks noChangeArrowheads="1"/>
            </p:cNvSpPr>
            <p:nvPr/>
          </p:nvSpPr>
          <p:spPr bwMode="auto">
            <a:xfrm>
              <a:off x="298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93" name="Rectangle 803"/>
            <p:cNvSpPr>
              <a:spLocks noChangeArrowheads="1"/>
            </p:cNvSpPr>
            <p:nvPr/>
          </p:nvSpPr>
          <p:spPr bwMode="auto">
            <a:xfrm>
              <a:off x="277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94" name="Rectangle 804"/>
            <p:cNvSpPr>
              <a:spLocks noChangeArrowheads="1"/>
            </p:cNvSpPr>
            <p:nvPr/>
          </p:nvSpPr>
          <p:spPr bwMode="auto">
            <a:xfrm>
              <a:off x="257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95" name="Rectangle 805"/>
            <p:cNvSpPr>
              <a:spLocks noChangeArrowheads="1"/>
            </p:cNvSpPr>
            <p:nvPr/>
          </p:nvSpPr>
          <p:spPr bwMode="auto">
            <a:xfrm>
              <a:off x="237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596" name="Rectangle 806"/>
            <p:cNvSpPr>
              <a:spLocks noChangeArrowheads="1"/>
            </p:cNvSpPr>
            <p:nvPr/>
          </p:nvSpPr>
          <p:spPr bwMode="auto">
            <a:xfrm>
              <a:off x="216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597" name="Rectangle 807"/>
            <p:cNvSpPr>
              <a:spLocks noChangeArrowheads="1"/>
            </p:cNvSpPr>
            <p:nvPr/>
          </p:nvSpPr>
          <p:spPr bwMode="auto">
            <a:xfrm>
              <a:off x="339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98" name="Rectangle 808"/>
            <p:cNvSpPr>
              <a:spLocks noChangeArrowheads="1"/>
            </p:cNvSpPr>
            <p:nvPr/>
          </p:nvSpPr>
          <p:spPr bwMode="auto">
            <a:xfrm>
              <a:off x="318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99" name="Rectangle 809"/>
            <p:cNvSpPr>
              <a:spLocks noChangeArrowheads="1"/>
            </p:cNvSpPr>
            <p:nvPr/>
          </p:nvSpPr>
          <p:spPr bwMode="auto">
            <a:xfrm>
              <a:off x="298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600" name="Rectangle 810"/>
            <p:cNvSpPr>
              <a:spLocks noChangeArrowheads="1"/>
            </p:cNvSpPr>
            <p:nvPr/>
          </p:nvSpPr>
          <p:spPr bwMode="auto">
            <a:xfrm>
              <a:off x="277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01" name="Rectangle 811"/>
            <p:cNvSpPr>
              <a:spLocks noChangeArrowheads="1"/>
            </p:cNvSpPr>
            <p:nvPr/>
          </p:nvSpPr>
          <p:spPr bwMode="auto">
            <a:xfrm>
              <a:off x="257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602" name="Rectangle 812"/>
            <p:cNvSpPr>
              <a:spLocks noChangeArrowheads="1"/>
            </p:cNvSpPr>
            <p:nvPr/>
          </p:nvSpPr>
          <p:spPr bwMode="auto">
            <a:xfrm>
              <a:off x="237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603" name="Rectangle 813"/>
            <p:cNvSpPr>
              <a:spLocks noChangeArrowheads="1"/>
            </p:cNvSpPr>
            <p:nvPr/>
          </p:nvSpPr>
          <p:spPr bwMode="auto">
            <a:xfrm>
              <a:off x="216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604" name="Rectangle 814"/>
            <p:cNvSpPr>
              <a:spLocks noChangeArrowheads="1"/>
            </p:cNvSpPr>
            <p:nvPr/>
          </p:nvSpPr>
          <p:spPr bwMode="auto">
            <a:xfrm>
              <a:off x="2166"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August 2012</a:t>
              </a:r>
              <a:endParaRPr lang="en-US" altLang="en-US" sz="900"/>
            </a:p>
          </p:txBody>
        </p:sp>
        <p:sp>
          <p:nvSpPr>
            <p:cNvPr id="9605" name="Line 815"/>
            <p:cNvSpPr>
              <a:spLocks noChangeShapeType="1"/>
            </p:cNvSpPr>
            <p:nvPr/>
          </p:nvSpPr>
          <p:spPr bwMode="auto">
            <a:xfrm>
              <a:off x="2166"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0" name="Group 816"/>
          <p:cNvGrpSpPr>
            <a:grpSpLocks/>
          </p:cNvGrpSpPr>
          <p:nvPr/>
        </p:nvGrpSpPr>
        <p:grpSpPr bwMode="auto">
          <a:xfrm>
            <a:off x="6357938" y="3714750"/>
            <a:ext cx="2266950" cy="1208088"/>
            <a:chOff x="3994" y="2342"/>
            <a:chExt cx="1428" cy="761"/>
          </a:xfrm>
        </p:grpSpPr>
        <p:sp>
          <p:nvSpPr>
            <p:cNvPr id="9518" name="Rectangle 817"/>
            <p:cNvSpPr>
              <a:spLocks noChangeArrowheads="1"/>
            </p:cNvSpPr>
            <p:nvPr/>
          </p:nvSpPr>
          <p:spPr bwMode="auto">
            <a:xfrm>
              <a:off x="521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519" name="Rectangle 818"/>
            <p:cNvSpPr>
              <a:spLocks noChangeArrowheads="1"/>
            </p:cNvSpPr>
            <p:nvPr/>
          </p:nvSpPr>
          <p:spPr bwMode="auto">
            <a:xfrm>
              <a:off x="501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520" name="Rectangle 819"/>
            <p:cNvSpPr>
              <a:spLocks noChangeArrowheads="1"/>
            </p:cNvSpPr>
            <p:nvPr/>
          </p:nvSpPr>
          <p:spPr bwMode="auto">
            <a:xfrm>
              <a:off x="4810"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521" name="Rectangle 820"/>
            <p:cNvSpPr>
              <a:spLocks noChangeArrowheads="1"/>
            </p:cNvSpPr>
            <p:nvPr/>
          </p:nvSpPr>
          <p:spPr bwMode="auto">
            <a:xfrm>
              <a:off x="4606"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522" name="Rectangle 821"/>
            <p:cNvSpPr>
              <a:spLocks noChangeArrowheads="1"/>
            </p:cNvSpPr>
            <p:nvPr/>
          </p:nvSpPr>
          <p:spPr bwMode="auto">
            <a:xfrm>
              <a:off x="4402"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523" name="Rectangle 822"/>
            <p:cNvSpPr>
              <a:spLocks noChangeArrowheads="1"/>
            </p:cNvSpPr>
            <p:nvPr/>
          </p:nvSpPr>
          <p:spPr bwMode="auto">
            <a:xfrm>
              <a:off x="4198"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524" name="Rectangle 823"/>
            <p:cNvSpPr>
              <a:spLocks noChangeArrowheads="1"/>
            </p:cNvSpPr>
            <p:nvPr/>
          </p:nvSpPr>
          <p:spPr bwMode="auto">
            <a:xfrm>
              <a:off x="3994" y="299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525" name="Rectangle 824"/>
            <p:cNvSpPr>
              <a:spLocks noChangeArrowheads="1"/>
            </p:cNvSpPr>
            <p:nvPr/>
          </p:nvSpPr>
          <p:spPr bwMode="auto">
            <a:xfrm>
              <a:off x="521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526" name="Rectangle 825"/>
            <p:cNvSpPr>
              <a:spLocks noChangeArrowheads="1"/>
            </p:cNvSpPr>
            <p:nvPr/>
          </p:nvSpPr>
          <p:spPr bwMode="auto">
            <a:xfrm>
              <a:off x="501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527" name="Rectangle 826"/>
            <p:cNvSpPr>
              <a:spLocks noChangeArrowheads="1"/>
            </p:cNvSpPr>
            <p:nvPr/>
          </p:nvSpPr>
          <p:spPr bwMode="auto">
            <a:xfrm>
              <a:off x="4810"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528" name="Rectangle 827"/>
            <p:cNvSpPr>
              <a:spLocks noChangeArrowheads="1"/>
            </p:cNvSpPr>
            <p:nvPr/>
          </p:nvSpPr>
          <p:spPr bwMode="auto">
            <a:xfrm>
              <a:off x="4606"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529" name="Rectangle 828"/>
            <p:cNvSpPr>
              <a:spLocks noChangeArrowheads="1"/>
            </p:cNvSpPr>
            <p:nvPr/>
          </p:nvSpPr>
          <p:spPr bwMode="auto">
            <a:xfrm>
              <a:off x="4402"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530" name="Rectangle 829"/>
            <p:cNvSpPr>
              <a:spLocks noChangeArrowheads="1"/>
            </p:cNvSpPr>
            <p:nvPr/>
          </p:nvSpPr>
          <p:spPr bwMode="auto">
            <a:xfrm>
              <a:off x="4198"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531" name="Rectangle 830"/>
            <p:cNvSpPr>
              <a:spLocks noChangeArrowheads="1"/>
            </p:cNvSpPr>
            <p:nvPr/>
          </p:nvSpPr>
          <p:spPr bwMode="auto">
            <a:xfrm>
              <a:off x="3994" y="288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532" name="Rectangle 831"/>
            <p:cNvSpPr>
              <a:spLocks noChangeArrowheads="1"/>
            </p:cNvSpPr>
            <p:nvPr/>
          </p:nvSpPr>
          <p:spPr bwMode="auto">
            <a:xfrm>
              <a:off x="521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533" name="Rectangle 832"/>
            <p:cNvSpPr>
              <a:spLocks noChangeArrowheads="1"/>
            </p:cNvSpPr>
            <p:nvPr/>
          </p:nvSpPr>
          <p:spPr bwMode="auto">
            <a:xfrm>
              <a:off x="501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534" name="Rectangle 833"/>
            <p:cNvSpPr>
              <a:spLocks noChangeArrowheads="1"/>
            </p:cNvSpPr>
            <p:nvPr/>
          </p:nvSpPr>
          <p:spPr bwMode="auto">
            <a:xfrm>
              <a:off x="4810"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535" name="Rectangle 834"/>
            <p:cNvSpPr>
              <a:spLocks noChangeArrowheads="1"/>
            </p:cNvSpPr>
            <p:nvPr/>
          </p:nvSpPr>
          <p:spPr bwMode="auto">
            <a:xfrm>
              <a:off x="4606"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536" name="Rectangle 835"/>
            <p:cNvSpPr>
              <a:spLocks noChangeArrowheads="1"/>
            </p:cNvSpPr>
            <p:nvPr/>
          </p:nvSpPr>
          <p:spPr bwMode="auto">
            <a:xfrm>
              <a:off x="4402"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537" name="Rectangle 836"/>
            <p:cNvSpPr>
              <a:spLocks noChangeArrowheads="1"/>
            </p:cNvSpPr>
            <p:nvPr/>
          </p:nvSpPr>
          <p:spPr bwMode="auto">
            <a:xfrm>
              <a:off x="4198"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538" name="Rectangle 837"/>
            <p:cNvSpPr>
              <a:spLocks noChangeArrowheads="1"/>
            </p:cNvSpPr>
            <p:nvPr/>
          </p:nvSpPr>
          <p:spPr bwMode="auto">
            <a:xfrm>
              <a:off x="3994" y="277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539" name="Rectangle 838"/>
            <p:cNvSpPr>
              <a:spLocks noChangeArrowheads="1"/>
            </p:cNvSpPr>
            <p:nvPr/>
          </p:nvSpPr>
          <p:spPr bwMode="auto">
            <a:xfrm>
              <a:off x="521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540" name="Rectangle 839"/>
            <p:cNvSpPr>
              <a:spLocks noChangeArrowheads="1"/>
            </p:cNvSpPr>
            <p:nvPr/>
          </p:nvSpPr>
          <p:spPr bwMode="auto">
            <a:xfrm>
              <a:off x="501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541" name="Rectangle 840"/>
            <p:cNvSpPr>
              <a:spLocks noChangeArrowheads="1"/>
            </p:cNvSpPr>
            <p:nvPr/>
          </p:nvSpPr>
          <p:spPr bwMode="auto">
            <a:xfrm>
              <a:off x="4810"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542" name="Rectangle 841"/>
            <p:cNvSpPr>
              <a:spLocks noChangeArrowheads="1"/>
            </p:cNvSpPr>
            <p:nvPr/>
          </p:nvSpPr>
          <p:spPr bwMode="auto">
            <a:xfrm>
              <a:off x="4606"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543" name="Rectangle 842"/>
            <p:cNvSpPr>
              <a:spLocks noChangeArrowheads="1"/>
            </p:cNvSpPr>
            <p:nvPr/>
          </p:nvSpPr>
          <p:spPr bwMode="auto">
            <a:xfrm>
              <a:off x="4402"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544" name="Rectangle 843"/>
            <p:cNvSpPr>
              <a:spLocks noChangeArrowheads="1"/>
            </p:cNvSpPr>
            <p:nvPr/>
          </p:nvSpPr>
          <p:spPr bwMode="auto">
            <a:xfrm>
              <a:off x="4198"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45" name="Rectangle 844"/>
            <p:cNvSpPr>
              <a:spLocks noChangeArrowheads="1"/>
            </p:cNvSpPr>
            <p:nvPr/>
          </p:nvSpPr>
          <p:spPr bwMode="auto">
            <a:xfrm>
              <a:off x="3994" y="266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46" name="Rectangle 845"/>
            <p:cNvSpPr>
              <a:spLocks noChangeArrowheads="1"/>
            </p:cNvSpPr>
            <p:nvPr/>
          </p:nvSpPr>
          <p:spPr bwMode="auto">
            <a:xfrm>
              <a:off x="521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47" name="Rectangle 846"/>
            <p:cNvSpPr>
              <a:spLocks noChangeArrowheads="1"/>
            </p:cNvSpPr>
            <p:nvPr/>
          </p:nvSpPr>
          <p:spPr bwMode="auto">
            <a:xfrm>
              <a:off x="501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48" name="Rectangle 847"/>
            <p:cNvSpPr>
              <a:spLocks noChangeArrowheads="1"/>
            </p:cNvSpPr>
            <p:nvPr/>
          </p:nvSpPr>
          <p:spPr bwMode="auto">
            <a:xfrm>
              <a:off x="4810"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549" name="Rectangle 848"/>
            <p:cNvSpPr>
              <a:spLocks noChangeArrowheads="1"/>
            </p:cNvSpPr>
            <p:nvPr/>
          </p:nvSpPr>
          <p:spPr bwMode="auto">
            <a:xfrm>
              <a:off x="4606"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550" name="Rectangle 849"/>
            <p:cNvSpPr>
              <a:spLocks noChangeArrowheads="1"/>
            </p:cNvSpPr>
            <p:nvPr/>
          </p:nvSpPr>
          <p:spPr bwMode="auto">
            <a:xfrm>
              <a:off x="4402"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551" name="Rectangle 850"/>
            <p:cNvSpPr>
              <a:spLocks noChangeArrowheads="1"/>
            </p:cNvSpPr>
            <p:nvPr/>
          </p:nvSpPr>
          <p:spPr bwMode="auto">
            <a:xfrm>
              <a:off x="4198"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552" name="Rectangle 851"/>
            <p:cNvSpPr>
              <a:spLocks noChangeArrowheads="1"/>
            </p:cNvSpPr>
            <p:nvPr/>
          </p:nvSpPr>
          <p:spPr bwMode="auto">
            <a:xfrm>
              <a:off x="3994" y="255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553" name="Rectangle 852"/>
            <p:cNvSpPr>
              <a:spLocks noChangeArrowheads="1"/>
            </p:cNvSpPr>
            <p:nvPr/>
          </p:nvSpPr>
          <p:spPr bwMode="auto">
            <a:xfrm>
              <a:off x="521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54" name="Rectangle 853"/>
            <p:cNvSpPr>
              <a:spLocks noChangeArrowheads="1"/>
            </p:cNvSpPr>
            <p:nvPr/>
          </p:nvSpPr>
          <p:spPr bwMode="auto">
            <a:xfrm>
              <a:off x="501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55" name="Rectangle 854"/>
            <p:cNvSpPr>
              <a:spLocks noChangeArrowheads="1"/>
            </p:cNvSpPr>
            <p:nvPr/>
          </p:nvSpPr>
          <p:spPr bwMode="auto">
            <a:xfrm>
              <a:off x="4810"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556" name="Rectangle 855"/>
            <p:cNvSpPr>
              <a:spLocks noChangeArrowheads="1"/>
            </p:cNvSpPr>
            <p:nvPr/>
          </p:nvSpPr>
          <p:spPr bwMode="auto">
            <a:xfrm>
              <a:off x="4606"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557" name="Rectangle 856"/>
            <p:cNvSpPr>
              <a:spLocks noChangeArrowheads="1"/>
            </p:cNvSpPr>
            <p:nvPr/>
          </p:nvSpPr>
          <p:spPr bwMode="auto">
            <a:xfrm>
              <a:off x="4402"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558" name="Rectangle 857"/>
            <p:cNvSpPr>
              <a:spLocks noChangeArrowheads="1"/>
            </p:cNvSpPr>
            <p:nvPr/>
          </p:nvSpPr>
          <p:spPr bwMode="auto">
            <a:xfrm>
              <a:off x="4198"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559" name="Rectangle 858"/>
            <p:cNvSpPr>
              <a:spLocks noChangeArrowheads="1"/>
            </p:cNvSpPr>
            <p:nvPr/>
          </p:nvSpPr>
          <p:spPr bwMode="auto">
            <a:xfrm>
              <a:off x="3994" y="245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560" name="Rectangle 859"/>
            <p:cNvSpPr>
              <a:spLocks noChangeArrowheads="1"/>
            </p:cNvSpPr>
            <p:nvPr/>
          </p:nvSpPr>
          <p:spPr bwMode="auto">
            <a:xfrm>
              <a:off x="3994" y="2342"/>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September 2012</a:t>
              </a:r>
              <a:endParaRPr lang="en-US" altLang="en-US" sz="900"/>
            </a:p>
          </p:txBody>
        </p:sp>
        <p:sp>
          <p:nvSpPr>
            <p:cNvPr id="9561" name="Line 860"/>
            <p:cNvSpPr>
              <a:spLocks noChangeShapeType="1"/>
            </p:cNvSpPr>
            <p:nvPr/>
          </p:nvSpPr>
          <p:spPr bwMode="auto">
            <a:xfrm>
              <a:off x="3994" y="2560"/>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1" name="Group 861"/>
          <p:cNvGrpSpPr>
            <a:grpSpLocks/>
          </p:cNvGrpSpPr>
          <p:nvPr/>
        </p:nvGrpSpPr>
        <p:grpSpPr bwMode="auto">
          <a:xfrm>
            <a:off x="554038" y="2162175"/>
            <a:ext cx="2273300" cy="1379538"/>
            <a:chOff x="338" y="1364"/>
            <a:chExt cx="1432" cy="869"/>
          </a:xfrm>
        </p:grpSpPr>
        <p:sp>
          <p:nvSpPr>
            <p:cNvPr id="9467" name="Rectangle 862"/>
            <p:cNvSpPr>
              <a:spLocks noChangeArrowheads="1"/>
            </p:cNvSpPr>
            <p:nvPr/>
          </p:nvSpPr>
          <p:spPr bwMode="auto">
            <a:xfrm>
              <a:off x="156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6</a:t>
              </a:r>
              <a:endParaRPr lang="en-US" altLang="en-US" sz="900"/>
            </a:p>
          </p:txBody>
        </p:sp>
        <p:sp>
          <p:nvSpPr>
            <p:cNvPr id="9468" name="Rectangle 863"/>
            <p:cNvSpPr>
              <a:spLocks noChangeArrowheads="1"/>
            </p:cNvSpPr>
            <p:nvPr/>
          </p:nvSpPr>
          <p:spPr bwMode="auto">
            <a:xfrm>
              <a:off x="135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469" name="Rectangle 864"/>
            <p:cNvSpPr>
              <a:spLocks noChangeArrowheads="1"/>
            </p:cNvSpPr>
            <p:nvPr/>
          </p:nvSpPr>
          <p:spPr bwMode="auto">
            <a:xfrm>
              <a:off x="1154"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470" name="Rectangle 865"/>
            <p:cNvSpPr>
              <a:spLocks noChangeArrowheads="1"/>
            </p:cNvSpPr>
            <p:nvPr/>
          </p:nvSpPr>
          <p:spPr bwMode="auto">
            <a:xfrm>
              <a:off x="950"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471" name="Rectangle 866"/>
            <p:cNvSpPr>
              <a:spLocks noChangeArrowheads="1"/>
            </p:cNvSpPr>
            <p:nvPr/>
          </p:nvSpPr>
          <p:spPr bwMode="auto">
            <a:xfrm>
              <a:off x="746"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472" name="Rectangle 867"/>
            <p:cNvSpPr>
              <a:spLocks noChangeArrowheads="1"/>
            </p:cNvSpPr>
            <p:nvPr/>
          </p:nvSpPr>
          <p:spPr bwMode="auto">
            <a:xfrm>
              <a:off x="542"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473" name="Rectangle 868"/>
            <p:cNvSpPr>
              <a:spLocks noChangeArrowheads="1"/>
            </p:cNvSpPr>
            <p:nvPr/>
          </p:nvSpPr>
          <p:spPr bwMode="auto">
            <a:xfrm>
              <a:off x="338" y="212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474" name="Rectangle 869"/>
            <p:cNvSpPr>
              <a:spLocks noChangeArrowheads="1"/>
            </p:cNvSpPr>
            <p:nvPr/>
          </p:nvSpPr>
          <p:spPr bwMode="auto">
            <a:xfrm>
              <a:off x="156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475" name="Rectangle 870"/>
            <p:cNvSpPr>
              <a:spLocks noChangeArrowheads="1"/>
            </p:cNvSpPr>
            <p:nvPr/>
          </p:nvSpPr>
          <p:spPr bwMode="auto">
            <a:xfrm>
              <a:off x="135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476" name="Rectangle 871"/>
            <p:cNvSpPr>
              <a:spLocks noChangeArrowheads="1"/>
            </p:cNvSpPr>
            <p:nvPr/>
          </p:nvSpPr>
          <p:spPr bwMode="auto">
            <a:xfrm>
              <a:off x="115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477" name="Rectangle 872"/>
            <p:cNvSpPr>
              <a:spLocks noChangeArrowheads="1"/>
            </p:cNvSpPr>
            <p:nvPr/>
          </p:nvSpPr>
          <p:spPr bwMode="auto">
            <a:xfrm>
              <a:off x="95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478" name="Rectangle 873"/>
            <p:cNvSpPr>
              <a:spLocks noChangeArrowheads="1"/>
            </p:cNvSpPr>
            <p:nvPr/>
          </p:nvSpPr>
          <p:spPr bwMode="auto">
            <a:xfrm>
              <a:off x="74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479" name="Rectangle 874"/>
            <p:cNvSpPr>
              <a:spLocks noChangeArrowheads="1"/>
            </p:cNvSpPr>
            <p:nvPr/>
          </p:nvSpPr>
          <p:spPr bwMode="auto">
            <a:xfrm>
              <a:off x="54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480" name="Rectangle 875"/>
            <p:cNvSpPr>
              <a:spLocks noChangeArrowheads="1"/>
            </p:cNvSpPr>
            <p:nvPr/>
          </p:nvSpPr>
          <p:spPr bwMode="auto">
            <a:xfrm>
              <a:off x="33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481" name="Rectangle 876"/>
            <p:cNvSpPr>
              <a:spLocks noChangeArrowheads="1"/>
            </p:cNvSpPr>
            <p:nvPr/>
          </p:nvSpPr>
          <p:spPr bwMode="auto">
            <a:xfrm>
              <a:off x="156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482" name="Rectangle 877"/>
            <p:cNvSpPr>
              <a:spLocks noChangeArrowheads="1"/>
            </p:cNvSpPr>
            <p:nvPr/>
          </p:nvSpPr>
          <p:spPr bwMode="auto">
            <a:xfrm>
              <a:off x="135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483" name="Rectangle 878"/>
            <p:cNvSpPr>
              <a:spLocks noChangeArrowheads="1"/>
            </p:cNvSpPr>
            <p:nvPr/>
          </p:nvSpPr>
          <p:spPr bwMode="auto">
            <a:xfrm>
              <a:off x="115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484" name="Rectangle 879"/>
            <p:cNvSpPr>
              <a:spLocks noChangeArrowheads="1"/>
            </p:cNvSpPr>
            <p:nvPr/>
          </p:nvSpPr>
          <p:spPr bwMode="auto">
            <a:xfrm>
              <a:off x="95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485" name="Rectangle 880"/>
            <p:cNvSpPr>
              <a:spLocks noChangeArrowheads="1"/>
            </p:cNvSpPr>
            <p:nvPr/>
          </p:nvSpPr>
          <p:spPr bwMode="auto">
            <a:xfrm>
              <a:off x="74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486" name="Rectangle 881"/>
            <p:cNvSpPr>
              <a:spLocks noChangeArrowheads="1"/>
            </p:cNvSpPr>
            <p:nvPr/>
          </p:nvSpPr>
          <p:spPr bwMode="auto">
            <a:xfrm>
              <a:off x="54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487" name="Rectangle 882"/>
            <p:cNvSpPr>
              <a:spLocks noChangeArrowheads="1"/>
            </p:cNvSpPr>
            <p:nvPr/>
          </p:nvSpPr>
          <p:spPr bwMode="auto">
            <a:xfrm>
              <a:off x="33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488" name="Rectangle 883"/>
            <p:cNvSpPr>
              <a:spLocks noChangeArrowheads="1"/>
            </p:cNvSpPr>
            <p:nvPr/>
          </p:nvSpPr>
          <p:spPr bwMode="auto">
            <a:xfrm>
              <a:off x="156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489" name="Rectangle 884"/>
            <p:cNvSpPr>
              <a:spLocks noChangeArrowheads="1"/>
            </p:cNvSpPr>
            <p:nvPr/>
          </p:nvSpPr>
          <p:spPr bwMode="auto">
            <a:xfrm>
              <a:off x="135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490" name="Rectangle 885"/>
            <p:cNvSpPr>
              <a:spLocks noChangeArrowheads="1"/>
            </p:cNvSpPr>
            <p:nvPr/>
          </p:nvSpPr>
          <p:spPr bwMode="auto">
            <a:xfrm>
              <a:off x="115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491" name="Rectangle 886"/>
            <p:cNvSpPr>
              <a:spLocks noChangeArrowheads="1"/>
            </p:cNvSpPr>
            <p:nvPr/>
          </p:nvSpPr>
          <p:spPr bwMode="auto">
            <a:xfrm>
              <a:off x="95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492" name="Rectangle 887"/>
            <p:cNvSpPr>
              <a:spLocks noChangeArrowheads="1"/>
            </p:cNvSpPr>
            <p:nvPr/>
          </p:nvSpPr>
          <p:spPr bwMode="auto">
            <a:xfrm>
              <a:off x="74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93" name="Rectangle 888"/>
            <p:cNvSpPr>
              <a:spLocks noChangeArrowheads="1"/>
            </p:cNvSpPr>
            <p:nvPr/>
          </p:nvSpPr>
          <p:spPr bwMode="auto">
            <a:xfrm>
              <a:off x="54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94" name="Rectangle 889"/>
            <p:cNvSpPr>
              <a:spLocks noChangeArrowheads="1"/>
            </p:cNvSpPr>
            <p:nvPr/>
          </p:nvSpPr>
          <p:spPr bwMode="auto">
            <a:xfrm>
              <a:off x="33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95" name="Rectangle 890"/>
            <p:cNvSpPr>
              <a:spLocks noChangeArrowheads="1"/>
            </p:cNvSpPr>
            <p:nvPr/>
          </p:nvSpPr>
          <p:spPr bwMode="auto">
            <a:xfrm>
              <a:off x="156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96" name="Rectangle 891"/>
            <p:cNvSpPr>
              <a:spLocks noChangeArrowheads="1"/>
            </p:cNvSpPr>
            <p:nvPr/>
          </p:nvSpPr>
          <p:spPr bwMode="auto">
            <a:xfrm>
              <a:off x="135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97" name="Rectangle 892"/>
            <p:cNvSpPr>
              <a:spLocks noChangeArrowheads="1"/>
            </p:cNvSpPr>
            <p:nvPr/>
          </p:nvSpPr>
          <p:spPr bwMode="auto">
            <a:xfrm>
              <a:off x="115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98" name="Rectangle 893"/>
            <p:cNvSpPr>
              <a:spLocks noChangeArrowheads="1"/>
            </p:cNvSpPr>
            <p:nvPr/>
          </p:nvSpPr>
          <p:spPr bwMode="auto">
            <a:xfrm>
              <a:off x="95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99" name="Rectangle 894"/>
            <p:cNvSpPr>
              <a:spLocks noChangeArrowheads="1"/>
            </p:cNvSpPr>
            <p:nvPr/>
          </p:nvSpPr>
          <p:spPr bwMode="auto">
            <a:xfrm>
              <a:off x="74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500" name="Rectangle 895"/>
            <p:cNvSpPr>
              <a:spLocks noChangeArrowheads="1"/>
            </p:cNvSpPr>
            <p:nvPr/>
          </p:nvSpPr>
          <p:spPr bwMode="auto">
            <a:xfrm>
              <a:off x="54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501" name="Rectangle 896"/>
            <p:cNvSpPr>
              <a:spLocks noChangeArrowheads="1"/>
            </p:cNvSpPr>
            <p:nvPr/>
          </p:nvSpPr>
          <p:spPr bwMode="auto">
            <a:xfrm>
              <a:off x="33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502" name="Rectangle 897"/>
            <p:cNvSpPr>
              <a:spLocks noChangeArrowheads="1"/>
            </p:cNvSpPr>
            <p:nvPr/>
          </p:nvSpPr>
          <p:spPr bwMode="auto">
            <a:xfrm>
              <a:off x="156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503" name="Rectangle 898"/>
            <p:cNvSpPr>
              <a:spLocks noChangeArrowheads="1"/>
            </p:cNvSpPr>
            <p:nvPr/>
          </p:nvSpPr>
          <p:spPr bwMode="auto">
            <a:xfrm>
              <a:off x="135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504" name="Rectangle 899"/>
            <p:cNvSpPr>
              <a:spLocks noChangeArrowheads="1"/>
            </p:cNvSpPr>
            <p:nvPr/>
          </p:nvSpPr>
          <p:spPr bwMode="auto">
            <a:xfrm>
              <a:off x="115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505" name="Rectangle 900"/>
            <p:cNvSpPr>
              <a:spLocks noChangeArrowheads="1"/>
            </p:cNvSpPr>
            <p:nvPr/>
          </p:nvSpPr>
          <p:spPr bwMode="auto">
            <a:xfrm>
              <a:off x="95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506" name="Rectangle 901"/>
            <p:cNvSpPr>
              <a:spLocks noChangeArrowheads="1"/>
            </p:cNvSpPr>
            <p:nvPr/>
          </p:nvSpPr>
          <p:spPr bwMode="auto">
            <a:xfrm>
              <a:off x="74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507" name="Rectangle 902"/>
            <p:cNvSpPr>
              <a:spLocks noChangeArrowheads="1"/>
            </p:cNvSpPr>
            <p:nvPr/>
          </p:nvSpPr>
          <p:spPr bwMode="auto">
            <a:xfrm>
              <a:off x="54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508" name="Rectangle 903"/>
            <p:cNvSpPr>
              <a:spLocks noChangeArrowheads="1"/>
            </p:cNvSpPr>
            <p:nvPr/>
          </p:nvSpPr>
          <p:spPr bwMode="auto">
            <a:xfrm>
              <a:off x="33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509" name="Rectangle 904"/>
            <p:cNvSpPr>
              <a:spLocks noChangeArrowheads="1"/>
            </p:cNvSpPr>
            <p:nvPr/>
          </p:nvSpPr>
          <p:spPr bwMode="auto">
            <a:xfrm>
              <a:off x="156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10" name="Rectangle 905"/>
            <p:cNvSpPr>
              <a:spLocks noChangeArrowheads="1"/>
            </p:cNvSpPr>
            <p:nvPr/>
          </p:nvSpPr>
          <p:spPr bwMode="auto">
            <a:xfrm>
              <a:off x="135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511" name="Rectangle 906"/>
            <p:cNvSpPr>
              <a:spLocks noChangeArrowheads="1"/>
            </p:cNvSpPr>
            <p:nvPr/>
          </p:nvSpPr>
          <p:spPr bwMode="auto">
            <a:xfrm>
              <a:off x="115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512" name="Rectangle 907"/>
            <p:cNvSpPr>
              <a:spLocks noChangeArrowheads="1"/>
            </p:cNvSpPr>
            <p:nvPr/>
          </p:nvSpPr>
          <p:spPr bwMode="auto">
            <a:xfrm>
              <a:off x="95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513" name="Rectangle 908"/>
            <p:cNvSpPr>
              <a:spLocks noChangeArrowheads="1"/>
            </p:cNvSpPr>
            <p:nvPr/>
          </p:nvSpPr>
          <p:spPr bwMode="auto">
            <a:xfrm>
              <a:off x="74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514" name="Rectangle 909"/>
            <p:cNvSpPr>
              <a:spLocks noChangeArrowheads="1"/>
            </p:cNvSpPr>
            <p:nvPr/>
          </p:nvSpPr>
          <p:spPr bwMode="auto">
            <a:xfrm>
              <a:off x="54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515" name="Rectangle 910"/>
            <p:cNvSpPr>
              <a:spLocks noChangeArrowheads="1"/>
            </p:cNvSpPr>
            <p:nvPr/>
          </p:nvSpPr>
          <p:spPr bwMode="auto">
            <a:xfrm>
              <a:off x="33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516" name="Rectangle 911"/>
            <p:cNvSpPr>
              <a:spLocks noChangeArrowheads="1"/>
            </p:cNvSpPr>
            <p:nvPr/>
          </p:nvSpPr>
          <p:spPr bwMode="auto">
            <a:xfrm>
              <a:off x="338"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April 2012</a:t>
              </a:r>
              <a:endParaRPr lang="en-US" altLang="en-US" sz="900"/>
            </a:p>
          </p:txBody>
        </p:sp>
        <p:sp>
          <p:nvSpPr>
            <p:cNvPr id="9517" name="Line 912"/>
            <p:cNvSpPr>
              <a:spLocks noChangeShapeType="1"/>
            </p:cNvSpPr>
            <p:nvPr/>
          </p:nvSpPr>
          <p:spPr bwMode="auto">
            <a:xfrm>
              <a:off x="342"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2" name="Group 913"/>
          <p:cNvGrpSpPr>
            <a:grpSpLocks/>
          </p:cNvGrpSpPr>
          <p:nvPr/>
        </p:nvGrpSpPr>
        <p:grpSpPr bwMode="auto">
          <a:xfrm>
            <a:off x="3455988" y="2162175"/>
            <a:ext cx="2266950" cy="1206500"/>
            <a:chOff x="2166" y="1364"/>
            <a:chExt cx="1428" cy="760"/>
          </a:xfrm>
        </p:grpSpPr>
        <p:sp>
          <p:nvSpPr>
            <p:cNvPr id="9423" name="Rectangle 914"/>
            <p:cNvSpPr>
              <a:spLocks noChangeArrowheads="1"/>
            </p:cNvSpPr>
            <p:nvPr/>
          </p:nvSpPr>
          <p:spPr bwMode="auto">
            <a:xfrm>
              <a:off x="339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424" name="Rectangle 915"/>
            <p:cNvSpPr>
              <a:spLocks noChangeArrowheads="1"/>
            </p:cNvSpPr>
            <p:nvPr/>
          </p:nvSpPr>
          <p:spPr bwMode="auto">
            <a:xfrm>
              <a:off x="318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425" name="Rectangle 916"/>
            <p:cNvSpPr>
              <a:spLocks noChangeArrowheads="1"/>
            </p:cNvSpPr>
            <p:nvPr/>
          </p:nvSpPr>
          <p:spPr bwMode="auto">
            <a:xfrm>
              <a:off x="298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426" name="Rectangle 917"/>
            <p:cNvSpPr>
              <a:spLocks noChangeArrowheads="1"/>
            </p:cNvSpPr>
            <p:nvPr/>
          </p:nvSpPr>
          <p:spPr bwMode="auto">
            <a:xfrm>
              <a:off x="277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427" name="Rectangle 918"/>
            <p:cNvSpPr>
              <a:spLocks noChangeArrowheads="1"/>
            </p:cNvSpPr>
            <p:nvPr/>
          </p:nvSpPr>
          <p:spPr bwMode="auto">
            <a:xfrm>
              <a:off x="257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428" name="Rectangle 919"/>
            <p:cNvSpPr>
              <a:spLocks noChangeArrowheads="1"/>
            </p:cNvSpPr>
            <p:nvPr/>
          </p:nvSpPr>
          <p:spPr bwMode="auto">
            <a:xfrm>
              <a:off x="237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429" name="Rectangle 920"/>
            <p:cNvSpPr>
              <a:spLocks noChangeArrowheads="1"/>
            </p:cNvSpPr>
            <p:nvPr/>
          </p:nvSpPr>
          <p:spPr bwMode="auto">
            <a:xfrm>
              <a:off x="216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430" name="Rectangle 921"/>
            <p:cNvSpPr>
              <a:spLocks noChangeArrowheads="1"/>
            </p:cNvSpPr>
            <p:nvPr/>
          </p:nvSpPr>
          <p:spPr bwMode="auto">
            <a:xfrm>
              <a:off x="339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431" name="Rectangle 922"/>
            <p:cNvSpPr>
              <a:spLocks noChangeArrowheads="1"/>
            </p:cNvSpPr>
            <p:nvPr/>
          </p:nvSpPr>
          <p:spPr bwMode="auto">
            <a:xfrm>
              <a:off x="318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432" name="Rectangle 923"/>
            <p:cNvSpPr>
              <a:spLocks noChangeArrowheads="1"/>
            </p:cNvSpPr>
            <p:nvPr/>
          </p:nvSpPr>
          <p:spPr bwMode="auto">
            <a:xfrm>
              <a:off x="298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433" name="Rectangle 924"/>
            <p:cNvSpPr>
              <a:spLocks noChangeArrowheads="1"/>
            </p:cNvSpPr>
            <p:nvPr/>
          </p:nvSpPr>
          <p:spPr bwMode="auto">
            <a:xfrm>
              <a:off x="277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434" name="Rectangle 925"/>
            <p:cNvSpPr>
              <a:spLocks noChangeArrowheads="1"/>
            </p:cNvSpPr>
            <p:nvPr/>
          </p:nvSpPr>
          <p:spPr bwMode="auto">
            <a:xfrm>
              <a:off x="257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435" name="Rectangle 926"/>
            <p:cNvSpPr>
              <a:spLocks noChangeArrowheads="1"/>
            </p:cNvSpPr>
            <p:nvPr/>
          </p:nvSpPr>
          <p:spPr bwMode="auto">
            <a:xfrm>
              <a:off x="237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436" name="Rectangle 927"/>
            <p:cNvSpPr>
              <a:spLocks noChangeArrowheads="1"/>
            </p:cNvSpPr>
            <p:nvPr/>
          </p:nvSpPr>
          <p:spPr bwMode="auto">
            <a:xfrm>
              <a:off x="216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437" name="Rectangle 928"/>
            <p:cNvSpPr>
              <a:spLocks noChangeArrowheads="1"/>
            </p:cNvSpPr>
            <p:nvPr/>
          </p:nvSpPr>
          <p:spPr bwMode="auto">
            <a:xfrm>
              <a:off x="339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438" name="Rectangle 929"/>
            <p:cNvSpPr>
              <a:spLocks noChangeArrowheads="1"/>
            </p:cNvSpPr>
            <p:nvPr/>
          </p:nvSpPr>
          <p:spPr bwMode="auto">
            <a:xfrm>
              <a:off x="318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439" name="Rectangle 930"/>
            <p:cNvSpPr>
              <a:spLocks noChangeArrowheads="1"/>
            </p:cNvSpPr>
            <p:nvPr/>
          </p:nvSpPr>
          <p:spPr bwMode="auto">
            <a:xfrm>
              <a:off x="298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440" name="Rectangle 931"/>
            <p:cNvSpPr>
              <a:spLocks noChangeArrowheads="1"/>
            </p:cNvSpPr>
            <p:nvPr/>
          </p:nvSpPr>
          <p:spPr bwMode="auto">
            <a:xfrm>
              <a:off x="277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441" name="Rectangle 932"/>
            <p:cNvSpPr>
              <a:spLocks noChangeArrowheads="1"/>
            </p:cNvSpPr>
            <p:nvPr/>
          </p:nvSpPr>
          <p:spPr bwMode="auto">
            <a:xfrm>
              <a:off x="257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442" name="Rectangle 933"/>
            <p:cNvSpPr>
              <a:spLocks noChangeArrowheads="1"/>
            </p:cNvSpPr>
            <p:nvPr/>
          </p:nvSpPr>
          <p:spPr bwMode="auto">
            <a:xfrm>
              <a:off x="237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443" name="Rectangle 934"/>
            <p:cNvSpPr>
              <a:spLocks noChangeArrowheads="1"/>
            </p:cNvSpPr>
            <p:nvPr/>
          </p:nvSpPr>
          <p:spPr bwMode="auto">
            <a:xfrm>
              <a:off x="216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444" name="Rectangle 935"/>
            <p:cNvSpPr>
              <a:spLocks noChangeArrowheads="1"/>
            </p:cNvSpPr>
            <p:nvPr/>
          </p:nvSpPr>
          <p:spPr bwMode="auto">
            <a:xfrm>
              <a:off x="339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445" name="Rectangle 936"/>
            <p:cNvSpPr>
              <a:spLocks noChangeArrowheads="1"/>
            </p:cNvSpPr>
            <p:nvPr/>
          </p:nvSpPr>
          <p:spPr bwMode="auto">
            <a:xfrm>
              <a:off x="318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446" name="Rectangle 937"/>
            <p:cNvSpPr>
              <a:spLocks noChangeArrowheads="1"/>
            </p:cNvSpPr>
            <p:nvPr/>
          </p:nvSpPr>
          <p:spPr bwMode="auto">
            <a:xfrm>
              <a:off x="298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47" name="Rectangle 938"/>
            <p:cNvSpPr>
              <a:spLocks noChangeArrowheads="1"/>
            </p:cNvSpPr>
            <p:nvPr/>
          </p:nvSpPr>
          <p:spPr bwMode="auto">
            <a:xfrm>
              <a:off x="277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48" name="Rectangle 939"/>
            <p:cNvSpPr>
              <a:spLocks noChangeArrowheads="1"/>
            </p:cNvSpPr>
            <p:nvPr/>
          </p:nvSpPr>
          <p:spPr bwMode="auto">
            <a:xfrm>
              <a:off x="257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49" name="Rectangle 940"/>
            <p:cNvSpPr>
              <a:spLocks noChangeArrowheads="1"/>
            </p:cNvSpPr>
            <p:nvPr/>
          </p:nvSpPr>
          <p:spPr bwMode="auto">
            <a:xfrm>
              <a:off x="237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50" name="Rectangle 941"/>
            <p:cNvSpPr>
              <a:spLocks noChangeArrowheads="1"/>
            </p:cNvSpPr>
            <p:nvPr/>
          </p:nvSpPr>
          <p:spPr bwMode="auto">
            <a:xfrm>
              <a:off x="216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51" name="Rectangle 942"/>
            <p:cNvSpPr>
              <a:spLocks noChangeArrowheads="1"/>
            </p:cNvSpPr>
            <p:nvPr/>
          </p:nvSpPr>
          <p:spPr bwMode="auto">
            <a:xfrm>
              <a:off x="339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52" name="Rectangle 943"/>
            <p:cNvSpPr>
              <a:spLocks noChangeArrowheads="1"/>
            </p:cNvSpPr>
            <p:nvPr/>
          </p:nvSpPr>
          <p:spPr bwMode="auto">
            <a:xfrm>
              <a:off x="318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53" name="Rectangle 944"/>
            <p:cNvSpPr>
              <a:spLocks noChangeArrowheads="1"/>
            </p:cNvSpPr>
            <p:nvPr/>
          </p:nvSpPr>
          <p:spPr bwMode="auto">
            <a:xfrm>
              <a:off x="298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454" name="Rectangle 945"/>
            <p:cNvSpPr>
              <a:spLocks noChangeArrowheads="1"/>
            </p:cNvSpPr>
            <p:nvPr/>
          </p:nvSpPr>
          <p:spPr bwMode="auto">
            <a:xfrm>
              <a:off x="277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455" name="Rectangle 946"/>
            <p:cNvSpPr>
              <a:spLocks noChangeArrowheads="1"/>
            </p:cNvSpPr>
            <p:nvPr/>
          </p:nvSpPr>
          <p:spPr bwMode="auto">
            <a:xfrm>
              <a:off x="257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456" name="Rectangle 947"/>
            <p:cNvSpPr>
              <a:spLocks noChangeArrowheads="1"/>
            </p:cNvSpPr>
            <p:nvPr/>
          </p:nvSpPr>
          <p:spPr bwMode="auto">
            <a:xfrm>
              <a:off x="237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457" name="Rectangle 948"/>
            <p:cNvSpPr>
              <a:spLocks noChangeArrowheads="1"/>
            </p:cNvSpPr>
            <p:nvPr/>
          </p:nvSpPr>
          <p:spPr bwMode="auto">
            <a:xfrm>
              <a:off x="216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458" name="Rectangle 949"/>
            <p:cNvSpPr>
              <a:spLocks noChangeArrowheads="1"/>
            </p:cNvSpPr>
            <p:nvPr/>
          </p:nvSpPr>
          <p:spPr bwMode="auto">
            <a:xfrm>
              <a:off x="339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59" name="Rectangle 950"/>
            <p:cNvSpPr>
              <a:spLocks noChangeArrowheads="1"/>
            </p:cNvSpPr>
            <p:nvPr/>
          </p:nvSpPr>
          <p:spPr bwMode="auto">
            <a:xfrm>
              <a:off x="318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60" name="Rectangle 951"/>
            <p:cNvSpPr>
              <a:spLocks noChangeArrowheads="1"/>
            </p:cNvSpPr>
            <p:nvPr/>
          </p:nvSpPr>
          <p:spPr bwMode="auto">
            <a:xfrm>
              <a:off x="298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461" name="Rectangle 952"/>
            <p:cNvSpPr>
              <a:spLocks noChangeArrowheads="1"/>
            </p:cNvSpPr>
            <p:nvPr/>
          </p:nvSpPr>
          <p:spPr bwMode="auto">
            <a:xfrm>
              <a:off x="277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62" name="Rectangle 953"/>
            <p:cNvSpPr>
              <a:spLocks noChangeArrowheads="1"/>
            </p:cNvSpPr>
            <p:nvPr/>
          </p:nvSpPr>
          <p:spPr bwMode="auto">
            <a:xfrm>
              <a:off x="257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463" name="Rectangle 954"/>
            <p:cNvSpPr>
              <a:spLocks noChangeArrowheads="1"/>
            </p:cNvSpPr>
            <p:nvPr/>
          </p:nvSpPr>
          <p:spPr bwMode="auto">
            <a:xfrm>
              <a:off x="237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64" name="Rectangle 955"/>
            <p:cNvSpPr>
              <a:spLocks noChangeArrowheads="1"/>
            </p:cNvSpPr>
            <p:nvPr/>
          </p:nvSpPr>
          <p:spPr bwMode="auto">
            <a:xfrm>
              <a:off x="216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465" name="Rectangle 956"/>
            <p:cNvSpPr>
              <a:spLocks noChangeArrowheads="1"/>
            </p:cNvSpPr>
            <p:nvPr/>
          </p:nvSpPr>
          <p:spPr bwMode="auto">
            <a:xfrm>
              <a:off x="2166"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May 2012</a:t>
              </a:r>
              <a:endParaRPr lang="en-US" altLang="en-US" sz="900"/>
            </a:p>
          </p:txBody>
        </p:sp>
        <p:sp>
          <p:nvSpPr>
            <p:cNvPr id="9466" name="Line 957"/>
            <p:cNvSpPr>
              <a:spLocks noChangeShapeType="1"/>
            </p:cNvSpPr>
            <p:nvPr/>
          </p:nvSpPr>
          <p:spPr bwMode="auto">
            <a:xfrm>
              <a:off x="2166"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3" name="Group 958"/>
          <p:cNvGrpSpPr>
            <a:grpSpLocks/>
          </p:cNvGrpSpPr>
          <p:nvPr/>
        </p:nvGrpSpPr>
        <p:grpSpPr bwMode="auto">
          <a:xfrm>
            <a:off x="6357938" y="2162175"/>
            <a:ext cx="2266950" cy="1206500"/>
            <a:chOff x="3994" y="1364"/>
            <a:chExt cx="1428" cy="760"/>
          </a:xfrm>
        </p:grpSpPr>
        <p:sp>
          <p:nvSpPr>
            <p:cNvPr id="9379" name="Rectangle 959"/>
            <p:cNvSpPr>
              <a:spLocks noChangeArrowheads="1"/>
            </p:cNvSpPr>
            <p:nvPr/>
          </p:nvSpPr>
          <p:spPr bwMode="auto">
            <a:xfrm>
              <a:off x="521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380" name="Rectangle 960"/>
            <p:cNvSpPr>
              <a:spLocks noChangeArrowheads="1"/>
            </p:cNvSpPr>
            <p:nvPr/>
          </p:nvSpPr>
          <p:spPr bwMode="auto">
            <a:xfrm>
              <a:off x="501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381" name="Rectangle 961"/>
            <p:cNvSpPr>
              <a:spLocks noChangeArrowheads="1"/>
            </p:cNvSpPr>
            <p:nvPr/>
          </p:nvSpPr>
          <p:spPr bwMode="auto">
            <a:xfrm>
              <a:off x="4810"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382" name="Rectangle 962"/>
            <p:cNvSpPr>
              <a:spLocks noChangeArrowheads="1"/>
            </p:cNvSpPr>
            <p:nvPr/>
          </p:nvSpPr>
          <p:spPr bwMode="auto">
            <a:xfrm>
              <a:off x="4606"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383" name="Rectangle 963"/>
            <p:cNvSpPr>
              <a:spLocks noChangeArrowheads="1"/>
            </p:cNvSpPr>
            <p:nvPr/>
          </p:nvSpPr>
          <p:spPr bwMode="auto">
            <a:xfrm>
              <a:off x="4402"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384" name="Rectangle 964"/>
            <p:cNvSpPr>
              <a:spLocks noChangeArrowheads="1"/>
            </p:cNvSpPr>
            <p:nvPr/>
          </p:nvSpPr>
          <p:spPr bwMode="auto">
            <a:xfrm>
              <a:off x="4198"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385" name="Rectangle 965"/>
            <p:cNvSpPr>
              <a:spLocks noChangeArrowheads="1"/>
            </p:cNvSpPr>
            <p:nvPr/>
          </p:nvSpPr>
          <p:spPr bwMode="auto">
            <a:xfrm>
              <a:off x="3994" y="2015"/>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386" name="Rectangle 966"/>
            <p:cNvSpPr>
              <a:spLocks noChangeArrowheads="1"/>
            </p:cNvSpPr>
            <p:nvPr/>
          </p:nvSpPr>
          <p:spPr bwMode="auto">
            <a:xfrm>
              <a:off x="521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387" name="Rectangle 967"/>
            <p:cNvSpPr>
              <a:spLocks noChangeArrowheads="1"/>
            </p:cNvSpPr>
            <p:nvPr/>
          </p:nvSpPr>
          <p:spPr bwMode="auto">
            <a:xfrm>
              <a:off x="501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388" name="Rectangle 968"/>
            <p:cNvSpPr>
              <a:spLocks noChangeArrowheads="1"/>
            </p:cNvSpPr>
            <p:nvPr/>
          </p:nvSpPr>
          <p:spPr bwMode="auto">
            <a:xfrm>
              <a:off x="4810"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389" name="Rectangle 969"/>
            <p:cNvSpPr>
              <a:spLocks noChangeArrowheads="1"/>
            </p:cNvSpPr>
            <p:nvPr/>
          </p:nvSpPr>
          <p:spPr bwMode="auto">
            <a:xfrm>
              <a:off x="4606"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390" name="Rectangle 970"/>
            <p:cNvSpPr>
              <a:spLocks noChangeArrowheads="1"/>
            </p:cNvSpPr>
            <p:nvPr/>
          </p:nvSpPr>
          <p:spPr bwMode="auto">
            <a:xfrm>
              <a:off x="4402"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391" name="Rectangle 971"/>
            <p:cNvSpPr>
              <a:spLocks noChangeArrowheads="1"/>
            </p:cNvSpPr>
            <p:nvPr/>
          </p:nvSpPr>
          <p:spPr bwMode="auto">
            <a:xfrm>
              <a:off x="4198"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392" name="Rectangle 972"/>
            <p:cNvSpPr>
              <a:spLocks noChangeArrowheads="1"/>
            </p:cNvSpPr>
            <p:nvPr/>
          </p:nvSpPr>
          <p:spPr bwMode="auto">
            <a:xfrm>
              <a:off x="3994" y="190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393" name="Rectangle 973"/>
            <p:cNvSpPr>
              <a:spLocks noChangeArrowheads="1"/>
            </p:cNvSpPr>
            <p:nvPr/>
          </p:nvSpPr>
          <p:spPr bwMode="auto">
            <a:xfrm>
              <a:off x="521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394" name="Rectangle 974"/>
            <p:cNvSpPr>
              <a:spLocks noChangeArrowheads="1"/>
            </p:cNvSpPr>
            <p:nvPr/>
          </p:nvSpPr>
          <p:spPr bwMode="auto">
            <a:xfrm>
              <a:off x="501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395" name="Rectangle 975"/>
            <p:cNvSpPr>
              <a:spLocks noChangeArrowheads="1"/>
            </p:cNvSpPr>
            <p:nvPr/>
          </p:nvSpPr>
          <p:spPr bwMode="auto">
            <a:xfrm>
              <a:off x="4810"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396" name="Rectangle 976"/>
            <p:cNvSpPr>
              <a:spLocks noChangeArrowheads="1"/>
            </p:cNvSpPr>
            <p:nvPr/>
          </p:nvSpPr>
          <p:spPr bwMode="auto">
            <a:xfrm>
              <a:off x="4606"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397" name="Rectangle 977"/>
            <p:cNvSpPr>
              <a:spLocks noChangeArrowheads="1"/>
            </p:cNvSpPr>
            <p:nvPr/>
          </p:nvSpPr>
          <p:spPr bwMode="auto">
            <a:xfrm>
              <a:off x="4402"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398" name="Rectangle 978"/>
            <p:cNvSpPr>
              <a:spLocks noChangeArrowheads="1"/>
            </p:cNvSpPr>
            <p:nvPr/>
          </p:nvSpPr>
          <p:spPr bwMode="auto">
            <a:xfrm>
              <a:off x="4198"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399" name="Rectangle 979"/>
            <p:cNvSpPr>
              <a:spLocks noChangeArrowheads="1"/>
            </p:cNvSpPr>
            <p:nvPr/>
          </p:nvSpPr>
          <p:spPr bwMode="auto">
            <a:xfrm>
              <a:off x="3994" y="179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400" name="Rectangle 980"/>
            <p:cNvSpPr>
              <a:spLocks noChangeArrowheads="1"/>
            </p:cNvSpPr>
            <p:nvPr/>
          </p:nvSpPr>
          <p:spPr bwMode="auto">
            <a:xfrm>
              <a:off x="521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401" name="Rectangle 981"/>
            <p:cNvSpPr>
              <a:spLocks noChangeArrowheads="1"/>
            </p:cNvSpPr>
            <p:nvPr/>
          </p:nvSpPr>
          <p:spPr bwMode="auto">
            <a:xfrm>
              <a:off x="501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402" name="Rectangle 982"/>
            <p:cNvSpPr>
              <a:spLocks noChangeArrowheads="1"/>
            </p:cNvSpPr>
            <p:nvPr/>
          </p:nvSpPr>
          <p:spPr bwMode="auto">
            <a:xfrm>
              <a:off x="4810"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403" name="Rectangle 983"/>
            <p:cNvSpPr>
              <a:spLocks noChangeArrowheads="1"/>
            </p:cNvSpPr>
            <p:nvPr/>
          </p:nvSpPr>
          <p:spPr bwMode="auto">
            <a:xfrm>
              <a:off x="4606"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404" name="Rectangle 984"/>
            <p:cNvSpPr>
              <a:spLocks noChangeArrowheads="1"/>
            </p:cNvSpPr>
            <p:nvPr/>
          </p:nvSpPr>
          <p:spPr bwMode="auto">
            <a:xfrm>
              <a:off x="4402"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405" name="Rectangle 985"/>
            <p:cNvSpPr>
              <a:spLocks noChangeArrowheads="1"/>
            </p:cNvSpPr>
            <p:nvPr/>
          </p:nvSpPr>
          <p:spPr bwMode="auto">
            <a:xfrm>
              <a:off x="4198"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406" name="Rectangle 986"/>
            <p:cNvSpPr>
              <a:spLocks noChangeArrowheads="1"/>
            </p:cNvSpPr>
            <p:nvPr/>
          </p:nvSpPr>
          <p:spPr bwMode="auto">
            <a:xfrm>
              <a:off x="3994" y="1690"/>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407" name="Rectangle 987"/>
            <p:cNvSpPr>
              <a:spLocks noChangeArrowheads="1"/>
            </p:cNvSpPr>
            <p:nvPr/>
          </p:nvSpPr>
          <p:spPr bwMode="auto">
            <a:xfrm>
              <a:off x="521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408" name="Rectangle 988"/>
            <p:cNvSpPr>
              <a:spLocks noChangeArrowheads="1"/>
            </p:cNvSpPr>
            <p:nvPr/>
          </p:nvSpPr>
          <p:spPr bwMode="auto">
            <a:xfrm>
              <a:off x="501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409" name="Rectangle 989"/>
            <p:cNvSpPr>
              <a:spLocks noChangeArrowheads="1"/>
            </p:cNvSpPr>
            <p:nvPr/>
          </p:nvSpPr>
          <p:spPr bwMode="auto">
            <a:xfrm>
              <a:off x="4810"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410" name="Rectangle 990"/>
            <p:cNvSpPr>
              <a:spLocks noChangeArrowheads="1"/>
            </p:cNvSpPr>
            <p:nvPr/>
          </p:nvSpPr>
          <p:spPr bwMode="auto">
            <a:xfrm>
              <a:off x="4606"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411" name="Rectangle 991"/>
            <p:cNvSpPr>
              <a:spLocks noChangeArrowheads="1"/>
            </p:cNvSpPr>
            <p:nvPr/>
          </p:nvSpPr>
          <p:spPr bwMode="auto">
            <a:xfrm>
              <a:off x="4402"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412" name="Rectangle 992"/>
            <p:cNvSpPr>
              <a:spLocks noChangeArrowheads="1"/>
            </p:cNvSpPr>
            <p:nvPr/>
          </p:nvSpPr>
          <p:spPr bwMode="auto">
            <a:xfrm>
              <a:off x="4198"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413" name="Rectangle 993"/>
            <p:cNvSpPr>
              <a:spLocks noChangeArrowheads="1"/>
            </p:cNvSpPr>
            <p:nvPr/>
          </p:nvSpPr>
          <p:spPr bwMode="auto">
            <a:xfrm>
              <a:off x="3994" y="158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414" name="Rectangle 994"/>
            <p:cNvSpPr>
              <a:spLocks noChangeArrowheads="1"/>
            </p:cNvSpPr>
            <p:nvPr/>
          </p:nvSpPr>
          <p:spPr bwMode="auto">
            <a:xfrm>
              <a:off x="521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15" name="Rectangle 995"/>
            <p:cNvSpPr>
              <a:spLocks noChangeArrowheads="1"/>
            </p:cNvSpPr>
            <p:nvPr/>
          </p:nvSpPr>
          <p:spPr bwMode="auto">
            <a:xfrm>
              <a:off x="501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416" name="Rectangle 996"/>
            <p:cNvSpPr>
              <a:spLocks noChangeArrowheads="1"/>
            </p:cNvSpPr>
            <p:nvPr/>
          </p:nvSpPr>
          <p:spPr bwMode="auto">
            <a:xfrm>
              <a:off x="4810"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417" name="Rectangle 997"/>
            <p:cNvSpPr>
              <a:spLocks noChangeArrowheads="1"/>
            </p:cNvSpPr>
            <p:nvPr/>
          </p:nvSpPr>
          <p:spPr bwMode="auto">
            <a:xfrm>
              <a:off x="4606"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18" name="Rectangle 998"/>
            <p:cNvSpPr>
              <a:spLocks noChangeArrowheads="1"/>
            </p:cNvSpPr>
            <p:nvPr/>
          </p:nvSpPr>
          <p:spPr bwMode="auto">
            <a:xfrm>
              <a:off x="4402"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419" name="Rectangle 999"/>
            <p:cNvSpPr>
              <a:spLocks noChangeArrowheads="1"/>
            </p:cNvSpPr>
            <p:nvPr/>
          </p:nvSpPr>
          <p:spPr bwMode="auto">
            <a:xfrm>
              <a:off x="4198"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420" name="Rectangle 1000"/>
            <p:cNvSpPr>
              <a:spLocks noChangeArrowheads="1"/>
            </p:cNvSpPr>
            <p:nvPr/>
          </p:nvSpPr>
          <p:spPr bwMode="auto">
            <a:xfrm>
              <a:off x="3994" y="147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421" name="Rectangle 1001"/>
            <p:cNvSpPr>
              <a:spLocks noChangeArrowheads="1"/>
            </p:cNvSpPr>
            <p:nvPr/>
          </p:nvSpPr>
          <p:spPr bwMode="auto">
            <a:xfrm>
              <a:off x="3994" y="1364"/>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June 2012</a:t>
              </a:r>
              <a:endParaRPr lang="en-US" altLang="en-US" sz="900"/>
            </a:p>
          </p:txBody>
        </p:sp>
        <p:sp>
          <p:nvSpPr>
            <p:cNvPr id="9422" name="Line 1002"/>
            <p:cNvSpPr>
              <a:spLocks noChangeShapeType="1"/>
            </p:cNvSpPr>
            <p:nvPr/>
          </p:nvSpPr>
          <p:spPr bwMode="auto">
            <a:xfrm>
              <a:off x="3994" y="1582"/>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4" name="Group 1003"/>
          <p:cNvGrpSpPr>
            <a:grpSpLocks/>
          </p:cNvGrpSpPr>
          <p:nvPr/>
        </p:nvGrpSpPr>
        <p:grpSpPr bwMode="auto">
          <a:xfrm>
            <a:off x="554038" y="631825"/>
            <a:ext cx="2266950" cy="1381125"/>
            <a:chOff x="338" y="400"/>
            <a:chExt cx="1428" cy="870"/>
          </a:xfrm>
        </p:grpSpPr>
        <p:sp>
          <p:nvSpPr>
            <p:cNvPr id="9327" name="Rectangle 1004"/>
            <p:cNvSpPr>
              <a:spLocks noChangeArrowheads="1"/>
            </p:cNvSpPr>
            <p:nvPr/>
          </p:nvSpPr>
          <p:spPr bwMode="auto">
            <a:xfrm>
              <a:off x="156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5</a:t>
              </a:r>
              <a:endParaRPr lang="en-US" altLang="en-US" sz="900"/>
            </a:p>
          </p:txBody>
        </p:sp>
        <p:sp>
          <p:nvSpPr>
            <p:cNvPr id="9328" name="Rectangle 1005"/>
            <p:cNvSpPr>
              <a:spLocks noChangeArrowheads="1"/>
            </p:cNvSpPr>
            <p:nvPr/>
          </p:nvSpPr>
          <p:spPr bwMode="auto">
            <a:xfrm>
              <a:off x="135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329" name="Rectangle 1006"/>
            <p:cNvSpPr>
              <a:spLocks noChangeArrowheads="1"/>
            </p:cNvSpPr>
            <p:nvPr/>
          </p:nvSpPr>
          <p:spPr bwMode="auto">
            <a:xfrm>
              <a:off x="1154"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330" name="Rectangle 1007"/>
            <p:cNvSpPr>
              <a:spLocks noChangeArrowheads="1"/>
            </p:cNvSpPr>
            <p:nvPr/>
          </p:nvSpPr>
          <p:spPr bwMode="auto">
            <a:xfrm>
              <a:off x="950"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331" name="Rectangle 1008"/>
            <p:cNvSpPr>
              <a:spLocks noChangeArrowheads="1"/>
            </p:cNvSpPr>
            <p:nvPr/>
          </p:nvSpPr>
          <p:spPr bwMode="auto">
            <a:xfrm>
              <a:off x="746"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332" name="Rectangle 1009"/>
            <p:cNvSpPr>
              <a:spLocks noChangeArrowheads="1"/>
            </p:cNvSpPr>
            <p:nvPr/>
          </p:nvSpPr>
          <p:spPr bwMode="auto">
            <a:xfrm>
              <a:off x="542"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333" name="Rectangle 1010"/>
            <p:cNvSpPr>
              <a:spLocks noChangeArrowheads="1"/>
            </p:cNvSpPr>
            <p:nvPr/>
          </p:nvSpPr>
          <p:spPr bwMode="auto">
            <a:xfrm>
              <a:off x="338" y="1161"/>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334" name="Rectangle 1011"/>
            <p:cNvSpPr>
              <a:spLocks noChangeArrowheads="1"/>
            </p:cNvSpPr>
            <p:nvPr/>
          </p:nvSpPr>
          <p:spPr bwMode="auto">
            <a:xfrm>
              <a:off x="156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335" name="Rectangle 1012"/>
            <p:cNvSpPr>
              <a:spLocks noChangeArrowheads="1"/>
            </p:cNvSpPr>
            <p:nvPr/>
          </p:nvSpPr>
          <p:spPr bwMode="auto">
            <a:xfrm>
              <a:off x="135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336" name="Rectangle 1013"/>
            <p:cNvSpPr>
              <a:spLocks noChangeArrowheads="1"/>
            </p:cNvSpPr>
            <p:nvPr/>
          </p:nvSpPr>
          <p:spPr bwMode="auto">
            <a:xfrm>
              <a:off x="115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337" name="Rectangle 1014"/>
            <p:cNvSpPr>
              <a:spLocks noChangeArrowheads="1"/>
            </p:cNvSpPr>
            <p:nvPr/>
          </p:nvSpPr>
          <p:spPr bwMode="auto">
            <a:xfrm>
              <a:off x="95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338" name="Rectangle 1015"/>
            <p:cNvSpPr>
              <a:spLocks noChangeArrowheads="1"/>
            </p:cNvSpPr>
            <p:nvPr/>
          </p:nvSpPr>
          <p:spPr bwMode="auto">
            <a:xfrm>
              <a:off x="74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339" name="Rectangle 1016"/>
            <p:cNvSpPr>
              <a:spLocks noChangeArrowheads="1"/>
            </p:cNvSpPr>
            <p:nvPr/>
          </p:nvSpPr>
          <p:spPr bwMode="auto">
            <a:xfrm>
              <a:off x="54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340" name="Rectangle 1017"/>
            <p:cNvSpPr>
              <a:spLocks noChangeArrowheads="1"/>
            </p:cNvSpPr>
            <p:nvPr/>
          </p:nvSpPr>
          <p:spPr bwMode="auto">
            <a:xfrm>
              <a:off x="33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341" name="Rectangle 1018"/>
            <p:cNvSpPr>
              <a:spLocks noChangeArrowheads="1"/>
            </p:cNvSpPr>
            <p:nvPr/>
          </p:nvSpPr>
          <p:spPr bwMode="auto">
            <a:xfrm>
              <a:off x="156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342" name="Rectangle 1019"/>
            <p:cNvSpPr>
              <a:spLocks noChangeArrowheads="1"/>
            </p:cNvSpPr>
            <p:nvPr/>
          </p:nvSpPr>
          <p:spPr bwMode="auto">
            <a:xfrm>
              <a:off x="135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343" name="Rectangle 1020"/>
            <p:cNvSpPr>
              <a:spLocks noChangeArrowheads="1"/>
            </p:cNvSpPr>
            <p:nvPr/>
          </p:nvSpPr>
          <p:spPr bwMode="auto">
            <a:xfrm>
              <a:off x="115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344" name="Rectangle 1021"/>
            <p:cNvSpPr>
              <a:spLocks noChangeArrowheads="1"/>
            </p:cNvSpPr>
            <p:nvPr/>
          </p:nvSpPr>
          <p:spPr bwMode="auto">
            <a:xfrm>
              <a:off x="95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345" name="Rectangle 1022"/>
            <p:cNvSpPr>
              <a:spLocks noChangeArrowheads="1"/>
            </p:cNvSpPr>
            <p:nvPr/>
          </p:nvSpPr>
          <p:spPr bwMode="auto">
            <a:xfrm>
              <a:off x="74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346" name="Rectangle 1023"/>
            <p:cNvSpPr>
              <a:spLocks noChangeArrowheads="1"/>
            </p:cNvSpPr>
            <p:nvPr/>
          </p:nvSpPr>
          <p:spPr bwMode="auto">
            <a:xfrm>
              <a:off x="54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347" name="Rectangle 1024"/>
            <p:cNvSpPr>
              <a:spLocks noChangeArrowheads="1"/>
            </p:cNvSpPr>
            <p:nvPr/>
          </p:nvSpPr>
          <p:spPr bwMode="auto">
            <a:xfrm>
              <a:off x="33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348" name="Rectangle 1025"/>
            <p:cNvSpPr>
              <a:spLocks noChangeArrowheads="1"/>
            </p:cNvSpPr>
            <p:nvPr/>
          </p:nvSpPr>
          <p:spPr bwMode="auto">
            <a:xfrm>
              <a:off x="156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349" name="Rectangle 1026"/>
            <p:cNvSpPr>
              <a:spLocks noChangeArrowheads="1"/>
            </p:cNvSpPr>
            <p:nvPr/>
          </p:nvSpPr>
          <p:spPr bwMode="auto">
            <a:xfrm>
              <a:off x="135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350" name="Rectangle 1027"/>
            <p:cNvSpPr>
              <a:spLocks noChangeArrowheads="1"/>
            </p:cNvSpPr>
            <p:nvPr/>
          </p:nvSpPr>
          <p:spPr bwMode="auto">
            <a:xfrm>
              <a:off x="115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351" name="Rectangle 1028"/>
            <p:cNvSpPr>
              <a:spLocks noChangeArrowheads="1"/>
            </p:cNvSpPr>
            <p:nvPr/>
          </p:nvSpPr>
          <p:spPr bwMode="auto">
            <a:xfrm>
              <a:off x="95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352" name="Rectangle 1029"/>
            <p:cNvSpPr>
              <a:spLocks noChangeArrowheads="1"/>
            </p:cNvSpPr>
            <p:nvPr/>
          </p:nvSpPr>
          <p:spPr bwMode="auto">
            <a:xfrm>
              <a:off x="74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353" name="Rectangle 1030"/>
            <p:cNvSpPr>
              <a:spLocks noChangeArrowheads="1"/>
            </p:cNvSpPr>
            <p:nvPr/>
          </p:nvSpPr>
          <p:spPr bwMode="auto">
            <a:xfrm>
              <a:off x="54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354" name="Rectangle 1031"/>
            <p:cNvSpPr>
              <a:spLocks noChangeArrowheads="1"/>
            </p:cNvSpPr>
            <p:nvPr/>
          </p:nvSpPr>
          <p:spPr bwMode="auto">
            <a:xfrm>
              <a:off x="33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355" name="Rectangle 1032"/>
            <p:cNvSpPr>
              <a:spLocks noChangeArrowheads="1"/>
            </p:cNvSpPr>
            <p:nvPr/>
          </p:nvSpPr>
          <p:spPr bwMode="auto">
            <a:xfrm>
              <a:off x="156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356" name="Rectangle 1033"/>
            <p:cNvSpPr>
              <a:spLocks noChangeArrowheads="1"/>
            </p:cNvSpPr>
            <p:nvPr/>
          </p:nvSpPr>
          <p:spPr bwMode="auto">
            <a:xfrm>
              <a:off x="135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357" name="Rectangle 1034"/>
            <p:cNvSpPr>
              <a:spLocks noChangeArrowheads="1"/>
            </p:cNvSpPr>
            <p:nvPr/>
          </p:nvSpPr>
          <p:spPr bwMode="auto">
            <a:xfrm>
              <a:off x="115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358" name="Rectangle 1035"/>
            <p:cNvSpPr>
              <a:spLocks noChangeArrowheads="1"/>
            </p:cNvSpPr>
            <p:nvPr/>
          </p:nvSpPr>
          <p:spPr bwMode="auto">
            <a:xfrm>
              <a:off x="95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359" name="Rectangle 1036"/>
            <p:cNvSpPr>
              <a:spLocks noChangeArrowheads="1"/>
            </p:cNvSpPr>
            <p:nvPr/>
          </p:nvSpPr>
          <p:spPr bwMode="auto">
            <a:xfrm>
              <a:off x="74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360" name="Rectangle 1037"/>
            <p:cNvSpPr>
              <a:spLocks noChangeArrowheads="1"/>
            </p:cNvSpPr>
            <p:nvPr/>
          </p:nvSpPr>
          <p:spPr bwMode="auto">
            <a:xfrm>
              <a:off x="54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361" name="Rectangle 1038"/>
            <p:cNvSpPr>
              <a:spLocks noChangeArrowheads="1"/>
            </p:cNvSpPr>
            <p:nvPr/>
          </p:nvSpPr>
          <p:spPr bwMode="auto">
            <a:xfrm>
              <a:off x="33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362" name="Rectangle 1039"/>
            <p:cNvSpPr>
              <a:spLocks noChangeArrowheads="1"/>
            </p:cNvSpPr>
            <p:nvPr/>
          </p:nvSpPr>
          <p:spPr bwMode="auto">
            <a:xfrm>
              <a:off x="156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363" name="Rectangle 1040"/>
            <p:cNvSpPr>
              <a:spLocks noChangeArrowheads="1"/>
            </p:cNvSpPr>
            <p:nvPr/>
          </p:nvSpPr>
          <p:spPr bwMode="auto">
            <a:xfrm>
              <a:off x="135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364" name="Rectangle 1041"/>
            <p:cNvSpPr>
              <a:spLocks noChangeArrowheads="1"/>
            </p:cNvSpPr>
            <p:nvPr/>
          </p:nvSpPr>
          <p:spPr bwMode="auto">
            <a:xfrm>
              <a:off x="115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365" name="Rectangle 1042"/>
            <p:cNvSpPr>
              <a:spLocks noChangeArrowheads="1"/>
            </p:cNvSpPr>
            <p:nvPr/>
          </p:nvSpPr>
          <p:spPr bwMode="auto">
            <a:xfrm>
              <a:off x="95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366" name="Rectangle 1043"/>
            <p:cNvSpPr>
              <a:spLocks noChangeArrowheads="1"/>
            </p:cNvSpPr>
            <p:nvPr/>
          </p:nvSpPr>
          <p:spPr bwMode="auto">
            <a:xfrm>
              <a:off x="74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367" name="Rectangle 1044"/>
            <p:cNvSpPr>
              <a:spLocks noChangeArrowheads="1"/>
            </p:cNvSpPr>
            <p:nvPr/>
          </p:nvSpPr>
          <p:spPr bwMode="auto">
            <a:xfrm>
              <a:off x="54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368" name="Rectangle 1045"/>
            <p:cNvSpPr>
              <a:spLocks noChangeArrowheads="1"/>
            </p:cNvSpPr>
            <p:nvPr/>
          </p:nvSpPr>
          <p:spPr bwMode="auto">
            <a:xfrm>
              <a:off x="33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26</a:t>
              </a:r>
              <a:endParaRPr lang="en-US" altLang="en-US" sz="900"/>
            </a:p>
          </p:txBody>
        </p:sp>
        <p:sp>
          <p:nvSpPr>
            <p:cNvPr id="9369" name="Rectangle 1046"/>
            <p:cNvSpPr>
              <a:spLocks noChangeArrowheads="1"/>
            </p:cNvSpPr>
            <p:nvPr/>
          </p:nvSpPr>
          <p:spPr bwMode="auto">
            <a:xfrm>
              <a:off x="156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70" name="Rectangle 1047"/>
            <p:cNvSpPr>
              <a:spLocks noChangeArrowheads="1"/>
            </p:cNvSpPr>
            <p:nvPr/>
          </p:nvSpPr>
          <p:spPr bwMode="auto">
            <a:xfrm>
              <a:off x="135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71" name="Rectangle 1048"/>
            <p:cNvSpPr>
              <a:spLocks noChangeArrowheads="1"/>
            </p:cNvSpPr>
            <p:nvPr/>
          </p:nvSpPr>
          <p:spPr bwMode="auto">
            <a:xfrm>
              <a:off x="115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372" name="Rectangle 1049"/>
            <p:cNvSpPr>
              <a:spLocks noChangeArrowheads="1"/>
            </p:cNvSpPr>
            <p:nvPr/>
          </p:nvSpPr>
          <p:spPr bwMode="auto">
            <a:xfrm>
              <a:off x="95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73" name="Rectangle 1050"/>
            <p:cNvSpPr>
              <a:spLocks noChangeArrowheads="1"/>
            </p:cNvSpPr>
            <p:nvPr/>
          </p:nvSpPr>
          <p:spPr bwMode="auto">
            <a:xfrm>
              <a:off x="74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374" name="Rectangle 1051"/>
            <p:cNvSpPr>
              <a:spLocks noChangeArrowheads="1"/>
            </p:cNvSpPr>
            <p:nvPr/>
          </p:nvSpPr>
          <p:spPr bwMode="auto">
            <a:xfrm>
              <a:off x="54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75" name="Rectangle 1052"/>
            <p:cNvSpPr>
              <a:spLocks noChangeArrowheads="1"/>
            </p:cNvSpPr>
            <p:nvPr/>
          </p:nvSpPr>
          <p:spPr bwMode="auto">
            <a:xfrm>
              <a:off x="33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376" name="Rectangle 1053"/>
            <p:cNvSpPr>
              <a:spLocks noChangeArrowheads="1"/>
            </p:cNvSpPr>
            <p:nvPr/>
          </p:nvSpPr>
          <p:spPr bwMode="auto">
            <a:xfrm>
              <a:off x="338"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January 2012</a:t>
              </a:r>
              <a:endParaRPr lang="en-US" altLang="en-US" sz="900"/>
            </a:p>
          </p:txBody>
        </p:sp>
        <p:sp>
          <p:nvSpPr>
            <p:cNvPr id="9377" name="Line 1054"/>
            <p:cNvSpPr>
              <a:spLocks noChangeShapeType="1"/>
            </p:cNvSpPr>
            <p:nvPr/>
          </p:nvSpPr>
          <p:spPr bwMode="auto">
            <a:xfrm>
              <a:off x="338"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9378" name="Line 1055"/>
            <p:cNvSpPr>
              <a:spLocks noChangeShapeType="1"/>
            </p:cNvSpPr>
            <p:nvPr/>
          </p:nvSpPr>
          <p:spPr bwMode="auto">
            <a:xfrm>
              <a:off x="338"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5" name="Group 1056"/>
          <p:cNvGrpSpPr>
            <a:grpSpLocks/>
          </p:cNvGrpSpPr>
          <p:nvPr/>
        </p:nvGrpSpPr>
        <p:grpSpPr bwMode="auto">
          <a:xfrm>
            <a:off x="3449638" y="631825"/>
            <a:ext cx="2273300" cy="1208088"/>
            <a:chOff x="2162" y="400"/>
            <a:chExt cx="1432" cy="761"/>
          </a:xfrm>
        </p:grpSpPr>
        <p:sp>
          <p:nvSpPr>
            <p:cNvPr id="9283" name="Rectangle 1057"/>
            <p:cNvSpPr>
              <a:spLocks noChangeArrowheads="1"/>
            </p:cNvSpPr>
            <p:nvPr/>
          </p:nvSpPr>
          <p:spPr bwMode="auto">
            <a:xfrm>
              <a:off x="339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4</a:t>
              </a:r>
              <a:endParaRPr lang="en-US" altLang="en-US" sz="900"/>
            </a:p>
          </p:txBody>
        </p:sp>
        <p:sp>
          <p:nvSpPr>
            <p:cNvPr id="9284" name="Rectangle 1058"/>
            <p:cNvSpPr>
              <a:spLocks noChangeArrowheads="1"/>
            </p:cNvSpPr>
            <p:nvPr/>
          </p:nvSpPr>
          <p:spPr bwMode="auto">
            <a:xfrm>
              <a:off x="318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a:t>
              </a:r>
              <a:endParaRPr lang="en-US" altLang="en-US" sz="900"/>
            </a:p>
          </p:txBody>
        </p:sp>
        <p:sp>
          <p:nvSpPr>
            <p:cNvPr id="9285" name="Rectangle 1059"/>
            <p:cNvSpPr>
              <a:spLocks noChangeArrowheads="1"/>
            </p:cNvSpPr>
            <p:nvPr/>
          </p:nvSpPr>
          <p:spPr bwMode="auto">
            <a:xfrm>
              <a:off x="298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a:t>
              </a:r>
              <a:endParaRPr lang="en-US" altLang="en-US" sz="900"/>
            </a:p>
          </p:txBody>
        </p:sp>
        <p:sp>
          <p:nvSpPr>
            <p:cNvPr id="9286" name="Rectangle 1060"/>
            <p:cNvSpPr>
              <a:spLocks noChangeArrowheads="1"/>
            </p:cNvSpPr>
            <p:nvPr/>
          </p:nvSpPr>
          <p:spPr bwMode="auto">
            <a:xfrm>
              <a:off x="277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287" name="Rectangle 1061"/>
            <p:cNvSpPr>
              <a:spLocks noChangeArrowheads="1"/>
            </p:cNvSpPr>
            <p:nvPr/>
          </p:nvSpPr>
          <p:spPr bwMode="auto">
            <a:xfrm>
              <a:off x="257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288" name="Rectangle 1062"/>
            <p:cNvSpPr>
              <a:spLocks noChangeArrowheads="1"/>
            </p:cNvSpPr>
            <p:nvPr/>
          </p:nvSpPr>
          <p:spPr bwMode="auto">
            <a:xfrm>
              <a:off x="237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289" name="Rectangle 1063"/>
            <p:cNvSpPr>
              <a:spLocks noChangeArrowheads="1"/>
            </p:cNvSpPr>
            <p:nvPr/>
          </p:nvSpPr>
          <p:spPr bwMode="auto">
            <a:xfrm>
              <a:off x="216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290" name="Rectangle 1064"/>
            <p:cNvSpPr>
              <a:spLocks noChangeArrowheads="1"/>
            </p:cNvSpPr>
            <p:nvPr/>
          </p:nvSpPr>
          <p:spPr bwMode="auto">
            <a:xfrm>
              <a:off x="339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291" name="Rectangle 1065"/>
            <p:cNvSpPr>
              <a:spLocks noChangeArrowheads="1"/>
            </p:cNvSpPr>
            <p:nvPr/>
          </p:nvSpPr>
          <p:spPr bwMode="auto">
            <a:xfrm>
              <a:off x="318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292" name="Rectangle 1066"/>
            <p:cNvSpPr>
              <a:spLocks noChangeArrowheads="1"/>
            </p:cNvSpPr>
            <p:nvPr/>
          </p:nvSpPr>
          <p:spPr bwMode="auto">
            <a:xfrm>
              <a:off x="298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293" name="Rectangle 1067"/>
            <p:cNvSpPr>
              <a:spLocks noChangeArrowheads="1"/>
            </p:cNvSpPr>
            <p:nvPr/>
          </p:nvSpPr>
          <p:spPr bwMode="auto">
            <a:xfrm>
              <a:off x="277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294" name="Rectangle 1068"/>
            <p:cNvSpPr>
              <a:spLocks noChangeArrowheads="1"/>
            </p:cNvSpPr>
            <p:nvPr/>
          </p:nvSpPr>
          <p:spPr bwMode="auto">
            <a:xfrm>
              <a:off x="257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295" name="Rectangle 1069"/>
            <p:cNvSpPr>
              <a:spLocks noChangeArrowheads="1"/>
            </p:cNvSpPr>
            <p:nvPr/>
          </p:nvSpPr>
          <p:spPr bwMode="auto">
            <a:xfrm>
              <a:off x="237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296" name="Rectangle 1070"/>
            <p:cNvSpPr>
              <a:spLocks noChangeArrowheads="1"/>
            </p:cNvSpPr>
            <p:nvPr/>
          </p:nvSpPr>
          <p:spPr bwMode="auto">
            <a:xfrm>
              <a:off x="216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297" name="Rectangle 1071"/>
            <p:cNvSpPr>
              <a:spLocks noChangeArrowheads="1"/>
            </p:cNvSpPr>
            <p:nvPr/>
          </p:nvSpPr>
          <p:spPr bwMode="auto">
            <a:xfrm>
              <a:off x="339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298" name="Rectangle 1072"/>
            <p:cNvSpPr>
              <a:spLocks noChangeArrowheads="1"/>
            </p:cNvSpPr>
            <p:nvPr/>
          </p:nvSpPr>
          <p:spPr bwMode="auto">
            <a:xfrm>
              <a:off x="318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299" name="Rectangle 1073"/>
            <p:cNvSpPr>
              <a:spLocks noChangeArrowheads="1"/>
            </p:cNvSpPr>
            <p:nvPr/>
          </p:nvSpPr>
          <p:spPr bwMode="auto">
            <a:xfrm>
              <a:off x="298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300" name="Rectangle 1074"/>
            <p:cNvSpPr>
              <a:spLocks noChangeArrowheads="1"/>
            </p:cNvSpPr>
            <p:nvPr/>
          </p:nvSpPr>
          <p:spPr bwMode="auto">
            <a:xfrm>
              <a:off x="277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301" name="Rectangle 1075"/>
            <p:cNvSpPr>
              <a:spLocks noChangeArrowheads="1"/>
            </p:cNvSpPr>
            <p:nvPr/>
          </p:nvSpPr>
          <p:spPr bwMode="auto">
            <a:xfrm>
              <a:off x="257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302" name="Rectangle 1076"/>
            <p:cNvSpPr>
              <a:spLocks noChangeArrowheads="1"/>
            </p:cNvSpPr>
            <p:nvPr/>
          </p:nvSpPr>
          <p:spPr bwMode="auto">
            <a:xfrm>
              <a:off x="237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303" name="Rectangle 1077"/>
            <p:cNvSpPr>
              <a:spLocks noChangeArrowheads="1"/>
            </p:cNvSpPr>
            <p:nvPr/>
          </p:nvSpPr>
          <p:spPr bwMode="auto">
            <a:xfrm>
              <a:off x="216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304" name="Rectangle 1078"/>
            <p:cNvSpPr>
              <a:spLocks noChangeArrowheads="1"/>
            </p:cNvSpPr>
            <p:nvPr/>
          </p:nvSpPr>
          <p:spPr bwMode="auto">
            <a:xfrm>
              <a:off x="339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305" name="Rectangle 1079"/>
            <p:cNvSpPr>
              <a:spLocks noChangeArrowheads="1"/>
            </p:cNvSpPr>
            <p:nvPr/>
          </p:nvSpPr>
          <p:spPr bwMode="auto">
            <a:xfrm>
              <a:off x="318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306" name="Rectangle 1080"/>
            <p:cNvSpPr>
              <a:spLocks noChangeArrowheads="1"/>
            </p:cNvSpPr>
            <p:nvPr/>
          </p:nvSpPr>
          <p:spPr bwMode="auto">
            <a:xfrm>
              <a:off x="298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307" name="Rectangle 1081"/>
            <p:cNvSpPr>
              <a:spLocks noChangeArrowheads="1"/>
            </p:cNvSpPr>
            <p:nvPr/>
          </p:nvSpPr>
          <p:spPr bwMode="auto">
            <a:xfrm>
              <a:off x="277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308" name="Rectangle 1082"/>
            <p:cNvSpPr>
              <a:spLocks noChangeArrowheads="1"/>
            </p:cNvSpPr>
            <p:nvPr/>
          </p:nvSpPr>
          <p:spPr bwMode="auto">
            <a:xfrm>
              <a:off x="257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309" name="Rectangle 1083"/>
            <p:cNvSpPr>
              <a:spLocks noChangeArrowheads="1"/>
            </p:cNvSpPr>
            <p:nvPr/>
          </p:nvSpPr>
          <p:spPr bwMode="auto">
            <a:xfrm>
              <a:off x="237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310" name="Rectangle 1084"/>
            <p:cNvSpPr>
              <a:spLocks noChangeArrowheads="1"/>
            </p:cNvSpPr>
            <p:nvPr/>
          </p:nvSpPr>
          <p:spPr bwMode="auto">
            <a:xfrm>
              <a:off x="216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311" name="Rectangle 1085"/>
            <p:cNvSpPr>
              <a:spLocks noChangeArrowheads="1"/>
            </p:cNvSpPr>
            <p:nvPr/>
          </p:nvSpPr>
          <p:spPr bwMode="auto">
            <a:xfrm>
              <a:off x="339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312" name="Rectangle 1086"/>
            <p:cNvSpPr>
              <a:spLocks noChangeArrowheads="1"/>
            </p:cNvSpPr>
            <p:nvPr/>
          </p:nvSpPr>
          <p:spPr bwMode="auto">
            <a:xfrm>
              <a:off x="318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313" name="Rectangle 1087"/>
            <p:cNvSpPr>
              <a:spLocks noChangeArrowheads="1"/>
            </p:cNvSpPr>
            <p:nvPr/>
          </p:nvSpPr>
          <p:spPr bwMode="auto">
            <a:xfrm>
              <a:off x="298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314" name="Rectangle 1088"/>
            <p:cNvSpPr>
              <a:spLocks noChangeArrowheads="1"/>
            </p:cNvSpPr>
            <p:nvPr/>
          </p:nvSpPr>
          <p:spPr bwMode="auto">
            <a:xfrm>
              <a:off x="277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315" name="Rectangle 1089"/>
            <p:cNvSpPr>
              <a:spLocks noChangeArrowheads="1"/>
            </p:cNvSpPr>
            <p:nvPr/>
          </p:nvSpPr>
          <p:spPr bwMode="auto">
            <a:xfrm>
              <a:off x="257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316" name="Rectangle 1090"/>
            <p:cNvSpPr>
              <a:spLocks noChangeArrowheads="1"/>
            </p:cNvSpPr>
            <p:nvPr/>
          </p:nvSpPr>
          <p:spPr bwMode="auto">
            <a:xfrm>
              <a:off x="237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31</a:t>
              </a:r>
              <a:endParaRPr lang="en-US" altLang="en-US" sz="900"/>
            </a:p>
          </p:txBody>
        </p:sp>
        <p:sp>
          <p:nvSpPr>
            <p:cNvPr id="9317" name="Rectangle 1091"/>
            <p:cNvSpPr>
              <a:spLocks noChangeArrowheads="1"/>
            </p:cNvSpPr>
            <p:nvPr/>
          </p:nvSpPr>
          <p:spPr bwMode="auto">
            <a:xfrm>
              <a:off x="216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30</a:t>
              </a:r>
              <a:endParaRPr lang="en-US" altLang="en-US" sz="900"/>
            </a:p>
          </p:txBody>
        </p:sp>
        <p:sp>
          <p:nvSpPr>
            <p:cNvPr id="9318" name="Rectangle 1092"/>
            <p:cNvSpPr>
              <a:spLocks noChangeArrowheads="1"/>
            </p:cNvSpPr>
            <p:nvPr/>
          </p:nvSpPr>
          <p:spPr bwMode="auto">
            <a:xfrm>
              <a:off x="339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19" name="Rectangle 1093"/>
            <p:cNvSpPr>
              <a:spLocks noChangeArrowheads="1"/>
            </p:cNvSpPr>
            <p:nvPr/>
          </p:nvSpPr>
          <p:spPr bwMode="auto">
            <a:xfrm>
              <a:off x="318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320" name="Rectangle 1094"/>
            <p:cNvSpPr>
              <a:spLocks noChangeArrowheads="1"/>
            </p:cNvSpPr>
            <p:nvPr/>
          </p:nvSpPr>
          <p:spPr bwMode="auto">
            <a:xfrm>
              <a:off x="298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321" name="Rectangle 1095"/>
            <p:cNvSpPr>
              <a:spLocks noChangeArrowheads="1"/>
            </p:cNvSpPr>
            <p:nvPr/>
          </p:nvSpPr>
          <p:spPr bwMode="auto">
            <a:xfrm>
              <a:off x="277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22" name="Rectangle 1096"/>
            <p:cNvSpPr>
              <a:spLocks noChangeArrowheads="1"/>
            </p:cNvSpPr>
            <p:nvPr/>
          </p:nvSpPr>
          <p:spPr bwMode="auto">
            <a:xfrm>
              <a:off x="257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323" name="Rectangle 1097"/>
            <p:cNvSpPr>
              <a:spLocks noChangeArrowheads="1"/>
            </p:cNvSpPr>
            <p:nvPr/>
          </p:nvSpPr>
          <p:spPr bwMode="auto">
            <a:xfrm>
              <a:off x="237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324" name="Rectangle 1098"/>
            <p:cNvSpPr>
              <a:spLocks noChangeArrowheads="1"/>
            </p:cNvSpPr>
            <p:nvPr/>
          </p:nvSpPr>
          <p:spPr bwMode="auto">
            <a:xfrm>
              <a:off x="216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325" name="Rectangle 1099"/>
            <p:cNvSpPr>
              <a:spLocks noChangeArrowheads="1"/>
            </p:cNvSpPr>
            <p:nvPr/>
          </p:nvSpPr>
          <p:spPr bwMode="auto">
            <a:xfrm>
              <a:off x="2166"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February 2012</a:t>
              </a:r>
              <a:endParaRPr lang="en-US" altLang="en-US" sz="900"/>
            </a:p>
          </p:txBody>
        </p:sp>
        <p:sp>
          <p:nvSpPr>
            <p:cNvPr id="9326" name="Line 1100"/>
            <p:cNvSpPr>
              <a:spLocks noChangeShapeType="1"/>
            </p:cNvSpPr>
            <p:nvPr/>
          </p:nvSpPr>
          <p:spPr bwMode="auto">
            <a:xfrm>
              <a:off x="2162"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236" name="Group 1101"/>
          <p:cNvGrpSpPr>
            <a:grpSpLocks/>
          </p:cNvGrpSpPr>
          <p:nvPr/>
        </p:nvGrpSpPr>
        <p:grpSpPr bwMode="auto">
          <a:xfrm>
            <a:off x="6351588" y="631825"/>
            <a:ext cx="2273300" cy="1208088"/>
            <a:chOff x="3990" y="400"/>
            <a:chExt cx="1432" cy="761"/>
          </a:xfrm>
        </p:grpSpPr>
        <p:sp>
          <p:nvSpPr>
            <p:cNvPr id="9238" name="Rectangle 1102"/>
            <p:cNvSpPr>
              <a:spLocks noChangeArrowheads="1"/>
            </p:cNvSpPr>
            <p:nvPr/>
          </p:nvSpPr>
          <p:spPr bwMode="auto">
            <a:xfrm>
              <a:off x="521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1</a:t>
              </a:r>
              <a:endParaRPr lang="en-US" altLang="en-US" sz="900"/>
            </a:p>
          </p:txBody>
        </p:sp>
        <p:sp>
          <p:nvSpPr>
            <p:cNvPr id="9239" name="Rectangle 1103"/>
            <p:cNvSpPr>
              <a:spLocks noChangeArrowheads="1"/>
            </p:cNvSpPr>
            <p:nvPr/>
          </p:nvSpPr>
          <p:spPr bwMode="auto">
            <a:xfrm>
              <a:off x="501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31</a:t>
              </a:r>
              <a:endParaRPr lang="en-US" altLang="en-US" sz="900"/>
            </a:p>
          </p:txBody>
        </p:sp>
        <p:sp>
          <p:nvSpPr>
            <p:cNvPr id="9240" name="Rectangle 1104"/>
            <p:cNvSpPr>
              <a:spLocks noChangeArrowheads="1"/>
            </p:cNvSpPr>
            <p:nvPr/>
          </p:nvSpPr>
          <p:spPr bwMode="auto">
            <a:xfrm>
              <a:off x="4810"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30</a:t>
              </a:r>
              <a:endParaRPr lang="en-US" altLang="en-US" sz="900"/>
            </a:p>
          </p:txBody>
        </p:sp>
        <p:sp>
          <p:nvSpPr>
            <p:cNvPr id="9241" name="Rectangle 1105"/>
            <p:cNvSpPr>
              <a:spLocks noChangeArrowheads="1"/>
            </p:cNvSpPr>
            <p:nvPr/>
          </p:nvSpPr>
          <p:spPr bwMode="auto">
            <a:xfrm>
              <a:off x="4606"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29</a:t>
              </a:r>
              <a:endParaRPr lang="en-US" altLang="en-US" sz="900"/>
            </a:p>
          </p:txBody>
        </p:sp>
        <p:sp>
          <p:nvSpPr>
            <p:cNvPr id="9242" name="Rectangle 1106"/>
            <p:cNvSpPr>
              <a:spLocks noChangeArrowheads="1"/>
            </p:cNvSpPr>
            <p:nvPr/>
          </p:nvSpPr>
          <p:spPr bwMode="auto">
            <a:xfrm>
              <a:off x="4402"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28</a:t>
              </a:r>
              <a:endParaRPr lang="en-US" altLang="en-US" sz="900"/>
            </a:p>
          </p:txBody>
        </p:sp>
        <p:sp>
          <p:nvSpPr>
            <p:cNvPr id="9243" name="Rectangle 1107"/>
            <p:cNvSpPr>
              <a:spLocks noChangeArrowheads="1"/>
            </p:cNvSpPr>
            <p:nvPr/>
          </p:nvSpPr>
          <p:spPr bwMode="auto">
            <a:xfrm>
              <a:off x="4198"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27</a:t>
              </a:r>
              <a:endParaRPr lang="en-US" altLang="en-US" sz="900"/>
            </a:p>
          </p:txBody>
        </p:sp>
        <p:sp>
          <p:nvSpPr>
            <p:cNvPr id="9244" name="Rectangle 1108"/>
            <p:cNvSpPr>
              <a:spLocks noChangeArrowheads="1"/>
            </p:cNvSpPr>
            <p:nvPr/>
          </p:nvSpPr>
          <p:spPr bwMode="auto">
            <a:xfrm>
              <a:off x="3994" y="1052"/>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26</a:t>
              </a:r>
              <a:endParaRPr lang="en-US" altLang="en-US" sz="900"/>
            </a:p>
          </p:txBody>
        </p:sp>
        <p:sp>
          <p:nvSpPr>
            <p:cNvPr id="9245" name="Rectangle 1109"/>
            <p:cNvSpPr>
              <a:spLocks noChangeArrowheads="1"/>
            </p:cNvSpPr>
            <p:nvPr/>
          </p:nvSpPr>
          <p:spPr bwMode="auto">
            <a:xfrm>
              <a:off x="521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25</a:t>
              </a:r>
              <a:endParaRPr lang="en-US" altLang="en-US" sz="900"/>
            </a:p>
          </p:txBody>
        </p:sp>
        <p:sp>
          <p:nvSpPr>
            <p:cNvPr id="9246" name="Rectangle 1110"/>
            <p:cNvSpPr>
              <a:spLocks noChangeArrowheads="1"/>
            </p:cNvSpPr>
            <p:nvPr/>
          </p:nvSpPr>
          <p:spPr bwMode="auto">
            <a:xfrm>
              <a:off x="501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24</a:t>
              </a:r>
              <a:endParaRPr lang="en-US" altLang="en-US" sz="900"/>
            </a:p>
          </p:txBody>
        </p:sp>
        <p:sp>
          <p:nvSpPr>
            <p:cNvPr id="9247" name="Rectangle 1111"/>
            <p:cNvSpPr>
              <a:spLocks noChangeArrowheads="1"/>
            </p:cNvSpPr>
            <p:nvPr/>
          </p:nvSpPr>
          <p:spPr bwMode="auto">
            <a:xfrm>
              <a:off x="4810"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23</a:t>
              </a:r>
              <a:endParaRPr lang="en-US" altLang="en-US" sz="900"/>
            </a:p>
          </p:txBody>
        </p:sp>
        <p:sp>
          <p:nvSpPr>
            <p:cNvPr id="9248" name="Rectangle 1112"/>
            <p:cNvSpPr>
              <a:spLocks noChangeArrowheads="1"/>
            </p:cNvSpPr>
            <p:nvPr/>
          </p:nvSpPr>
          <p:spPr bwMode="auto">
            <a:xfrm>
              <a:off x="4606"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22</a:t>
              </a:r>
              <a:endParaRPr lang="en-US" altLang="en-US" sz="900"/>
            </a:p>
          </p:txBody>
        </p:sp>
        <p:sp>
          <p:nvSpPr>
            <p:cNvPr id="9249" name="Rectangle 1113"/>
            <p:cNvSpPr>
              <a:spLocks noChangeArrowheads="1"/>
            </p:cNvSpPr>
            <p:nvPr/>
          </p:nvSpPr>
          <p:spPr bwMode="auto">
            <a:xfrm>
              <a:off x="4402"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21</a:t>
              </a:r>
              <a:endParaRPr lang="en-US" altLang="en-US" sz="900"/>
            </a:p>
          </p:txBody>
        </p:sp>
        <p:sp>
          <p:nvSpPr>
            <p:cNvPr id="9250" name="Rectangle 1114"/>
            <p:cNvSpPr>
              <a:spLocks noChangeArrowheads="1"/>
            </p:cNvSpPr>
            <p:nvPr/>
          </p:nvSpPr>
          <p:spPr bwMode="auto">
            <a:xfrm>
              <a:off x="4198"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20</a:t>
              </a:r>
              <a:endParaRPr lang="en-US" altLang="en-US" sz="900"/>
            </a:p>
          </p:txBody>
        </p:sp>
        <p:sp>
          <p:nvSpPr>
            <p:cNvPr id="9251" name="Rectangle 1115"/>
            <p:cNvSpPr>
              <a:spLocks noChangeArrowheads="1"/>
            </p:cNvSpPr>
            <p:nvPr/>
          </p:nvSpPr>
          <p:spPr bwMode="auto">
            <a:xfrm>
              <a:off x="3994" y="943"/>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19</a:t>
              </a:r>
              <a:endParaRPr lang="en-US" altLang="en-US" sz="900"/>
            </a:p>
          </p:txBody>
        </p:sp>
        <p:sp>
          <p:nvSpPr>
            <p:cNvPr id="9252" name="Rectangle 1116"/>
            <p:cNvSpPr>
              <a:spLocks noChangeArrowheads="1"/>
            </p:cNvSpPr>
            <p:nvPr/>
          </p:nvSpPr>
          <p:spPr bwMode="auto">
            <a:xfrm>
              <a:off x="521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18</a:t>
              </a:r>
              <a:endParaRPr lang="en-US" altLang="en-US" sz="900"/>
            </a:p>
          </p:txBody>
        </p:sp>
        <p:sp>
          <p:nvSpPr>
            <p:cNvPr id="9253" name="Rectangle 1117"/>
            <p:cNvSpPr>
              <a:spLocks noChangeArrowheads="1"/>
            </p:cNvSpPr>
            <p:nvPr/>
          </p:nvSpPr>
          <p:spPr bwMode="auto">
            <a:xfrm>
              <a:off x="501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17</a:t>
              </a:r>
              <a:endParaRPr lang="en-US" altLang="en-US" sz="900"/>
            </a:p>
          </p:txBody>
        </p:sp>
        <p:sp>
          <p:nvSpPr>
            <p:cNvPr id="9254" name="Rectangle 1118"/>
            <p:cNvSpPr>
              <a:spLocks noChangeArrowheads="1"/>
            </p:cNvSpPr>
            <p:nvPr/>
          </p:nvSpPr>
          <p:spPr bwMode="auto">
            <a:xfrm>
              <a:off x="4810"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16</a:t>
              </a:r>
              <a:endParaRPr lang="en-US" altLang="en-US" sz="900"/>
            </a:p>
          </p:txBody>
        </p:sp>
        <p:sp>
          <p:nvSpPr>
            <p:cNvPr id="9255" name="Rectangle 1119"/>
            <p:cNvSpPr>
              <a:spLocks noChangeArrowheads="1"/>
            </p:cNvSpPr>
            <p:nvPr/>
          </p:nvSpPr>
          <p:spPr bwMode="auto">
            <a:xfrm>
              <a:off x="4606"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15</a:t>
              </a:r>
              <a:endParaRPr lang="en-US" altLang="en-US" sz="900"/>
            </a:p>
          </p:txBody>
        </p:sp>
        <p:sp>
          <p:nvSpPr>
            <p:cNvPr id="9256" name="Rectangle 1120"/>
            <p:cNvSpPr>
              <a:spLocks noChangeArrowheads="1"/>
            </p:cNvSpPr>
            <p:nvPr/>
          </p:nvSpPr>
          <p:spPr bwMode="auto">
            <a:xfrm>
              <a:off x="4402"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14</a:t>
              </a:r>
              <a:endParaRPr lang="en-US" altLang="en-US" sz="900"/>
            </a:p>
          </p:txBody>
        </p:sp>
        <p:sp>
          <p:nvSpPr>
            <p:cNvPr id="9257" name="Rectangle 1121"/>
            <p:cNvSpPr>
              <a:spLocks noChangeArrowheads="1"/>
            </p:cNvSpPr>
            <p:nvPr/>
          </p:nvSpPr>
          <p:spPr bwMode="auto">
            <a:xfrm>
              <a:off x="4198"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13</a:t>
              </a:r>
              <a:endParaRPr lang="en-US" altLang="en-US" sz="900"/>
            </a:p>
          </p:txBody>
        </p:sp>
        <p:sp>
          <p:nvSpPr>
            <p:cNvPr id="9258" name="Rectangle 1122"/>
            <p:cNvSpPr>
              <a:spLocks noChangeArrowheads="1"/>
            </p:cNvSpPr>
            <p:nvPr/>
          </p:nvSpPr>
          <p:spPr bwMode="auto">
            <a:xfrm>
              <a:off x="3994" y="834"/>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12</a:t>
              </a:r>
              <a:endParaRPr lang="en-US" altLang="en-US" sz="900"/>
            </a:p>
          </p:txBody>
        </p:sp>
        <p:sp>
          <p:nvSpPr>
            <p:cNvPr id="9259" name="Rectangle 1123"/>
            <p:cNvSpPr>
              <a:spLocks noChangeArrowheads="1"/>
            </p:cNvSpPr>
            <p:nvPr/>
          </p:nvSpPr>
          <p:spPr bwMode="auto">
            <a:xfrm>
              <a:off x="521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11</a:t>
              </a:r>
              <a:endParaRPr lang="en-US" altLang="en-US" sz="900"/>
            </a:p>
          </p:txBody>
        </p:sp>
        <p:sp>
          <p:nvSpPr>
            <p:cNvPr id="9260" name="Rectangle 1124"/>
            <p:cNvSpPr>
              <a:spLocks noChangeArrowheads="1"/>
            </p:cNvSpPr>
            <p:nvPr/>
          </p:nvSpPr>
          <p:spPr bwMode="auto">
            <a:xfrm>
              <a:off x="501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10</a:t>
              </a:r>
              <a:endParaRPr lang="en-US" altLang="en-US" sz="900"/>
            </a:p>
          </p:txBody>
        </p:sp>
        <p:sp>
          <p:nvSpPr>
            <p:cNvPr id="9261" name="Rectangle 1125"/>
            <p:cNvSpPr>
              <a:spLocks noChangeArrowheads="1"/>
            </p:cNvSpPr>
            <p:nvPr/>
          </p:nvSpPr>
          <p:spPr bwMode="auto">
            <a:xfrm>
              <a:off x="4810"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9</a:t>
              </a:r>
              <a:endParaRPr lang="en-US" altLang="en-US" sz="900"/>
            </a:p>
          </p:txBody>
        </p:sp>
        <p:sp>
          <p:nvSpPr>
            <p:cNvPr id="9262" name="Rectangle 1126"/>
            <p:cNvSpPr>
              <a:spLocks noChangeArrowheads="1"/>
            </p:cNvSpPr>
            <p:nvPr/>
          </p:nvSpPr>
          <p:spPr bwMode="auto">
            <a:xfrm>
              <a:off x="4606"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8</a:t>
              </a:r>
              <a:endParaRPr lang="en-US" altLang="en-US" sz="900"/>
            </a:p>
          </p:txBody>
        </p:sp>
        <p:sp>
          <p:nvSpPr>
            <p:cNvPr id="9263" name="Rectangle 1127"/>
            <p:cNvSpPr>
              <a:spLocks noChangeArrowheads="1"/>
            </p:cNvSpPr>
            <p:nvPr/>
          </p:nvSpPr>
          <p:spPr bwMode="auto">
            <a:xfrm>
              <a:off x="4402"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7</a:t>
              </a:r>
              <a:endParaRPr lang="en-US" altLang="en-US" sz="900"/>
            </a:p>
          </p:txBody>
        </p:sp>
        <p:sp>
          <p:nvSpPr>
            <p:cNvPr id="9264" name="Rectangle 1128"/>
            <p:cNvSpPr>
              <a:spLocks noChangeArrowheads="1"/>
            </p:cNvSpPr>
            <p:nvPr/>
          </p:nvSpPr>
          <p:spPr bwMode="auto">
            <a:xfrm>
              <a:off x="4198"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6</a:t>
              </a:r>
              <a:endParaRPr lang="en-US" altLang="en-US" sz="900"/>
            </a:p>
          </p:txBody>
        </p:sp>
        <p:sp>
          <p:nvSpPr>
            <p:cNvPr id="9265" name="Rectangle 1129"/>
            <p:cNvSpPr>
              <a:spLocks noChangeArrowheads="1"/>
            </p:cNvSpPr>
            <p:nvPr/>
          </p:nvSpPr>
          <p:spPr bwMode="auto">
            <a:xfrm>
              <a:off x="3994" y="726"/>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5</a:t>
              </a:r>
              <a:endParaRPr lang="en-US" altLang="en-US" sz="900"/>
            </a:p>
          </p:txBody>
        </p:sp>
        <p:sp>
          <p:nvSpPr>
            <p:cNvPr id="9266" name="Rectangle 1130"/>
            <p:cNvSpPr>
              <a:spLocks noChangeArrowheads="1"/>
            </p:cNvSpPr>
            <p:nvPr/>
          </p:nvSpPr>
          <p:spPr bwMode="auto">
            <a:xfrm>
              <a:off x="521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4</a:t>
              </a:r>
              <a:endParaRPr lang="en-US" altLang="en-US" sz="900"/>
            </a:p>
          </p:txBody>
        </p:sp>
        <p:sp>
          <p:nvSpPr>
            <p:cNvPr id="9267" name="Rectangle 1131"/>
            <p:cNvSpPr>
              <a:spLocks noChangeArrowheads="1"/>
            </p:cNvSpPr>
            <p:nvPr/>
          </p:nvSpPr>
          <p:spPr bwMode="auto">
            <a:xfrm>
              <a:off x="501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3</a:t>
              </a:r>
              <a:endParaRPr lang="en-US" altLang="en-US" sz="900"/>
            </a:p>
          </p:txBody>
        </p:sp>
        <p:sp>
          <p:nvSpPr>
            <p:cNvPr id="9268" name="Rectangle 1132"/>
            <p:cNvSpPr>
              <a:spLocks noChangeArrowheads="1"/>
            </p:cNvSpPr>
            <p:nvPr/>
          </p:nvSpPr>
          <p:spPr bwMode="auto">
            <a:xfrm>
              <a:off x="4810"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2</a:t>
              </a:r>
              <a:endParaRPr lang="en-US" altLang="en-US" sz="900"/>
            </a:p>
          </p:txBody>
        </p:sp>
        <p:sp>
          <p:nvSpPr>
            <p:cNvPr id="9269" name="Rectangle 1133"/>
            <p:cNvSpPr>
              <a:spLocks noChangeArrowheads="1"/>
            </p:cNvSpPr>
            <p:nvPr/>
          </p:nvSpPr>
          <p:spPr bwMode="auto">
            <a:xfrm>
              <a:off x="4606"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cs typeface="Arial" panose="020B0604020202020204" pitchFamily="34" charset="0"/>
                </a:rPr>
                <a:t>1</a:t>
              </a:r>
              <a:endParaRPr lang="en-US" altLang="en-US" sz="900"/>
            </a:p>
          </p:txBody>
        </p:sp>
        <p:sp>
          <p:nvSpPr>
            <p:cNvPr id="9270" name="Rectangle 1134"/>
            <p:cNvSpPr>
              <a:spLocks noChangeArrowheads="1"/>
            </p:cNvSpPr>
            <p:nvPr/>
          </p:nvSpPr>
          <p:spPr bwMode="auto">
            <a:xfrm>
              <a:off x="4402"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29</a:t>
              </a:r>
              <a:endParaRPr lang="en-US" altLang="en-US" sz="900"/>
            </a:p>
          </p:txBody>
        </p:sp>
        <p:sp>
          <p:nvSpPr>
            <p:cNvPr id="9271" name="Rectangle 1135"/>
            <p:cNvSpPr>
              <a:spLocks noChangeArrowheads="1"/>
            </p:cNvSpPr>
            <p:nvPr/>
          </p:nvSpPr>
          <p:spPr bwMode="auto">
            <a:xfrm>
              <a:off x="4198"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28</a:t>
              </a:r>
              <a:endParaRPr lang="en-US" altLang="en-US" sz="900"/>
            </a:p>
          </p:txBody>
        </p:sp>
        <p:sp>
          <p:nvSpPr>
            <p:cNvPr id="9272" name="Rectangle 1136"/>
            <p:cNvSpPr>
              <a:spLocks noChangeArrowheads="1"/>
            </p:cNvSpPr>
            <p:nvPr/>
          </p:nvSpPr>
          <p:spPr bwMode="auto">
            <a:xfrm>
              <a:off x="3994" y="618"/>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a:solidFill>
                    <a:srgbClr val="969696"/>
                  </a:solidFill>
                  <a:cs typeface="Arial" panose="020B0604020202020204" pitchFamily="34" charset="0"/>
                </a:rPr>
                <a:t>27</a:t>
              </a:r>
              <a:endParaRPr lang="en-US" altLang="en-US" sz="900"/>
            </a:p>
          </p:txBody>
        </p:sp>
        <p:sp>
          <p:nvSpPr>
            <p:cNvPr id="9273" name="Rectangle 1137"/>
            <p:cNvSpPr>
              <a:spLocks noChangeArrowheads="1"/>
            </p:cNvSpPr>
            <p:nvPr/>
          </p:nvSpPr>
          <p:spPr bwMode="auto">
            <a:xfrm>
              <a:off x="521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274" name="Rectangle 1138"/>
            <p:cNvSpPr>
              <a:spLocks noChangeArrowheads="1"/>
            </p:cNvSpPr>
            <p:nvPr/>
          </p:nvSpPr>
          <p:spPr bwMode="auto">
            <a:xfrm>
              <a:off x="501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S</a:t>
              </a:r>
              <a:endParaRPr lang="en-US" altLang="en-US" sz="900"/>
            </a:p>
          </p:txBody>
        </p:sp>
        <p:sp>
          <p:nvSpPr>
            <p:cNvPr id="9275" name="Rectangle 1139"/>
            <p:cNvSpPr>
              <a:spLocks noChangeArrowheads="1"/>
            </p:cNvSpPr>
            <p:nvPr/>
          </p:nvSpPr>
          <p:spPr bwMode="auto">
            <a:xfrm>
              <a:off x="4810"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F</a:t>
              </a:r>
              <a:endParaRPr lang="en-US" altLang="en-US" sz="900"/>
            </a:p>
          </p:txBody>
        </p:sp>
        <p:sp>
          <p:nvSpPr>
            <p:cNvPr id="9276" name="Rectangle 1140"/>
            <p:cNvSpPr>
              <a:spLocks noChangeArrowheads="1"/>
            </p:cNvSpPr>
            <p:nvPr/>
          </p:nvSpPr>
          <p:spPr bwMode="auto">
            <a:xfrm>
              <a:off x="4606"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277" name="Rectangle 1141"/>
            <p:cNvSpPr>
              <a:spLocks noChangeArrowheads="1"/>
            </p:cNvSpPr>
            <p:nvPr/>
          </p:nvSpPr>
          <p:spPr bwMode="auto">
            <a:xfrm>
              <a:off x="4402"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W</a:t>
              </a:r>
              <a:endParaRPr lang="en-US" altLang="en-US" sz="900"/>
            </a:p>
          </p:txBody>
        </p:sp>
        <p:sp>
          <p:nvSpPr>
            <p:cNvPr id="9278" name="Rectangle 1142"/>
            <p:cNvSpPr>
              <a:spLocks noChangeArrowheads="1"/>
            </p:cNvSpPr>
            <p:nvPr/>
          </p:nvSpPr>
          <p:spPr bwMode="auto">
            <a:xfrm>
              <a:off x="4198"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T</a:t>
              </a:r>
              <a:endParaRPr lang="en-US" altLang="en-US" sz="900"/>
            </a:p>
          </p:txBody>
        </p:sp>
        <p:sp>
          <p:nvSpPr>
            <p:cNvPr id="9279" name="Rectangle 1143"/>
            <p:cNvSpPr>
              <a:spLocks noChangeArrowheads="1"/>
            </p:cNvSpPr>
            <p:nvPr/>
          </p:nvSpPr>
          <p:spPr bwMode="auto">
            <a:xfrm>
              <a:off x="3994" y="509"/>
              <a:ext cx="204"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t>
              </a:r>
              <a:endParaRPr lang="en-US" altLang="en-US" sz="900"/>
            </a:p>
          </p:txBody>
        </p:sp>
        <p:sp>
          <p:nvSpPr>
            <p:cNvPr id="9280" name="Rectangle 1144"/>
            <p:cNvSpPr>
              <a:spLocks noChangeArrowheads="1"/>
            </p:cNvSpPr>
            <p:nvPr/>
          </p:nvSpPr>
          <p:spPr bwMode="auto">
            <a:xfrm>
              <a:off x="3994" y="400"/>
              <a:ext cx="1428" cy="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 hangingPunct="1"/>
              <a:r>
                <a:rPr lang="en-US" altLang="en-US" sz="900" b="1">
                  <a:cs typeface="Arial" panose="020B0604020202020204" pitchFamily="34" charset="0"/>
                </a:rPr>
                <a:t>March 2012</a:t>
              </a:r>
              <a:endParaRPr lang="en-US" altLang="en-US" sz="900"/>
            </a:p>
          </p:txBody>
        </p:sp>
        <p:sp>
          <p:nvSpPr>
            <p:cNvPr id="9281" name="Line 1145"/>
            <p:cNvSpPr>
              <a:spLocks noChangeShapeType="1"/>
            </p:cNvSpPr>
            <p:nvPr/>
          </p:nvSpPr>
          <p:spPr bwMode="auto">
            <a:xfrm>
              <a:off x="5422" y="400"/>
              <a:ext cx="0" cy="109"/>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en-GB"/>
            </a:p>
          </p:txBody>
        </p:sp>
        <p:sp>
          <p:nvSpPr>
            <p:cNvPr id="9282" name="Line 1146"/>
            <p:cNvSpPr>
              <a:spLocks noChangeShapeType="1"/>
            </p:cNvSpPr>
            <p:nvPr/>
          </p:nvSpPr>
          <p:spPr bwMode="auto">
            <a:xfrm>
              <a:off x="3990" y="618"/>
              <a:ext cx="142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9237" name="Text Box 1148"/>
          <p:cNvSpPr txBox="1">
            <a:spLocks noChangeArrowheads="1"/>
          </p:cNvSpPr>
          <p:nvPr/>
        </p:nvSpPr>
        <p:spPr bwMode="auto">
          <a:xfrm>
            <a:off x="4098925" y="0"/>
            <a:ext cx="900113"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2012</a:t>
            </a:r>
            <a:endParaRPr lang="en-US" altLang="en-US" sz="2800" b="1" baseline="-25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126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126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127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127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127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1895</TotalTime>
  <Words>1900</Words>
  <Application>Microsoft Office PowerPoint</Application>
  <PresentationFormat>On-screen Show (4:3)</PresentationFormat>
  <Paragraphs>1698</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printable single page calendar</dc:title>
  <dc:creator>Presentation Magazine</dc:creator>
  <cp:lastModifiedBy>Jonty Pearce</cp:lastModifiedBy>
  <cp:revision>25</cp:revision>
  <dcterms:created xsi:type="dcterms:W3CDTF">2007-10-27T13:45:29Z</dcterms:created>
  <dcterms:modified xsi:type="dcterms:W3CDTF">2015-02-22T11:14:10Z</dcterms:modified>
</cp:coreProperties>
</file>