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A40"/>
    <a:srgbClr val="FCDB36"/>
    <a:srgbClr val="F193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290" autoAdjust="0"/>
    <p:restoredTop sz="94660"/>
  </p:normalViewPr>
  <p:slideViewPr>
    <p:cSldViewPr snapToGrid="0">
      <p:cViewPr varScale="1">
        <p:scale>
          <a:sx n="83" d="100"/>
          <a:sy n="83" d="100"/>
        </p:scale>
        <p:origin x="-13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1F1452E-CF0A-4B8F-BA66-77BBA253A8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62809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C6AFCD-36E2-463F-8791-B360C2D01A81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8365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DA431D3-0980-4C9A-A9E3-E622B377F571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26148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8B322D-AE13-4E2E-B728-BB3833B54B5F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74824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1682723-609F-4212-91A9-228E32858597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84997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8FB91C-FD2D-4FA4-AE1C-88F938DF307E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6601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1ED55A-407F-4ECD-8D4A-83EA6B43D84A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388148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4C1028-1195-45FD-B6E5-7F1DBF0614AA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45331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7D2DAE-A8E8-4CFD-AB0C-93B4E06EB2B8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44874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7FFAAF-C7B2-4CA1-B8B9-3DCCD2F62767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28340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IMG_243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68EB3A-9F76-4807-965D-D4079B3242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5984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D28CB-2BFC-40D3-BBD5-93FA44909D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0364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700B1-0E73-42AE-8CF3-1A6BA8DCE2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1818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25123-D35D-4B89-BDB1-FC70FBB7C1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09302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891CE-225A-4AC4-833A-00B9C8B6CD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9440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8488A-A4FB-4EDD-8DB5-5CA9F40251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6536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982B5-6CA5-4D37-895E-65E3FBA2DA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4119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9E95A-A837-4611-A15D-D0B9D483BF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7229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CA872-4254-49B5-88A5-DC5D26EE73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7607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24080-9A8F-406F-B8BE-9E3DD9455A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0913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0046E-1518-420B-A37F-2019D72C4F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7588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4BB36-062A-4C26-9360-530E410063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1147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6C5D5-55D7-45F2-8B95-556679D1B8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9030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Sunflowers right corner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656EB03-ED24-40A4-8965-C9F9454E57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88900"/>
            <a:ext cx="9017000" cy="1470025"/>
          </a:xfrm>
        </p:spPr>
        <p:txBody>
          <a:bodyPr/>
          <a:lstStyle/>
          <a:p>
            <a:pPr eaLnBrk="1" hangingPunct="1"/>
            <a:r>
              <a:rPr lang="en-GB" altLang="en-US" smtClean="0"/>
              <a:t>Sunflowers</a:t>
            </a:r>
            <a:br>
              <a:rPr lang="en-GB" altLang="en-US" smtClean="0"/>
            </a:br>
            <a:r>
              <a:rPr lang="en-GB" altLang="en-US" smtClean="0"/>
              <a:t> PowerPoint Template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82700" y="1754188"/>
            <a:ext cx="6221413" cy="6921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4000" smtClean="0"/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1587500"/>
            <a:ext cx="7265988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grpSp>
        <p:nvGrpSpPr>
          <p:cNvPr id="8195" name="Group 19"/>
          <p:cNvGrpSpPr>
            <a:grpSpLocks/>
          </p:cNvGrpSpPr>
          <p:nvPr/>
        </p:nvGrpSpPr>
        <p:grpSpPr bwMode="auto">
          <a:xfrm>
            <a:off x="1363663" y="1465263"/>
            <a:ext cx="4935537" cy="3195637"/>
            <a:chOff x="895" y="1015"/>
            <a:chExt cx="2644" cy="1882"/>
          </a:xfrm>
        </p:grpSpPr>
        <p:sp>
          <p:nvSpPr>
            <p:cNvPr id="8196" name="Rectangle 3"/>
            <p:cNvSpPr>
              <a:spLocks noChangeArrowheads="1"/>
            </p:cNvSpPr>
            <p:nvPr/>
          </p:nvSpPr>
          <p:spPr bwMode="auto">
            <a:xfrm>
              <a:off x="1646" y="1495"/>
              <a:ext cx="521" cy="38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197" name="Rectangle 4"/>
            <p:cNvSpPr>
              <a:spLocks noChangeArrowheads="1"/>
            </p:cNvSpPr>
            <p:nvPr/>
          </p:nvSpPr>
          <p:spPr bwMode="auto">
            <a:xfrm>
              <a:off x="2324" y="1495"/>
              <a:ext cx="521" cy="38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198" name="Rectangle 5"/>
            <p:cNvSpPr>
              <a:spLocks noChangeArrowheads="1"/>
            </p:cNvSpPr>
            <p:nvPr/>
          </p:nvSpPr>
          <p:spPr bwMode="auto">
            <a:xfrm>
              <a:off x="983" y="2512"/>
              <a:ext cx="521" cy="38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199" name="Rectangle 6"/>
            <p:cNvSpPr>
              <a:spLocks noChangeArrowheads="1"/>
            </p:cNvSpPr>
            <p:nvPr/>
          </p:nvSpPr>
          <p:spPr bwMode="auto">
            <a:xfrm>
              <a:off x="1656" y="2512"/>
              <a:ext cx="521" cy="385"/>
            </a:xfrm>
            <a:prstGeom prst="rect">
              <a:avLst/>
            </a:prstGeom>
            <a:solidFill>
              <a:srgbClr val="F2EA4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00" name="Rectangle 7"/>
            <p:cNvSpPr>
              <a:spLocks noChangeArrowheads="1"/>
            </p:cNvSpPr>
            <p:nvPr/>
          </p:nvSpPr>
          <p:spPr bwMode="auto">
            <a:xfrm>
              <a:off x="2329" y="2512"/>
              <a:ext cx="521" cy="385"/>
            </a:xfrm>
            <a:prstGeom prst="rect">
              <a:avLst/>
            </a:prstGeom>
            <a:solidFill>
              <a:srgbClr val="F1930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01" name="Rectangle 8"/>
            <p:cNvSpPr>
              <a:spLocks noChangeArrowheads="1"/>
            </p:cNvSpPr>
            <p:nvPr/>
          </p:nvSpPr>
          <p:spPr bwMode="auto">
            <a:xfrm>
              <a:off x="3003" y="2512"/>
              <a:ext cx="521" cy="385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02" name="Rectangle 9"/>
            <p:cNvSpPr>
              <a:spLocks noChangeArrowheads="1"/>
            </p:cNvSpPr>
            <p:nvPr/>
          </p:nvSpPr>
          <p:spPr bwMode="auto">
            <a:xfrm>
              <a:off x="2992" y="1495"/>
              <a:ext cx="521" cy="385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03" name="Rectangle 10"/>
            <p:cNvSpPr>
              <a:spLocks noChangeArrowheads="1"/>
            </p:cNvSpPr>
            <p:nvPr/>
          </p:nvSpPr>
          <p:spPr bwMode="auto">
            <a:xfrm>
              <a:off x="973" y="1495"/>
              <a:ext cx="521" cy="3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04" name="Text Box 11"/>
            <p:cNvSpPr txBox="1">
              <a:spLocks noChangeArrowheads="1"/>
            </p:cNvSpPr>
            <p:nvPr/>
          </p:nvSpPr>
          <p:spPr bwMode="auto">
            <a:xfrm>
              <a:off x="895" y="1092"/>
              <a:ext cx="678" cy="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1600">
                  <a:cs typeface="Arial" panose="020B0604020202020204" pitchFamily="34" charset="0"/>
                </a:rPr>
                <a:t>Background</a:t>
              </a:r>
              <a:endParaRPr lang="en-US" altLang="en-US" sz="1600">
                <a:cs typeface="Arial" panose="020B0604020202020204" pitchFamily="34" charset="0"/>
              </a:endParaRPr>
            </a:p>
          </p:txBody>
        </p:sp>
        <p:sp>
          <p:nvSpPr>
            <p:cNvPr id="8205" name="Text Box 12"/>
            <p:cNvSpPr txBox="1">
              <a:spLocks noChangeArrowheads="1"/>
            </p:cNvSpPr>
            <p:nvPr/>
          </p:nvSpPr>
          <p:spPr bwMode="auto">
            <a:xfrm>
              <a:off x="1701" y="1015"/>
              <a:ext cx="414" cy="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1600">
                  <a:cs typeface="Arial" panose="020B0604020202020204" pitchFamily="34" charset="0"/>
                </a:rPr>
                <a:t>Text &amp;</a:t>
              </a:r>
            </a:p>
            <a:p>
              <a:pPr algn="ctr" eaLnBrk="1" hangingPunct="1"/>
              <a:r>
                <a:rPr lang="en-GB" altLang="en-US" sz="1600">
                  <a:cs typeface="Arial" panose="020B0604020202020204" pitchFamily="34" charset="0"/>
                </a:rPr>
                <a:t>Lines</a:t>
              </a:r>
              <a:endParaRPr lang="en-US" altLang="en-US" sz="1600">
                <a:cs typeface="Arial" panose="020B0604020202020204" pitchFamily="34" charset="0"/>
              </a:endParaRPr>
            </a:p>
          </p:txBody>
        </p:sp>
        <p:sp>
          <p:nvSpPr>
            <p:cNvPr id="8206" name="Text Box 13"/>
            <p:cNvSpPr txBox="1">
              <a:spLocks noChangeArrowheads="1"/>
            </p:cNvSpPr>
            <p:nvPr/>
          </p:nvSpPr>
          <p:spPr bwMode="auto">
            <a:xfrm>
              <a:off x="2312" y="1092"/>
              <a:ext cx="545" cy="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1600">
                  <a:cs typeface="Arial" panose="020B0604020202020204" pitchFamily="34" charset="0"/>
                </a:rPr>
                <a:t>Shadows</a:t>
              </a:r>
              <a:endParaRPr lang="en-US" altLang="en-US" sz="1600">
                <a:cs typeface="Arial" panose="020B0604020202020204" pitchFamily="34" charset="0"/>
              </a:endParaRPr>
            </a:p>
          </p:txBody>
        </p:sp>
        <p:sp>
          <p:nvSpPr>
            <p:cNvPr id="8207" name="Text Box 14"/>
            <p:cNvSpPr txBox="1">
              <a:spLocks noChangeArrowheads="1"/>
            </p:cNvSpPr>
            <p:nvPr/>
          </p:nvSpPr>
          <p:spPr bwMode="auto">
            <a:xfrm>
              <a:off x="3097" y="1015"/>
              <a:ext cx="310" cy="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1600">
                  <a:cs typeface="Arial" panose="020B0604020202020204" pitchFamily="34" charset="0"/>
                </a:rPr>
                <a:t>Title</a:t>
              </a:r>
              <a:br>
                <a:rPr lang="en-GB" altLang="en-US" sz="1600">
                  <a:cs typeface="Arial" panose="020B0604020202020204" pitchFamily="34" charset="0"/>
                </a:rPr>
              </a:br>
              <a:r>
                <a:rPr lang="en-GB" altLang="en-US" sz="1600">
                  <a:cs typeface="Arial" panose="020B0604020202020204" pitchFamily="34" charset="0"/>
                </a:rPr>
                <a:t>Text</a:t>
              </a:r>
              <a:endParaRPr lang="en-US" altLang="en-US" sz="1600">
                <a:cs typeface="Arial" panose="020B0604020202020204" pitchFamily="34" charset="0"/>
              </a:endParaRPr>
            </a:p>
          </p:txBody>
        </p:sp>
        <p:sp>
          <p:nvSpPr>
            <p:cNvPr id="8208" name="Text Box 15"/>
            <p:cNvSpPr txBox="1">
              <a:spLocks noChangeArrowheads="1"/>
            </p:cNvSpPr>
            <p:nvPr/>
          </p:nvSpPr>
          <p:spPr bwMode="auto">
            <a:xfrm>
              <a:off x="1099" y="2109"/>
              <a:ext cx="290" cy="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1600">
                  <a:cs typeface="Arial" panose="020B0604020202020204" pitchFamily="34" charset="0"/>
                </a:rPr>
                <a:t>Fills</a:t>
              </a:r>
              <a:endParaRPr lang="en-US" altLang="en-US" sz="1600">
                <a:cs typeface="Arial" panose="020B0604020202020204" pitchFamily="34" charset="0"/>
              </a:endParaRPr>
            </a:p>
          </p:txBody>
        </p:sp>
        <p:sp>
          <p:nvSpPr>
            <p:cNvPr id="8209" name="Text Box 16"/>
            <p:cNvSpPr txBox="1">
              <a:spLocks noChangeArrowheads="1"/>
            </p:cNvSpPr>
            <p:nvPr/>
          </p:nvSpPr>
          <p:spPr bwMode="auto">
            <a:xfrm>
              <a:off x="1707" y="2109"/>
              <a:ext cx="431" cy="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1600">
                  <a:cs typeface="Arial" panose="020B0604020202020204" pitchFamily="34" charset="0"/>
                </a:rPr>
                <a:t>Accent</a:t>
              </a:r>
              <a:endParaRPr lang="en-US" altLang="en-US" sz="1600">
                <a:cs typeface="Arial" panose="020B0604020202020204" pitchFamily="34" charset="0"/>
              </a:endParaRPr>
            </a:p>
          </p:txBody>
        </p:sp>
        <p:sp>
          <p:nvSpPr>
            <p:cNvPr id="8210" name="Text Box 17"/>
            <p:cNvSpPr txBox="1">
              <a:spLocks noChangeArrowheads="1"/>
            </p:cNvSpPr>
            <p:nvPr/>
          </p:nvSpPr>
          <p:spPr bwMode="auto">
            <a:xfrm>
              <a:off x="2306" y="2032"/>
              <a:ext cx="551" cy="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1600">
                  <a:cs typeface="Arial" panose="020B0604020202020204" pitchFamily="34" charset="0"/>
                </a:rPr>
                <a:t>Accent &amp;</a:t>
              </a:r>
            </a:p>
            <a:p>
              <a:pPr algn="ctr" eaLnBrk="1" hangingPunct="1"/>
              <a:r>
                <a:rPr lang="en-GB" altLang="en-US" sz="1600">
                  <a:cs typeface="Arial" panose="020B0604020202020204" pitchFamily="34" charset="0"/>
                </a:rPr>
                <a:t>Hyperlink</a:t>
              </a:r>
              <a:endParaRPr lang="en-US" altLang="en-US" sz="1600">
                <a:cs typeface="Arial" panose="020B0604020202020204" pitchFamily="34" charset="0"/>
              </a:endParaRPr>
            </a:p>
          </p:txBody>
        </p:sp>
        <p:sp>
          <p:nvSpPr>
            <p:cNvPr id="8211" name="Text Box 18"/>
            <p:cNvSpPr txBox="1">
              <a:spLocks noChangeArrowheads="1"/>
            </p:cNvSpPr>
            <p:nvPr/>
          </p:nvSpPr>
          <p:spPr bwMode="auto">
            <a:xfrm>
              <a:off x="2987" y="2031"/>
              <a:ext cx="552" cy="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1600">
                  <a:cs typeface="Arial" panose="020B0604020202020204" pitchFamily="34" charset="0"/>
                </a:rPr>
                <a:t>Followed</a:t>
              </a:r>
            </a:p>
            <a:p>
              <a:pPr algn="ctr" eaLnBrk="1" hangingPunct="1"/>
              <a:r>
                <a:rPr lang="en-GB" altLang="en-US" sz="1600">
                  <a:cs typeface="Arial" panose="020B0604020202020204" pitchFamily="34" charset="0"/>
                </a:rPr>
                <a:t>Hyperlink</a:t>
              </a:r>
              <a:endParaRPr lang="en-US" altLang="en-US" sz="1600"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774700" y="1443038"/>
          <a:ext cx="6732588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Chart" r:id="rId4" imgW="8296363" imgH="4610196" progId="MSGraph.Chart.8">
                  <p:embed followColorScheme="full"/>
                </p:oleObj>
              </mc:Choice>
              <mc:Fallback>
                <p:oleObj name="Chart" r:id="rId4" imgW="8296363" imgH="4610196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" y="1443038"/>
                        <a:ext cx="6732588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Bullet 1</a:t>
            </a:r>
          </a:p>
          <a:p>
            <a:pPr eaLnBrk="1" hangingPunct="1"/>
            <a:r>
              <a:rPr lang="en-GB" altLang="en-US" sz="2800" smtClean="0"/>
              <a:t>Bullet 2</a:t>
            </a:r>
            <a:endParaRPr lang="en-US" altLang="en-US" sz="2800" smtClean="0"/>
          </a:p>
        </p:txBody>
      </p:sp>
      <p:pic>
        <p:nvPicPr>
          <p:cNvPr id="12292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225" y="2593975"/>
            <a:ext cx="3097213" cy="3852863"/>
          </a:xfrm>
          <a:prstGeom prst="rect">
            <a:avLst/>
          </a:prstGeom>
          <a:solidFill>
            <a:schemeClr val="tx1"/>
          </a:solidFill>
          <a:ln w="57150">
            <a:solidFill>
              <a:srgbClr val="FCDB36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buFontTx/>
              <a:buChar char="•"/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buFontTx/>
              <a:buChar char="•"/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buFontTx/>
              <a:buChar char="•"/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buFontTx/>
              <a:buChar char="•"/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buFontTx/>
              <a:buChar char="•"/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buFontTx/>
              <a:buChar char="•"/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buFontTx/>
              <a:buChar char="•"/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buFontTx/>
              <a:buChar char="•"/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buFontTx/>
              <a:buChar char="•"/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buFontTx/>
              <a:buChar char="•"/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buFontTx/>
              <a:buChar char="•"/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buFontTx/>
              <a:buChar char="•"/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buFontTx/>
              <a:buChar char="•"/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buFontTx/>
              <a:buChar char="•"/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buFontTx/>
              <a:buChar char="•"/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1616075 w 1168"/>
              <a:gd name="T1" fmla="*/ 323850 h 800"/>
              <a:gd name="T2" fmla="*/ 1371600 w 1168"/>
              <a:gd name="T3" fmla="*/ 0 h 800"/>
              <a:gd name="T4" fmla="*/ 0 w 1168"/>
              <a:gd name="T5" fmla="*/ 0 h 800"/>
              <a:gd name="T6" fmla="*/ 244475 w 1168"/>
              <a:gd name="T7" fmla="*/ 323850 h 800"/>
              <a:gd name="T8" fmla="*/ 482600 w 1168"/>
              <a:gd name="T9" fmla="*/ 635000 h 800"/>
              <a:gd name="T10" fmla="*/ 244475 w 1168"/>
              <a:gd name="T11" fmla="*/ 946150 h 800"/>
              <a:gd name="T12" fmla="*/ 0 w 1168"/>
              <a:gd name="T13" fmla="*/ 1270000 h 800"/>
              <a:gd name="T14" fmla="*/ 1371600 w 1168"/>
              <a:gd name="T15" fmla="*/ 1270000 h 800"/>
              <a:gd name="T16" fmla="*/ 1616075 w 1168"/>
              <a:gd name="T17" fmla="*/ 946150 h 800"/>
              <a:gd name="T18" fmla="*/ 1854200 w 1168"/>
              <a:gd name="T19" fmla="*/ 635000 h 800"/>
              <a:gd name="T20" fmla="*/ 1616075 w 1168"/>
              <a:gd name="T21" fmla="*/ 323850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1660525 w 1196"/>
              <a:gd name="T1" fmla="*/ 323850 h 800"/>
              <a:gd name="T2" fmla="*/ 1416050 w 1196"/>
              <a:gd name="T3" fmla="*/ 0 h 800"/>
              <a:gd name="T4" fmla="*/ 0 w 1196"/>
              <a:gd name="T5" fmla="*/ 0 h 800"/>
              <a:gd name="T6" fmla="*/ 0 w 1196"/>
              <a:gd name="T7" fmla="*/ 1270000 h 800"/>
              <a:gd name="T8" fmla="*/ 1416050 w 1196"/>
              <a:gd name="T9" fmla="*/ 1270000 h 800"/>
              <a:gd name="T10" fmla="*/ 1660525 w 1196"/>
              <a:gd name="T11" fmla="*/ 946150 h 800"/>
              <a:gd name="T12" fmla="*/ 1898650 w 1196"/>
              <a:gd name="T13" fmla="*/ 635000 h 800"/>
              <a:gd name="T14" fmla="*/ 1660525 w 1196"/>
              <a:gd name="T15" fmla="*/ 323850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1616075 w 1168"/>
              <a:gd name="T1" fmla="*/ 323850 h 800"/>
              <a:gd name="T2" fmla="*/ 1371600 w 1168"/>
              <a:gd name="T3" fmla="*/ 0 h 800"/>
              <a:gd name="T4" fmla="*/ 0 w 1168"/>
              <a:gd name="T5" fmla="*/ 0 h 800"/>
              <a:gd name="T6" fmla="*/ 244475 w 1168"/>
              <a:gd name="T7" fmla="*/ 323850 h 800"/>
              <a:gd name="T8" fmla="*/ 482600 w 1168"/>
              <a:gd name="T9" fmla="*/ 635000 h 800"/>
              <a:gd name="T10" fmla="*/ 244475 w 1168"/>
              <a:gd name="T11" fmla="*/ 946150 h 800"/>
              <a:gd name="T12" fmla="*/ 0 w 1168"/>
              <a:gd name="T13" fmla="*/ 1270000 h 800"/>
              <a:gd name="T14" fmla="*/ 1371600 w 1168"/>
              <a:gd name="T15" fmla="*/ 1270000 h 800"/>
              <a:gd name="T16" fmla="*/ 1616075 w 1168"/>
              <a:gd name="T17" fmla="*/ 946150 h 800"/>
              <a:gd name="T18" fmla="*/ 1854200 w 1168"/>
              <a:gd name="T19" fmla="*/ 635000 h 800"/>
              <a:gd name="T20" fmla="*/ 1616075 w 1168"/>
              <a:gd name="T21" fmla="*/ 323850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1619250 w 1170"/>
              <a:gd name="T1" fmla="*/ 323850 h 800"/>
              <a:gd name="T2" fmla="*/ 1371600 w 1170"/>
              <a:gd name="T3" fmla="*/ 0 h 800"/>
              <a:gd name="T4" fmla="*/ 0 w 1170"/>
              <a:gd name="T5" fmla="*/ 0 h 800"/>
              <a:gd name="T6" fmla="*/ 247650 w 1170"/>
              <a:gd name="T7" fmla="*/ 323850 h 800"/>
              <a:gd name="T8" fmla="*/ 485775 w 1170"/>
              <a:gd name="T9" fmla="*/ 635000 h 800"/>
              <a:gd name="T10" fmla="*/ 247650 w 1170"/>
              <a:gd name="T11" fmla="*/ 946150 h 800"/>
              <a:gd name="T12" fmla="*/ 0 w 1170"/>
              <a:gd name="T13" fmla="*/ 1270000 h 800"/>
              <a:gd name="T14" fmla="*/ 1371600 w 1170"/>
              <a:gd name="T15" fmla="*/ 1270000 h 800"/>
              <a:gd name="T16" fmla="*/ 1619250 w 1170"/>
              <a:gd name="T17" fmla="*/ 946150 h 800"/>
              <a:gd name="T18" fmla="*/ 1857375 w 1170"/>
              <a:gd name="T19" fmla="*/ 635000 h 800"/>
              <a:gd name="T20" fmla="*/ 1619250 w 1170"/>
              <a:gd name="T21" fmla="*/ 323850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1616075 w 1168"/>
              <a:gd name="T1" fmla="*/ 323850 h 800"/>
              <a:gd name="T2" fmla="*/ 1371600 w 1168"/>
              <a:gd name="T3" fmla="*/ 0 h 800"/>
              <a:gd name="T4" fmla="*/ 0 w 1168"/>
              <a:gd name="T5" fmla="*/ 0 h 800"/>
              <a:gd name="T6" fmla="*/ 244475 w 1168"/>
              <a:gd name="T7" fmla="*/ 323850 h 800"/>
              <a:gd name="T8" fmla="*/ 482600 w 1168"/>
              <a:gd name="T9" fmla="*/ 635000 h 800"/>
              <a:gd name="T10" fmla="*/ 244475 w 1168"/>
              <a:gd name="T11" fmla="*/ 946150 h 800"/>
              <a:gd name="T12" fmla="*/ 0 w 1168"/>
              <a:gd name="T13" fmla="*/ 1270000 h 800"/>
              <a:gd name="T14" fmla="*/ 1371600 w 1168"/>
              <a:gd name="T15" fmla="*/ 1270000 h 800"/>
              <a:gd name="T16" fmla="*/ 1616075 w 1168"/>
              <a:gd name="T17" fmla="*/ 946150 h 800"/>
              <a:gd name="T18" fmla="*/ 1854200 w 1168"/>
              <a:gd name="T19" fmla="*/ 635000 h 800"/>
              <a:gd name="T20" fmla="*/ 1616075 w 1168"/>
              <a:gd name="T21" fmla="*/ 323850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63500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86" name="Group 30"/>
          <p:cNvGraphicFramePr>
            <a:graphicFrameLocks noGrp="1"/>
          </p:cNvGraphicFramePr>
          <p:nvPr>
            <p:ph type="tbl" idx="1"/>
          </p:nvPr>
        </p:nvGraphicFramePr>
        <p:xfrm>
          <a:off x="1144588" y="1255713"/>
          <a:ext cx="7402512" cy="3265487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095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93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2544763" y="5130800"/>
            <a:ext cx="4110037" cy="915988"/>
          </a:xfrm>
          <a:prstGeom prst="rect">
            <a:avLst/>
          </a:prstGeom>
          <a:solidFill>
            <a:srgbClr val="F2EA40">
              <a:alpha val="749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cs typeface="Arial" panose="020B0604020202020204" pitchFamily="34" charset="0"/>
              </a:rPr>
              <a:t>Note:  </a:t>
            </a:r>
            <a:r>
              <a:rPr lang="en-GB" altLang="en-US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1781175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Table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1463675" y="4192588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>
                <a:cs typeface="Arial" panose="020B0604020202020204" pitchFamily="34" charset="0"/>
              </a:rPr>
              <a:t>Text box</a:t>
            </a: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4586288" y="4203700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>
                <a:cs typeface="Arial" panose="020B0604020202020204" pitchFamily="34" charset="0"/>
              </a:rPr>
              <a:t>Text box</a:t>
            </a:r>
          </a:p>
          <a:p>
            <a:pPr algn="ctr" eaLnBrk="1" hangingPunct="1"/>
            <a:r>
              <a:rPr lang="en-GB" altLang="en-US">
                <a:cs typeface="Arial" panose="020B0604020202020204" pitchFamily="34" charset="0"/>
              </a:rPr>
              <a:t>With shadow</a:t>
            </a:r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841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488950" y="4810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100138" y="9239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100138" y="22764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445000" y="22891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750888" y="4279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FCDB36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solidFill>
                  <a:srgbClr val="FCDB36"/>
                </a:solidFill>
                <a:cs typeface="Arial" panose="020B0604020202020204" pitchFamily="34" charset="0"/>
              </a:rPr>
              <a:t> </a:t>
            </a:r>
            <a:r>
              <a:rPr lang="en-GB" altLang="en-US" sz="2000" b="1">
                <a:cs typeface="Arial" panose="020B0604020202020204" pitchFamily="34" charset="0"/>
              </a:rPr>
              <a:t>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100138" y="18208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ABCBF2"/>
      </a:lt1>
      <a:dk2>
        <a:srgbClr val="020202"/>
      </a:dk2>
      <a:lt2>
        <a:srgbClr val="BBC1CD"/>
      </a:lt2>
      <a:accent1>
        <a:srgbClr val="67C1E0"/>
      </a:accent1>
      <a:accent2>
        <a:srgbClr val="FCD935"/>
      </a:accent2>
      <a:accent3>
        <a:srgbClr val="D2E2F7"/>
      </a:accent3>
      <a:accent4>
        <a:srgbClr val="000000"/>
      </a:accent4>
      <a:accent5>
        <a:srgbClr val="B8DDED"/>
      </a:accent5>
      <a:accent6>
        <a:srgbClr val="E4C42F"/>
      </a:accent6>
      <a:hlink>
        <a:srgbClr val="F9BB36"/>
      </a:hlink>
      <a:folHlink>
        <a:srgbClr val="CC66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E2FAD"/>
        </a:dk1>
        <a:lt1>
          <a:srgbClr val="ABCBF2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D2E2F7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354137"/>
        </a:dk1>
        <a:lt1>
          <a:srgbClr val="ABCBF2"/>
        </a:lt1>
        <a:dk2>
          <a:srgbClr val="354137"/>
        </a:dk2>
        <a:lt2>
          <a:srgbClr val="BBC1CD"/>
        </a:lt2>
        <a:accent1>
          <a:srgbClr val="67C1E0"/>
        </a:accent1>
        <a:accent2>
          <a:srgbClr val="FCD935"/>
        </a:accent2>
        <a:accent3>
          <a:srgbClr val="D2E2F7"/>
        </a:accent3>
        <a:accent4>
          <a:srgbClr val="2C362D"/>
        </a:accent4>
        <a:accent5>
          <a:srgbClr val="B8DDED"/>
        </a:accent5>
        <a:accent6>
          <a:srgbClr val="E4C42F"/>
        </a:accent6>
        <a:hlink>
          <a:srgbClr val="F9BB36"/>
        </a:hlink>
        <a:folHlink>
          <a:srgbClr val="CC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295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Sunflowers  PowerPoint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Sunflowers PowerPoint Template</dc:title>
  <dc:creator>Presentation Magazine</dc:creator>
  <cp:lastModifiedBy>Jonty Pearce</cp:lastModifiedBy>
  <cp:revision>7</cp:revision>
  <dcterms:created xsi:type="dcterms:W3CDTF">2009-11-03T13:35:13Z</dcterms:created>
  <dcterms:modified xsi:type="dcterms:W3CDTF">2015-02-22T11:14:03Z</dcterms:modified>
</cp:coreProperties>
</file>