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A40"/>
    <a:srgbClr val="FCDB36"/>
    <a:srgbClr val="F19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290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F1452E-CF0A-4B8F-BA66-77BBA253A8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6280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C6AFCD-36E2-463F-8791-B360C2D01A81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8365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A431D3-0980-4C9A-A9E3-E622B377F571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614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8B322D-AE13-4E2E-B728-BB3833B54B5F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482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682723-609F-4212-91A9-228E3285859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4997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FB91C-FD2D-4FA4-AE1C-88F938DF307E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6601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1ED55A-407F-4ECD-8D4A-83EA6B43D84A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8814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4C1028-1195-45FD-B6E5-7F1DBF0614AA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53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7D2DAE-A8E8-4CFD-AB0C-93B4E06EB2B8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487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7FFAAF-C7B2-4CA1-B8B9-3DCCD2F62767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8340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G_243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68EB3A-9F76-4807-965D-D4079B324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98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D28CB-2BFC-40D3-BBD5-93FA44909D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036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700B1-0E73-42AE-8CF3-1A6BA8DCE2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1818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5123-D35D-4B89-BDB1-FC70FBB7C1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0930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891CE-225A-4AC4-833A-00B9C8B6C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944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8488A-A4FB-4EDD-8DB5-5CA9F40251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53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982B5-6CA5-4D37-895E-65E3FBA2DA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11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E95A-A837-4611-A15D-D0B9D483BF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722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CA872-4254-49B5-88A5-DC5D26EE73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760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4080-9A8F-406F-B8BE-9E3DD9455A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09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0046E-1518-420B-A37F-2019D72C4F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58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BB36-062A-4C26-9360-530E410063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114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6C5D5-55D7-45F2-8B95-556679D1B8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903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Sunflowers right cor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656EB03-ED24-40A4-8965-C9F9454E57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88900"/>
            <a:ext cx="90170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Sunflowers</a:t>
            </a:r>
            <a:br>
              <a:rPr lang="en-GB" altLang="en-US" smtClean="0"/>
            </a:br>
            <a:r>
              <a:rPr lang="en-GB" altLang="en-US" smtClean="0"/>
              <a:t> PowerPoint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2700" y="1754188"/>
            <a:ext cx="6221413" cy="692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587500"/>
            <a:ext cx="7265988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grpSp>
        <p:nvGrpSpPr>
          <p:cNvPr id="8195" name="Group 19"/>
          <p:cNvGrpSpPr>
            <a:grpSpLocks/>
          </p:cNvGrpSpPr>
          <p:nvPr/>
        </p:nvGrpSpPr>
        <p:grpSpPr bwMode="auto">
          <a:xfrm>
            <a:off x="1363663" y="1465263"/>
            <a:ext cx="4935537" cy="3195637"/>
            <a:chOff x="895" y="1015"/>
            <a:chExt cx="2644" cy="1882"/>
          </a:xfrm>
        </p:grpSpPr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1646" y="1495"/>
              <a:ext cx="521" cy="38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324" y="1495"/>
              <a:ext cx="521" cy="38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983" y="2512"/>
              <a:ext cx="521" cy="3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1656" y="2512"/>
              <a:ext cx="521" cy="385"/>
            </a:xfrm>
            <a:prstGeom prst="rect">
              <a:avLst/>
            </a:prstGeom>
            <a:solidFill>
              <a:srgbClr val="F2EA4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2329" y="2512"/>
              <a:ext cx="521" cy="385"/>
            </a:xfrm>
            <a:prstGeom prst="rect">
              <a:avLst/>
            </a:prstGeom>
            <a:solidFill>
              <a:srgbClr val="F1930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3003" y="2512"/>
              <a:ext cx="521" cy="385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2" name="Rectangle 9"/>
            <p:cNvSpPr>
              <a:spLocks noChangeArrowheads="1"/>
            </p:cNvSpPr>
            <p:nvPr/>
          </p:nvSpPr>
          <p:spPr bwMode="auto">
            <a:xfrm>
              <a:off x="2992" y="1495"/>
              <a:ext cx="521" cy="3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3" name="Rectangle 10"/>
            <p:cNvSpPr>
              <a:spLocks noChangeArrowheads="1"/>
            </p:cNvSpPr>
            <p:nvPr/>
          </p:nvSpPr>
          <p:spPr bwMode="auto">
            <a:xfrm>
              <a:off x="973" y="1495"/>
              <a:ext cx="521" cy="3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4" name="Text Box 11"/>
            <p:cNvSpPr txBox="1">
              <a:spLocks noChangeArrowheads="1"/>
            </p:cNvSpPr>
            <p:nvPr/>
          </p:nvSpPr>
          <p:spPr bwMode="auto">
            <a:xfrm>
              <a:off x="895" y="1092"/>
              <a:ext cx="678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Background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1701" y="1015"/>
              <a:ext cx="414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Text &amp;</a:t>
              </a:r>
            </a:p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Lines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2312" y="1092"/>
              <a:ext cx="545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Shadows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3097" y="1015"/>
              <a:ext cx="310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Title</a:t>
              </a:r>
              <a:br>
                <a:rPr lang="en-GB" altLang="en-US" sz="1600">
                  <a:cs typeface="Arial" panose="020B0604020202020204" pitchFamily="34" charset="0"/>
                </a:rPr>
              </a:br>
              <a:r>
                <a:rPr lang="en-GB" altLang="en-US" sz="1600">
                  <a:cs typeface="Arial" panose="020B0604020202020204" pitchFamily="34" charset="0"/>
                </a:rPr>
                <a:t>Text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8" name="Text Box 15"/>
            <p:cNvSpPr txBox="1">
              <a:spLocks noChangeArrowheads="1"/>
            </p:cNvSpPr>
            <p:nvPr/>
          </p:nvSpPr>
          <p:spPr bwMode="auto">
            <a:xfrm>
              <a:off x="1099" y="2109"/>
              <a:ext cx="290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Fills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9" name="Text Box 16"/>
            <p:cNvSpPr txBox="1">
              <a:spLocks noChangeArrowheads="1"/>
            </p:cNvSpPr>
            <p:nvPr/>
          </p:nvSpPr>
          <p:spPr bwMode="auto">
            <a:xfrm>
              <a:off x="1707" y="2109"/>
              <a:ext cx="431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Accent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10" name="Text Box 17"/>
            <p:cNvSpPr txBox="1">
              <a:spLocks noChangeArrowheads="1"/>
            </p:cNvSpPr>
            <p:nvPr/>
          </p:nvSpPr>
          <p:spPr bwMode="auto">
            <a:xfrm>
              <a:off x="2306" y="2032"/>
              <a:ext cx="551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Accent &amp;</a:t>
              </a:r>
            </a:p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Hyperlink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2987" y="2031"/>
              <a:ext cx="552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Followed</a:t>
              </a:r>
            </a:p>
            <a:p>
              <a:pPr algn="ctr" eaLnBrk="1" hangingPunct="1"/>
              <a:r>
                <a:rPr lang="en-GB" altLang="en-US" sz="1600">
                  <a:cs typeface="Arial" panose="020B0604020202020204" pitchFamily="34" charset="0"/>
                </a:rPr>
                <a:t>Hyperlink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774700" y="14430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4430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2593975"/>
            <a:ext cx="3097213" cy="3852863"/>
          </a:xfrm>
          <a:prstGeom prst="rect">
            <a:avLst/>
          </a:prstGeom>
          <a:solidFill>
            <a:schemeClr val="tx1"/>
          </a:solidFill>
          <a:ln w="57150">
            <a:solidFill>
              <a:srgbClr val="FCDB36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1660525 w 1196"/>
              <a:gd name="T1" fmla="*/ 323850 h 800"/>
              <a:gd name="T2" fmla="*/ 1416050 w 1196"/>
              <a:gd name="T3" fmla="*/ 0 h 800"/>
              <a:gd name="T4" fmla="*/ 0 w 1196"/>
              <a:gd name="T5" fmla="*/ 0 h 800"/>
              <a:gd name="T6" fmla="*/ 0 w 1196"/>
              <a:gd name="T7" fmla="*/ 1270000 h 800"/>
              <a:gd name="T8" fmla="*/ 1416050 w 1196"/>
              <a:gd name="T9" fmla="*/ 1270000 h 800"/>
              <a:gd name="T10" fmla="*/ 1660525 w 1196"/>
              <a:gd name="T11" fmla="*/ 946150 h 800"/>
              <a:gd name="T12" fmla="*/ 1898650 w 1196"/>
              <a:gd name="T13" fmla="*/ 635000 h 800"/>
              <a:gd name="T14" fmla="*/ 1660525 w 1196"/>
              <a:gd name="T15" fmla="*/ 323850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1619250 w 1170"/>
              <a:gd name="T1" fmla="*/ 323850 h 800"/>
              <a:gd name="T2" fmla="*/ 1371600 w 1170"/>
              <a:gd name="T3" fmla="*/ 0 h 800"/>
              <a:gd name="T4" fmla="*/ 0 w 1170"/>
              <a:gd name="T5" fmla="*/ 0 h 800"/>
              <a:gd name="T6" fmla="*/ 247650 w 1170"/>
              <a:gd name="T7" fmla="*/ 323850 h 800"/>
              <a:gd name="T8" fmla="*/ 485775 w 1170"/>
              <a:gd name="T9" fmla="*/ 635000 h 800"/>
              <a:gd name="T10" fmla="*/ 247650 w 1170"/>
              <a:gd name="T11" fmla="*/ 946150 h 800"/>
              <a:gd name="T12" fmla="*/ 0 w 1170"/>
              <a:gd name="T13" fmla="*/ 1270000 h 800"/>
              <a:gd name="T14" fmla="*/ 1371600 w 1170"/>
              <a:gd name="T15" fmla="*/ 1270000 h 800"/>
              <a:gd name="T16" fmla="*/ 1619250 w 1170"/>
              <a:gd name="T17" fmla="*/ 946150 h 800"/>
              <a:gd name="T18" fmla="*/ 1857375 w 1170"/>
              <a:gd name="T19" fmla="*/ 635000 h 800"/>
              <a:gd name="T20" fmla="*/ 1619250 w 1170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6350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>
            <p:ph type="tbl" idx="1"/>
          </p:nvPr>
        </p:nvGraphicFramePr>
        <p:xfrm>
          <a:off x="1144588" y="1255713"/>
          <a:ext cx="7402512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09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544763" y="5130800"/>
            <a:ext cx="4110037" cy="915988"/>
          </a:xfrm>
          <a:prstGeom prst="rect">
            <a:avLst/>
          </a:prstGeom>
          <a:solidFill>
            <a:srgbClr val="F2EA40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463675" y="41925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Text box</a:t>
            </a: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86288" y="42037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Text box</a:t>
            </a:r>
          </a:p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With shadow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841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488950" y="4810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00138" y="9239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00138" y="22764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45000" y="22891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750888" y="4279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FCDB36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rgbClr val="FCDB36"/>
                </a:solidFill>
                <a:cs typeface="Arial" panose="020B0604020202020204" pitchFamily="34" charset="0"/>
              </a:rPr>
              <a:t> 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00138" y="18208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ABCBF2"/>
      </a:lt1>
      <a:dk2>
        <a:srgbClr val="020202"/>
      </a:dk2>
      <a:lt2>
        <a:srgbClr val="BBC1CD"/>
      </a:lt2>
      <a:accent1>
        <a:srgbClr val="67C1E0"/>
      </a:accent1>
      <a:accent2>
        <a:srgbClr val="FCD935"/>
      </a:accent2>
      <a:accent3>
        <a:srgbClr val="D2E2F7"/>
      </a:accent3>
      <a:accent4>
        <a:srgbClr val="000000"/>
      </a:accent4>
      <a:accent5>
        <a:srgbClr val="B8DDED"/>
      </a:accent5>
      <a:accent6>
        <a:srgbClr val="E4C42F"/>
      </a:accent6>
      <a:hlink>
        <a:srgbClr val="F9BB36"/>
      </a:hlink>
      <a:folHlink>
        <a:srgbClr val="CC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AD"/>
        </a:dk1>
        <a:lt1>
          <a:srgbClr val="ABCBF2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D2E2F7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354137"/>
        </a:dk1>
        <a:lt1>
          <a:srgbClr val="ABCBF2"/>
        </a:lt1>
        <a:dk2>
          <a:srgbClr val="354137"/>
        </a:dk2>
        <a:lt2>
          <a:srgbClr val="BBC1CD"/>
        </a:lt2>
        <a:accent1>
          <a:srgbClr val="67C1E0"/>
        </a:accent1>
        <a:accent2>
          <a:srgbClr val="FCD935"/>
        </a:accent2>
        <a:accent3>
          <a:srgbClr val="D2E2F7"/>
        </a:accent3>
        <a:accent4>
          <a:srgbClr val="2C362D"/>
        </a:accent4>
        <a:accent5>
          <a:srgbClr val="B8DDED"/>
        </a:accent5>
        <a:accent6>
          <a:srgbClr val="E4C42F"/>
        </a:accent6>
        <a:hlink>
          <a:srgbClr val="F9BB36"/>
        </a:hlink>
        <a:folHlink>
          <a:srgbClr val="CC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295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Sunflowers  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Sunflowers PowerPoint Template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2015-02-22T11:14:03Z</dcterms:modified>
</cp:coreProperties>
</file>