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69" r:id="rId3"/>
    <p:sldId id="267" r:id="rId4"/>
    <p:sldId id="268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FFFFFF"/>
    <a:srgbClr val="969696"/>
    <a:srgbClr val="B2B2B2"/>
    <a:srgbClr val="333333"/>
    <a:srgbClr val="FF5050"/>
    <a:srgbClr val="325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28" autoAdjust="0"/>
  </p:normalViewPr>
  <p:slideViewPr>
    <p:cSldViewPr snapToGrid="0">
      <p:cViewPr>
        <p:scale>
          <a:sx n="50" d="100"/>
          <a:sy n="50" d="100"/>
        </p:scale>
        <p:origin x="-173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 smtClean="0"/>
            </a:lvl1pPr>
          </a:lstStyle>
          <a:p>
            <a:pPr>
              <a:defRPr/>
            </a:pPr>
            <a:fld id="{54D815FB-6B35-4478-B303-1D52E054E1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2063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072A18-982A-4EF8-96A0-CBB9080535A0}" type="slidenum">
              <a:rPr lang="en-GB" altLang="en-US" baseline="0"/>
              <a:pPr/>
              <a:t>1</a:t>
            </a:fld>
            <a:endParaRPr lang="en-GB" altLang="en-US" baseline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2062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A4A3A4-7118-4BD5-93A5-9DA05485E9F4}" type="slidenum">
              <a:rPr lang="en-GB" altLang="en-US" baseline="0"/>
              <a:pPr/>
              <a:t>2</a:t>
            </a:fld>
            <a:endParaRPr lang="en-GB" altLang="en-US" baseline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098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D8B39A-20CA-43FD-BD9C-1AEBE804B809}" type="slidenum">
              <a:rPr lang="en-GB" altLang="en-US" baseline="0"/>
              <a:pPr/>
              <a:t>3</a:t>
            </a:fld>
            <a:endParaRPr lang="en-GB" altLang="en-US" baseline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0995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5ED5C6-8A6D-421B-8F22-78179CB4068E}" type="slidenum">
              <a:rPr lang="en-GB" altLang="en-US" baseline="0"/>
              <a:pPr/>
              <a:t>4</a:t>
            </a:fld>
            <a:endParaRPr lang="en-GB" altLang="en-US" baseline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603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98F26C-3E42-457E-9D43-C21EAA4B5BC3}" type="slidenum">
              <a:rPr lang="en-GB" altLang="en-US" baseline="0"/>
              <a:pPr/>
              <a:t>5</a:t>
            </a:fld>
            <a:endParaRPr lang="en-GB" altLang="en-US" baseline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054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3D3E4-99BD-471E-836F-37CF512FBF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849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F961C-6225-402B-8F14-2CB6B2E6F4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097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25EAE-9066-4D52-B845-01C2006F09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461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AC83D-04B6-494E-AF8D-74F743E7E9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369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85A9C-76D5-4A34-86BD-D015FEE5A9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274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E9FC0-74E9-4013-B981-7FB5D443F0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745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2BB09-CE98-4E79-B7D6-F3918CAD8D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277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C657A-112E-4498-A3B9-B9B2E3586B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6128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0C707-8796-4A3A-9CA4-B5449C7140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6740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D16C1-EBE9-4EDA-AE62-615A78852F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64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D4A81-A6EA-417C-9B19-31044163F8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367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aseline="0" smtClean="0"/>
            </a:lvl1pPr>
          </a:lstStyle>
          <a:p>
            <a:pPr>
              <a:defRPr/>
            </a:pPr>
            <a:fld id="{F1D1C93E-D9FC-403D-98D7-9B89F33CB6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Test Tube Template</a:t>
            </a:r>
          </a:p>
        </p:txBody>
      </p:sp>
      <p:grpSp>
        <p:nvGrpSpPr>
          <p:cNvPr id="3075" name="Group 11"/>
          <p:cNvGrpSpPr>
            <a:grpSpLocks/>
          </p:cNvGrpSpPr>
          <p:nvPr/>
        </p:nvGrpSpPr>
        <p:grpSpPr bwMode="auto">
          <a:xfrm>
            <a:off x="758825" y="1558925"/>
            <a:ext cx="1011238" cy="4994275"/>
            <a:chOff x="1217" y="1028"/>
            <a:chExt cx="637" cy="3146"/>
          </a:xfrm>
        </p:grpSpPr>
        <p:sp>
          <p:nvSpPr>
            <p:cNvPr id="3096" name="Freeform 8"/>
            <p:cNvSpPr>
              <a:spLocks/>
            </p:cNvSpPr>
            <p:nvPr/>
          </p:nvSpPr>
          <p:spPr bwMode="auto">
            <a:xfrm>
              <a:off x="1217" y="1028"/>
              <a:ext cx="637" cy="3146"/>
            </a:xfrm>
            <a:custGeom>
              <a:avLst/>
              <a:gdLst>
                <a:gd name="T0" fmla="*/ 99 w 720"/>
                <a:gd name="T1" fmla="*/ 0 h 3672"/>
                <a:gd name="T2" fmla="*/ 80 w 720"/>
                <a:gd name="T3" fmla="*/ 0 h 3672"/>
                <a:gd name="T4" fmla="*/ 44 w 720"/>
                <a:gd name="T5" fmla="*/ 5 h 3672"/>
                <a:gd name="T6" fmla="*/ 18 w 720"/>
                <a:gd name="T7" fmla="*/ 14 h 3672"/>
                <a:gd name="T8" fmla="*/ 2 w 720"/>
                <a:gd name="T9" fmla="*/ 24 h 3672"/>
                <a:gd name="T10" fmla="*/ 0 w 720"/>
                <a:gd name="T11" fmla="*/ 31 h 3672"/>
                <a:gd name="T12" fmla="*/ 2 w 720"/>
                <a:gd name="T13" fmla="*/ 43 h 3672"/>
                <a:gd name="T14" fmla="*/ 9 w 720"/>
                <a:gd name="T15" fmla="*/ 53 h 3672"/>
                <a:gd name="T16" fmla="*/ 19 w 720"/>
                <a:gd name="T17" fmla="*/ 60 h 3672"/>
                <a:gd name="T18" fmla="*/ 32 w 720"/>
                <a:gd name="T19" fmla="*/ 62 h 3672"/>
                <a:gd name="T20" fmla="*/ 39 w 720"/>
                <a:gd name="T21" fmla="*/ 63 h 3672"/>
                <a:gd name="T22" fmla="*/ 50 w 720"/>
                <a:gd name="T23" fmla="*/ 79 h 3672"/>
                <a:gd name="T24" fmla="*/ 58 w 720"/>
                <a:gd name="T25" fmla="*/ 105 h 3672"/>
                <a:gd name="T26" fmla="*/ 64 w 720"/>
                <a:gd name="T27" fmla="*/ 139 h 3672"/>
                <a:gd name="T28" fmla="*/ 64 w 720"/>
                <a:gd name="T29" fmla="*/ 2927 h 3672"/>
                <a:gd name="T30" fmla="*/ 65 w 720"/>
                <a:gd name="T31" fmla="*/ 2942 h 3672"/>
                <a:gd name="T32" fmla="*/ 64 w 720"/>
                <a:gd name="T33" fmla="*/ 2961 h 3672"/>
                <a:gd name="T34" fmla="*/ 65 w 720"/>
                <a:gd name="T35" fmla="*/ 2980 h 3672"/>
                <a:gd name="T36" fmla="*/ 74 w 720"/>
                <a:gd name="T37" fmla="*/ 3016 h 3672"/>
                <a:gd name="T38" fmla="*/ 94 w 720"/>
                <a:gd name="T39" fmla="*/ 3048 h 3672"/>
                <a:gd name="T40" fmla="*/ 122 w 720"/>
                <a:gd name="T41" fmla="*/ 3079 h 3672"/>
                <a:gd name="T42" fmla="*/ 156 w 720"/>
                <a:gd name="T43" fmla="*/ 3103 h 3672"/>
                <a:gd name="T44" fmla="*/ 196 w 720"/>
                <a:gd name="T45" fmla="*/ 3124 h 3672"/>
                <a:gd name="T46" fmla="*/ 242 w 720"/>
                <a:gd name="T47" fmla="*/ 3137 h 3672"/>
                <a:gd name="T48" fmla="*/ 292 w 720"/>
                <a:gd name="T49" fmla="*/ 3144 h 3672"/>
                <a:gd name="T50" fmla="*/ 319 w 720"/>
                <a:gd name="T51" fmla="*/ 3146 h 3672"/>
                <a:gd name="T52" fmla="*/ 370 w 720"/>
                <a:gd name="T53" fmla="*/ 3143 h 3672"/>
                <a:gd name="T54" fmla="*/ 418 w 720"/>
                <a:gd name="T55" fmla="*/ 3132 h 3672"/>
                <a:gd name="T56" fmla="*/ 462 w 720"/>
                <a:gd name="T57" fmla="*/ 3115 h 3672"/>
                <a:gd name="T58" fmla="*/ 499 w 720"/>
                <a:gd name="T59" fmla="*/ 3091 h 3672"/>
                <a:gd name="T60" fmla="*/ 529 w 720"/>
                <a:gd name="T61" fmla="*/ 3064 h 3672"/>
                <a:gd name="T62" fmla="*/ 554 w 720"/>
                <a:gd name="T63" fmla="*/ 3033 h 3672"/>
                <a:gd name="T64" fmla="*/ 568 w 720"/>
                <a:gd name="T65" fmla="*/ 2999 h 3672"/>
                <a:gd name="T66" fmla="*/ 573 w 720"/>
                <a:gd name="T67" fmla="*/ 2961 h 3672"/>
                <a:gd name="T68" fmla="*/ 572 w 720"/>
                <a:gd name="T69" fmla="*/ 2942 h 3672"/>
                <a:gd name="T70" fmla="*/ 573 w 720"/>
                <a:gd name="T71" fmla="*/ 2927 h 3672"/>
                <a:gd name="T72" fmla="*/ 573 w 720"/>
                <a:gd name="T73" fmla="*/ 158 h 3672"/>
                <a:gd name="T74" fmla="*/ 575 w 720"/>
                <a:gd name="T75" fmla="*/ 120 h 3672"/>
                <a:gd name="T76" fmla="*/ 582 w 720"/>
                <a:gd name="T77" fmla="*/ 89 h 3672"/>
                <a:gd name="T78" fmla="*/ 593 w 720"/>
                <a:gd name="T79" fmla="*/ 69 h 3672"/>
                <a:gd name="T80" fmla="*/ 605 w 720"/>
                <a:gd name="T81" fmla="*/ 62 h 3672"/>
                <a:gd name="T82" fmla="*/ 612 w 720"/>
                <a:gd name="T83" fmla="*/ 62 h 3672"/>
                <a:gd name="T84" fmla="*/ 623 w 720"/>
                <a:gd name="T85" fmla="*/ 57 h 3672"/>
                <a:gd name="T86" fmla="*/ 632 w 720"/>
                <a:gd name="T87" fmla="*/ 48 h 3672"/>
                <a:gd name="T88" fmla="*/ 637 w 720"/>
                <a:gd name="T89" fmla="*/ 38 h 3672"/>
                <a:gd name="T90" fmla="*/ 637 w 720"/>
                <a:gd name="T91" fmla="*/ 31 h 3672"/>
                <a:gd name="T92" fmla="*/ 630 w 720"/>
                <a:gd name="T93" fmla="*/ 19 h 3672"/>
                <a:gd name="T94" fmla="*/ 609 w 720"/>
                <a:gd name="T95" fmla="*/ 9 h 3672"/>
                <a:gd name="T96" fmla="*/ 577 w 720"/>
                <a:gd name="T97" fmla="*/ 2 h 3672"/>
                <a:gd name="T98" fmla="*/ 538 w 720"/>
                <a:gd name="T99" fmla="*/ 0 h 367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20" h="3672">
                  <a:moveTo>
                    <a:pt x="608" y="0"/>
                  </a:moveTo>
                  <a:lnTo>
                    <a:pt x="112" y="0"/>
                  </a:lnTo>
                  <a:lnTo>
                    <a:pt x="90" y="0"/>
                  </a:lnTo>
                  <a:lnTo>
                    <a:pt x="68" y="2"/>
                  </a:lnTo>
                  <a:lnTo>
                    <a:pt x="50" y="6"/>
                  </a:lnTo>
                  <a:lnTo>
                    <a:pt x="32" y="10"/>
                  </a:lnTo>
                  <a:lnTo>
                    <a:pt x="20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6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4" y="74"/>
                  </a:lnTo>
                  <a:lnTo>
                    <a:pt x="50" y="80"/>
                  </a:lnTo>
                  <a:lnTo>
                    <a:pt x="56" y="92"/>
                  </a:lnTo>
                  <a:lnTo>
                    <a:pt x="62" y="104"/>
                  </a:lnTo>
                  <a:lnTo>
                    <a:pt x="66" y="122"/>
                  </a:lnTo>
                  <a:lnTo>
                    <a:pt x="70" y="140"/>
                  </a:lnTo>
                  <a:lnTo>
                    <a:pt x="72" y="162"/>
                  </a:lnTo>
                  <a:lnTo>
                    <a:pt x="72" y="184"/>
                  </a:lnTo>
                  <a:lnTo>
                    <a:pt x="72" y="3416"/>
                  </a:lnTo>
                  <a:lnTo>
                    <a:pt x="74" y="3434"/>
                  </a:lnTo>
                  <a:lnTo>
                    <a:pt x="72" y="3456"/>
                  </a:lnTo>
                  <a:lnTo>
                    <a:pt x="74" y="3478"/>
                  </a:lnTo>
                  <a:lnTo>
                    <a:pt x="78" y="3500"/>
                  </a:lnTo>
                  <a:lnTo>
                    <a:pt x="84" y="3520"/>
                  </a:lnTo>
                  <a:lnTo>
                    <a:pt x="94" y="3540"/>
                  </a:lnTo>
                  <a:lnTo>
                    <a:pt x="106" y="3558"/>
                  </a:lnTo>
                  <a:lnTo>
                    <a:pt x="122" y="3576"/>
                  </a:lnTo>
                  <a:lnTo>
                    <a:pt x="138" y="3594"/>
                  </a:lnTo>
                  <a:lnTo>
                    <a:pt x="156" y="3608"/>
                  </a:lnTo>
                  <a:lnTo>
                    <a:pt x="176" y="3622"/>
                  </a:lnTo>
                  <a:lnTo>
                    <a:pt x="198" y="3636"/>
                  </a:lnTo>
                  <a:lnTo>
                    <a:pt x="222" y="3646"/>
                  </a:lnTo>
                  <a:lnTo>
                    <a:pt x="248" y="3656"/>
                  </a:lnTo>
                  <a:lnTo>
                    <a:pt x="274" y="3662"/>
                  </a:lnTo>
                  <a:lnTo>
                    <a:pt x="302" y="3668"/>
                  </a:lnTo>
                  <a:lnTo>
                    <a:pt x="330" y="3670"/>
                  </a:lnTo>
                  <a:lnTo>
                    <a:pt x="360" y="3672"/>
                  </a:lnTo>
                  <a:lnTo>
                    <a:pt x="390" y="3670"/>
                  </a:lnTo>
                  <a:lnTo>
                    <a:pt x="418" y="3668"/>
                  </a:lnTo>
                  <a:lnTo>
                    <a:pt x="446" y="3662"/>
                  </a:lnTo>
                  <a:lnTo>
                    <a:pt x="472" y="3656"/>
                  </a:lnTo>
                  <a:lnTo>
                    <a:pt x="498" y="3646"/>
                  </a:lnTo>
                  <a:lnTo>
                    <a:pt x="522" y="3636"/>
                  </a:lnTo>
                  <a:lnTo>
                    <a:pt x="544" y="3622"/>
                  </a:lnTo>
                  <a:lnTo>
                    <a:pt x="564" y="3608"/>
                  </a:lnTo>
                  <a:lnTo>
                    <a:pt x="582" y="3594"/>
                  </a:lnTo>
                  <a:lnTo>
                    <a:pt x="598" y="3576"/>
                  </a:lnTo>
                  <a:lnTo>
                    <a:pt x="614" y="3558"/>
                  </a:lnTo>
                  <a:lnTo>
                    <a:pt x="626" y="3540"/>
                  </a:lnTo>
                  <a:lnTo>
                    <a:pt x="636" y="3520"/>
                  </a:lnTo>
                  <a:lnTo>
                    <a:pt x="642" y="3500"/>
                  </a:lnTo>
                  <a:lnTo>
                    <a:pt x="646" y="3478"/>
                  </a:lnTo>
                  <a:lnTo>
                    <a:pt x="648" y="3456"/>
                  </a:lnTo>
                  <a:lnTo>
                    <a:pt x="646" y="3434"/>
                  </a:lnTo>
                  <a:lnTo>
                    <a:pt x="648" y="3416"/>
                  </a:ln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4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2" y="72"/>
                  </a:lnTo>
                  <a:lnTo>
                    <a:pt x="698" y="70"/>
                  </a:lnTo>
                  <a:lnTo>
                    <a:pt x="704" y="66"/>
                  </a:lnTo>
                  <a:lnTo>
                    <a:pt x="710" y="62"/>
                  </a:lnTo>
                  <a:lnTo>
                    <a:pt x="714" y="56"/>
                  </a:lnTo>
                  <a:lnTo>
                    <a:pt x="718" y="50"/>
                  </a:lnTo>
                  <a:lnTo>
                    <a:pt x="720" y="44"/>
                  </a:lnTo>
                  <a:lnTo>
                    <a:pt x="720" y="36"/>
                  </a:lnTo>
                  <a:lnTo>
                    <a:pt x="718" y="28"/>
                  </a:lnTo>
                  <a:lnTo>
                    <a:pt x="712" y="22"/>
                  </a:lnTo>
                  <a:lnTo>
                    <a:pt x="700" y="16"/>
                  </a:lnTo>
                  <a:lnTo>
                    <a:pt x="688" y="10"/>
                  </a:lnTo>
                  <a:lnTo>
                    <a:pt x="670" y="6"/>
                  </a:lnTo>
                  <a:lnTo>
                    <a:pt x="652" y="2"/>
                  </a:lnTo>
                  <a:lnTo>
                    <a:pt x="630" y="0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tx1"/>
            </a:solidFill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9"/>
            <p:cNvSpPr>
              <a:spLocks/>
            </p:cNvSpPr>
            <p:nvPr/>
          </p:nvSpPr>
          <p:spPr bwMode="auto">
            <a:xfrm>
              <a:off x="1232" y="1028"/>
              <a:ext cx="607" cy="311"/>
            </a:xfrm>
            <a:custGeom>
              <a:avLst/>
              <a:gdLst>
                <a:gd name="T0" fmla="*/ 546 w 720"/>
                <a:gd name="T1" fmla="*/ 156 h 368"/>
                <a:gd name="T2" fmla="*/ 546 w 720"/>
                <a:gd name="T3" fmla="*/ 156 h 368"/>
                <a:gd name="T4" fmla="*/ 546 w 720"/>
                <a:gd name="T5" fmla="*/ 137 h 368"/>
                <a:gd name="T6" fmla="*/ 548 w 720"/>
                <a:gd name="T7" fmla="*/ 118 h 368"/>
                <a:gd name="T8" fmla="*/ 551 w 720"/>
                <a:gd name="T9" fmla="*/ 103 h 368"/>
                <a:gd name="T10" fmla="*/ 555 w 720"/>
                <a:gd name="T11" fmla="*/ 88 h 368"/>
                <a:gd name="T12" fmla="*/ 558 w 720"/>
                <a:gd name="T13" fmla="*/ 78 h 368"/>
                <a:gd name="T14" fmla="*/ 565 w 720"/>
                <a:gd name="T15" fmla="*/ 68 h 368"/>
                <a:gd name="T16" fmla="*/ 570 w 720"/>
                <a:gd name="T17" fmla="*/ 63 h 368"/>
                <a:gd name="T18" fmla="*/ 577 w 720"/>
                <a:gd name="T19" fmla="*/ 61 h 368"/>
                <a:gd name="T20" fmla="*/ 577 w 720"/>
                <a:gd name="T21" fmla="*/ 61 h 368"/>
                <a:gd name="T22" fmla="*/ 582 w 720"/>
                <a:gd name="T23" fmla="*/ 61 h 368"/>
                <a:gd name="T24" fmla="*/ 587 w 720"/>
                <a:gd name="T25" fmla="*/ 59 h 368"/>
                <a:gd name="T26" fmla="*/ 594 w 720"/>
                <a:gd name="T27" fmla="*/ 56 h 368"/>
                <a:gd name="T28" fmla="*/ 597 w 720"/>
                <a:gd name="T29" fmla="*/ 52 h 368"/>
                <a:gd name="T30" fmla="*/ 600 w 720"/>
                <a:gd name="T31" fmla="*/ 47 h 368"/>
                <a:gd name="T32" fmla="*/ 604 w 720"/>
                <a:gd name="T33" fmla="*/ 42 h 368"/>
                <a:gd name="T34" fmla="*/ 605 w 720"/>
                <a:gd name="T35" fmla="*/ 37 h 368"/>
                <a:gd name="T36" fmla="*/ 607 w 720"/>
                <a:gd name="T37" fmla="*/ 30 h 368"/>
                <a:gd name="T38" fmla="*/ 607 w 720"/>
                <a:gd name="T39" fmla="*/ 30 h 368"/>
                <a:gd name="T40" fmla="*/ 604 w 720"/>
                <a:gd name="T41" fmla="*/ 24 h 368"/>
                <a:gd name="T42" fmla="*/ 599 w 720"/>
                <a:gd name="T43" fmla="*/ 19 h 368"/>
                <a:gd name="T44" fmla="*/ 590 w 720"/>
                <a:gd name="T45" fmla="*/ 14 h 368"/>
                <a:gd name="T46" fmla="*/ 578 w 720"/>
                <a:gd name="T47" fmla="*/ 8 h 368"/>
                <a:gd name="T48" fmla="*/ 565 w 720"/>
                <a:gd name="T49" fmla="*/ 5 h 368"/>
                <a:gd name="T50" fmla="*/ 548 w 720"/>
                <a:gd name="T51" fmla="*/ 2 h 368"/>
                <a:gd name="T52" fmla="*/ 531 w 720"/>
                <a:gd name="T53" fmla="*/ 0 h 368"/>
                <a:gd name="T54" fmla="*/ 513 w 720"/>
                <a:gd name="T55" fmla="*/ 0 h 368"/>
                <a:gd name="T56" fmla="*/ 94 w 720"/>
                <a:gd name="T57" fmla="*/ 0 h 368"/>
                <a:gd name="T58" fmla="*/ 94 w 720"/>
                <a:gd name="T59" fmla="*/ 0 h 368"/>
                <a:gd name="T60" fmla="*/ 74 w 720"/>
                <a:gd name="T61" fmla="*/ 0 h 368"/>
                <a:gd name="T62" fmla="*/ 57 w 720"/>
                <a:gd name="T63" fmla="*/ 2 h 368"/>
                <a:gd name="T64" fmla="*/ 40 w 720"/>
                <a:gd name="T65" fmla="*/ 5 h 368"/>
                <a:gd name="T66" fmla="*/ 27 w 720"/>
                <a:gd name="T67" fmla="*/ 8 h 368"/>
                <a:gd name="T68" fmla="*/ 15 w 720"/>
                <a:gd name="T69" fmla="*/ 14 h 368"/>
                <a:gd name="T70" fmla="*/ 7 w 720"/>
                <a:gd name="T71" fmla="*/ 19 h 368"/>
                <a:gd name="T72" fmla="*/ 2 w 720"/>
                <a:gd name="T73" fmla="*/ 24 h 368"/>
                <a:gd name="T74" fmla="*/ 0 w 720"/>
                <a:gd name="T75" fmla="*/ 30 h 368"/>
                <a:gd name="T76" fmla="*/ 0 w 720"/>
                <a:gd name="T77" fmla="*/ 30 h 368"/>
                <a:gd name="T78" fmla="*/ 0 w 720"/>
                <a:gd name="T79" fmla="*/ 37 h 368"/>
                <a:gd name="T80" fmla="*/ 2 w 720"/>
                <a:gd name="T81" fmla="*/ 42 h 368"/>
                <a:gd name="T82" fmla="*/ 5 w 720"/>
                <a:gd name="T83" fmla="*/ 47 h 368"/>
                <a:gd name="T84" fmla="*/ 8 w 720"/>
                <a:gd name="T85" fmla="*/ 52 h 368"/>
                <a:gd name="T86" fmla="*/ 12 w 720"/>
                <a:gd name="T87" fmla="*/ 56 h 368"/>
                <a:gd name="T88" fmla="*/ 19 w 720"/>
                <a:gd name="T89" fmla="*/ 59 h 368"/>
                <a:gd name="T90" fmla="*/ 24 w 720"/>
                <a:gd name="T91" fmla="*/ 61 h 368"/>
                <a:gd name="T92" fmla="*/ 30 w 720"/>
                <a:gd name="T93" fmla="*/ 61 h 368"/>
                <a:gd name="T94" fmla="*/ 30 w 720"/>
                <a:gd name="T95" fmla="*/ 61 h 368"/>
                <a:gd name="T96" fmla="*/ 35 w 720"/>
                <a:gd name="T97" fmla="*/ 63 h 368"/>
                <a:gd name="T98" fmla="*/ 40 w 720"/>
                <a:gd name="T99" fmla="*/ 68 h 368"/>
                <a:gd name="T100" fmla="*/ 47 w 720"/>
                <a:gd name="T101" fmla="*/ 78 h 368"/>
                <a:gd name="T102" fmla="*/ 51 w 720"/>
                <a:gd name="T103" fmla="*/ 88 h 368"/>
                <a:gd name="T104" fmla="*/ 54 w 720"/>
                <a:gd name="T105" fmla="*/ 103 h 368"/>
                <a:gd name="T106" fmla="*/ 57 w 720"/>
                <a:gd name="T107" fmla="*/ 118 h 368"/>
                <a:gd name="T108" fmla="*/ 59 w 720"/>
                <a:gd name="T109" fmla="*/ 137 h 368"/>
                <a:gd name="T110" fmla="*/ 61 w 720"/>
                <a:gd name="T111" fmla="*/ 156 h 368"/>
                <a:gd name="T112" fmla="*/ 61 w 720"/>
                <a:gd name="T113" fmla="*/ 311 h 368"/>
                <a:gd name="T114" fmla="*/ 546 w 720"/>
                <a:gd name="T115" fmla="*/ 311 h 368"/>
                <a:gd name="T116" fmla="*/ 546 w 720"/>
                <a:gd name="T117" fmla="*/ 156 h 36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20" h="368">
                  <a:moveTo>
                    <a:pt x="648" y="184"/>
                  </a:move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2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0" y="72"/>
                  </a:lnTo>
                  <a:lnTo>
                    <a:pt x="696" y="70"/>
                  </a:lnTo>
                  <a:lnTo>
                    <a:pt x="704" y="66"/>
                  </a:lnTo>
                  <a:lnTo>
                    <a:pt x="708" y="62"/>
                  </a:lnTo>
                  <a:lnTo>
                    <a:pt x="712" y="56"/>
                  </a:lnTo>
                  <a:lnTo>
                    <a:pt x="716" y="50"/>
                  </a:lnTo>
                  <a:lnTo>
                    <a:pt x="718" y="44"/>
                  </a:lnTo>
                  <a:lnTo>
                    <a:pt x="720" y="36"/>
                  </a:lnTo>
                  <a:lnTo>
                    <a:pt x="716" y="28"/>
                  </a:lnTo>
                  <a:lnTo>
                    <a:pt x="710" y="22"/>
                  </a:lnTo>
                  <a:lnTo>
                    <a:pt x="700" y="16"/>
                  </a:lnTo>
                  <a:lnTo>
                    <a:pt x="686" y="10"/>
                  </a:lnTo>
                  <a:lnTo>
                    <a:pt x="670" y="6"/>
                  </a:lnTo>
                  <a:lnTo>
                    <a:pt x="650" y="2"/>
                  </a:lnTo>
                  <a:lnTo>
                    <a:pt x="630" y="0"/>
                  </a:lnTo>
                  <a:lnTo>
                    <a:pt x="608" y="0"/>
                  </a:lnTo>
                  <a:lnTo>
                    <a:pt x="112" y="0"/>
                  </a:lnTo>
                  <a:lnTo>
                    <a:pt x="88" y="0"/>
                  </a:lnTo>
                  <a:lnTo>
                    <a:pt x="68" y="2"/>
                  </a:lnTo>
                  <a:lnTo>
                    <a:pt x="48" y="6"/>
                  </a:lnTo>
                  <a:lnTo>
                    <a:pt x="32" y="10"/>
                  </a:lnTo>
                  <a:lnTo>
                    <a:pt x="18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4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2" y="74"/>
                  </a:lnTo>
                  <a:lnTo>
                    <a:pt x="48" y="80"/>
                  </a:lnTo>
                  <a:lnTo>
                    <a:pt x="56" y="92"/>
                  </a:lnTo>
                  <a:lnTo>
                    <a:pt x="60" y="104"/>
                  </a:lnTo>
                  <a:lnTo>
                    <a:pt x="64" y="122"/>
                  </a:lnTo>
                  <a:lnTo>
                    <a:pt x="68" y="140"/>
                  </a:lnTo>
                  <a:lnTo>
                    <a:pt x="70" y="162"/>
                  </a:lnTo>
                  <a:lnTo>
                    <a:pt x="72" y="184"/>
                  </a:lnTo>
                  <a:lnTo>
                    <a:pt x="72" y="368"/>
                  </a:lnTo>
                  <a:lnTo>
                    <a:pt x="648" y="368"/>
                  </a:lnTo>
                  <a:lnTo>
                    <a:pt x="648" y="1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10"/>
            <p:cNvSpPr>
              <a:spLocks/>
            </p:cNvSpPr>
            <p:nvPr/>
          </p:nvSpPr>
          <p:spPr bwMode="auto">
            <a:xfrm>
              <a:off x="1292" y="1345"/>
              <a:ext cx="486" cy="2829"/>
            </a:xfrm>
            <a:custGeom>
              <a:avLst/>
              <a:gdLst>
                <a:gd name="T0" fmla="*/ 0 w 576"/>
                <a:gd name="T1" fmla="*/ 309 h 3356"/>
                <a:gd name="T2" fmla="*/ 0 w 576"/>
                <a:gd name="T3" fmla="*/ 927 h 3356"/>
                <a:gd name="T4" fmla="*/ 0 w 576"/>
                <a:gd name="T5" fmla="*/ 1548 h 3356"/>
                <a:gd name="T6" fmla="*/ 0 w 576"/>
                <a:gd name="T7" fmla="*/ 2166 h 3356"/>
                <a:gd name="T8" fmla="*/ 0 w 576"/>
                <a:gd name="T9" fmla="*/ 2475 h 3356"/>
                <a:gd name="T10" fmla="*/ 0 w 576"/>
                <a:gd name="T11" fmla="*/ 2578 h 3356"/>
                <a:gd name="T12" fmla="*/ 0 w 576"/>
                <a:gd name="T13" fmla="*/ 2595 h 3356"/>
                <a:gd name="T14" fmla="*/ 0 w 576"/>
                <a:gd name="T15" fmla="*/ 2618 h 3356"/>
                <a:gd name="T16" fmla="*/ 3 w 576"/>
                <a:gd name="T17" fmla="*/ 2660 h 3356"/>
                <a:gd name="T18" fmla="*/ 19 w 576"/>
                <a:gd name="T19" fmla="*/ 2701 h 3356"/>
                <a:gd name="T20" fmla="*/ 41 w 576"/>
                <a:gd name="T21" fmla="*/ 2736 h 3356"/>
                <a:gd name="T22" fmla="*/ 71 w 576"/>
                <a:gd name="T23" fmla="*/ 2768 h 3356"/>
                <a:gd name="T24" fmla="*/ 106 w 576"/>
                <a:gd name="T25" fmla="*/ 2794 h 3356"/>
                <a:gd name="T26" fmla="*/ 147 w 576"/>
                <a:gd name="T27" fmla="*/ 2812 h 3356"/>
                <a:gd name="T28" fmla="*/ 192 w 576"/>
                <a:gd name="T29" fmla="*/ 2826 h 3356"/>
                <a:gd name="T30" fmla="*/ 243 w 576"/>
                <a:gd name="T31" fmla="*/ 2829 h 3356"/>
                <a:gd name="T32" fmla="*/ 267 w 576"/>
                <a:gd name="T33" fmla="*/ 2829 h 3356"/>
                <a:gd name="T34" fmla="*/ 314 w 576"/>
                <a:gd name="T35" fmla="*/ 2821 h 3356"/>
                <a:gd name="T36" fmla="*/ 358 w 576"/>
                <a:gd name="T37" fmla="*/ 2804 h 3356"/>
                <a:gd name="T38" fmla="*/ 397 w 576"/>
                <a:gd name="T39" fmla="*/ 2782 h 3356"/>
                <a:gd name="T40" fmla="*/ 430 w 576"/>
                <a:gd name="T41" fmla="*/ 2753 h 3356"/>
                <a:gd name="T42" fmla="*/ 456 w 576"/>
                <a:gd name="T43" fmla="*/ 2719 h 3356"/>
                <a:gd name="T44" fmla="*/ 474 w 576"/>
                <a:gd name="T45" fmla="*/ 2681 h 3356"/>
                <a:gd name="T46" fmla="*/ 484 w 576"/>
                <a:gd name="T47" fmla="*/ 2638 h 3356"/>
                <a:gd name="T48" fmla="*/ 486 w 576"/>
                <a:gd name="T49" fmla="*/ 2618 h 3356"/>
                <a:gd name="T50" fmla="*/ 484 w 576"/>
                <a:gd name="T51" fmla="*/ 2595 h 3356"/>
                <a:gd name="T52" fmla="*/ 486 w 576"/>
                <a:gd name="T53" fmla="*/ 2475 h 3356"/>
                <a:gd name="T54" fmla="*/ 486 w 576"/>
                <a:gd name="T55" fmla="*/ 2166 h 3356"/>
                <a:gd name="T56" fmla="*/ 486 w 576"/>
                <a:gd name="T57" fmla="*/ 1548 h 3356"/>
                <a:gd name="T58" fmla="*/ 486 w 576"/>
                <a:gd name="T59" fmla="*/ 927 h 3356"/>
                <a:gd name="T60" fmla="*/ 486 w 576"/>
                <a:gd name="T61" fmla="*/ 309 h 3356"/>
                <a:gd name="T62" fmla="*/ 0 w 576"/>
                <a:gd name="T63" fmla="*/ 0 h 335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76" h="3356">
                  <a:moveTo>
                    <a:pt x="0" y="0"/>
                  </a:moveTo>
                  <a:lnTo>
                    <a:pt x="0" y="366"/>
                  </a:lnTo>
                  <a:lnTo>
                    <a:pt x="0" y="734"/>
                  </a:lnTo>
                  <a:lnTo>
                    <a:pt x="0" y="1100"/>
                  </a:lnTo>
                  <a:lnTo>
                    <a:pt x="0" y="1468"/>
                  </a:lnTo>
                  <a:lnTo>
                    <a:pt x="0" y="1836"/>
                  </a:lnTo>
                  <a:lnTo>
                    <a:pt x="0" y="2202"/>
                  </a:lnTo>
                  <a:lnTo>
                    <a:pt x="0" y="2570"/>
                  </a:lnTo>
                  <a:lnTo>
                    <a:pt x="0" y="2928"/>
                  </a:lnTo>
                  <a:lnTo>
                    <a:pt x="0" y="2936"/>
                  </a:lnTo>
                  <a:lnTo>
                    <a:pt x="0" y="3058"/>
                  </a:lnTo>
                  <a:lnTo>
                    <a:pt x="0" y="3078"/>
                  </a:lnTo>
                  <a:lnTo>
                    <a:pt x="0" y="3106"/>
                  </a:lnTo>
                  <a:lnTo>
                    <a:pt x="0" y="3130"/>
                  </a:lnTo>
                  <a:lnTo>
                    <a:pt x="4" y="3156"/>
                  </a:lnTo>
                  <a:lnTo>
                    <a:pt x="12" y="3180"/>
                  </a:lnTo>
                  <a:lnTo>
                    <a:pt x="22" y="3204"/>
                  </a:lnTo>
                  <a:lnTo>
                    <a:pt x="34" y="3226"/>
                  </a:lnTo>
                  <a:lnTo>
                    <a:pt x="48" y="3246"/>
                  </a:lnTo>
                  <a:lnTo>
                    <a:pt x="64" y="3266"/>
                  </a:lnTo>
                  <a:lnTo>
                    <a:pt x="84" y="3284"/>
                  </a:lnTo>
                  <a:lnTo>
                    <a:pt x="104" y="3300"/>
                  </a:lnTo>
                  <a:lnTo>
                    <a:pt x="126" y="3314"/>
                  </a:lnTo>
                  <a:lnTo>
                    <a:pt x="150" y="3326"/>
                  </a:lnTo>
                  <a:lnTo>
                    <a:pt x="174" y="3336"/>
                  </a:lnTo>
                  <a:lnTo>
                    <a:pt x="202" y="3346"/>
                  </a:lnTo>
                  <a:lnTo>
                    <a:pt x="228" y="3352"/>
                  </a:lnTo>
                  <a:lnTo>
                    <a:pt x="258" y="3356"/>
                  </a:lnTo>
                  <a:lnTo>
                    <a:pt x="288" y="3356"/>
                  </a:lnTo>
                  <a:lnTo>
                    <a:pt x="316" y="3356"/>
                  </a:lnTo>
                  <a:lnTo>
                    <a:pt x="346" y="3352"/>
                  </a:lnTo>
                  <a:lnTo>
                    <a:pt x="372" y="3346"/>
                  </a:lnTo>
                  <a:lnTo>
                    <a:pt x="400" y="3336"/>
                  </a:lnTo>
                  <a:lnTo>
                    <a:pt x="424" y="3326"/>
                  </a:lnTo>
                  <a:lnTo>
                    <a:pt x="448" y="3314"/>
                  </a:lnTo>
                  <a:lnTo>
                    <a:pt x="470" y="3300"/>
                  </a:lnTo>
                  <a:lnTo>
                    <a:pt x="490" y="3284"/>
                  </a:lnTo>
                  <a:lnTo>
                    <a:pt x="510" y="3266"/>
                  </a:lnTo>
                  <a:lnTo>
                    <a:pt x="526" y="3246"/>
                  </a:lnTo>
                  <a:lnTo>
                    <a:pt x="540" y="3226"/>
                  </a:lnTo>
                  <a:lnTo>
                    <a:pt x="552" y="3204"/>
                  </a:lnTo>
                  <a:lnTo>
                    <a:pt x="562" y="3180"/>
                  </a:lnTo>
                  <a:lnTo>
                    <a:pt x="570" y="3156"/>
                  </a:lnTo>
                  <a:lnTo>
                    <a:pt x="574" y="3130"/>
                  </a:lnTo>
                  <a:lnTo>
                    <a:pt x="576" y="3106"/>
                  </a:lnTo>
                  <a:lnTo>
                    <a:pt x="574" y="3078"/>
                  </a:lnTo>
                  <a:lnTo>
                    <a:pt x="576" y="3058"/>
                  </a:lnTo>
                  <a:lnTo>
                    <a:pt x="576" y="2936"/>
                  </a:lnTo>
                  <a:lnTo>
                    <a:pt x="576" y="2928"/>
                  </a:lnTo>
                  <a:lnTo>
                    <a:pt x="576" y="2570"/>
                  </a:lnTo>
                  <a:lnTo>
                    <a:pt x="576" y="2202"/>
                  </a:lnTo>
                  <a:lnTo>
                    <a:pt x="576" y="1836"/>
                  </a:lnTo>
                  <a:lnTo>
                    <a:pt x="576" y="1468"/>
                  </a:lnTo>
                  <a:lnTo>
                    <a:pt x="576" y="1100"/>
                  </a:lnTo>
                  <a:lnTo>
                    <a:pt x="576" y="734"/>
                  </a:lnTo>
                  <a:lnTo>
                    <a:pt x="576" y="366"/>
                  </a:lnTo>
                  <a:lnTo>
                    <a:pt x="5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A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6" name="Group 12"/>
          <p:cNvGrpSpPr>
            <a:grpSpLocks/>
          </p:cNvGrpSpPr>
          <p:nvPr/>
        </p:nvGrpSpPr>
        <p:grpSpPr bwMode="auto">
          <a:xfrm>
            <a:off x="6049963" y="1558925"/>
            <a:ext cx="1011237" cy="4994275"/>
            <a:chOff x="1217" y="1028"/>
            <a:chExt cx="637" cy="3146"/>
          </a:xfrm>
        </p:grpSpPr>
        <p:sp>
          <p:nvSpPr>
            <p:cNvPr id="3093" name="Freeform 13"/>
            <p:cNvSpPr>
              <a:spLocks/>
            </p:cNvSpPr>
            <p:nvPr/>
          </p:nvSpPr>
          <p:spPr bwMode="auto">
            <a:xfrm>
              <a:off x="1217" y="1028"/>
              <a:ext cx="637" cy="3146"/>
            </a:xfrm>
            <a:custGeom>
              <a:avLst/>
              <a:gdLst>
                <a:gd name="T0" fmla="*/ 99 w 720"/>
                <a:gd name="T1" fmla="*/ 0 h 3672"/>
                <a:gd name="T2" fmla="*/ 80 w 720"/>
                <a:gd name="T3" fmla="*/ 0 h 3672"/>
                <a:gd name="T4" fmla="*/ 44 w 720"/>
                <a:gd name="T5" fmla="*/ 5 h 3672"/>
                <a:gd name="T6" fmla="*/ 18 w 720"/>
                <a:gd name="T7" fmla="*/ 14 h 3672"/>
                <a:gd name="T8" fmla="*/ 2 w 720"/>
                <a:gd name="T9" fmla="*/ 24 h 3672"/>
                <a:gd name="T10" fmla="*/ 0 w 720"/>
                <a:gd name="T11" fmla="*/ 31 h 3672"/>
                <a:gd name="T12" fmla="*/ 2 w 720"/>
                <a:gd name="T13" fmla="*/ 43 h 3672"/>
                <a:gd name="T14" fmla="*/ 9 w 720"/>
                <a:gd name="T15" fmla="*/ 53 h 3672"/>
                <a:gd name="T16" fmla="*/ 19 w 720"/>
                <a:gd name="T17" fmla="*/ 60 h 3672"/>
                <a:gd name="T18" fmla="*/ 32 w 720"/>
                <a:gd name="T19" fmla="*/ 62 h 3672"/>
                <a:gd name="T20" fmla="*/ 39 w 720"/>
                <a:gd name="T21" fmla="*/ 63 h 3672"/>
                <a:gd name="T22" fmla="*/ 50 w 720"/>
                <a:gd name="T23" fmla="*/ 79 h 3672"/>
                <a:gd name="T24" fmla="*/ 58 w 720"/>
                <a:gd name="T25" fmla="*/ 105 h 3672"/>
                <a:gd name="T26" fmla="*/ 64 w 720"/>
                <a:gd name="T27" fmla="*/ 139 h 3672"/>
                <a:gd name="T28" fmla="*/ 64 w 720"/>
                <a:gd name="T29" fmla="*/ 2927 h 3672"/>
                <a:gd name="T30" fmla="*/ 65 w 720"/>
                <a:gd name="T31" fmla="*/ 2942 h 3672"/>
                <a:gd name="T32" fmla="*/ 64 w 720"/>
                <a:gd name="T33" fmla="*/ 2961 h 3672"/>
                <a:gd name="T34" fmla="*/ 65 w 720"/>
                <a:gd name="T35" fmla="*/ 2980 h 3672"/>
                <a:gd name="T36" fmla="*/ 74 w 720"/>
                <a:gd name="T37" fmla="*/ 3016 h 3672"/>
                <a:gd name="T38" fmla="*/ 94 w 720"/>
                <a:gd name="T39" fmla="*/ 3048 h 3672"/>
                <a:gd name="T40" fmla="*/ 122 w 720"/>
                <a:gd name="T41" fmla="*/ 3079 h 3672"/>
                <a:gd name="T42" fmla="*/ 156 w 720"/>
                <a:gd name="T43" fmla="*/ 3103 h 3672"/>
                <a:gd name="T44" fmla="*/ 196 w 720"/>
                <a:gd name="T45" fmla="*/ 3124 h 3672"/>
                <a:gd name="T46" fmla="*/ 242 w 720"/>
                <a:gd name="T47" fmla="*/ 3137 h 3672"/>
                <a:gd name="T48" fmla="*/ 292 w 720"/>
                <a:gd name="T49" fmla="*/ 3144 h 3672"/>
                <a:gd name="T50" fmla="*/ 319 w 720"/>
                <a:gd name="T51" fmla="*/ 3146 h 3672"/>
                <a:gd name="T52" fmla="*/ 370 w 720"/>
                <a:gd name="T53" fmla="*/ 3143 h 3672"/>
                <a:gd name="T54" fmla="*/ 418 w 720"/>
                <a:gd name="T55" fmla="*/ 3132 h 3672"/>
                <a:gd name="T56" fmla="*/ 462 w 720"/>
                <a:gd name="T57" fmla="*/ 3115 h 3672"/>
                <a:gd name="T58" fmla="*/ 499 w 720"/>
                <a:gd name="T59" fmla="*/ 3091 h 3672"/>
                <a:gd name="T60" fmla="*/ 529 w 720"/>
                <a:gd name="T61" fmla="*/ 3064 h 3672"/>
                <a:gd name="T62" fmla="*/ 554 w 720"/>
                <a:gd name="T63" fmla="*/ 3033 h 3672"/>
                <a:gd name="T64" fmla="*/ 568 w 720"/>
                <a:gd name="T65" fmla="*/ 2999 h 3672"/>
                <a:gd name="T66" fmla="*/ 573 w 720"/>
                <a:gd name="T67" fmla="*/ 2961 h 3672"/>
                <a:gd name="T68" fmla="*/ 572 w 720"/>
                <a:gd name="T69" fmla="*/ 2942 h 3672"/>
                <a:gd name="T70" fmla="*/ 573 w 720"/>
                <a:gd name="T71" fmla="*/ 2927 h 3672"/>
                <a:gd name="T72" fmla="*/ 573 w 720"/>
                <a:gd name="T73" fmla="*/ 158 h 3672"/>
                <a:gd name="T74" fmla="*/ 575 w 720"/>
                <a:gd name="T75" fmla="*/ 120 h 3672"/>
                <a:gd name="T76" fmla="*/ 582 w 720"/>
                <a:gd name="T77" fmla="*/ 89 h 3672"/>
                <a:gd name="T78" fmla="*/ 593 w 720"/>
                <a:gd name="T79" fmla="*/ 69 h 3672"/>
                <a:gd name="T80" fmla="*/ 605 w 720"/>
                <a:gd name="T81" fmla="*/ 62 h 3672"/>
                <a:gd name="T82" fmla="*/ 612 w 720"/>
                <a:gd name="T83" fmla="*/ 62 h 3672"/>
                <a:gd name="T84" fmla="*/ 623 w 720"/>
                <a:gd name="T85" fmla="*/ 57 h 3672"/>
                <a:gd name="T86" fmla="*/ 632 w 720"/>
                <a:gd name="T87" fmla="*/ 48 h 3672"/>
                <a:gd name="T88" fmla="*/ 637 w 720"/>
                <a:gd name="T89" fmla="*/ 38 h 3672"/>
                <a:gd name="T90" fmla="*/ 637 w 720"/>
                <a:gd name="T91" fmla="*/ 31 h 3672"/>
                <a:gd name="T92" fmla="*/ 630 w 720"/>
                <a:gd name="T93" fmla="*/ 19 h 3672"/>
                <a:gd name="T94" fmla="*/ 609 w 720"/>
                <a:gd name="T95" fmla="*/ 9 h 3672"/>
                <a:gd name="T96" fmla="*/ 577 w 720"/>
                <a:gd name="T97" fmla="*/ 2 h 3672"/>
                <a:gd name="T98" fmla="*/ 538 w 720"/>
                <a:gd name="T99" fmla="*/ 0 h 367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20" h="3672">
                  <a:moveTo>
                    <a:pt x="608" y="0"/>
                  </a:moveTo>
                  <a:lnTo>
                    <a:pt x="112" y="0"/>
                  </a:lnTo>
                  <a:lnTo>
                    <a:pt x="90" y="0"/>
                  </a:lnTo>
                  <a:lnTo>
                    <a:pt x="68" y="2"/>
                  </a:lnTo>
                  <a:lnTo>
                    <a:pt x="50" y="6"/>
                  </a:lnTo>
                  <a:lnTo>
                    <a:pt x="32" y="10"/>
                  </a:lnTo>
                  <a:lnTo>
                    <a:pt x="20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6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4" y="74"/>
                  </a:lnTo>
                  <a:lnTo>
                    <a:pt x="50" y="80"/>
                  </a:lnTo>
                  <a:lnTo>
                    <a:pt x="56" y="92"/>
                  </a:lnTo>
                  <a:lnTo>
                    <a:pt x="62" y="104"/>
                  </a:lnTo>
                  <a:lnTo>
                    <a:pt x="66" y="122"/>
                  </a:lnTo>
                  <a:lnTo>
                    <a:pt x="70" y="140"/>
                  </a:lnTo>
                  <a:lnTo>
                    <a:pt x="72" y="162"/>
                  </a:lnTo>
                  <a:lnTo>
                    <a:pt x="72" y="184"/>
                  </a:lnTo>
                  <a:lnTo>
                    <a:pt x="72" y="3416"/>
                  </a:lnTo>
                  <a:lnTo>
                    <a:pt x="74" y="3434"/>
                  </a:lnTo>
                  <a:lnTo>
                    <a:pt x="72" y="3456"/>
                  </a:lnTo>
                  <a:lnTo>
                    <a:pt x="74" y="3478"/>
                  </a:lnTo>
                  <a:lnTo>
                    <a:pt x="78" y="3500"/>
                  </a:lnTo>
                  <a:lnTo>
                    <a:pt x="84" y="3520"/>
                  </a:lnTo>
                  <a:lnTo>
                    <a:pt x="94" y="3540"/>
                  </a:lnTo>
                  <a:lnTo>
                    <a:pt x="106" y="3558"/>
                  </a:lnTo>
                  <a:lnTo>
                    <a:pt x="122" y="3576"/>
                  </a:lnTo>
                  <a:lnTo>
                    <a:pt x="138" y="3594"/>
                  </a:lnTo>
                  <a:lnTo>
                    <a:pt x="156" y="3608"/>
                  </a:lnTo>
                  <a:lnTo>
                    <a:pt x="176" y="3622"/>
                  </a:lnTo>
                  <a:lnTo>
                    <a:pt x="198" y="3636"/>
                  </a:lnTo>
                  <a:lnTo>
                    <a:pt x="222" y="3646"/>
                  </a:lnTo>
                  <a:lnTo>
                    <a:pt x="248" y="3656"/>
                  </a:lnTo>
                  <a:lnTo>
                    <a:pt x="274" y="3662"/>
                  </a:lnTo>
                  <a:lnTo>
                    <a:pt x="302" y="3668"/>
                  </a:lnTo>
                  <a:lnTo>
                    <a:pt x="330" y="3670"/>
                  </a:lnTo>
                  <a:lnTo>
                    <a:pt x="360" y="3672"/>
                  </a:lnTo>
                  <a:lnTo>
                    <a:pt x="390" y="3670"/>
                  </a:lnTo>
                  <a:lnTo>
                    <a:pt x="418" y="3668"/>
                  </a:lnTo>
                  <a:lnTo>
                    <a:pt x="446" y="3662"/>
                  </a:lnTo>
                  <a:lnTo>
                    <a:pt x="472" y="3656"/>
                  </a:lnTo>
                  <a:lnTo>
                    <a:pt x="498" y="3646"/>
                  </a:lnTo>
                  <a:lnTo>
                    <a:pt x="522" y="3636"/>
                  </a:lnTo>
                  <a:lnTo>
                    <a:pt x="544" y="3622"/>
                  </a:lnTo>
                  <a:lnTo>
                    <a:pt x="564" y="3608"/>
                  </a:lnTo>
                  <a:lnTo>
                    <a:pt x="582" y="3594"/>
                  </a:lnTo>
                  <a:lnTo>
                    <a:pt x="598" y="3576"/>
                  </a:lnTo>
                  <a:lnTo>
                    <a:pt x="614" y="3558"/>
                  </a:lnTo>
                  <a:lnTo>
                    <a:pt x="626" y="3540"/>
                  </a:lnTo>
                  <a:lnTo>
                    <a:pt x="636" y="3520"/>
                  </a:lnTo>
                  <a:lnTo>
                    <a:pt x="642" y="3500"/>
                  </a:lnTo>
                  <a:lnTo>
                    <a:pt x="646" y="3478"/>
                  </a:lnTo>
                  <a:lnTo>
                    <a:pt x="648" y="3456"/>
                  </a:lnTo>
                  <a:lnTo>
                    <a:pt x="646" y="3434"/>
                  </a:lnTo>
                  <a:lnTo>
                    <a:pt x="648" y="3416"/>
                  </a:ln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4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2" y="72"/>
                  </a:lnTo>
                  <a:lnTo>
                    <a:pt x="698" y="70"/>
                  </a:lnTo>
                  <a:lnTo>
                    <a:pt x="704" y="66"/>
                  </a:lnTo>
                  <a:lnTo>
                    <a:pt x="710" y="62"/>
                  </a:lnTo>
                  <a:lnTo>
                    <a:pt x="714" y="56"/>
                  </a:lnTo>
                  <a:lnTo>
                    <a:pt x="718" y="50"/>
                  </a:lnTo>
                  <a:lnTo>
                    <a:pt x="720" y="44"/>
                  </a:lnTo>
                  <a:lnTo>
                    <a:pt x="720" y="36"/>
                  </a:lnTo>
                  <a:lnTo>
                    <a:pt x="718" y="28"/>
                  </a:lnTo>
                  <a:lnTo>
                    <a:pt x="712" y="22"/>
                  </a:lnTo>
                  <a:lnTo>
                    <a:pt x="700" y="16"/>
                  </a:lnTo>
                  <a:lnTo>
                    <a:pt x="688" y="10"/>
                  </a:lnTo>
                  <a:lnTo>
                    <a:pt x="670" y="6"/>
                  </a:lnTo>
                  <a:lnTo>
                    <a:pt x="652" y="2"/>
                  </a:lnTo>
                  <a:lnTo>
                    <a:pt x="630" y="0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tx1"/>
            </a:solidFill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14"/>
            <p:cNvSpPr>
              <a:spLocks/>
            </p:cNvSpPr>
            <p:nvPr/>
          </p:nvSpPr>
          <p:spPr bwMode="auto">
            <a:xfrm>
              <a:off x="1232" y="1028"/>
              <a:ext cx="607" cy="311"/>
            </a:xfrm>
            <a:custGeom>
              <a:avLst/>
              <a:gdLst>
                <a:gd name="T0" fmla="*/ 546 w 720"/>
                <a:gd name="T1" fmla="*/ 156 h 368"/>
                <a:gd name="T2" fmla="*/ 546 w 720"/>
                <a:gd name="T3" fmla="*/ 156 h 368"/>
                <a:gd name="T4" fmla="*/ 546 w 720"/>
                <a:gd name="T5" fmla="*/ 137 h 368"/>
                <a:gd name="T6" fmla="*/ 548 w 720"/>
                <a:gd name="T7" fmla="*/ 118 h 368"/>
                <a:gd name="T8" fmla="*/ 551 w 720"/>
                <a:gd name="T9" fmla="*/ 103 h 368"/>
                <a:gd name="T10" fmla="*/ 555 w 720"/>
                <a:gd name="T11" fmla="*/ 88 h 368"/>
                <a:gd name="T12" fmla="*/ 558 w 720"/>
                <a:gd name="T13" fmla="*/ 78 h 368"/>
                <a:gd name="T14" fmla="*/ 565 w 720"/>
                <a:gd name="T15" fmla="*/ 68 h 368"/>
                <a:gd name="T16" fmla="*/ 570 w 720"/>
                <a:gd name="T17" fmla="*/ 63 h 368"/>
                <a:gd name="T18" fmla="*/ 577 w 720"/>
                <a:gd name="T19" fmla="*/ 61 h 368"/>
                <a:gd name="T20" fmla="*/ 577 w 720"/>
                <a:gd name="T21" fmla="*/ 61 h 368"/>
                <a:gd name="T22" fmla="*/ 582 w 720"/>
                <a:gd name="T23" fmla="*/ 61 h 368"/>
                <a:gd name="T24" fmla="*/ 587 w 720"/>
                <a:gd name="T25" fmla="*/ 59 h 368"/>
                <a:gd name="T26" fmla="*/ 594 w 720"/>
                <a:gd name="T27" fmla="*/ 56 h 368"/>
                <a:gd name="T28" fmla="*/ 597 w 720"/>
                <a:gd name="T29" fmla="*/ 52 h 368"/>
                <a:gd name="T30" fmla="*/ 600 w 720"/>
                <a:gd name="T31" fmla="*/ 47 h 368"/>
                <a:gd name="T32" fmla="*/ 604 w 720"/>
                <a:gd name="T33" fmla="*/ 42 h 368"/>
                <a:gd name="T34" fmla="*/ 605 w 720"/>
                <a:gd name="T35" fmla="*/ 37 h 368"/>
                <a:gd name="T36" fmla="*/ 607 w 720"/>
                <a:gd name="T37" fmla="*/ 30 h 368"/>
                <a:gd name="T38" fmla="*/ 607 w 720"/>
                <a:gd name="T39" fmla="*/ 30 h 368"/>
                <a:gd name="T40" fmla="*/ 604 w 720"/>
                <a:gd name="T41" fmla="*/ 24 h 368"/>
                <a:gd name="T42" fmla="*/ 599 w 720"/>
                <a:gd name="T43" fmla="*/ 19 h 368"/>
                <a:gd name="T44" fmla="*/ 590 w 720"/>
                <a:gd name="T45" fmla="*/ 14 h 368"/>
                <a:gd name="T46" fmla="*/ 578 w 720"/>
                <a:gd name="T47" fmla="*/ 8 h 368"/>
                <a:gd name="T48" fmla="*/ 565 w 720"/>
                <a:gd name="T49" fmla="*/ 5 h 368"/>
                <a:gd name="T50" fmla="*/ 548 w 720"/>
                <a:gd name="T51" fmla="*/ 2 h 368"/>
                <a:gd name="T52" fmla="*/ 531 w 720"/>
                <a:gd name="T53" fmla="*/ 0 h 368"/>
                <a:gd name="T54" fmla="*/ 513 w 720"/>
                <a:gd name="T55" fmla="*/ 0 h 368"/>
                <a:gd name="T56" fmla="*/ 94 w 720"/>
                <a:gd name="T57" fmla="*/ 0 h 368"/>
                <a:gd name="T58" fmla="*/ 94 w 720"/>
                <a:gd name="T59" fmla="*/ 0 h 368"/>
                <a:gd name="T60" fmla="*/ 74 w 720"/>
                <a:gd name="T61" fmla="*/ 0 h 368"/>
                <a:gd name="T62" fmla="*/ 57 w 720"/>
                <a:gd name="T63" fmla="*/ 2 h 368"/>
                <a:gd name="T64" fmla="*/ 40 w 720"/>
                <a:gd name="T65" fmla="*/ 5 h 368"/>
                <a:gd name="T66" fmla="*/ 27 w 720"/>
                <a:gd name="T67" fmla="*/ 8 h 368"/>
                <a:gd name="T68" fmla="*/ 15 w 720"/>
                <a:gd name="T69" fmla="*/ 14 h 368"/>
                <a:gd name="T70" fmla="*/ 7 w 720"/>
                <a:gd name="T71" fmla="*/ 19 h 368"/>
                <a:gd name="T72" fmla="*/ 2 w 720"/>
                <a:gd name="T73" fmla="*/ 24 h 368"/>
                <a:gd name="T74" fmla="*/ 0 w 720"/>
                <a:gd name="T75" fmla="*/ 30 h 368"/>
                <a:gd name="T76" fmla="*/ 0 w 720"/>
                <a:gd name="T77" fmla="*/ 30 h 368"/>
                <a:gd name="T78" fmla="*/ 0 w 720"/>
                <a:gd name="T79" fmla="*/ 37 h 368"/>
                <a:gd name="T80" fmla="*/ 2 w 720"/>
                <a:gd name="T81" fmla="*/ 42 h 368"/>
                <a:gd name="T82" fmla="*/ 5 w 720"/>
                <a:gd name="T83" fmla="*/ 47 h 368"/>
                <a:gd name="T84" fmla="*/ 8 w 720"/>
                <a:gd name="T85" fmla="*/ 52 h 368"/>
                <a:gd name="T86" fmla="*/ 12 w 720"/>
                <a:gd name="T87" fmla="*/ 56 h 368"/>
                <a:gd name="T88" fmla="*/ 19 w 720"/>
                <a:gd name="T89" fmla="*/ 59 h 368"/>
                <a:gd name="T90" fmla="*/ 24 w 720"/>
                <a:gd name="T91" fmla="*/ 61 h 368"/>
                <a:gd name="T92" fmla="*/ 30 w 720"/>
                <a:gd name="T93" fmla="*/ 61 h 368"/>
                <a:gd name="T94" fmla="*/ 30 w 720"/>
                <a:gd name="T95" fmla="*/ 61 h 368"/>
                <a:gd name="T96" fmla="*/ 35 w 720"/>
                <a:gd name="T97" fmla="*/ 63 h 368"/>
                <a:gd name="T98" fmla="*/ 40 w 720"/>
                <a:gd name="T99" fmla="*/ 68 h 368"/>
                <a:gd name="T100" fmla="*/ 47 w 720"/>
                <a:gd name="T101" fmla="*/ 78 h 368"/>
                <a:gd name="T102" fmla="*/ 51 w 720"/>
                <a:gd name="T103" fmla="*/ 88 h 368"/>
                <a:gd name="T104" fmla="*/ 54 w 720"/>
                <a:gd name="T105" fmla="*/ 103 h 368"/>
                <a:gd name="T106" fmla="*/ 57 w 720"/>
                <a:gd name="T107" fmla="*/ 118 h 368"/>
                <a:gd name="T108" fmla="*/ 59 w 720"/>
                <a:gd name="T109" fmla="*/ 137 h 368"/>
                <a:gd name="T110" fmla="*/ 61 w 720"/>
                <a:gd name="T111" fmla="*/ 156 h 368"/>
                <a:gd name="T112" fmla="*/ 61 w 720"/>
                <a:gd name="T113" fmla="*/ 311 h 368"/>
                <a:gd name="T114" fmla="*/ 546 w 720"/>
                <a:gd name="T115" fmla="*/ 311 h 368"/>
                <a:gd name="T116" fmla="*/ 546 w 720"/>
                <a:gd name="T117" fmla="*/ 156 h 36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20" h="368">
                  <a:moveTo>
                    <a:pt x="648" y="184"/>
                  </a:move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2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0" y="72"/>
                  </a:lnTo>
                  <a:lnTo>
                    <a:pt x="696" y="70"/>
                  </a:lnTo>
                  <a:lnTo>
                    <a:pt x="704" y="66"/>
                  </a:lnTo>
                  <a:lnTo>
                    <a:pt x="708" y="62"/>
                  </a:lnTo>
                  <a:lnTo>
                    <a:pt x="712" y="56"/>
                  </a:lnTo>
                  <a:lnTo>
                    <a:pt x="716" y="50"/>
                  </a:lnTo>
                  <a:lnTo>
                    <a:pt x="718" y="44"/>
                  </a:lnTo>
                  <a:lnTo>
                    <a:pt x="720" y="36"/>
                  </a:lnTo>
                  <a:lnTo>
                    <a:pt x="716" y="28"/>
                  </a:lnTo>
                  <a:lnTo>
                    <a:pt x="710" y="22"/>
                  </a:lnTo>
                  <a:lnTo>
                    <a:pt x="700" y="16"/>
                  </a:lnTo>
                  <a:lnTo>
                    <a:pt x="686" y="10"/>
                  </a:lnTo>
                  <a:lnTo>
                    <a:pt x="670" y="6"/>
                  </a:lnTo>
                  <a:lnTo>
                    <a:pt x="650" y="2"/>
                  </a:lnTo>
                  <a:lnTo>
                    <a:pt x="630" y="0"/>
                  </a:lnTo>
                  <a:lnTo>
                    <a:pt x="608" y="0"/>
                  </a:lnTo>
                  <a:lnTo>
                    <a:pt x="112" y="0"/>
                  </a:lnTo>
                  <a:lnTo>
                    <a:pt x="88" y="0"/>
                  </a:lnTo>
                  <a:lnTo>
                    <a:pt x="68" y="2"/>
                  </a:lnTo>
                  <a:lnTo>
                    <a:pt x="48" y="6"/>
                  </a:lnTo>
                  <a:lnTo>
                    <a:pt x="32" y="10"/>
                  </a:lnTo>
                  <a:lnTo>
                    <a:pt x="18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4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2" y="74"/>
                  </a:lnTo>
                  <a:lnTo>
                    <a:pt x="48" y="80"/>
                  </a:lnTo>
                  <a:lnTo>
                    <a:pt x="56" y="92"/>
                  </a:lnTo>
                  <a:lnTo>
                    <a:pt x="60" y="104"/>
                  </a:lnTo>
                  <a:lnTo>
                    <a:pt x="64" y="122"/>
                  </a:lnTo>
                  <a:lnTo>
                    <a:pt x="68" y="140"/>
                  </a:lnTo>
                  <a:lnTo>
                    <a:pt x="70" y="162"/>
                  </a:lnTo>
                  <a:lnTo>
                    <a:pt x="72" y="184"/>
                  </a:lnTo>
                  <a:lnTo>
                    <a:pt x="72" y="368"/>
                  </a:lnTo>
                  <a:lnTo>
                    <a:pt x="648" y="368"/>
                  </a:lnTo>
                  <a:lnTo>
                    <a:pt x="648" y="1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15"/>
            <p:cNvSpPr>
              <a:spLocks/>
            </p:cNvSpPr>
            <p:nvPr/>
          </p:nvSpPr>
          <p:spPr bwMode="auto">
            <a:xfrm>
              <a:off x="1292" y="1345"/>
              <a:ext cx="486" cy="2829"/>
            </a:xfrm>
            <a:custGeom>
              <a:avLst/>
              <a:gdLst>
                <a:gd name="T0" fmla="*/ 0 w 576"/>
                <a:gd name="T1" fmla="*/ 309 h 3356"/>
                <a:gd name="T2" fmla="*/ 0 w 576"/>
                <a:gd name="T3" fmla="*/ 927 h 3356"/>
                <a:gd name="T4" fmla="*/ 0 w 576"/>
                <a:gd name="T5" fmla="*/ 1548 h 3356"/>
                <a:gd name="T6" fmla="*/ 0 w 576"/>
                <a:gd name="T7" fmla="*/ 2166 h 3356"/>
                <a:gd name="T8" fmla="*/ 0 w 576"/>
                <a:gd name="T9" fmla="*/ 2475 h 3356"/>
                <a:gd name="T10" fmla="*/ 0 w 576"/>
                <a:gd name="T11" fmla="*/ 2578 h 3356"/>
                <a:gd name="T12" fmla="*/ 0 w 576"/>
                <a:gd name="T13" fmla="*/ 2595 h 3356"/>
                <a:gd name="T14" fmla="*/ 0 w 576"/>
                <a:gd name="T15" fmla="*/ 2618 h 3356"/>
                <a:gd name="T16" fmla="*/ 3 w 576"/>
                <a:gd name="T17" fmla="*/ 2660 h 3356"/>
                <a:gd name="T18" fmla="*/ 19 w 576"/>
                <a:gd name="T19" fmla="*/ 2701 h 3356"/>
                <a:gd name="T20" fmla="*/ 41 w 576"/>
                <a:gd name="T21" fmla="*/ 2736 h 3356"/>
                <a:gd name="T22" fmla="*/ 71 w 576"/>
                <a:gd name="T23" fmla="*/ 2768 h 3356"/>
                <a:gd name="T24" fmla="*/ 106 w 576"/>
                <a:gd name="T25" fmla="*/ 2794 h 3356"/>
                <a:gd name="T26" fmla="*/ 147 w 576"/>
                <a:gd name="T27" fmla="*/ 2812 h 3356"/>
                <a:gd name="T28" fmla="*/ 192 w 576"/>
                <a:gd name="T29" fmla="*/ 2826 h 3356"/>
                <a:gd name="T30" fmla="*/ 243 w 576"/>
                <a:gd name="T31" fmla="*/ 2829 h 3356"/>
                <a:gd name="T32" fmla="*/ 267 w 576"/>
                <a:gd name="T33" fmla="*/ 2829 h 3356"/>
                <a:gd name="T34" fmla="*/ 314 w 576"/>
                <a:gd name="T35" fmla="*/ 2821 h 3356"/>
                <a:gd name="T36" fmla="*/ 358 w 576"/>
                <a:gd name="T37" fmla="*/ 2804 h 3356"/>
                <a:gd name="T38" fmla="*/ 397 w 576"/>
                <a:gd name="T39" fmla="*/ 2782 h 3356"/>
                <a:gd name="T40" fmla="*/ 430 w 576"/>
                <a:gd name="T41" fmla="*/ 2753 h 3356"/>
                <a:gd name="T42" fmla="*/ 456 w 576"/>
                <a:gd name="T43" fmla="*/ 2719 h 3356"/>
                <a:gd name="T44" fmla="*/ 474 w 576"/>
                <a:gd name="T45" fmla="*/ 2681 h 3356"/>
                <a:gd name="T46" fmla="*/ 484 w 576"/>
                <a:gd name="T47" fmla="*/ 2638 h 3356"/>
                <a:gd name="T48" fmla="*/ 486 w 576"/>
                <a:gd name="T49" fmla="*/ 2618 h 3356"/>
                <a:gd name="T50" fmla="*/ 484 w 576"/>
                <a:gd name="T51" fmla="*/ 2595 h 3356"/>
                <a:gd name="T52" fmla="*/ 486 w 576"/>
                <a:gd name="T53" fmla="*/ 2475 h 3356"/>
                <a:gd name="T54" fmla="*/ 486 w 576"/>
                <a:gd name="T55" fmla="*/ 2166 h 3356"/>
                <a:gd name="T56" fmla="*/ 486 w 576"/>
                <a:gd name="T57" fmla="*/ 1548 h 3356"/>
                <a:gd name="T58" fmla="*/ 486 w 576"/>
                <a:gd name="T59" fmla="*/ 927 h 3356"/>
                <a:gd name="T60" fmla="*/ 486 w 576"/>
                <a:gd name="T61" fmla="*/ 309 h 3356"/>
                <a:gd name="T62" fmla="*/ 0 w 576"/>
                <a:gd name="T63" fmla="*/ 0 h 335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76" h="3356">
                  <a:moveTo>
                    <a:pt x="0" y="0"/>
                  </a:moveTo>
                  <a:lnTo>
                    <a:pt x="0" y="366"/>
                  </a:lnTo>
                  <a:lnTo>
                    <a:pt x="0" y="734"/>
                  </a:lnTo>
                  <a:lnTo>
                    <a:pt x="0" y="1100"/>
                  </a:lnTo>
                  <a:lnTo>
                    <a:pt x="0" y="1468"/>
                  </a:lnTo>
                  <a:lnTo>
                    <a:pt x="0" y="1836"/>
                  </a:lnTo>
                  <a:lnTo>
                    <a:pt x="0" y="2202"/>
                  </a:lnTo>
                  <a:lnTo>
                    <a:pt x="0" y="2570"/>
                  </a:lnTo>
                  <a:lnTo>
                    <a:pt x="0" y="2928"/>
                  </a:lnTo>
                  <a:lnTo>
                    <a:pt x="0" y="2936"/>
                  </a:lnTo>
                  <a:lnTo>
                    <a:pt x="0" y="3058"/>
                  </a:lnTo>
                  <a:lnTo>
                    <a:pt x="0" y="3078"/>
                  </a:lnTo>
                  <a:lnTo>
                    <a:pt x="0" y="3106"/>
                  </a:lnTo>
                  <a:lnTo>
                    <a:pt x="0" y="3130"/>
                  </a:lnTo>
                  <a:lnTo>
                    <a:pt x="4" y="3156"/>
                  </a:lnTo>
                  <a:lnTo>
                    <a:pt x="12" y="3180"/>
                  </a:lnTo>
                  <a:lnTo>
                    <a:pt x="22" y="3204"/>
                  </a:lnTo>
                  <a:lnTo>
                    <a:pt x="34" y="3226"/>
                  </a:lnTo>
                  <a:lnTo>
                    <a:pt x="48" y="3246"/>
                  </a:lnTo>
                  <a:lnTo>
                    <a:pt x="64" y="3266"/>
                  </a:lnTo>
                  <a:lnTo>
                    <a:pt x="84" y="3284"/>
                  </a:lnTo>
                  <a:lnTo>
                    <a:pt x="104" y="3300"/>
                  </a:lnTo>
                  <a:lnTo>
                    <a:pt x="126" y="3314"/>
                  </a:lnTo>
                  <a:lnTo>
                    <a:pt x="150" y="3326"/>
                  </a:lnTo>
                  <a:lnTo>
                    <a:pt x="174" y="3336"/>
                  </a:lnTo>
                  <a:lnTo>
                    <a:pt x="202" y="3346"/>
                  </a:lnTo>
                  <a:lnTo>
                    <a:pt x="228" y="3352"/>
                  </a:lnTo>
                  <a:lnTo>
                    <a:pt x="258" y="3356"/>
                  </a:lnTo>
                  <a:lnTo>
                    <a:pt x="288" y="3356"/>
                  </a:lnTo>
                  <a:lnTo>
                    <a:pt x="316" y="3356"/>
                  </a:lnTo>
                  <a:lnTo>
                    <a:pt x="346" y="3352"/>
                  </a:lnTo>
                  <a:lnTo>
                    <a:pt x="372" y="3346"/>
                  </a:lnTo>
                  <a:lnTo>
                    <a:pt x="400" y="3336"/>
                  </a:lnTo>
                  <a:lnTo>
                    <a:pt x="424" y="3326"/>
                  </a:lnTo>
                  <a:lnTo>
                    <a:pt x="448" y="3314"/>
                  </a:lnTo>
                  <a:lnTo>
                    <a:pt x="470" y="3300"/>
                  </a:lnTo>
                  <a:lnTo>
                    <a:pt x="490" y="3284"/>
                  </a:lnTo>
                  <a:lnTo>
                    <a:pt x="510" y="3266"/>
                  </a:lnTo>
                  <a:lnTo>
                    <a:pt x="526" y="3246"/>
                  </a:lnTo>
                  <a:lnTo>
                    <a:pt x="540" y="3226"/>
                  </a:lnTo>
                  <a:lnTo>
                    <a:pt x="552" y="3204"/>
                  </a:lnTo>
                  <a:lnTo>
                    <a:pt x="562" y="3180"/>
                  </a:lnTo>
                  <a:lnTo>
                    <a:pt x="570" y="3156"/>
                  </a:lnTo>
                  <a:lnTo>
                    <a:pt x="574" y="3130"/>
                  </a:lnTo>
                  <a:lnTo>
                    <a:pt x="576" y="3106"/>
                  </a:lnTo>
                  <a:lnTo>
                    <a:pt x="574" y="3078"/>
                  </a:lnTo>
                  <a:lnTo>
                    <a:pt x="576" y="3058"/>
                  </a:lnTo>
                  <a:lnTo>
                    <a:pt x="576" y="2936"/>
                  </a:lnTo>
                  <a:lnTo>
                    <a:pt x="576" y="2928"/>
                  </a:lnTo>
                  <a:lnTo>
                    <a:pt x="576" y="2570"/>
                  </a:lnTo>
                  <a:lnTo>
                    <a:pt x="576" y="2202"/>
                  </a:lnTo>
                  <a:lnTo>
                    <a:pt x="576" y="1836"/>
                  </a:lnTo>
                  <a:lnTo>
                    <a:pt x="576" y="1468"/>
                  </a:lnTo>
                  <a:lnTo>
                    <a:pt x="576" y="1100"/>
                  </a:lnTo>
                  <a:lnTo>
                    <a:pt x="576" y="734"/>
                  </a:lnTo>
                  <a:lnTo>
                    <a:pt x="576" y="366"/>
                  </a:lnTo>
                  <a:lnTo>
                    <a:pt x="5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16"/>
          <p:cNvGrpSpPr>
            <a:grpSpLocks/>
          </p:cNvGrpSpPr>
          <p:nvPr/>
        </p:nvGrpSpPr>
        <p:grpSpPr bwMode="auto">
          <a:xfrm>
            <a:off x="2081213" y="1558925"/>
            <a:ext cx="1011237" cy="4994275"/>
            <a:chOff x="1217" y="1028"/>
            <a:chExt cx="637" cy="3146"/>
          </a:xfrm>
        </p:grpSpPr>
        <p:sp>
          <p:nvSpPr>
            <p:cNvPr id="3090" name="Freeform 17"/>
            <p:cNvSpPr>
              <a:spLocks/>
            </p:cNvSpPr>
            <p:nvPr/>
          </p:nvSpPr>
          <p:spPr bwMode="auto">
            <a:xfrm>
              <a:off x="1217" y="1028"/>
              <a:ext cx="637" cy="3146"/>
            </a:xfrm>
            <a:custGeom>
              <a:avLst/>
              <a:gdLst>
                <a:gd name="T0" fmla="*/ 99 w 720"/>
                <a:gd name="T1" fmla="*/ 0 h 3672"/>
                <a:gd name="T2" fmla="*/ 80 w 720"/>
                <a:gd name="T3" fmla="*/ 0 h 3672"/>
                <a:gd name="T4" fmla="*/ 44 w 720"/>
                <a:gd name="T5" fmla="*/ 5 h 3672"/>
                <a:gd name="T6" fmla="*/ 18 w 720"/>
                <a:gd name="T7" fmla="*/ 14 h 3672"/>
                <a:gd name="T8" fmla="*/ 2 w 720"/>
                <a:gd name="T9" fmla="*/ 24 h 3672"/>
                <a:gd name="T10" fmla="*/ 0 w 720"/>
                <a:gd name="T11" fmla="*/ 31 h 3672"/>
                <a:gd name="T12" fmla="*/ 2 w 720"/>
                <a:gd name="T13" fmla="*/ 43 h 3672"/>
                <a:gd name="T14" fmla="*/ 9 w 720"/>
                <a:gd name="T15" fmla="*/ 53 h 3672"/>
                <a:gd name="T16" fmla="*/ 19 w 720"/>
                <a:gd name="T17" fmla="*/ 60 h 3672"/>
                <a:gd name="T18" fmla="*/ 32 w 720"/>
                <a:gd name="T19" fmla="*/ 62 h 3672"/>
                <a:gd name="T20" fmla="*/ 39 w 720"/>
                <a:gd name="T21" fmla="*/ 63 h 3672"/>
                <a:gd name="T22" fmla="*/ 50 w 720"/>
                <a:gd name="T23" fmla="*/ 79 h 3672"/>
                <a:gd name="T24" fmla="*/ 58 w 720"/>
                <a:gd name="T25" fmla="*/ 105 h 3672"/>
                <a:gd name="T26" fmla="*/ 64 w 720"/>
                <a:gd name="T27" fmla="*/ 139 h 3672"/>
                <a:gd name="T28" fmla="*/ 64 w 720"/>
                <a:gd name="T29" fmla="*/ 2927 h 3672"/>
                <a:gd name="T30" fmla="*/ 65 w 720"/>
                <a:gd name="T31" fmla="*/ 2942 h 3672"/>
                <a:gd name="T32" fmla="*/ 64 w 720"/>
                <a:gd name="T33" fmla="*/ 2961 h 3672"/>
                <a:gd name="T34" fmla="*/ 65 w 720"/>
                <a:gd name="T35" fmla="*/ 2980 h 3672"/>
                <a:gd name="T36" fmla="*/ 74 w 720"/>
                <a:gd name="T37" fmla="*/ 3016 h 3672"/>
                <a:gd name="T38" fmla="*/ 94 w 720"/>
                <a:gd name="T39" fmla="*/ 3048 h 3672"/>
                <a:gd name="T40" fmla="*/ 122 w 720"/>
                <a:gd name="T41" fmla="*/ 3079 h 3672"/>
                <a:gd name="T42" fmla="*/ 156 w 720"/>
                <a:gd name="T43" fmla="*/ 3103 h 3672"/>
                <a:gd name="T44" fmla="*/ 196 w 720"/>
                <a:gd name="T45" fmla="*/ 3124 h 3672"/>
                <a:gd name="T46" fmla="*/ 242 w 720"/>
                <a:gd name="T47" fmla="*/ 3137 h 3672"/>
                <a:gd name="T48" fmla="*/ 292 w 720"/>
                <a:gd name="T49" fmla="*/ 3144 h 3672"/>
                <a:gd name="T50" fmla="*/ 319 w 720"/>
                <a:gd name="T51" fmla="*/ 3146 h 3672"/>
                <a:gd name="T52" fmla="*/ 370 w 720"/>
                <a:gd name="T53" fmla="*/ 3143 h 3672"/>
                <a:gd name="T54" fmla="*/ 418 w 720"/>
                <a:gd name="T55" fmla="*/ 3132 h 3672"/>
                <a:gd name="T56" fmla="*/ 462 w 720"/>
                <a:gd name="T57" fmla="*/ 3115 h 3672"/>
                <a:gd name="T58" fmla="*/ 499 w 720"/>
                <a:gd name="T59" fmla="*/ 3091 h 3672"/>
                <a:gd name="T60" fmla="*/ 529 w 720"/>
                <a:gd name="T61" fmla="*/ 3064 h 3672"/>
                <a:gd name="T62" fmla="*/ 554 w 720"/>
                <a:gd name="T63" fmla="*/ 3033 h 3672"/>
                <a:gd name="T64" fmla="*/ 568 w 720"/>
                <a:gd name="T65" fmla="*/ 2999 h 3672"/>
                <a:gd name="T66" fmla="*/ 573 w 720"/>
                <a:gd name="T67" fmla="*/ 2961 h 3672"/>
                <a:gd name="T68" fmla="*/ 572 w 720"/>
                <a:gd name="T69" fmla="*/ 2942 h 3672"/>
                <a:gd name="T70" fmla="*/ 573 w 720"/>
                <a:gd name="T71" fmla="*/ 2927 h 3672"/>
                <a:gd name="T72" fmla="*/ 573 w 720"/>
                <a:gd name="T73" fmla="*/ 158 h 3672"/>
                <a:gd name="T74" fmla="*/ 575 w 720"/>
                <a:gd name="T75" fmla="*/ 120 h 3672"/>
                <a:gd name="T76" fmla="*/ 582 w 720"/>
                <a:gd name="T77" fmla="*/ 89 h 3672"/>
                <a:gd name="T78" fmla="*/ 593 w 720"/>
                <a:gd name="T79" fmla="*/ 69 h 3672"/>
                <a:gd name="T80" fmla="*/ 605 w 720"/>
                <a:gd name="T81" fmla="*/ 62 h 3672"/>
                <a:gd name="T82" fmla="*/ 612 w 720"/>
                <a:gd name="T83" fmla="*/ 62 h 3672"/>
                <a:gd name="T84" fmla="*/ 623 w 720"/>
                <a:gd name="T85" fmla="*/ 57 h 3672"/>
                <a:gd name="T86" fmla="*/ 632 w 720"/>
                <a:gd name="T87" fmla="*/ 48 h 3672"/>
                <a:gd name="T88" fmla="*/ 637 w 720"/>
                <a:gd name="T89" fmla="*/ 38 h 3672"/>
                <a:gd name="T90" fmla="*/ 637 w 720"/>
                <a:gd name="T91" fmla="*/ 31 h 3672"/>
                <a:gd name="T92" fmla="*/ 630 w 720"/>
                <a:gd name="T93" fmla="*/ 19 h 3672"/>
                <a:gd name="T94" fmla="*/ 609 w 720"/>
                <a:gd name="T95" fmla="*/ 9 h 3672"/>
                <a:gd name="T96" fmla="*/ 577 w 720"/>
                <a:gd name="T97" fmla="*/ 2 h 3672"/>
                <a:gd name="T98" fmla="*/ 538 w 720"/>
                <a:gd name="T99" fmla="*/ 0 h 367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20" h="3672">
                  <a:moveTo>
                    <a:pt x="608" y="0"/>
                  </a:moveTo>
                  <a:lnTo>
                    <a:pt x="112" y="0"/>
                  </a:lnTo>
                  <a:lnTo>
                    <a:pt x="90" y="0"/>
                  </a:lnTo>
                  <a:lnTo>
                    <a:pt x="68" y="2"/>
                  </a:lnTo>
                  <a:lnTo>
                    <a:pt x="50" y="6"/>
                  </a:lnTo>
                  <a:lnTo>
                    <a:pt x="32" y="10"/>
                  </a:lnTo>
                  <a:lnTo>
                    <a:pt x="20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6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4" y="74"/>
                  </a:lnTo>
                  <a:lnTo>
                    <a:pt x="50" y="80"/>
                  </a:lnTo>
                  <a:lnTo>
                    <a:pt x="56" y="92"/>
                  </a:lnTo>
                  <a:lnTo>
                    <a:pt x="62" y="104"/>
                  </a:lnTo>
                  <a:lnTo>
                    <a:pt x="66" y="122"/>
                  </a:lnTo>
                  <a:lnTo>
                    <a:pt x="70" y="140"/>
                  </a:lnTo>
                  <a:lnTo>
                    <a:pt x="72" y="162"/>
                  </a:lnTo>
                  <a:lnTo>
                    <a:pt x="72" y="184"/>
                  </a:lnTo>
                  <a:lnTo>
                    <a:pt x="72" y="3416"/>
                  </a:lnTo>
                  <a:lnTo>
                    <a:pt x="74" y="3434"/>
                  </a:lnTo>
                  <a:lnTo>
                    <a:pt x="72" y="3456"/>
                  </a:lnTo>
                  <a:lnTo>
                    <a:pt x="74" y="3478"/>
                  </a:lnTo>
                  <a:lnTo>
                    <a:pt x="78" y="3500"/>
                  </a:lnTo>
                  <a:lnTo>
                    <a:pt x="84" y="3520"/>
                  </a:lnTo>
                  <a:lnTo>
                    <a:pt x="94" y="3540"/>
                  </a:lnTo>
                  <a:lnTo>
                    <a:pt x="106" y="3558"/>
                  </a:lnTo>
                  <a:lnTo>
                    <a:pt x="122" y="3576"/>
                  </a:lnTo>
                  <a:lnTo>
                    <a:pt x="138" y="3594"/>
                  </a:lnTo>
                  <a:lnTo>
                    <a:pt x="156" y="3608"/>
                  </a:lnTo>
                  <a:lnTo>
                    <a:pt x="176" y="3622"/>
                  </a:lnTo>
                  <a:lnTo>
                    <a:pt x="198" y="3636"/>
                  </a:lnTo>
                  <a:lnTo>
                    <a:pt x="222" y="3646"/>
                  </a:lnTo>
                  <a:lnTo>
                    <a:pt x="248" y="3656"/>
                  </a:lnTo>
                  <a:lnTo>
                    <a:pt x="274" y="3662"/>
                  </a:lnTo>
                  <a:lnTo>
                    <a:pt x="302" y="3668"/>
                  </a:lnTo>
                  <a:lnTo>
                    <a:pt x="330" y="3670"/>
                  </a:lnTo>
                  <a:lnTo>
                    <a:pt x="360" y="3672"/>
                  </a:lnTo>
                  <a:lnTo>
                    <a:pt x="390" y="3670"/>
                  </a:lnTo>
                  <a:lnTo>
                    <a:pt x="418" y="3668"/>
                  </a:lnTo>
                  <a:lnTo>
                    <a:pt x="446" y="3662"/>
                  </a:lnTo>
                  <a:lnTo>
                    <a:pt x="472" y="3656"/>
                  </a:lnTo>
                  <a:lnTo>
                    <a:pt x="498" y="3646"/>
                  </a:lnTo>
                  <a:lnTo>
                    <a:pt x="522" y="3636"/>
                  </a:lnTo>
                  <a:lnTo>
                    <a:pt x="544" y="3622"/>
                  </a:lnTo>
                  <a:lnTo>
                    <a:pt x="564" y="3608"/>
                  </a:lnTo>
                  <a:lnTo>
                    <a:pt x="582" y="3594"/>
                  </a:lnTo>
                  <a:lnTo>
                    <a:pt x="598" y="3576"/>
                  </a:lnTo>
                  <a:lnTo>
                    <a:pt x="614" y="3558"/>
                  </a:lnTo>
                  <a:lnTo>
                    <a:pt x="626" y="3540"/>
                  </a:lnTo>
                  <a:lnTo>
                    <a:pt x="636" y="3520"/>
                  </a:lnTo>
                  <a:lnTo>
                    <a:pt x="642" y="3500"/>
                  </a:lnTo>
                  <a:lnTo>
                    <a:pt x="646" y="3478"/>
                  </a:lnTo>
                  <a:lnTo>
                    <a:pt x="648" y="3456"/>
                  </a:lnTo>
                  <a:lnTo>
                    <a:pt x="646" y="3434"/>
                  </a:lnTo>
                  <a:lnTo>
                    <a:pt x="648" y="3416"/>
                  </a:ln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4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2" y="72"/>
                  </a:lnTo>
                  <a:lnTo>
                    <a:pt x="698" y="70"/>
                  </a:lnTo>
                  <a:lnTo>
                    <a:pt x="704" y="66"/>
                  </a:lnTo>
                  <a:lnTo>
                    <a:pt x="710" y="62"/>
                  </a:lnTo>
                  <a:lnTo>
                    <a:pt x="714" y="56"/>
                  </a:lnTo>
                  <a:lnTo>
                    <a:pt x="718" y="50"/>
                  </a:lnTo>
                  <a:lnTo>
                    <a:pt x="720" y="44"/>
                  </a:lnTo>
                  <a:lnTo>
                    <a:pt x="720" y="36"/>
                  </a:lnTo>
                  <a:lnTo>
                    <a:pt x="718" y="28"/>
                  </a:lnTo>
                  <a:lnTo>
                    <a:pt x="712" y="22"/>
                  </a:lnTo>
                  <a:lnTo>
                    <a:pt x="700" y="16"/>
                  </a:lnTo>
                  <a:lnTo>
                    <a:pt x="688" y="10"/>
                  </a:lnTo>
                  <a:lnTo>
                    <a:pt x="670" y="6"/>
                  </a:lnTo>
                  <a:lnTo>
                    <a:pt x="652" y="2"/>
                  </a:lnTo>
                  <a:lnTo>
                    <a:pt x="630" y="0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tx1"/>
            </a:solidFill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18"/>
            <p:cNvSpPr>
              <a:spLocks/>
            </p:cNvSpPr>
            <p:nvPr/>
          </p:nvSpPr>
          <p:spPr bwMode="auto">
            <a:xfrm>
              <a:off x="1232" y="1028"/>
              <a:ext cx="607" cy="311"/>
            </a:xfrm>
            <a:custGeom>
              <a:avLst/>
              <a:gdLst>
                <a:gd name="T0" fmla="*/ 546 w 720"/>
                <a:gd name="T1" fmla="*/ 156 h 368"/>
                <a:gd name="T2" fmla="*/ 546 w 720"/>
                <a:gd name="T3" fmla="*/ 156 h 368"/>
                <a:gd name="T4" fmla="*/ 546 w 720"/>
                <a:gd name="T5" fmla="*/ 137 h 368"/>
                <a:gd name="T6" fmla="*/ 548 w 720"/>
                <a:gd name="T7" fmla="*/ 118 h 368"/>
                <a:gd name="T8" fmla="*/ 551 w 720"/>
                <a:gd name="T9" fmla="*/ 103 h 368"/>
                <a:gd name="T10" fmla="*/ 555 w 720"/>
                <a:gd name="T11" fmla="*/ 88 h 368"/>
                <a:gd name="T12" fmla="*/ 558 w 720"/>
                <a:gd name="T13" fmla="*/ 78 h 368"/>
                <a:gd name="T14" fmla="*/ 565 w 720"/>
                <a:gd name="T15" fmla="*/ 68 h 368"/>
                <a:gd name="T16" fmla="*/ 570 w 720"/>
                <a:gd name="T17" fmla="*/ 63 h 368"/>
                <a:gd name="T18" fmla="*/ 577 w 720"/>
                <a:gd name="T19" fmla="*/ 61 h 368"/>
                <a:gd name="T20" fmla="*/ 577 w 720"/>
                <a:gd name="T21" fmla="*/ 61 h 368"/>
                <a:gd name="T22" fmla="*/ 582 w 720"/>
                <a:gd name="T23" fmla="*/ 61 h 368"/>
                <a:gd name="T24" fmla="*/ 587 w 720"/>
                <a:gd name="T25" fmla="*/ 59 h 368"/>
                <a:gd name="T26" fmla="*/ 594 w 720"/>
                <a:gd name="T27" fmla="*/ 56 h 368"/>
                <a:gd name="T28" fmla="*/ 597 w 720"/>
                <a:gd name="T29" fmla="*/ 52 h 368"/>
                <a:gd name="T30" fmla="*/ 600 w 720"/>
                <a:gd name="T31" fmla="*/ 47 h 368"/>
                <a:gd name="T32" fmla="*/ 604 w 720"/>
                <a:gd name="T33" fmla="*/ 42 h 368"/>
                <a:gd name="T34" fmla="*/ 605 w 720"/>
                <a:gd name="T35" fmla="*/ 37 h 368"/>
                <a:gd name="T36" fmla="*/ 607 w 720"/>
                <a:gd name="T37" fmla="*/ 30 h 368"/>
                <a:gd name="T38" fmla="*/ 607 w 720"/>
                <a:gd name="T39" fmla="*/ 30 h 368"/>
                <a:gd name="T40" fmla="*/ 604 w 720"/>
                <a:gd name="T41" fmla="*/ 24 h 368"/>
                <a:gd name="T42" fmla="*/ 599 w 720"/>
                <a:gd name="T43" fmla="*/ 19 h 368"/>
                <a:gd name="T44" fmla="*/ 590 w 720"/>
                <a:gd name="T45" fmla="*/ 14 h 368"/>
                <a:gd name="T46" fmla="*/ 578 w 720"/>
                <a:gd name="T47" fmla="*/ 8 h 368"/>
                <a:gd name="T48" fmla="*/ 565 w 720"/>
                <a:gd name="T49" fmla="*/ 5 h 368"/>
                <a:gd name="T50" fmla="*/ 548 w 720"/>
                <a:gd name="T51" fmla="*/ 2 h 368"/>
                <a:gd name="T52" fmla="*/ 531 w 720"/>
                <a:gd name="T53" fmla="*/ 0 h 368"/>
                <a:gd name="T54" fmla="*/ 513 w 720"/>
                <a:gd name="T55" fmla="*/ 0 h 368"/>
                <a:gd name="T56" fmla="*/ 94 w 720"/>
                <a:gd name="T57" fmla="*/ 0 h 368"/>
                <a:gd name="T58" fmla="*/ 94 w 720"/>
                <a:gd name="T59" fmla="*/ 0 h 368"/>
                <a:gd name="T60" fmla="*/ 74 w 720"/>
                <a:gd name="T61" fmla="*/ 0 h 368"/>
                <a:gd name="T62" fmla="*/ 57 w 720"/>
                <a:gd name="T63" fmla="*/ 2 h 368"/>
                <a:gd name="T64" fmla="*/ 40 w 720"/>
                <a:gd name="T65" fmla="*/ 5 h 368"/>
                <a:gd name="T66" fmla="*/ 27 w 720"/>
                <a:gd name="T67" fmla="*/ 8 h 368"/>
                <a:gd name="T68" fmla="*/ 15 w 720"/>
                <a:gd name="T69" fmla="*/ 14 h 368"/>
                <a:gd name="T70" fmla="*/ 7 w 720"/>
                <a:gd name="T71" fmla="*/ 19 h 368"/>
                <a:gd name="T72" fmla="*/ 2 w 720"/>
                <a:gd name="T73" fmla="*/ 24 h 368"/>
                <a:gd name="T74" fmla="*/ 0 w 720"/>
                <a:gd name="T75" fmla="*/ 30 h 368"/>
                <a:gd name="T76" fmla="*/ 0 w 720"/>
                <a:gd name="T77" fmla="*/ 30 h 368"/>
                <a:gd name="T78" fmla="*/ 0 w 720"/>
                <a:gd name="T79" fmla="*/ 37 h 368"/>
                <a:gd name="T80" fmla="*/ 2 w 720"/>
                <a:gd name="T81" fmla="*/ 42 h 368"/>
                <a:gd name="T82" fmla="*/ 5 w 720"/>
                <a:gd name="T83" fmla="*/ 47 h 368"/>
                <a:gd name="T84" fmla="*/ 8 w 720"/>
                <a:gd name="T85" fmla="*/ 52 h 368"/>
                <a:gd name="T86" fmla="*/ 12 w 720"/>
                <a:gd name="T87" fmla="*/ 56 h 368"/>
                <a:gd name="T88" fmla="*/ 19 w 720"/>
                <a:gd name="T89" fmla="*/ 59 h 368"/>
                <a:gd name="T90" fmla="*/ 24 w 720"/>
                <a:gd name="T91" fmla="*/ 61 h 368"/>
                <a:gd name="T92" fmla="*/ 30 w 720"/>
                <a:gd name="T93" fmla="*/ 61 h 368"/>
                <a:gd name="T94" fmla="*/ 30 w 720"/>
                <a:gd name="T95" fmla="*/ 61 h 368"/>
                <a:gd name="T96" fmla="*/ 35 w 720"/>
                <a:gd name="T97" fmla="*/ 63 h 368"/>
                <a:gd name="T98" fmla="*/ 40 w 720"/>
                <a:gd name="T99" fmla="*/ 68 h 368"/>
                <a:gd name="T100" fmla="*/ 47 w 720"/>
                <a:gd name="T101" fmla="*/ 78 h 368"/>
                <a:gd name="T102" fmla="*/ 51 w 720"/>
                <a:gd name="T103" fmla="*/ 88 h 368"/>
                <a:gd name="T104" fmla="*/ 54 w 720"/>
                <a:gd name="T105" fmla="*/ 103 h 368"/>
                <a:gd name="T106" fmla="*/ 57 w 720"/>
                <a:gd name="T107" fmla="*/ 118 h 368"/>
                <a:gd name="T108" fmla="*/ 59 w 720"/>
                <a:gd name="T109" fmla="*/ 137 h 368"/>
                <a:gd name="T110" fmla="*/ 61 w 720"/>
                <a:gd name="T111" fmla="*/ 156 h 368"/>
                <a:gd name="T112" fmla="*/ 61 w 720"/>
                <a:gd name="T113" fmla="*/ 311 h 368"/>
                <a:gd name="T114" fmla="*/ 546 w 720"/>
                <a:gd name="T115" fmla="*/ 311 h 368"/>
                <a:gd name="T116" fmla="*/ 546 w 720"/>
                <a:gd name="T117" fmla="*/ 156 h 36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20" h="368">
                  <a:moveTo>
                    <a:pt x="648" y="184"/>
                  </a:move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2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0" y="72"/>
                  </a:lnTo>
                  <a:lnTo>
                    <a:pt x="696" y="70"/>
                  </a:lnTo>
                  <a:lnTo>
                    <a:pt x="704" y="66"/>
                  </a:lnTo>
                  <a:lnTo>
                    <a:pt x="708" y="62"/>
                  </a:lnTo>
                  <a:lnTo>
                    <a:pt x="712" y="56"/>
                  </a:lnTo>
                  <a:lnTo>
                    <a:pt x="716" y="50"/>
                  </a:lnTo>
                  <a:lnTo>
                    <a:pt x="718" y="44"/>
                  </a:lnTo>
                  <a:lnTo>
                    <a:pt x="720" y="36"/>
                  </a:lnTo>
                  <a:lnTo>
                    <a:pt x="716" y="28"/>
                  </a:lnTo>
                  <a:lnTo>
                    <a:pt x="710" y="22"/>
                  </a:lnTo>
                  <a:lnTo>
                    <a:pt x="700" y="16"/>
                  </a:lnTo>
                  <a:lnTo>
                    <a:pt x="686" y="10"/>
                  </a:lnTo>
                  <a:lnTo>
                    <a:pt x="670" y="6"/>
                  </a:lnTo>
                  <a:lnTo>
                    <a:pt x="650" y="2"/>
                  </a:lnTo>
                  <a:lnTo>
                    <a:pt x="630" y="0"/>
                  </a:lnTo>
                  <a:lnTo>
                    <a:pt x="608" y="0"/>
                  </a:lnTo>
                  <a:lnTo>
                    <a:pt x="112" y="0"/>
                  </a:lnTo>
                  <a:lnTo>
                    <a:pt x="88" y="0"/>
                  </a:lnTo>
                  <a:lnTo>
                    <a:pt x="68" y="2"/>
                  </a:lnTo>
                  <a:lnTo>
                    <a:pt x="48" y="6"/>
                  </a:lnTo>
                  <a:lnTo>
                    <a:pt x="32" y="10"/>
                  </a:lnTo>
                  <a:lnTo>
                    <a:pt x="18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4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2" y="74"/>
                  </a:lnTo>
                  <a:lnTo>
                    <a:pt x="48" y="80"/>
                  </a:lnTo>
                  <a:lnTo>
                    <a:pt x="56" y="92"/>
                  </a:lnTo>
                  <a:lnTo>
                    <a:pt x="60" y="104"/>
                  </a:lnTo>
                  <a:lnTo>
                    <a:pt x="64" y="122"/>
                  </a:lnTo>
                  <a:lnTo>
                    <a:pt x="68" y="140"/>
                  </a:lnTo>
                  <a:lnTo>
                    <a:pt x="70" y="162"/>
                  </a:lnTo>
                  <a:lnTo>
                    <a:pt x="72" y="184"/>
                  </a:lnTo>
                  <a:lnTo>
                    <a:pt x="72" y="368"/>
                  </a:lnTo>
                  <a:lnTo>
                    <a:pt x="648" y="368"/>
                  </a:lnTo>
                  <a:lnTo>
                    <a:pt x="648" y="1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19"/>
            <p:cNvSpPr>
              <a:spLocks/>
            </p:cNvSpPr>
            <p:nvPr/>
          </p:nvSpPr>
          <p:spPr bwMode="auto">
            <a:xfrm>
              <a:off x="1292" y="1345"/>
              <a:ext cx="486" cy="2829"/>
            </a:xfrm>
            <a:custGeom>
              <a:avLst/>
              <a:gdLst>
                <a:gd name="T0" fmla="*/ 0 w 576"/>
                <a:gd name="T1" fmla="*/ 309 h 3356"/>
                <a:gd name="T2" fmla="*/ 0 w 576"/>
                <a:gd name="T3" fmla="*/ 927 h 3356"/>
                <a:gd name="T4" fmla="*/ 0 w 576"/>
                <a:gd name="T5" fmla="*/ 1548 h 3356"/>
                <a:gd name="T6" fmla="*/ 0 w 576"/>
                <a:gd name="T7" fmla="*/ 2166 h 3356"/>
                <a:gd name="T8" fmla="*/ 0 w 576"/>
                <a:gd name="T9" fmla="*/ 2475 h 3356"/>
                <a:gd name="T10" fmla="*/ 0 w 576"/>
                <a:gd name="T11" fmla="*/ 2578 h 3356"/>
                <a:gd name="T12" fmla="*/ 0 w 576"/>
                <a:gd name="T13" fmla="*/ 2595 h 3356"/>
                <a:gd name="T14" fmla="*/ 0 w 576"/>
                <a:gd name="T15" fmla="*/ 2618 h 3356"/>
                <a:gd name="T16" fmla="*/ 3 w 576"/>
                <a:gd name="T17" fmla="*/ 2660 h 3356"/>
                <a:gd name="T18" fmla="*/ 19 w 576"/>
                <a:gd name="T19" fmla="*/ 2701 h 3356"/>
                <a:gd name="T20" fmla="*/ 41 w 576"/>
                <a:gd name="T21" fmla="*/ 2736 h 3356"/>
                <a:gd name="T22" fmla="*/ 71 w 576"/>
                <a:gd name="T23" fmla="*/ 2768 h 3356"/>
                <a:gd name="T24" fmla="*/ 106 w 576"/>
                <a:gd name="T25" fmla="*/ 2794 h 3356"/>
                <a:gd name="T26" fmla="*/ 147 w 576"/>
                <a:gd name="T27" fmla="*/ 2812 h 3356"/>
                <a:gd name="T28" fmla="*/ 192 w 576"/>
                <a:gd name="T29" fmla="*/ 2826 h 3356"/>
                <a:gd name="T30" fmla="*/ 243 w 576"/>
                <a:gd name="T31" fmla="*/ 2829 h 3356"/>
                <a:gd name="T32" fmla="*/ 267 w 576"/>
                <a:gd name="T33" fmla="*/ 2829 h 3356"/>
                <a:gd name="T34" fmla="*/ 314 w 576"/>
                <a:gd name="T35" fmla="*/ 2821 h 3356"/>
                <a:gd name="T36" fmla="*/ 358 w 576"/>
                <a:gd name="T37" fmla="*/ 2804 h 3356"/>
                <a:gd name="T38" fmla="*/ 397 w 576"/>
                <a:gd name="T39" fmla="*/ 2782 h 3356"/>
                <a:gd name="T40" fmla="*/ 430 w 576"/>
                <a:gd name="T41" fmla="*/ 2753 h 3356"/>
                <a:gd name="T42" fmla="*/ 456 w 576"/>
                <a:gd name="T43" fmla="*/ 2719 h 3356"/>
                <a:gd name="T44" fmla="*/ 474 w 576"/>
                <a:gd name="T45" fmla="*/ 2681 h 3356"/>
                <a:gd name="T46" fmla="*/ 484 w 576"/>
                <a:gd name="T47" fmla="*/ 2638 h 3356"/>
                <a:gd name="T48" fmla="*/ 486 w 576"/>
                <a:gd name="T49" fmla="*/ 2618 h 3356"/>
                <a:gd name="T50" fmla="*/ 484 w 576"/>
                <a:gd name="T51" fmla="*/ 2595 h 3356"/>
                <a:gd name="T52" fmla="*/ 486 w 576"/>
                <a:gd name="T53" fmla="*/ 2475 h 3356"/>
                <a:gd name="T54" fmla="*/ 486 w 576"/>
                <a:gd name="T55" fmla="*/ 2166 h 3356"/>
                <a:gd name="T56" fmla="*/ 486 w 576"/>
                <a:gd name="T57" fmla="*/ 1548 h 3356"/>
                <a:gd name="T58" fmla="*/ 486 w 576"/>
                <a:gd name="T59" fmla="*/ 927 h 3356"/>
                <a:gd name="T60" fmla="*/ 486 w 576"/>
                <a:gd name="T61" fmla="*/ 309 h 3356"/>
                <a:gd name="T62" fmla="*/ 0 w 576"/>
                <a:gd name="T63" fmla="*/ 0 h 335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76" h="3356">
                  <a:moveTo>
                    <a:pt x="0" y="0"/>
                  </a:moveTo>
                  <a:lnTo>
                    <a:pt x="0" y="366"/>
                  </a:lnTo>
                  <a:lnTo>
                    <a:pt x="0" y="734"/>
                  </a:lnTo>
                  <a:lnTo>
                    <a:pt x="0" y="1100"/>
                  </a:lnTo>
                  <a:lnTo>
                    <a:pt x="0" y="1468"/>
                  </a:lnTo>
                  <a:lnTo>
                    <a:pt x="0" y="1836"/>
                  </a:lnTo>
                  <a:lnTo>
                    <a:pt x="0" y="2202"/>
                  </a:lnTo>
                  <a:lnTo>
                    <a:pt x="0" y="2570"/>
                  </a:lnTo>
                  <a:lnTo>
                    <a:pt x="0" y="2928"/>
                  </a:lnTo>
                  <a:lnTo>
                    <a:pt x="0" y="2936"/>
                  </a:lnTo>
                  <a:lnTo>
                    <a:pt x="0" y="3058"/>
                  </a:lnTo>
                  <a:lnTo>
                    <a:pt x="0" y="3078"/>
                  </a:lnTo>
                  <a:lnTo>
                    <a:pt x="0" y="3106"/>
                  </a:lnTo>
                  <a:lnTo>
                    <a:pt x="0" y="3130"/>
                  </a:lnTo>
                  <a:lnTo>
                    <a:pt x="4" y="3156"/>
                  </a:lnTo>
                  <a:lnTo>
                    <a:pt x="12" y="3180"/>
                  </a:lnTo>
                  <a:lnTo>
                    <a:pt x="22" y="3204"/>
                  </a:lnTo>
                  <a:lnTo>
                    <a:pt x="34" y="3226"/>
                  </a:lnTo>
                  <a:lnTo>
                    <a:pt x="48" y="3246"/>
                  </a:lnTo>
                  <a:lnTo>
                    <a:pt x="64" y="3266"/>
                  </a:lnTo>
                  <a:lnTo>
                    <a:pt x="84" y="3284"/>
                  </a:lnTo>
                  <a:lnTo>
                    <a:pt x="104" y="3300"/>
                  </a:lnTo>
                  <a:lnTo>
                    <a:pt x="126" y="3314"/>
                  </a:lnTo>
                  <a:lnTo>
                    <a:pt x="150" y="3326"/>
                  </a:lnTo>
                  <a:lnTo>
                    <a:pt x="174" y="3336"/>
                  </a:lnTo>
                  <a:lnTo>
                    <a:pt x="202" y="3346"/>
                  </a:lnTo>
                  <a:lnTo>
                    <a:pt x="228" y="3352"/>
                  </a:lnTo>
                  <a:lnTo>
                    <a:pt x="258" y="3356"/>
                  </a:lnTo>
                  <a:lnTo>
                    <a:pt x="288" y="3356"/>
                  </a:lnTo>
                  <a:lnTo>
                    <a:pt x="316" y="3356"/>
                  </a:lnTo>
                  <a:lnTo>
                    <a:pt x="346" y="3352"/>
                  </a:lnTo>
                  <a:lnTo>
                    <a:pt x="372" y="3346"/>
                  </a:lnTo>
                  <a:lnTo>
                    <a:pt x="400" y="3336"/>
                  </a:lnTo>
                  <a:lnTo>
                    <a:pt x="424" y="3326"/>
                  </a:lnTo>
                  <a:lnTo>
                    <a:pt x="448" y="3314"/>
                  </a:lnTo>
                  <a:lnTo>
                    <a:pt x="470" y="3300"/>
                  </a:lnTo>
                  <a:lnTo>
                    <a:pt x="490" y="3284"/>
                  </a:lnTo>
                  <a:lnTo>
                    <a:pt x="510" y="3266"/>
                  </a:lnTo>
                  <a:lnTo>
                    <a:pt x="526" y="3246"/>
                  </a:lnTo>
                  <a:lnTo>
                    <a:pt x="540" y="3226"/>
                  </a:lnTo>
                  <a:lnTo>
                    <a:pt x="552" y="3204"/>
                  </a:lnTo>
                  <a:lnTo>
                    <a:pt x="562" y="3180"/>
                  </a:lnTo>
                  <a:lnTo>
                    <a:pt x="570" y="3156"/>
                  </a:lnTo>
                  <a:lnTo>
                    <a:pt x="574" y="3130"/>
                  </a:lnTo>
                  <a:lnTo>
                    <a:pt x="576" y="3106"/>
                  </a:lnTo>
                  <a:lnTo>
                    <a:pt x="574" y="3078"/>
                  </a:lnTo>
                  <a:lnTo>
                    <a:pt x="576" y="3058"/>
                  </a:lnTo>
                  <a:lnTo>
                    <a:pt x="576" y="2936"/>
                  </a:lnTo>
                  <a:lnTo>
                    <a:pt x="576" y="2928"/>
                  </a:lnTo>
                  <a:lnTo>
                    <a:pt x="576" y="2570"/>
                  </a:lnTo>
                  <a:lnTo>
                    <a:pt x="576" y="2202"/>
                  </a:lnTo>
                  <a:lnTo>
                    <a:pt x="576" y="1836"/>
                  </a:lnTo>
                  <a:lnTo>
                    <a:pt x="576" y="1468"/>
                  </a:lnTo>
                  <a:lnTo>
                    <a:pt x="576" y="1100"/>
                  </a:lnTo>
                  <a:lnTo>
                    <a:pt x="576" y="734"/>
                  </a:lnTo>
                  <a:lnTo>
                    <a:pt x="576" y="366"/>
                  </a:lnTo>
                  <a:lnTo>
                    <a:pt x="5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20"/>
          <p:cNvGrpSpPr>
            <a:grpSpLocks/>
          </p:cNvGrpSpPr>
          <p:nvPr/>
        </p:nvGrpSpPr>
        <p:grpSpPr bwMode="auto">
          <a:xfrm>
            <a:off x="3403600" y="1558925"/>
            <a:ext cx="1011238" cy="4994275"/>
            <a:chOff x="1217" y="1028"/>
            <a:chExt cx="637" cy="3146"/>
          </a:xfrm>
        </p:grpSpPr>
        <p:sp>
          <p:nvSpPr>
            <p:cNvPr id="3087" name="Freeform 21"/>
            <p:cNvSpPr>
              <a:spLocks/>
            </p:cNvSpPr>
            <p:nvPr/>
          </p:nvSpPr>
          <p:spPr bwMode="auto">
            <a:xfrm>
              <a:off x="1217" y="1028"/>
              <a:ext cx="637" cy="3146"/>
            </a:xfrm>
            <a:custGeom>
              <a:avLst/>
              <a:gdLst>
                <a:gd name="T0" fmla="*/ 99 w 720"/>
                <a:gd name="T1" fmla="*/ 0 h 3672"/>
                <a:gd name="T2" fmla="*/ 80 w 720"/>
                <a:gd name="T3" fmla="*/ 0 h 3672"/>
                <a:gd name="T4" fmla="*/ 44 w 720"/>
                <a:gd name="T5" fmla="*/ 5 h 3672"/>
                <a:gd name="T6" fmla="*/ 18 w 720"/>
                <a:gd name="T7" fmla="*/ 14 h 3672"/>
                <a:gd name="T8" fmla="*/ 2 w 720"/>
                <a:gd name="T9" fmla="*/ 24 h 3672"/>
                <a:gd name="T10" fmla="*/ 0 w 720"/>
                <a:gd name="T11" fmla="*/ 31 h 3672"/>
                <a:gd name="T12" fmla="*/ 2 w 720"/>
                <a:gd name="T13" fmla="*/ 43 h 3672"/>
                <a:gd name="T14" fmla="*/ 9 w 720"/>
                <a:gd name="T15" fmla="*/ 53 h 3672"/>
                <a:gd name="T16" fmla="*/ 19 w 720"/>
                <a:gd name="T17" fmla="*/ 60 h 3672"/>
                <a:gd name="T18" fmla="*/ 32 w 720"/>
                <a:gd name="T19" fmla="*/ 62 h 3672"/>
                <a:gd name="T20" fmla="*/ 39 w 720"/>
                <a:gd name="T21" fmla="*/ 63 h 3672"/>
                <a:gd name="T22" fmla="*/ 50 w 720"/>
                <a:gd name="T23" fmla="*/ 79 h 3672"/>
                <a:gd name="T24" fmla="*/ 58 w 720"/>
                <a:gd name="T25" fmla="*/ 105 h 3672"/>
                <a:gd name="T26" fmla="*/ 64 w 720"/>
                <a:gd name="T27" fmla="*/ 139 h 3672"/>
                <a:gd name="T28" fmla="*/ 64 w 720"/>
                <a:gd name="T29" fmla="*/ 2927 h 3672"/>
                <a:gd name="T30" fmla="*/ 65 w 720"/>
                <a:gd name="T31" fmla="*/ 2942 h 3672"/>
                <a:gd name="T32" fmla="*/ 64 w 720"/>
                <a:gd name="T33" fmla="*/ 2961 h 3672"/>
                <a:gd name="T34" fmla="*/ 65 w 720"/>
                <a:gd name="T35" fmla="*/ 2980 h 3672"/>
                <a:gd name="T36" fmla="*/ 74 w 720"/>
                <a:gd name="T37" fmla="*/ 3016 h 3672"/>
                <a:gd name="T38" fmla="*/ 94 w 720"/>
                <a:gd name="T39" fmla="*/ 3048 h 3672"/>
                <a:gd name="T40" fmla="*/ 122 w 720"/>
                <a:gd name="T41" fmla="*/ 3079 h 3672"/>
                <a:gd name="T42" fmla="*/ 156 w 720"/>
                <a:gd name="T43" fmla="*/ 3103 h 3672"/>
                <a:gd name="T44" fmla="*/ 196 w 720"/>
                <a:gd name="T45" fmla="*/ 3124 h 3672"/>
                <a:gd name="T46" fmla="*/ 242 w 720"/>
                <a:gd name="T47" fmla="*/ 3137 h 3672"/>
                <a:gd name="T48" fmla="*/ 292 w 720"/>
                <a:gd name="T49" fmla="*/ 3144 h 3672"/>
                <a:gd name="T50" fmla="*/ 319 w 720"/>
                <a:gd name="T51" fmla="*/ 3146 h 3672"/>
                <a:gd name="T52" fmla="*/ 370 w 720"/>
                <a:gd name="T53" fmla="*/ 3143 h 3672"/>
                <a:gd name="T54" fmla="*/ 418 w 720"/>
                <a:gd name="T55" fmla="*/ 3132 h 3672"/>
                <a:gd name="T56" fmla="*/ 462 w 720"/>
                <a:gd name="T57" fmla="*/ 3115 h 3672"/>
                <a:gd name="T58" fmla="*/ 499 w 720"/>
                <a:gd name="T59" fmla="*/ 3091 h 3672"/>
                <a:gd name="T60" fmla="*/ 529 w 720"/>
                <a:gd name="T61" fmla="*/ 3064 h 3672"/>
                <a:gd name="T62" fmla="*/ 554 w 720"/>
                <a:gd name="T63" fmla="*/ 3033 h 3672"/>
                <a:gd name="T64" fmla="*/ 568 w 720"/>
                <a:gd name="T65" fmla="*/ 2999 h 3672"/>
                <a:gd name="T66" fmla="*/ 573 w 720"/>
                <a:gd name="T67" fmla="*/ 2961 h 3672"/>
                <a:gd name="T68" fmla="*/ 572 w 720"/>
                <a:gd name="T69" fmla="*/ 2942 h 3672"/>
                <a:gd name="T70" fmla="*/ 573 w 720"/>
                <a:gd name="T71" fmla="*/ 2927 h 3672"/>
                <a:gd name="T72" fmla="*/ 573 w 720"/>
                <a:gd name="T73" fmla="*/ 158 h 3672"/>
                <a:gd name="T74" fmla="*/ 575 w 720"/>
                <a:gd name="T75" fmla="*/ 120 h 3672"/>
                <a:gd name="T76" fmla="*/ 582 w 720"/>
                <a:gd name="T77" fmla="*/ 89 h 3672"/>
                <a:gd name="T78" fmla="*/ 593 w 720"/>
                <a:gd name="T79" fmla="*/ 69 h 3672"/>
                <a:gd name="T80" fmla="*/ 605 w 720"/>
                <a:gd name="T81" fmla="*/ 62 h 3672"/>
                <a:gd name="T82" fmla="*/ 612 w 720"/>
                <a:gd name="T83" fmla="*/ 62 h 3672"/>
                <a:gd name="T84" fmla="*/ 623 w 720"/>
                <a:gd name="T85" fmla="*/ 57 h 3672"/>
                <a:gd name="T86" fmla="*/ 632 w 720"/>
                <a:gd name="T87" fmla="*/ 48 h 3672"/>
                <a:gd name="T88" fmla="*/ 637 w 720"/>
                <a:gd name="T89" fmla="*/ 38 h 3672"/>
                <a:gd name="T90" fmla="*/ 637 w 720"/>
                <a:gd name="T91" fmla="*/ 31 h 3672"/>
                <a:gd name="T92" fmla="*/ 630 w 720"/>
                <a:gd name="T93" fmla="*/ 19 h 3672"/>
                <a:gd name="T94" fmla="*/ 609 w 720"/>
                <a:gd name="T95" fmla="*/ 9 h 3672"/>
                <a:gd name="T96" fmla="*/ 577 w 720"/>
                <a:gd name="T97" fmla="*/ 2 h 3672"/>
                <a:gd name="T98" fmla="*/ 538 w 720"/>
                <a:gd name="T99" fmla="*/ 0 h 367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20" h="3672">
                  <a:moveTo>
                    <a:pt x="608" y="0"/>
                  </a:moveTo>
                  <a:lnTo>
                    <a:pt x="112" y="0"/>
                  </a:lnTo>
                  <a:lnTo>
                    <a:pt x="90" y="0"/>
                  </a:lnTo>
                  <a:lnTo>
                    <a:pt x="68" y="2"/>
                  </a:lnTo>
                  <a:lnTo>
                    <a:pt x="50" y="6"/>
                  </a:lnTo>
                  <a:lnTo>
                    <a:pt x="32" y="10"/>
                  </a:lnTo>
                  <a:lnTo>
                    <a:pt x="20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6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4" y="74"/>
                  </a:lnTo>
                  <a:lnTo>
                    <a:pt x="50" y="80"/>
                  </a:lnTo>
                  <a:lnTo>
                    <a:pt x="56" y="92"/>
                  </a:lnTo>
                  <a:lnTo>
                    <a:pt x="62" y="104"/>
                  </a:lnTo>
                  <a:lnTo>
                    <a:pt x="66" y="122"/>
                  </a:lnTo>
                  <a:lnTo>
                    <a:pt x="70" y="140"/>
                  </a:lnTo>
                  <a:lnTo>
                    <a:pt x="72" y="162"/>
                  </a:lnTo>
                  <a:lnTo>
                    <a:pt x="72" y="184"/>
                  </a:lnTo>
                  <a:lnTo>
                    <a:pt x="72" y="3416"/>
                  </a:lnTo>
                  <a:lnTo>
                    <a:pt x="74" y="3434"/>
                  </a:lnTo>
                  <a:lnTo>
                    <a:pt x="72" y="3456"/>
                  </a:lnTo>
                  <a:lnTo>
                    <a:pt x="74" y="3478"/>
                  </a:lnTo>
                  <a:lnTo>
                    <a:pt x="78" y="3500"/>
                  </a:lnTo>
                  <a:lnTo>
                    <a:pt x="84" y="3520"/>
                  </a:lnTo>
                  <a:lnTo>
                    <a:pt x="94" y="3540"/>
                  </a:lnTo>
                  <a:lnTo>
                    <a:pt x="106" y="3558"/>
                  </a:lnTo>
                  <a:lnTo>
                    <a:pt x="122" y="3576"/>
                  </a:lnTo>
                  <a:lnTo>
                    <a:pt x="138" y="3594"/>
                  </a:lnTo>
                  <a:lnTo>
                    <a:pt x="156" y="3608"/>
                  </a:lnTo>
                  <a:lnTo>
                    <a:pt x="176" y="3622"/>
                  </a:lnTo>
                  <a:lnTo>
                    <a:pt x="198" y="3636"/>
                  </a:lnTo>
                  <a:lnTo>
                    <a:pt x="222" y="3646"/>
                  </a:lnTo>
                  <a:lnTo>
                    <a:pt x="248" y="3656"/>
                  </a:lnTo>
                  <a:lnTo>
                    <a:pt x="274" y="3662"/>
                  </a:lnTo>
                  <a:lnTo>
                    <a:pt x="302" y="3668"/>
                  </a:lnTo>
                  <a:lnTo>
                    <a:pt x="330" y="3670"/>
                  </a:lnTo>
                  <a:lnTo>
                    <a:pt x="360" y="3672"/>
                  </a:lnTo>
                  <a:lnTo>
                    <a:pt x="390" y="3670"/>
                  </a:lnTo>
                  <a:lnTo>
                    <a:pt x="418" y="3668"/>
                  </a:lnTo>
                  <a:lnTo>
                    <a:pt x="446" y="3662"/>
                  </a:lnTo>
                  <a:lnTo>
                    <a:pt x="472" y="3656"/>
                  </a:lnTo>
                  <a:lnTo>
                    <a:pt x="498" y="3646"/>
                  </a:lnTo>
                  <a:lnTo>
                    <a:pt x="522" y="3636"/>
                  </a:lnTo>
                  <a:lnTo>
                    <a:pt x="544" y="3622"/>
                  </a:lnTo>
                  <a:lnTo>
                    <a:pt x="564" y="3608"/>
                  </a:lnTo>
                  <a:lnTo>
                    <a:pt x="582" y="3594"/>
                  </a:lnTo>
                  <a:lnTo>
                    <a:pt x="598" y="3576"/>
                  </a:lnTo>
                  <a:lnTo>
                    <a:pt x="614" y="3558"/>
                  </a:lnTo>
                  <a:lnTo>
                    <a:pt x="626" y="3540"/>
                  </a:lnTo>
                  <a:lnTo>
                    <a:pt x="636" y="3520"/>
                  </a:lnTo>
                  <a:lnTo>
                    <a:pt x="642" y="3500"/>
                  </a:lnTo>
                  <a:lnTo>
                    <a:pt x="646" y="3478"/>
                  </a:lnTo>
                  <a:lnTo>
                    <a:pt x="648" y="3456"/>
                  </a:lnTo>
                  <a:lnTo>
                    <a:pt x="646" y="3434"/>
                  </a:lnTo>
                  <a:lnTo>
                    <a:pt x="648" y="3416"/>
                  </a:ln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4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2" y="72"/>
                  </a:lnTo>
                  <a:lnTo>
                    <a:pt x="698" y="70"/>
                  </a:lnTo>
                  <a:lnTo>
                    <a:pt x="704" y="66"/>
                  </a:lnTo>
                  <a:lnTo>
                    <a:pt x="710" y="62"/>
                  </a:lnTo>
                  <a:lnTo>
                    <a:pt x="714" y="56"/>
                  </a:lnTo>
                  <a:lnTo>
                    <a:pt x="718" y="50"/>
                  </a:lnTo>
                  <a:lnTo>
                    <a:pt x="720" y="44"/>
                  </a:lnTo>
                  <a:lnTo>
                    <a:pt x="720" y="36"/>
                  </a:lnTo>
                  <a:lnTo>
                    <a:pt x="718" y="28"/>
                  </a:lnTo>
                  <a:lnTo>
                    <a:pt x="712" y="22"/>
                  </a:lnTo>
                  <a:lnTo>
                    <a:pt x="700" y="16"/>
                  </a:lnTo>
                  <a:lnTo>
                    <a:pt x="688" y="10"/>
                  </a:lnTo>
                  <a:lnTo>
                    <a:pt x="670" y="6"/>
                  </a:lnTo>
                  <a:lnTo>
                    <a:pt x="652" y="2"/>
                  </a:lnTo>
                  <a:lnTo>
                    <a:pt x="630" y="0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tx1"/>
            </a:solidFill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22"/>
            <p:cNvSpPr>
              <a:spLocks/>
            </p:cNvSpPr>
            <p:nvPr/>
          </p:nvSpPr>
          <p:spPr bwMode="auto">
            <a:xfrm>
              <a:off x="1232" y="1028"/>
              <a:ext cx="607" cy="311"/>
            </a:xfrm>
            <a:custGeom>
              <a:avLst/>
              <a:gdLst>
                <a:gd name="T0" fmla="*/ 546 w 720"/>
                <a:gd name="T1" fmla="*/ 156 h 368"/>
                <a:gd name="T2" fmla="*/ 546 w 720"/>
                <a:gd name="T3" fmla="*/ 156 h 368"/>
                <a:gd name="T4" fmla="*/ 546 w 720"/>
                <a:gd name="T5" fmla="*/ 137 h 368"/>
                <a:gd name="T6" fmla="*/ 548 w 720"/>
                <a:gd name="T7" fmla="*/ 118 h 368"/>
                <a:gd name="T8" fmla="*/ 551 w 720"/>
                <a:gd name="T9" fmla="*/ 103 h 368"/>
                <a:gd name="T10" fmla="*/ 555 w 720"/>
                <a:gd name="T11" fmla="*/ 88 h 368"/>
                <a:gd name="T12" fmla="*/ 558 w 720"/>
                <a:gd name="T13" fmla="*/ 78 h 368"/>
                <a:gd name="T14" fmla="*/ 565 w 720"/>
                <a:gd name="T15" fmla="*/ 68 h 368"/>
                <a:gd name="T16" fmla="*/ 570 w 720"/>
                <a:gd name="T17" fmla="*/ 63 h 368"/>
                <a:gd name="T18" fmla="*/ 577 w 720"/>
                <a:gd name="T19" fmla="*/ 61 h 368"/>
                <a:gd name="T20" fmla="*/ 577 w 720"/>
                <a:gd name="T21" fmla="*/ 61 h 368"/>
                <a:gd name="T22" fmla="*/ 582 w 720"/>
                <a:gd name="T23" fmla="*/ 61 h 368"/>
                <a:gd name="T24" fmla="*/ 587 w 720"/>
                <a:gd name="T25" fmla="*/ 59 h 368"/>
                <a:gd name="T26" fmla="*/ 594 w 720"/>
                <a:gd name="T27" fmla="*/ 56 h 368"/>
                <a:gd name="T28" fmla="*/ 597 w 720"/>
                <a:gd name="T29" fmla="*/ 52 h 368"/>
                <a:gd name="T30" fmla="*/ 600 w 720"/>
                <a:gd name="T31" fmla="*/ 47 h 368"/>
                <a:gd name="T32" fmla="*/ 604 w 720"/>
                <a:gd name="T33" fmla="*/ 42 h 368"/>
                <a:gd name="T34" fmla="*/ 605 w 720"/>
                <a:gd name="T35" fmla="*/ 37 h 368"/>
                <a:gd name="T36" fmla="*/ 607 w 720"/>
                <a:gd name="T37" fmla="*/ 30 h 368"/>
                <a:gd name="T38" fmla="*/ 607 w 720"/>
                <a:gd name="T39" fmla="*/ 30 h 368"/>
                <a:gd name="T40" fmla="*/ 604 w 720"/>
                <a:gd name="T41" fmla="*/ 24 h 368"/>
                <a:gd name="T42" fmla="*/ 599 w 720"/>
                <a:gd name="T43" fmla="*/ 19 h 368"/>
                <a:gd name="T44" fmla="*/ 590 w 720"/>
                <a:gd name="T45" fmla="*/ 14 h 368"/>
                <a:gd name="T46" fmla="*/ 578 w 720"/>
                <a:gd name="T47" fmla="*/ 8 h 368"/>
                <a:gd name="T48" fmla="*/ 565 w 720"/>
                <a:gd name="T49" fmla="*/ 5 h 368"/>
                <a:gd name="T50" fmla="*/ 548 w 720"/>
                <a:gd name="T51" fmla="*/ 2 h 368"/>
                <a:gd name="T52" fmla="*/ 531 w 720"/>
                <a:gd name="T53" fmla="*/ 0 h 368"/>
                <a:gd name="T54" fmla="*/ 513 w 720"/>
                <a:gd name="T55" fmla="*/ 0 h 368"/>
                <a:gd name="T56" fmla="*/ 94 w 720"/>
                <a:gd name="T57" fmla="*/ 0 h 368"/>
                <a:gd name="T58" fmla="*/ 94 w 720"/>
                <a:gd name="T59" fmla="*/ 0 h 368"/>
                <a:gd name="T60" fmla="*/ 74 w 720"/>
                <a:gd name="T61" fmla="*/ 0 h 368"/>
                <a:gd name="T62" fmla="*/ 57 w 720"/>
                <a:gd name="T63" fmla="*/ 2 h 368"/>
                <a:gd name="T64" fmla="*/ 40 w 720"/>
                <a:gd name="T65" fmla="*/ 5 h 368"/>
                <a:gd name="T66" fmla="*/ 27 w 720"/>
                <a:gd name="T67" fmla="*/ 8 h 368"/>
                <a:gd name="T68" fmla="*/ 15 w 720"/>
                <a:gd name="T69" fmla="*/ 14 h 368"/>
                <a:gd name="T70" fmla="*/ 7 w 720"/>
                <a:gd name="T71" fmla="*/ 19 h 368"/>
                <a:gd name="T72" fmla="*/ 2 w 720"/>
                <a:gd name="T73" fmla="*/ 24 h 368"/>
                <a:gd name="T74" fmla="*/ 0 w 720"/>
                <a:gd name="T75" fmla="*/ 30 h 368"/>
                <a:gd name="T76" fmla="*/ 0 w 720"/>
                <a:gd name="T77" fmla="*/ 30 h 368"/>
                <a:gd name="T78" fmla="*/ 0 w 720"/>
                <a:gd name="T79" fmla="*/ 37 h 368"/>
                <a:gd name="T80" fmla="*/ 2 w 720"/>
                <a:gd name="T81" fmla="*/ 42 h 368"/>
                <a:gd name="T82" fmla="*/ 5 w 720"/>
                <a:gd name="T83" fmla="*/ 47 h 368"/>
                <a:gd name="T84" fmla="*/ 8 w 720"/>
                <a:gd name="T85" fmla="*/ 52 h 368"/>
                <a:gd name="T86" fmla="*/ 12 w 720"/>
                <a:gd name="T87" fmla="*/ 56 h 368"/>
                <a:gd name="T88" fmla="*/ 19 w 720"/>
                <a:gd name="T89" fmla="*/ 59 h 368"/>
                <a:gd name="T90" fmla="*/ 24 w 720"/>
                <a:gd name="T91" fmla="*/ 61 h 368"/>
                <a:gd name="T92" fmla="*/ 30 w 720"/>
                <a:gd name="T93" fmla="*/ 61 h 368"/>
                <a:gd name="T94" fmla="*/ 30 w 720"/>
                <a:gd name="T95" fmla="*/ 61 h 368"/>
                <a:gd name="T96" fmla="*/ 35 w 720"/>
                <a:gd name="T97" fmla="*/ 63 h 368"/>
                <a:gd name="T98" fmla="*/ 40 w 720"/>
                <a:gd name="T99" fmla="*/ 68 h 368"/>
                <a:gd name="T100" fmla="*/ 47 w 720"/>
                <a:gd name="T101" fmla="*/ 78 h 368"/>
                <a:gd name="T102" fmla="*/ 51 w 720"/>
                <a:gd name="T103" fmla="*/ 88 h 368"/>
                <a:gd name="T104" fmla="*/ 54 w 720"/>
                <a:gd name="T105" fmla="*/ 103 h 368"/>
                <a:gd name="T106" fmla="*/ 57 w 720"/>
                <a:gd name="T107" fmla="*/ 118 h 368"/>
                <a:gd name="T108" fmla="*/ 59 w 720"/>
                <a:gd name="T109" fmla="*/ 137 h 368"/>
                <a:gd name="T110" fmla="*/ 61 w 720"/>
                <a:gd name="T111" fmla="*/ 156 h 368"/>
                <a:gd name="T112" fmla="*/ 61 w 720"/>
                <a:gd name="T113" fmla="*/ 311 h 368"/>
                <a:gd name="T114" fmla="*/ 546 w 720"/>
                <a:gd name="T115" fmla="*/ 311 h 368"/>
                <a:gd name="T116" fmla="*/ 546 w 720"/>
                <a:gd name="T117" fmla="*/ 156 h 36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20" h="368">
                  <a:moveTo>
                    <a:pt x="648" y="184"/>
                  </a:move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2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0" y="72"/>
                  </a:lnTo>
                  <a:lnTo>
                    <a:pt x="696" y="70"/>
                  </a:lnTo>
                  <a:lnTo>
                    <a:pt x="704" y="66"/>
                  </a:lnTo>
                  <a:lnTo>
                    <a:pt x="708" y="62"/>
                  </a:lnTo>
                  <a:lnTo>
                    <a:pt x="712" y="56"/>
                  </a:lnTo>
                  <a:lnTo>
                    <a:pt x="716" y="50"/>
                  </a:lnTo>
                  <a:lnTo>
                    <a:pt x="718" y="44"/>
                  </a:lnTo>
                  <a:lnTo>
                    <a:pt x="720" y="36"/>
                  </a:lnTo>
                  <a:lnTo>
                    <a:pt x="716" y="28"/>
                  </a:lnTo>
                  <a:lnTo>
                    <a:pt x="710" y="22"/>
                  </a:lnTo>
                  <a:lnTo>
                    <a:pt x="700" y="16"/>
                  </a:lnTo>
                  <a:lnTo>
                    <a:pt x="686" y="10"/>
                  </a:lnTo>
                  <a:lnTo>
                    <a:pt x="670" y="6"/>
                  </a:lnTo>
                  <a:lnTo>
                    <a:pt x="650" y="2"/>
                  </a:lnTo>
                  <a:lnTo>
                    <a:pt x="630" y="0"/>
                  </a:lnTo>
                  <a:lnTo>
                    <a:pt x="608" y="0"/>
                  </a:lnTo>
                  <a:lnTo>
                    <a:pt x="112" y="0"/>
                  </a:lnTo>
                  <a:lnTo>
                    <a:pt x="88" y="0"/>
                  </a:lnTo>
                  <a:lnTo>
                    <a:pt x="68" y="2"/>
                  </a:lnTo>
                  <a:lnTo>
                    <a:pt x="48" y="6"/>
                  </a:lnTo>
                  <a:lnTo>
                    <a:pt x="32" y="10"/>
                  </a:lnTo>
                  <a:lnTo>
                    <a:pt x="18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4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2" y="74"/>
                  </a:lnTo>
                  <a:lnTo>
                    <a:pt x="48" y="80"/>
                  </a:lnTo>
                  <a:lnTo>
                    <a:pt x="56" y="92"/>
                  </a:lnTo>
                  <a:lnTo>
                    <a:pt x="60" y="104"/>
                  </a:lnTo>
                  <a:lnTo>
                    <a:pt x="64" y="122"/>
                  </a:lnTo>
                  <a:lnTo>
                    <a:pt x="68" y="140"/>
                  </a:lnTo>
                  <a:lnTo>
                    <a:pt x="70" y="162"/>
                  </a:lnTo>
                  <a:lnTo>
                    <a:pt x="72" y="184"/>
                  </a:lnTo>
                  <a:lnTo>
                    <a:pt x="72" y="368"/>
                  </a:lnTo>
                  <a:lnTo>
                    <a:pt x="648" y="368"/>
                  </a:lnTo>
                  <a:lnTo>
                    <a:pt x="648" y="1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23"/>
            <p:cNvSpPr>
              <a:spLocks/>
            </p:cNvSpPr>
            <p:nvPr/>
          </p:nvSpPr>
          <p:spPr bwMode="auto">
            <a:xfrm>
              <a:off x="1292" y="1345"/>
              <a:ext cx="486" cy="2829"/>
            </a:xfrm>
            <a:custGeom>
              <a:avLst/>
              <a:gdLst>
                <a:gd name="T0" fmla="*/ 0 w 576"/>
                <a:gd name="T1" fmla="*/ 309 h 3356"/>
                <a:gd name="T2" fmla="*/ 0 w 576"/>
                <a:gd name="T3" fmla="*/ 927 h 3356"/>
                <a:gd name="T4" fmla="*/ 0 w 576"/>
                <a:gd name="T5" fmla="*/ 1548 h 3356"/>
                <a:gd name="T6" fmla="*/ 0 w 576"/>
                <a:gd name="T7" fmla="*/ 2166 h 3356"/>
                <a:gd name="T8" fmla="*/ 0 w 576"/>
                <a:gd name="T9" fmla="*/ 2475 h 3356"/>
                <a:gd name="T10" fmla="*/ 0 w 576"/>
                <a:gd name="T11" fmla="*/ 2578 h 3356"/>
                <a:gd name="T12" fmla="*/ 0 w 576"/>
                <a:gd name="T13" fmla="*/ 2595 h 3356"/>
                <a:gd name="T14" fmla="*/ 0 w 576"/>
                <a:gd name="T15" fmla="*/ 2618 h 3356"/>
                <a:gd name="T16" fmla="*/ 3 w 576"/>
                <a:gd name="T17" fmla="*/ 2660 h 3356"/>
                <a:gd name="T18" fmla="*/ 19 w 576"/>
                <a:gd name="T19" fmla="*/ 2701 h 3356"/>
                <a:gd name="T20" fmla="*/ 41 w 576"/>
                <a:gd name="T21" fmla="*/ 2736 h 3356"/>
                <a:gd name="T22" fmla="*/ 71 w 576"/>
                <a:gd name="T23" fmla="*/ 2768 h 3356"/>
                <a:gd name="T24" fmla="*/ 106 w 576"/>
                <a:gd name="T25" fmla="*/ 2794 h 3356"/>
                <a:gd name="T26" fmla="*/ 147 w 576"/>
                <a:gd name="T27" fmla="*/ 2812 h 3356"/>
                <a:gd name="T28" fmla="*/ 192 w 576"/>
                <a:gd name="T29" fmla="*/ 2826 h 3356"/>
                <a:gd name="T30" fmla="*/ 243 w 576"/>
                <a:gd name="T31" fmla="*/ 2829 h 3356"/>
                <a:gd name="T32" fmla="*/ 267 w 576"/>
                <a:gd name="T33" fmla="*/ 2829 h 3356"/>
                <a:gd name="T34" fmla="*/ 314 w 576"/>
                <a:gd name="T35" fmla="*/ 2821 h 3356"/>
                <a:gd name="T36" fmla="*/ 358 w 576"/>
                <a:gd name="T37" fmla="*/ 2804 h 3356"/>
                <a:gd name="T38" fmla="*/ 397 w 576"/>
                <a:gd name="T39" fmla="*/ 2782 h 3356"/>
                <a:gd name="T40" fmla="*/ 430 w 576"/>
                <a:gd name="T41" fmla="*/ 2753 h 3356"/>
                <a:gd name="T42" fmla="*/ 456 w 576"/>
                <a:gd name="T43" fmla="*/ 2719 h 3356"/>
                <a:gd name="T44" fmla="*/ 474 w 576"/>
                <a:gd name="T45" fmla="*/ 2681 h 3356"/>
                <a:gd name="T46" fmla="*/ 484 w 576"/>
                <a:gd name="T47" fmla="*/ 2638 h 3356"/>
                <a:gd name="T48" fmla="*/ 486 w 576"/>
                <a:gd name="T49" fmla="*/ 2618 h 3356"/>
                <a:gd name="T50" fmla="*/ 484 w 576"/>
                <a:gd name="T51" fmla="*/ 2595 h 3356"/>
                <a:gd name="T52" fmla="*/ 486 w 576"/>
                <a:gd name="T53" fmla="*/ 2475 h 3356"/>
                <a:gd name="T54" fmla="*/ 486 w 576"/>
                <a:gd name="T55" fmla="*/ 2166 h 3356"/>
                <a:gd name="T56" fmla="*/ 486 w 576"/>
                <a:gd name="T57" fmla="*/ 1548 h 3356"/>
                <a:gd name="T58" fmla="*/ 486 w 576"/>
                <a:gd name="T59" fmla="*/ 927 h 3356"/>
                <a:gd name="T60" fmla="*/ 486 w 576"/>
                <a:gd name="T61" fmla="*/ 309 h 3356"/>
                <a:gd name="T62" fmla="*/ 0 w 576"/>
                <a:gd name="T63" fmla="*/ 0 h 335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76" h="3356">
                  <a:moveTo>
                    <a:pt x="0" y="0"/>
                  </a:moveTo>
                  <a:lnTo>
                    <a:pt x="0" y="366"/>
                  </a:lnTo>
                  <a:lnTo>
                    <a:pt x="0" y="734"/>
                  </a:lnTo>
                  <a:lnTo>
                    <a:pt x="0" y="1100"/>
                  </a:lnTo>
                  <a:lnTo>
                    <a:pt x="0" y="1468"/>
                  </a:lnTo>
                  <a:lnTo>
                    <a:pt x="0" y="1836"/>
                  </a:lnTo>
                  <a:lnTo>
                    <a:pt x="0" y="2202"/>
                  </a:lnTo>
                  <a:lnTo>
                    <a:pt x="0" y="2570"/>
                  </a:lnTo>
                  <a:lnTo>
                    <a:pt x="0" y="2928"/>
                  </a:lnTo>
                  <a:lnTo>
                    <a:pt x="0" y="2936"/>
                  </a:lnTo>
                  <a:lnTo>
                    <a:pt x="0" y="3058"/>
                  </a:lnTo>
                  <a:lnTo>
                    <a:pt x="0" y="3078"/>
                  </a:lnTo>
                  <a:lnTo>
                    <a:pt x="0" y="3106"/>
                  </a:lnTo>
                  <a:lnTo>
                    <a:pt x="0" y="3130"/>
                  </a:lnTo>
                  <a:lnTo>
                    <a:pt x="4" y="3156"/>
                  </a:lnTo>
                  <a:lnTo>
                    <a:pt x="12" y="3180"/>
                  </a:lnTo>
                  <a:lnTo>
                    <a:pt x="22" y="3204"/>
                  </a:lnTo>
                  <a:lnTo>
                    <a:pt x="34" y="3226"/>
                  </a:lnTo>
                  <a:lnTo>
                    <a:pt x="48" y="3246"/>
                  </a:lnTo>
                  <a:lnTo>
                    <a:pt x="64" y="3266"/>
                  </a:lnTo>
                  <a:lnTo>
                    <a:pt x="84" y="3284"/>
                  </a:lnTo>
                  <a:lnTo>
                    <a:pt x="104" y="3300"/>
                  </a:lnTo>
                  <a:lnTo>
                    <a:pt x="126" y="3314"/>
                  </a:lnTo>
                  <a:lnTo>
                    <a:pt x="150" y="3326"/>
                  </a:lnTo>
                  <a:lnTo>
                    <a:pt x="174" y="3336"/>
                  </a:lnTo>
                  <a:lnTo>
                    <a:pt x="202" y="3346"/>
                  </a:lnTo>
                  <a:lnTo>
                    <a:pt x="228" y="3352"/>
                  </a:lnTo>
                  <a:lnTo>
                    <a:pt x="258" y="3356"/>
                  </a:lnTo>
                  <a:lnTo>
                    <a:pt x="288" y="3356"/>
                  </a:lnTo>
                  <a:lnTo>
                    <a:pt x="316" y="3356"/>
                  </a:lnTo>
                  <a:lnTo>
                    <a:pt x="346" y="3352"/>
                  </a:lnTo>
                  <a:lnTo>
                    <a:pt x="372" y="3346"/>
                  </a:lnTo>
                  <a:lnTo>
                    <a:pt x="400" y="3336"/>
                  </a:lnTo>
                  <a:lnTo>
                    <a:pt x="424" y="3326"/>
                  </a:lnTo>
                  <a:lnTo>
                    <a:pt x="448" y="3314"/>
                  </a:lnTo>
                  <a:lnTo>
                    <a:pt x="470" y="3300"/>
                  </a:lnTo>
                  <a:lnTo>
                    <a:pt x="490" y="3284"/>
                  </a:lnTo>
                  <a:lnTo>
                    <a:pt x="510" y="3266"/>
                  </a:lnTo>
                  <a:lnTo>
                    <a:pt x="526" y="3246"/>
                  </a:lnTo>
                  <a:lnTo>
                    <a:pt x="540" y="3226"/>
                  </a:lnTo>
                  <a:lnTo>
                    <a:pt x="552" y="3204"/>
                  </a:lnTo>
                  <a:lnTo>
                    <a:pt x="562" y="3180"/>
                  </a:lnTo>
                  <a:lnTo>
                    <a:pt x="570" y="3156"/>
                  </a:lnTo>
                  <a:lnTo>
                    <a:pt x="574" y="3130"/>
                  </a:lnTo>
                  <a:lnTo>
                    <a:pt x="576" y="3106"/>
                  </a:lnTo>
                  <a:lnTo>
                    <a:pt x="574" y="3078"/>
                  </a:lnTo>
                  <a:lnTo>
                    <a:pt x="576" y="3058"/>
                  </a:lnTo>
                  <a:lnTo>
                    <a:pt x="576" y="2936"/>
                  </a:lnTo>
                  <a:lnTo>
                    <a:pt x="576" y="2928"/>
                  </a:lnTo>
                  <a:lnTo>
                    <a:pt x="576" y="2570"/>
                  </a:lnTo>
                  <a:lnTo>
                    <a:pt x="576" y="2202"/>
                  </a:lnTo>
                  <a:lnTo>
                    <a:pt x="576" y="1836"/>
                  </a:lnTo>
                  <a:lnTo>
                    <a:pt x="576" y="1468"/>
                  </a:lnTo>
                  <a:lnTo>
                    <a:pt x="576" y="1100"/>
                  </a:lnTo>
                  <a:lnTo>
                    <a:pt x="576" y="734"/>
                  </a:lnTo>
                  <a:lnTo>
                    <a:pt x="576" y="366"/>
                  </a:lnTo>
                  <a:lnTo>
                    <a:pt x="5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24"/>
          <p:cNvGrpSpPr>
            <a:grpSpLocks/>
          </p:cNvGrpSpPr>
          <p:nvPr/>
        </p:nvGrpSpPr>
        <p:grpSpPr bwMode="auto">
          <a:xfrm>
            <a:off x="4727575" y="1558925"/>
            <a:ext cx="1011238" cy="4994275"/>
            <a:chOff x="1217" y="1028"/>
            <a:chExt cx="637" cy="3146"/>
          </a:xfrm>
        </p:grpSpPr>
        <p:sp>
          <p:nvSpPr>
            <p:cNvPr id="3084" name="Freeform 25"/>
            <p:cNvSpPr>
              <a:spLocks/>
            </p:cNvSpPr>
            <p:nvPr/>
          </p:nvSpPr>
          <p:spPr bwMode="auto">
            <a:xfrm>
              <a:off x="1217" y="1028"/>
              <a:ext cx="637" cy="3146"/>
            </a:xfrm>
            <a:custGeom>
              <a:avLst/>
              <a:gdLst>
                <a:gd name="T0" fmla="*/ 99 w 720"/>
                <a:gd name="T1" fmla="*/ 0 h 3672"/>
                <a:gd name="T2" fmla="*/ 80 w 720"/>
                <a:gd name="T3" fmla="*/ 0 h 3672"/>
                <a:gd name="T4" fmla="*/ 44 w 720"/>
                <a:gd name="T5" fmla="*/ 5 h 3672"/>
                <a:gd name="T6" fmla="*/ 18 w 720"/>
                <a:gd name="T7" fmla="*/ 14 h 3672"/>
                <a:gd name="T8" fmla="*/ 2 w 720"/>
                <a:gd name="T9" fmla="*/ 24 h 3672"/>
                <a:gd name="T10" fmla="*/ 0 w 720"/>
                <a:gd name="T11" fmla="*/ 31 h 3672"/>
                <a:gd name="T12" fmla="*/ 2 w 720"/>
                <a:gd name="T13" fmla="*/ 43 h 3672"/>
                <a:gd name="T14" fmla="*/ 9 w 720"/>
                <a:gd name="T15" fmla="*/ 53 h 3672"/>
                <a:gd name="T16" fmla="*/ 19 w 720"/>
                <a:gd name="T17" fmla="*/ 60 h 3672"/>
                <a:gd name="T18" fmla="*/ 32 w 720"/>
                <a:gd name="T19" fmla="*/ 62 h 3672"/>
                <a:gd name="T20" fmla="*/ 39 w 720"/>
                <a:gd name="T21" fmla="*/ 63 h 3672"/>
                <a:gd name="T22" fmla="*/ 50 w 720"/>
                <a:gd name="T23" fmla="*/ 79 h 3672"/>
                <a:gd name="T24" fmla="*/ 58 w 720"/>
                <a:gd name="T25" fmla="*/ 105 h 3672"/>
                <a:gd name="T26" fmla="*/ 64 w 720"/>
                <a:gd name="T27" fmla="*/ 139 h 3672"/>
                <a:gd name="T28" fmla="*/ 64 w 720"/>
                <a:gd name="T29" fmla="*/ 2927 h 3672"/>
                <a:gd name="T30" fmla="*/ 65 w 720"/>
                <a:gd name="T31" fmla="*/ 2942 h 3672"/>
                <a:gd name="T32" fmla="*/ 64 w 720"/>
                <a:gd name="T33" fmla="*/ 2961 h 3672"/>
                <a:gd name="T34" fmla="*/ 65 w 720"/>
                <a:gd name="T35" fmla="*/ 2980 h 3672"/>
                <a:gd name="T36" fmla="*/ 74 w 720"/>
                <a:gd name="T37" fmla="*/ 3016 h 3672"/>
                <a:gd name="T38" fmla="*/ 94 w 720"/>
                <a:gd name="T39" fmla="*/ 3048 h 3672"/>
                <a:gd name="T40" fmla="*/ 122 w 720"/>
                <a:gd name="T41" fmla="*/ 3079 h 3672"/>
                <a:gd name="T42" fmla="*/ 156 w 720"/>
                <a:gd name="T43" fmla="*/ 3103 h 3672"/>
                <a:gd name="T44" fmla="*/ 196 w 720"/>
                <a:gd name="T45" fmla="*/ 3124 h 3672"/>
                <a:gd name="T46" fmla="*/ 242 w 720"/>
                <a:gd name="T47" fmla="*/ 3137 h 3672"/>
                <a:gd name="T48" fmla="*/ 292 w 720"/>
                <a:gd name="T49" fmla="*/ 3144 h 3672"/>
                <a:gd name="T50" fmla="*/ 319 w 720"/>
                <a:gd name="T51" fmla="*/ 3146 h 3672"/>
                <a:gd name="T52" fmla="*/ 370 w 720"/>
                <a:gd name="T53" fmla="*/ 3143 h 3672"/>
                <a:gd name="T54" fmla="*/ 418 w 720"/>
                <a:gd name="T55" fmla="*/ 3132 h 3672"/>
                <a:gd name="T56" fmla="*/ 462 w 720"/>
                <a:gd name="T57" fmla="*/ 3115 h 3672"/>
                <a:gd name="T58" fmla="*/ 499 w 720"/>
                <a:gd name="T59" fmla="*/ 3091 h 3672"/>
                <a:gd name="T60" fmla="*/ 529 w 720"/>
                <a:gd name="T61" fmla="*/ 3064 h 3672"/>
                <a:gd name="T62" fmla="*/ 554 w 720"/>
                <a:gd name="T63" fmla="*/ 3033 h 3672"/>
                <a:gd name="T64" fmla="*/ 568 w 720"/>
                <a:gd name="T65" fmla="*/ 2999 h 3672"/>
                <a:gd name="T66" fmla="*/ 573 w 720"/>
                <a:gd name="T67" fmla="*/ 2961 h 3672"/>
                <a:gd name="T68" fmla="*/ 572 w 720"/>
                <a:gd name="T69" fmla="*/ 2942 h 3672"/>
                <a:gd name="T70" fmla="*/ 573 w 720"/>
                <a:gd name="T71" fmla="*/ 2927 h 3672"/>
                <a:gd name="T72" fmla="*/ 573 w 720"/>
                <a:gd name="T73" fmla="*/ 158 h 3672"/>
                <a:gd name="T74" fmla="*/ 575 w 720"/>
                <a:gd name="T75" fmla="*/ 120 h 3672"/>
                <a:gd name="T76" fmla="*/ 582 w 720"/>
                <a:gd name="T77" fmla="*/ 89 h 3672"/>
                <a:gd name="T78" fmla="*/ 593 w 720"/>
                <a:gd name="T79" fmla="*/ 69 h 3672"/>
                <a:gd name="T80" fmla="*/ 605 w 720"/>
                <a:gd name="T81" fmla="*/ 62 h 3672"/>
                <a:gd name="T82" fmla="*/ 612 w 720"/>
                <a:gd name="T83" fmla="*/ 62 h 3672"/>
                <a:gd name="T84" fmla="*/ 623 w 720"/>
                <a:gd name="T85" fmla="*/ 57 h 3672"/>
                <a:gd name="T86" fmla="*/ 632 w 720"/>
                <a:gd name="T87" fmla="*/ 48 h 3672"/>
                <a:gd name="T88" fmla="*/ 637 w 720"/>
                <a:gd name="T89" fmla="*/ 38 h 3672"/>
                <a:gd name="T90" fmla="*/ 637 w 720"/>
                <a:gd name="T91" fmla="*/ 31 h 3672"/>
                <a:gd name="T92" fmla="*/ 630 w 720"/>
                <a:gd name="T93" fmla="*/ 19 h 3672"/>
                <a:gd name="T94" fmla="*/ 609 w 720"/>
                <a:gd name="T95" fmla="*/ 9 h 3672"/>
                <a:gd name="T96" fmla="*/ 577 w 720"/>
                <a:gd name="T97" fmla="*/ 2 h 3672"/>
                <a:gd name="T98" fmla="*/ 538 w 720"/>
                <a:gd name="T99" fmla="*/ 0 h 367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20" h="3672">
                  <a:moveTo>
                    <a:pt x="608" y="0"/>
                  </a:moveTo>
                  <a:lnTo>
                    <a:pt x="112" y="0"/>
                  </a:lnTo>
                  <a:lnTo>
                    <a:pt x="90" y="0"/>
                  </a:lnTo>
                  <a:lnTo>
                    <a:pt x="68" y="2"/>
                  </a:lnTo>
                  <a:lnTo>
                    <a:pt x="50" y="6"/>
                  </a:lnTo>
                  <a:lnTo>
                    <a:pt x="32" y="10"/>
                  </a:lnTo>
                  <a:lnTo>
                    <a:pt x="20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6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4" y="74"/>
                  </a:lnTo>
                  <a:lnTo>
                    <a:pt x="50" y="80"/>
                  </a:lnTo>
                  <a:lnTo>
                    <a:pt x="56" y="92"/>
                  </a:lnTo>
                  <a:lnTo>
                    <a:pt x="62" y="104"/>
                  </a:lnTo>
                  <a:lnTo>
                    <a:pt x="66" y="122"/>
                  </a:lnTo>
                  <a:lnTo>
                    <a:pt x="70" y="140"/>
                  </a:lnTo>
                  <a:lnTo>
                    <a:pt x="72" y="162"/>
                  </a:lnTo>
                  <a:lnTo>
                    <a:pt x="72" y="184"/>
                  </a:lnTo>
                  <a:lnTo>
                    <a:pt x="72" y="3416"/>
                  </a:lnTo>
                  <a:lnTo>
                    <a:pt x="74" y="3434"/>
                  </a:lnTo>
                  <a:lnTo>
                    <a:pt x="72" y="3456"/>
                  </a:lnTo>
                  <a:lnTo>
                    <a:pt x="74" y="3478"/>
                  </a:lnTo>
                  <a:lnTo>
                    <a:pt x="78" y="3500"/>
                  </a:lnTo>
                  <a:lnTo>
                    <a:pt x="84" y="3520"/>
                  </a:lnTo>
                  <a:lnTo>
                    <a:pt x="94" y="3540"/>
                  </a:lnTo>
                  <a:lnTo>
                    <a:pt x="106" y="3558"/>
                  </a:lnTo>
                  <a:lnTo>
                    <a:pt x="122" y="3576"/>
                  </a:lnTo>
                  <a:lnTo>
                    <a:pt x="138" y="3594"/>
                  </a:lnTo>
                  <a:lnTo>
                    <a:pt x="156" y="3608"/>
                  </a:lnTo>
                  <a:lnTo>
                    <a:pt x="176" y="3622"/>
                  </a:lnTo>
                  <a:lnTo>
                    <a:pt x="198" y="3636"/>
                  </a:lnTo>
                  <a:lnTo>
                    <a:pt x="222" y="3646"/>
                  </a:lnTo>
                  <a:lnTo>
                    <a:pt x="248" y="3656"/>
                  </a:lnTo>
                  <a:lnTo>
                    <a:pt x="274" y="3662"/>
                  </a:lnTo>
                  <a:lnTo>
                    <a:pt x="302" y="3668"/>
                  </a:lnTo>
                  <a:lnTo>
                    <a:pt x="330" y="3670"/>
                  </a:lnTo>
                  <a:lnTo>
                    <a:pt x="360" y="3672"/>
                  </a:lnTo>
                  <a:lnTo>
                    <a:pt x="390" y="3670"/>
                  </a:lnTo>
                  <a:lnTo>
                    <a:pt x="418" y="3668"/>
                  </a:lnTo>
                  <a:lnTo>
                    <a:pt x="446" y="3662"/>
                  </a:lnTo>
                  <a:lnTo>
                    <a:pt x="472" y="3656"/>
                  </a:lnTo>
                  <a:lnTo>
                    <a:pt x="498" y="3646"/>
                  </a:lnTo>
                  <a:lnTo>
                    <a:pt x="522" y="3636"/>
                  </a:lnTo>
                  <a:lnTo>
                    <a:pt x="544" y="3622"/>
                  </a:lnTo>
                  <a:lnTo>
                    <a:pt x="564" y="3608"/>
                  </a:lnTo>
                  <a:lnTo>
                    <a:pt x="582" y="3594"/>
                  </a:lnTo>
                  <a:lnTo>
                    <a:pt x="598" y="3576"/>
                  </a:lnTo>
                  <a:lnTo>
                    <a:pt x="614" y="3558"/>
                  </a:lnTo>
                  <a:lnTo>
                    <a:pt x="626" y="3540"/>
                  </a:lnTo>
                  <a:lnTo>
                    <a:pt x="636" y="3520"/>
                  </a:lnTo>
                  <a:lnTo>
                    <a:pt x="642" y="3500"/>
                  </a:lnTo>
                  <a:lnTo>
                    <a:pt x="646" y="3478"/>
                  </a:lnTo>
                  <a:lnTo>
                    <a:pt x="648" y="3456"/>
                  </a:lnTo>
                  <a:lnTo>
                    <a:pt x="646" y="3434"/>
                  </a:lnTo>
                  <a:lnTo>
                    <a:pt x="648" y="3416"/>
                  </a:ln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4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2" y="72"/>
                  </a:lnTo>
                  <a:lnTo>
                    <a:pt x="698" y="70"/>
                  </a:lnTo>
                  <a:lnTo>
                    <a:pt x="704" y="66"/>
                  </a:lnTo>
                  <a:lnTo>
                    <a:pt x="710" y="62"/>
                  </a:lnTo>
                  <a:lnTo>
                    <a:pt x="714" y="56"/>
                  </a:lnTo>
                  <a:lnTo>
                    <a:pt x="718" y="50"/>
                  </a:lnTo>
                  <a:lnTo>
                    <a:pt x="720" y="44"/>
                  </a:lnTo>
                  <a:lnTo>
                    <a:pt x="720" y="36"/>
                  </a:lnTo>
                  <a:lnTo>
                    <a:pt x="718" y="28"/>
                  </a:lnTo>
                  <a:lnTo>
                    <a:pt x="712" y="22"/>
                  </a:lnTo>
                  <a:lnTo>
                    <a:pt x="700" y="16"/>
                  </a:lnTo>
                  <a:lnTo>
                    <a:pt x="688" y="10"/>
                  </a:lnTo>
                  <a:lnTo>
                    <a:pt x="670" y="6"/>
                  </a:lnTo>
                  <a:lnTo>
                    <a:pt x="652" y="2"/>
                  </a:lnTo>
                  <a:lnTo>
                    <a:pt x="630" y="0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tx1"/>
            </a:solidFill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26"/>
            <p:cNvSpPr>
              <a:spLocks/>
            </p:cNvSpPr>
            <p:nvPr/>
          </p:nvSpPr>
          <p:spPr bwMode="auto">
            <a:xfrm>
              <a:off x="1232" y="1028"/>
              <a:ext cx="607" cy="311"/>
            </a:xfrm>
            <a:custGeom>
              <a:avLst/>
              <a:gdLst>
                <a:gd name="T0" fmla="*/ 546 w 720"/>
                <a:gd name="T1" fmla="*/ 156 h 368"/>
                <a:gd name="T2" fmla="*/ 546 w 720"/>
                <a:gd name="T3" fmla="*/ 156 h 368"/>
                <a:gd name="T4" fmla="*/ 546 w 720"/>
                <a:gd name="T5" fmla="*/ 137 h 368"/>
                <a:gd name="T6" fmla="*/ 548 w 720"/>
                <a:gd name="T7" fmla="*/ 118 h 368"/>
                <a:gd name="T8" fmla="*/ 551 w 720"/>
                <a:gd name="T9" fmla="*/ 103 h 368"/>
                <a:gd name="T10" fmla="*/ 555 w 720"/>
                <a:gd name="T11" fmla="*/ 88 h 368"/>
                <a:gd name="T12" fmla="*/ 558 w 720"/>
                <a:gd name="T13" fmla="*/ 78 h 368"/>
                <a:gd name="T14" fmla="*/ 565 w 720"/>
                <a:gd name="T15" fmla="*/ 68 h 368"/>
                <a:gd name="T16" fmla="*/ 570 w 720"/>
                <a:gd name="T17" fmla="*/ 63 h 368"/>
                <a:gd name="T18" fmla="*/ 577 w 720"/>
                <a:gd name="T19" fmla="*/ 61 h 368"/>
                <a:gd name="T20" fmla="*/ 577 w 720"/>
                <a:gd name="T21" fmla="*/ 61 h 368"/>
                <a:gd name="T22" fmla="*/ 582 w 720"/>
                <a:gd name="T23" fmla="*/ 61 h 368"/>
                <a:gd name="T24" fmla="*/ 587 w 720"/>
                <a:gd name="T25" fmla="*/ 59 h 368"/>
                <a:gd name="T26" fmla="*/ 594 w 720"/>
                <a:gd name="T27" fmla="*/ 56 h 368"/>
                <a:gd name="T28" fmla="*/ 597 w 720"/>
                <a:gd name="T29" fmla="*/ 52 h 368"/>
                <a:gd name="T30" fmla="*/ 600 w 720"/>
                <a:gd name="T31" fmla="*/ 47 h 368"/>
                <a:gd name="T32" fmla="*/ 604 w 720"/>
                <a:gd name="T33" fmla="*/ 42 h 368"/>
                <a:gd name="T34" fmla="*/ 605 w 720"/>
                <a:gd name="T35" fmla="*/ 37 h 368"/>
                <a:gd name="T36" fmla="*/ 607 w 720"/>
                <a:gd name="T37" fmla="*/ 30 h 368"/>
                <a:gd name="T38" fmla="*/ 607 w 720"/>
                <a:gd name="T39" fmla="*/ 30 h 368"/>
                <a:gd name="T40" fmla="*/ 604 w 720"/>
                <a:gd name="T41" fmla="*/ 24 h 368"/>
                <a:gd name="T42" fmla="*/ 599 w 720"/>
                <a:gd name="T43" fmla="*/ 19 h 368"/>
                <a:gd name="T44" fmla="*/ 590 w 720"/>
                <a:gd name="T45" fmla="*/ 14 h 368"/>
                <a:gd name="T46" fmla="*/ 578 w 720"/>
                <a:gd name="T47" fmla="*/ 8 h 368"/>
                <a:gd name="T48" fmla="*/ 565 w 720"/>
                <a:gd name="T49" fmla="*/ 5 h 368"/>
                <a:gd name="T50" fmla="*/ 548 w 720"/>
                <a:gd name="T51" fmla="*/ 2 h 368"/>
                <a:gd name="T52" fmla="*/ 531 w 720"/>
                <a:gd name="T53" fmla="*/ 0 h 368"/>
                <a:gd name="T54" fmla="*/ 513 w 720"/>
                <a:gd name="T55" fmla="*/ 0 h 368"/>
                <a:gd name="T56" fmla="*/ 94 w 720"/>
                <a:gd name="T57" fmla="*/ 0 h 368"/>
                <a:gd name="T58" fmla="*/ 94 w 720"/>
                <a:gd name="T59" fmla="*/ 0 h 368"/>
                <a:gd name="T60" fmla="*/ 74 w 720"/>
                <a:gd name="T61" fmla="*/ 0 h 368"/>
                <a:gd name="T62" fmla="*/ 57 w 720"/>
                <a:gd name="T63" fmla="*/ 2 h 368"/>
                <a:gd name="T64" fmla="*/ 40 w 720"/>
                <a:gd name="T65" fmla="*/ 5 h 368"/>
                <a:gd name="T66" fmla="*/ 27 w 720"/>
                <a:gd name="T67" fmla="*/ 8 h 368"/>
                <a:gd name="T68" fmla="*/ 15 w 720"/>
                <a:gd name="T69" fmla="*/ 14 h 368"/>
                <a:gd name="T70" fmla="*/ 7 w 720"/>
                <a:gd name="T71" fmla="*/ 19 h 368"/>
                <a:gd name="T72" fmla="*/ 2 w 720"/>
                <a:gd name="T73" fmla="*/ 24 h 368"/>
                <a:gd name="T74" fmla="*/ 0 w 720"/>
                <a:gd name="T75" fmla="*/ 30 h 368"/>
                <a:gd name="T76" fmla="*/ 0 w 720"/>
                <a:gd name="T77" fmla="*/ 30 h 368"/>
                <a:gd name="T78" fmla="*/ 0 w 720"/>
                <a:gd name="T79" fmla="*/ 37 h 368"/>
                <a:gd name="T80" fmla="*/ 2 w 720"/>
                <a:gd name="T81" fmla="*/ 42 h 368"/>
                <a:gd name="T82" fmla="*/ 5 w 720"/>
                <a:gd name="T83" fmla="*/ 47 h 368"/>
                <a:gd name="T84" fmla="*/ 8 w 720"/>
                <a:gd name="T85" fmla="*/ 52 h 368"/>
                <a:gd name="T86" fmla="*/ 12 w 720"/>
                <a:gd name="T87" fmla="*/ 56 h 368"/>
                <a:gd name="T88" fmla="*/ 19 w 720"/>
                <a:gd name="T89" fmla="*/ 59 h 368"/>
                <a:gd name="T90" fmla="*/ 24 w 720"/>
                <a:gd name="T91" fmla="*/ 61 h 368"/>
                <a:gd name="T92" fmla="*/ 30 w 720"/>
                <a:gd name="T93" fmla="*/ 61 h 368"/>
                <a:gd name="T94" fmla="*/ 30 w 720"/>
                <a:gd name="T95" fmla="*/ 61 h 368"/>
                <a:gd name="T96" fmla="*/ 35 w 720"/>
                <a:gd name="T97" fmla="*/ 63 h 368"/>
                <a:gd name="T98" fmla="*/ 40 w 720"/>
                <a:gd name="T99" fmla="*/ 68 h 368"/>
                <a:gd name="T100" fmla="*/ 47 w 720"/>
                <a:gd name="T101" fmla="*/ 78 h 368"/>
                <a:gd name="T102" fmla="*/ 51 w 720"/>
                <a:gd name="T103" fmla="*/ 88 h 368"/>
                <a:gd name="T104" fmla="*/ 54 w 720"/>
                <a:gd name="T105" fmla="*/ 103 h 368"/>
                <a:gd name="T106" fmla="*/ 57 w 720"/>
                <a:gd name="T107" fmla="*/ 118 h 368"/>
                <a:gd name="T108" fmla="*/ 59 w 720"/>
                <a:gd name="T109" fmla="*/ 137 h 368"/>
                <a:gd name="T110" fmla="*/ 61 w 720"/>
                <a:gd name="T111" fmla="*/ 156 h 368"/>
                <a:gd name="T112" fmla="*/ 61 w 720"/>
                <a:gd name="T113" fmla="*/ 311 h 368"/>
                <a:gd name="T114" fmla="*/ 546 w 720"/>
                <a:gd name="T115" fmla="*/ 311 h 368"/>
                <a:gd name="T116" fmla="*/ 546 w 720"/>
                <a:gd name="T117" fmla="*/ 156 h 36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20" h="368">
                  <a:moveTo>
                    <a:pt x="648" y="184"/>
                  </a:move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2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0" y="72"/>
                  </a:lnTo>
                  <a:lnTo>
                    <a:pt x="696" y="70"/>
                  </a:lnTo>
                  <a:lnTo>
                    <a:pt x="704" y="66"/>
                  </a:lnTo>
                  <a:lnTo>
                    <a:pt x="708" y="62"/>
                  </a:lnTo>
                  <a:lnTo>
                    <a:pt x="712" y="56"/>
                  </a:lnTo>
                  <a:lnTo>
                    <a:pt x="716" y="50"/>
                  </a:lnTo>
                  <a:lnTo>
                    <a:pt x="718" y="44"/>
                  </a:lnTo>
                  <a:lnTo>
                    <a:pt x="720" y="36"/>
                  </a:lnTo>
                  <a:lnTo>
                    <a:pt x="716" y="28"/>
                  </a:lnTo>
                  <a:lnTo>
                    <a:pt x="710" y="22"/>
                  </a:lnTo>
                  <a:lnTo>
                    <a:pt x="700" y="16"/>
                  </a:lnTo>
                  <a:lnTo>
                    <a:pt x="686" y="10"/>
                  </a:lnTo>
                  <a:lnTo>
                    <a:pt x="670" y="6"/>
                  </a:lnTo>
                  <a:lnTo>
                    <a:pt x="650" y="2"/>
                  </a:lnTo>
                  <a:lnTo>
                    <a:pt x="630" y="0"/>
                  </a:lnTo>
                  <a:lnTo>
                    <a:pt x="608" y="0"/>
                  </a:lnTo>
                  <a:lnTo>
                    <a:pt x="112" y="0"/>
                  </a:lnTo>
                  <a:lnTo>
                    <a:pt x="88" y="0"/>
                  </a:lnTo>
                  <a:lnTo>
                    <a:pt x="68" y="2"/>
                  </a:lnTo>
                  <a:lnTo>
                    <a:pt x="48" y="6"/>
                  </a:lnTo>
                  <a:lnTo>
                    <a:pt x="32" y="10"/>
                  </a:lnTo>
                  <a:lnTo>
                    <a:pt x="18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4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2" y="74"/>
                  </a:lnTo>
                  <a:lnTo>
                    <a:pt x="48" y="80"/>
                  </a:lnTo>
                  <a:lnTo>
                    <a:pt x="56" y="92"/>
                  </a:lnTo>
                  <a:lnTo>
                    <a:pt x="60" y="104"/>
                  </a:lnTo>
                  <a:lnTo>
                    <a:pt x="64" y="122"/>
                  </a:lnTo>
                  <a:lnTo>
                    <a:pt x="68" y="140"/>
                  </a:lnTo>
                  <a:lnTo>
                    <a:pt x="70" y="162"/>
                  </a:lnTo>
                  <a:lnTo>
                    <a:pt x="72" y="184"/>
                  </a:lnTo>
                  <a:lnTo>
                    <a:pt x="72" y="368"/>
                  </a:lnTo>
                  <a:lnTo>
                    <a:pt x="648" y="368"/>
                  </a:lnTo>
                  <a:lnTo>
                    <a:pt x="648" y="1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27"/>
            <p:cNvSpPr>
              <a:spLocks/>
            </p:cNvSpPr>
            <p:nvPr/>
          </p:nvSpPr>
          <p:spPr bwMode="auto">
            <a:xfrm>
              <a:off x="1292" y="1345"/>
              <a:ext cx="486" cy="2829"/>
            </a:xfrm>
            <a:custGeom>
              <a:avLst/>
              <a:gdLst>
                <a:gd name="T0" fmla="*/ 0 w 576"/>
                <a:gd name="T1" fmla="*/ 309 h 3356"/>
                <a:gd name="T2" fmla="*/ 0 w 576"/>
                <a:gd name="T3" fmla="*/ 927 h 3356"/>
                <a:gd name="T4" fmla="*/ 0 w 576"/>
                <a:gd name="T5" fmla="*/ 1548 h 3356"/>
                <a:gd name="T6" fmla="*/ 0 w 576"/>
                <a:gd name="T7" fmla="*/ 2166 h 3356"/>
                <a:gd name="T8" fmla="*/ 0 w 576"/>
                <a:gd name="T9" fmla="*/ 2475 h 3356"/>
                <a:gd name="T10" fmla="*/ 0 w 576"/>
                <a:gd name="T11" fmla="*/ 2578 h 3356"/>
                <a:gd name="T12" fmla="*/ 0 w 576"/>
                <a:gd name="T13" fmla="*/ 2595 h 3356"/>
                <a:gd name="T14" fmla="*/ 0 w 576"/>
                <a:gd name="T15" fmla="*/ 2618 h 3356"/>
                <a:gd name="T16" fmla="*/ 3 w 576"/>
                <a:gd name="T17" fmla="*/ 2660 h 3356"/>
                <a:gd name="T18" fmla="*/ 19 w 576"/>
                <a:gd name="T19" fmla="*/ 2701 h 3356"/>
                <a:gd name="T20" fmla="*/ 41 w 576"/>
                <a:gd name="T21" fmla="*/ 2736 h 3356"/>
                <a:gd name="T22" fmla="*/ 71 w 576"/>
                <a:gd name="T23" fmla="*/ 2768 h 3356"/>
                <a:gd name="T24" fmla="*/ 106 w 576"/>
                <a:gd name="T25" fmla="*/ 2794 h 3356"/>
                <a:gd name="T26" fmla="*/ 147 w 576"/>
                <a:gd name="T27" fmla="*/ 2812 h 3356"/>
                <a:gd name="T28" fmla="*/ 192 w 576"/>
                <a:gd name="T29" fmla="*/ 2826 h 3356"/>
                <a:gd name="T30" fmla="*/ 243 w 576"/>
                <a:gd name="T31" fmla="*/ 2829 h 3356"/>
                <a:gd name="T32" fmla="*/ 267 w 576"/>
                <a:gd name="T33" fmla="*/ 2829 h 3356"/>
                <a:gd name="T34" fmla="*/ 314 w 576"/>
                <a:gd name="T35" fmla="*/ 2821 h 3356"/>
                <a:gd name="T36" fmla="*/ 358 w 576"/>
                <a:gd name="T37" fmla="*/ 2804 h 3356"/>
                <a:gd name="T38" fmla="*/ 397 w 576"/>
                <a:gd name="T39" fmla="*/ 2782 h 3356"/>
                <a:gd name="T40" fmla="*/ 430 w 576"/>
                <a:gd name="T41" fmla="*/ 2753 h 3356"/>
                <a:gd name="T42" fmla="*/ 456 w 576"/>
                <a:gd name="T43" fmla="*/ 2719 h 3356"/>
                <a:gd name="T44" fmla="*/ 474 w 576"/>
                <a:gd name="T45" fmla="*/ 2681 h 3356"/>
                <a:gd name="T46" fmla="*/ 484 w 576"/>
                <a:gd name="T47" fmla="*/ 2638 h 3356"/>
                <a:gd name="T48" fmla="*/ 486 w 576"/>
                <a:gd name="T49" fmla="*/ 2618 h 3356"/>
                <a:gd name="T50" fmla="*/ 484 w 576"/>
                <a:gd name="T51" fmla="*/ 2595 h 3356"/>
                <a:gd name="T52" fmla="*/ 486 w 576"/>
                <a:gd name="T53" fmla="*/ 2475 h 3356"/>
                <a:gd name="T54" fmla="*/ 486 w 576"/>
                <a:gd name="T55" fmla="*/ 2166 h 3356"/>
                <a:gd name="T56" fmla="*/ 486 w 576"/>
                <a:gd name="T57" fmla="*/ 1548 h 3356"/>
                <a:gd name="T58" fmla="*/ 486 w 576"/>
                <a:gd name="T59" fmla="*/ 927 h 3356"/>
                <a:gd name="T60" fmla="*/ 486 w 576"/>
                <a:gd name="T61" fmla="*/ 309 h 3356"/>
                <a:gd name="T62" fmla="*/ 0 w 576"/>
                <a:gd name="T63" fmla="*/ 0 h 335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76" h="3356">
                  <a:moveTo>
                    <a:pt x="0" y="0"/>
                  </a:moveTo>
                  <a:lnTo>
                    <a:pt x="0" y="366"/>
                  </a:lnTo>
                  <a:lnTo>
                    <a:pt x="0" y="734"/>
                  </a:lnTo>
                  <a:lnTo>
                    <a:pt x="0" y="1100"/>
                  </a:lnTo>
                  <a:lnTo>
                    <a:pt x="0" y="1468"/>
                  </a:lnTo>
                  <a:lnTo>
                    <a:pt x="0" y="1836"/>
                  </a:lnTo>
                  <a:lnTo>
                    <a:pt x="0" y="2202"/>
                  </a:lnTo>
                  <a:lnTo>
                    <a:pt x="0" y="2570"/>
                  </a:lnTo>
                  <a:lnTo>
                    <a:pt x="0" y="2928"/>
                  </a:lnTo>
                  <a:lnTo>
                    <a:pt x="0" y="2936"/>
                  </a:lnTo>
                  <a:lnTo>
                    <a:pt x="0" y="3058"/>
                  </a:lnTo>
                  <a:lnTo>
                    <a:pt x="0" y="3078"/>
                  </a:lnTo>
                  <a:lnTo>
                    <a:pt x="0" y="3106"/>
                  </a:lnTo>
                  <a:lnTo>
                    <a:pt x="0" y="3130"/>
                  </a:lnTo>
                  <a:lnTo>
                    <a:pt x="4" y="3156"/>
                  </a:lnTo>
                  <a:lnTo>
                    <a:pt x="12" y="3180"/>
                  </a:lnTo>
                  <a:lnTo>
                    <a:pt x="22" y="3204"/>
                  </a:lnTo>
                  <a:lnTo>
                    <a:pt x="34" y="3226"/>
                  </a:lnTo>
                  <a:lnTo>
                    <a:pt x="48" y="3246"/>
                  </a:lnTo>
                  <a:lnTo>
                    <a:pt x="64" y="3266"/>
                  </a:lnTo>
                  <a:lnTo>
                    <a:pt x="84" y="3284"/>
                  </a:lnTo>
                  <a:lnTo>
                    <a:pt x="104" y="3300"/>
                  </a:lnTo>
                  <a:lnTo>
                    <a:pt x="126" y="3314"/>
                  </a:lnTo>
                  <a:lnTo>
                    <a:pt x="150" y="3326"/>
                  </a:lnTo>
                  <a:lnTo>
                    <a:pt x="174" y="3336"/>
                  </a:lnTo>
                  <a:lnTo>
                    <a:pt x="202" y="3346"/>
                  </a:lnTo>
                  <a:lnTo>
                    <a:pt x="228" y="3352"/>
                  </a:lnTo>
                  <a:lnTo>
                    <a:pt x="258" y="3356"/>
                  </a:lnTo>
                  <a:lnTo>
                    <a:pt x="288" y="3356"/>
                  </a:lnTo>
                  <a:lnTo>
                    <a:pt x="316" y="3356"/>
                  </a:lnTo>
                  <a:lnTo>
                    <a:pt x="346" y="3352"/>
                  </a:lnTo>
                  <a:lnTo>
                    <a:pt x="372" y="3346"/>
                  </a:lnTo>
                  <a:lnTo>
                    <a:pt x="400" y="3336"/>
                  </a:lnTo>
                  <a:lnTo>
                    <a:pt x="424" y="3326"/>
                  </a:lnTo>
                  <a:lnTo>
                    <a:pt x="448" y="3314"/>
                  </a:lnTo>
                  <a:lnTo>
                    <a:pt x="470" y="3300"/>
                  </a:lnTo>
                  <a:lnTo>
                    <a:pt x="490" y="3284"/>
                  </a:lnTo>
                  <a:lnTo>
                    <a:pt x="510" y="3266"/>
                  </a:lnTo>
                  <a:lnTo>
                    <a:pt x="526" y="3246"/>
                  </a:lnTo>
                  <a:lnTo>
                    <a:pt x="540" y="3226"/>
                  </a:lnTo>
                  <a:lnTo>
                    <a:pt x="552" y="3204"/>
                  </a:lnTo>
                  <a:lnTo>
                    <a:pt x="562" y="3180"/>
                  </a:lnTo>
                  <a:lnTo>
                    <a:pt x="570" y="3156"/>
                  </a:lnTo>
                  <a:lnTo>
                    <a:pt x="574" y="3130"/>
                  </a:lnTo>
                  <a:lnTo>
                    <a:pt x="576" y="3106"/>
                  </a:lnTo>
                  <a:lnTo>
                    <a:pt x="574" y="3078"/>
                  </a:lnTo>
                  <a:lnTo>
                    <a:pt x="576" y="3058"/>
                  </a:lnTo>
                  <a:lnTo>
                    <a:pt x="576" y="2936"/>
                  </a:lnTo>
                  <a:lnTo>
                    <a:pt x="576" y="2928"/>
                  </a:lnTo>
                  <a:lnTo>
                    <a:pt x="576" y="2570"/>
                  </a:lnTo>
                  <a:lnTo>
                    <a:pt x="576" y="2202"/>
                  </a:lnTo>
                  <a:lnTo>
                    <a:pt x="576" y="1836"/>
                  </a:lnTo>
                  <a:lnTo>
                    <a:pt x="576" y="1468"/>
                  </a:lnTo>
                  <a:lnTo>
                    <a:pt x="576" y="1100"/>
                  </a:lnTo>
                  <a:lnTo>
                    <a:pt x="576" y="734"/>
                  </a:lnTo>
                  <a:lnTo>
                    <a:pt x="576" y="366"/>
                  </a:lnTo>
                  <a:lnTo>
                    <a:pt x="5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28"/>
          <p:cNvGrpSpPr>
            <a:grpSpLocks/>
          </p:cNvGrpSpPr>
          <p:nvPr/>
        </p:nvGrpSpPr>
        <p:grpSpPr bwMode="auto">
          <a:xfrm>
            <a:off x="7373938" y="1558925"/>
            <a:ext cx="1011237" cy="4994275"/>
            <a:chOff x="1217" y="1028"/>
            <a:chExt cx="637" cy="3146"/>
          </a:xfrm>
        </p:grpSpPr>
        <p:sp>
          <p:nvSpPr>
            <p:cNvPr id="3081" name="Freeform 29"/>
            <p:cNvSpPr>
              <a:spLocks/>
            </p:cNvSpPr>
            <p:nvPr/>
          </p:nvSpPr>
          <p:spPr bwMode="auto">
            <a:xfrm>
              <a:off x="1217" y="1028"/>
              <a:ext cx="637" cy="3146"/>
            </a:xfrm>
            <a:custGeom>
              <a:avLst/>
              <a:gdLst>
                <a:gd name="T0" fmla="*/ 99 w 720"/>
                <a:gd name="T1" fmla="*/ 0 h 3672"/>
                <a:gd name="T2" fmla="*/ 80 w 720"/>
                <a:gd name="T3" fmla="*/ 0 h 3672"/>
                <a:gd name="T4" fmla="*/ 44 w 720"/>
                <a:gd name="T5" fmla="*/ 5 h 3672"/>
                <a:gd name="T6" fmla="*/ 18 w 720"/>
                <a:gd name="T7" fmla="*/ 14 h 3672"/>
                <a:gd name="T8" fmla="*/ 2 w 720"/>
                <a:gd name="T9" fmla="*/ 24 h 3672"/>
                <a:gd name="T10" fmla="*/ 0 w 720"/>
                <a:gd name="T11" fmla="*/ 31 h 3672"/>
                <a:gd name="T12" fmla="*/ 2 w 720"/>
                <a:gd name="T13" fmla="*/ 43 h 3672"/>
                <a:gd name="T14" fmla="*/ 9 w 720"/>
                <a:gd name="T15" fmla="*/ 53 h 3672"/>
                <a:gd name="T16" fmla="*/ 19 w 720"/>
                <a:gd name="T17" fmla="*/ 60 h 3672"/>
                <a:gd name="T18" fmla="*/ 32 w 720"/>
                <a:gd name="T19" fmla="*/ 62 h 3672"/>
                <a:gd name="T20" fmla="*/ 39 w 720"/>
                <a:gd name="T21" fmla="*/ 63 h 3672"/>
                <a:gd name="T22" fmla="*/ 50 w 720"/>
                <a:gd name="T23" fmla="*/ 79 h 3672"/>
                <a:gd name="T24" fmla="*/ 58 w 720"/>
                <a:gd name="T25" fmla="*/ 105 h 3672"/>
                <a:gd name="T26" fmla="*/ 64 w 720"/>
                <a:gd name="T27" fmla="*/ 139 h 3672"/>
                <a:gd name="T28" fmla="*/ 64 w 720"/>
                <a:gd name="T29" fmla="*/ 2927 h 3672"/>
                <a:gd name="T30" fmla="*/ 65 w 720"/>
                <a:gd name="T31" fmla="*/ 2942 h 3672"/>
                <a:gd name="T32" fmla="*/ 64 w 720"/>
                <a:gd name="T33" fmla="*/ 2961 h 3672"/>
                <a:gd name="T34" fmla="*/ 65 w 720"/>
                <a:gd name="T35" fmla="*/ 2980 h 3672"/>
                <a:gd name="T36" fmla="*/ 74 w 720"/>
                <a:gd name="T37" fmla="*/ 3016 h 3672"/>
                <a:gd name="T38" fmla="*/ 94 w 720"/>
                <a:gd name="T39" fmla="*/ 3048 h 3672"/>
                <a:gd name="T40" fmla="*/ 122 w 720"/>
                <a:gd name="T41" fmla="*/ 3079 h 3672"/>
                <a:gd name="T42" fmla="*/ 156 w 720"/>
                <a:gd name="T43" fmla="*/ 3103 h 3672"/>
                <a:gd name="T44" fmla="*/ 196 w 720"/>
                <a:gd name="T45" fmla="*/ 3124 h 3672"/>
                <a:gd name="T46" fmla="*/ 242 w 720"/>
                <a:gd name="T47" fmla="*/ 3137 h 3672"/>
                <a:gd name="T48" fmla="*/ 292 w 720"/>
                <a:gd name="T49" fmla="*/ 3144 h 3672"/>
                <a:gd name="T50" fmla="*/ 319 w 720"/>
                <a:gd name="T51" fmla="*/ 3146 h 3672"/>
                <a:gd name="T52" fmla="*/ 370 w 720"/>
                <a:gd name="T53" fmla="*/ 3143 h 3672"/>
                <a:gd name="T54" fmla="*/ 418 w 720"/>
                <a:gd name="T55" fmla="*/ 3132 h 3672"/>
                <a:gd name="T56" fmla="*/ 462 w 720"/>
                <a:gd name="T57" fmla="*/ 3115 h 3672"/>
                <a:gd name="T58" fmla="*/ 499 w 720"/>
                <a:gd name="T59" fmla="*/ 3091 h 3672"/>
                <a:gd name="T60" fmla="*/ 529 w 720"/>
                <a:gd name="T61" fmla="*/ 3064 h 3672"/>
                <a:gd name="T62" fmla="*/ 554 w 720"/>
                <a:gd name="T63" fmla="*/ 3033 h 3672"/>
                <a:gd name="T64" fmla="*/ 568 w 720"/>
                <a:gd name="T65" fmla="*/ 2999 h 3672"/>
                <a:gd name="T66" fmla="*/ 573 w 720"/>
                <a:gd name="T67" fmla="*/ 2961 h 3672"/>
                <a:gd name="T68" fmla="*/ 572 w 720"/>
                <a:gd name="T69" fmla="*/ 2942 h 3672"/>
                <a:gd name="T70" fmla="*/ 573 w 720"/>
                <a:gd name="T71" fmla="*/ 2927 h 3672"/>
                <a:gd name="T72" fmla="*/ 573 w 720"/>
                <a:gd name="T73" fmla="*/ 158 h 3672"/>
                <a:gd name="T74" fmla="*/ 575 w 720"/>
                <a:gd name="T75" fmla="*/ 120 h 3672"/>
                <a:gd name="T76" fmla="*/ 582 w 720"/>
                <a:gd name="T77" fmla="*/ 89 h 3672"/>
                <a:gd name="T78" fmla="*/ 593 w 720"/>
                <a:gd name="T79" fmla="*/ 69 h 3672"/>
                <a:gd name="T80" fmla="*/ 605 w 720"/>
                <a:gd name="T81" fmla="*/ 62 h 3672"/>
                <a:gd name="T82" fmla="*/ 612 w 720"/>
                <a:gd name="T83" fmla="*/ 62 h 3672"/>
                <a:gd name="T84" fmla="*/ 623 w 720"/>
                <a:gd name="T85" fmla="*/ 57 h 3672"/>
                <a:gd name="T86" fmla="*/ 632 w 720"/>
                <a:gd name="T87" fmla="*/ 48 h 3672"/>
                <a:gd name="T88" fmla="*/ 637 w 720"/>
                <a:gd name="T89" fmla="*/ 38 h 3672"/>
                <a:gd name="T90" fmla="*/ 637 w 720"/>
                <a:gd name="T91" fmla="*/ 31 h 3672"/>
                <a:gd name="T92" fmla="*/ 630 w 720"/>
                <a:gd name="T93" fmla="*/ 19 h 3672"/>
                <a:gd name="T94" fmla="*/ 609 w 720"/>
                <a:gd name="T95" fmla="*/ 9 h 3672"/>
                <a:gd name="T96" fmla="*/ 577 w 720"/>
                <a:gd name="T97" fmla="*/ 2 h 3672"/>
                <a:gd name="T98" fmla="*/ 538 w 720"/>
                <a:gd name="T99" fmla="*/ 0 h 367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20" h="3672">
                  <a:moveTo>
                    <a:pt x="608" y="0"/>
                  </a:moveTo>
                  <a:lnTo>
                    <a:pt x="112" y="0"/>
                  </a:lnTo>
                  <a:lnTo>
                    <a:pt x="90" y="0"/>
                  </a:lnTo>
                  <a:lnTo>
                    <a:pt x="68" y="2"/>
                  </a:lnTo>
                  <a:lnTo>
                    <a:pt x="50" y="6"/>
                  </a:lnTo>
                  <a:lnTo>
                    <a:pt x="32" y="10"/>
                  </a:lnTo>
                  <a:lnTo>
                    <a:pt x="20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6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4" y="74"/>
                  </a:lnTo>
                  <a:lnTo>
                    <a:pt x="50" y="80"/>
                  </a:lnTo>
                  <a:lnTo>
                    <a:pt x="56" y="92"/>
                  </a:lnTo>
                  <a:lnTo>
                    <a:pt x="62" y="104"/>
                  </a:lnTo>
                  <a:lnTo>
                    <a:pt x="66" y="122"/>
                  </a:lnTo>
                  <a:lnTo>
                    <a:pt x="70" y="140"/>
                  </a:lnTo>
                  <a:lnTo>
                    <a:pt x="72" y="162"/>
                  </a:lnTo>
                  <a:lnTo>
                    <a:pt x="72" y="184"/>
                  </a:lnTo>
                  <a:lnTo>
                    <a:pt x="72" y="3416"/>
                  </a:lnTo>
                  <a:lnTo>
                    <a:pt x="74" y="3434"/>
                  </a:lnTo>
                  <a:lnTo>
                    <a:pt x="72" y="3456"/>
                  </a:lnTo>
                  <a:lnTo>
                    <a:pt x="74" y="3478"/>
                  </a:lnTo>
                  <a:lnTo>
                    <a:pt x="78" y="3500"/>
                  </a:lnTo>
                  <a:lnTo>
                    <a:pt x="84" y="3520"/>
                  </a:lnTo>
                  <a:lnTo>
                    <a:pt x="94" y="3540"/>
                  </a:lnTo>
                  <a:lnTo>
                    <a:pt x="106" y="3558"/>
                  </a:lnTo>
                  <a:lnTo>
                    <a:pt x="122" y="3576"/>
                  </a:lnTo>
                  <a:lnTo>
                    <a:pt x="138" y="3594"/>
                  </a:lnTo>
                  <a:lnTo>
                    <a:pt x="156" y="3608"/>
                  </a:lnTo>
                  <a:lnTo>
                    <a:pt x="176" y="3622"/>
                  </a:lnTo>
                  <a:lnTo>
                    <a:pt x="198" y="3636"/>
                  </a:lnTo>
                  <a:lnTo>
                    <a:pt x="222" y="3646"/>
                  </a:lnTo>
                  <a:lnTo>
                    <a:pt x="248" y="3656"/>
                  </a:lnTo>
                  <a:lnTo>
                    <a:pt x="274" y="3662"/>
                  </a:lnTo>
                  <a:lnTo>
                    <a:pt x="302" y="3668"/>
                  </a:lnTo>
                  <a:lnTo>
                    <a:pt x="330" y="3670"/>
                  </a:lnTo>
                  <a:lnTo>
                    <a:pt x="360" y="3672"/>
                  </a:lnTo>
                  <a:lnTo>
                    <a:pt x="390" y="3670"/>
                  </a:lnTo>
                  <a:lnTo>
                    <a:pt x="418" y="3668"/>
                  </a:lnTo>
                  <a:lnTo>
                    <a:pt x="446" y="3662"/>
                  </a:lnTo>
                  <a:lnTo>
                    <a:pt x="472" y="3656"/>
                  </a:lnTo>
                  <a:lnTo>
                    <a:pt x="498" y="3646"/>
                  </a:lnTo>
                  <a:lnTo>
                    <a:pt x="522" y="3636"/>
                  </a:lnTo>
                  <a:lnTo>
                    <a:pt x="544" y="3622"/>
                  </a:lnTo>
                  <a:lnTo>
                    <a:pt x="564" y="3608"/>
                  </a:lnTo>
                  <a:lnTo>
                    <a:pt x="582" y="3594"/>
                  </a:lnTo>
                  <a:lnTo>
                    <a:pt x="598" y="3576"/>
                  </a:lnTo>
                  <a:lnTo>
                    <a:pt x="614" y="3558"/>
                  </a:lnTo>
                  <a:lnTo>
                    <a:pt x="626" y="3540"/>
                  </a:lnTo>
                  <a:lnTo>
                    <a:pt x="636" y="3520"/>
                  </a:lnTo>
                  <a:lnTo>
                    <a:pt x="642" y="3500"/>
                  </a:lnTo>
                  <a:lnTo>
                    <a:pt x="646" y="3478"/>
                  </a:lnTo>
                  <a:lnTo>
                    <a:pt x="648" y="3456"/>
                  </a:lnTo>
                  <a:lnTo>
                    <a:pt x="646" y="3434"/>
                  </a:lnTo>
                  <a:lnTo>
                    <a:pt x="648" y="3416"/>
                  </a:ln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4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2" y="72"/>
                  </a:lnTo>
                  <a:lnTo>
                    <a:pt x="698" y="70"/>
                  </a:lnTo>
                  <a:lnTo>
                    <a:pt x="704" y="66"/>
                  </a:lnTo>
                  <a:lnTo>
                    <a:pt x="710" y="62"/>
                  </a:lnTo>
                  <a:lnTo>
                    <a:pt x="714" y="56"/>
                  </a:lnTo>
                  <a:lnTo>
                    <a:pt x="718" y="50"/>
                  </a:lnTo>
                  <a:lnTo>
                    <a:pt x="720" y="44"/>
                  </a:lnTo>
                  <a:lnTo>
                    <a:pt x="720" y="36"/>
                  </a:lnTo>
                  <a:lnTo>
                    <a:pt x="718" y="28"/>
                  </a:lnTo>
                  <a:lnTo>
                    <a:pt x="712" y="22"/>
                  </a:lnTo>
                  <a:lnTo>
                    <a:pt x="700" y="16"/>
                  </a:lnTo>
                  <a:lnTo>
                    <a:pt x="688" y="10"/>
                  </a:lnTo>
                  <a:lnTo>
                    <a:pt x="670" y="6"/>
                  </a:lnTo>
                  <a:lnTo>
                    <a:pt x="652" y="2"/>
                  </a:lnTo>
                  <a:lnTo>
                    <a:pt x="630" y="0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tx1"/>
            </a:solidFill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2" name="Freeform 30"/>
            <p:cNvSpPr>
              <a:spLocks/>
            </p:cNvSpPr>
            <p:nvPr/>
          </p:nvSpPr>
          <p:spPr bwMode="auto">
            <a:xfrm>
              <a:off x="1232" y="1028"/>
              <a:ext cx="607" cy="311"/>
            </a:xfrm>
            <a:custGeom>
              <a:avLst/>
              <a:gdLst>
                <a:gd name="T0" fmla="*/ 546 w 720"/>
                <a:gd name="T1" fmla="*/ 156 h 368"/>
                <a:gd name="T2" fmla="*/ 546 w 720"/>
                <a:gd name="T3" fmla="*/ 156 h 368"/>
                <a:gd name="T4" fmla="*/ 546 w 720"/>
                <a:gd name="T5" fmla="*/ 137 h 368"/>
                <a:gd name="T6" fmla="*/ 548 w 720"/>
                <a:gd name="T7" fmla="*/ 118 h 368"/>
                <a:gd name="T8" fmla="*/ 551 w 720"/>
                <a:gd name="T9" fmla="*/ 103 h 368"/>
                <a:gd name="T10" fmla="*/ 555 w 720"/>
                <a:gd name="T11" fmla="*/ 88 h 368"/>
                <a:gd name="T12" fmla="*/ 558 w 720"/>
                <a:gd name="T13" fmla="*/ 78 h 368"/>
                <a:gd name="T14" fmla="*/ 565 w 720"/>
                <a:gd name="T15" fmla="*/ 68 h 368"/>
                <a:gd name="T16" fmla="*/ 570 w 720"/>
                <a:gd name="T17" fmla="*/ 63 h 368"/>
                <a:gd name="T18" fmla="*/ 577 w 720"/>
                <a:gd name="T19" fmla="*/ 61 h 368"/>
                <a:gd name="T20" fmla="*/ 577 w 720"/>
                <a:gd name="T21" fmla="*/ 61 h 368"/>
                <a:gd name="T22" fmla="*/ 582 w 720"/>
                <a:gd name="T23" fmla="*/ 61 h 368"/>
                <a:gd name="T24" fmla="*/ 587 w 720"/>
                <a:gd name="T25" fmla="*/ 59 h 368"/>
                <a:gd name="T26" fmla="*/ 594 w 720"/>
                <a:gd name="T27" fmla="*/ 56 h 368"/>
                <a:gd name="T28" fmla="*/ 597 w 720"/>
                <a:gd name="T29" fmla="*/ 52 h 368"/>
                <a:gd name="T30" fmla="*/ 600 w 720"/>
                <a:gd name="T31" fmla="*/ 47 h 368"/>
                <a:gd name="T32" fmla="*/ 604 w 720"/>
                <a:gd name="T33" fmla="*/ 42 h 368"/>
                <a:gd name="T34" fmla="*/ 605 w 720"/>
                <a:gd name="T35" fmla="*/ 37 h 368"/>
                <a:gd name="T36" fmla="*/ 607 w 720"/>
                <a:gd name="T37" fmla="*/ 30 h 368"/>
                <a:gd name="T38" fmla="*/ 607 w 720"/>
                <a:gd name="T39" fmla="*/ 30 h 368"/>
                <a:gd name="T40" fmla="*/ 604 w 720"/>
                <a:gd name="T41" fmla="*/ 24 h 368"/>
                <a:gd name="T42" fmla="*/ 599 w 720"/>
                <a:gd name="T43" fmla="*/ 19 h 368"/>
                <a:gd name="T44" fmla="*/ 590 w 720"/>
                <a:gd name="T45" fmla="*/ 14 h 368"/>
                <a:gd name="T46" fmla="*/ 578 w 720"/>
                <a:gd name="T47" fmla="*/ 8 h 368"/>
                <a:gd name="T48" fmla="*/ 565 w 720"/>
                <a:gd name="T49" fmla="*/ 5 h 368"/>
                <a:gd name="T50" fmla="*/ 548 w 720"/>
                <a:gd name="T51" fmla="*/ 2 h 368"/>
                <a:gd name="T52" fmla="*/ 531 w 720"/>
                <a:gd name="T53" fmla="*/ 0 h 368"/>
                <a:gd name="T54" fmla="*/ 513 w 720"/>
                <a:gd name="T55" fmla="*/ 0 h 368"/>
                <a:gd name="T56" fmla="*/ 94 w 720"/>
                <a:gd name="T57" fmla="*/ 0 h 368"/>
                <a:gd name="T58" fmla="*/ 94 w 720"/>
                <a:gd name="T59" fmla="*/ 0 h 368"/>
                <a:gd name="T60" fmla="*/ 74 w 720"/>
                <a:gd name="T61" fmla="*/ 0 h 368"/>
                <a:gd name="T62" fmla="*/ 57 w 720"/>
                <a:gd name="T63" fmla="*/ 2 h 368"/>
                <a:gd name="T64" fmla="*/ 40 w 720"/>
                <a:gd name="T65" fmla="*/ 5 h 368"/>
                <a:gd name="T66" fmla="*/ 27 w 720"/>
                <a:gd name="T67" fmla="*/ 8 h 368"/>
                <a:gd name="T68" fmla="*/ 15 w 720"/>
                <a:gd name="T69" fmla="*/ 14 h 368"/>
                <a:gd name="T70" fmla="*/ 7 w 720"/>
                <a:gd name="T71" fmla="*/ 19 h 368"/>
                <a:gd name="T72" fmla="*/ 2 w 720"/>
                <a:gd name="T73" fmla="*/ 24 h 368"/>
                <a:gd name="T74" fmla="*/ 0 w 720"/>
                <a:gd name="T75" fmla="*/ 30 h 368"/>
                <a:gd name="T76" fmla="*/ 0 w 720"/>
                <a:gd name="T77" fmla="*/ 30 h 368"/>
                <a:gd name="T78" fmla="*/ 0 w 720"/>
                <a:gd name="T79" fmla="*/ 37 h 368"/>
                <a:gd name="T80" fmla="*/ 2 w 720"/>
                <a:gd name="T81" fmla="*/ 42 h 368"/>
                <a:gd name="T82" fmla="*/ 5 w 720"/>
                <a:gd name="T83" fmla="*/ 47 h 368"/>
                <a:gd name="T84" fmla="*/ 8 w 720"/>
                <a:gd name="T85" fmla="*/ 52 h 368"/>
                <a:gd name="T86" fmla="*/ 12 w 720"/>
                <a:gd name="T87" fmla="*/ 56 h 368"/>
                <a:gd name="T88" fmla="*/ 19 w 720"/>
                <a:gd name="T89" fmla="*/ 59 h 368"/>
                <a:gd name="T90" fmla="*/ 24 w 720"/>
                <a:gd name="T91" fmla="*/ 61 h 368"/>
                <a:gd name="T92" fmla="*/ 30 w 720"/>
                <a:gd name="T93" fmla="*/ 61 h 368"/>
                <a:gd name="T94" fmla="*/ 30 w 720"/>
                <a:gd name="T95" fmla="*/ 61 h 368"/>
                <a:gd name="T96" fmla="*/ 35 w 720"/>
                <a:gd name="T97" fmla="*/ 63 h 368"/>
                <a:gd name="T98" fmla="*/ 40 w 720"/>
                <a:gd name="T99" fmla="*/ 68 h 368"/>
                <a:gd name="T100" fmla="*/ 47 w 720"/>
                <a:gd name="T101" fmla="*/ 78 h 368"/>
                <a:gd name="T102" fmla="*/ 51 w 720"/>
                <a:gd name="T103" fmla="*/ 88 h 368"/>
                <a:gd name="T104" fmla="*/ 54 w 720"/>
                <a:gd name="T105" fmla="*/ 103 h 368"/>
                <a:gd name="T106" fmla="*/ 57 w 720"/>
                <a:gd name="T107" fmla="*/ 118 h 368"/>
                <a:gd name="T108" fmla="*/ 59 w 720"/>
                <a:gd name="T109" fmla="*/ 137 h 368"/>
                <a:gd name="T110" fmla="*/ 61 w 720"/>
                <a:gd name="T111" fmla="*/ 156 h 368"/>
                <a:gd name="T112" fmla="*/ 61 w 720"/>
                <a:gd name="T113" fmla="*/ 311 h 368"/>
                <a:gd name="T114" fmla="*/ 546 w 720"/>
                <a:gd name="T115" fmla="*/ 311 h 368"/>
                <a:gd name="T116" fmla="*/ 546 w 720"/>
                <a:gd name="T117" fmla="*/ 156 h 36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20" h="368">
                  <a:moveTo>
                    <a:pt x="648" y="184"/>
                  </a:moveTo>
                  <a:lnTo>
                    <a:pt x="648" y="184"/>
                  </a:lnTo>
                  <a:lnTo>
                    <a:pt x="648" y="162"/>
                  </a:lnTo>
                  <a:lnTo>
                    <a:pt x="650" y="140"/>
                  </a:lnTo>
                  <a:lnTo>
                    <a:pt x="654" y="122"/>
                  </a:lnTo>
                  <a:lnTo>
                    <a:pt x="658" y="104"/>
                  </a:lnTo>
                  <a:lnTo>
                    <a:pt x="662" y="92"/>
                  </a:lnTo>
                  <a:lnTo>
                    <a:pt x="670" y="80"/>
                  </a:lnTo>
                  <a:lnTo>
                    <a:pt x="676" y="74"/>
                  </a:lnTo>
                  <a:lnTo>
                    <a:pt x="684" y="72"/>
                  </a:lnTo>
                  <a:lnTo>
                    <a:pt x="690" y="72"/>
                  </a:lnTo>
                  <a:lnTo>
                    <a:pt x="696" y="70"/>
                  </a:lnTo>
                  <a:lnTo>
                    <a:pt x="704" y="66"/>
                  </a:lnTo>
                  <a:lnTo>
                    <a:pt x="708" y="62"/>
                  </a:lnTo>
                  <a:lnTo>
                    <a:pt x="712" y="56"/>
                  </a:lnTo>
                  <a:lnTo>
                    <a:pt x="716" y="50"/>
                  </a:lnTo>
                  <a:lnTo>
                    <a:pt x="718" y="44"/>
                  </a:lnTo>
                  <a:lnTo>
                    <a:pt x="720" y="36"/>
                  </a:lnTo>
                  <a:lnTo>
                    <a:pt x="716" y="28"/>
                  </a:lnTo>
                  <a:lnTo>
                    <a:pt x="710" y="22"/>
                  </a:lnTo>
                  <a:lnTo>
                    <a:pt x="700" y="16"/>
                  </a:lnTo>
                  <a:lnTo>
                    <a:pt x="686" y="10"/>
                  </a:lnTo>
                  <a:lnTo>
                    <a:pt x="670" y="6"/>
                  </a:lnTo>
                  <a:lnTo>
                    <a:pt x="650" y="2"/>
                  </a:lnTo>
                  <a:lnTo>
                    <a:pt x="630" y="0"/>
                  </a:lnTo>
                  <a:lnTo>
                    <a:pt x="608" y="0"/>
                  </a:lnTo>
                  <a:lnTo>
                    <a:pt x="112" y="0"/>
                  </a:lnTo>
                  <a:lnTo>
                    <a:pt x="88" y="0"/>
                  </a:lnTo>
                  <a:lnTo>
                    <a:pt x="68" y="2"/>
                  </a:lnTo>
                  <a:lnTo>
                    <a:pt x="48" y="6"/>
                  </a:lnTo>
                  <a:lnTo>
                    <a:pt x="32" y="10"/>
                  </a:lnTo>
                  <a:lnTo>
                    <a:pt x="18" y="16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4" y="66"/>
                  </a:lnTo>
                  <a:lnTo>
                    <a:pt x="22" y="70"/>
                  </a:lnTo>
                  <a:lnTo>
                    <a:pt x="28" y="72"/>
                  </a:lnTo>
                  <a:lnTo>
                    <a:pt x="36" y="72"/>
                  </a:lnTo>
                  <a:lnTo>
                    <a:pt x="42" y="74"/>
                  </a:lnTo>
                  <a:lnTo>
                    <a:pt x="48" y="80"/>
                  </a:lnTo>
                  <a:lnTo>
                    <a:pt x="56" y="92"/>
                  </a:lnTo>
                  <a:lnTo>
                    <a:pt x="60" y="104"/>
                  </a:lnTo>
                  <a:lnTo>
                    <a:pt x="64" y="122"/>
                  </a:lnTo>
                  <a:lnTo>
                    <a:pt x="68" y="140"/>
                  </a:lnTo>
                  <a:lnTo>
                    <a:pt x="70" y="162"/>
                  </a:lnTo>
                  <a:lnTo>
                    <a:pt x="72" y="184"/>
                  </a:lnTo>
                  <a:lnTo>
                    <a:pt x="72" y="368"/>
                  </a:lnTo>
                  <a:lnTo>
                    <a:pt x="648" y="368"/>
                  </a:lnTo>
                  <a:lnTo>
                    <a:pt x="648" y="1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31"/>
            <p:cNvSpPr>
              <a:spLocks/>
            </p:cNvSpPr>
            <p:nvPr/>
          </p:nvSpPr>
          <p:spPr bwMode="auto">
            <a:xfrm>
              <a:off x="1292" y="1345"/>
              <a:ext cx="486" cy="2829"/>
            </a:xfrm>
            <a:custGeom>
              <a:avLst/>
              <a:gdLst>
                <a:gd name="T0" fmla="*/ 0 w 576"/>
                <a:gd name="T1" fmla="*/ 309 h 3356"/>
                <a:gd name="T2" fmla="*/ 0 w 576"/>
                <a:gd name="T3" fmla="*/ 927 h 3356"/>
                <a:gd name="T4" fmla="*/ 0 w 576"/>
                <a:gd name="T5" fmla="*/ 1548 h 3356"/>
                <a:gd name="T6" fmla="*/ 0 w 576"/>
                <a:gd name="T7" fmla="*/ 2166 h 3356"/>
                <a:gd name="T8" fmla="*/ 0 w 576"/>
                <a:gd name="T9" fmla="*/ 2475 h 3356"/>
                <a:gd name="T10" fmla="*/ 0 w 576"/>
                <a:gd name="T11" fmla="*/ 2578 h 3356"/>
                <a:gd name="T12" fmla="*/ 0 w 576"/>
                <a:gd name="T13" fmla="*/ 2595 h 3356"/>
                <a:gd name="T14" fmla="*/ 0 w 576"/>
                <a:gd name="T15" fmla="*/ 2618 h 3356"/>
                <a:gd name="T16" fmla="*/ 3 w 576"/>
                <a:gd name="T17" fmla="*/ 2660 h 3356"/>
                <a:gd name="T18" fmla="*/ 19 w 576"/>
                <a:gd name="T19" fmla="*/ 2701 h 3356"/>
                <a:gd name="T20" fmla="*/ 41 w 576"/>
                <a:gd name="T21" fmla="*/ 2736 h 3356"/>
                <a:gd name="T22" fmla="*/ 71 w 576"/>
                <a:gd name="T23" fmla="*/ 2768 h 3356"/>
                <a:gd name="T24" fmla="*/ 106 w 576"/>
                <a:gd name="T25" fmla="*/ 2794 h 3356"/>
                <a:gd name="T26" fmla="*/ 147 w 576"/>
                <a:gd name="T27" fmla="*/ 2812 h 3356"/>
                <a:gd name="T28" fmla="*/ 192 w 576"/>
                <a:gd name="T29" fmla="*/ 2826 h 3356"/>
                <a:gd name="T30" fmla="*/ 243 w 576"/>
                <a:gd name="T31" fmla="*/ 2829 h 3356"/>
                <a:gd name="T32" fmla="*/ 267 w 576"/>
                <a:gd name="T33" fmla="*/ 2829 h 3356"/>
                <a:gd name="T34" fmla="*/ 314 w 576"/>
                <a:gd name="T35" fmla="*/ 2821 h 3356"/>
                <a:gd name="T36" fmla="*/ 358 w 576"/>
                <a:gd name="T37" fmla="*/ 2804 h 3356"/>
                <a:gd name="T38" fmla="*/ 397 w 576"/>
                <a:gd name="T39" fmla="*/ 2782 h 3356"/>
                <a:gd name="T40" fmla="*/ 430 w 576"/>
                <a:gd name="T41" fmla="*/ 2753 h 3356"/>
                <a:gd name="T42" fmla="*/ 456 w 576"/>
                <a:gd name="T43" fmla="*/ 2719 h 3356"/>
                <a:gd name="T44" fmla="*/ 474 w 576"/>
                <a:gd name="T45" fmla="*/ 2681 h 3356"/>
                <a:gd name="T46" fmla="*/ 484 w 576"/>
                <a:gd name="T47" fmla="*/ 2638 h 3356"/>
                <a:gd name="T48" fmla="*/ 486 w 576"/>
                <a:gd name="T49" fmla="*/ 2618 h 3356"/>
                <a:gd name="T50" fmla="*/ 484 w 576"/>
                <a:gd name="T51" fmla="*/ 2595 h 3356"/>
                <a:gd name="T52" fmla="*/ 486 w 576"/>
                <a:gd name="T53" fmla="*/ 2475 h 3356"/>
                <a:gd name="T54" fmla="*/ 486 w 576"/>
                <a:gd name="T55" fmla="*/ 2166 h 3356"/>
                <a:gd name="T56" fmla="*/ 486 w 576"/>
                <a:gd name="T57" fmla="*/ 1548 h 3356"/>
                <a:gd name="T58" fmla="*/ 486 w 576"/>
                <a:gd name="T59" fmla="*/ 927 h 3356"/>
                <a:gd name="T60" fmla="*/ 486 w 576"/>
                <a:gd name="T61" fmla="*/ 309 h 3356"/>
                <a:gd name="T62" fmla="*/ 0 w 576"/>
                <a:gd name="T63" fmla="*/ 0 h 335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76" h="3356">
                  <a:moveTo>
                    <a:pt x="0" y="0"/>
                  </a:moveTo>
                  <a:lnTo>
                    <a:pt x="0" y="366"/>
                  </a:lnTo>
                  <a:lnTo>
                    <a:pt x="0" y="734"/>
                  </a:lnTo>
                  <a:lnTo>
                    <a:pt x="0" y="1100"/>
                  </a:lnTo>
                  <a:lnTo>
                    <a:pt x="0" y="1468"/>
                  </a:lnTo>
                  <a:lnTo>
                    <a:pt x="0" y="1836"/>
                  </a:lnTo>
                  <a:lnTo>
                    <a:pt x="0" y="2202"/>
                  </a:lnTo>
                  <a:lnTo>
                    <a:pt x="0" y="2570"/>
                  </a:lnTo>
                  <a:lnTo>
                    <a:pt x="0" y="2928"/>
                  </a:lnTo>
                  <a:lnTo>
                    <a:pt x="0" y="2936"/>
                  </a:lnTo>
                  <a:lnTo>
                    <a:pt x="0" y="3058"/>
                  </a:lnTo>
                  <a:lnTo>
                    <a:pt x="0" y="3078"/>
                  </a:lnTo>
                  <a:lnTo>
                    <a:pt x="0" y="3106"/>
                  </a:lnTo>
                  <a:lnTo>
                    <a:pt x="0" y="3130"/>
                  </a:lnTo>
                  <a:lnTo>
                    <a:pt x="4" y="3156"/>
                  </a:lnTo>
                  <a:lnTo>
                    <a:pt x="12" y="3180"/>
                  </a:lnTo>
                  <a:lnTo>
                    <a:pt x="22" y="3204"/>
                  </a:lnTo>
                  <a:lnTo>
                    <a:pt x="34" y="3226"/>
                  </a:lnTo>
                  <a:lnTo>
                    <a:pt x="48" y="3246"/>
                  </a:lnTo>
                  <a:lnTo>
                    <a:pt x="64" y="3266"/>
                  </a:lnTo>
                  <a:lnTo>
                    <a:pt x="84" y="3284"/>
                  </a:lnTo>
                  <a:lnTo>
                    <a:pt x="104" y="3300"/>
                  </a:lnTo>
                  <a:lnTo>
                    <a:pt x="126" y="3314"/>
                  </a:lnTo>
                  <a:lnTo>
                    <a:pt x="150" y="3326"/>
                  </a:lnTo>
                  <a:lnTo>
                    <a:pt x="174" y="3336"/>
                  </a:lnTo>
                  <a:lnTo>
                    <a:pt x="202" y="3346"/>
                  </a:lnTo>
                  <a:lnTo>
                    <a:pt x="228" y="3352"/>
                  </a:lnTo>
                  <a:lnTo>
                    <a:pt x="258" y="3356"/>
                  </a:lnTo>
                  <a:lnTo>
                    <a:pt x="288" y="3356"/>
                  </a:lnTo>
                  <a:lnTo>
                    <a:pt x="316" y="3356"/>
                  </a:lnTo>
                  <a:lnTo>
                    <a:pt x="346" y="3352"/>
                  </a:lnTo>
                  <a:lnTo>
                    <a:pt x="372" y="3346"/>
                  </a:lnTo>
                  <a:lnTo>
                    <a:pt x="400" y="3336"/>
                  </a:lnTo>
                  <a:lnTo>
                    <a:pt x="424" y="3326"/>
                  </a:lnTo>
                  <a:lnTo>
                    <a:pt x="448" y="3314"/>
                  </a:lnTo>
                  <a:lnTo>
                    <a:pt x="470" y="3300"/>
                  </a:lnTo>
                  <a:lnTo>
                    <a:pt x="490" y="3284"/>
                  </a:lnTo>
                  <a:lnTo>
                    <a:pt x="510" y="3266"/>
                  </a:lnTo>
                  <a:lnTo>
                    <a:pt x="526" y="3246"/>
                  </a:lnTo>
                  <a:lnTo>
                    <a:pt x="540" y="3226"/>
                  </a:lnTo>
                  <a:lnTo>
                    <a:pt x="552" y="3204"/>
                  </a:lnTo>
                  <a:lnTo>
                    <a:pt x="562" y="3180"/>
                  </a:lnTo>
                  <a:lnTo>
                    <a:pt x="570" y="3156"/>
                  </a:lnTo>
                  <a:lnTo>
                    <a:pt x="574" y="3130"/>
                  </a:lnTo>
                  <a:lnTo>
                    <a:pt x="576" y="3106"/>
                  </a:lnTo>
                  <a:lnTo>
                    <a:pt x="574" y="3078"/>
                  </a:lnTo>
                  <a:lnTo>
                    <a:pt x="576" y="3058"/>
                  </a:lnTo>
                  <a:lnTo>
                    <a:pt x="576" y="2936"/>
                  </a:lnTo>
                  <a:lnTo>
                    <a:pt x="576" y="2928"/>
                  </a:lnTo>
                  <a:lnTo>
                    <a:pt x="576" y="2570"/>
                  </a:lnTo>
                  <a:lnTo>
                    <a:pt x="576" y="2202"/>
                  </a:lnTo>
                  <a:lnTo>
                    <a:pt x="576" y="1836"/>
                  </a:lnTo>
                  <a:lnTo>
                    <a:pt x="576" y="1468"/>
                  </a:lnTo>
                  <a:lnTo>
                    <a:pt x="576" y="1100"/>
                  </a:lnTo>
                  <a:lnTo>
                    <a:pt x="576" y="734"/>
                  </a:lnTo>
                  <a:lnTo>
                    <a:pt x="576" y="366"/>
                  </a:lnTo>
                  <a:lnTo>
                    <a:pt x="5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Test Tube Bar Charts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608138" y="4567238"/>
            <a:ext cx="663575" cy="423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608138" y="4146550"/>
            <a:ext cx="663575" cy="4206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1608138" y="54038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608138" y="3722688"/>
            <a:ext cx="663575" cy="423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608138" y="499110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>
            <a:off x="1525588" y="16081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1608138" y="20320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1608138" y="2876550"/>
            <a:ext cx="663575" cy="422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1608138" y="3298825"/>
            <a:ext cx="663575" cy="4238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1608138" y="2452688"/>
            <a:ext cx="663575" cy="423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1597025" y="16065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5134" name="Freeform 14"/>
          <p:cNvSpPr>
            <a:spLocks/>
          </p:cNvSpPr>
          <p:nvPr/>
        </p:nvSpPr>
        <p:spPr bwMode="auto">
          <a:xfrm>
            <a:off x="1525588" y="1608138"/>
            <a:ext cx="828675" cy="4289425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443 h 2663"/>
              <a:gd name="T6" fmla="*/ 22225 w 522"/>
              <a:gd name="T7" fmla="*/ 19329 h 2663"/>
              <a:gd name="T8" fmla="*/ 1588 w 522"/>
              <a:gd name="T9" fmla="*/ 32215 h 2663"/>
              <a:gd name="T10" fmla="*/ 0 w 522"/>
              <a:gd name="T11" fmla="*/ 41879 h 2663"/>
              <a:gd name="T12" fmla="*/ 1588 w 522"/>
              <a:gd name="T13" fmla="*/ 57987 h 2663"/>
              <a:gd name="T14" fmla="*/ 11113 w 522"/>
              <a:gd name="T15" fmla="*/ 72484 h 2663"/>
              <a:gd name="T16" fmla="*/ 25400 w 522"/>
              <a:gd name="T17" fmla="*/ 82148 h 2663"/>
              <a:gd name="T18" fmla="*/ 41275 w 522"/>
              <a:gd name="T19" fmla="*/ 83759 h 2663"/>
              <a:gd name="T20" fmla="*/ 50800 w 522"/>
              <a:gd name="T21" fmla="*/ 86980 h 2663"/>
              <a:gd name="T22" fmla="*/ 65088 w 522"/>
              <a:gd name="T23" fmla="*/ 107920 h 2663"/>
              <a:gd name="T24" fmla="*/ 76200 w 522"/>
              <a:gd name="T25" fmla="*/ 141746 h 2663"/>
              <a:gd name="T26" fmla="*/ 82550 w 522"/>
              <a:gd name="T27" fmla="*/ 188458 h 2663"/>
              <a:gd name="T28" fmla="*/ 82550 w 522"/>
              <a:gd name="T29" fmla="*/ 3991436 h 2663"/>
              <a:gd name="T30" fmla="*/ 85725 w 522"/>
              <a:gd name="T31" fmla="*/ 4012376 h 2663"/>
              <a:gd name="T32" fmla="*/ 82550 w 522"/>
              <a:gd name="T33" fmla="*/ 4038148 h 2663"/>
              <a:gd name="T34" fmla="*/ 85725 w 522"/>
              <a:gd name="T35" fmla="*/ 4063920 h 2663"/>
              <a:gd name="T36" fmla="*/ 96838 w 522"/>
              <a:gd name="T37" fmla="*/ 4112243 h 2663"/>
              <a:gd name="T38" fmla="*/ 122238 w 522"/>
              <a:gd name="T39" fmla="*/ 4157344 h 2663"/>
              <a:gd name="T40" fmla="*/ 158750 w 522"/>
              <a:gd name="T41" fmla="*/ 4199223 h 2663"/>
              <a:gd name="T42" fmla="*/ 203200 w 522"/>
              <a:gd name="T43" fmla="*/ 4231438 h 2663"/>
              <a:gd name="T44" fmla="*/ 255588 w 522"/>
              <a:gd name="T45" fmla="*/ 4260432 h 2663"/>
              <a:gd name="T46" fmla="*/ 315913 w 522"/>
              <a:gd name="T47" fmla="*/ 4278150 h 2663"/>
              <a:gd name="T48" fmla="*/ 379413 w 522"/>
              <a:gd name="T49" fmla="*/ 4287814 h 2663"/>
              <a:gd name="T50" fmla="*/ 414338 w 522"/>
              <a:gd name="T51" fmla="*/ 4289425 h 2663"/>
              <a:gd name="T52" fmla="*/ 481013 w 522"/>
              <a:gd name="T53" fmla="*/ 4284593 h 2663"/>
              <a:gd name="T54" fmla="*/ 542925 w 522"/>
              <a:gd name="T55" fmla="*/ 4271707 h 2663"/>
              <a:gd name="T56" fmla="*/ 601663 w 522"/>
              <a:gd name="T57" fmla="*/ 4247546 h 2663"/>
              <a:gd name="T58" fmla="*/ 649288 w 522"/>
              <a:gd name="T59" fmla="*/ 4215331 h 2663"/>
              <a:gd name="T60" fmla="*/ 688975 w 522"/>
              <a:gd name="T61" fmla="*/ 4178283 h 2663"/>
              <a:gd name="T62" fmla="*/ 720725 w 522"/>
              <a:gd name="T63" fmla="*/ 4136404 h 2663"/>
              <a:gd name="T64" fmla="*/ 739775 w 522"/>
              <a:gd name="T65" fmla="*/ 4089692 h 2663"/>
              <a:gd name="T66" fmla="*/ 746125 w 522"/>
              <a:gd name="T67" fmla="*/ 4038148 h 2663"/>
              <a:gd name="T68" fmla="*/ 742950 w 522"/>
              <a:gd name="T69" fmla="*/ 4012376 h 2663"/>
              <a:gd name="T70" fmla="*/ 746125 w 522"/>
              <a:gd name="T71" fmla="*/ 3991436 h 2663"/>
              <a:gd name="T72" fmla="*/ 746125 w 522"/>
              <a:gd name="T73" fmla="*/ 214230 h 2663"/>
              <a:gd name="T74" fmla="*/ 747713 w 522"/>
              <a:gd name="T75" fmla="*/ 162686 h 2663"/>
              <a:gd name="T76" fmla="*/ 757238 w 522"/>
              <a:gd name="T77" fmla="*/ 120806 h 2663"/>
              <a:gd name="T78" fmla="*/ 771525 w 522"/>
              <a:gd name="T79" fmla="*/ 93423 h 2663"/>
              <a:gd name="T80" fmla="*/ 787400 w 522"/>
              <a:gd name="T81" fmla="*/ 83759 h 2663"/>
              <a:gd name="T82" fmla="*/ 796925 w 522"/>
              <a:gd name="T83" fmla="*/ 83759 h 2663"/>
              <a:gd name="T84" fmla="*/ 811213 w 522"/>
              <a:gd name="T85" fmla="*/ 77316 h 2663"/>
              <a:gd name="T86" fmla="*/ 822325 w 522"/>
              <a:gd name="T87" fmla="*/ 66041 h 2663"/>
              <a:gd name="T88" fmla="*/ 828675 w 522"/>
              <a:gd name="T89" fmla="*/ 51544 h 2663"/>
              <a:gd name="T90" fmla="*/ 828675 w 522"/>
              <a:gd name="T91" fmla="*/ 41879 h 2663"/>
              <a:gd name="T92" fmla="*/ 819150 w 522"/>
              <a:gd name="T93" fmla="*/ 25772 h 2663"/>
              <a:gd name="T94" fmla="*/ 792163 w 522"/>
              <a:gd name="T95" fmla="*/ 11275 h 2663"/>
              <a:gd name="T96" fmla="*/ 750888 w 522"/>
              <a:gd name="T97" fmla="*/ 1611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2909888" y="4567238"/>
            <a:ext cx="663575" cy="4238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2909888" y="414655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Freeform 17"/>
          <p:cNvSpPr>
            <a:spLocks/>
          </p:cNvSpPr>
          <p:nvPr/>
        </p:nvSpPr>
        <p:spPr bwMode="auto">
          <a:xfrm>
            <a:off x="2909888" y="54038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2909888" y="3722688"/>
            <a:ext cx="663575" cy="423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2909888" y="499110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0" name="Freeform 20"/>
          <p:cNvSpPr>
            <a:spLocks/>
          </p:cNvSpPr>
          <p:nvPr/>
        </p:nvSpPr>
        <p:spPr bwMode="auto">
          <a:xfrm>
            <a:off x="2827338" y="16081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2909888" y="20320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2909888" y="2876550"/>
            <a:ext cx="663575" cy="422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2909888" y="3298825"/>
            <a:ext cx="663575" cy="4238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2909888" y="2452688"/>
            <a:ext cx="663575" cy="423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21" name="AutoShape 25"/>
          <p:cNvSpPr>
            <a:spLocks noChangeArrowheads="1"/>
          </p:cNvSpPr>
          <p:nvPr/>
        </p:nvSpPr>
        <p:spPr bwMode="auto">
          <a:xfrm>
            <a:off x="2898775" y="16065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5146" name="Freeform 26"/>
          <p:cNvSpPr>
            <a:spLocks/>
          </p:cNvSpPr>
          <p:nvPr/>
        </p:nvSpPr>
        <p:spPr bwMode="auto">
          <a:xfrm>
            <a:off x="2827338" y="1608138"/>
            <a:ext cx="828675" cy="4287837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441 h 2663"/>
              <a:gd name="T6" fmla="*/ 22225 w 522"/>
              <a:gd name="T7" fmla="*/ 19322 h 2663"/>
              <a:gd name="T8" fmla="*/ 1588 w 522"/>
              <a:gd name="T9" fmla="*/ 32203 h 2663"/>
              <a:gd name="T10" fmla="*/ 0 w 522"/>
              <a:gd name="T11" fmla="*/ 41864 h 2663"/>
              <a:gd name="T12" fmla="*/ 1588 w 522"/>
              <a:gd name="T13" fmla="*/ 57966 h 2663"/>
              <a:gd name="T14" fmla="*/ 11113 w 522"/>
              <a:gd name="T15" fmla="*/ 72457 h 2663"/>
              <a:gd name="T16" fmla="*/ 25400 w 522"/>
              <a:gd name="T17" fmla="*/ 82118 h 2663"/>
              <a:gd name="T18" fmla="*/ 41275 w 522"/>
              <a:gd name="T19" fmla="*/ 83728 h 2663"/>
              <a:gd name="T20" fmla="*/ 50800 w 522"/>
              <a:gd name="T21" fmla="*/ 86948 h 2663"/>
              <a:gd name="T22" fmla="*/ 65088 w 522"/>
              <a:gd name="T23" fmla="*/ 107880 h 2663"/>
              <a:gd name="T24" fmla="*/ 76200 w 522"/>
              <a:gd name="T25" fmla="*/ 141693 h 2663"/>
              <a:gd name="T26" fmla="*/ 82550 w 522"/>
              <a:gd name="T27" fmla="*/ 188388 h 2663"/>
              <a:gd name="T28" fmla="*/ 82550 w 522"/>
              <a:gd name="T29" fmla="*/ 3989959 h 2663"/>
              <a:gd name="T30" fmla="*/ 85725 w 522"/>
              <a:gd name="T31" fmla="*/ 4010891 h 2663"/>
              <a:gd name="T32" fmla="*/ 82550 w 522"/>
              <a:gd name="T33" fmla="*/ 4036653 h 2663"/>
              <a:gd name="T34" fmla="*/ 85725 w 522"/>
              <a:gd name="T35" fmla="*/ 4062416 h 2663"/>
              <a:gd name="T36" fmla="*/ 96838 w 522"/>
              <a:gd name="T37" fmla="*/ 4110720 h 2663"/>
              <a:gd name="T38" fmla="*/ 122238 w 522"/>
              <a:gd name="T39" fmla="*/ 4155804 h 2663"/>
              <a:gd name="T40" fmla="*/ 158750 w 522"/>
              <a:gd name="T41" fmla="*/ 4197668 h 2663"/>
              <a:gd name="T42" fmla="*/ 203200 w 522"/>
              <a:gd name="T43" fmla="*/ 4229871 h 2663"/>
              <a:gd name="T44" fmla="*/ 255588 w 522"/>
              <a:gd name="T45" fmla="*/ 4258854 h 2663"/>
              <a:gd name="T46" fmla="*/ 315913 w 522"/>
              <a:gd name="T47" fmla="*/ 4276566 h 2663"/>
              <a:gd name="T48" fmla="*/ 379413 w 522"/>
              <a:gd name="T49" fmla="*/ 4286227 h 2663"/>
              <a:gd name="T50" fmla="*/ 414338 w 522"/>
              <a:gd name="T51" fmla="*/ 4287837 h 2663"/>
              <a:gd name="T52" fmla="*/ 481013 w 522"/>
              <a:gd name="T53" fmla="*/ 4283007 h 2663"/>
              <a:gd name="T54" fmla="*/ 542925 w 522"/>
              <a:gd name="T55" fmla="*/ 4270125 h 2663"/>
              <a:gd name="T56" fmla="*/ 601663 w 522"/>
              <a:gd name="T57" fmla="*/ 4245973 h 2663"/>
              <a:gd name="T58" fmla="*/ 649288 w 522"/>
              <a:gd name="T59" fmla="*/ 4213770 h 2663"/>
              <a:gd name="T60" fmla="*/ 688975 w 522"/>
              <a:gd name="T61" fmla="*/ 4176736 h 2663"/>
              <a:gd name="T62" fmla="*/ 720725 w 522"/>
              <a:gd name="T63" fmla="*/ 4134872 h 2663"/>
              <a:gd name="T64" fmla="*/ 739775 w 522"/>
              <a:gd name="T65" fmla="*/ 4088178 h 2663"/>
              <a:gd name="T66" fmla="*/ 746125 w 522"/>
              <a:gd name="T67" fmla="*/ 4036653 h 2663"/>
              <a:gd name="T68" fmla="*/ 742950 w 522"/>
              <a:gd name="T69" fmla="*/ 4010891 h 2663"/>
              <a:gd name="T70" fmla="*/ 746125 w 522"/>
              <a:gd name="T71" fmla="*/ 3989959 h 2663"/>
              <a:gd name="T72" fmla="*/ 746125 w 522"/>
              <a:gd name="T73" fmla="*/ 214150 h 2663"/>
              <a:gd name="T74" fmla="*/ 747713 w 522"/>
              <a:gd name="T75" fmla="*/ 162625 h 2663"/>
              <a:gd name="T76" fmla="*/ 757238 w 522"/>
              <a:gd name="T77" fmla="*/ 120761 h 2663"/>
              <a:gd name="T78" fmla="*/ 771525 w 522"/>
              <a:gd name="T79" fmla="*/ 93389 h 2663"/>
              <a:gd name="T80" fmla="*/ 787400 w 522"/>
              <a:gd name="T81" fmla="*/ 83728 h 2663"/>
              <a:gd name="T82" fmla="*/ 796925 w 522"/>
              <a:gd name="T83" fmla="*/ 83728 h 2663"/>
              <a:gd name="T84" fmla="*/ 811213 w 522"/>
              <a:gd name="T85" fmla="*/ 77287 h 2663"/>
              <a:gd name="T86" fmla="*/ 822325 w 522"/>
              <a:gd name="T87" fmla="*/ 66016 h 2663"/>
              <a:gd name="T88" fmla="*/ 828675 w 522"/>
              <a:gd name="T89" fmla="*/ 51525 h 2663"/>
              <a:gd name="T90" fmla="*/ 828675 w 522"/>
              <a:gd name="T91" fmla="*/ 41864 h 2663"/>
              <a:gd name="T92" fmla="*/ 819150 w 522"/>
              <a:gd name="T93" fmla="*/ 25762 h 2663"/>
              <a:gd name="T94" fmla="*/ 792163 w 522"/>
              <a:gd name="T95" fmla="*/ 11271 h 2663"/>
              <a:gd name="T96" fmla="*/ 750888 w 522"/>
              <a:gd name="T97" fmla="*/ 1610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4213225" y="4567238"/>
            <a:ext cx="663575" cy="4238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4213225" y="414655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213225" y="54038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4213225" y="3722688"/>
            <a:ext cx="663575" cy="4238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4213225" y="499110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2" name="Freeform 32"/>
          <p:cNvSpPr>
            <a:spLocks/>
          </p:cNvSpPr>
          <p:nvPr/>
        </p:nvSpPr>
        <p:spPr bwMode="auto">
          <a:xfrm>
            <a:off x="4130675" y="16081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4213225" y="20320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4213225" y="2876550"/>
            <a:ext cx="663575" cy="422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4213225" y="3298825"/>
            <a:ext cx="663575" cy="4238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4213225" y="2452688"/>
            <a:ext cx="663575" cy="423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33" name="AutoShape 37"/>
          <p:cNvSpPr>
            <a:spLocks noChangeArrowheads="1"/>
          </p:cNvSpPr>
          <p:nvPr/>
        </p:nvSpPr>
        <p:spPr bwMode="auto">
          <a:xfrm>
            <a:off x="4202113" y="16065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5158" name="Freeform 38"/>
          <p:cNvSpPr>
            <a:spLocks/>
          </p:cNvSpPr>
          <p:nvPr/>
        </p:nvSpPr>
        <p:spPr bwMode="auto">
          <a:xfrm>
            <a:off x="4130675" y="1608138"/>
            <a:ext cx="828675" cy="4287837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441 h 2663"/>
              <a:gd name="T6" fmla="*/ 22225 w 522"/>
              <a:gd name="T7" fmla="*/ 19322 h 2663"/>
              <a:gd name="T8" fmla="*/ 1588 w 522"/>
              <a:gd name="T9" fmla="*/ 32203 h 2663"/>
              <a:gd name="T10" fmla="*/ 0 w 522"/>
              <a:gd name="T11" fmla="*/ 41864 h 2663"/>
              <a:gd name="T12" fmla="*/ 1588 w 522"/>
              <a:gd name="T13" fmla="*/ 57966 h 2663"/>
              <a:gd name="T14" fmla="*/ 11113 w 522"/>
              <a:gd name="T15" fmla="*/ 72457 h 2663"/>
              <a:gd name="T16" fmla="*/ 25400 w 522"/>
              <a:gd name="T17" fmla="*/ 82118 h 2663"/>
              <a:gd name="T18" fmla="*/ 41275 w 522"/>
              <a:gd name="T19" fmla="*/ 83728 h 2663"/>
              <a:gd name="T20" fmla="*/ 50800 w 522"/>
              <a:gd name="T21" fmla="*/ 86948 h 2663"/>
              <a:gd name="T22" fmla="*/ 65088 w 522"/>
              <a:gd name="T23" fmla="*/ 107880 h 2663"/>
              <a:gd name="T24" fmla="*/ 76200 w 522"/>
              <a:gd name="T25" fmla="*/ 141693 h 2663"/>
              <a:gd name="T26" fmla="*/ 82550 w 522"/>
              <a:gd name="T27" fmla="*/ 188388 h 2663"/>
              <a:gd name="T28" fmla="*/ 82550 w 522"/>
              <a:gd name="T29" fmla="*/ 3989959 h 2663"/>
              <a:gd name="T30" fmla="*/ 85725 w 522"/>
              <a:gd name="T31" fmla="*/ 4010891 h 2663"/>
              <a:gd name="T32" fmla="*/ 82550 w 522"/>
              <a:gd name="T33" fmla="*/ 4036653 h 2663"/>
              <a:gd name="T34" fmla="*/ 85725 w 522"/>
              <a:gd name="T35" fmla="*/ 4062416 h 2663"/>
              <a:gd name="T36" fmla="*/ 96838 w 522"/>
              <a:gd name="T37" fmla="*/ 4110720 h 2663"/>
              <a:gd name="T38" fmla="*/ 122238 w 522"/>
              <a:gd name="T39" fmla="*/ 4155804 h 2663"/>
              <a:gd name="T40" fmla="*/ 158750 w 522"/>
              <a:gd name="T41" fmla="*/ 4197668 h 2663"/>
              <a:gd name="T42" fmla="*/ 203200 w 522"/>
              <a:gd name="T43" fmla="*/ 4229871 h 2663"/>
              <a:gd name="T44" fmla="*/ 255588 w 522"/>
              <a:gd name="T45" fmla="*/ 4258854 h 2663"/>
              <a:gd name="T46" fmla="*/ 315913 w 522"/>
              <a:gd name="T47" fmla="*/ 4276566 h 2663"/>
              <a:gd name="T48" fmla="*/ 379413 w 522"/>
              <a:gd name="T49" fmla="*/ 4286227 h 2663"/>
              <a:gd name="T50" fmla="*/ 414338 w 522"/>
              <a:gd name="T51" fmla="*/ 4287837 h 2663"/>
              <a:gd name="T52" fmla="*/ 481013 w 522"/>
              <a:gd name="T53" fmla="*/ 4283007 h 2663"/>
              <a:gd name="T54" fmla="*/ 542925 w 522"/>
              <a:gd name="T55" fmla="*/ 4270125 h 2663"/>
              <a:gd name="T56" fmla="*/ 601663 w 522"/>
              <a:gd name="T57" fmla="*/ 4245973 h 2663"/>
              <a:gd name="T58" fmla="*/ 649288 w 522"/>
              <a:gd name="T59" fmla="*/ 4213770 h 2663"/>
              <a:gd name="T60" fmla="*/ 688975 w 522"/>
              <a:gd name="T61" fmla="*/ 4176736 h 2663"/>
              <a:gd name="T62" fmla="*/ 720725 w 522"/>
              <a:gd name="T63" fmla="*/ 4134872 h 2663"/>
              <a:gd name="T64" fmla="*/ 739775 w 522"/>
              <a:gd name="T65" fmla="*/ 4088178 h 2663"/>
              <a:gd name="T66" fmla="*/ 746125 w 522"/>
              <a:gd name="T67" fmla="*/ 4036653 h 2663"/>
              <a:gd name="T68" fmla="*/ 742950 w 522"/>
              <a:gd name="T69" fmla="*/ 4010891 h 2663"/>
              <a:gd name="T70" fmla="*/ 746125 w 522"/>
              <a:gd name="T71" fmla="*/ 3989959 h 2663"/>
              <a:gd name="T72" fmla="*/ 746125 w 522"/>
              <a:gd name="T73" fmla="*/ 214150 h 2663"/>
              <a:gd name="T74" fmla="*/ 747713 w 522"/>
              <a:gd name="T75" fmla="*/ 162625 h 2663"/>
              <a:gd name="T76" fmla="*/ 757238 w 522"/>
              <a:gd name="T77" fmla="*/ 120761 h 2663"/>
              <a:gd name="T78" fmla="*/ 771525 w 522"/>
              <a:gd name="T79" fmla="*/ 93389 h 2663"/>
              <a:gd name="T80" fmla="*/ 787400 w 522"/>
              <a:gd name="T81" fmla="*/ 83728 h 2663"/>
              <a:gd name="T82" fmla="*/ 796925 w 522"/>
              <a:gd name="T83" fmla="*/ 83728 h 2663"/>
              <a:gd name="T84" fmla="*/ 811213 w 522"/>
              <a:gd name="T85" fmla="*/ 77287 h 2663"/>
              <a:gd name="T86" fmla="*/ 822325 w 522"/>
              <a:gd name="T87" fmla="*/ 66016 h 2663"/>
              <a:gd name="T88" fmla="*/ 828675 w 522"/>
              <a:gd name="T89" fmla="*/ 51525 h 2663"/>
              <a:gd name="T90" fmla="*/ 828675 w 522"/>
              <a:gd name="T91" fmla="*/ 41864 h 2663"/>
              <a:gd name="T92" fmla="*/ 819150 w 522"/>
              <a:gd name="T93" fmla="*/ 25762 h 2663"/>
              <a:gd name="T94" fmla="*/ 792163 w 522"/>
              <a:gd name="T95" fmla="*/ 11271 h 2663"/>
              <a:gd name="T96" fmla="*/ 750888 w 522"/>
              <a:gd name="T97" fmla="*/ 1610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5516563" y="4567238"/>
            <a:ext cx="663575" cy="4238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5516563" y="414655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61" name="Freeform 41"/>
          <p:cNvSpPr>
            <a:spLocks/>
          </p:cNvSpPr>
          <p:nvPr/>
        </p:nvSpPr>
        <p:spPr bwMode="auto">
          <a:xfrm>
            <a:off x="5516563" y="54038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2" name="Rectangle 42"/>
          <p:cNvSpPr>
            <a:spLocks noChangeArrowheads="1"/>
          </p:cNvSpPr>
          <p:nvPr/>
        </p:nvSpPr>
        <p:spPr bwMode="auto">
          <a:xfrm>
            <a:off x="5516563" y="3722688"/>
            <a:ext cx="663575" cy="4238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5516563" y="499110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64" name="Freeform 44"/>
          <p:cNvSpPr>
            <a:spLocks/>
          </p:cNvSpPr>
          <p:nvPr/>
        </p:nvSpPr>
        <p:spPr bwMode="auto">
          <a:xfrm>
            <a:off x="5434013" y="16081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5516563" y="20320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5516563" y="2876550"/>
            <a:ext cx="663575" cy="4222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5516563" y="3298825"/>
            <a:ext cx="663575" cy="4238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5516563" y="2452688"/>
            <a:ext cx="663575" cy="4238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45" name="AutoShape 49"/>
          <p:cNvSpPr>
            <a:spLocks noChangeArrowheads="1"/>
          </p:cNvSpPr>
          <p:nvPr/>
        </p:nvSpPr>
        <p:spPr bwMode="auto">
          <a:xfrm>
            <a:off x="5505450" y="16065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5170" name="Freeform 50"/>
          <p:cNvSpPr>
            <a:spLocks/>
          </p:cNvSpPr>
          <p:nvPr/>
        </p:nvSpPr>
        <p:spPr bwMode="auto">
          <a:xfrm>
            <a:off x="5434013" y="1608138"/>
            <a:ext cx="828675" cy="4289425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443 h 2663"/>
              <a:gd name="T6" fmla="*/ 22225 w 522"/>
              <a:gd name="T7" fmla="*/ 19329 h 2663"/>
              <a:gd name="T8" fmla="*/ 1588 w 522"/>
              <a:gd name="T9" fmla="*/ 32215 h 2663"/>
              <a:gd name="T10" fmla="*/ 0 w 522"/>
              <a:gd name="T11" fmla="*/ 41879 h 2663"/>
              <a:gd name="T12" fmla="*/ 1588 w 522"/>
              <a:gd name="T13" fmla="*/ 57987 h 2663"/>
              <a:gd name="T14" fmla="*/ 11113 w 522"/>
              <a:gd name="T15" fmla="*/ 72484 h 2663"/>
              <a:gd name="T16" fmla="*/ 25400 w 522"/>
              <a:gd name="T17" fmla="*/ 82148 h 2663"/>
              <a:gd name="T18" fmla="*/ 41275 w 522"/>
              <a:gd name="T19" fmla="*/ 83759 h 2663"/>
              <a:gd name="T20" fmla="*/ 50800 w 522"/>
              <a:gd name="T21" fmla="*/ 86980 h 2663"/>
              <a:gd name="T22" fmla="*/ 65088 w 522"/>
              <a:gd name="T23" fmla="*/ 107920 h 2663"/>
              <a:gd name="T24" fmla="*/ 76200 w 522"/>
              <a:gd name="T25" fmla="*/ 141746 h 2663"/>
              <a:gd name="T26" fmla="*/ 82550 w 522"/>
              <a:gd name="T27" fmla="*/ 188458 h 2663"/>
              <a:gd name="T28" fmla="*/ 82550 w 522"/>
              <a:gd name="T29" fmla="*/ 3991436 h 2663"/>
              <a:gd name="T30" fmla="*/ 85725 w 522"/>
              <a:gd name="T31" fmla="*/ 4012376 h 2663"/>
              <a:gd name="T32" fmla="*/ 82550 w 522"/>
              <a:gd name="T33" fmla="*/ 4038148 h 2663"/>
              <a:gd name="T34" fmla="*/ 85725 w 522"/>
              <a:gd name="T35" fmla="*/ 4063920 h 2663"/>
              <a:gd name="T36" fmla="*/ 96838 w 522"/>
              <a:gd name="T37" fmla="*/ 4112243 h 2663"/>
              <a:gd name="T38" fmla="*/ 122238 w 522"/>
              <a:gd name="T39" fmla="*/ 4157344 h 2663"/>
              <a:gd name="T40" fmla="*/ 158750 w 522"/>
              <a:gd name="T41" fmla="*/ 4199223 h 2663"/>
              <a:gd name="T42" fmla="*/ 203200 w 522"/>
              <a:gd name="T43" fmla="*/ 4231438 h 2663"/>
              <a:gd name="T44" fmla="*/ 255588 w 522"/>
              <a:gd name="T45" fmla="*/ 4260432 h 2663"/>
              <a:gd name="T46" fmla="*/ 315913 w 522"/>
              <a:gd name="T47" fmla="*/ 4278150 h 2663"/>
              <a:gd name="T48" fmla="*/ 379413 w 522"/>
              <a:gd name="T49" fmla="*/ 4287814 h 2663"/>
              <a:gd name="T50" fmla="*/ 414338 w 522"/>
              <a:gd name="T51" fmla="*/ 4289425 h 2663"/>
              <a:gd name="T52" fmla="*/ 481013 w 522"/>
              <a:gd name="T53" fmla="*/ 4284593 h 2663"/>
              <a:gd name="T54" fmla="*/ 542925 w 522"/>
              <a:gd name="T55" fmla="*/ 4271707 h 2663"/>
              <a:gd name="T56" fmla="*/ 601663 w 522"/>
              <a:gd name="T57" fmla="*/ 4247546 h 2663"/>
              <a:gd name="T58" fmla="*/ 649288 w 522"/>
              <a:gd name="T59" fmla="*/ 4215331 h 2663"/>
              <a:gd name="T60" fmla="*/ 688975 w 522"/>
              <a:gd name="T61" fmla="*/ 4178283 h 2663"/>
              <a:gd name="T62" fmla="*/ 720725 w 522"/>
              <a:gd name="T63" fmla="*/ 4136404 h 2663"/>
              <a:gd name="T64" fmla="*/ 739775 w 522"/>
              <a:gd name="T65" fmla="*/ 4089692 h 2663"/>
              <a:gd name="T66" fmla="*/ 746125 w 522"/>
              <a:gd name="T67" fmla="*/ 4038148 h 2663"/>
              <a:gd name="T68" fmla="*/ 742950 w 522"/>
              <a:gd name="T69" fmla="*/ 4012376 h 2663"/>
              <a:gd name="T70" fmla="*/ 746125 w 522"/>
              <a:gd name="T71" fmla="*/ 3991436 h 2663"/>
              <a:gd name="T72" fmla="*/ 746125 w 522"/>
              <a:gd name="T73" fmla="*/ 214230 h 2663"/>
              <a:gd name="T74" fmla="*/ 747713 w 522"/>
              <a:gd name="T75" fmla="*/ 162686 h 2663"/>
              <a:gd name="T76" fmla="*/ 757238 w 522"/>
              <a:gd name="T77" fmla="*/ 120806 h 2663"/>
              <a:gd name="T78" fmla="*/ 771525 w 522"/>
              <a:gd name="T79" fmla="*/ 93423 h 2663"/>
              <a:gd name="T80" fmla="*/ 787400 w 522"/>
              <a:gd name="T81" fmla="*/ 83759 h 2663"/>
              <a:gd name="T82" fmla="*/ 796925 w 522"/>
              <a:gd name="T83" fmla="*/ 83759 h 2663"/>
              <a:gd name="T84" fmla="*/ 811213 w 522"/>
              <a:gd name="T85" fmla="*/ 77316 h 2663"/>
              <a:gd name="T86" fmla="*/ 822325 w 522"/>
              <a:gd name="T87" fmla="*/ 66041 h 2663"/>
              <a:gd name="T88" fmla="*/ 828675 w 522"/>
              <a:gd name="T89" fmla="*/ 51544 h 2663"/>
              <a:gd name="T90" fmla="*/ 828675 w 522"/>
              <a:gd name="T91" fmla="*/ 41879 h 2663"/>
              <a:gd name="T92" fmla="*/ 819150 w 522"/>
              <a:gd name="T93" fmla="*/ 25772 h 2663"/>
              <a:gd name="T94" fmla="*/ 792163 w 522"/>
              <a:gd name="T95" fmla="*/ 11275 h 2663"/>
              <a:gd name="T96" fmla="*/ 750888 w 522"/>
              <a:gd name="T97" fmla="*/ 1611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71" name="Rectangle 51"/>
          <p:cNvSpPr>
            <a:spLocks noChangeArrowheads="1"/>
          </p:cNvSpPr>
          <p:nvPr/>
        </p:nvSpPr>
        <p:spPr bwMode="auto">
          <a:xfrm>
            <a:off x="6819900" y="4567238"/>
            <a:ext cx="663575" cy="4238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72" name="Rectangle 52"/>
          <p:cNvSpPr>
            <a:spLocks noChangeArrowheads="1"/>
          </p:cNvSpPr>
          <p:nvPr/>
        </p:nvSpPr>
        <p:spPr bwMode="auto">
          <a:xfrm>
            <a:off x="6819900" y="414655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73" name="Freeform 53"/>
          <p:cNvSpPr>
            <a:spLocks/>
          </p:cNvSpPr>
          <p:nvPr/>
        </p:nvSpPr>
        <p:spPr bwMode="auto">
          <a:xfrm>
            <a:off x="6819900" y="54038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74" name="Rectangle 54"/>
          <p:cNvSpPr>
            <a:spLocks noChangeArrowheads="1"/>
          </p:cNvSpPr>
          <p:nvPr/>
        </p:nvSpPr>
        <p:spPr bwMode="auto">
          <a:xfrm>
            <a:off x="6819900" y="3722688"/>
            <a:ext cx="663575" cy="4238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75" name="Rectangle 55"/>
          <p:cNvSpPr>
            <a:spLocks noChangeArrowheads="1"/>
          </p:cNvSpPr>
          <p:nvPr/>
        </p:nvSpPr>
        <p:spPr bwMode="auto">
          <a:xfrm>
            <a:off x="6819900" y="499110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76" name="Freeform 56"/>
          <p:cNvSpPr>
            <a:spLocks/>
          </p:cNvSpPr>
          <p:nvPr/>
        </p:nvSpPr>
        <p:spPr bwMode="auto">
          <a:xfrm>
            <a:off x="6737350" y="16081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77" name="Rectangle 57"/>
          <p:cNvSpPr>
            <a:spLocks noChangeArrowheads="1"/>
          </p:cNvSpPr>
          <p:nvPr/>
        </p:nvSpPr>
        <p:spPr bwMode="auto">
          <a:xfrm>
            <a:off x="6819900" y="203200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78" name="Rectangle 58"/>
          <p:cNvSpPr>
            <a:spLocks noChangeArrowheads="1"/>
          </p:cNvSpPr>
          <p:nvPr/>
        </p:nvSpPr>
        <p:spPr bwMode="auto">
          <a:xfrm>
            <a:off x="6819900" y="2876550"/>
            <a:ext cx="663575" cy="4222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79" name="Rectangle 59"/>
          <p:cNvSpPr>
            <a:spLocks noChangeArrowheads="1"/>
          </p:cNvSpPr>
          <p:nvPr/>
        </p:nvSpPr>
        <p:spPr bwMode="auto">
          <a:xfrm>
            <a:off x="6819900" y="3298825"/>
            <a:ext cx="663575" cy="4238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80" name="Rectangle 60"/>
          <p:cNvSpPr>
            <a:spLocks noChangeArrowheads="1"/>
          </p:cNvSpPr>
          <p:nvPr/>
        </p:nvSpPr>
        <p:spPr bwMode="auto">
          <a:xfrm>
            <a:off x="6819900" y="2452688"/>
            <a:ext cx="663575" cy="4238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57" name="AutoShape 61"/>
          <p:cNvSpPr>
            <a:spLocks noChangeArrowheads="1"/>
          </p:cNvSpPr>
          <p:nvPr/>
        </p:nvSpPr>
        <p:spPr bwMode="auto">
          <a:xfrm>
            <a:off x="6808788" y="16065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5182" name="Freeform 62"/>
          <p:cNvSpPr>
            <a:spLocks/>
          </p:cNvSpPr>
          <p:nvPr/>
        </p:nvSpPr>
        <p:spPr bwMode="auto">
          <a:xfrm>
            <a:off x="6737350" y="1608138"/>
            <a:ext cx="828675" cy="4287837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441 h 2663"/>
              <a:gd name="T6" fmla="*/ 22225 w 522"/>
              <a:gd name="T7" fmla="*/ 19322 h 2663"/>
              <a:gd name="T8" fmla="*/ 1588 w 522"/>
              <a:gd name="T9" fmla="*/ 32203 h 2663"/>
              <a:gd name="T10" fmla="*/ 0 w 522"/>
              <a:gd name="T11" fmla="*/ 41864 h 2663"/>
              <a:gd name="T12" fmla="*/ 1588 w 522"/>
              <a:gd name="T13" fmla="*/ 57966 h 2663"/>
              <a:gd name="T14" fmla="*/ 11113 w 522"/>
              <a:gd name="T15" fmla="*/ 72457 h 2663"/>
              <a:gd name="T16" fmla="*/ 25400 w 522"/>
              <a:gd name="T17" fmla="*/ 82118 h 2663"/>
              <a:gd name="T18" fmla="*/ 41275 w 522"/>
              <a:gd name="T19" fmla="*/ 83728 h 2663"/>
              <a:gd name="T20" fmla="*/ 50800 w 522"/>
              <a:gd name="T21" fmla="*/ 86948 h 2663"/>
              <a:gd name="T22" fmla="*/ 65088 w 522"/>
              <a:gd name="T23" fmla="*/ 107880 h 2663"/>
              <a:gd name="T24" fmla="*/ 76200 w 522"/>
              <a:gd name="T25" fmla="*/ 141693 h 2663"/>
              <a:gd name="T26" fmla="*/ 82550 w 522"/>
              <a:gd name="T27" fmla="*/ 188388 h 2663"/>
              <a:gd name="T28" fmla="*/ 82550 w 522"/>
              <a:gd name="T29" fmla="*/ 3989959 h 2663"/>
              <a:gd name="T30" fmla="*/ 85725 w 522"/>
              <a:gd name="T31" fmla="*/ 4010891 h 2663"/>
              <a:gd name="T32" fmla="*/ 82550 w 522"/>
              <a:gd name="T33" fmla="*/ 4036653 h 2663"/>
              <a:gd name="T34" fmla="*/ 85725 w 522"/>
              <a:gd name="T35" fmla="*/ 4062416 h 2663"/>
              <a:gd name="T36" fmla="*/ 96838 w 522"/>
              <a:gd name="T37" fmla="*/ 4110720 h 2663"/>
              <a:gd name="T38" fmla="*/ 122238 w 522"/>
              <a:gd name="T39" fmla="*/ 4155804 h 2663"/>
              <a:gd name="T40" fmla="*/ 158750 w 522"/>
              <a:gd name="T41" fmla="*/ 4197668 h 2663"/>
              <a:gd name="T42" fmla="*/ 203200 w 522"/>
              <a:gd name="T43" fmla="*/ 4229871 h 2663"/>
              <a:gd name="T44" fmla="*/ 255588 w 522"/>
              <a:gd name="T45" fmla="*/ 4258854 h 2663"/>
              <a:gd name="T46" fmla="*/ 315913 w 522"/>
              <a:gd name="T47" fmla="*/ 4276566 h 2663"/>
              <a:gd name="T48" fmla="*/ 379413 w 522"/>
              <a:gd name="T49" fmla="*/ 4286227 h 2663"/>
              <a:gd name="T50" fmla="*/ 414338 w 522"/>
              <a:gd name="T51" fmla="*/ 4287837 h 2663"/>
              <a:gd name="T52" fmla="*/ 481013 w 522"/>
              <a:gd name="T53" fmla="*/ 4283007 h 2663"/>
              <a:gd name="T54" fmla="*/ 542925 w 522"/>
              <a:gd name="T55" fmla="*/ 4270125 h 2663"/>
              <a:gd name="T56" fmla="*/ 601663 w 522"/>
              <a:gd name="T57" fmla="*/ 4245973 h 2663"/>
              <a:gd name="T58" fmla="*/ 649288 w 522"/>
              <a:gd name="T59" fmla="*/ 4213770 h 2663"/>
              <a:gd name="T60" fmla="*/ 688975 w 522"/>
              <a:gd name="T61" fmla="*/ 4176736 h 2663"/>
              <a:gd name="T62" fmla="*/ 720725 w 522"/>
              <a:gd name="T63" fmla="*/ 4134872 h 2663"/>
              <a:gd name="T64" fmla="*/ 739775 w 522"/>
              <a:gd name="T65" fmla="*/ 4088178 h 2663"/>
              <a:gd name="T66" fmla="*/ 746125 w 522"/>
              <a:gd name="T67" fmla="*/ 4036653 h 2663"/>
              <a:gd name="T68" fmla="*/ 742950 w 522"/>
              <a:gd name="T69" fmla="*/ 4010891 h 2663"/>
              <a:gd name="T70" fmla="*/ 746125 w 522"/>
              <a:gd name="T71" fmla="*/ 3989959 h 2663"/>
              <a:gd name="T72" fmla="*/ 746125 w 522"/>
              <a:gd name="T73" fmla="*/ 214150 h 2663"/>
              <a:gd name="T74" fmla="*/ 747713 w 522"/>
              <a:gd name="T75" fmla="*/ 162625 h 2663"/>
              <a:gd name="T76" fmla="*/ 757238 w 522"/>
              <a:gd name="T77" fmla="*/ 120761 h 2663"/>
              <a:gd name="T78" fmla="*/ 771525 w 522"/>
              <a:gd name="T79" fmla="*/ 93389 h 2663"/>
              <a:gd name="T80" fmla="*/ 787400 w 522"/>
              <a:gd name="T81" fmla="*/ 83728 h 2663"/>
              <a:gd name="T82" fmla="*/ 796925 w 522"/>
              <a:gd name="T83" fmla="*/ 83728 h 2663"/>
              <a:gd name="T84" fmla="*/ 811213 w 522"/>
              <a:gd name="T85" fmla="*/ 77287 h 2663"/>
              <a:gd name="T86" fmla="*/ 822325 w 522"/>
              <a:gd name="T87" fmla="*/ 66016 h 2663"/>
              <a:gd name="T88" fmla="*/ 828675 w 522"/>
              <a:gd name="T89" fmla="*/ 51525 h 2663"/>
              <a:gd name="T90" fmla="*/ 828675 w 522"/>
              <a:gd name="T91" fmla="*/ 41864 h 2663"/>
              <a:gd name="T92" fmla="*/ 819150 w 522"/>
              <a:gd name="T93" fmla="*/ 25762 h 2663"/>
              <a:gd name="T94" fmla="*/ 792163 w 522"/>
              <a:gd name="T95" fmla="*/ 11271 h 2663"/>
              <a:gd name="T96" fmla="*/ 750888 w 522"/>
              <a:gd name="T97" fmla="*/ 1610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1658938" y="6008688"/>
            <a:ext cx="5889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/>
              <a:t>20</a:t>
            </a:r>
            <a:r>
              <a:rPr lang="en-GB" altLang="en-US" sz="2800"/>
              <a:t>%</a:t>
            </a:r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2965450" y="6008688"/>
            <a:ext cx="5889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/>
              <a:t>40</a:t>
            </a:r>
            <a:r>
              <a:rPr lang="en-GB" altLang="en-US" sz="2800"/>
              <a:t>%</a:t>
            </a:r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4271963" y="6008688"/>
            <a:ext cx="5889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/>
              <a:t>50</a:t>
            </a:r>
            <a:r>
              <a:rPr lang="en-GB" altLang="en-US" sz="2800"/>
              <a:t>%</a:t>
            </a:r>
          </a:p>
        </p:txBody>
      </p:sp>
      <p:sp>
        <p:nvSpPr>
          <p:cNvPr id="5186" name="Text Box 66"/>
          <p:cNvSpPr txBox="1">
            <a:spLocks noChangeArrowheads="1"/>
          </p:cNvSpPr>
          <p:nvPr/>
        </p:nvSpPr>
        <p:spPr bwMode="auto">
          <a:xfrm>
            <a:off x="5578475" y="6008688"/>
            <a:ext cx="5889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/>
              <a:t>80</a:t>
            </a:r>
            <a:r>
              <a:rPr lang="en-GB" altLang="en-US" sz="2800"/>
              <a:t>%</a:t>
            </a:r>
          </a:p>
        </p:txBody>
      </p:sp>
      <p:sp>
        <p:nvSpPr>
          <p:cNvPr id="5187" name="Text Box 67"/>
          <p:cNvSpPr txBox="1">
            <a:spLocks noChangeArrowheads="1"/>
          </p:cNvSpPr>
          <p:nvPr/>
        </p:nvSpPr>
        <p:spPr bwMode="auto">
          <a:xfrm>
            <a:off x="6884988" y="6008688"/>
            <a:ext cx="5889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/>
              <a:t>100</a:t>
            </a:r>
            <a:r>
              <a:rPr lang="en-GB" altLang="en-US" sz="2800"/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Test Tube Template</a:t>
            </a:r>
          </a:p>
        </p:txBody>
      </p:sp>
      <p:sp>
        <p:nvSpPr>
          <p:cNvPr id="7171" name="Rectangle 79"/>
          <p:cNvSpPr>
            <a:spLocks noChangeArrowheads="1"/>
          </p:cNvSpPr>
          <p:nvPr/>
        </p:nvSpPr>
        <p:spPr bwMode="auto">
          <a:xfrm>
            <a:off x="1608138" y="4884738"/>
            <a:ext cx="663575" cy="423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" name="Rectangle 80"/>
          <p:cNvSpPr>
            <a:spLocks noChangeArrowheads="1"/>
          </p:cNvSpPr>
          <p:nvPr/>
        </p:nvSpPr>
        <p:spPr bwMode="auto">
          <a:xfrm>
            <a:off x="1608138" y="4464050"/>
            <a:ext cx="663575" cy="4206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Freeform 81"/>
          <p:cNvSpPr>
            <a:spLocks/>
          </p:cNvSpPr>
          <p:nvPr/>
        </p:nvSpPr>
        <p:spPr bwMode="auto">
          <a:xfrm>
            <a:off x="1608138" y="57213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Rectangle 82"/>
          <p:cNvSpPr>
            <a:spLocks noChangeArrowheads="1"/>
          </p:cNvSpPr>
          <p:nvPr/>
        </p:nvSpPr>
        <p:spPr bwMode="auto">
          <a:xfrm>
            <a:off x="1608138" y="4040188"/>
            <a:ext cx="663575" cy="423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Rectangle 83"/>
          <p:cNvSpPr>
            <a:spLocks noChangeArrowheads="1"/>
          </p:cNvSpPr>
          <p:nvPr/>
        </p:nvSpPr>
        <p:spPr bwMode="auto">
          <a:xfrm>
            <a:off x="1608138" y="5308600"/>
            <a:ext cx="663575" cy="4206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Freeform 84"/>
          <p:cNvSpPr>
            <a:spLocks/>
          </p:cNvSpPr>
          <p:nvPr/>
        </p:nvSpPr>
        <p:spPr bwMode="auto">
          <a:xfrm>
            <a:off x="1525588" y="19256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Rectangle 85"/>
          <p:cNvSpPr>
            <a:spLocks noChangeArrowheads="1"/>
          </p:cNvSpPr>
          <p:nvPr/>
        </p:nvSpPr>
        <p:spPr bwMode="auto">
          <a:xfrm>
            <a:off x="1608138" y="23495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8" name="Rectangle 86"/>
          <p:cNvSpPr>
            <a:spLocks noChangeArrowheads="1"/>
          </p:cNvSpPr>
          <p:nvPr/>
        </p:nvSpPr>
        <p:spPr bwMode="auto">
          <a:xfrm>
            <a:off x="1608138" y="3194050"/>
            <a:ext cx="663575" cy="422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Rectangle 87"/>
          <p:cNvSpPr>
            <a:spLocks noChangeArrowheads="1"/>
          </p:cNvSpPr>
          <p:nvPr/>
        </p:nvSpPr>
        <p:spPr bwMode="auto">
          <a:xfrm>
            <a:off x="1608138" y="3616325"/>
            <a:ext cx="663575" cy="4238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0" name="Rectangle 88"/>
          <p:cNvSpPr>
            <a:spLocks noChangeArrowheads="1"/>
          </p:cNvSpPr>
          <p:nvPr/>
        </p:nvSpPr>
        <p:spPr bwMode="auto">
          <a:xfrm>
            <a:off x="1608138" y="2770188"/>
            <a:ext cx="663575" cy="423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89" name="AutoShape 89"/>
          <p:cNvSpPr>
            <a:spLocks noChangeArrowheads="1"/>
          </p:cNvSpPr>
          <p:nvPr/>
        </p:nvSpPr>
        <p:spPr bwMode="auto">
          <a:xfrm>
            <a:off x="1597025" y="19240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182" name="Freeform 78"/>
          <p:cNvSpPr>
            <a:spLocks/>
          </p:cNvSpPr>
          <p:nvPr/>
        </p:nvSpPr>
        <p:spPr bwMode="auto">
          <a:xfrm>
            <a:off x="1525588" y="1925638"/>
            <a:ext cx="828675" cy="4227512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350 h 2663"/>
              <a:gd name="T6" fmla="*/ 22225 w 522"/>
              <a:gd name="T7" fmla="*/ 19050 h 2663"/>
              <a:gd name="T8" fmla="*/ 1588 w 522"/>
              <a:gd name="T9" fmla="*/ 31750 h 2663"/>
              <a:gd name="T10" fmla="*/ 0 w 522"/>
              <a:gd name="T11" fmla="*/ 41275 h 2663"/>
              <a:gd name="T12" fmla="*/ 1588 w 522"/>
              <a:gd name="T13" fmla="*/ 57150 h 2663"/>
              <a:gd name="T14" fmla="*/ 11113 w 522"/>
              <a:gd name="T15" fmla="*/ 71437 h 2663"/>
              <a:gd name="T16" fmla="*/ 25400 w 522"/>
              <a:gd name="T17" fmla="*/ 80962 h 2663"/>
              <a:gd name="T18" fmla="*/ 41275 w 522"/>
              <a:gd name="T19" fmla="*/ 82550 h 2663"/>
              <a:gd name="T20" fmla="*/ 50800 w 522"/>
              <a:gd name="T21" fmla="*/ 85725 h 2663"/>
              <a:gd name="T22" fmla="*/ 65088 w 522"/>
              <a:gd name="T23" fmla="*/ 106362 h 2663"/>
              <a:gd name="T24" fmla="*/ 76200 w 522"/>
              <a:gd name="T25" fmla="*/ 139700 h 2663"/>
              <a:gd name="T26" fmla="*/ 82550 w 522"/>
              <a:gd name="T27" fmla="*/ 185737 h 2663"/>
              <a:gd name="T28" fmla="*/ 82550 w 522"/>
              <a:gd name="T29" fmla="*/ 3933825 h 2663"/>
              <a:gd name="T30" fmla="*/ 85725 w 522"/>
              <a:gd name="T31" fmla="*/ 3954462 h 2663"/>
              <a:gd name="T32" fmla="*/ 82550 w 522"/>
              <a:gd name="T33" fmla="*/ 3979862 h 2663"/>
              <a:gd name="T34" fmla="*/ 85725 w 522"/>
              <a:gd name="T35" fmla="*/ 4005262 h 2663"/>
              <a:gd name="T36" fmla="*/ 96838 w 522"/>
              <a:gd name="T37" fmla="*/ 4052887 h 2663"/>
              <a:gd name="T38" fmla="*/ 122238 w 522"/>
              <a:gd name="T39" fmla="*/ 4097337 h 2663"/>
              <a:gd name="T40" fmla="*/ 158750 w 522"/>
              <a:gd name="T41" fmla="*/ 4138612 h 2663"/>
              <a:gd name="T42" fmla="*/ 203200 w 522"/>
              <a:gd name="T43" fmla="*/ 4170362 h 2663"/>
              <a:gd name="T44" fmla="*/ 255588 w 522"/>
              <a:gd name="T45" fmla="*/ 4198937 h 2663"/>
              <a:gd name="T46" fmla="*/ 315913 w 522"/>
              <a:gd name="T47" fmla="*/ 4216400 h 2663"/>
              <a:gd name="T48" fmla="*/ 379413 w 522"/>
              <a:gd name="T49" fmla="*/ 4225925 h 2663"/>
              <a:gd name="T50" fmla="*/ 414338 w 522"/>
              <a:gd name="T51" fmla="*/ 4227512 h 2663"/>
              <a:gd name="T52" fmla="*/ 481013 w 522"/>
              <a:gd name="T53" fmla="*/ 4222750 h 2663"/>
              <a:gd name="T54" fmla="*/ 542925 w 522"/>
              <a:gd name="T55" fmla="*/ 4210050 h 2663"/>
              <a:gd name="T56" fmla="*/ 601663 w 522"/>
              <a:gd name="T57" fmla="*/ 4186237 h 2663"/>
              <a:gd name="T58" fmla="*/ 649288 w 522"/>
              <a:gd name="T59" fmla="*/ 4154487 h 2663"/>
              <a:gd name="T60" fmla="*/ 688975 w 522"/>
              <a:gd name="T61" fmla="*/ 4117975 h 2663"/>
              <a:gd name="T62" fmla="*/ 720725 w 522"/>
              <a:gd name="T63" fmla="*/ 4076700 h 2663"/>
              <a:gd name="T64" fmla="*/ 739775 w 522"/>
              <a:gd name="T65" fmla="*/ 4030662 h 2663"/>
              <a:gd name="T66" fmla="*/ 746125 w 522"/>
              <a:gd name="T67" fmla="*/ 3979862 h 2663"/>
              <a:gd name="T68" fmla="*/ 742950 w 522"/>
              <a:gd name="T69" fmla="*/ 3954462 h 2663"/>
              <a:gd name="T70" fmla="*/ 746125 w 522"/>
              <a:gd name="T71" fmla="*/ 3933825 h 2663"/>
              <a:gd name="T72" fmla="*/ 746125 w 522"/>
              <a:gd name="T73" fmla="*/ 211137 h 2663"/>
              <a:gd name="T74" fmla="*/ 747713 w 522"/>
              <a:gd name="T75" fmla="*/ 160337 h 2663"/>
              <a:gd name="T76" fmla="*/ 757238 w 522"/>
              <a:gd name="T77" fmla="*/ 119062 h 2663"/>
              <a:gd name="T78" fmla="*/ 771525 w 522"/>
              <a:gd name="T79" fmla="*/ 92075 h 2663"/>
              <a:gd name="T80" fmla="*/ 787400 w 522"/>
              <a:gd name="T81" fmla="*/ 82550 h 2663"/>
              <a:gd name="T82" fmla="*/ 796925 w 522"/>
              <a:gd name="T83" fmla="*/ 82550 h 2663"/>
              <a:gd name="T84" fmla="*/ 811213 w 522"/>
              <a:gd name="T85" fmla="*/ 76200 h 2663"/>
              <a:gd name="T86" fmla="*/ 822325 w 522"/>
              <a:gd name="T87" fmla="*/ 65087 h 2663"/>
              <a:gd name="T88" fmla="*/ 828675 w 522"/>
              <a:gd name="T89" fmla="*/ 50800 h 2663"/>
              <a:gd name="T90" fmla="*/ 828675 w 522"/>
              <a:gd name="T91" fmla="*/ 41275 h 2663"/>
              <a:gd name="T92" fmla="*/ 819150 w 522"/>
              <a:gd name="T93" fmla="*/ 25400 h 2663"/>
              <a:gd name="T94" fmla="*/ 792163 w 522"/>
              <a:gd name="T95" fmla="*/ 11112 h 2663"/>
              <a:gd name="T96" fmla="*/ 750888 w 522"/>
              <a:gd name="T97" fmla="*/ 1587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Rectangle 92"/>
          <p:cNvSpPr>
            <a:spLocks noChangeArrowheads="1"/>
          </p:cNvSpPr>
          <p:nvPr/>
        </p:nvSpPr>
        <p:spPr bwMode="auto">
          <a:xfrm>
            <a:off x="2909888" y="4884738"/>
            <a:ext cx="663575" cy="423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4" name="Rectangle 93"/>
          <p:cNvSpPr>
            <a:spLocks noChangeArrowheads="1"/>
          </p:cNvSpPr>
          <p:nvPr/>
        </p:nvSpPr>
        <p:spPr bwMode="auto">
          <a:xfrm>
            <a:off x="2909888" y="4464050"/>
            <a:ext cx="663575" cy="4206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5" name="Freeform 94"/>
          <p:cNvSpPr>
            <a:spLocks/>
          </p:cNvSpPr>
          <p:nvPr/>
        </p:nvSpPr>
        <p:spPr bwMode="auto">
          <a:xfrm>
            <a:off x="2909888" y="57213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Rectangle 95"/>
          <p:cNvSpPr>
            <a:spLocks noChangeArrowheads="1"/>
          </p:cNvSpPr>
          <p:nvPr/>
        </p:nvSpPr>
        <p:spPr bwMode="auto">
          <a:xfrm>
            <a:off x="2909888" y="4040188"/>
            <a:ext cx="663575" cy="423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7" name="Rectangle 96"/>
          <p:cNvSpPr>
            <a:spLocks noChangeArrowheads="1"/>
          </p:cNvSpPr>
          <p:nvPr/>
        </p:nvSpPr>
        <p:spPr bwMode="auto">
          <a:xfrm>
            <a:off x="2909888" y="5308600"/>
            <a:ext cx="663575" cy="4206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8" name="Freeform 97"/>
          <p:cNvSpPr>
            <a:spLocks/>
          </p:cNvSpPr>
          <p:nvPr/>
        </p:nvSpPr>
        <p:spPr bwMode="auto">
          <a:xfrm>
            <a:off x="2827338" y="19256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Rectangle 98"/>
          <p:cNvSpPr>
            <a:spLocks noChangeArrowheads="1"/>
          </p:cNvSpPr>
          <p:nvPr/>
        </p:nvSpPr>
        <p:spPr bwMode="auto">
          <a:xfrm>
            <a:off x="2909888" y="23495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0" name="Rectangle 99"/>
          <p:cNvSpPr>
            <a:spLocks noChangeArrowheads="1"/>
          </p:cNvSpPr>
          <p:nvPr/>
        </p:nvSpPr>
        <p:spPr bwMode="auto">
          <a:xfrm>
            <a:off x="2909888" y="3194050"/>
            <a:ext cx="663575" cy="422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1" name="Rectangle 100"/>
          <p:cNvSpPr>
            <a:spLocks noChangeArrowheads="1"/>
          </p:cNvSpPr>
          <p:nvPr/>
        </p:nvSpPr>
        <p:spPr bwMode="auto">
          <a:xfrm>
            <a:off x="2909888" y="3616325"/>
            <a:ext cx="663575" cy="4238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2" name="Rectangle 101"/>
          <p:cNvSpPr>
            <a:spLocks noChangeArrowheads="1"/>
          </p:cNvSpPr>
          <p:nvPr/>
        </p:nvSpPr>
        <p:spPr bwMode="auto">
          <a:xfrm>
            <a:off x="2909888" y="2770188"/>
            <a:ext cx="663575" cy="423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702" name="AutoShape 102"/>
          <p:cNvSpPr>
            <a:spLocks noChangeArrowheads="1"/>
          </p:cNvSpPr>
          <p:nvPr/>
        </p:nvSpPr>
        <p:spPr bwMode="auto">
          <a:xfrm>
            <a:off x="2898775" y="19240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194" name="Freeform 103"/>
          <p:cNvSpPr>
            <a:spLocks/>
          </p:cNvSpPr>
          <p:nvPr/>
        </p:nvSpPr>
        <p:spPr bwMode="auto">
          <a:xfrm>
            <a:off x="2827338" y="1925638"/>
            <a:ext cx="828675" cy="4227512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350 h 2663"/>
              <a:gd name="T6" fmla="*/ 22225 w 522"/>
              <a:gd name="T7" fmla="*/ 19050 h 2663"/>
              <a:gd name="T8" fmla="*/ 1588 w 522"/>
              <a:gd name="T9" fmla="*/ 31750 h 2663"/>
              <a:gd name="T10" fmla="*/ 0 w 522"/>
              <a:gd name="T11" fmla="*/ 41275 h 2663"/>
              <a:gd name="T12" fmla="*/ 1588 w 522"/>
              <a:gd name="T13" fmla="*/ 57150 h 2663"/>
              <a:gd name="T14" fmla="*/ 11113 w 522"/>
              <a:gd name="T15" fmla="*/ 71437 h 2663"/>
              <a:gd name="T16" fmla="*/ 25400 w 522"/>
              <a:gd name="T17" fmla="*/ 80962 h 2663"/>
              <a:gd name="T18" fmla="*/ 41275 w 522"/>
              <a:gd name="T19" fmla="*/ 82550 h 2663"/>
              <a:gd name="T20" fmla="*/ 50800 w 522"/>
              <a:gd name="T21" fmla="*/ 85725 h 2663"/>
              <a:gd name="T22" fmla="*/ 65088 w 522"/>
              <a:gd name="T23" fmla="*/ 106362 h 2663"/>
              <a:gd name="T24" fmla="*/ 76200 w 522"/>
              <a:gd name="T25" fmla="*/ 139700 h 2663"/>
              <a:gd name="T26" fmla="*/ 82550 w 522"/>
              <a:gd name="T27" fmla="*/ 185737 h 2663"/>
              <a:gd name="T28" fmla="*/ 82550 w 522"/>
              <a:gd name="T29" fmla="*/ 3933825 h 2663"/>
              <a:gd name="T30" fmla="*/ 85725 w 522"/>
              <a:gd name="T31" fmla="*/ 3954462 h 2663"/>
              <a:gd name="T32" fmla="*/ 82550 w 522"/>
              <a:gd name="T33" fmla="*/ 3979862 h 2663"/>
              <a:gd name="T34" fmla="*/ 85725 w 522"/>
              <a:gd name="T35" fmla="*/ 4005262 h 2663"/>
              <a:gd name="T36" fmla="*/ 96838 w 522"/>
              <a:gd name="T37" fmla="*/ 4052887 h 2663"/>
              <a:gd name="T38" fmla="*/ 122238 w 522"/>
              <a:gd name="T39" fmla="*/ 4097337 h 2663"/>
              <a:gd name="T40" fmla="*/ 158750 w 522"/>
              <a:gd name="T41" fmla="*/ 4138612 h 2663"/>
              <a:gd name="T42" fmla="*/ 203200 w 522"/>
              <a:gd name="T43" fmla="*/ 4170362 h 2663"/>
              <a:gd name="T44" fmla="*/ 255588 w 522"/>
              <a:gd name="T45" fmla="*/ 4198937 h 2663"/>
              <a:gd name="T46" fmla="*/ 315913 w 522"/>
              <a:gd name="T47" fmla="*/ 4216400 h 2663"/>
              <a:gd name="T48" fmla="*/ 379413 w 522"/>
              <a:gd name="T49" fmla="*/ 4225925 h 2663"/>
              <a:gd name="T50" fmla="*/ 414338 w 522"/>
              <a:gd name="T51" fmla="*/ 4227512 h 2663"/>
              <a:gd name="T52" fmla="*/ 481013 w 522"/>
              <a:gd name="T53" fmla="*/ 4222750 h 2663"/>
              <a:gd name="T54" fmla="*/ 542925 w 522"/>
              <a:gd name="T55" fmla="*/ 4210050 h 2663"/>
              <a:gd name="T56" fmla="*/ 601663 w 522"/>
              <a:gd name="T57" fmla="*/ 4186237 h 2663"/>
              <a:gd name="T58" fmla="*/ 649288 w 522"/>
              <a:gd name="T59" fmla="*/ 4154487 h 2663"/>
              <a:gd name="T60" fmla="*/ 688975 w 522"/>
              <a:gd name="T61" fmla="*/ 4117975 h 2663"/>
              <a:gd name="T62" fmla="*/ 720725 w 522"/>
              <a:gd name="T63" fmla="*/ 4076700 h 2663"/>
              <a:gd name="T64" fmla="*/ 739775 w 522"/>
              <a:gd name="T65" fmla="*/ 4030662 h 2663"/>
              <a:gd name="T66" fmla="*/ 746125 w 522"/>
              <a:gd name="T67" fmla="*/ 3979862 h 2663"/>
              <a:gd name="T68" fmla="*/ 742950 w 522"/>
              <a:gd name="T69" fmla="*/ 3954462 h 2663"/>
              <a:gd name="T70" fmla="*/ 746125 w 522"/>
              <a:gd name="T71" fmla="*/ 3933825 h 2663"/>
              <a:gd name="T72" fmla="*/ 746125 w 522"/>
              <a:gd name="T73" fmla="*/ 211137 h 2663"/>
              <a:gd name="T74" fmla="*/ 747713 w 522"/>
              <a:gd name="T75" fmla="*/ 160337 h 2663"/>
              <a:gd name="T76" fmla="*/ 757238 w 522"/>
              <a:gd name="T77" fmla="*/ 119062 h 2663"/>
              <a:gd name="T78" fmla="*/ 771525 w 522"/>
              <a:gd name="T79" fmla="*/ 92075 h 2663"/>
              <a:gd name="T80" fmla="*/ 787400 w 522"/>
              <a:gd name="T81" fmla="*/ 82550 h 2663"/>
              <a:gd name="T82" fmla="*/ 796925 w 522"/>
              <a:gd name="T83" fmla="*/ 82550 h 2663"/>
              <a:gd name="T84" fmla="*/ 811213 w 522"/>
              <a:gd name="T85" fmla="*/ 76200 h 2663"/>
              <a:gd name="T86" fmla="*/ 822325 w 522"/>
              <a:gd name="T87" fmla="*/ 65087 h 2663"/>
              <a:gd name="T88" fmla="*/ 828675 w 522"/>
              <a:gd name="T89" fmla="*/ 50800 h 2663"/>
              <a:gd name="T90" fmla="*/ 828675 w 522"/>
              <a:gd name="T91" fmla="*/ 41275 h 2663"/>
              <a:gd name="T92" fmla="*/ 819150 w 522"/>
              <a:gd name="T93" fmla="*/ 25400 h 2663"/>
              <a:gd name="T94" fmla="*/ 792163 w 522"/>
              <a:gd name="T95" fmla="*/ 11112 h 2663"/>
              <a:gd name="T96" fmla="*/ 750888 w 522"/>
              <a:gd name="T97" fmla="*/ 1587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5" name="Rectangle 105"/>
          <p:cNvSpPr>
            <a:spLocks noChangeArrowheads="1"/>
          </p:cNvSpPr>
          <p:nvPr/>
        </p:nvSpPr>
        <p:spPr bwMode="auto">
          <a:xfrm>
            <a:off x="4213225" y="4884738"/>
            <a:ext cx="663575" cy="423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6" name="Rectangle 106"/>
          <p:cNvSpPr>
            <a:spLocks noChangeArrowheads="1"/>
          </p:cNvSpPr>
          <p:nvPr/>
        </p:nvSpPr>
        <p:spPr bwMode="auto">
          <a:xfrm>
            <a:off x="4213225" y="4464050"/>
            <a:ext cx="663575" cy="4206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7" name="Freeform 107"/>
          <p:cNvSpPr>
            <a:spLocks/>
          </p:cNvSpPr>
          <p:nvPr/>
        </p:nvSpPr>
        <p:spPr bwMode="auto">
          <a:xfrm>
            <a:off x="4213225" y="57213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Rectangle 108"/>
          <p:cNvSpPr>
            <a:spLocks noChangeArrowheads="1"/>
          </p:cNvSpPr>
          <p:nvPr/>
        </p:nvSpPr>
        <p:spPr bwMode="auto">
          <a:xfrm>
            <a:off x="4213225" y="4040188"/>
            <a:ext cx="663575" cy="423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9" name="Rectangle 109"/>
          <p:cNvSpPr>
            <a:spLocks noChangeArrowheads="1"/>
          </p:cNvSpPr>
          <p:nvPr/>
        </p:nvSpPr>
        <p:spPr bwMode="auto">
          <a:xfrm>
            <a:off x="4213225" y="5308600"/>
            <a:ext cx="663575" cy="4206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0" name="Freeform 110"/>
          <p:cNvSpPr>
            <a:spLocks/>
          </p:cNvSpPr>
          <p:nvPr/>
        </p:nvSpPr>
        <p:spPr bwMode="auto">
          <a:xfrm>
            <a:off x="4130675" y="19256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1" name="Rectangle 111"/>
          <p:cNvSpPr>
            <a:spLocks noChangeArrowheads="1"/>
          </p:cNvSpPr>
          <p:nvPr/>
        </p:nvSpPr>
        <p:spPr bwMode="auto">
          <a:xfrm>
            <a:off x="4213225" y="23495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2" name="Rectangle 112"/>
          <p:cNvSpPr>
            <a:spLocks noChangeArrowheads="1"/>
          </p:cNvSpPr>
          <p:nvPr/>
        </p:nvSpPr>
        <p:spPr bwMode="auto">
          <a:xfrm>
            <a:off x="4213225" y="3194050"/>
            <a:ext cx="663575" cy="422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3" name="Rectangle 113"/>
          <p:cNvSpPr>
            <a:spLocks noChangeArrowheads="1"/>
          </p:cNvSpPr>
          <p:nvPr/>
        </p:nvSpPr>
        <p:spPr bwMode="auto">
          <a:xfrm>
            <a:off x="4213225" y="3616325"/>
            <a:ext cx="663575" cy="4238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4" name="Rectangle 114"/>
          <p:cNvSpPr>
            <a:spLocks noChangeArrowheads="1"/>
          </p:cNvSpPr>
          <p:nvPr/>
        </p:nvSpPr>
        <p:spPr bwMode="auto">
          <a:xfrm>
            <a:off x="4213225" y="2770188"/>
            <a:ext cx="663575" cy="423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715" name="AutoShape 115"/>
          <p:cNvSpPr>
            <a:spLocks noChangeArrowheads="1"/>
          </p:cNvSpPr>
          <p:nvPr/>
        </p:nvSpPr>
        <p:spPr bwMode="auto">
          <a:xfrm>
            <a:off x="4202113" y="19240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206" name="Freeform 116"/>
          <p:cNvSpPr>
            <a:spLocks/>
          </p:cNvSpPr>
          <p:nvPr/>
        </p:nvSpPr>
        <p:spPr bwMode="auto">
          <a:xfrm>
            <a:off x="4130675" y="1925638"/>
            <a:ext cx="828675" cy="4227512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350 h 2663"/>
              <a:gd name="T6" fmla="*/ 22225 w 522"/>
              <a:gd name="T7" fmla="*/ 19050 h 2663"/>
              <a:gd name="T8" fmla="*/ 1588 w 522"/>
              <a:gd name="T9" fmla="*/ 31750 h 2663"/>
              <a:gd name="T10" fmla="*/ 0 w 522"/>
              <a:gd name="T11" fmla="*/ 41275 h 2663"/>
              <a:gd name="T12" fmla="*/ 1588 w 522"/>
              <a:gd name="T13" fmla="*/ 57150 h 2663"/>
              <a:gd name="T14" fmla="*/ 11113 w 522"/>
              <a:gd name="T15" fmla="*/ 71437 h 2663"/>
              <a:gd name="T16" fmla="*/ 25400 w 522"/>
              <a:gd name="T17" fmla="*/ 80962 h 2663"/>
              <a:gd name="T18" fmla="*/ 41275 w 522"/>
              <a:gd name="T19" fmla="*/ 82550 h 2663"/>
              <a:gd name="T20" fmla="*/ 50800 w 522"/>
              <a:gd name="T21" fmla="*/ 85725 h 2663"/>
              <a:gd name="T22" fmla="*/ 65088 w 522"/>
              <a:gd name="T23" fmla="*/ 106362 h 2663"/>
              <a:gd name="T24" fmla="*/ 76200 w 522"/>
              <a:gd name="T25" fmla="*/ 139700 h 2663"/>
              <a:gd name="T26" fmla="*/ 82550 w 522"/>
              <a:gd name="T27" fmla="*/ 185737 h 2663"/>
              <a:gd name="T28" fmla="*/ 82550 w 522"/>
              <a:gd name="T29" fmla="*/ 3933825 h 2663"/>
              <a:gd name="T30" fmla="*/ 85725 w 522"/>
              <a:gd name="T31" fmla="*/ 3954462 h 2663"/>
              <a:gd name="T32" fmla="*/ 82550 w 522"/>
              <a:gd name="T33" fmla="*/ 3979862 h 2663"/>
              <a:gd name="T34" fmla="*/ 85725 w 522"/>
              <a:gd name="T35" fmla="*/ 4005262 h 2663"/>
              <a:gd name="T36" fmla="*/ 96838 w 522"/>
              <a:gd name="T37" fmla="*/ 4052887 h 2663"/>
              <a:gd name="T38" fmla="*/ 122238 w 522"/>
              <a:gd name="T39" fmla="*/ 4097337 h 2663"/>
              <a:gd name="T40" fmla="*/ 158750 w 522"/>
              <a:gd name="T41" fmla="*/ 4138612 h 2663"/>
              <a:gd name="T42" fmla="*/ 203200 w 522"/>
              <a:gd name="T43" fmla="*/ 4170362 h 2663"/>
              <a:gd name="T44" fmla="*/ 255588 w 522"/>
              <a:gd name="T45" fmla="*/ 4198937 h 2663"/>
              <a:gd name="T46" fmla="*/ 315913 w 522"/>
              <a:gd name="T47" fmla="*/ 4216400 h 2663"/>
              <a:gd name="T48" fmla="*/ 379413 w 522"/>
              <a:gd name="T49" fmla="*/ 4225925 h 2663"/>
              <a:gd name="T50" fmla="*/ 414338 w 522"/>
              <a:gd name="T51" fmla="*/ 4227512 h 2663"/>
              <a:gd name="T52" fmla="*/ 481013 w 522"/>
              <a:gd name="T53" fmla="*/ 4222750 h 2663"/>
              <a:gd name="T54" fmla="*/ 542925 w 522"/>
              <a:gd name="T55" fmla="*/ 4210050 h 2663"/>
              <a:gd name="T56" fmla="*/ 601663 w 522"/>
              <a:gd name="T57" fmla="*/ 4186237 h 2663"/>
              <a:gd name="T58" fmla="*/ 649288 w 522"/>
              <a:gd name="T59" fmla="*/ 4154487 h 2663"/>
              <a:gd name="T60" fmla="*/ 688975 w 522"/>
              <a:gd name="T61" fmla="*/ 4117975 h 2663"/>
              <a:gd name="T62" fmla="*/ 720725 w 522"/>
              <a:gd name="T63" fmla="*/ 4076700 h 2663"/>
              <a:gd name="T64" fmla="*/ 739775 w 522"/>
              <a:gd name="T65" fmla="*/ 4030662 h 2663"/>
              <a:gd name="T66" fmla="*/ 746125 w 522"/>
              <a:gd name="T67" fmla="*/ 3979862 h 2663"/>
              <a:gd name="T68" fmla="*/ 742950 w 522"/>
              <a:gd name="T69" fmla="*/ 3954462 h 2663"/>
              <a:gd name="T70" fmla="*/ 746125 w 522"/>
              <a:gd name="T71" fmla="*/ 3933825 h 2663"/>
              <a:gd name="T72" fmla="*/ 746125 w 522"/>
              <a:gd name="T73" fmla="*/ 211137 h 2663"/>
              <a:gd name="T74" fmla="*/ 747713 w 522"/>
              <a:gd name="T75" fmla="*/ 160337 h 2663"/>
              <a:gd name="T76" fmla="*/ 757238 w 522"/>
              <a:gd name="T77" fmla="*/ 119062 h 2663"/>
              <a:gd name="T78" fmla="*/ 771525 w 522"/>
              <a:gd name="T79" fmla="*/ 92075 h 2663"/>
              <a:gd name="T80" fmla="*/ 787400 w 522"/>
              <a:gd name="T81" fmla="*/ 82550 h 2663"/>
              <a:gd name="T82" fmla="*/ 796925 w 522"/>
              <a:gd name="T83" fmla="*/ 82550 h 2663"/>
              <a:gd name="T84" fmla="*/ 811213 w 522"/>
              <a:gd name="T85" fmla="*/ 76200 h 2663"/>
              <a:gd name="T86" fmla="*/ 822325 w 522"/>
              <a:gd name="T87" fmla="*/ 65087 h 2663"/>
              <a:gd name="T88" fmla="*/ 828675 w 522"/>
              <a:gd name="T89" fmla="*/ 50800 h 2663"/>
              <a:gd name="T90" fmla="*/ 828675 w 522"/>
              <a:gd name="T91" fmla="*/ 41275 h 2663"/>
              <a:gd name="T92" fmla="*/ 819150 w 522"/>
              <a:gd name="T93" fmla="*/ 25400 h 2663"/>
              <a:gd name="T94" fmla="*/ 792163 w 522"/>
              <a:gd name="T95" fmla="*/ 11112 h 2663"/>
              <a:gd name="T96" fmla="*/ 750888 w 522"/>
              <a:gd name="T97" fmla="*/ 1587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7" name="Rectangle 118"/>
          <p:cNvSpPr>
            <a:spLocks noChangeArrowheads="1"/>
          </p:cNvSpPr>
          <p:nvPr/>
        </p:nvSpPr>
        <p:spPr bwMode="auto">
          <a:xfrm>
            <a:off x="5516563" y="4884738"/>
            <a:ext cx="663575" cy="423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8" name="Rectangle 119"/>
          <p:cNvSpPr>
            <a:spLocks noChangeArrowheads="1"/>
          </p:cNvSpPr>
          <p:nvPr/>
        </p:nvSpPr>
        <p:spPr bwMode="auto">
          <a:xfrm>
            <a:off x="5516563" y="4464050"/>
            <a:ext cx="663575" cy="4206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9" name="Freeform 120"/>
          <p:cNvSpPr>
            <a:spLocks/>
          </p:cNvSpPr>
          <p:nvPr/>
        </p:nvSpPr>
        <p:spPr bwMode="auto">
          <a:xfrm>
            <a:off x="5516563" y="57213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0" name="Rectangle 121"/>
          <p:cNvSpPr>
            <a:spLocks noChangeArrowheads="1"/>
          </p:cNvSpPr>
          <p:nvPr/>
        </p:nvSpPr>
        <p:spPr bwMode="auto">
          <a:xfrm>
            <a:off x="5516563" y="4040188"/>
            <a:ext cx="663575" cy="423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11" name="Rectangle 122"/>
          <p:cNvSpPr>
            <a:spLocks noChangeArrowheads="1"/>
          </p:cNvSpPr>
          <p:nvPr/>
        </p:nvSpPr>
        <p:spPr bwMode="auto">
          <a:xfrm>
            <a:off x="5516563" y="5308600"/>
            <a:ext cx="663575" cy="4206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12" name="Freeform 123"/>
          <p:cNvSpPr>
            <a:spLocks/>
          </p:cNvSpPr>
          <p:nvPr/>
        </p:nvSpPr>
        <p:spPr bwMode="auto">
          <a:xfrm>
            <a:off x="5434013" y="19256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3" name="Rectangle 124"/>
          <p:cNvSpPr>
            <a:spLocks noChangeArrowheads="1"/>
          </p:cNvSpPr>
          <p:nvPr/>
        </p:nvSpPr>
        <p:spPr bwMode="auto">
          <a:xfrm>
            <a:off x="5516563" y="23495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14" name="Rectangle 125"/>
          <p:cNvSpPr>
            <a:spLocks noChangeArrowheads="1"/>
          </p:cNvSpPr>
          <p:nvPr/>
        </p:nvSpPr>
        <p:spPr bwMode="auto">
          <a:xfrm>
            <a:off x="5516563" y="3194050"/>
            <a:ext cx="663575" cy="422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15" name="Rectangle 126"/>
          <p:cNvSpPr>
            <a:spLocks noChangeArrowheads="1"/>
          </p:cNvSpPr>
          <p:nvPr/>
        </p:nvSpPr>
        <p:spPr bwMode="auto">
          <a:xfrm>
            <a:off x="5516563" y="3616325"/>
            <a:ext cx="663575" cy="4238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16" name="Rectangle 127"/>
          <p:cNvSpPr>
            <a:spLocks noChangeArrowheads="1"/>
          </p:cNvSpPr>
          <p:nvPr/>
        </p:nvSpPr>
        <p:spPr bwMode="auto">
          <a:xfrm>
            <a:off x="5516563" y="2770188"/>
            <a:ext cx="663575" cy="423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728" name="AutoShape 128"/>
          <p:cNvSpPr>
            <a:spLocks noChangeArrowheads="1"/>
          </p:cNvSpPr>
          <p:nvPr/>
        </p:nvSpPr>
        <p:spPr bwMode="auto">
          <a:xfrm>
            <a:off x="5505450" y="19240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218" name="Freeform 129"/>
          <p:cNvSpPr>
            <a:spLocks/>
          </p:cNvSpPr>
          <p:nvPr/>
        </p:nvSpPr>
        <p:spPr bwMode="auto">
          <a:xfrm>
            <a:off x="5434013" y="1925638"/>
            <a:ext cx="828675" cy="4227512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350 h 2663"/>
              <a:gd name="T6" fmla="*/ 22225 w 522"/>
              <a:gd name="T7" fmla="*/ 19050 h 2663"/>
              <a:gd name="T8" fmla="*/ 1588 w 522"/>
              <a:gd name="T9" fmla="*/ 31750 h 2663"/>
              <a:gd name="T10" fmla="*/ 0 w 522"/>
              <a:gd name="T11" fmla="*/ 41275 h 2663"/>
              <a:gd name="T12" fmla="*/ 1588 w 522"/>
              <a:gd name="T13" fmla="*/ 57150 h 2663"/>
              <a:gd name="T14" fmla="*/ 11113 w 522"/>
              <a:gd name="T15" fmla="*/ 71437 h 2663"/>
              <a:gd name="T16" fmla="*/ 25400 w 522"/>
              <a:gd name="T17" fmla="*/ 80962 h 2663"/>
              <a:gd name="T18" fmla="*/ 41275 w 522"/>
              <a:gd name="T19" fmla="*/ 82550 h 2663"/>
              <a:gd name="T20" fmla="*/ 50800 w 522"/>
              <a:gd name="T21" fmla="*/ 85725 h 2663"/>
              <a:gd name="T22" fmla="*/ 65088 w 522"/>
              <a:gd name="T23" fmla="*/ 106362 h 2663"/>
              <a:gd name="T24" fmla="*/ 76200 w 522"/>
              <a:gd name="T25" fmla="*/ 139700 h 2663"/>
              <a:gd name="T26" fmla="*/ 82550 w 522"/>
              <a:gd name="T27" fmla="*/ 185737 h 2663"/>
              <a:gd name="T28" fmla="*/ 82550 w 522"/>
              <a:gd name="T29" fmla="*/ 3933825 h 2663"/>
              <a:gd name="T30" fmla="*/ 85725 w 522"/>
              <a:gd name="T31" fmla="*/ 3954462 h 2663"/>
              <a:gd name="T32" fmla="*/ 82550 w 522"/>
              <a:gd name="T33" fmla="*/ 3979862 h 2663"/>
              <a:gd name="T34" fmla="*/ 85725 w 522"/>
              <a:gd name="T35" fmla="*/ 4005262 h 2663"/>
              <a:gd name="T36" fmla="*/ 96838 w 522"/>
              <a:gd name="T37" fmla="*/ 4052887 h 2663"/>
              <a:gd name="T38" fmla="*/ 122238 w 522"/>
              <a:gd name="T39" fmla="*/ 4097337 h 2663"/>
              <a:gd name="T40" fmla="*/ 158750 w 522"/>
              <a:gd name="T41" fmla="*/ 4138612 h 2663"/>
              <a:gd name="T42" fmla="*/ 203200 w 522"/>
              <a:gd name="T43" fmla="*/ 4170362 h 2663"/>
              <a:gd name="T44" fmla="*/ 255588 w 522"/>
              <a:gd name="T45" fmla="*/ 4198937 h 2663"/>
              <a:gd name="T46" fmla="*/ 315913 w 522"/>
              <a:gd name="T47" fmla="*/ 4216400 h 2663"/>
              <a:gd name="T48" fmla="*/ 379413 w 522"/>
              <a:gd name="T49" fmla="*/ 4225925 h 2663"/>
              <a:gd name="T50" fmla="*/ 414338 w 522"/>
              <a:gd name="T51" fmla="*/ 4227512 h 2663"/>
              <a:gd name="T52" fmla="*/ 481013 w 522"/>
              <a:gd name="T53" fmla="*/ 4222750 h 2663"/>
              <a:gd name="T54" fmla="*/ 542925 w 522"/>
              <a:gd name="T55" fmla="*/ 4210050 h 2663"/>
              <a:gd name="T56" fmla="*/ 601663 w 522"/>
              <a:gd name="T57" fmla="*/ 4186237 h 2663"/>
              <a:gd name="T58" fmla="*/ 649288 w 522"/>
              <a:gd name="T59" fmla="*/ 4154487 h 2663"/>
              <a:gd name="T60" fmla="*/ 688975 w 522"/>
              <a:gd name="T61" fmla="*/ 4117975 h 2663"/>
              <a:gd name="T62" fmla="*/ 720725 w 522"/>
              <a:gd name="T63" fmla="*/ 4076700 h 2663"/>
              <a:gd name="T64" fmla="*/ 739775 w 522"/>
              <a:gd name="T65" fmla="*/ 4030662 h 2663"/>
              <a:gd name="T66" fmla="*/ 746125 w 522"/>
              <a:gd name="T67" fmla="*/ 3979862 h 2663"/>
              <a:gd name="T68" fmla="*/ 742950 w 522"/>
              <a:gd name="T69" fmla="*/ 3954462 h 2663"/>
              <a:gd name="T70" fmla="*/ 746125 w 522"/>
              <a:gd name="T71" fmla="*/ 3933825 h 2663"/>
              <a:gd name="T72" fmla="*/ 746125 w 522"/>
              <a:gd name="T73" fmla="*/ 211137 h 2663"/>
              <a:gd name="T74" fmla="*/ 747713 w 522"/>
              <a:gd name="T75" fmla="*/ 160337 h 2663"/>
              <a:gd name="T76" fmla="*/ 757238 w 522"/>
              <a:gd name="T77" fmla="*/ 119062 h 2663"/>
              <a:gd name="T78" fmla="*/ 771525 w 522"/>
              <a:gd name="T79" fmla="*/ 92075 h 2663"/>
              <a:gd name="T80" fmla="*/ 787400 w 522"/>
              <a:gd name="T81" fmla="*/ 82550 h 2663"/>
              <a:gd name="T82" fmla="*/ 796925 w 522"/>
              <a:gd name="T83" fmla="*/ 82550 h 2663"/>
              <a:gd name="T84" fmla="*/ 811213 w 522"/>
              <a:gd name="T85" fmla="*/ 76200 h 2663"/>
              <a:gd name="T86" fmla="*/ 822325 w 522"/>
              <a:gd name="T87" fmla="*/ 65087 h 2663"/>
              <a:gd name="T88" fmla="*/ 828675 w 522"/>
              <a:gd name="T89" fmla="*/ 50800 h 2663"/>
              <a:gd name="T90" fmla="*/ 828675 w 522"/>
              <a:gd name="T91" fmla="*/ 41275 h 2663"/>
              <a:gd name="T92" fmla="*/ 819150 w 522"/>
              <a:gd name="T93" fmla="*/ 25400 h 2663"/>
              <a:gd name="T94" fmla="*/ 792163 w 522"/>
              <a:gd name="T95" fmla="*/ 11112 h 2663"/>
              <a:gd name="T96" fmla="*/ 750888 w 522"/>
              <a:gd name="T97" fmla="*/ 1587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9" name="Rectangle 131"/>
          <p:cNvSpPr>
            <a:spLocks noChangeArrowheads="1"/>
          </p:cNvSpPr>
          <p:nvPr/>
        </p:nvSpPr>
        <p:spPr bwMode="auto">
          <a:xfrm>
            <a:off x="6819900" y="4884738"/>
            <a:ext cx="663575" cy="423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20" name="Rectangle 132"/>
          <p:cNvSpPr>
            <a:spLocks noChangeArrowheads="1"/>
          </p:cNvSpPr>
          <p:nvPr/>
        </p:nvSpPr>
        <p:spPr bwMode="auto">
          <a:xfrm>
            <a:off x="6819900" y="4464050"/>
            <a:ext cx="663575" cy="4206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21" name="Freeform 133"/>
          <p:cNvSpPr>
            <a:spLocks/>
          </p:cNvSpPr>
          <p:nvPr/>
        </p:nvSpPr>
        <p:spPr bwMode="auto">
          <a:xfrm>
            <a:off x="6819900" y="57213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2" name="Rectangle 134"/>
          <p:cNvSpPr>
            <a:spLocks noChangeArrowheads="1"/>
          </p:cNvSpPr>
          <p:nvPr/>
        </p:nvSpPr>
        <p:spPr bwMode="auto">
          <a:xfrm>
            <a:off x="6819900" y="4040188"/>
            <a:ext cx="663575" cy="423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23" name="Rectangle 135"/>
          <p:cNvSpPr>
            <a:spLocks noChangeArrowheads="1"/>
          </p:cNvSpPr>
          <p:nvPr/>
        </p:nvSpPr>
        <p:spPr bwMode="auto">
          <a:xfrm>
            <a:off x="6819900" y="5308600"/>
            <a:ext cx="663575" cy="4206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24" name="Freeform 136"/>
          <p:cNvSpPr>
            <a:spLocks/>
          </p:cNvSpPr>
          <p:nvPr/>
        </p:nvSpPr>
        <p:spPr bwMode="auto">
          <a:xfrm>
            <a:off x="6737350" y="19256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5" name="Rectangle 137"/>
          <p:cNvSpPr>
            <a:spLocks noChangeArrowheads="1"/>
          </p:cNvSpPr>
          <p:nvPr/>
        </p:nvSpPr>
        <p:spPr bwMode="auto">
          <a:xfrm>
            <a:off x="6819900" y="23495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26" name="Rectangle 138"/>
          <p:cNvSpPr>
            <a:spLocks noChangeArrowheads="1"/>
          </p:cNvSpPr>
          <p:nvPr/>
        </p:nvSpPr>
        <p:spPr bwMode="auto">
          <a:xfrm>
            <a:off x="6819900" y="3194050"/>
            <a:ext cx="663575" cy="4222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27" name="Rectangle 139"/>
          <p:cNvSpPr>
            <a:spLocks noChangeArrowheads="1"/>
          </p:cNvSpPr>
          <p:nvPr/>
        </p:nvSpPr>
        <p:spPr bwMode="auto">
          <a:xfrm>
            <a:off x="6819900" y="3616325"/>
            <a:ext cx="663575" cy="4238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28" name="Rectangle 140"/>
          <p:cNvSpPr>
            <a:spLocks noChangeArrowheads="1"/>
          </p:cNvSpPr>
          <p:nvPr/>
        </p:nvSpPr>
        <p:spPr bwMode="auto">
          <a:xfrm>
            <a:off x="6819900" y="2770188"/>
            <a:ext cx="663575" cy="423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741" name="AutoShape 141"/>
          <p:cNvSpPr>
            <a:spLocks noChangeArrowheads="1"/>
          </p:cNvSpPr>
          <p:nvPr/>
        </p:nvSpPr>
        <p:spPr bwMode="auto">
          <a:xfrm>
            <a:off x="6808788" y="19240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230" name="Freeform 142"/>
          <p:cNvSpPr>
            <a:spLocks/>
          </p:cNvSpPr>
          <p:nvPr/>
        </p:nvSpPr>
        <p:spPr bwMode="auto">
          <a:xfrm>
            <a:off x="6737350" y="1925638"/>
            <a:ext cx="828675" cy="4227512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350 h 2663"/>
              <a:gd name="T6" fmla="*/ 22225 w 522"/>
              <a:gd name="T7" fmla="*/ 19050 h 2663"/>
              <a:gd name="T8" fmla="*/ 1588 w 522"/>
              <a:gd name="T9" fmla="*/ 31750 h 2663"/>
              <a:gd name="T10" fmla="*/ 0 w 522"/>
              <a:gd name="T11" fmla="*/ 41275 h 2663"/>
              <a:gd name="T12" fmla="*/ 1588 w 522"/>
              <a:gd name="T13" fmla="*/ 57150 h 2663"/>
              <a:gd name="T14" fmla="*/ 11113 w 522"/>
              <a:gd name="T15" fmla="*/ 71437 h 2663"/>
              <a:gd name="T16" fmla="*/ 25400 w 522"/>
              <a:gd name="T17" fmla="*/ 80962 h 2663"/>
              <a:gd name="T18" fmla="*/ 41275 w 522"/>
              <a:gd name="T19" fmla="*/ 82550 h 2663"/>
              <a:gd name="T20" fmla="*/ 50800 w 522"/>
              <a:gd name="T21" fmla="*/ 85725 h 2663"/>
              <a:gd name="T22" fmla="*/ 65088 w 522"/>
              <a:gd name="T23" fmla="*/ 106362 h 2663"/>
              <a:gd name="T24" fmla="*/ 76200 w 522"/>
              <a:gd name="T25" fmla="*/ 139700 h 2663"/>
              <a:gd name="T26" fmla="*/ 82550 w 522"/>
              <a:gd name="T27" fmla="*/ 185737 h 2663"/>
              <a:gd name="T28" fmla="*/ 82550 w 522"/>
              <a:gd name="T29" fmla="*/ 3933825 h 2663"/>
              <a:gd name="T30" fmla="*/ 85725 w 522"/>
              <a:gd name="T31" fmla="*/ 3954462 h 2663"/>
              <a:gd name="T32" fmla="*/ 82550 w 522"/>
              <a:gd name="T33" fmla="*/ 3979862 h 2663"/>
              <a:gd name="T34" fmla="*/ 85725 w 522"/>
              <a:gd name="T35" fmla="*/ 4005262 h 2663"/>
              <a:gd name="T36" fmla="*/ 96838 w 522"/>
              <a:gd name="T37" fmla="*/ 4052887 h 2663"/>
              <a:gd name="T38" fmla="*/ 122238 w 522"/>
              <a:gd name="T39" fmla="*/ 4097337 h 2663"/>
              <a:gd name="T40" fmla="*/ 158750 w 522"/>
              <a:gd name="T41" fmla="*/ 4138612 h 2663"/>
              <a:gd name="T42" fmla="*/ 203200 w 522"/>
              <a:gd name="T43" fmla="*/ 4170362 h 2663"/>
              <a:gd name="T44" fmla="*/ 255588 w 522"/>
              <a:gd name="T45" fmla="*/ 4198937 h 2663"/>
              <a:gd name="T46" fmla="*/ 315913 w 522"/>
              <a:gd name="T47" fmla="*/ 4216400 h 2663"/>
              <a:gd name="T48" fmla="*/ 379413 w 522"/>
              <a:gd name="T49" fmla="*/ 4225925 h 2663"/>
              <a:gd name="T50" fmla="*/ 414338 w 522"/>
              <a:gd name="T51" fmla="*/ 4227512 h 2663"/>
              <a:gd name="T52" fmla="*/ 481013 w 522"/>
              <a:gd name="T53" fmla="*/ 4222750 h 2663"/>
              <a:gd name="T54" fmla="*/ 542925 w 522"/>
              <a:gd name="T55" fmla="*/ 4210050 h 2663"/>
              <a:gd name="T56" fmla="*/ 601663 w 522"/>
              <a:gd name="T57" fmla="*/ 4186237 h 2663"/>
              <a:gd name="T58" fmla="*/ 649288 w 522"/>
              <a:gd name="T59" fmla="*/ 4154487 h 2663"/>
              <a:gd name="T60" fmla="*/ 688975 w 522"/>
              <a:gd name="T61" fmla="*/ 4117975 h 2663"/>
              <a:gd name="T62" fmla="*/ 720725 w 522"/>
              <a:gd name="T63" fmla="*/ 4076700 h 2663"/>
              <a:gd name="T64" fmla="*/ 739775 w 522"/>
              <a:gd name="T65" fmla="*/ 4030662 h 2663"/>
              <a:gd name="T66" fmla="*/ 746125 w 522"/>
              <a:gd name="T67" fmla="*/ 3979862 h 2663"/>
              <a:gd name="T68" fmla="*/ 742950 w 522"/>
              <a:gd name="T69" fmla="*/ 3954462 h 2663"/>
              <a:gd name="T70" fmla="*/ 746125 w 522"/>
              <a:gd name="T71" fmla="*/ 3933825 h 2663"/>
              <a:gd name="T72" fmla="*/ 746125 w 522"/>
              <a:gd name="T73" fmla="*/ 211137 h 2663"/>
              <a:gd name="T74" fmla="*/ 747713 w 522"/>
              <a:gd name="T75" fmla="*/ 160337 h 2663"/>
              <a:gd name="T76" fmla="*/ 757238 w 522"/>
              <a:gd name="T77" fmla="*/ 119062 h 2663"/>
              <a:gd name="T78" fmla="*/ 771525 w 522"/>
              <a:gd name="T79" fmla="*/ 92075 h 2663"/>
              <a:gd name="T80" fmla="*/ 787400 w 522"/>
              <a:gd name="T81" fmla="*/ 82550 h 2663"/>
              <a:gd name="T82" fmla="*/ 796925 w 522"/>
              <a:gd name="T83" fmla="*/ 82550 h 2663"/>
              <a:gd name="T84" fmla="*/ 811213 w 522"/>
              <a:gd name="T85" fmla="*/ 76200 h 2663"/>
              <a:gd name="T86" fmla="*/ 822325 w 522"/>
              <a:gd name="T87" fmla="*/ 65087 h 2663"/>
              <a:gd name="T88" fmla="*/ 828675 w 522"/>
              <a:gd name="T89" fmla="*/ 50800 h 2663"/>
              <a:gd name="T90" fmla="*/ 828675 w 522"/>
              <a:gd name="T91" fmla="*/ 41275 h 2663"/>
              <a:gd name="T92" fmla="*/ 819150 w 522"/>
              <a:gd name="T93" fmla="*/ 25400 h 2663"/>
              <a:gd name="T94" fmla="*/ 792163 w 522"/>
              <a:gd name="T95" fmla="*/ 11112 h 2663"/>
              <a:gd name="T96" fmla="*/ 750888 w 522"/>
              <a:gd name="T97" fmla="*/ 1587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Test Tube Template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08138" y="4884738"/>
            <a:ext cx="663575" cy="423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608138" y="4464050"/>
            <a:ext cx="663575" cy="4206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Freeform 5"/>
          <p:cNvSpPr>
            <a:spLocks/>
          </p:cNvSpPr>
          <p:nvPr/>
        </p:nvSpPr>
        <p:spPr bwMode="auto">
          <a:xfrm>
            <a:off x="1608138" y="57213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608138" y="4040188"/>
            <a:ext cx="663575" cy="423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608138" y="5308600"/>
            <a:ext cx="663575" cy="4206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1525588" y="19256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608138" y="23495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8138" y="3194050"/>
            <a:ext cx="663575" cy="422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608138" y="3616325"/>
            <a:ext cx="663575" cy="4238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608138" y="2770188"/>
            <a:ext cx="663575" cy="423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1597025" y="19240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9230" name="Freeform 14"/>
          <p:cNvSpPr>
            <a:spLocks/>
          </p:cNvSpPr>
          <p:nvPr/>
        </p:nvSpPr>
        <p:spPr bwMode="auto">
          <a:xfrm>
            <a:off x="1525588" y="1925638"/>
            <a:ext cx="828675" cy="4227512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350 h 2663"/>
              <a:gd name="T6" fmla="*/ 22225 w 522"/>
              <a:gd name="T7" fmla="*/ 19050 h 2663"/>
              <a:gd name="T8" fmla="*/ 1588 w 522"/>
              <a:gd name="T9" fmla="*/ 31750 h 2663"/>
              <a:gd name="T10" fmla="*/ 0 w 522"/>
              <a:gd name="T11" fmla="*/ 41275 h 2663"/>
              <a:gd name="T12" fmla="*/ 1588 w 522"/>
              <a:gd name="T13" fmla="*/ 57150 h 2663"/>
              <a:gd name="T14" fmla="*/ 11113 w 522"/>
              <a:gd name="T15" fmla="*/ 71437 h 2663"/>
              <a:gd name="T16" fmla="*/ 25400 w 522"/>
              <a:gd name="T17" fmla="*/ 80962 h 2663"/>
              <a:gd name="T18" fmla="*/ 41275 w 522"/>
              <a:gd name="T19" fmla="*/ 82550 h 2663"/>
              <a:gd name="T20" fmla="*/ 50800 w 522"/>
              <a:gd name="T21" fmla="*/ 85725 h 2663"/>
              <a:gd name="T22" fmla="*/ 65088 w 522"/>
              <a:gd name="T23" fmla="*/ 106362 h 2663"/>
              <a:gd name="T24" fmla="*/ 76200 w 522"/>
              <a:gd name="T25" fmla="*/ 139700 h 2663"/>
              <a:gd name="T26" fmla="*/ 82550 w 522"/>
              <a:gd name="T27" fmla="*/ 185737 h 2663"/>
              <a:gd name="T28" fmla="*/ 82550 w 522"/>
              <a:gd name="T29" fmla="*/ 3933825 h 2663"/>
              <a:gd name="T30" fmla="*/ 85725 w 522"/>
              <a:gd name="T31" fmla="*/ 3954462 h 2663"/>
              <a:gd name="T32" fmla="*/ 82550 w 522"/>
              <a:gd name="T33" fmla="*/ 3979862 h 2663"/>
              <a:gd name="T34" fmla="*/ 85725 w 522"/>
              <a:gd name="T35" fmla="*/ 4005262 h 2663"/>
              <a:gd name="T36" fmla="*/ 96838 w 522"/>
              <a:gd name="T37" fmla="*/ 4052887 h 2663"/>
              <a:gd name="T38" fmla="*/ 122238 w 522"/>
              <a:gd name="T39" fmla="*/ 4097337 h 2663"/>
              <a:gd name="T40" fmla="*/ 158750 w 522"/>
              <a:gd name="T41" fmla="*/ 4138612 h 2663"/>
              <a:gd name="T42" fmla="*/ 203200 w 522"/>
              <a:gd name="T43" fmla="*/ 4170362 h 2663"/>
              <a:gd name="T44" fmla="*/ 255588 w 522"/>
              <a:gd name="T45" fmla="*/ 4198937 h 2663"/>
              <a:gd name="T46" fmla="*/ 315913 w 522"/>
              <a:gd name="T47" fmla="*/ 4216400 h 2663"/>
              <a:gd name="T48" fmla="*/ 379413 w 522"/>
              <a:gd name="T49" fmla="*/ 4225925 h 2663"/>
              <a:gd name="T50" fmla="*/ 414338 w 522"/>
              <a:gd name="T51" fmla="*/ 4227512 h 2663"/>
              <a:gd name="T52" fmla="*/ 481013 w 522"/>
              <a:gd name="T53" fmla="*/ 4222750 h 2663"/>
              <a:gd name="T54" fmla="*/ 542925 w 522"/>
              <a:gd name="T55" fmla="*/ 4210050 h 2663"/>
              <a:gd name="T56" fmla="*/ 601663 w 522"/>
              <a:gd name="T57" fmla="*/ 4186237 h 2663"/>
              <a:gd name="T58" fmla="*/ 649288 w 522"/>
              <a:gd name="T59" fmla="*/ 4154487 h 2663"/>
              <a:gd name="T60" fmla="*/ 688975 w 522"/>
              <a:gd name="T61" fmla="*/ 4117975 h 2663"/>
              <a:gd name="T62" fmla="*/ 720725 w 522"/>
              <a:gd name="T63" fmla="*/ 4076700 h 2663"/>
              <a:gd name="T64" fmla="*/ 739775 w 522"/>
              <a:gd name="T65" fmla="*/ 4030662 h 2663"/>
              <a:gd name="T66" fmla="*/ 746125 w 522"/>
              <a:gd name="T67" fmla="*/ 3979862 h 2663"/>
              <a:gd name="T68" fmla="*/ 742950 w 522"/>
              <a:gd name="T69" fmla="*/ 3954462 h 2663"/>
              <a:gd name="T70" fmla="*/ 746125 w 522"/>
              <a:gd name="T71" fmla="*/ 3933825 h 2663"/>
              <a:gd name="T72" fmla="*/ 746125 w 522"/>
              <a:gd name="T73" fmla="*/ 211137 h 2663"/>
              <a:gd name="T74" fmla="*/ 747713 w 522"/>
              <a:gd name="T75" fmla="*/ 160337 h 2663"/>
              <a:gd name="T76" fmla="*/ 757238 w 522"/>
              <a:gd name="T77" fmla="*/ 119062 h 2663"/>
              <a:gd name="T78" fmla="*/ 771525 w 522"/>
              <a:gd name="T79" fmla="*/ 92075 h 2663"/>
              <a:gd name="T80" fmla="*/ 787400 w 522"/>
              <a:gd name="T81" fmla="*/ 82550 h 2663"/>
              <a:gd name="T82" fmla="*/ 796925 w 522"/>
              <a:gd name="T83" fmla="*/ 82550 h 2663"/>
              <a:gd name="T84" fmla="*/ 811213 w 522"/>
              <a:gd name="T85" fmla="*/ 76200 h 2663"/>
              <a:gd name="T86" fmla="*/ 822325 w 522"/>
              <a:gd name="T87" fmla="*/ 65087 h 2663"/>
              <a:gd name="T88" fmla="*/ 828675 w 522"/>
              <a:gd name="T89" fmla="*/ 50800 h 2663"/>
              <a:gd name="T90" fmla="*/ 828675 w 522"/>
              <a:gd name="T91" fmla="*/ 41275 h 2663"/>
              <a:gd name="T92" fmla="*/ 819150 w 522"/>
              <a:gd name="T93" fmla="*/ 25400 h 2663"/>
              <a:gd name="T94" fmla="*/ 792163 w 522"/>
              <a:gd name="T95" fmla="*/ 11112 h 2663"/>
              <a:gd name="T96" fmla="*/ 750888 w 522"/>
              <a:gd name="T97" fmla="*/ 1587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2909888" y="4884738"/>
            <a:ext cx="663575" cy="423862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2909888" y="4464050"/>
            <a:ext cx="663575" cy="420688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3" name="Freeform 17"/>
          <p:cNvSpPr>
            <a:spLocks/>
          </p:cNvSpPr>
          <p:nvPr/>
        </p:nvSpPr>
        <p:spPr bwMode="auto">
          <a:xfrm>
            <a:off x="2909888" y="57213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2909888" y="4040188"/>
            <a:ext cx="663575" cy="423862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2909888" y="5308600"/>
            <a:ext cx="663575" cy="420688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6" name="Freeform 20"/>
          <p:cNvSpPr>
            <a:spLocks/>
          </p:cNvSpPr>
          <p:nvPr/>
        </p:nvSpPr>
        <p:spPr bwMode="auto">
          <a:xfrm>
            <a:off x="2827338" y="19256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2909888" y="23495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2909888" y="3194050"/>
            <a:ext cx="663575" cy="422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2909888" y="3616325"/>
            <a:ext cx="663575" cy="423863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2909888" y="2770188"/>
            <a:ext cx="663575" cy="423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73" name="AutoShape 25"/>
          <p:cNvSpPr>
            <a:spLocks noChangeArrowheads="1"/>
          </p:cNvSpPr>
          <p:nvPr/>
        </p:nvSpPr>
        <p:spPr bwMode="auto">
          <a:xfrm>
            <a:off x="2898775" y="19240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9242" name="Freeform 26"/>
          <p:cNvSpPr>
            <a:spLocks/>
          </p:cNvSpPr>
          <p:nvPr/>
        </p:nvSpPr>
        <p:spPr bwMode="auto">
          <a:xfrm>
            <a:off x="2827338" y="1925638"/>
            <a:ext cx="828675" cy="4227512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350 h 2663"/>
              <a:gd name="T6" fmla="*/ 22225 w 522"/>
              <a:gd name="T7" fmla="*/ 19050 h 2663"/>
              <a:gd name="T8" fmla="*/ 1588 w 522"/>
              <a:gd name="T9" fmla="*/ 31750 h 2663"/>
              <a:gd name="T10" fmla="*/ 0 w 522"/>
              <a:gd name="T11" fmla="*/ 41275 h 2663"/>
              <a:gd name="T12" fmla="*/ 1588 w 522"/>
              <a:gd name="T13" fmla="*/ 57150 h 2663"/>
              <a:gd name="T14" fmla="*/ 11113 w 522"/>
              <a:gd name="T15" fmla="*/ 71437 h 2663"/>
              <a:gd name="T16" fmla="*/ 25400 w 522"/>
              <a:gd name="T17" fmla="*/ 80962 h 2663"/>
              <a:gd name="T18" fmla="*/ 41275 w 522"/>
              <a:gd name="T19" fmla="*/ 82550 h 2663"/>
              <a:gd name="T20" fmla="*/ 50800 w 522"/>
              <a:gd name="T21" fmla="*/ 85725 h 2663"/>
              <a:gd name="T22" fmla="*/ 65088 w 522"/>
              <a:gd name="T23" fmla="*/ 106362 h 2663"/>
              <a:gd name="T24" fmla="*/ 76200 w 522"/>
              <a:gd name="T25" fmla="*/ 139700 h 2663"/>
              <a:gd name="T26" fmla="*/ 82550 w 522"/>
              <a:gd name="T27" fmla="*/ 185737 h 2663"/>
              <a:gd name="T28" fmla="*/ 82550 w 522"/>
              <a:gd name="T29" fmla="*/ 3933825 h 2663"/>
              <a:gd name="T30" fmla="*/ 85725 w 522"/>
              <a:gd name="T31" fmla="*/ 3954462 h 2663"/>
              <a:gd name="T32" fmla="*/ 82550 w 522"/>
              <a:gd name="T33" fmla="*/ 3979862 h 2663"/>
              <a:gd name="T34" fmla="*/ 85725 w 522"/>
              <a:gd name="T35" fmla="*/ 4005262 h 2663"/>
              <a:gd name="T36" fmla="*/ 96838 w 522"/>
              <a:gd name="T37" fmla="*/ 4052887 h 2663"/>
              <a:gd name="T38" fmla="*/ 122238 w 522"/>
              <a:gd name="T39" fmla="*/ 4097337 h 2663"/>
              <a:gd name="T40" fmla="*/ 158750 w 522"/>
              <a:gd name="T41" fmla="*/ 4138612 h 2663"/>
              <a:gd name="T42" fmla="*/ 203200 w 522"/>
              <a:gd name="T43" fmla="*/ 4170362 h 2663"/>
              <a:gd name="T44" fmla="*/ 255588 w 522"/>
              <a:gd name="T45" fmla="*/ 4198937 h 2663"/>
              <a:gd name="T46" fmla="*/ 315913 w 522"/>
              <a:gd name="T47" fmla="*/ 4216400 h 2663"/>
              <a:gd name="T48" fmla="*/ 379413 w 522"/>
              <a:gd name="T49" fmla="*/ 4225925 h 2663"/>
              <a:gd name="T50" fmla="*/ 414338 w 522"/>
              <a:gd name="T51" fmla="*/ 4227512 h 2663"/>
              <a:gd name="T52" fmla="*/ 481013 w 522"/>
              <a:gd name="T53" fmla="*/ 4222750 h 2663"/>
              <a:gd name="T54" fmla="*/ 542925 w 522"/>
              <a:gd name="T55" fmla="*/ 4210050 h 2663"/>
              <a:gd name="T56" fmla="*/ 601663 w 522"/>
              <a:gd name="T57" fmla="*/ 4186237 h 2663"/>
              <a:gd name="T58" fmla="*/ 649288 w 522"/>
              <a:gd name="T59" fmla="*/ 4154487 h 2663"/>
              <a:gd name="T60" fmla="*/ 688975 w 522"/>
              <a:gd name="T61" fmla="*/ 4117975 h 2663"/>
              <a:gd name="T62" fmla="*/ 720725 w 522"/>
              <a:gd name="T63" fmla="*/ 4076700 h 2663"/>
              <a:gd name="T64" fmla="*/ 739775 w 522"/>
              <a:gd name="T65" fmla="*/ 4030662 h 2663"/>
              <a:gd name="T66" fmla="*/ 746125 w 522"/>
              <a:gd name="T67" fmla="*/ 3979862 h 2663"/>
              <a:gd name="T68" fmla="*/ 742950 w 522"/>
              <a:gd name="T69" fmla="*/ 3954462 h 2663"/>
              <a:gd name="T70" fmla="*/ 746125 w 522"/>
              <a:gd name="T71" fmla="*/ 3933825 h 2663"/>
              <a:gd name="T72" fmla="*/ 746125 w 522"/>
              <a:gd name="T73" fmla="*/ 211137 h 2663"/>
              <a:gd name="T74" fmla="*/ 747713 w 522"/>
              <a:gd name="T75" fmla="*/ 160337 h 2663"/>
              <a:gd name="T76" fmla="*/ 757238 w 522"/>
              <a:gd name="T77" fmla="*/ 119062 h 2663"/>
              <a:gd name="T78" fmla="*/ 771525 w 522"/>
              <a:gd name="T79" fmla="*/ 92075 h 2663"/>
              <a:gd name="T80" fmla="*/ 787400 w 522"/>
              <a:gd name="T81" fmla="*/ 82550 h 2663"/>
              <a:gd name="T82" fmla="*/ 796925 w 522"/>
              <a:gd name="T83" fmla="*/ 82550 h 2663"/>
              <a:gd name="T84" fmla="*/ 811213 w 522"/>
              <a:gd name="T85" fmla="*/ 76200 h 2663"/>
              <a:gd name="T86" fmla="*/ 822325 w 522"/>
              <a:gd name="T87" fmla="*/ 65087 h 2663"/>
              <a:gd name="T88" fmla="*/ 828675 w 522"/>
              <a:gd name="T89" fmla="*/ 50800 h 2663"/>
              <a:gd name="T90" fmla="*/ 828675 w 522"/>
              <a:gd name="T91" fmla="*/ 41275 h 2663"/>
              <a:gd name="T92" fmla="*/ 819150 w 522"/>
              <a:gd name="T93" fmla="*/ 25400 h 2663"/>
              <a:gd name="T94" fmla="*/ 792163 w 522"/>
              <a:gd name="T95" fmla="*/ 11112 h 2663"/>
              <a:gd name="T96" fmla="*/ 750888 w 522"/>
              <a:gd name="T97" fmla="*/ 1587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4213225" y="4884738"/>
            <a:ext cx="663575" cy="42386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4213225" y="4464050"/>
            <a:ext cx="663575" cy="4206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5" name="Freeform 29"/>
          <p:cNvSpPr>
            <a:spLocks/>
          </p:cNvSpPr>
          <p:nvPr/>
        </p:nvSpPr>
        <p:spPr bwMode="auto">
          <a:xfrm>
            <a:off x="4213225" y="57213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213225" y="4040188"/>
            <a:ext cx="663575" cy="42386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213225" y="5308600"/>
            <a:ext cx="663575" cy="4206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8" name="Freeform 32"/>
          <p:cNvSpPr>
            <a:spLocks/>
          </p:cNvSpPr>
          <p:nvPr/>
        </p:nvSpPr>
        <p:spPr bwMode="auto">
          <a:xfrm>
            <a:off x="4130675" y="19256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213225" y="23495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4213225" y="3194050"/>
            <a:ext cx="663575" cy="422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213225" y="3616325"/>
            <a:ext cx="663575" cy="4238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4213225" y="2770188"/>
            <a:ext cx="663575" cy="423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85" name="AutoShape 37"/>
          <p:cNvSpPr>
            <a:spLocks noChangeArrowheads="1"/>
          </p:cNvSpPr>
          <p:nvPr/>
        </p:nvSpPr>
        <p:spPr bwMode="auto">
          <a:xfrm>
            <a:off x="4202113" y="19240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9254" name="Freeform 38"/>
          <p:cNvSpPr>
            <a:spLocks/>
          </p:cNvSpPr>
          <p:nvPr/>
        </p:nvSpPr>
        <p:spPr bwMode="auto">
          <a:xfrm>
            <a:off x="4130675" y="1925638"/>
            <a:ext cx="828675" cy="4227512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350 h 2663"/>
              <a:gd name="T6" fmla="*/ 22225 w 522"/>
              <a:gd name="T7" fmla="*/ 19050 h 2663"/>
              <a:gd name="T8" fmla="*/ 1588 w 522"/>
              <a:gd name="T9" fmla="*/ 31750 h 2663"/>
              <a:gd name="T10" fmla="*/ 0 w 522"/>
              <a:gd name="T11" fmla="*/ 41275 h 2663"/>
              <a:gd name="T12" fmla="*/ 1588 w 522"/>
              <a:gd name="T13" fmla="*/ 57150 h 2663"/>
              <a:gd name="T14" fmla="*/ 11113 w 522"/>
              <a:gd name="T15" fmla="*/ 71437 h 2663"/>
              <a:gd name="T16" fmla="*/ 25400 w 522"/>
              <a:gd name="T17" fmla="*/ 80962 h 2663"/>
              <a:gd name="T18" fmla="*/ 41275 w 522"/>
              <a:gd name="T19" fmla="*/ 82550 h 2663"/>
              <a:gd name="T20" fmla="*/ 50800 w 522"/>
              <a:gd name="T21" fmla="*/ 85725 h 2663"/>
              <a:gd name="T22" fmla="*/ 65088 w 522"/>
              <a:gd name="T23" fmla="*/ 106362 h 2663"/>
              <a:gd name="T24" fmla="*/ 76200 w 522"/>
              <a:gd name="T25" fmla="*/ 139700 h 2663"/>
              <a:gd name="T26" fmla="*/ 82550 w 522"/>
              <a:gd name="T27" fmla="*/ 185737 h 2663"/>
              <a:gd name="T28" fmla="*/ 82550 w 522"/>
              <a:gd name="T29" fmla="*/ 3933825 h 2663"/>
              <a:gd name="T30" fmla="*/ 85725 w 522"/>
              <a:gd name="T31" fmla="*/ 3954462 h 2663"/>
              <a:gd name="T32" fmla="*/ 82550 w 522"/>
              <a:gd name="T33" fmla="*/ 3979862 h 2663"/>
              <a:gd name="T34" fmla="*/ 85725 w 522"/>
              <a:gd name="T35" fmla="*/ 4005262 h 2663"/>
              <a:gd name="T36" fmla="*/ 96838 w 522"/>
              <a:gd name="T37" fmla="*/ 4052887 h 2663"/>
              <a:gd name="T38" fmla="*/ 122238 w 522"/>
              <a:gd name="T39" fmla="*/ 4097337 h 2663"/>
              <a:gd name="T40" fmla="*/ 158750 w 522"/>
              <a:gd name="T41" fmla="*/ 4138612 h 2663"/>
              <a:gd name="T42" fmla="*/ 203200 w 522"/>
              <a:gd name="T43" fmla="*/ 4170362 h 2663"/>
              <a:gd name="T44" fmla="*/ 255588 w 522"/>
              <a:gd name="T45" fmla="*/ 4198937 h 2663"/>
              <a:gd name="T46" fmla="*/ 315913 w 522"/>
              <a:gd name="T47" fmla="*/ 4216400 h 2663"/>
              <a:gd name="T48" fmla="*/ 379413 w 522"/>
              <a:gd name="T49" fmla="*/ 4225925 h 2663"/>
              <a:gd name="T50" fmla="*/ 414338 w 522"/>
              <a:gd name="T51" fmla="*/ 4227512 h 2663"/>
              <a:gd name="T52" fmla="*/ 481013 w 522"/>
              <a:gd name="T53" fmla="*/ 4222750 h 2663"/>
              <a:gd name="T54" fmla="*/ 542925 w 522"/>
              <a:gd name="T55" fmla="*/ 4210050 h 2663"/>
              <a:gd name="T56" fmla="*/ 601663 w 522"/>
              <a:gd name="T57" fmla="*/ 4186237 h 2663"/>
              <a:gd name="T58" fmla="*/ 649288 w 522"/>
              <a:gd name="T59" fmla="*/ 4154487 h 2663"/>
              <a:gd name="T60" fmla="*/ 688975 w 522"/>
              <a:gd name="T61" fmla="*/ 4117975 h 2663"/>
              <a:gd name="T62" fmla="*/ 720725 w 522"/>
              <a:gd name="T63" fmla="*/ 4076700 h 2663"/>
              <a:gd name="T64" fmla="*/ 739775 w 522"/>
              <a:gd name="T65" fmla="*/ 4030662 h 2663"/>
              <a:gd name="T66" fmla="*/ 746125 w 522"/>
              <a:gd name="T67" fmla="*/ 3979862 h 2663"/>
              <a:gd name="T68" fmla="*/ 742950 w 522"/>
              <a:gd name="T69" fmla="*/ 3954462 h 2663"/>
              <a:gd name="T70" fmla="*/ 746125 w 522"/>
              <a:gd name="T71" fmla="*/ 3933825 h 2663"/>
              <a:gd name="T72" fmla="*/ 746125 w 522"/>
              <a:gd name="T73" fmla="*/ 211137 h 2663"/>
              <a:gd name="T74" fmla="*/ 747713 w 522"/>
              <a:gd name="T75" fmla="*/ 160337 h 2663"/>
              <a:gd name="T76" fmla="*/ 757238 w 522"/>
              <a:gd name="T77" fmla="*/ 119062 h 2663"/>
              <a:gd name="T78" fmla="*/ 771525 w 522"/>
              <a:gd name="T79" fmla="*/ 92075 h 2663"/>
              <a:gd name="T80" fmla="*/ 787400 w 522"/>
              <a:gd name="T81" fmla="*/ 82550 h 2663"/>
              <a:gd name="T82" fmla="*/ 796925 w 522"/>
              <a:gd name="T83" fmla="*/ 82550 h 2663"/>
              <a:gd name="T84" fmla="*/ 811213 w 522"/>
              <a:gd name="T85" fmla="*/ 76200 h 2663"/>
              <a:gd name="T86" fmla="*/ 822325 w 522"/>
              <a:gd name="T87" fmla="*/ 65087 h 2663"/>
              <a:gd name="T88" fmla="*/ 828675 w 522"/>
              <a:gd name="T89" fmla="*/ 50800 h 2663"/>
              <a:gd name="T90" fmla="*/ 828675 w 522"/>
              <a:gd name="T91" fmla="*/ 41275 h 2663"/>
              <a:gd name="T92" fmla="*/ 819150 w 522"/>
              <a:gd name="T93" fmla="*/ 25400 h 2663"/>
              <a:gd name="T94" fmla="*/ 792163 w 522"/>
              <a:gd name="T95" fmla="*/ 11112 h 2663"/>
              <a:gd name="T96" fmla="*/ 750888 w 522"/>
              <a:gd name="T97" fmla="*/ 1587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5516563" y="4884738"/>
            <a:ext cx="663575" cy="4238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16563" y="446405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7" name="Freeform 41"/>
          <p:cNvSpPr>
            <a:spLocks/>
          </p:cNvSpPr>
          <p:nvPr/>
        </p:nvSpPr>
        <p:spPr bwMode="auto">
          <a:xfrm>
            <a:off x="5516563" y="57213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5516563" y="4040188"/>
            <a:ext cx="663575" cy="4238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5516563" y="5308600"/>
            <a:ext cx="663575" cy="4206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0" name="Freeform 44"/>
          <p:cNvSpPr>
            <a:spLocks/>
          </p:cNvSpPr>
          <p:nvPr/>
        </p:nvSpPr>
        <p:spPr bwMode="auto">
          <a:xfrm>
            <a:off x="5434013" y="19256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5516563" y="23495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2" name="Rectangle 46"/>
          <p:cNvSpPr>
            <a:spLocks noChangeArrowheads="1"/>
          </p:cNvSpPr>
          <p:nvPr/>
        </p:nvSpPr>
        <p:spPr bwMode="auto">
          <a:xfrm>
            <a:off x="5516563" y="3194050"/>
            <a:ext cx="663575" cy="422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3" name="Rectangle 47"/>
          <p:cNvSpPr>
            <a:spLocks noChangeArrowheads="1"/>
          </p:cNvSpPr>
          <p:nvPr/>
        </p:nvSpPr>
        <p:spPr bwMode="auto">
          <a:xfrm>
            <a:off x="5516563" y="3616325"/>
            <a:ext cx="663575" cy="4238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4" name="Rectangle 48"/>
          <p:cNvSpPr>
            <a:spLocks noChangeArrowheads="1"/>
          </p:cNvSpPr>
          <p:nvPr/>
        </p:nvSpPr>
        <p:spPr bwMode="auto">
          <a:xfrm>
            <a:off x="5516563" y="2770188"/>
            <a:ext cx="663575" cy="423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97" name="AutoShape 49"/>
          <p:cNvSpPr>
            <a:spLocks noChangeArrowheads="1"/>
          </p:cNvSpPr>
          <p:nvPr/>
        </p:nvSpPr>
        <p:spPr bwMode="auto">
          <a:xfrm>
            <a:off x="5505450" y="19240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9266" name="Freeform 50"/>
          <p:cNvSpPr>
            <a:spLocks/>
          </p:cNvSpPr>
          <p:nvPr/>
        </p:nvSpPr>
        <p:spPr bwMode="auto">
          <a:xfrm>
            <a:off x="5434013" y="1925638"/>
            <a:ext cx="828675" cy="4227512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350 h 2663"/>
              <a:gd name="T6" fmla="*/ 22225 w 522"/>
              <a:gd name="T7" fmla="*/ 19050 h 2663"/>
              <a:gd name="T8" fmla="*/ 1588 w 522"/>
              <a:gd name="T9" fmla="*/ 31750 h 2663"/>
              <a:gd name="T10" fmla="*/ 0 w 522"/>
              <a:gd name="T11" fmla="*/ 41275 h 2663"/>
              <a:gd name="T12" fmla="*/ 1588 w 522"/>
              <a:gd name="T13" fmla="*/ 57150 h 2663"/>
              <a:gd name="T14" fmla="*/ 11113 w 522"/>
              <a:gd name="T15" fmla="*/ 71437 h 2663"/>
              <a:gd name="T16" fmla="*/ 25400 w 522"/>
              <a:gd name="T17" fmla="*/ 80962 h 2663"/>
              <a:gd name="T18" fmla="*/ 41275 w 522"/>
              <a:gd name="T19" fmla="*/ 82550 h 2663"/>
              <a:gd name="T20" fmla="*/ 50800 w 522"/>
              <a:gd name="T21" fmla="*/ 85725 h 2663"/>
              <a:gd name="T22" fmla="*/ 65088 w 522"/>
              <a:gd name="T23" fmla="*/ 106362 h 2663"/>
              <a:gd name="T24" fmla="*/ 76200 w 522"/>
              <a:gd name="T25" fmla="*/ 139700 h 2663"/>
              <a:gd name="T26" fmla="*/ 82550 w 522"/>
              <a:gd name="T27" fmla="*/ 185737 h 2663"/>
              <a:gd name="T28" fmla="*/ 82550 w 522"/>
              <a:gd name="T29" fmla="*/ 3933825 h 2663"/>
              <a:gd name="T30" fmla="*/ 85725 w 522"/>
              <a:gd name="T31" fmla="*/ 3954462 h 2663"/>
              <a:gd name="T32" fmla="*/ 82550 w 522"/>
              <a:gd name="T33" fmla="*/ 3979862 h 2663"/>
              <a:gd name="T34" fmla="*/ 85725 w 522"/>
              <a:gd name="T35" fmla="*/ 4005262 h 2663"/>
              <a:gd name="T36" fmla="*/ 96838 w 522"/>
              <a:gd name="T37" fmla="*/ 4052887 h 2663"/>
              <a:gd name="T38" fmla="*/ 122238 w 522"/>
              <a:gd name="T39" fmla="*/ 4097337 h 2663"/>
              <a:gd name="T40" fmla="*/ 158750 w 522"/>
              <a:gd name="T41" fmla="*/ 4138612 h 2663"/>
              <a:gd name="T42" fmla="*/ 203200 w 522"/>
              <a:gd name="T43" fmla="*/ 4170362 h 2663"/>
              <a:gd name="T44" fmla="*/ 255588 w 522"/>
              <a:gd name="T45" fmla="*/ 4198937 h 2663"/>
              <a:gd name="T46" fmla="*/ 315913 w 522"/>
              <a:gd name="T47" fmla="*/ 4216400 h 2663"/>
              <a:gd name="T48" fmla="*/ 379413 w 522"/>
              <a:gd name="T49" fmla="*/ 4225925 h 2663"/>
              <a:gd name="T50" fmla="*/ 414338 w 522"/>
              <a:gd name="T51" fmla="*/ 4227512 h 2663"/>
              <a:gd name="T52" fmla="*/ 481013 w 522"/>
              <a:gd name="T53" fmla="*/ 4222750 h 2663"/>
              <a:gd name="T54" fmla="*/ 542925 w 522"/>
              <a:gd name="T55" fmla="*/ 4210050 h 2663"/>
              <a:gd name="T56" fmla="*/ 601663 w 522"/>
              <a:gd name="T57" fmla="*/ 4186237 h 2663"/>
              <a:gd name="T58" fmla="*/ 649288 w 522"/>
              <a:gd name="T59" fmla="*/ 4154487 h 2663"/>
              <a:gd name="T60" fmla="*/ 688975 w 522"/>
              <a:gd name="T61" fmla="*/ 4117975 h 2663"/>
              <a:gd name="T62" fmla="*/ 720725 w 522"/>
              <a:gd name="T63" fmla="*/ 4076700 h 2663"/>
              <a:gd name="T64" fmla="*/ 739775 w 522"/>
              <a:gd name="T65" fmla="*/ 4030662 h 2663"/>
              <a:gd name="T66" fmla="*/ 746125 w 522"/>
              <a:gd name="T67" fmla="*/ 3979862 h 2663"/>
              <a:gd name="T68" fmla="*/ 742950 w 522"/>
              <a:gd name="T69" fmla="*/ 3954462 h 2663"/>
              <a:gd name="T70" fmla="*/ 746125 w 522"/>
              <a:gd name="T71" fmla="*/ 3933825 h 2663"/>
              <a:gd name="T72" fmla="*/ 746125 w 522"/>
              <a:gd name="T73" fmla="*/ 211137 h 2663"/>
              <a:gd name="T74" fmla="*/ 747713 w 522"/>
              <a:gd name="T75" fmla="*/ 160337 h 2663"/>
              <a:gd name="T76" fmla="*/ 757238 w 522"/>
              <a:gd name="T77" fmla="*/ 119062 h 2663"/>
              <a:gd name="T78" fmla="*/ 771525 w 522"/>
              <a:gd name="T79" fmla="*/ 92075 h 2663"/>
              <a:gd name="T80" fmla="*/ 787400 w 522"/>
              <a:gd name="T81" fmla="*/ 82550 h 2663"/>
              <a:gd name="T82" fmla="*/ 796925 w 522"/>
              <a:gd name="T83" fmla="*/ 82550 h 2663"/>
              <a:gd name="T84" fmla="*/ 811213 w 522"/>
              <a:gd name="T85" fmla="*/ 76200 h 2663"/>
              <a:gd name="T86" fmla="*/ 822325 w 522"/>
              <a:gd name="T87" fmla="*/ 65087 h 2663"/>
              <a:gd name="T88" fmla="*/ 828675 w 522"/>
              <a:gd name="T89" fmla="*/ 50800 h 2663"/>
              <a:gd name="T90" fmla="*/ 828675 w 522"/>
              <a:gd name="T91" fmla="*/ 41275 h 2663"/>
              <a:gd name="T92" fmla="*/ 819150 w 522"/>
              <a:gd name="T93" fmla="*/ 25400 h 2663"/>
              <a:gd name="T94" fmla="*/ 792163 w 522"/>
              <a:gd name="T95" fmla="*/ 11112 h 2663"/>
              <a:gd name="T96" fmla="*/ 750888 w 522"/>
              <a:gd name="T97" fmla="*/ 1587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7" name="Rectangle 51"/>
          <p:cNvSpPr>
            <a:spLocks noChangeArrowheads="1"/>
          </p:cNvSpPr>
          <p:nvPr/>
        </p:nvSpPr>
        <p:spPr bwMode="auto">
          <a:xfrm>
            <a:off x="6819900" y="4884738"/>
            <a:ext cx="663575" cy="423862"/>
          </a:xfrm>
          <a:prstGeom prst="rect">
            <a:avLst/>
          </a:pr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8" name="Rectangle 52"/>
          <p:cNvSpPr>
            <a:spLocks noChangeArrowheads="1"/>
          </p:cNvSpPr>
          <p:nvPr/>
        </p:nvSpPr>
        <p:spPr bwMode="auto">
          <a:xfrm>
            <a:off x="6819900" y="4464050"/>
            <a:ext cx="663575" cy="420688"/>
          </a:xfrm>
          <a:prstGeom prst="rect">
            <a:avLst/>
          </a:pr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9" name="Freeform 53"/>
          <p:cNvSpPr>
            <a:spLocks/>
          </p:cNvSpPr>
          <p:nvPr/>
        </p:nvSpPr>
        <p:spPr bwMode="auto">
          <a:xfrm>
            <a:off x="6819900" y="5721350"/>
            <a:ext cx="663575" cy="492125"/>
          </a:xfrm>
          <a:custGeom>
            <a:avLst/>
            <a:gdLst>
              <a:gd name="T0" fmla="*/ 0 w 418"/>
              <a:gd name="T1" fmla="*/ 149225 h 310"/>
              <a:gd name="T2" fmla="*/ 0 w 418"/>
              <a:gd name="T3" fmla="*/ 149225 h 310"/>
              <a:gd name="T4" fmla="*/ 0 w 418"/>
              <a:gd name="T5" fmla="*/ 171450 h 310"/>
              <a:gd name="T6" fmla="*/ 0 w 418"/>
              <a:gd name="T7" fmla="*/ 171450 h 310"/>
              <a:gd name="T8" fmla="*/ 0 w 418"/>
              <a:gd name="T9" fmla="*/ 204788 h 310"/>
              <a:gd name="T10" fmla="*/ 0 w 418"/>
              <a:gd name="T11" fmla="*/ 204788 h 310"/>
              <a:gd name="T12" fmla="*/ 0 w 418"/>
              <a:gd name="T13" fmla="*/ 231775 h 310"/>
              <a:gd name="T14" fmla="*/ 4763 w 418"/>
              <a:gd name="T15" fmla="*/ 261938 h 310"/>
              <a:gd name="T16" fmla="*/ 14288 w 418"/>
              <a:gd name="T17" fmla="*/ 288925 h 310"/>
              <a:gd name="T18" fmla="*/ 25400 w 418"/>
              <a:gd name="T19" fmla="*/ 317500 h 310"/>
              <a:gd name="T20" fmla="*/ 39688 w 418"/>
              <a:gd name="T21" fmla="*/ 342900 h 310"/>
              <a:gd name="T22" fmla="*/ 55563 w 418"/>
              <a:gd name="T23" fmla="*/ 365125 h 310"/>
              <a:gd name="T24" fmla="*/ 74613 w 418"/>
              <a:gd name="T25" fmla="*/ 388938 h 310"/>
              <a:gd name="T26" fmla="*/ 96838 w 418"/>
              <a:gd name="T27" fmla="*/ 409575 h 310"/>
              <a:gd name="T28" fmla="*/ 120650 w 418"/>
              <a:gd name="T29" fmla="*/ 427038 h 310"/>
              <a:gd name="T30" fmla="*/ 144463 w 418"/>
              <a:gd name="T31" fmla="*/ 444500 h 310"/>
              <a:gd name="T32" fmla="*/ 173038 w 418"/>
              <a:gd name="T33" fmla="*/ 457200 h 310"/>
              <a:gd name="T34" fmla="*/ 200025 w 418"/>
              <a:gd name="T35" fmla="*/ 469900 h 310"/>
              <a:gd name="T36" fmla="*/ 233363 w 418"/>
              <a:gd name="T37" fmla="*/ 481013 h 310"/>
              <a:gd name="T38" fmla="*/ 261938 w 418"/>
              <a:gd name="T39" fmla="*/ 487363 h 310"/>
              <a:gd name="T40" fmla="*/ 296863 w 418"/>
              <a:gd name="T41" fmla="*/ 492125 h 310"/>
              <a:gd name="T42" fmla="*/ 331788 w 418"/>
              <a:gd name="T43" fmla="*/ 492125 h 310"/>
              <a:gd name="T44" fmla="*/ 331788 w 418"/>
              <a:gd name="T45" fmla="*/ 492125 h 310"/>
              <a:gd name="T46" fmla="*/ 363538 w 418"/>
              <a:gd name="T47" fmla="*/ 492125 h 310"/>
              <a:gd name="T48" fmla="*/ 398463 w 418"/>
              <a:gd name="T49" fmla="*/ 487363 h 310"/>
              <a:gd name="T50" fmla="*/ 428625 w 418"/>
              <a:gd name="T51" fmla="*/ 481013 h 310"/>
              <a:gd name="T52" fmla="*/ 460375 w 418"/>
              <a:gd name="T53" fmla="*/ 469900 h 310"/>
              <a:gd name="T54" fmla="*/ 488950 w 418"/>
              <a:gd name="T55" fmla="*/ 457200 h 310"/>
              <a:gd name="T56" fmla="*/ 515938 w 418"/>
              <a:gd name="T57" fmla="*/ 444500 h 310"/>
              <a:gd name="T58" fmla="*/ 541338 w 418"/>
              <a:gd name="T59" fmla="*/ 427038 h 310"/>
              <a:gd name="T60" fmla="*/ 563563 w 418"/>
              <a:gd name="T61" fmla="*/ 409575 h 310"/>
              <a:gd name="T62" fmla="*/ 587375 w 418"/>
              <a:gd name="T63" fmla="*/ 388938 h 310"/>
              <a:gd name="T64" fmla="*/ 606425 w 418"/>
              <a:gd name="T65" fmla="*/ 365125 h 310"/>
              <a:gd name="T66" fmla="*/ 622300 w 418"/>
              <a:gd name="T67" fmla="*/ 342900 h 310"/>
              <a:gd name="T68" fmla="*/ 635000 w 418"/>
              <a:gd name="T69" fmla="*/ 317500 h 310"/>
              <a:gd name="T70" fmla="*/ 647700 w 418"/>
              <a:gd name="T71" fmla="*/ 288925 h 310"/>
              <a:gd name="T72" fmla="*/ 657225 w 418"/>
              <a:gd name="T73" fmla="*/ 261938 h 310"/>
              <a:gd name="T74" fmla="*/ 660400 w 418"/>
              <a:gd name="T75" fmla="*/ 231775 h 310"/>
              <a:gd name="T76" fmla="*/ 663575 w 418"/>
              <a:gd name="T77" fmla="*/ 204788 h 310"/>
              <a:gd name="T78" fmla="*/ 663575 w 418"/>
              <a:gd name="T79" fmla="*/ 204788 h 310"/>
              <a:gd name="T80" fmla="*/ 660400 w 418"/>
              <a:gd name="T81" fmla="*/ 171450 h 310"/>
              <a:gd name="T82" fmla="*/ 660400 w 418"/>
              <a:gd name="T83" fmla="*/ 171450 h 310"/>
              <a:gd name="T84" fmla="*/ 663575 w 418"/>
              <a:gd name="T85" fmla="*/ 149225 h 310"/>
              <a:gd name="T86" fmla="*/ 663575 w 418"/>
              <a:gd name="T87" fmla="*/ 0 h 310"/>
              <a:gd name="T88" fmla="*/ 0 w 418"/>
              <a:gd name="T89" fmla="*/ 0 h 310"/>
              <a:gd name="T90" fmla="*/ 0 w 418"/>
              <a:gd name="T91" fmla="*/ 149225 h 3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18" h="310">
                <a:moveTo>
                  <a:pt x="0" y="94"/>
                </a:moveTo>
                <a:lnTo>
                  <a:pt x="0" y="94"/>
                </a:lnTo>
                <a:lnTo>
                  <a:pt x="0" y="108"/>
                </a:lnTo>
                <a:lnTo>
                  <a:pt x="0" y="129"/>
                </a:lnTo>
                <a:lnTo>
                  <a:pt x="0" y="146"/>
                </a:lnTo>
                <a:lnTo>
                  <a:pt x="3" y="165"/>
                </a:lnTo>
                <a:lnTo>
                  <a:pt x="9" y="182"/>
                </a:lnTo>
                <a:lnTo>
                  <a:pt x="16" y="200"/>
                </a:lnTo>
                <a:lnTo>
                  <a:pt x="25" y="216"/>
                </a:lnTo>
                <a:lnTo>
                  <a:pt x="35" y="230"/>
                </a:lnTo>
                <a:lnTo>
                  <a:pt x="47" y="245"/>
                </a:lnTo>
                <a:lnTo>
                  <a:pt x="61" y="258"/>
                </a:lnTo>
                <a:lnTo>
                  <a:pt x="76" y="269"/>
                </a:lnTo>
                <a:lnTo>
                  <a:pt x="91" y="280"/>
                </a:lnTo>
                <a:lnTo>
                  <a:pt x="109" y="288"/>
                </a:lnTo>
                <a:lnTo>
                  <a:pt x="126" y="296"/>
                </a:lnTo>
                <a:lnTo>
                  <a:pt x="147" y="303"/>
                </a:lnTo>
                <a:lnTo>
                  <a:pt x="165" y="307"/>
                </a:lnTo>
                <a:lnTo>
                  <a:pt x="187" y="310"/>
                </a:lnTo>
                <a:lnTo>
                  <a:pt x="209" y="310"/>
                </a:lnTo>
                <a:lnTo>
                  <a:pt x="229" y="310"/>
                </a:lnTo>
                <a:lnTo>
                  <a:pt x="251" y="307"/>
                </a:lnTo>
                <a:lnTo>
                  <a:pt x="270" y="303"/>
                </a:lnTo>
                <a:lnTo>
                  <a:pt x="290" y="296"/>
                </a:lnTo>
                <a:lnTo>
                  <a:pt x="308" y="288"/>
                </a:lnTo>
                <a:lnTo>
                  <a:pt x="325" y="280"/>
                </a:lnTo>
                <a:lnTo>
                  <a:pt x="341" y="269"/>
                </a:lnTo>
                <a:lnTo>
                  <a:pt x="355" y="258"/>
                </a:lnTo>
                <a:lnTo>
                  <a:pt x="370" y="245"/>
                </a:lnTo>
                <a:lnTo>
                  <a:pt x="382" y="230"/>
                </a:lnTo>
                <a:lnTo>
                  <a:pt x="392" y="216"/>
                </a:lnTo>
                <a:lnTo>
                  <a:pt x="400" y="200"/>
                </a:lnTo>
                <a:lnTo>
                  <a:pt x="408" y="182"/>
                </a:lnTo>
                <a:lnTo>
                  <a:pt x="414" y="165"/>
                </a:lnTo>
                <a:lnTo>
                  <a:pt x="416" y="146"/>
                </a:lnTo>
                <a:lnTo>
                  <a:pt x="418" y="129"/>
                </a:lnTo>
                <a:lnTo>
                  <a:pt x="416" y="108"/>
                </a:lnTo>
                <a:lnTo>
                  <a:pt x="418" y="94"/>
                </a:lnTo>
                <a:lnTo>
                  <a:pt x="418" y="0"/>
                </a:lnTo>
                <a:lnTo>
                  <a:pt x="0" y="0"/>
                </a:lnTo>
                <a:lnTo>
                  <a:pt x="0" y="94"/>
                </a:lnTo>
                <a:close/>
              </a:path>
            </a:pathLst>
          </a:cu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819900" y="4040188"/>
            <a:ext cx="663575" cy="423862"/>
          </a:xfrm>
          <a:prstGeom prst="rect">
            <a:avLst/>
          </a:pr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819900" y="5308600"/>
            <a:ext cx="663575" cy="420688"/>
          </a:xfrm>
          <a:prstGeom prst="rect">
            <a:avLst/>
          </a:pr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2" name="Freeform 56"/>
          <p:cNvSpPr>
            <a:spLocks/>
          </p:cNvSpPr>
          <p:nvPr/>
        </p:nvSpPr>
        <p:spPr bwMode="auto">
          <a:xfrm>
            <a:off x="6737350" y="1925638"/>
            <a:ext cx="828675" cy="423862"/>
          </a:xfrm>
          <a:custGeom>
            <a:avLst/>
            <a:gdLst>
              <a:gd name="T0" fmla="*/ 746125 w 522"/>
              <a:gd name="T1" fmla="*/ 211137 h 267"/>
              <a:gd name="T2" fmla="*/ 746125 w 522"/>
              <a:gd name="T3" fmla="*/ 211137 h 267"/>
              <a:gd name="T4" fmla="*/ 746125 w 522"/>
              <a:gd name="T5" fmla="*/ 185737 h 267"/>
              <a:gd name="T6" fmla="*/ 747713 w 522"/>
              <a:gd name="T7" fmla="*/ 160337 h 267"/>
              <a:gd name="T8" fmla="*/ 752475 w 522"/>
              <a:gd name="T9" fmla="*/ 139700 h 267"/>
              <a:gd name="T10" fmla="*/ 757238 w 522"/>
              <a:gd name="T11" fmla="*/ 119062 h 267"/>
              <a:gd name="T12" fmla="*/ 762000 w 522"/>
              <a:gd name="T13" fmla="*/ 106362 h 267"/>
              <a:gd name="T14" fmla="*/ 771525 w 522"/>
              <a:gd name="T15" fmla="*/ 92075 h 267"/>
              <a:gd name="T16" fmla="*/ 777875 w 522"/>
              <a:gd name="T17" fmla="*/ 85725 h 267"/>
              <a:gd name="T18" fmla="*/ 787400 w 522"/>
              <a:gd name="T19" fmla="*/ 82550 h 267"/>
              <a:gd name="T20" fmla="*/ 787400 w 522"/>
              <a:gd name="T21" fmla="*/ 82550 h 267"/>
              <a:gd name="T22" fmla="*/ 793750 w 522"/>
              <a:gd name="T23" fmla="*/ 82550 h 267"/>
              <a:gd name="T24" fmla="*/ 801688 w 522"/>
              <a:gd name="T25" fmla="*/ 80962 h 267"/>
              <a:gd name="T26" fmla="*/ 809625 w 522"/>
              <a:gd name="T27" fmla="*/ 76200 h 267"/>
              <a:gd name="T28" fmla="*/ 814388 w 522"/>
              <a:gd name="T29" fmla="*/ 71437 h 267"/>
              <a:gd name="T30" fmla="*/ 819150 w 522"/>
              <a:gd name="T31" fmla="*/ 65087 h 267"/>
              <a:gd name="T32" fmla="*/ 823913 w 522"/>
              <a:gd name="T33" fmla="*/ 57150 h 267"/>
              <a:gd name="T34" fmla="*/ 827088 w 522"/>
              <a:gd name="T35" fmla="*/ 50800 h 267"/>
              <a:gd name="T36" fmla="*/ 828675 w 522"/>
              <a:gd name="T37" fmla="*/ 41275 h 267"/>
              <a:gd name="T38" fmla="*/ 828675 w 522"/>
              <a:gd name="T39" fmla="*/ 41275 h 267"/>
              <a:gd name="T40" fmla="*/ 823913 w 522"/>
              <a:gd name="T41" fmla="*/ 31750 h 267"/>
              <a:gd name="T42" fmla="*/ 817563 w 522"/>
              <a:gd name="T43" fmla="*/ 25400 h 267"/>
              <a:gd name="T44" fmla="*/ 806450 w 522"/>
              <a:gd name="T45" fmla="*/ 19050 h 267"/>
              <a:gd name="T46" fmla="*/ 788988 w 522"/>
              <a:gd name="T47" fmla="*/ 11112 h 267"/>
              <a:gd name="T48" fmla="*/ 771525 w 522"/>
              <a:gd name="T49" fmla="*/ 6350 h 267"/>
              <a:gd name="T50" fmla="*/ 747713 w 522"/>
              <a:gd name="T51" fmla="*/ 1587 h 267"/>
              <a:gd name="T52" fmla="*/ 725488 w 522"/>
              <a:gd name="T53" fmla="*/ 0 h 267"/>
              <a:gd name="T54" fmla="*/ 700088 w 522"/>
              <a:gd name="T55" fmla="*/ 0 h 267"/>
              <a:gd name="T56" fmla="*/ 128588 w 522"/>
              <a:gd name="T57" fmla="*/ 0 h 267"/>
              <a:gd name="T58" fmla="*/ 128588 w 522"/>
              <a:gd name="T59" fmla="*/ 0 h 267"/>
              <a:gd name="T60" fmla="*/ 101600 w 522"/>
              <a:gd name="T61" fmla="*/ 0 h 267"/>
              <a:gd name="T62" fmla="*/ 77788 w 522"/>
              <a:gd name="T63" fmla="*/ 1587 h 267"/>
              <a:gd name="T64" fmla="*/ 55563 w 522"/>
              <a:gd name="T65" fmla="*/ 6350 h 267"/>
              <a:gd name="T66" fmla="*/ 36513 w 522"/>
              <a:gd name="T67" fmla="*/ 11112 h 267"/>
              <a:gd name="T68" fmla="*/ 20638 w 522"/>
              <a:gd name="T69" fmla="*/ 19050 h 267"/>
              <a:gd name="T70" fmla="*/ 9525 w 522"/>
              <a:gd name="T71" fmla="*/ 25400 h 267"/>
              <a:gd name="T72" fmla="*/ 1588 w 522"/>
              <a:gd name="T73" fmla="*/ 31750 h 267"/>
              <a:gd name="T74" fmla="*/ 0 w 522"/>
              <a:gd name="T75" fmla="*/ 41275 h 267"/>
              <a:gd name="T76" fmla="*/ 0 w 522"/>
              <a:gd name="T77" fmla="*/ 41275 h 267"/>
              <a:gd name="T78" fmla="*/ 0 w 522"/>
              <a:gd name="T79" fmla="*/ 50800 h 267"/>
              <a:gd name="T80" fmla="*/ 1588 w 522"/>
              <a:gd name="T81" fmla="*/ 57150 h 267"/>
              <a:gd name="T82" fmla="*/ 6350 w 522"/>
              <a:gd name="T83" fmla="*/ 65087 h 267"/>
              <a:gd name="T84" fmla="*/ 11113 w 522"/>
              <a:gd name="T85" fmla="*/ 71437 h 267"/>
              <a:gd name="T86" fmla="*/ 15875 w 522"/>
              <a:gd name="T87" fmla="*/ 76200 h 267"/>
              <a:gd name="T88" fmla="*/ 25400 w 522"/>
              <a:gd name="T89" fmla="*/ 80962 h 267"/>
              <a:gd name="T90" fmla="*/ 31750 w 522"/>
              <a:gd name="T91" fmla="*/ 82550 h 267"/>
              <a:gd name="T92" fmla="*/ 41275 w 522"/>
              <a:gd name="T93" fmla="*/ 82550 h 267"/>
              <a:gd name="T94" fmla="*/ 41275 w 522"/>
              <a:gd name="T95" fmla="*/ 82550 h 267"/>
              <a:gd name="T96" fmla="*/ 47625 w 522"/>
              <a:gd name="T97" fmla="*/ 85725 h 267"/>
              <a:gd name="T98" fmla="*/ 55563 w 522"/>
              <a:gd name="T99" fmla="*/ 92075 h 267"/>
              <a:gd name="T100" fmla="*/ 63500 w 522"/>
              <a:gd name="T101" fmla="*/ 106362 h 267"/>
              <a:gd name="T102" fmla="*/ 68263 w 522"/>
              <a:gd name="T103" fmla="*/ 119062 h 267"/>
              <a:gd name="T104" fmla="*/ 73025 w 522"/>
              <a:gd name="T105" fmla="*/ 139700 h 267"/>
              <a:gd name="T106" fmla="*/ 77788 w 522"/>
              <a:gd name="T107" fmla="*/ 160337 h 267"/>
              <a:gd name="T108" fmla="*/ 80963 w 522"/>
              <a:gd name="T109" fmla="*/ 185737 h 267"/>
              <a:gd name="T110" fmla="*/ 82550 w 522"/>
              <a:gd name="T111" fmla="*/ 211137 h 267"/>
              <a:gd name="T112" fmla="*/ 82550 w 522"/>
              <a:gd name="T113" fmla="*/ 423862 h 267"/>
              <a:gd name="T114" fmla="*/ 746125 w 522"/>
              <a:gd name="T115" fmla="*/ 423862 h 267"/>
              <a:gd name="T116" fmla="*/ 746125 w 522"/>
              <a:gd name="T117" fmla="*/ 211137 h 26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22" h="267">
                <a:moveTo>
                  <a:pt x="470" y="133"/>
                </a:move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0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0" y="52"/>
                </a:lnTo>
                <a:lnTo>
                  <a:pt x="505" y="51"/>
                </a:lnTo>
                <a:lnTo>
                  <a:pt x="510" y="48"/>
                </a:lnTo>
                <a:lnTo>
                  <a:pt x="513" y="45"/>
                </a:lnTo>
                <a:lnTo>
                  <a:pt x="516" y="41"/>
                </a:lnTo>
                <a:lnTo>
                  <a:pt x="519" y="36"/>
                </a:lnTo>
                <a:lnTo>
                  <a:pt x="521" y="32"/>
                </a:lnTo>
                <a:lnTo>
                  <a:pt x="522" y="26"/>
                </a:lnTo>
                <a:lnTo>
                  <a:pt x="519" y="20"/>
                </a:lnTo>
                <a:lnTo>
                  <a:pt x="515" y="16"/>
                </a:lnTo>
                <a:lnTo>
                  <a:pt x="508" y="12"/>
                </a:lnTo>
                <a:lnTo>
                  <a:pt x="497" y="7"/>
                </a:lnTo>
                <a:lnTo>
                  <a:pt x="486" y="4"/>
                </a:lnTo>
                <a:lnTo>
                  <a:pt x="471" y="1"/>
                </a:lnTo>
                <a:lnTo>
                  <a:pt x="457" y="0"/>
                </a:lnTo>
                <a:lnTo>
                  <a:pt x="441" y="0"/>
                </a:lnTo>
                <a:lnTo>
                  <a:pt x="81" y="0"/>
                </a:lnTo>
                <a:lnTo>
                  <a:pt x="64" y="0"/>
                </a:lnTo>
                <a:lnTo>
                  <a:pt x="49" y="1"/>
                </a:lnTo>
                <a:lnTo>
                  <a:pt x="35" y="4"/>
                </a:lnTo>
                <a:lnTo>
                  <a:pt x="23" y="7"/>
                </a:lnTo>
                <a:lnTo>
                  <a:pt x="13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0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0" y="54"/>
                </a:lnTo>
                <a:lnTo>
                  <a:pt x="35" y="58"/>
                </a:lnTo>
                <a:lnTo>
                  <a:pt x="40" y="67"/>
                </a:lnTo>
                <a:lnTo>
                  <a:pt x="43" y="75"/>
                </a:lnTo>
                <a:lnTo>
                  <a:pt x="46" y="88"/>
                </a:lnTo>
                <a:lnTo>
                  <a:pt x="49" y="101"/>
                </a:lnTo>
                <a:lnTo>
                  <a:pt x="51" y="117"/>
                </a:lnTo>
                <a:lnTo>
                  <a:pt x="52" y="133"/>
                </a:lnTo>
                <a:lnTo>
                  <a:pt x="52" y="267"/>
                </a:lnTo>
                <a:lnTo>
                  <a:pt x="470" y="267"/>
                </a:lnTo>
                <a:lnTo>
                  <a:pt x="470" y="1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19900" y="2349500"/>
            <a:ext cx="663575" cy="4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19900" y="3194050"/>
            <a:ext cx="663575" cy="422275"/>
          </a:xfrm>
          <a:prstGeom prst="rect">
            <a:avLst/>
          </a:pr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6819900" y="3616325"/>
            <a:ext cx="663575" cy="423863"/>
          </a:xfrm>
          <a:prstGeom prst="rect">
            <a:avLst/>
          </a:pr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6819900" y="2770188"/>
            <a:ext cx="663575" cy="423862"/>
          </a:xfrm>
          <a:prstGeom prst="rect">
            <a:avLst/>
          </a:pr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09" name="AutoShape 61"/>
          <p:cNvSpPr>
            <a:spLocks noChangeArrowheads="1"/>
          </p:cNvSpPr>
          <p:nvPr/>
        </p:nvSpPr>
        <p:spPr bwMode="auto">
          <a:xfrm>
            <a:off x="6808788" y="1924050"/>
            <a:ext cx="158750" cy="417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alpha val="6600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9278" name="Freeform 62"/>
          <p:cNvSpPr>
            <a:spLocks/>
          </p:cNvSpPr>
          <p:nvPr/>
        </p:nvSpPr>
        <p:spPr bwMode="auto">
          <a:xfrm>
            <a:off x="6737350" y="1925638"/>
            <a:ext cx="828675" cy="4227512"/>
          </a:xfrm>
          <a:custGeom>
            <a:avLst/>
            <a:gdLst>
              <a:gd name="T0" fmla="*/ 128588 w 522"/>
              <a:gd name="T1" fmla="*/ 0 h 2663"/>
              <a:gd name="T2" fmla="*/ 103188 w 522"/>
              <a:gd name="T3" fmla="*/ 0 h 2663"/>
              <a:gd name="T4" fmla="*/ 57150 w 522"/>
              <a:gd name="T5" fmla="*/ 6350 h 2663"/>
              <a:gd name="T6" fmla="*/ 22225 w 522"/>
              <a:gd name="T7" fmla="*/ 19050 h 2663"/>
              <a:gd name="T8" fmla="*/ 1588 w 522"/>
              <a:gd name="T9" fmla="*/ 31750 h 2663"/>
              <a:gd name="T10" fmla="*/ 0 w 522"/>
              <a:gd name="T11" fmla="*/ 41275 h 2663"/>
              <a:gd name="T12" fmla="*/ 1588 w 522"/>
              <a:gd name="T13" fmla="*/ 57150 h 2663"/>
              <a:gd name="T14" fmla="*/ 11113 w 522"/>
              <a:gd name="T15" fmla="*/ 71437 h 2663"/>
              <a:gd name="T16" fmla="*/ 25400 w 522"/>
              <a:gd name="T17" fmla="*/ 80962 h 2663"/>
              <a:gd name="T18" fmla="*/ 41275 w 522"/>
              <a:gd name="T19" fmla="*/ 82550 h 2663"/>
              <a:gd name="T20" fmla="*/ 50800 w 522"/>
              <a:gd name="T21" fmla="*/ 85725 h 2663"/>
              <a:gd name="T22" fmla="*/ 65088 w 522"/>
              <a:gd name="T23" fmla="*/ 106362 h 2663"/>
              <a:gd name="T24" fmla="*/ 76200 w 522"/>
              <a:gd name="T25" fmla="*/ 139700 h 2663"/>
              <a:gd name="T26" fmla="*/ 82550 w 522"/>
              <a:gd name="T27" fmla="*/ 185737 h 2663"/>
              <a:gd name="T28" fmla="*/ 82550 w 522"/>
              <a:gd name="T29" fmla="*/ 3933825 h 2663"/>
              <a:gd name="T30" fmla="*/ 85725 w 522"/>
              <a:gd name="T31" fmla="*/ 3954462 h 2663"/>
              <a:gd name="T32" fmla="*/ 82550 w 522"/>
              <a:gd name="T33" fmla="*/ 3979862 h 2663"/>
              <a:gd name="T34" fmla="*/ 85725 w 522"/>
              <a:gd name="T35" fmla="*/ 4005262 h 2663"/>
              <a:gd name="T36" fmla="*/ 96838 w 522"/>
              <a:gd name="T37" fmla="*/ 4052887 h 2663"/>
              <a:gd name="T38" fmla="*/ 122238 w 522"/>
              <a:gd name="T39" fmla="*/ 4097337 h 2663"/>
              <a:gd name="T40" fmla="*/ 158750 w 522"/>
              <a:gd name="T41" fmla="*/ 4138612 h 2663"/>
              <a:gd name="T42" fmla="*/ 203200 w 522"/>
              <a:gd name="T43" fmla="*/ 4170362 h 2663"/>
              <a:gd name="T44" fmla="*/ 255588 w 522"/>
              <a:gd name="T45" fmla="*/ 4198937 h 2663"/>
              <a:gd name="T46" fmla="*/ 315913 w 522"/>
              <a:gd name="T47" fmla="*/ 4216400 h 2663"/>
              <a:gd name="T48" fmla="*/ 379413 w 522"/>
              <a:gd name="T49" fmla="*/ 4225925 h 2663"/>
              <a:gd name="T50" fmla="*/ 414338 w 522"/>
              <a:gd name="T51" fmla="*/ 4227512 h 2663"/>
              <a:gd name="T52" fmla="*/ 481013 w 522"/>
              <a:gd name="T53" fmla="*/ 4222750 h 2663"/>
              <a:gd name="T54" fmla="*/ 542925 w 522"/>
              <a:gd name="T55" fmla="*/ 4210050 h 2663"/>
              <a:gd name="T56" fmla="*/ 601663 w 522"/>
              <a:gd name="T57" fmla="*/ 4186237 h 2663"/>
              <a:gd name="T58" fmla="*/ 649288 w 522"/>
              <a:gd name="T59" fmla="*/ 4154487 h 2663"/>
              <a:gd name="T60" fmla="*/ 688975 w 522"/>
              <a:gd name="T61" fmla="*/ 4117975 h 2663"/>
              <a:gd name="T62" fmla="*/ 720725 w 522"/>
              <a:gd name="T63" fmla="*/ 4076700 h 2663"/>
              <a:gd name="T64" fmla="*/ 739775 w 522"/>
              <a:gd name="T65" fmla="*/ 4030662 h 2663"/>
              <a:gd name="T66" fmla="*/ 746125 w 522"/>
              <a:gd name="T67" fmla="*/ 3979862 h 2663"/>
              <a:gd name="T68" fmla="*/ 742950 w 522"/>
              <a:gd name="T69" fmla="*/ 3954462 h 2663"/>
              <a:gd name="T70" fmla="*/ 746125 w 522"/>
              <a:gd name="T71" fmla="*/ 3933825 h 2663"/>
              <a:gd name="T72" fmla="*/ 746125 w 522"/>
              <a:gd name="T73" fmla="*/ 211137 h 2663"/>
              <a:gd name="T74" fmla="*/ 747713 w 522"/>
              <a:gd name="T75" fmla="*/ 160337 h 2663"/>
              <a:gd name="T76" fmla="*/ 757238 w 522"/>
              <a:gd name="T77" fmla="*/ 119062 h 2663"/>
              <a:gd name="T78" fmla="*/ 771525 w 522"/>
              <a:gd name="T79" fmla="*/ 92075 h 2663"/>
              <a:gd name="T80" fmla="*/ 787400 w 522"/>
              <a:gd name="T81" fmla="*/ 82550 h 2663"/>
              <a:gd name="T82" fmla="*/ 796925 w 522"/>
              <a:gd name="T83" fmla="*/ 82550 h 2663"/>
              <a:gd name="T84" fmla="*/ 811213 w 522"/>
              <a:gd name="T85" fmla="*/ 76200 h 2663"/>
              <a:gd name="T86" fmla="*/ 822325 w 522"/>
              <a:gd name="T87" fmla="*/ 65087 h 2663"/>
              <a:gd name="T88" fmla="*/ 828675 w 522"/>
              <a:gd name="T89" fmla="*/ 50800 h 2663"/>
              <a:gd name="T90" fmla="*/ 828675 w 522"/>
              <a:gd name="T91" fmla="*/ 41275 h 2663"/>
              <a:gd name="T92" fmla="*/ 819150 w 522"/>
              <a:gd name="T93" fmla="*/ 25400 h 2663"/>
              <a:gd name="T94" fmla="*/ 792163 w 522"/>
              <a:gd name="T95" fmla="*/ 11112 h 2663"/>
              <a:gd name="T96" fmla="*/ 750888 w 522"/>
              <a:gd name="T97" fmla="*/ 1587 h 2663"/>
              <a:gd name="T98" fmla="*/ 700088 w 522"/>
              <a:gd name="T99" fmla="*/ 0 h 266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22" h="2663">
                <a:moveTo>
                  <a:pt x="441" y="0"/>
                </a:moveTo>
                <a:lnTo>
                  <a:pt x="81" y="0"/>
                </a:lnTo>
                <a:lnTo>
                  <a:pt x="65" y="0"/>
                </a:lnTo>
                <a:lnTo>
                  <a:pt x="49" y="1"/>
                </a:lnTo>
                <a:lnTo>
                  <a:pt x="36" y="4"/>
                </a:lnTo>
                <a:lnTo>
                  <a:pt x="23" y="7"/>
                </a:lnTo>
                <a:lnTo>
                  <a:pt x="14" y="12"/>
                </a:lnTo>
                <a:lnTo>
                  <a:pt x="6" y="16"/>
                </a:lnTo>
                <a:lnTo>
                  <a:pt x="1" y="20"/>
                </a:lnTo>
                <a:lnTo>
                  <a:pt x="0" y="26"/>
                </a:lnTo>
                <a:lnTo>
                  <a:pt x="0" y="32"/>
                </a:lnTo>
                <a:lnTo>
                  <a:pt x="1" y="36"/>
                </a:lnTo>
                <a:lnTo>
                  <a:pt x="4" y="41"/>
                </a:lnTo>
                <a:lnTo>
                  <a:pt x="7" y="45"/>
                </a:lnTo>
                <a:lnTo>
                  <a:pt x="12" y="48"/>
                </a:lnTo>
                <a:lnTo>
                  <a:pt x="16" y="51"/>
                </a:lnTo>
                <a:lnTo>
                  <a:pt x="20" y="52"/>
                </a:lnTo>
                <a:lnTo>
                  <a:pt x="26" y="52"/>
                </a:lnTo>
                <a:lnTo>
                  <a:pt x="32" y="54"/>
                </a:lnTo>
                <a:lnTo>
                  <a:pt x="36" y="58"/>
                </a:lnTo>
                <a:lnTo>
                  <a:pt x="41" y="67"/>
                </a:lnTo>
                <a:lnTo>
                  <a:pt x="45" y="75"/>
                </a:lnTo>
                <a:lnTo>
                  <a:pt x="48" y="88"/>
                </a:lnTo>
                <a:lnTo>
                  <a:pt x="51" y="101"/>
                </a:lnTo>
                <a:lnTo>
                  <a:pt x="52" y="117"/>
                </a:lnTo>
                <a:lnTo>
                  <a:pt x="52" y="133"/>
                </a:lnTo>
                <a:lnTo>
                  <a:pt x="52" y="2478"/>
                </a:lnTo>
                <a:lnTo>
                  <a:pt x="54" y="2491"/>
                </a:lnTo>
                <a:lnTo>
                  <a:pt x="52" y="2507"/>
                </a:lnTo>
                <a:lnTo>
                  <a:pt x="54" y="2523"/>
                </a:lnTo>
                <a:lnTo>
                  <a:pt x="56" y="2539"/>
                </a:lnTo>
                <a:lnTo>
                  <a:pt x="61" y="2553"/>
                </a:lnTo>
                <a:lnTo>
                  <a:pt x="68" y="2568"/>
                </a:lnTo>
                <a:lnTo>
                  <a:pt x="77" y="2581"/>
                </a:lnTo>
                <a:lnTo>
                  <a:pt x="88" y="2594"/>
                </a:lnTo>
                <a:lnTo>
                  <a:pt x="100" y="2607"/>
                </a:lnTo>
                <a:lnTo>
                  <a:pt x="113" y="2617"/>
                </a:lnTo>
                <a:lnTo>
                  <a:pt x="128" y="2627"/>
                </a:lnTo>
                <a:lnTo>
                  <a:pt x="144" y="2637"/>
                </a:lnTo>
                <a:lnTo>
                  <a:pt x="161" y="2645"/>
                </a:lnTo>
                <a:lnTo>
                  <a:pt x="180" y="2652"/>
                </a:lnTo>
                <a:lnTo>
                  <a:pt x="199" y="2656"/>
                </a:lnTo>
                <a:lnTo>
                  <a:pt x="219" y="2660"/>
                </a:lnTo>
                <a:lnTo>
                  <a:pt x="239" y="2662"/>
                </a:lnTo>
                <a:lnTo>
                  <a:pt x="261" y="2663"/>
                </a:lnTo>
                <a:lnTo>
                  <a:pt x="283" y="2662"/>
                </a:lnTo>
                <a:lnTo>
                  <a:pt x="303" y="2660"/>
                </a:lnTo>
                <a:lnTo>
                  <a:pt x="323" y="2656"/>
                </a:lnTo>
                <a:lnTo>
                  <a:pt x="342" y="2652"/>
                </a:lnTo>
                <a:lnTo>
                  <a:pt x="361" y="2645"/>
                </a:lnTo>
                <a:lnTo>
                  <a:pt x="379" y="2637"/>
                </a:lnTo>
                <a:lnTo>
                  <a:pt x="394" y="2627"/>
                </a:lnTo>
                <a:lnTo>
                  <a:pt x="409" y="2617"/>
                </a:lnTo>
                <a:lnTo>
                  <a:pt x="422" y="2607"/>
                </a:lnTo>
                <a:lnTo>
                  <a:pt x="434" y="2594"/>
                </a:lnTo>
                <a:lnTo>
                  <a:pt x="445" y="2581"/>
                </a:lnTo>
                <a:lnTo>
                  <a:pt x="454" y="2568"/>
                </a:lnTo>
                <a:lnTo>
                  <a:pt x="461" y="2553"/>
                </a:lnTo>
                <a:lnTo>
                  <a:pt x="466" y="2539"/>
                </a:lnTo>
                <a:lnTo>
                  <a:pt x="468" y="2523"/>
                </a:lnTo>
                <a:lnTo>
                  <a:pt x="470" y="2507"/>
                </a:lnTo>
                <a:lnTo>
                  <a:pt x="468" y="2491"/>
                </a:lnTo>
                <a:lnTo>
                  <a:pt x="470" y="2478"/>
                </a:lnTo>
                <a:lnTo>
                  <a:pt x="470" y="133"/>
                </a:lnTo>
                <a:lnTo>
                  <a:pt x="470" y="117"/>
                </a:lnTo>
                <a:lnTo>
                  <a:pt x="471" y="101"/>
                </a:lnTo>
                <a:lnTo>
                  <a:pt x="474" y="88"/>
                </a:lnTo>
                <a:lnTo>
                  <a:pt x="477" y="75"/>
                </a:lnTo>
                <a:lnTo>
                  <a:pt x="482" y="67"/>
                </a:lnTo>
                <a:lnTo>
                  <a:pt x="486" y="58"/>
                </a:lnTo>
                <a:lnTo>
                  <a:pt x="490" y="54"/>
                </a:lnTo>
                <a:lnTo>
                  <a:pt x="496" y="52"/>
                </a:lnTo>
                <a:lnTo>
                  <a:pt x="502" y="52"/>
                </a:lnTo>
                <a:lnTo>
                  <a:pt x="506" y="51"/>
                </a:lnTo>
                <a:lnTo>
                  <a:pt x="511" y="48"/>
                </a:lnTo>
                <a:lnTo>
                  <a:pt x="515" y="45"/>
                </a:lnTo>
                <a:lnTo>
                  <a:pt x="518" y="41"/>
                </a:lnTo>
                <a:lnTo>
                  <a:pt x="521" y="36"/>
                </a:lnTo>
                <a:lnTo>
                  <a:pt x="522" y="32"/>
                </a:lnTo>
                <a:lnTo>
                  <a:pt x="522" y="26"/>
                </a:lnTo>
                <a:lnTo>
                  <a:pt x="521" y="20"/>
                </a:lnTo>
                <a:lnTo>
                  <a:pt x="516" y="16"/>
                </a:lnTo>
                <a:lnTo>
                  <a:pt x="508" y="12"/>
                </a:lnTo>
                <a:lnTo>
                  <a:pt x="499" y="7"/>
                </a:lnTo>
                <a:lnTo>
                  <a:pt x="486" y="4"/>
                </a:lnTo>
                <a:lnTo>
                  <a:pt x="473" y="1"/>
                </a:lnTo>
                <a:lnTo>
                  <a:pt x="457" y="0"/>
                </a:lnTo>
                <a:lnTo>
                  <a:pt x="441" y="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 baseline="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 baseline="0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aseline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aseline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 baseline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 baseline="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 baseline="0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aseline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aseline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aseline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aseline="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 baseline="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 baseline="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 baseline="0">
                <a:cs typeface="Arial" panose="020B0604020202020204" pitchFamily="34" charset="0"/>
              </a:rPr>
              <a:t>  </a:t>
            </a:r>
            <a:endParaRPr lang="en-US" altLang="en-US" sz="2000" b="1" baseline="0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aseline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184</Words>
  <Application>Microsoft Office PowerPoint</Application>
  <PresentationFormat>On-screen Show (4:3)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Test Tube Template</vt:lpstr>
      <vt:lpstr>Test Tube Bar Charts</vt:lpstr>
      <vt:lpstr>Test Tube Template</vt:lpstr>
      <vt:lpstr>Test Tube Template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Tube Template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2015-02-22T11:14:03Z</dcterms:modified>
</cp:coreProperties>
</file>