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3" autoAdjust="0"/>
    <p:restoredTop sz="93312" autoAdjust="0"/>
  </p:normalViewPr>
  <p:slideViewPr>
    <p:cSldViewPr snapToGrid="0">
      <p:cViewPr>
        <p:scale>
          <a:sx n="75" d="100"/>
          <a:sy n="75" d="100"/>
        </p:scale>
        <p:origin x="-85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E194115-2D3D-447C-85BA-F62D2296EF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7760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388915-B33C-4FB0-B7ED-A9C3C361BD5B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2377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961B1E-59FA-4F7C-8142-75164912129B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3093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314644-BA28-4190-973C-BB1F9FCFE1D5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5824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B4ED58-ED45-44D5-B578-43E56D01B99A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657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A00D8-552B-480D-A114-EA0C2ACBD0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693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77DA2-394A-4CB6-AF43-DC600FD936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617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83BCE-B040-4123-BE78-5476752D0F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973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25369-B2B1-48A7-B8BD-7166F1F879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409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C0873-9784-40B0-8157-27FB77E85C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59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EA366-926B-4159-A7CB-F3FD6DFDA5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412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AE068-7CA3-44A7-8E0E-341ECDABFF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5890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3CA0A-D6ED-49E9-B644-064D943599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497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FD7AD-E942-4284-BEC1-9C4DC78525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220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290A74-AEBD-48FF-A7B8-B63BD715C4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00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799A1-6A98-4C6B-97D5-C83218376C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4527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FB12A86-6621-4411-968F-C496F25CB0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0"/>
          <p:cNvGrpSpPr>
            <a:grpSpLocks/>
          </p:cNvGrpSpPr>
          <p:nvPr/>
        </p:nvGrpSpPr>
        <p:grpSpPr bwMode="auto">
          <a:xfrm>
            <a:off x="2373313" y="5233988"/>
            <a:ext cx="1146175" cy="1500187"/>
            <a:chOff x="1046" y="3053"/>
            <a:chExt cx="722" cy="945"/>
          </a:xfrm>
        </p:grpSpPr>
        <p:sp>
          <p:nvSpPr>
            <p:cNvPr id="3091" name="Freeform 4"/>
            <p:cNvSpPr>
              <a:spLocks/>
            </p:cNvSpPr>
            <p:nvPr/>
          </p:nvSpPr>
          <p:spPr bwMode="auto">
            <a:xfrm rot="3706077">
              <a:off x="990" y="3220"/>
              <a:ext cx="945" cy="611"/>
            </a:xfrm>
            <a:custGeom>
              <a:avLst/>
              <a:gdLst>
                <a:gd name="T0" fmla="*/ 447 w 945"/>
                <a:gd name="T1" fmla="*/ 392 h 611"/>
                <a:gd name="T2" fmla="*/ 450 w 945"/>
                <a:gd name="T3" fmla="*/ 125 h 611"/>
                <a:gd name="T4" fmla="*/ 492 w 945"/>
                <a:gd name="T5" fmla="*/ 11 h 611"/>
                <a:gd name="T6" fmla="*/ 534 w 945"/>
                <a:gd name="T7" fmla="*/ 191 h 611"/>
                <a:gd name="T8" fmla="*/ 522 w 945"/>
                <a:gd name="T9" fmla="*/ 446 h 611"/>
                <a:gd name="T10" fmla="*/ 537 w 945"/>
                <a:gd name="T11" fmla="*/ 488 h 611"/>
                <a:gd name="T12" fmla="*/ 627 w 945"/>
                <a:gd name="T13" fmla="*/ 461 h 611"/>
                <a:gd name="T14" fmla="*/ 783 w 945"/>
                <a:gd name="T15" fmla="*/ 395 h 611"/>
                <a:gd name="T16" fmla="*/ 891 w 945"/>
                <a:gd name="T17" fmla="*/ 365 h 611"/>
                <a:gd name="T18" fmla="*/ 900 w 945"/>
                <a:gd name="T19" fmla="*/ 404 h 611"/>
                <a:gd name="T20" fmla="*/ 621 w 945"/>
                <a:gd name="T21" fmla="*/ 545 h 611"/>
                <a:gd name="T22" fmla="*/ 456 w 945"/>
                <a:gd name="T23" fmla="*/ 605 h 611"/>
                <a:gd name="T24" fmla="*/ 282 w 945"/>
                <a:gd name="T25" fmla="*/ 506 h 611"/>
                <a:gd name="T26" fmla="*/ 33 w 945"/>
                <a:gd name="T27" fmla="*/ 338 h 611"/>
                <a:gd name="T28" fmla="*/ 84 w 945"/>
                <a:gd name="T29" fmla="*/ 326 h 611"/>
                <a:gd name="T30" fmla="*/ 288 w 945"/>
                <a:gd name="T31" fmla="*/ 437 h 611"/>
                <a:gd name="T32" fmla="*/ 372 w 945"/>
                <a:gd name="T33" fmla="*/ 491 h 611"/>
                <a:gd name="T34" fmla="*/ 447 w 945"/>
                <a:gd name="T35" fmla="*/ 494 h 611"/>
                <a:gd name="T36" fmla="*/ 447 w 945"/>
                <a:gd name="T37" fmla="*/ 392 h 6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45" h="611">
                  <a:moveTo>
                    <a:pt x="447" y="392"/>
                  </a:moveTo>
                  <a:cubicBezTo>
                    <a:pt x="445" y="290"/>
                    <a:pt x="443" y="188"/>
                    <a:pt x="450" y="125"/>
                  </a:cubicBezTo>
                  <a:cubicBezTo>
                    <a:pt x="457" y="62"/>
                    <a:pt x="478" y="0"/>
                    <a:pt x="492" y="11"/>
                  </a:cubicBezTo>
                  <a:cubicBezTo>
                    <a:pt x="506" y="22"/>
                    <a:pt x="529" y="119"/>
                    <a:pt x="534" y="191"/>
                  </a:cubicBezTo>
                  <a:cubicBezTo>
                    <a:pt x="539" y="263"/>
                    <a:pt x="522" y="397"/>
                    <a:pt x="522" y="446"/>
                  </a:cubicBezTo>
                  <a:cubicBezTo>
                    <a:pt x="522" y="495"/>
                    <a:pt x="520" y="486"/>
                    <a:pt x="537" y="488"/>
                  </a:cubicBezTo>
                  <a:cubicBezTo>
                    <a:pt x="554" y="490"/>
                    <a:pt x="586" y="476"/>
                    <a:pt x="627" y="461"/>
                  </a:cubicBezTo>
                  <a:cubicBezTo>
                    <a:pt x="668" y="446"/>
                    <a:pt x="739" y="411"/>
                    <a:pt x="783" y="395"/>
                  </a:cubicBezTo>
                  <a:cubicBezTo>
                    <a:pt x="827" y="379"/>
                    <a:pt x="872" y="364"/>
                    <a:pt x="891" y="365"/>
                  </a:cubicBezTo>
                  <a:cubicBezTo>
                    <a:pt x="910" y="366"/>
                    <a:pt x="945" y="374"/>
                    <a:pt x="900" y="404"/>
                  </a:cubicBezTo>
                  <a:cubicBezTo>
                    <a:pt x="855" y="434"/>
                    <a:pt x="695" y="512"/>
                    <a:pt x="621" y="545"/>
                  </a:cubicBezTo>
                  <a:cubicBezTo>
                    <a:pt x="547" y="578"/>
                    <a:pt x="512" y="611"/>
                    <a:pt x="456" y="605"/>
                  </a:cubicBezTo>
                  <a:cubicBezTo>
                    <a:pt x="400" y="599"/>
                    <a:pt x="352" y="550"/>
                    <a:pt x="282" y="506"/>
                  </a:cubicBezTo>
                  <a:cubicBezTo>
                    <a:pt x="212" y="462"/>
                    <a:pt x="66" y="368"/>
                    <a:pt x="33" y="338"/>
                  </a:cubicBezTo>
                  <a:cubicBezTo>
                    <a:pt x="0" y="308"/>
                    <a:pt x="42" y="310"/>
                    <a:pt x="84" y="326"/>
                  </a:cubicBezTo>
                  <a:cubicBezTo>
                    <a:pt x="126" y="342"/>
                    <a:pt x="240" y="410"/>
                    <a:pt x="288" y="437"/>
                  </a:cubicBezTo>
                  <a:cubicBezTo>
                    <a:pt x="336" y="464"/>
                    <a:pt x="346" y="482"/>
                    <a:pt x="372" y="491"/>
                  </a:cubicBezTo>
                  <a:cubicBezTo>
                    <a:pt x="398" y="500"/>
                    <a:pt x="434" y="510"/>
                    <a:pt x="447" y="494"/>
                  </a:cubicBezTo>
                  <a:cubicBezTo>
                    <a:pt x="447" y="494"/>
                    <a:pt x="447" y="392"/>
                    <a:pt x="447" y="392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5"/>
            <p:cNvSpPr>
              <a:spLocks/>
            </p:cNvSpPr>
            <p:nvPr/>
          </p:nvSpPr>
          <p:spPr bwMode="auto">
            <a:xfrm rot="3706077">
              <a:off x="1043" y="3578"/>
              <a:ext cx="73" cy="68"/>
            </a:xfrm>
            <a:custGeom>
              <a:avLst/>
              <a:gdLst>
                <a:gd name="T0" fmla="*/ 12 w 73"/>
                <a:gd name="T1" fmla="*/ 42 h 68"/>
                <a:gd name="T2" fmla="*/ 50 w 73"/>
                <a:gd name="T3" fmla="*/ 11 h 68"/>
                <a:gd name="T4" fmla="*/ 71 w 73"/>
                <a:gd name="T5" fmla="*/ 5 h 68"/>
                <a:gd name="T6" fmla="*/ 60 w 73"/>
                <a:gd name="T7" fmla="*/ 39 h 68"/>
                <a:gd name="T8" fmla="*/ 26 w 73"/>
                <a:gd name="T9" fmla="*/ 63 h 68"/>
                <a:gd name="T10" fmla="*/ 2 w 73"/>
                <a:gd name="T11" fmla="*/ 65 h 68"/>
                <a:gd name="T12" fmla="*/ 12 w 73"/>
                <a:gd name="T13" fmla="*/ 42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" h="68">
                  <a:moveTo>
                    <a:pt x="12" y="42"/>
                  </a:moveTo>
                  <a:cubicBezTo>
                    <a:pt x="20" y="33"/>
                    <a:pt x="40" y="17"/>
                    <a:pt x="50" y="11"/>
                  </a:cubicBezTo>
                  <a:cubicBezTo>
                    <a:pt x="60" y="5"/>
                    <a:pt x="69" y="0"/>
                    <a:pt x="71" y="5"/>
                  </a:cubicBezTo>
                  <a:cubicBezTo>
                    <a:pt x="73" y="10"/>
                    <a:pt x="67" y="29"/>
                    <a:pt x="60" y="39"/>
                  </a:cubicBezTo>
                  <a:cubicBezTo>
                    <a:pt x="53" y="49"/>
                    <a:pt x="36" y="59"/>
                    <a:pt x="26" y="63"/>
                  </a:cubicBezTo>
                  <a:cubicBezTo>
                    <a:pt x="16" y="67"/>
                    <a:pt x="4" y="68"/>
                    <a:pt x="2" y="65"/>
                  </a:cubicBezTo>
                  <a:cubicBezTo>
                    <a:pt x="0" y="62"/>
                    <a:pt x="4" y="51"/>
                    <a:pt x="12" y="42"/>
                  </a:cubicBez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5" name="Group 14"/>
          <p:cNvGrpSpPr>
            <a:grpSpLocks/>
          </p:cNvGrpSpPr>
          <p:nvPr/>
        </p:nvGrpSpPr>
        <p:grpSpPr bwMode="auto">
          <a:xfrm rot="1255948">
            <a:off x="744538" y="4789488"/>
            <a:ext cx="969962" cy="1500187"/>
            <a:chOff x="2693" y="2600"/>
            <a:chExt cx="611" cy="945"/>
          </a:xfrm>
        </p:grpSpPr>
        <p:sp>
          <p:nvSpPr>
            <p:cNvPr id="3089" name="Freeform 12"/>
            <p:cNvSpPr>
              <a:spLocks/>
            </p:cNvSpPr>
            <p:nvPr/>
          </p:nvSpPr>
          <p:spPr bwMode="auto">
            <a:xfrm rot="13517420" flipV="1">
              <a:off x="2526" y="2767"/>
              <a:ext cx="945" cy="611"/>
            </a:xfrm>
            <a:custGeom>
              <a:avLst/>
              <a:gdLst>
                <a:gd name="T0" fmla="*/ 447 w 945"/>
                <a:gd name="T1" fmla="*/ 392 h 611"/>
                <a:gd name="T2" fmla="*/ 450 w 945"/>
                <a:gd name="T3" fmla="*/ 125 h 611"/>
                <a:gd name="T4" fmla="*/ 492 w 945"/>
                <a:gd name="T5" fmla="*/ 11 h 611"/>
                <a:gd name="T6" fmla="*/ 534 w 945"/>
                <a:gd name="T7" fmla="*/ 191 h 611"/>
                <a:gd name="T8" fmla="*/ 522 w 945"/>
                <a:gd name="T9" fmla="*/ 446 h 611"/>
                <a:gd name="T10" fmla="*/ 537 w 945"/>
                <a:gd name="T11" fmla="*/ 488 h 611"/>
                <a:gd name="T12" fmla="*/ 627 w 945"/>
                <a:gd name="T13" fmla="*/ 461 h 611"/>
                <a:gd name="T14" fmla="*/ 783 w 945"/>
                <a:gd name="T15" fmla="*/ 395 h 611"/>
                <a:gd name="T16" fmla="*/ 891 w 945"/>
                <a:gd name="T17" fmla="*/ 365 h 611"/>
                <a:gd name="T18" fmla="*/ 900 w 945"/>
                <a:gd name="T19" fmla="*/ 404 h 611"/>
                <a:gd name="T20" fmla="*/ 621 w 945"/>
                <a:gd name="T21" fmla="*/ 545 h 611"/>
                <a:gd name="T22" fmla="*/ 456 w 945"/>
                <a:gd name="T23" fmla="*/ 605 h 611"/>
                <a:gd name="T24" fmla="*/ 282 w 945"/>
                <a:gd name="T25" fmla="*/ 506 h 611"/>
                <a:gd name="T26" fmla="*/ 33 w 945"/>
                <a:gd name="T27" fmla="*/ 338 h 611"/>
                <a:gd name="T28" fmla="*/ 84 w 945"/>
                <a:gd name="T29" fmla="*/ 326 h 611"/>
                <a:gd name="T30" fmla="*/ 288 w 945"/>
                <a:gd name="T31" fmla="*/ 437 h 611"/>
                <a:gd name="T32" fmla="*/ 372 w 945"/>
                <a:gd name="T33" fmla="*/ 491 h 611"/>
                <a:gd name="T34" fmla="*/ 447 w 945"/>
                <a:gd name="T35" fmla="*/ 494 h 611"/>
                <a:gd name="T36" fmla="*/ 447 w 945"/>
                <a:gd name="T37" fmla="*/ 392 h 6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45" h="611">
                  <a:moveTo>
                    <a:pt x="447" y="392"/>
                  </a:moveTo>
                  <a:cubicBezTo>
                    <a:pt x="445" y="290"/>
                    <a:pt x="443" y="188"/>
                    <a:pt x="450" y="125"/>
                  </a:cubicBezTo>
                  <a:cubicBezTo>
                    <a:pt x="457" y="62"/>
                    <a:pt x="478" y="0"/>
                    <a:pt x="492" y="11"/>
                  </a:cubicBezTo>
                  <a:cubicBezTo>
                    <a:pt x="506" y="22"/>
                    <a:pt x="529" y="119"/>
                    <a:pt x="534" y="191"/>
                  </a:cubicBezTo>
                  <a:cubicBezTo>
                    <a:pt x="539" y="263"/>
                    <a:pt x="522" y="397"/>
                    <a:pt x="522" y="446"/>
                  </a:cubicBezTo>
                  <a:cubicBezTo>
                    <a:pt x="522" y="495"/>
                    <a:pt x="520" y="486"/>
                    <a:pt x="537" y="488"/>
                  </a:cubicBezTo>
                  <a:cubicBezTo>
                    <a:pt x="554" y="490"/>
                    <a:pt x="586" y="476"/>
                    <a:pt x="627" y="461"/>
                  </a:cubicBezTo>
                  <a:cubicBezTo>
                    <a:pt x="668" y="446"/>
                    <a:pt x="739" y="411"/>
                    <a:pt x="783" y="395"/>
                  </a:cubicBezTo>
                  <a:cubicBezTo>
                    <a:pt x="827" y="379"/>
                    <a:pt x="872" y="364"/>
                    <a:pt x="891" y="365"/>
                  </a:cubicBezTo>
                  <a:cubicBezTo>
                    <a:pt x="910" y="366"/>
                    <a:pt x="945" y="374"/>
                    <a:pt x="900" y="404"/>
                  </a:cubicBezTo>
                  <a:cubicBezTo>
                    <a:pt x="855" y="434"/>
                    <a:pt x="695" y="512"/>
                    <a:pt x="621" y="545"/>
                  </a:cubicBezTo>
                  <a:cubicBezTo>
                    <a:pt x="547" y="578"/>
                    <a:pt x="512" y="611"/>
                    <a:pt x="456" y="605"/>
                  </a:cubicBezTo>
                  <a:cubicBezTo>
                    <a:pt x="400" y="599"/>
                    <a:pt x="352" y="550"/>
                    <a:pt x="282" y="506"/>
                  </a:cubicBezTo>
                  <a:cubicBezTo>
                    <a:pt x="212" y="462"/>
                    <a:pt x="66" y="368"/>
                    <a:pt x="33" y="338"/>
                  </a:cubicBezTo>
                  <a:cubicBezTo>
                    <a:pt x="0" y="308"/>
                    <a:pt x="42" y="310"/>
                    <a:pt x="84" y="326"/>
                  </a:cubicBezTo>
                  <a:cubicBezTo>
                    <a:pt x="126" y="342"/>
                    <a:pt x="240" y="410"/>
                    <a:pt x="288" y="437"/>
                  </a:cubicBezTo>
                  <a:cubicBezTo>
                    <a:pt x="336" y="464"/>
                    <a:pt x="346" y="482"/>
                    <a:pt x="372" y="491"/>
                  </a:cubicBezTo>
                  <a:cubicBezTo>
                    <a:pt x="398" y="500"/>
                    <a:pt x="434" y="510"/>
                    <a:pt x="447" y="494"/>
                  </a:cubicBezTo>
                  <a:cubicBezTo>
                    <a:pt x="447" y="494"/>
                    <a:pt x="447" y="392"/>
                    <a:pt x="447" y="392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13"/>
            <p:cNvSpPr>
              <a:spLocks/>
            </p:cNvSpPr>
            <p:nvPr/>
          </p:nvSpPr>
          <p:spPr bwMode="auto">
            <a:xfrm rot="10129573">
              <a:off x="2731" y="3345"/>
              <a:ext cx="47" cy="85"/>
            </a:xfrm>
            <a:custGeom>
              <a:avLst/>
              <a:gdLst>
                <a:gd name="T0" fmla="*/ 8 w 73"/>
                <a:gd name="T1" fmla="*/ 53 h 68"/>
                <a:gd name="T2" fmla="*/ 32 w 73"/>
                <a:gd name="T3" fmla="*/ 14 h 68"/>
                <a:gd name="T4" fmla="*/ 46 w 73"/>
                <a:gd name="T5" fmla="*/ 6 h 68"/>
                <a:gd name="T6" fmla="*/ 39 w 73"/>
                <a:gd name="T7" fmla="*/ 49 h 68"/>
                <a:gd name="T8" fmla="*/ 17 w 73"/>
                <a:gd name="T9" fmla="*/ 79 h 68"/>
                <a:gd name="T10" fmla="*/ 1 w 73"/>
                <a:gd name="T11" fmla="*/ 81 h 68"/>
                <a:gd name="T12" fmla="*/ 8 w 73"/>
                <a:gd name="T13" fmla="*/ 53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" h="68">
                  <a:moveTo>
                    <a:pt x="12" y="42"/>
                  </a:moveTo>
                  <a:cubicBezTo>
                    <a:pt x="20" y="33"/>
                    <a:pt x="40" y="17"/>
                    <a:pt x="50" y="11"/>
                  </a:cubicBezTo>
                  <a:cubicBezTo>
                    <a:pt x="60" y="5"/>
                    <a:pt x="69" y="0"/>
                    <a:pt x="71" y="5"/>
                  </a:cubicBezTo>
                  <a:cubicBezTo>
                    <a:pt x="73" y="10"/>
                    <a:pt x="67" y="29"/>
                    <a:pt x="60" y="39"/>
                  </a:cubicBezTo>
                  <a:cubicBezTo>
                    <a:pt x="53" y="49"/>
                    <a:pt x="36" y="59"/>
                    <a:pt x="26" y="63"/>
                  </a:cubicBezTo>
                  <a:cubicBezTo>
                    <a:pt x="16" y="67"/>
                    <a:pt x="4" y="68"/>
                    <a:pt x="2" y="65"/>
                  </a:cubicBezTo>
                  <a:cubicBezTo>
                    <a:pt x="0" y="62"/>
                    <a:pt x="4" y="51"/>
                    <a:pt x="12" y="42"/>
                  </a:cubicBez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6" name="Group 18"/>
          <p:cNvGrpSpPr>
            <a:grpSpLocks/>
          </p:cNvGrpSpPr>
          <p:nvPr/>
        </p:nvGrpSpPr>
        <p:grpSpPr bwMode="auto">
          <a:xfrm rot="1255948">
            <a:off x="3544888" y="3794125"/>
            <a:ext cx="969962" cy="1500188"/>
            <a:chOff x="2693" y="2600"/>
            <a:chExt cx="611" cy="945"/>
          </a:xfrm>
        </p:grpSpPr>
        <p:sp>
          <p:nvSpPr>
            <p:cNvPr id="3087" name="Freeform 19"/>
            <p:cNvSpPr>
              <a:spLocks/>
            </p:cNvSpPr>
            <p:nvPr/>
          </p:nvSpPr>
          <p:spPr bwMode="auto">
            <a:xfrm rot="13517420" flipV="1">
              <a:off x="2526" y="2767"/>
              <a:ext cx="945" cy="611"/>
            </a:xfrm>
            <a:custGeom>
              <a:avLst/>
              <a:gdLst>
                <a:gd name="T0" fmla="*/ 447 w 945"/>
                <a:gd name="T1" fmla="*/ 392 h 611"/>
                <a:gd name="T2" fmla="*/ 450 w 945"/>
                <a:gd name="T3" fmla="*/ 125 h 611"/>
                <a:gd name="T4" fmla="*/ 492 w 945"/>
                <a:gd name="T5" fmla="*/ 11 h 611"/>
                <a:gd name="T6" fmla="*/ 534 w 945"/>
                <a:gd name="T7" fmla="*/ 191 h 611"/>
                <a:gd name="T8" fmla="*/ 522 w 945"/>
                <a:gd name="T9" fmla="*/ 446 h 611"/>
                <a:gd name="T10" fmla="*/ 537 w 945"/>
                <a:gd name="T11" fmla="*/ 488 h 611"/>
                <a:gd name="T12" fmla="*/ 627 w 945"/>
                <a:gd name="T13" fmla="*/ 461 h 611"/>
                <a:gd name="T14" fmla="*/ 783 w 945"/>
                <a:gd name="T15" fmla="*/ 395 h 611"/>
                <a:gd name="T16" fmla="*/ 891 w 945"/>
                <a:gd name="T17" fmla="*/ 365 h 611"/>
                <a:gd name="T18" fmla="*/ 900 w 945"/>
                <a:gd name="T19" fmla="*/ 404 h 611"/>
                <a:gd name="T20" fmla="*/ 621 w 945"/>
                <a:gd name="T21" fmla="*/ 545 h 611"/>
                <a:gd name="T22" fmla="*/ 456 w 945"/>
                <a:gd name="T23" fmla="*/ 605 h 611"/>
                <a:gd name="T24" fmla="*/ 282 w 945"/>
                <a:gd name="T25" fmla="*/ 506 h 611"/>
                <a:gd name="T26" fmla="*/ 33 w 945"/>
                <a:gd name="T27" fmla="*/ 338 h 611"/>
                <a:gd name="T28" fmla="*/ 84 w 945"/>
                <a:gd name="T29" fmla="*/ 326 h 611"/>
                <a:gd name="T30" fmla="*/ 288 w 945"/>
                <a:gd name="T31" fmla="*/ 437 h 611"/>
                <a:gd name="T32" fmla="*/ 372 w 945"/>
                <a:gd name="T33" fmla="*/ 491 h 611"/>
                <a:gd name="T34" fmla="*/ 447 w 945"/>
                <a:gd name="T35" fmla="*/ 494 h 611"/>
                <a:gd name="T36" fmla="*/ 447 w 945"/>
                <a:gd name="T37" fmla="*/ 392 h 6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45" h="611">
                  <a:moveTo>
                    <a:pt x="447" y="392"/>
                  </a:moveTo>
                  <a:cubicBezTo>
                    <a:pt x="445" y="290"/>
                    <a:pt x="443" y="188"/>
                    <a:pt x="450" y="125"/>
                  </a:cubicBezTo>
                  <a:cubicBezTo>
                    <a:pt x="457" y="62"/>
                    <a:pt x="478" y="0"/>
                    <a:pt x="492" y="11"/>
                  </a:cubicBezTo>
                  <a:cubicBezTo>
                    <a:pt x="506" y="22"/>
                    <a:pt x="529" y="119"/>
                    <a:pt x="534" y="191"/>
                  </a:cubicBezTo>
                  <a:cubicBezTo>
                    <a:pt x="539" y="263"/>
                    <a:pt x="522" y="397"/>
                    <a:pt x="522" y="446"/>
                  </a:cubicBezTo>
                  <a:cubicBezTo>
                    <a:pt x="522" y="495"/>
                    <a:pt x="520" y="486"/>
                    <a:pt x="537" y="488"/>
                  </a:cubicBezTo>
                  <a:cubicBezTo>
                    <a:pt x="554" y="490"/>
                    <a:pt x="586" y="476"/>
                    <a:pt x="627" y="461"/>
                  </a:cubicBezTo>
                  <a:cubicBezTo>
                    <a:pt x="668" y="446"/>
                    <a:pt x="739" y="411"/>
                    <a:pt x="783" y="395"/>
                  </a:cubicBezTo>
                  <a:cubicBezTo>
                    <a:pt x="827" y="379"/>
                    <a:pt x="872" y="364"/>
                    <a:pt x="891" y="365"/>
                  </a:cubicBezTo>
                  <a:cubicBezTo>
                    <a:pt x="910" y="366"/>
                    <a:pt x="945" y="374"/>
                    <a:pt x="900" y="404"/>
                  </a:cubicBezTo>
                  <a:cubicBezTo>
                    <a:pt x="855" y="434"/>
                    <a:pt x="695" y="512"/>
                    <a:pt x="621" y="545"/>
                  </a:cubicBezTo>
                  <a:cubicBezTo>
                    <a:pt x="547" y="578"/>
                    <a:pt x="512" y="611"/>
                    <a:pt x="456" y="605"/>
                  </a:cubicBezTo>
                  <a:cubicBezTo>
                    <a:pt x="400" y="599"/>
                    <a:pt x="352" y="550"/>
                    <a:pt x="282" y="506"/>
                  </a:cubicBezTo>
                  <a:cubicBezTo>
                    <a:pt x="212" y="462"/>
                    <a:pt x="66" y="368"/>
                    <a:pt x="33" y="338"/>
                  </a:cubicBezTo>
                  <a:cubicBezTo>
                    <a:pt x="0" y="308"/>
                    <a:pt x="42" y="310"/>
                    <a:pt x="84" y="326"/>
                  </a:cubicBezTo>
                  <a:cubicBezTo>
                    <a:pt x="126" y="342"/>
                    <a:pt x="240" y="410"/>
                    <a:pt x="288" y="437"/>
                  </a:cubicBezTo>
                  <a:cubicBezTo>
                    <a:pt x="336" y="464"/>
                    <a:pt x="346" y="482"/>
                    <a:pt x="372" y="491"/>
                  </a:cubicBezTo>
                  <a:cubicBezTo>
                    <a:pt x="398" y="500"/>
                    <a:pt x="434" y="510"/>
                    <a:pt x="447" y="494"/>
                  </a:cubicBezTo>
                  <a:cubicBezTo>
                    <a:pt x="447" y="494"/>
                    <a:pt x="447" y="392"/>
                    <a:pt x="447" y="392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20"/>
            <p:cNvSpPr>
              <a:spLocks/>
            </p:cNvSpPr>
            <p:nvPr/>
          </p:nvSpPr>
          <p:spPr bwMode="auto">
            <a:xfrm rot="10129573">
              <a:off x="2731" y="3345"/>
              <a:ext cx="47" cy="85"/>
            </a:xfrm>
            <a:custGeom>
              <a:avLst/>
              <a:gdLst>
                <a:gd name="T0" fmla="*/ 8 w 73"/>
                <a:gd name="T1" fmla="*/ 53 h 68"/>
                <a:gd name="T2" fmla="*/ 32 w 73"/>
                <a:gd name="T3" fmla="*/ 14 h 68"/>
                <a:gd name="T4" fmla="*/ 46 w 73"/>
                <a:gd name="T5" fmla="*/ 6 h 68"/>
                <a:gd name="T6" fmla="*/ 39 w 73"/>
                <a:gd name="T7" fmla="*/ 49 h 68"/>
                <a:gd name="T8" fmla="*/ 17 w 73"/>
                <a:gd name="T9" fmla="*/ 79 h 68"/>
                <a:gd name="T10" fmla="*/ 1 w 73"/>
                <a:gd name="T11" fmla="*/ 81 h 68"/>
                <a:gd name="T12" fmla="*/ 8 w 73"/>
                <a:gd name="T13" fmla="*/ 53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" h="68">
                  <a:moveTo>
                    <a:pt x="12" y="42"/>
                  </a:moveTo>
                  <a:cubicBezTo>
                    <a:pt x="20" y="33"/>
                    <a:pt x="40" y="17"/>
                    <a:pt x="50" y="11"/>
                  </a:cubicBezTo>
                  <a:cubicBezTo>
                    <a:pt x="60" y="5"/>
                    <a:pt x="69" y="0"/>
                    <a:pt x="71" y="5"/>
                  </a:cubicBezTo>
                  <a:cubicBezTo>
                    <a:pt x="73" y="10"/>
                    <a:pt x="67" y="29"/>
                    <a:pt x="60" y="39"/>
                  </a:cubicBezTo>
                  <a:cubicBezTo>
                    <a:pt x="53" y="49"/>
                    <a:pt x="36" y="59"/>
                    <a:pt x="26" y="63"/>
                  </a:cubicBezTo>
                  <a:cubicBezTo>
                    <a:pt x="16" y="67"/>
                    <a:pt x="4" y="68"/>
                    <a:pt x="2" y="65"/>
                  </a:cubicBezTo>
                  <a:cubicBezTo>
                    <a:pt x="0" y="62"/>
                    <a:pt x="4" y="51"/>
                    <a:pt x="12" y="42"/>
                  </a:cubicBez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7" name="Group 21"/>
          <p:cNvGrpSpPr>
            <a:grpSpLocks/>
          </p:cNvGrpSpPr>
          <p:nvPr/>
        </p:nvGrpSpPr>
        <p:grpSpPr bwMode="auto">
          <a:xfrm>
            <a:off x="5180013" y="4291013"/>
            <a:ext cx="1146175" cy="1500187"/>
            <a:chOff x="1046" y="3053"/>
            <a:chExt cx="722" cy="945"/>
          </a:xfrm>
        </p:grpSpPr>
        <p:sp>
          <p:nvSpPr>
            <p:cNvPr id="3085" name="Freeform 22"/>
            <p:cNvSpPr>
              <a:spLocks/>
            </p:cNvSpPr>
            <p:nvPr/>
          </p:nvSpPr>
          <p:spPr bwMode="auto">
            <a:xfrm rot="3706077">
              <a:off x="990" y="3220"/>
              <a:ext cx="945" cy="611"/>
            </a:xfrm>
            <a:custGeom>
              <a:avLst/>
              <a:gdLst>
                <a:gd name="T0" fmla="*/ 447 w 945"/>
                <a:gd name="T1" fmla="*/ 392 h 611"/>
                <a:gd name="T2" fmla="*/ 450 w 945"/>
                <a:gd name="T3" fmla="*/ 125 h 611"/>
                <a:gd name="T4" fmla="*/ 492 w 945"/>
                <a:gd name="T5" fmla="*/ 11 h 611"/>
                <a:gd name="T6" fmla="*/ 534 w 945"/>
                <a:gd name="T7" fmla="*/ 191 h 611"/>
                <a:gd name="T8" fmla="*/ 522 w 945"/>
                <a:gd name="T9" fmla="*/ 446 h 611"/>
                <a:gd name="T10" fmla="*/ 537 w 945"/>
                <a:gd name="T11" fmla="*/ 488 h 611"/>
                <a:gd name="T12" fmla="*/ 627 w 945"/>
                <a:gd name="T13" fmla="*/ 461 h 611"/>
                <a:gd name="T14" fmla="*/ 783 w 945"/>
                <a:gd name="T15" fmla="*/ 395 h 611"/>
                <a:gd name="T16" fmla="*/ 891 w 945"/>
                <a:gd name="T17" fmla="*/ 365 h 611"/>
                <a:gd name="T18" fmla="*/ 900 w 945"/>
                <a:gd name="T19" fmla="*/ 404 h 611"/>
                <a:gd name="T20" fmla="*/ 621 w 945"/>
                <a:gd name="T21" fmla="*/ 545 h 611"/>
                <a:gd name="T22" fmla="*/ 456 w 945"/>
                <a:gd name="T23" fmla="*/ 605 h 611"/>
                <a:gd name="T24" fmla="*/ 282 w 945"/>
                <a:gd name="T25" fmla="*/ 506 h 611"/>
                <a:gd name="T26" fmla="*/ 33 w 945"/>
                <a:gd name="T27" fmla="*/ 338 h 611"/>
                <a:gd name="T28" fmla="*/ 84 w 945"/>
                <a:gd name="T29" fmla="*/ 326 h 611"/>
                <a:gd name="T30" fmla="*/ 288 w 945"/>
                <a:gd name="T31" fmla="*/ 437 h 611"/>
                <a:gd name="T32" fmla="*/ 372 w 945"/>
                <a:gd name="T33" fmla="*/ 491 h 611"/>
                <a:gd name="T34" fmla="*/ 447 w 945"/>
                <a:gd name="T35" fmla="*/ 494 h 611"/>
                <a:gd name="T36" fmla="*/ 447 w 945"/>
                <a:gd name="T37" fmla="*/ 392 h 6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45" h="611">
                  <a:moveTo>
                    <a:pt x="447" y="392"/>
                  </a:moveTo>
                  <a:cubicBezTo>
                    <a:pt x="445" y="290"/>
                    <a:pt x="443" y="188"/>
                    <a:pt x="450" y="125"/>
                  </a:cubicBezTo>
                  <a:cubicBezTo>
                    <a:pt x="457" y="62"/>
                    <a:pt x="478" y="0"/>
                    <a:pt x="492" y="11"/>
                  </a:cubicBezTo>
                  <a:cubicBezTo>
                    <a:pt x="506" y="22"/>
                    <a:pt x="529" y="119"/>
                    <a:pt x="534" y="191"/>
                  </a:cubicBezTo>
                  <a:cubicBezTo>
                    <a:pt x="539" y="263"/>
                    <a:pt x="522" y="397"/>
                    <a:pt x="522" y="446"/>
                  </a:cubicBezTo>
                  <a:cubicBezTo>
                    <a:pt x="522" y="495"/>
                    <a:pt x="520" y="486"/>
                    <a:pt x="537" y="488"/>
                  </a:cubicBezTo>
                  <a:cubicBezTo>
                    <a:pt x="554" y="490"/>
                    <a:pt x="586" y="476"/>
                    <a:pt x="627" y="461"/>
                  </a:cubicBezTo>
                  <a:cubicBezTo>
                    <a:pt x="668" y="446"/>
                    <a:pt x="739" y="411"/>
                    <a:pt x="783" y="395"/>
                  </a:cubicBezTo>
                  <a:cubicBezTo>
                    <a:pt x="827" y="379"/>
                    <a:pt x="872" y="364"/>
                    <a:pt x="891" y="365"/>
                  </a:cubicBezTo>
                  <a:cubicBezTo>
                    <a:pt x="910" y="366"/>
                    <a:pt x="945" y="374"/>
                    <a:pt x="900" y="404"/>
                  </a:cubicBezTo>
                  <a:cubicBezTo>
                    <a:pt x="855" y="434"/>
                    <a:pt x="695" y="512"/>
                    <a:pt x="621" y="545"/>
                  </a:cubicBezTo>
                  <a:cubicBezTo>
                    <a:pt x="547" y="578"/>
                    <a:pt x="512" y="611"/>
                    <a:pt x="456" y="605"/>
                  </a:cubicBezTo>
                  <a:cubicBezTo>
                    <a:pt x="400" y="599"/>
                    <a:pt x="352" y="550"/>
                    <a:pt x="282" y="506"/>
                  </a:cubicBezTo>
                  <a:cubicBezTo>
                    <a:pt x="212" y="462"/>
                    <a:pt x="66" y="368"/>
                    <a:pt x="33" y="338"/>
                  </a:cubicBezTo>
                  <a:cubicBezTo>
                    <a:pt x="0" y="308"/>
                    <a:pt x="42" y="310"/>
                    <a:pt x="84" y="326"/>
                  </a:cubicBezTo>
                  <a:cubicBezTo>
                    <a:pt x="126" y="342"/>
                    <a:pt x="240" y="410"/>
                    <a:pt x="288" y="437"/>
                  </a:cubicBezTo>
                  <a:cubicBezTo>
                    <a:pt x="336" y="464"/>
                    <a:pt x="346" y="482"/>
                    <a:pt x="372" y="491"/>
                  </a:cubicBezTo>
                  <a:cubicBezTo>
                    <a:pt x="398" y="500"/>
                    <a:pt x="434" y="510"/>
                    <a:pt x="447" y="494"/>
                  </a:cubicBezTo>
                  <a:cubicBezTo>
                    <a:pt x="447" y="494"/>
                    <a:pt x="447" y="392"/>
                    <a:pt x="447" y="392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23"/>
            <p:cNvSpPr>
              <a:spLocks/>
            </p:cNvSpPr>
            <p:nvPr/>
          </p:nvSpPr>
          <p:spPr bwMode="auto">
            <a:xfrm rot="3706077">
              <a:off x="1043" y="3578"/>
              <a:ext cx="73" cy="68"/>
            </a:xfrm>
            <a:custGeom>
              <a:avLst/>
              <a:gdLst>
                <a:gd name="T0" fmla="*/ 12 w 73"/>
                <a:gd name="T1" fmla="*/ 42 h 68"/>
                <a:gd name="T2" fmla="*/ 50 w 73"/>
                <a:gd name="T3" fmla="*/ 11 h 68"/>
                <a:gd name="T4" fmla="*/ 71 w 73"/>
                <a:gd name="T5" fmla="*/ 5 h 68"/>
                <a:gd name="T6" fmla="*/ 60 w 73"/>
                <a:gd name="T7" fmla="*/ 39 h 68"/>
                <a:gd name="T8" fmla="*/ 26 w 73"/>
                <a:gd name="T9" fmla="*/ 63 h 68"/>
                <a:gd name="T10" fmla="*/ 2 w 73"/>
                <a:gd name="T11" fmla="*/ 65 h 68"/>
                <a:gd name="T12" fmla="*/ 12 w 73"/>
                <a:gd name="T13" fmla="*/ 42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" h="68">
                  <a:moveTo>
                    <a:pt x="12" y="42"/>
                  </a:moveTo>
                  <a:cubicBezTo>
                    <a:pt x="20" y="33"/>
                    <a:pt x="40" y="17"/>
                    <a:pt x="50" y="11"/>
                  </a:cubicBezTo>
                  <a:cubicBezTo>
                    <a:pt x="60" y="5"/>
                    <a:pt x="69" y="0"/>
                    <a:pt x="71" y="5"/>
                  </a:cubicBezTo>
                  <a:cubicBezTo>
                    <a:pt x="73" y="10"/>
                    <a:pt x="67" y="29"/>
                    <a:pt x="60" y="39"/>
                  </a:cubicBezTo>
                  <a:cubicBezTo>
                    <a:pt x="53" y="49"/>
                    <a:pt x="36" y="59"/>
                    <a:pt x="26" y="63"/>
                  </a:cubicBezTo>
                  <a:cubicBezTo>
                    <a:pt x="16" y="67"/>
                    <a:pt x="4" y="68"/>
                    <a:pt x="2" y="65"/>
                  </a:cubicBezTo>
                  <a:cubicBezTo>
                    <a:pt x="0" y="62"/>
                    <a:pt x="4" y="51"/>
                    <a:pt x="12" y="42"/>
                  </a:cubicBez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24"/>
          <p:cNvGrpSpPr>
            <a:grpSpLocks/>
          </p:cNvGrpSpPr>
          <p:nvPr/>
        </p:nvGrpSpPr>
        <p:grpSpPr bwMode="auto">
          <a:xfrm>
            <a:off x="7988300" y="3079750"/>
            <a:ext cx="1146175" cy="1500188"/>
            <a:chOff x="1046" y="3053"/>
            <a:chExt cx="722" cy="945"/>
          </a:xfrm>
        </p:grpSpPr>
        <p:sp>
          <p:nvSpPr>
            <p:cNvPr id="3083" name="Freeform 25"/>
            <p:cNvSpPr>
              <a:spLocks/>
            </p:cNvSpPr>
            <p:nvPr/>
          </p:nvSpPr>
          <p:spPr bwMode="auto">
            <a:xfrm rot="3706077">
              <a:off x="990" y="3220"/>
              <a:ext cx="945" cy="611"/>
            </a:xfrm>
            <a:custGeom>
              <a:avLst/>
              <a:gdLst>
                <a:gd name="T0" fmla="*/ 447 w 945"/>
                <a:gd name="T1" fmla="*/ 392 h 611"/>
                <a:gd name="T2" fmla="*/ 450 w 945"/>
                <a:gd name="T3" fmla="*/ 125 h 611"/>
                <a:gd name="T4" fmla="*/ 492 w 945"/>
                <a:gd name="T5" fmla="*/ 11 h 611"/>
                <a:gd name="T6" fmla="*/ 534 w 945"/>
                <a:gd name="T7" fmla="*/ 191 h 611"/>
                <a:gd name="T8" fmla="*/ 522 w 945"/>
                <a:gd name="T9" fmla="*/ 446 h 611"/>
                <a:gd name="T10" fmla="*/ 537 w 945"/>
                <a:gd name="T11" fmla="*/ 488 h 611"/>
                <a:gd name="T12" fmla="*/ 627 w 945"/>
                <a:gd name="T13" fmla="*/ 461 h 611"/>
                <a:gd name="T14" fmla="*/ 783 w 945"/>
                <a:gd name="T15" fmla="*/ 395 h 611"/>
                <a:gd name="T16" fmla="*/ 891 w 945"/>
                <a:gd name="T17" fmla="*/ 365 h 611"/>
                <a:gd name="T18" fmla="*/ 900 w 945"/>
                <a:gd name="T19" fmla="*/ 404 h 611"/>
                <a:gd name="T20" fmla="*/ 621 w 945"/>
                <a:gd name="T21" fmla="*/ 545 h 611"/>
                <a:gd name="T22" fmla="*/ 456 w 945"/>
                <a:gd name="T23" fmla="*/ 605 h 611"/>
                <a:gd name="T24" fmla="*/ 282 w 945"/>
                <a:gd name="T25" fmla="*/ 506 h 611"/>
                <a:gd name="T26" fmla="*/ 33 w 945"/>
                <a:gd name="T27" fmla="*/ 338 h 611"/>
                <a:gd name="T28" fmla="*/ 84 w 945"/>
                <a:gd name="T29" fmla="*/ 326 h 611"/>
                <a:gd name="T30" fmla="*/ 288 w 945"/>
                <a:gd name="T31" fmla="*/ 437 h 611"/>
                <a:gd name="T32" fmla="*/ 372 w 945"/>
                <a:gd name="T33" fmla="*/ 491 h 611"/>
                <a:gd name="T34" fmla="*/ 447 w 945"/>
                <a:gd name="T35" fmla="*/ 494 h 611"/>
                <a:gd name="T36" fmla="*/ 447 w 945"/>
                <a:gd name="T37" fmla="*/ 392 h 6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45" h="611">
                  <a:moveTo>
                    <a:pt x="447" y="392"/>
                  </a:moveTo>
                  <a:cubicBezTo>
                    <a:pt x="445" y="290"/>
                    <a:pt x="443" y="188"/>
                    <a:pt x="450" y="125"/>
                  </a:cubicBezTo>
                  <a:cubicBezTo>
                    <a:pt x="457" y="62"/>
                    <a:pt x="478" y="0"/>
                    <a:pt x="492" y="11"/>
                  </a:cubicBezTo>
                  <a:cubicBezTo>
                    <a:pt x="506" y="22"/>
                    <a:pt x="529" y="119"/>
                    <a:pt x="534" y="191"/>
                  </a:cubicBezTo>
                  <a:cubicBezTo>
                    <a:pt x="539" y="263"/>
                    <a:pt x="522" y="397"/>
                    <a:pt x="522" y="446"/>
                  </a:cubicBezTo>
                  <a:cubicBezTo>
                    <a:pt x="522" y="495"/>
                    <a:pt x="520" y="486"/>
                    <a:pt x="537" y="488"/>
                  </a:cubicBezTo>
                  <a:cubicBezTo>
                    <a:pt x="554" y="490"/>
                    <a:pt x="586" y="476"/>
                    <a:pt x="627" y="461"/>
                  </a:cubicBezTo>
                  <a:cubicBezTo>
                    <a:pt x="668" y="446"/>
                    <a:pt x="739" y="411"/>
                    <a:pt x="783" y="395"/>
                  </a:cubicBezTo>
                  <a:cubicBezTo>
                    <a:pt x="827" y="379"/>
                    <a:pt x="872" y="364"/>
                    <a:pt x="891" y="365"/>
                  </a:cubicBezTo>
                  <a:cubicBezTo>
                    <a:pt x="910" y="366"/>
                    <a:pt x="945" y="374"/>
                    <a:pt x="900" y="404"/>
                  </a:cubicBezTo>
                  <a:cubicBezTo>
                    <a:pt x="855" y="434"/>
                    <a:pt x="695" y="512"/>
                    <a:pt x="621" y="545"/>
                  </a:cubicBezTo>
                  <a:cubicBezTo>
                    <a:pt x="547" y="578"/>
                    <a:pt x="512" y="611"/>
                    <a:pt x="456" y="605"/>
                  </a:cubicBezTo>
                  <a:cubicBezTo>
                    <a:pt x="400" y="599"/>
                    <a:pt x="352" y="550"/>
                    <a:pt x="282" y="506"/>
                  </a:cubicBezTo>
                  <a:cubicBezTo>
                    <a:pt x="212" y="462"/>
                    <a:pt x="66" y="368"/>
                    <a:pt x="33" y="338"/>
                  </a:cubicBezTo>
                  <a:cubicBezTo>
                    <a:pt x="0" y="308"/>
                    <a:pt x="42" y="310"/>
                    <a:pt x="84" y="326"/>
                  </a:cubicBezTo>
                  <a:cubicBezTo>
                    <a:pt x="126" y="342"/>
                    <a:pt x="240" y="410"/>
                    <a:pt x="288" y="437"/>
                  </a:cubicBezTo>
                  <a:cubicBezTo>
                    <a:pt x="336" y="464"/>
                    <a:pt x="346" y="482"/>
                    <a:pt x="372" y="491"/>
                  </a:cubicBezTo>
                  <a:cubicBezTo>
                    <a:pt x="398" y="500"/>
                    <a:pt x="434" y="510"/>
                    <a:pt x="447" y="494"/>
                  </a:cubicBezTo>
                  <a:cubicBezTo>
                    <a:pt x="447" y="494"/>
                    <a:pt x="447" y="392"/>
                    <a:pt x="447" y="392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26"/>
            <p:cNvSpPr>
              <a:spLocks/>
            </p:cNvSpPr>
            <p:nvPr/>
          </p:nvSpPr>
          <p:spPr bwMode="auto">
            <a:xfrm rot="3706077">
              <a:off x="1043" y="3578"/>
              <a:ext cx="73" cy="68"/>
            </a:xfrm>
            <a:custGeom>
              <a:avLst/>
              <a:gdLst>
                <a:gd name="T0" fmla="*/ 12 w 73"/>
                <a:gd name="T1" fmla="*/ 42 h 68"/>
                <a:gd name="T2" fmla="*/ 50 w 73"/>
                <a:gd name="T3" fmla="*/ 11 h 68"/>
                <a:gd name="T4" fmla="*/ 71 w 73"/>
                <a:gd name="T5" fmla="*/ 5 h 68"/>
                <a:gd name="T6" fmla="*/ 60 w 73"/>
                <a:gd name="T7" fmla="*/ 39 h 68"/>
                <a:gd name="T8" fmla="*/ 26 w 73"/>
                <a:gd name="T9" fmla="*/ 63 h 68"/>
                <a:gd name="T10" fmla="*/ 2 w 73"/>
                <a:gd name="T11" fmla="*/ 65 h 68"/>
                <a:gd name="T12" fmla="*/ 12 w 73"/>
                <a:gd name="T13" fmla="*/ 42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" h="68">
                  <a:moveTo>
                    <a:pt x="12" y="42"/>
                  </a:moveTo>
                  <a:cubicBezTo>
                    <a:pt x="20" y="33"/>
                    <a:pt x="40" y="17"/>
                    <a:pt x="50" y="11"/>
                  </a:cubicBezTo>
                  <a:cubicBezTo>
                    <a:pt x="60" y="5"/>
                    <a:pt x="69" y="0"/>
                    <a:pt x="71" y="5"/>
                  </a:cubicBezTo>
                  <a:cubicBezTo>
                    <a:pt x="73" y="10"/>
                    <a:pt x="67" y="29"/>
                    <a:pt x="60" y="39"/>
                  </a:cubicBezTo>
                  <a:cubicBezTo>
                    <a:pt x="53" y="49"/>
                    <a:pt x="36" y="59"/>
                    <a:pt x="26" y="63"/>
                  </a:cubicBezTo>
                  <a:cubicBezTo>
                    <a:pt x="16" y="67"/>
                    <a:pt x="4" y="68"/>
                    <a:pt x="2" y="65"/>
                  </a:cubicBezTo>
                  <a:cubicBezTo>
                    <a:pt x="0" y="62"/>
                    <a:pt x="4" y="51"/>
                    <a:pt x="12" y="42"/>
                  </a:cubicBez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27"/>
          <p:cNvGrpSpPr>
            <a:grpSpLocks/>
          </p:cNvGrpSpPr>
          <p:nvPr/>
        </p:nvGrpSpPr>
        <p:grpSpPr bwMode="auto">
          <a:xfrm rot="1255948">
            <a:off x="6345238" y="2798763"/>
            <a:ext cx="969962" cy="1500187"/>
            <a:chOff x="2693" y="2600"/>
            <a:chExt cx="611" cy="945"/>
          </a:xfrm>
        </p:grpSpPr>
        <p:sp>
          <p:nvSpPr>
            <p:cNvPr id="3081" name="Freeform 28"/>
            <p:cNvSpPr>
              <a:spLocks/>
            </p:cNvSpPr>
            <p:nvPr/>
          </p:nvSpPr>
          <p:spPr bwMode="auto">
            <a:xfrm rot="13517420" flipV="1">
              <a:off x="2526" y="2767"/>
              <a:ext cx="945" cy="611"/>
            </a:xfrm>
            <a:custGeom>
              <a:avLst/>
              <a:gdLst>
                <a:gd name="T0" fmla="*/ 447 w 945"/>
                <a:gd name="T1" fmla="*/ 392 h 611"/>
                <a:gd name="T2" fmla="*/ 450 w 945"/>
                <a:gd name="T3" fmla="*/ 125 h 611"/>
                <a:gd name="T4" fmla="*/ 492 w 945"/>
                <a:gd name="T5" fmla="*/ 11 h 611"/>
                <a:gd name="T6" fmla="*/ 534 w 945"/>
                <a:gd name="T7" fmla="*/ 191 h 611"/>
                <a:gd name="T8" fmla="*/ 522 w 945"/>
                <a:gd name="T9" fmla="*/ 446 h 611"/>
                <a:gd name="T10" fmla="*/ 537 w 945"/>
                <a:gd name="T11" fmla="*/ 488 h 611"/>
                <a:gd name="T12" fmla="*/ 627 w 945"/>
                <a:gd name="T13" fmla="*/ 461 h 611"/>
                <a:gd name="T14" fmla="*/ 783 w 945"/>
                <a:gd name="T15" fmla="*/ 395 h 611"/>
                <a:gd name="T16" fmla="*/ 891 w 945"/>
                <a:gd name="T17" fmla="*/ 365 h 611"/>
                <a:gd name="T18" fmla="*/ 900 w 945"/>
                <a:gd name="T19" fmla="*/ 404 h 611"/>
                <a:gd name="T20" fmla="*/ 621 w 945"/>
                <a:gd name="T21" fmla="*/ 545 h 611"/>
                <a:gd name="T22" fmla="*/ 456 w 945"/>
                <a:gd name="T23" fmla="*/ 605 h 611"/>
                <a:gd name="T24" fmla="*/ 282 w 945"/>
                <a:gd name="T25" fmla="*/ 506 h 611"/>
                <a:gd name="T26" fmla="*/ 33 w 945"/>
                <a:gd name="T27" fmla="*/ 338 h 611"/>
                <a:gd name="T28" fmla="*/ 84 w 945"/>
                <a:gd name="T29" fmla="*/ 326 h 611"/>
                <a:gd name="T30" fmla="*/ 288 w 945"/>
                <a:gd name="T31" fmla="*/ 437 h 611"/>
                <a:gd name="T32" fmla="*/ 372 w 945"/>
                <a:gd name="T33" fmla="*/ 491 h 611"/>
                <a:gd name="T34" fmla="*/ 447 w 945"/>
                <a:gd name="T35" fmla="*/ 494 h 611"/>
                <a:gd name="T36" fmla="*/ 447 w 945"/>
                <a:gd name="T37" fmla="*/ 392 h 6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45" h="611">
                  <a:moveTo>
                    <a:pt x="447" y="392"/>
                  </a:moveTo>
                  <a:cubicBezTo>
                    <a:pt x="445" y="290"/>
                    <a:pt x="443" y="188"/>
                    <a:pt x="450" y="125"/>
                  </a:cubicBezTo>
                  <a:cubicBezTo>
                    <a:pt x="457" y="62"/>
                    <a:pt x="478" y="0"/>
                    <a:pt x="492" y="11"/>
                  </a:cubicBezTo>
                  <a:cubicBezTo>
                    <a:pt x="506" y="22"/>
                    <a:pt x="529" y="119"/>
                    <a:pt x="534" y="191"/>
                  </a:cubicBezTo>
                  <a:cubicBezTo>
                    <a:pt x="539" y="263"/>
                    <a:pt x="522" y="397"/>
                    <a:pt x="522" y="446"/>
                  </a:cubicBezTo>
                  <a:cubicBezTo>
                    <a:pt x="522" y="495"/>
                    <a:pt x="520" y="486"/>
                    <a:pt x="537" y="488"/>
                  </a:cubicBezTo>
                  <a:cubicBezTo>
                    <a:pt x="554" y="490"/>
                    <a:pt x="586" y="476"/>
                    <a:pt x="627" y="461"/>
                  </a:cubicBezTo>
                  <a:cubicBezTo>
                    <a:pt x="668" y="446"/>
                    <a:pt x="739" y="411"/>
                    <a:pt x="783" y="395"/>
                  </a:cubicBezTo>
                  <a:cubicBezTo>
                    <a:pt x="827" y="379"/>
                    <a:pt x="872" y="364"/>
                    <a:pt x="891" y="365"/>
                  </a:cubicBezTo>
                  <a:cubicBezTo>
                    <a:pt x="910" y="366"/>
                    <a:pt x="945" y="374"/>
                    <a:pt x="900" y="404"/>
                  </a:cubicBezTo>
                  <a:cubicBezTo>
                    <a:pt x="855" y="434"/>
                    <a:pt x="695" y="512"/>
                    <a:pt x="621" y="545"/>
                  </a:cubicBezTo>
                  <a:cubicBezTo>
                    <a:pt x="547" y="578"/>
                    <a:pt x="512" y="611"/>
                    <a:pt x="456" y="605"/>
                  </a:cubicBezTo>
                  <a:cubicBezTo>
                    <a:pt x="400" y="599"/>
                    <a:pt x="352" y="550"/>
                    <a:pt x="282" y="506"/>
                  </a:cubicBezTo>
                  <a:cubicBezTo>
                    <a:pt x="212" y="462"/>
                    <a:pt x="66" y="368"/>
                    <a:pt x="33" y="338"/>
                  </a:cubicBezTo>
                  <a:cubicBezTo>
                    <a:pt x="0" y="308"/>
                    <a:pt x="42" y="310"/>
                    <a:pt x="84" y="326"/>
                  </a:cubicBezTo>
                  <a:cubicBezTo>
                    <a:pt x="126" y="342"/>
                    <a:pt x="240" y="410"/>
                    <a:pt x="288" y="437"/>
                  </a:cubicBezTo>
                  <a:cubicBezTo>
                    <a:pt x="336" y="464"/>
                    <a:pt x="346" y="482"/>
                    <a:pt x="372" y="491"/>
                  </a:cubicBezTo>
                  <a:cubicBezTo>
                    <a:pt x="398" y="500"/>
                    <a:pt x="434" y="510"/>
                    <a:pt x="447" y="494"/>
                  </a:cubicBezTo>
                  <a:cubicBezTo>
                    <a:pt x="447" y="494"/>
                    <a:pt x="447" y="392"/>
                    <a:pt x="447" y="392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Freeform 29"/>
            <p:cNvSpPr>
              <a:spLocks/>
            </p:cNvSpPr>
            <p:nvPr/>
          </p:nvSpPr>
          <p:spPr bwMode="auto">
            <a:xfrm rot="10129573">
              <a:off x="2731" y="3345"/>
              <a:ext cx="47" cy="85"/>
            </a:xfrm>
            <a:custGeom>
              <a:avLst/>
              <a:gdLst>
                <a:gd name="T0" fmla="*/ 8 w 73"/>
                <a:gd name="T1" fmla="*/ 53 h 68"/>
                <a:gd name="T2" fmla="*/ 32 w 73"/>
                <a:gd name="T3" fmla="*/ 14 h 68"/>
                <a:gd name="T4" fmla="*/ 46 w 73"/>
                <a:gd name="T5" fmla="*/ 6 h 68"/>
                <a:gd name="T6" fmla="*/ 39 w 73"/>
                <a:gd name="T7" fmla="*/ 49 h 68"/>
                <a:gd name="T8" fmla="*/ 17 w 73"/>
                <a:gd name="T9" fmla="*/ 79 h 68"/>
                <a:gd name="T10" fmla="*/ 1 w 73"/>
                <a:gd name="T11" fmla="*/ 81 h 68"/>
                <a:gd name="T12" fmla="*/ 8 w 73"/>
                <a:gd name="T13" fmla="*/ 53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" h="68">
                  <a:moveTo>
                    <a:pt x="12" y="42"/>
                  </a:moveTo>
                  <a:cubicBezTo>
                    <a:pt x="20" y="33"/>
                    <a:pt x="40" y="17"/>
                    <a:pt x="50" y="11"/>
                  </a:cubicBezTo>
                  <a:cubicBezTo>
                    <a:pt x="60" y="5"/>
                    <a:pt x="69" y="0"/>
                    <a:pt x="71" y="5"/>
                  </a:cubicBezTo>
                  <a:cubicBezTo>
                    <a:pt x="73" y="10"/>
                    <a:pt x="67" y="29"/>
                    <a:pt x="60" y="39"/>
                  </a:cubicBezTo>
                  <a:cubicBezTo>
                    <a:pt x="53" y="49"/>
                    <a:pt x="36" y="59"/>
                    <a:pt x="26" y="63"/>
                  </a:cubicBezTo>
                  <a:cubicBezTo>
                    <a:pt x="16" y="67"/>
                    <a:pt x="4" y="68"/>
                    <a:pt x="2" y="65"/>
                  </a:cubicBezTo>
                  <a:cubicBezTo>
                    <a:pt x="0" y="62"/>
                    <a:pt x="4" y="51"/>
                    <a:pt x="12" y="42"/>
                  </a:cubicBez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0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Bird Tracks Template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Ruddy Turnstone</a:t>
            </a:r>
          </a:p>
        </p:txBody>
      </p:sp>
      <p:grpSp>
        <p:nvGrpSpPr>
          <p:cNvPr id="5123" name="Group 10"/>
          <p:cNvGrpSpPr>
            <a:grpSpLocks/>
          </p:cNvGrpSpPr>
          <p:nvPr/>
        </p:nvGrpSpPr>
        <p:grpSpPr bwMode="auto">
          <a:xfrm>
            <a:off x="2052638" y="1974850"/>
            <a:ext cx="4899025" cy="2636838"/>
            <a:chOff x="2206" y="1352"/>
            <a:chExt cx="1555" cy="837"/>
          </a:xfrm>
        </p:grpSpPr>
        <p:grpSp>
          <p:nvGrpSpPr>
            <p:cNvPr id="5124" name="Group 6"/>
            <p:cNvGrpSpPr>
              <a:grpSpLocks/>
            </p:cNvGrpSpPr>
            <p:nvPr/>
          </p:nvGrpSpPr>
          <p:grpSpPr bwMode="auto">
            <a:xfrm>
              <a:off x="2206" y="1352"/>
              <a:ext cx="450" cy="575"/>
              <a:chOff x="3328" y="1382"/>
              <a:chExt cx="450" cy="575"/>
            </a:xfrm>
          </p:grpSpPr>
          <p:sp>
            <p:nvSpPr>
              <p:cNvPr id="5128" name="Freeform 4"/>
              <p:cNvSpPr>
                <a:spLocks/>
              </p:cNvSpPr>
              <p:nvPr/>
            </p:nvSpPr>
            <p:spPr bwMode="auto">
              <a:xfrm>
                <a:off x="3328" y="1382"/>
                <a:ext cx="450" cy="485"/>
              </a:xfrm>
              <a:custGeom>
                <a:avLst/>
                <a:gdLst>
                  <a:gd name="T0" fmla="*/ 235 w 450"/>
                  <a:gd name="T1" fmla="*/ 366 h 485"/>
                  <a:gd name="T2" fmla="*/ 233 w 450"/>
                  <a:gd name="T3" fmla="*/ 324 h 485"/>
                  <a:gd name="T4" fmla="*/ 214 w 450"/>
                  <a:gd name="T5" fmla="*/ 109 h 485"/>
                  <a:gd name="T6" fmla="*/ 232 w 450"/>
                  <a:gd name="T7" fmla="*/ 21 h 485"/>
                  <a:gd name="T8" fmla="*/ 251 w 450"/>
                  <a:gd name="T9" fmla="*/ 40 h 485"/>
                  <a:gd name="T10" fmla="*/ 271 w 450"/>
                  <a:gd name="T11" fmla="*/ 261 h 485"/>
                  <a:gd name="T12" fmla="*/ 281 w 450"/>
                  <a:gd name="T13" fmla="*/ 355 h 485"/>
                  <a:gd name="T14" fmla="*/ 310 w 450"/>
                  <a:gd name="T15" fmla="*/ 372 h 485"/>
                  <a:gd name="T16" fmla="*/ 407 w 450"/>
                  <a:gd name="T17" fmla="*/ 271 h 485"/>
                  <a:gd name="T18" fmla="*/ 448 w 450"/>
                  <a:gd name="T19" fmla="*/ 261 h 485"/>
                  <a:gd name="T20" fmla="*/ 418 w 450"/>
                  <a:gd name="T21" fmla="*/ 328 h 485"/>
                  <a:gd name="T22" fmla="*/ 284 w 450"/>
                  <a:gd name="T23" fmla="*/ 462 h 485"/>
                  <a:gd name="T24" fmla="*/ 241 w 450"/>
                  <a:gd name="T25" fmla="*/ 466 h 485"/>
                  <a:gd name="T26" fmla="*/ 202 w 450"/>
                  <a:gd name="T27" fmla="*/ 433 h 485"/>
                  <a:gd name="T28" fmla="*/ 91 w 450"/>
                  <a:gd name="T29" fmla="*/ 333 h 485"/>
                  <a:gd name="T30" fmla="*/ 28 w 450"/>
                  <a:gd name="T31" fmla="*/ 283 h 485"/>
                  <a:gd name="T32" fmla="*/ 2 w 450"/>
                  <a:gd name="T33" fmla="*/ 244 h 485"/>
                  <a:gd name="T34" fmla="*/ 26 w 450"/>
                  <a:gd name="T35" fmla="*/ 225 h 485"/>
                  <a:gd name="T36" fmla="*/ 158 w 450"/>
                  <a:gd name="T37" fmla="*/ 319 h 485"/>
                  <a:gd name="T38" fmla="*/ 214 w 450"/>
                  <a:gd name="T39" fmla="*/ 381 h 485"/>
                  <a:gd name="T40" fmla="*/ 235 w 450"/>
                  <a:gd name="T41" fmla="*/ 366 h 48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50" h="485">
                    <a:moveTo>
                      <a:pt x="235" y="366"/>
                    </a:moveTo>
                    <a:cubicBezTo>
                      <a:pt x="238" y="357"/>
                      <a:pt x="236" y="367"/>
                      <a:pt x="233" y="324"/>
                    </a:cubicBezTo>
                    <a:cubicBezTo>
                      <a:pt x="230" y="281"/>
                      <a:pt x="214" y="159"/>
                      <a:pt x="214" y="109"/>
                    </a:cubicBezTo>
                    <a:cubicBezTo>
                      <a:pt x="214" y="59"/>
                      <a:pt x="226" y="32"/>
                      <a:pt x="232" y="21"/>
                    </a:cubicBezTo>
                    <a:cubicBezTo>
                      <a:pt x="238" y="10"/>
                      <a:pt x="245" y="0"/>
                      <a:pt x="251" y="40"/>
                    </a:cubicBezTo>
                    <a:cubicBezTo>
                      <a:pt x="257" y="80"/>
                      <a:pt x="266" y="209"/>
                      <a:pt x="271" y="261"/>
                    </a:cubicBezTo>
                    <a:cubicBezTo>
                      <a:pt x="276" y="313"/>
                      <a:pt x="275" y="337"/>
                      <a:pt x="281" y="355"/>
                    </a:cubicBezTo>
                    <a:cubicBezTo>
                      <a:pt x="287" y="373"/>
                      <a:pt x="289" y="386"/>
                      <a:pt x="310" y="372"/>
                    </a:cubicBezTo>
                    <a:cubicBezTo>
                      <a:pt x="331" y="358"/>
                      <a:pt x="384" y="290"/>
                      <a:pt x="407" y="271"/>
                    </a:cubicBezTo>
                    <a:cubicBezTo>
                      <a:pt x="430" y="252"/>
                      <a:pt x="446" y="252"/>
                      <a:pt x="448" y="261"/>
                    </a:cubicBezTo>
                    <a:cubicBezTo>
                      <a:pt x="450" y="270"/>
                      <a:pt x="445" y="295"/>
                      <a:pt x="418" y="328"/>
                    </a:cubicBezTo>
                    <a:cubicBezTo>
                      <a:pt x="391" y="361"/>
                      <a:pt x="314" y="439"/>
                      <a:pt x="284" y="462"/>
                    </a:cubicBezTo>
                    <a:cubicBezTo>
                      <a:pt x="254" y="485"/>
                      <a:pt x="255" y="471"/>
                      <a:pt x="241" y="466"/>
                    </a:cubicBezTo>
                    <a:cubicBezTo>
                      <a:pt x="227" y="461"/>
                      <a:pt x="227" y="455"/>
                      <a:pt x="202" y="433"/>
                    </a:cubicBezTo>
                    <a:cubicBezTo>
                      <a:pt x="177" y="411"/>
                      <a:pt x="120" y="358"/>
                      <a:pt x="91" y="333"/>
                    </a:cubicBezTo>
                    <a:cubicBezTo>
                      <a:pt x="62" y="308"/>
                      <a:pt x="43" y="298"/>
                      <a:pt x="28" y="283"/>
                    </a:cubicBezTo>
                    <a:cubicBezTo>
                      <a:pt x="13" y="268"/>
                      <a:pt x="2" y="254"/>
                      <a:pt x="2" y="244"/>
                    </a:cubicBezTo>
                    <a:cubicBezTo>
                      <a:pt x="2" y="234"/>
                      <a:pt x="0" y="212"/>
                      <a:pt x="26" y="225"/>
                    </a:cubicBezTo>
                    <a:cubicBezTo>
                      <a:pt x="52" y="238"/>
                      <a:pt x="127" y="293"/>
                      <a:pt x="158" y="319"/>
                    </a:cubicBezTo>
                    <a:cubicBezTo>
                      <a:pt x="189" y="345"/>
                      <a:pt x="201" y="373"/>
                      <a:pt x="214" y="381"/>
                    </a:cubicBezTo>
                    <a:cubicBezTo>
                      <a:pt x="227" y="389"/>
                      <a:pt x="232" y="375"/>
                      <a:pt x="235" y="366"/>
                    </a:cubicBezTo>
                    <a:close/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9" name="Freeform 5"/>
              <p:cNvSpPr>
                <a:spLocks/>
              </p:cNvSpPr>
              <p:nvPr/>
            </p:nvSpPr>
            <p:spPr bwMode="auto">
              <a:xfrm>
                <a:off x="3479" y="1909"/>
                <a:ext cx="54" cy="48"/>
              </a:xfrm>
              <a:custGeom>
                <a:avLst/>
                <a:gdLst>
                  <a:gd name="T0" fmla="*/ 7 w 54"/>
                  <a:gd name="T1" fmla="*/ 25 h 48"/>
                  <a:gd name="T2" fmla="*/ 31 w 54"/>
                  <a:gd name="T3" fmla="*/ 5 h 48"/>
                  <a:gd name="T4" fmla="*/ 52 w 54"/>
                  <a:gd name="T5" fmla="*/ 5 h 48"/>
                  <a:gd name="T6" fmla="*/ 42 w 54"/>
                  <a:gd name="T7" fmla="*/ 34 h 48"/>
                  <a:gd name="T8" fmla="*/ 12 w 54"/>
                  <a:gd name="T9" fmla="*/ 47 h 48"/>
                  <a:gd name="T10" fmla="*/ 1 w 54"/>
                  <a:gd name="T11" fmla="*/ 43 h 48"/>
                  <a:gd name="T12" fmla="*/ 7 w 54"/>
                  <a:gd name="T13" fmla="*/ 25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48">
                    <a:moveTo>
                      <a:pt x="7" y="25"/>
                    </a:moveTo>
                    <a:cubicBezTo>
                      <a:pt x="12" y="19"/>
                      <a:pt x="24" y="8"/>
                      <a:pt x="31" y="5"/>
                    </a:cubicBezTo>
                    <a:cubicBezTo>
                      <a:pt x="38" y="2"/>
                      <a:pt x="50" y="0"/>
                      <a:pt x="52" y="5"/>
                    </a:cubicBezTo>
                    <a:cubicBezTo>
                      <a:pt x="54" y="10"/>
                      <a:pt x="49" y="27"/>
                      <a:pt x="42" y="34"/>
                    </a:cubicBezTo>
                    <a:cubicBezTo>
                      <a:pt x="35" y="41"/>
                      <a:pt x="19" y="46"/>
                      <a:pt x="12" y="47"/>
                    </a:cubicBezTo>
                    <a:cubicBezTo>
                      <a:pt x="5" y="48"/>
                      <a:pt x="2" y="48"/>
                      <a:pt x="1" y="43"/>
                    </a:cubicBezTo>
                    <a:cubicBezTo>
                      <a:pt x="0" y="38"/>
                      <a:pt x="2" y="31"/>
                      <a:pt x="7" y="25"/>
                    </a:cubicBezTo>
                    <a:close/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125" name="Group 7"/>
            <p:cNvGrpSpPr>
              <a:grpSpLocks/>
            </p:cNvGrpSpPr>
            <p:nvPr/>
          </p:nvGrpSpPr>
          <p:grpSpPr bwMode="auto">
            <a:xfrm>
              <a:off x="3311" y="1614"/>
              <a:ext cx="450" cy="575"/>
              <a:chOff x="3328" y="1382"/>
              <a:chExt cx="450" cy="575"/>
            </a:xfrm>
          </p:grpSpPr>
          <p:sp>
            <p:nvSpPr>
              <p:cNvPr id="5126" name="Freeform 8"/>
              <p:cNvSpPr>
                <a:spLocks/>
              </p:cNvSpPr>
              <p:nvPr/>
            </p:nvSpPr>
            <p:spPr bwMode="auto">
              <a:xfrm flipH="1">
                <a:off x="3328" y="1382"/>
                <a:ext cx="450" cy="485"/>
              </a:xfrm>
              <a:custGeom>
                <a:avLst/>
                <a:gdLst>
                  <a:gd name="T0" fmla="*/ 235 w 450"/>
                  <a:gd name="T1" fmla="*/ 366 h 485"/>
                  <a:gd name="T2" fmla="*/ 233 w 450"/>
                  <a:gd name="T3" fmla="*/ 324 h 485"/>
                  <a:gd name="T4" fmla="*/ 214 w 450"/>
                  <a:gd name="T5" fmla="*/ 109 h 485"/>
                  <a:gd name="T6" fmla="*/ 232 w 450"/>
                  <a:gd name="T7" fmla="*/ 21 h 485"/>
                  <a:gd name="T8" fmla="*/ 251 w 450"/>
                  <a:gd name="T9" fmla="*/ 40 h 485"/>
                  <a:gd name="T10" fmla="*/ 271 w 450"/>
                  <a:gd name="T11" fmla="*/ 261 h 485"/>
                  <a:gd name="T12" fmla="*/ 281 w 450"/>
                  <a:gd name="T13" fmla="*/ 355 h 485"/>
                  <a:gd name="T14" fmla="*/ 310 w 450"/>
                  <a:gd name="T15" fmla="*/ 372 h 485"/>
                  <a:gd name="T16" fmla="*/ 407 w 450"/>
                  <a:gd name="T17" fmla="*/ 271 h 485"/>
                  <a:gd name="T18" fmla="*/ 448 w 450"/>
                  <a:gd name="T19" fmla="*/ 261 h 485"/>
                  <a:gd name="T20" fmla="*/ 418 w 450"/>
                  <a:gd name="T21" fmla="*/ 328 h 485"/>
                  <a:gd name="T22" fmla="*/ 284 w 450"/>
                  <a:gd name="T23" fmla="*/ 462 h 485"/>
                  <a:gd name="T24" fmla="*/ 241 w 450"/>
                  <a:gd name="T25" fmla="*/ 466 h 485"/>
                  <a:gd name="T26" fmla="*/ 202 w 450"/>
                  <a:gd name="T27" fmla="*/ 433 h 485"/>
                  <a:gd name="T28" fmla="*/ 91 w 450"/>
                  <a:gd name="T29" fmla="*/ 333 h 485"/>
                  <a:gd name="T30" fmla="*/ 28 w 450"/>
                  <a:gd name="T31" fmla="*/ 283 h 485"/>
                  <a:gd name="T32" fmla="*/ 2 w 450"/>
                  <a:gd name="T33" fmla="*/ 244 h 485"/>
                  <a:gd name="T34" fmla="*/ 26 w 450"/>
                  <a:gd name="T35" fmla="*/ 225 h 485"/>
                  <a:gd name="T36" fmla="*/ 158 w 450"/>
                  <a:gd name="T37" fmla="*/ 319 h 485"/>
                  <a:gd name="T38" fmla="*/ 214 w 450"/>
                  <a:gd name="T39" fmla="*/ 381 h 485"/>
                  <a:gd name="T40" fmla="*/ 235 w 450"/>
                  <a:gd name="T41" fmla="*/ 366 h 485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50" h="485">
                    <a:moveTo>
                      <a:pt x="235" y="366"/>
                    </a:moveTo>
                    <a:cubicBezTo>
                      <a:pt x="238" y="357"/>
                      <a:pt x="236" y="367"/>
                      <a:pt x="233" y="324"/>
                    </a:cubicBezTo>
                    <a:cubicBezTo>
                      <a:pt x="230" y="281"/>
                      <a:pt x="214" y="159"/>
                      <a:pt x="214" y="109"/>
                    </a:cubicBezTo>
                    <a:cubicBezTo>
                      <a:pt x="214" y="59"/>
                      <a:pt x="226" y="32"/>
                      <a:pt x="232" y="21"/>
                    </a:cubicBezTo>
                    <a:cubicBezTo>
                      <a:pt x="238" y="10"/>
                      <a:pt x="245" y="0"/>
                      <a:pt x="251" y="40"/>
                    </a:cubicBezTo>
                    <a:cubicBezTo>
                      <a:pt x="257" y="80"/>
                      <a:pt x="266" y="209"/>
                      <a:pt x="271" y="261"/>
                    </a:cubicBezTo>
                    <a:cubicBezTo>
                      <a:pt x="276" y="313"/>
                      <a:pt x="275" y="337"/>
                      <a:pt x="281" y="355"/>
                    </a:cubicBezTo>
                    <a:cubicBezTo>
                      <a:pt x="287" y="373"/>
                      <a:pt x="289" y="386"/>
                      <a:pt x="310" y="372"/>
                    </a:cubicBezTo>
                    <a:cubicBezTo>
                      <a:pt x="331" y="358"/>
                      <a:pt x="384" y="290"/>
                      <a:pt x="407" y="271"/>
                    </a:cubicBezTo>
                    <a:cubicBezTo>
                      <a:pt x="430" y="252"/>
                      <a:pt x="446" y="252"/>
                      <a:pt x="448" y="261"/>
                    </a:cubicBezTo>
                    <a:cubicBezTo>
                      <a:pt x="450" y="270"/>
                      <a:pt x="445" y="295"/>
                      <a:pt x="418" y="328"/>
                    </a:cubicBezTo>
                    <a:cubicBezTo>
                      <a:pt x="391" y="361"/>
                      <a:pt x="314" y="439"/>
                      <a:pt x="284" y="462"/>
                    </a:cubicBezTo>
                    <a:cubicBezTo>
                      <a:pt x="254" y="485"/>
                      <a:pt x="255" y="471"/>
                      <a:pt x="241" y="466"/>
                    </a:cubicBezTo>
                    <a:cubicBezTo>
                      <a:pt x="227" y="461"/>
                      <a:pt x="227" y="455"/>
                      <a:pt x="202" y="433"/>
                    </a:cubicBezTo>
                    <a:cubicBezTo>
                      <a:pt x="177" y="411"/>
                      <a:pt x="120" y="358"/>
                      <a:pt x="91" y="333"/>
                    </a:cubicBezTo>
                    <a:cubicBezTo>
                      <a:pt x="62" y="308"/>
                      <a:pt x="43" y="298"/>
                      <a:pt x="28" y="283"/>
                    </a:cubicBezTo>
                    <a:cubicBezTo>
                      <a:pt x="13" y="268"/>
                      <a:pt x="2" y="254"/>
                      <a:pt x="2" y="244"/>
                    </a:cubicBezTo>
                    <a:cubicBezTo>
                      <a:pt x="2" y="234"/>
                      <a:pt x="0" y="212"/>
                      <a:pt x="26" y="225"/>
                    </a:cubicBezTo>
                    <a:cubicBezTo>
                      <a:pt x="52" y="238"/>
                      <a:pt x="127" y="293"/>
                      <a:pt x="158" y="319"/>
                    </a:cubicBezTo>
                    <a:cubicBezTo>
                      <a:pt x="189" y="345"/>
                      <a:pt x="201" y="373"/>
                      <a:pt x="214" y="381"/>
                    </a:cubicBezTo>
                    <a:cubicBezTo>
                      <a:pt x="227" y="389"/>
                      <a:pt x="232" y="375"/>
                      <a:pt x="235" y="366"/>
                    </a:cubicBezTo>
                    <a:close/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7" name="Freeform 9"/>
              <p:cNvSpPr>
                <a:spLocks/>
              </p:cNvSpPr>
              <p:nvPr/>
            </p:nvSpPr>
            <p:spPr bwMode="auto">
              <a:xfrm>
                <a:off x="3479" y="1909"/>
                <a:ext cx="54" cy="48"/>
              </a:xfrm>
              <a:custGeom>
                <a:avLst/>
                <a:gdLst>
                  <a:gd name="T0" fmla="*/ 7 w 54"/>
                  <a:gd name="T1" fmla="*/ 25 h 48"/>
                  <a:gd name="T2" fmla="*/ 31 w 54"/>
                  <a:gd name="T3" fmla="*/ 5 h 48"/>
                  <a:gd name="T4" fmla="*/ 52 w 54"/>
                  <a:gd name="T5" fmla="*/ 5 h 48"/>
                  <a:gd name="T6" fmla="*/ 42 w 54"/>
                  <a:gd name="T7" fmla="*/ 34 h 48"/>
                  <a:gd name="T8" fmla="*/ 12 w 54"/>
                  <a:gd name="T9" fmla="*/ 47 h 48"/>
                  <a:gd name="T10" fmla="*/ 1 w 54"/>
                  <a:gd name="T11" fmla="*/ 43 h 48"/>
                  <a:gd name="T12" fmla="*/ 7 w 54"/>
                  <a:gd name="T13" fmla="*/ 25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4" h="48">
                    <a:moveTo>
                      <a:pt x="7" y="25"/>
                    </a:moveTo>
                    <a:cubicBezTo>
                      <a:pt x="12" y="19"/>
                      <a:pt x="24" y="8"/>
                      <a:pt x="31" y="5"/>
                    </a:cubicBezTo>
                    <a:cubicBezTo>
                      <a:pt x="38" y="2"/>
                      <a:pt x="50" y="0"/>
                      <a:pt x="52" y="5"/>
                    </a:cubicBezTo>
                    <a:cubicBezTo>
                      <a:pt x="54" y="10"/>
                      <a:pt x="49" y="27"/>
                      <a:pt x="42" y="34"/>
                    </a:cubicBezTo>
                    <a:cubicBezTo>
                      <a:pt x="35" y="41"/>
                      <a:pt x="19" y="46"/>
                      <a:pt x="12" y="47"/>
                    </a:cubicBezTo>
                    <a:cubicBezTo>
                      <a:pt x="5" y="48"/>
                      <a:pt x="2" y="48"/>
                      <a:pt x="1" y="43"/>
                    </a:cubicBezTo>
                    <a:cubicBezTo>
                      <a:pt x="0" y="38"/>
                      <a:pt x="2" y="31"/>
                      <a:pt x="7" y="25"/>
                    </a:cubicBezTo>
                    <a:close/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Sandpipers</a:t>
            </a:r>
          </a:p>
        </p:txBody>
      </p:sp>
      <p:sp>
        <p:nvSpPr>
          <p:cNvPr id="7171" name="Freeform 4"/>
          <p:cNvSpPr>
            <a:spLocks/>
          </p:cNvSpPr>
          <p:nvPr/>
        </p:nvSpPr>
        <p:spPr bwMode="auto">
          <a:xfrm>
            <a:off x="4914900" y="3643313"/>
            <a:ext cx="1400175" cy="1222375"/>
          </a:xfrm>
          <a:custGeom>
            <a:avLst/>
            <a:gdLst>
              <a:gd name="T0" fmla="*/ 642229 w 726"/>
              <a:gd name="T1" fmla="*/ 812602 h 528"/>
              <a:gd name="T2" fmla="*/ 642229 w 726"/>
              <a:gd name="T3" fmla="*/ 757039 h 528"/>
              <a:gd name="T4" fmla="*/ 648015 w 726"/>
              <a:gd name="T5" fmla="*/ 208359 h 528"/>
              <a:gd name="T6" fmla="*/ 659587 w 726"/>
              <a:gd name="T7" fmla="*/ 69453 h 528"/>
              <a:gd name="T8" fmla="*/ 711659 w 726"/>
              <a:gd name="T9" fmla="*/ 90289 h 528"/>
              <a:gd name="T10" fmla="*/ 746374 w 726"/>
              <a:gd name="T11" fmla="*/ 611188 h 528"/>
              <a:gd name="T12" fmla="*/ 792661 w 726"/>
              <a:gd name="T13" fmla="*/ 889000 h 528"/>
              <a:gd name="T14" fmla="*/ 885235 w 726"/>
              <a:gd name="T15" fmla="*/ 979289 h 528"/>
              <a:gd name="T16" fmla="*/ 1139812 w 726"/>
              <a:gd name="T17" fmla="*/ 840383 h 528"/>
              <a:gd name="T18" fmla="*/ 1290244 w 726"/>
              <a:gd name="T19" fmla="*/ 736203 h 528"/>
              <a:gd name="T20" fmla="*/ 1371246 w 726"/>
              <a:gd name="T21" fmla="*/ 708422 h 528"/>
              <a:gd name="T22" fmla="*/ 1342317 w 726"/>
              <a:gd name="T23" fmla="*/ 805656 h 528"/>
              <a:gd name="T24" fmla="*/ 1024095 w 726"/>
              <a:gd name="T25" fmla="*/ 1048742 h 528"/>
              <a:gd name="T26" fmla="*/ 740588 w 726"/>
              <a:gd name="T27" fmla="*/ 1208484 h 528"/>
              <a:gd name="T28" fmla="*/ 572799 w 726"/>
              <a:gd name="T29" fmla="*/ 1132086 h 528"/>
              <a:gd name="T30" fmla="*/ 109931 w 726"/>
              <a:gd name="T31" fmla="*/ 868164 h 528"/>
              <a:gd name="T32" fmla="*/ 0 w 726"/>
              <a:gd name="T33" fmla="*/ 763984 h 528"/>
              <a:gd name="T34" fmla="*/ 115717 w 726"/>
              <a:gd name="T35" fmla="*/ 777875 h 528"/>
              <a:gd name="T36" fmla="*/ 433939 w 726"/>
              <a:gd name="T37" fmla="*/ 958453 h 528"/>
              <a:gd name="T38" fmla="*/ 613300 w 726"/>
              <a:gd name="T39" fmla="*/ 1014016 h 528"/>
              <a:gd name="T40" fmla="*/ 642229 w 726"/>
              <a:gd name="T41" fmla="*/ 812602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726" h="528">
                <a:moveTo>
                  <a:pt x="333" y="351"/>
                </a:moveTo>
                <a:cubicBezTo>
                  <a:pt x="335" y="333"/>
                  <a:pt x="333" y="370"/>
                  <a:pt x="333" y="327"/>
                </a:cubicBezTo>
                <a:cubicBezTo>
                  <a:pt x="333" y="284"/>
                  <a:pt x="335" y="139"/>
                  <a:pt x="336" y="90"/>
                </a:cubicBezTo>
                <a:cubicBezTo>
                  <a:pt x="337" y="41"/>
                  <a:pt x="336" y="39"/>
                  <a:pt x="342" y="30"/>
                </a:cubicBezTo>
                <a:cubicBezTo>
                  <a:pt x="348" y="21"/>
                  <a:pt x="362" y="0"/>
                  <a:pt x="369" y="39"/>
                </a:cubicBezTo>
                <a:cubicBezTo>
                  <a:pt x="376" y="78"/>
                  <a:pt x="380" y="207"/>
                  <a:pt x="387" y="264"/>
                </a:cubicBezTo>
                <a:cubicBezTo>
                  <a:pt x="394" y="321"/>
                  <a:pt x="399" y="357"/>
                  <a:pt x="411" y="384"/>
                </a:cubicBezTo>
                <a:cubicBezTo>
                  <a:pt x="423" y="411"/>
                  <a:pt x="429" y="426"/>
                  <a:pt x="459" y="423"/>
                </a:cubicBezTo>
                <a:cubicBezTo>
                  <a:pt x="489" y="420"/>
                  <a:pt x="556" y="380"/>
                  <a:pt x="591" y="363"/>
                </a:cubicBezTo>
                <a:cubicBezTo>
                  <a:pt x="626" y="346"/>
                  <a:pt x="649" y="327"/>
                  <a:pt x="669" y="318"/>
                </a:cubicBezTo>
                <a:cubicBezTo>
                  <a:pt x="689" y="309"/>
                  <a:pt x="707" y="301"/>
                  <a:pt x="711" y="306"/>
                </a:cubicBezTo>
                <a:cubicBezTo>
                  <a:pt x="715" y="311"/>
                  <a:pt x="726" y="324"/>
                  <a:pt x="696" y="348"/>
                </a:cubicBezTo>
                <a:cubicBezTo>
                  <a:pt x="666" y="372"/>
                  <a:pt x="583" y="424"/>
                  <a:pt x="531" y="453"/>
                </a:cubicBezTo>
                <a:cubicBezTo>
                  <a:pt x="479" y="482"/>
                  <a:pt x="423" y="516"/>
                  <a:pt x="384" y="522"/>
                </a:cubicBezTo>
                <a:cubicBezTo>
                  <a:pt x="345" y="528"/>
                  <a:pt x="351" y="513"/>
                  <a:pt x="297" y="489"/>
                </a:cubicBezTo>
                <a:cubicBezTo>
                  <a:pt x="243" y="465"/>
                  <a:pt x="106" y="401"/>
                  <a:pt x="57" y="375"/>
                </a:cubicBezTo>
                <a:cubicBezTo>
                  <a:pt x="8" y="349"/>
                  <a:pt x="0" y="336"/>
                  <a:pt x="0" y="330"/>
                </a:cubicBezTo>
                <a:cubicBezTo>
                  <a:pt x="0" y="324"/>
                  <a:pt x="23" y="322"/>
                  <a:pt x="60" y="336"/>
                </a:cubicBezTo>
                <a:cubicBezTo>
                  <a:pt x="97" y="350"/>
                  <a:pt x="182" y="397"/>
                  <a:pt x="225" y="414"/>
                </a:cubicBezTo>
                <a:cubicBezTo>
                  <a:pt x="268" y="431"/>
                  <a:pt x="300" y="450"/>
                  <a:pt x="318" y="438"/>
                </a:cubicBezTo>
                <a:cubicBezTo>
                  <a:pt x="336" y="426"/>
                  <a:pt x="331" y="369"/>
                  <a:pt x="333" y="351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5"/>
          <p:cNvSpPr>
            <a:spLocks/>
          </p:cNvSpPr>
          <p:nvPr/>
        </p:nvSpPr>
        <p:spPr bwMode="auto">
          <a:xfrm>
            <a:off x="5519738" y="4889500"/>
            <a:ext cx="111125" cy="130175"/>
          </a:xfrm>
          <a:custGeom>
            <a:avLst/>
            <a:gdLst>
              <a:gd name="T0" fmla="*/ 5849 w 57"/>
              <a:gd name="T1" fmla="*/ 81359 h 56"/>
              <a:gd name="T2" fmla="*/ 58487 w 57"/>
              <a:gd name="T3" fmla="*/ 9298 h 56"/>
              <a:gd name="T4" fmla="*/ 107226 w 57"/>
              <a:gd name="T5" fmla="*/ 18596 h 56"/>
              <a:gd name="T6" fmla="*/ 87730 w 57"/>
              <a:gd name="T7" fmla="*/ 81359 h 56"/>
              <a:gd name="T8" fmla="*/ 23395 w 57"/>
              <a:gd name="T9" fmla="*/ 127850 h 56"/>
              <a:gd name="T10" fmla="*/ 5849 w 57"/>
              <a:gd name="T11" fmla="*/ 81359 h 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" h="56">
                <a:moveTo>
                  <a:pt x="3" y="35"/>
                </a:moveTo>
                <a:cubicBezTo>
                  <a:pt x="6" y="27"/>
                  <a:pt x="21" y="8"/>
                  <a:pt x="30" y="4"/>
                </a:cubicBezTo>
                <a:cubicBezTo>
                  <a:pt x="39" y="0"/>
                  <a:pt x="53" y="3"/>
                  <a:pt x="55" y="8"/>
                </a:cubicBezTo>
                <a:cubicBezTo>
                  <a:pt x="57" y="13"/>
                  <a:pt x="52" y="27"/>
                  <a:pt x="45" y="35"/>
                </a:cubicBezTo>
                <a:cubicBezTo>
                  <a:pt x="38" y="43"/>
                  <a:pt x="19" y="54"/>
                  <a:pt x="12" y="55"/>
                </a:cubicBezTo>
                <a:cubicBezTo>
                  <a:pt x="5" y="56"/>
                  <a:pt x="0" y="43"/>
                  <a:pt x="3" y="35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6"/>
          <p:cNvSpPr>
            <a:spLocks/>
          </p:cNvSpPr>
          <p:nvPr/>
        </p:nvSpPr>
        <p:spPr bwMode="auto">
          <a:xfrm>
            <a:off x="1201738" y="2057400"/>
            <a:ext cx="1231900" cy="1079500"/>
          </a:xfrm>
          <a:custGeom>
            <a:avLst/>
            <a:gdLst>
              <a:gd name="T0" fmla="*/ 925371 w 639"/>
              <a:gd name="T1" fmla="*/ 745921 h 466"/>
              <a:gd name="T2" fmla="*/ 1104662 w 639"/>
              <a:gd name="T3" fmla="*/ 551333 h 466"/>
              <a:gd name="T4" fmla="*/ 1193343 w 639"/>
              <a:gd name="T5" fmla="*/ 472571 h 466"/>
              <a:gd name="T6" fmla="*/ 1231900 w 639"/>
              <a:gd name="T7" fmla="*/ 460988 h 466"/>
              <a:gd name="T8" fmla="*/ 1199126 w 639"/>
              <a:gd name="T9" fmla="*/ 535117 h 466"/>
              <a:gd name="T10" fmla="*/ 1064177 w 639"/>
              <a:gd name="T11" fmla="*/ 669475 h 466"/>
              <a:gd name="T12" fmla="*/ 881030 w 639"/>
              <a:gd name="T13" fmla="*/ 871013 h 466"/>
              <a:gd name="T14" fmla="*/ 722946 w 639"/>
              <a:gd name="T15" fmla="*/ 1042436 h 466"/>
              <a:gd name="T16" fmla="*/ 655471 w 639"/>
              <a:gd name="T17" fmla="*/ 1079500 h 466"/>
              <a:gd name="T18" fmla="*/ 549439 w 639"/>
              <a:gd name="T19" fmla="*/ 1037803 h 466"/>
              <a:gd name="T20" fmla="*/ 410633 w 639"/>
              <a:gd name="T21" fmla="*/ 940509 h 466"/>
              <a:gd name="T22" fmla="*/ 82898 w 639"/>
              <a:gd name="T23" fmla="*/ 778352 h 466"/>
              <a:gd name="T24" fmla="*/ 0 w 639"/>
              <a:gd name="T25" fmla="*/ 704223 h 466"/>
              <a:gd name="T26" fmla="*/ 86754 w 639"/>
              <a:gd name="T27" fmla="*/ 708856 h 466"/>
              <a:gd name="T28" fmla="*/ 300746 w 639"/>
              <a:gd name="T29" fmla="*/ 808467 h 466"/>
              <a:gd name="T30" fmla="*/ 572573 w 639"/>
              <a:gd name="T31" fmla="*/ 954408 h 466"/>
              <a:gd name="T32" fmla="*/ 620770 w 639"/>
              <a:gd name="T33" fmla="*/ 868696 h 466"/>
              <a:gd name="T34" fmla="*/ 589924 w 639"/>
              <a:gd name="T35" fmla="*/ 433190 h 466"/>
              <a:gd name="T36" fmla="*/ 561006 w 639"/>
              <a:gd name="T37" fmla="*/ 55597 h 466"/>
              <a:gd name="T38" fmla="*/ 607275 w 639"/>
              <a:gd name="T39" fmla="*/ 92661 h 466"/>
              <a:gd name="T40" fmla="*/ 636192 w 639"/>
              <a:gd name="T41" fmla="*/ 363694 h 466"/>
              <a:gd name="T42" fmla="*/ 688245 w 639"/>
              <a:gd name="T43" fmla="*/ 794568 h 466"/>
              <a:gd name="T44" fmla="*/ 742225 w 639"/>
              <a:gd name="T45" fmla="*/ 919660 h 466"/>
              <a:gd name="T46" fmla="*/ 879102 w 639"/>
              <a:gd name="T47" fmla="*/ 794568 h 466"/>
              <a:gd name="T48" fmla="*/ 925371 w 639"/>
              <a:gd name="T49" fmla="*/ 745921 h 46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39" h="466">
                <a:moveTo>
                  <a:pt x="480" y="322"/>
                </a:moveTo>
                <a:cubicBezTo>
                  <a:pt x="495" y="308"/>
                  <a:pt x="550" y="258"/>
                  <a:pt x="573" y="238"/>
                </a:cubicBezTo>
                <a:cubicBezTo>
                  <a:pt x="596" y="218"/>
                  <a:pt x="608" y="211"/>
                  <a:pt x="619" y="204"/>
                </a:cubicBezTo>
                <a:cubicBezTo>
                  <a:pt x="630" y="197"/>
                  <a:pt x="639" y="195"/>
                  <a:pt x="639" y="199"/>
                </a:cubicBezTo>
                <a:cubicBezTo>
                  <a:pt x="639" y="203"/>
                  <a:pt x="636" y="216"/>
                  <a:pt x="622" y="231"/>
                </a:cubicBezTo>
                <a:cubicBezTo>
                  <a:pt x="608" y="246"/>
                  <a:pt x="579" y="265"/>
                  <a:pt x="552" y="289"/>
                </a:cubicBezTo>
                <a:cubicBezTo>
                  <a:pt x="525" y="313"/>
                  <a:pt x="487" y="349"/>
                  <a:pt x="457" y="376"/>
                </a:cubicBezTo>
                <a:cubicBezTo>
                  <a:pt x="427" y="403"/>
                  <a:pt x="395" y="435"/>
                  <a:pt x="375" y="450"/>
                </a:cubicBezTo>
                <a:cubicBezTo>
                  <a:pt x="355" y="465"/>
                  <a:pt x="355" y="466"/>
                  <a:pt x="340" y="466"/>
                </a:cubicBezTo>
                <a:cubicBezTo>
                  <a:pt x="325" y="466"/>
                  <a:pt x="306" y="458"/>
                  <a:pt x="285" y="448"/>
                </a:cubicBezTo>
                <a:cubicBezTo>
                  <a:pt x="264" y="438"/>
                  <a:pt x="253" y="425"/>
                  <a:pt x="213" y="406"/>
                </a:cubicBezTo>
                <a:cubicBezTo>
                  <a:pt x="173" y="387"/>
                  <a:pt x="79" y="353"/>
                  <a:pt x="43" y="336"/>
                </a:cubicBezTo>
                <a:cubicBezTo>
                  <a:pt x="7" y="319"/>
                  <a:pt x="0" y="309"/>
                  <a:pt x="0" y="304"/>
                </a:cubicBezTo>
                <a:cubicBezTo>
                  <a:pt x="0" y="299"/>
                  <a:pt x="19" y="299"/>
                  <a:pt x="45" y="306"/>
                </a:cubicBezTo>
                <a:cubicBezTo>
                  <a:pt x="71" y="313"/>
                  <a:pt x="114" y="331"/>
                  <a:pt x="156" y="349"/>
                </a:cubicBezTo>
                <a:cubicBezTo>
                  <a:pt x="198" y="367"/>
                  <a:pt x="269" y="408"/>
                  <a:pt x="297" y="412"/>
                </a:cubicBezTo>
                <a:cubicBezTo>
                  <a:pt x="325" y="416"/>
                  <a:pt x="321" y="412"/>
                  <a:pt x="322" y="375"/>
                </a:cubicBezTo>
                <a:cubicBezTo>
                  <a:pt x="323" y="338"/>
                  <a:pt x="311" y="245"/>
                  <a:pt x="306" y="187"/>
                </a:cubicBezTo>
                <a:cubicBezTo>
                  <a:pt x="301" y="129"/>
                  <a:pt x="290" y="48"/>
                  <a:pt x="291" y="24"/>
                </a:cubicBezTo>
                <a:cubicBezTo>
                  <a:pt x="292" y="0"/>
                  <a:pt x="309" y="18"/>
                  <a:pt x="315" y="40"/>
                </a:cubicBezTo>
                <a:cubicBezTo>
                  <a:pt x="321" y="62"/>
                  <a:pt x="323" y="107"/>
                  <a:pt x="330" y="157"/>
                </a:cubicBezTo>
                <a:cubicBezTo>
                  <a:pt x="337" y="207"/>
                  <a:pt x="348" y="303"/>
                  <a:pt x="357" y="343"/>
                </a:cubicBezTo>
                <a:cubicBezTo>
                  <a:pt x="366" y="383"/>
                  <a:pt x="369" y="397"/>
                  <a:pt x="385" y="397"/>
                </a:cubicBezTo>
                <a:cubicBezTo>
                  <a:pt x="401" y="397"/>
                  <a:pt x="448" y="348"/>
                  <a:pt x="456" y="343"/>
                </a:cubicBezTo>
                <a:cubicBezTo>
                  <a:pt x="456" y="343"/>
                  <a:pt x="480" y="322"/>
                  <a:pt x="480" y="322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7"/>
          <p:cNvSpPr>
            <a:spLocks/>
          </p:cNvSpPr>
          <p:nvPr/>
        </p:nvSpPr>
        <p:spPr bwMode="auto">
          <a:xfrm>
            <a:off x="1782763" y="3222625"/>
            <a:ext cx="44450" cy="55563"/>
          </a:xfrm>
          <a:custGeom>
            <a:avLst/>
            <a:gdLst>
              <a:gd name="T0" fmla="*/ 3865 w 23"/>
              <a:gd name="T1" fmla="*/ 23151 h 24"/>
              <a:gd name="T2" fmla="*/ 34787 w 23"/>
              <a:gd name="T3" fmla="*/ 2315 h 24"/>
              <a:gd name="T4" fmla="*/ 40585 w 23"/>
              <a:gd name="T5" fmla="*/ 43987 h 24"/>
              <a:gd name="T6" fmla="*/ 15461 w 23"/>
              <a:gd name="T7" fmla="*/ 50933 h 24"/>
              <a:gd name="T8" fmla="*/ 3865 w 23"/>
              <a:gd name="T9" fmla="*/ 23151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" h="24">
                <a:moveTo>
                  <a:pt x="2" y="10"/>
                </a:moveTo>
                <a:cubicBezTo>
                  <a:pt x="4" y="7"/>
                  <a:pt x="15" y="0"/>
                  <a:pt x="18" y="1"/>
                </a:cubicBezTo>
                <a:cubicBezTo>
                  <a:pt x="21" y="2"/>
                  <a:pt x="23" y="16"/>
                  <a:pt x="21" y="19"/>
                </a:cubicBezTo>
                <a:cubicBezTo>
                  <a:pt x="19" y="22"/>
                  <a:pt x="10" y="24"/>
                  <a:pt x="8" y="22"/>
                </a:cubicBezTo>
                <a:cubicBezTo>
                  <a:pt x="6" y="20"/>
                  <a:pt x="0" y="13"/>
                  <a:pt x="2" y="10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8"/>
          <p:cNvSpPr>
            <a:spLocks/>
          </p:cNvSpPr>
          <p:nvPr/>
        </p:nvSpPr>
        <p:spPr bwMode="auto">
          <a:xfrm flipH="1">
            <a:off x="2808288" y="2022475"/>
            <a:ext cx="1231900" cy="1079500"/>
          </a:xfrm>
          <a:custGeom>
            <a:avLst/>
            <a:gdLst>
              <a:gd name="T0" fmla="*/ 925371 w 639"/>
              <a:gd name="T1" fmla="*/ 745921 h 466"/>
              <a:gd name="T2" fmla="*/ 1104662 w 639"/>
              <a:gd name="T3" fmla="*/ 551333 h 466"/>
              <a:gd name="T4" fmla="*/ 1193343 w 639"/>
              <a:gd name="T5" fmla="*/ 472571 h 466"/>
              <a:gd name="T6" fmla="*/ 1231900 w 639"/>
              <a:gd name="T7" fmla="*/ 460988 h 466"/>
              <a:gd name="T8" fmla="*/ 1199126 w 639"/>
              <a:gd name="T9" fmla="*/ 535117 h 466"/>
              <a:gd name="T10" fmla="*/ 1064177 w 639"/>
              <a:gd name="T11" fmla="*/ 669475 h 466"/>
              <a:gd name="T12" fmla="*/ 881030 w 639"/>
              <a:gd name="T13" fmla="*/ 871013 h 466"/>
              <a:gd name="T14" fmla="*/ 722946 w 639"/>
              <a:gd name="T15" fmla="*/ 1042436 h 466"/>
              <a:gd name="T16" fmla="*/ 655471 w 639"/>
              <a:gd name="T17" fmla="*/ 1079500 h 466"/>
              <a:gd name="T18" fmla="*/ 549439 w 639"/>
              <a:gd name="T19" fmla="*/ 1037803 h 466"/>
              <a:gd name="T20" fmla="*/ 410633 w 639"/>
              <a:gd name="T21" fmla="*/ 940509 h 466"/>
              <a:gd name="T22" fmla="*/ 82898 w 639"/>
              <a:gd name="T23" fmla="*/ 778352 h 466"/>
              <a:gd name="T24" fmla="*/ 0 w 639"/>
              <a:gd name="T25" fmla="*/ 704223 h 466"/>
              <a:gd name="T26" fmla="*/ 86754 w 639"/>
              <a:gd name="T27" fmla="*/ 708856 h 466"/>
              <a:gd name="T28" fmla="*/ 300746 w 639"/>
              <a:gd name="T29" fmla="*/ 808467 h 466"/>
              <a:gd name="T30" fmla="*/ 572573 w 639"/>
              <a:gd name="T31" fmla="*/ 954408 h 466"/>
              <a:gd name="T32" fmla="*/ 620770 w 639"/>
              <a:gd name="T33" fmla="*/ 868696 h 466"/>
              <a:gd name="T34" fmla="*/ 589924 w 639"/>
              <a:gd name="T35" fmla="*/ 433190 h 466"/>
              <a:gd name="T36" fmla="*/ 561006 w 639"/>
              <a:gd name="T37" fmla="*/ 55597 h 466"/>
              <a:gd name="T38" fmla="*/ 607275 w 639"/>
              <a:gd name="T39" fmla="*/ 92661 h 466"/>
              <a:gd name="T40" fmla="*/ 636192 w 639"/>
              <a:gd name="T41" fmla="*/ 363694 h 466"/>
              <a:gd name="T42" fmla="*/ 688245 w 639"/>
              <a:gd name="T43" fmla="*/ 794568 h 466"/>
              <a:gd name="T44" fmla="*/ 742225 w 639"/>
              <a:gd name="T45" fmla="*/ 919660 h 466"/>
              <a:gd name="T46" fmla="*/ 879102 w 639"/>
              <a:gd name="T47" fmla="*/ 794568 h 466"/>
              <a:gd name="T48" fmla="*/ 925371 w 639"/>
              <a:gd name="T49" fmla="*/ 745921 h 46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39" h="466">
                <a:moveTo>
                  <a:pt x="480" y="322"/>
                </a:moveTo>
                <a:cubicBezTo>
                  <a:pt x="495" y="308"/>
                  <a:pt x="550" y="258"/>
                  <a:pt x="573" y="238"/>
                </a:cubicBezTo>
                <a:cubicBezTo>
                  <a:pt x="596" y="218"/>
                  <a:pt x="608" y="211"/>
                  <a:pt x="619" y="204"/>
                </a:cubicBezTo>
                <a:cubicBezTo>
                  <a:pt x="630" y="197"/>
                  <a:pt x="639" y="195"/>
                  <a:pt x="639" y="199"/>
                </a:cubicBezTo>
                <a:cubicBezTo>
                  <a:pt x="639" y="203"/>
                  <a:pt x="636" y="216"/>
                  <a:pt x="622" y="231"/>
                </a:cubicBezTo>
                <a:cubicBezTo>
                  <a:pt x="608" y="246"/>
                  <a:pt x="579" y="265"/>
                  <a:pt x="552" y="289"/>
                </a:cubicBezTo>
                <a:cubicBezTo>
                  <a:pt x="525" y="313"/>
                  <a:pt x="487" y="349"/>
                  <a:pt x="457" y="376"/>
                </a:cubicBezTo>
                <a:cubicBezTo>
                  <a:pt x="427" y="403"/>
                  <a:pt x="395" y="435"/>
                  <a:pt x="375" y="450"/>
                </a:cubicBezTo>
                <a:cubicBezTo>
                  <a:pt x="355" y="465"/>
                  <a:pt x="355" y="466"/>
                  <a:pt x="340" y="466"/>
                </a:cubicBezTo>
                <a:cubicBezTo>
                  <a:pt x="325" y="466"/>
                  <a:pt x="306" y="458"/>
                  <a:pt x="285" y="448"/>
                </a:cubicBezTo>
                <a:cubicBezTo>
                  <a:pt x="264" y="438"/>
                  <a:pt x="253" y="425"/>
                  <a:pt x="213" y="406"/>
                </a:cubicBezTo>
                <a:cubicBezTo>
                  <a:pt x="173" y="387"/>
                  <a:pt x="79" y="353"/>
                  <a:pt x="43" y="336"/>
                </a:cubicBezTo>
                <a:cubicBezTo>
                  <a:pt x="7" y="319"/>
                  <a:pt x="0" y="309"/>
                  <a:pt x="0" y="304"/>
                </a:cubicBezTo>
                <a:cubicBezTo>
                  <a:pt x="0" y="299"/>
                  <a:pt x="19" y="299"/>
                  <a:pt x="45" y="306"/>
                </a:cubicBezTo>
                <a:cubicBezTo>
                  <a:pt x="71" y="313"/>
                  <a:pt x="114" y="331"/>
                  <a:pt x="156" y="349"/>
                </a:cubicBezTo>
                <a:cubicBezTo>
                  <a:pt x="198" y="367"/>
                  <a:pt x="269" y="408"/>
                  <a:pt x="297" y="412"/>
                </a:cubicBezTo>
                <a:cubicBezTo>
                  <a:pt x="325" y="416"/>
                  <a:pt x="321" y="412"/>
                  <a:pt x="322" y="375"/>
                </a:cubicBezTo>
                <a:cubicBezTo>
                  <a:pt x="323" y="338"/>
                  <a:pt x="311" y="245"/>
                  <a:pt x="306" y="187"/>
                </a:cubicBezTo>
                <a:cubicBezTo>
                  <a:pt x="301" y="129"/>
                  <a:pt x="290" y="48"/>
                  <a:pt x="291" y="24"/>
                </a:cubicBezTo>
                <a:cubicBezTo>
                  <a:pt x="292" y="0"/>
                  <a:pt x="309" y="18"/>
                  <a:pt x="315" y="40"/>
                </a:cubicBezTo>
                <a:cubicBezTo>
                  <a:pt x="321" y="62"/>
                  <a:pt x="323" y="107"/>
                  <a:pt x="330" y="157"/>
                </a:cubicBezTo>
                <a:cubicBezTo>
                  <a:pt x="337" y="207"/>
                  <a:pt x="348" y="303"/>
                  <a:pt x="357" y="343"/>
                </a:cubicBezTo>
                <a:cubicBezTo>
                  <a:pt x="366" y="383"/>
                  <a:pt x="369" y="397"/>
                  <a:pt x="385" y="397"/>
                </a:cubicBezTo>
                <a:cubicBezTo>
                  <a:pt x="401" y="397"/>
                  <a:pt x="448" y="348"/>
                  <a:pt x="456" y="343"/>
                </a:cubicBezTo>
                <a:cubicBezTo>
                  <a:pt x="456" y="343"/>
                  <a:pt x="480" y="322"/>
                  <a:pt x="480" y="322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9"/>
          <p:cNvSpPr>
            <a:spLocks/>
          </p:cNvSpPr>
          <p:nvPr/>
        </p:nvSpPr>
        <p:spPr bwMode="auto">
          <a:xfrm flipH="1">
            <a:off x="3389313" y="3187700"/>
            <a:ext cx="44450" cy="55563"/>
          </a:xfrm>
          <a:custGeom>
            <a:avLst/>
            <a:gdLst>
              <a:gd name="T0" fmla="*/ 3865 w 23"/>
              <a:gd name="T1" fmla="*/ 23151 h 24"/>
              <a:gd name="T2" fmla="*/ 34787 w 23"/>
              <a:gd name="T3" fmla="*/ 2315 h 24"/>
              <a:gd name="T4" fmla="*/ 40585 w 23"/>
              <a:gd name="T5" fmla="*/ 43987 h 24"/>
              <a:gd name="T6" fmla="*/ 15461 w 23"/>
              <a:gd name="T7" fmla="*/ 50933 h 24"/>
              <a:gd name="T8" fmla="*/ 3865 w 23"/>
              <a:gd name="T9" fmla="*/ 23151 h 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3" h="24">
                <a:moveTo>
                  <a:pt x="2" y="10"/>
                </a:moveTo>
                <a:cubicBezTo>
                  <a:pt x="4" y="7"/>
                  <a:pt x="15" y="0"/>
                  <a:pt x="18" y="1"/>
                </a:cubicBezTo>
                <a:cubicBezTo>
                  <a:pt x="21" y="2"/>
                  <a:pt x="23" y="16"/>
                  <a:pt x="21" y="19"/>
                </a:cubicBezTo>
                <a:cubicBezTo>
                  <a:pt x="19" y="22"/>
                  <a:pt x="10" y="24"/>
                  <a:pt x="8" y="22"/>
                </a:cubicBezTo>
                <a:cubicBezTo>
                  <a:pt x="6" y="20"/>
                  <a:pt x="0" y="13"/>
                  <a:pt x="2" y="10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10"/>
          <p:cNvSpPr>
            <a:spLocks/>
          </p:cNvSpPr>
          <p:nvPr/>
        </p:nvSpPr>
        <p:spPr bwMode="auto">
          <a:xfrm flipH="1">
            <a:off x="6907213" y="3830638"/>
            <a:ext cx="1400175" cy="1223962"/>
          </a:xfrm>
          <a:custGeom>
            <a:avLst/>
            <a:gdLst>
              <a:gd name="T0" fmla="*/ 642229 w 726"/>
              <a:gd name="T1" fmla="*/ 813657 h 528"/>
              <a:gd name="T2" fmla="*/ 642229 w 726"/>
              <a:gd name="T3" fmla="*/ 758022 h 528"/>
              <a:gd name="T4" fmla="*/ 648015 w 726"/>
              <a:gd name="T5" fmla="*/ 208630 h 528"/>
              <a:gd name="T6" fmla="*/ 659587 w 726"/>
              <a:gd name="T7" fmla="*/ 69543 h 528"/>
              <a:gd name="T8" fmla="*/ 711659 w 726"/>
              <a:gd name="T9" fmla="*/ 90406 h 528"/>
              <a:gd name="T10" fmla="*/ 746374 w 726"/>
              <a:gd name="T11" fmla="*/ 611981 h 528"/>
              <a:gd name="T12" fmla="*/ 792661 w 726"/>
              <a:gd name="T13" fmla="*/ 890154 h 528"/>
              <a:gd name="T14" fmla="*/ 885235 w 726"/>
              <a:gd name="T15" fmla="*/ 980560 h 528"/>
              <a:gd name="T16" fmla="*/ 1139812 w 726"/>
              <a:gd name="T17" fmla="*/ 841474 h 528"/>
              <a:gd name="T18" fmla="*/ 1290244 w 726"/>
              <a:gd name="T19" fmla="*/ 737159 h 528"/>
              <a:gd name="T20" fmla="*/ 1371246 w 726"/>
              <a:gd name="T21" fmla="*/ 709342 h 528"/>
              <a:gd name="T22" fmla="*/ 1342317 w 726"/>
              <a:gd name="T23" fmla="*/ 806702 h 528"/>
              <a:gd name="T24" fmla="*/ 1024095 w 726"/>
              <a:gd name="T25" fmla="*/ 1050104 h 528"/>
              <a:gd name="T26" fmla="*/ 740588 w 726"/>
              <a:gd name="T27" fmla="*/ 1210053 h 528"/>
              <a:gd name="T28" fmla="*/ 572799 w 726"/>
              <a:gd name="T29" fmla="*/ 1133556 h 528"/>
              <a:gd name="T30" fmla="*/ 109931 w 726"/>
              <a:gd name="T31" fmla="*/ 869291 h 528"/>
              <a:gd name="T32" fmla="*/ 0 w 726"/>
              <a:gd name="T33" fmla="*/ 764976 h 528"/>
              <a:gd name="T34" fmla="*/ 115717 w 726"/>
              <a:gd name="T35" fmla="*/ 778885 h 528"/>
              <a:gd name="T36" fmla="*/ 433939 w 726"/>
              <a:gd name="T37" fmla="*/ 959697 h 528"/>
              <a:gd name="T38" fmla="*/ 613300 w 726"/>
              <a:gd name="T39" fmla="*/ 1015332 h 528"/>
              <a:gd name="T40" fmla="*/ 642229 w 726"/>
              <a:gd name="T41" fmla="*/ 81365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726" h="528">
                <a:moveTo>
                  <a:pt x="333" y="351"/>
                </a:moveTo>
                <a:cubicBezTo>
                  <a:pt x="335" y="333"/>
                  <a:pt x="333" y="370"/>
                  <a:pt x="333" y="327"/>
                </a:cubicBezTo>
                <a:cubicBezTo>
                  <a:pt x="333" y="284"/>
                  <a:pt x="335" y="139"/>
                  <a:pt x="336" y="90"/>
                </a:cubicBezTo>
                <a:cubicBezTo>
                  <a:pt x="337" y="41"/>
                  <a:pt x="336" y="39"/>
                  <a:pt x="342" y="30"/>
                </a:cubicBezTo>
                <a:cubicBezTo>
                  <a:pt x="348" y="21"/>
                  <a:pt x="362" y="0"/>
                  <a:pt x="369" y="39"/>
                </a:cubicBezTo>
                <a:cubicBezTo>
                  <a:pt x="376" y="78"/>
                  <a:pt x="380" y="207"/>
                  <a:pt x="387" y="264"/>
                </a:cubicBezTo>
                <a:cubicBezTo>
                  <a:pt x="394" y="321"/>
                  <a:pt x="399" y="357"/>
                  <a:pt x="411" y="384"/>
                </a:cubicBezTo>
                <a:cubicBezTo>
                  <a:pt x="423" y="411"/>
                  <a:pt x="429" y="426"/>
                  <a:pt x="459" y="423"/>
                </a:cubicBezTo>
                <a:cubicBezTo>
                  <a:pt x="489" y="420"/>
                  <a:pt x="556" y="380"/>
                  <a:pt x="591" y="363"/>
                </a:cubicBezTo>
                <a:cubicBezTo>
                  <a:pt x="626" y="346"/>
                  <a:pt x="649" y="327"/>
                  <a:pt x="669" y="318"/>
                </a:cubicBezTo>
                <a:cubicBezTo>
                  <a:pt x="689" y="309"/>
                  <a:pt x="707" y="301"/>
                  <a:pt x="711" y="306"/>
                </a:cubicBezTo>
                <a:cubicBezTo>
                  <a:pt x="715" y="311"/>
                  <a:pt x="726" y="324"/>
                  <a:pt x="696" y="348"/>
                </a:cubicBezTo>
                <a:cubicBezTo>
                  <a:pt x="666" y="372"/>
                  <a:pt x="583" y="424"/>
                  <a:pt x="531" y="453"/>
                </a:cubicBezTo>
                <a:cubicBezTo>
                  <a:pt x="479" y="482"/>
                  <a:pt x="423" y="516"/>
                  <a:pt x="384" y="522"/>
                </a:cubicBezTo>
                <a:cubicBezTo>
                  <a:pt x="345" y="528"/>
                  <a:pt x="351" y="513"/>
                  <a:pt x="297" y="489"/>
                </a:cubicBezTo>
                <a:cubicBezTo>
                  <a:pt x="243" y="465"/>
                  <a:pt x="106" y="401"/>
                  <a:pt x="57" y="375"/>
                </a:cubicBezTo>
                <a:cubicBezTo>
                  <a:pt x="8" y="349"/>
                  <a:pt x="0" y="336"/>
                  <a:pt x="0" y="330"/>
                </a:cubicBezTo>
                <a:cubicBezTo>
                  <a:pt x="0" y="324"/>
                  <a:pt x="23" y="322"/>
                  <a:pt x="60" y="336"/>
                </a:cubicBezTo>
                <a:cubicBezTo>
                  <a:pt x="97" y="350"/>
                  <a:pt x="182" y="397"/>
                  <a:pt x="225" y="414"/>
                </a:cubicBezTo>
                <a:cubicBezTo>
                  <a:pt x="268" y="431"/>
                  <a:pt x="300" y="450"/>
                  <a:pt x="318" y="438"/>
                </a:cubicBezTo>
                <a:cubicBezTo>
                  <a:pt x="336" y="426"/>
                  <a:pt x="331" y="369"/>
                  <a:pt x="333" y="351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1"/>
          <p:cNvSpPr>
            <a:spLocks/>
          </p:cNvSpPr>
          <p:nvPr/>
        </p:nvSpPr>
        <p:spPr bwMode="auto">
          <a:xfrm flipH="1">
            <a:off x="7551738" y="5076825"/>
            <a:ext cx="109537" cy="130175"/>
          </a:xfrm>
          <a:custGeom>
            <a:avLst/>
            <a:gdLst>
              <a:gd name="T0" fmla="*/ 5765 w 57"/>
              <a:gd name="T1" fmla="*/ 81359 h 56"/>
              <a:gd name="T2" fmla="*/ 57651 w 57"/>
              <a:gd name="T3" fmla="*/ 9298 h 56"/>
              <a:gd name="T4" fmla="*/ 105694 w 57"/>
              <a:gd name="T5" fmla="*/ 18596 h 56"/>
              <a:gd name="T6" fmla="*/ 86477 w 57"/>
              <a:gd name="T7" fmla="*/ 81359 h 56"/>
              <a:gd name="T8" fmla="*/ 23060 w 57"/>
              <a:gd name="T9" fmla="*/ 127850 h 56"/>
              <a:gd name="T10" fmla="*/ 5765 w 57"/>
              <a:gd name="T11" fmla="*/ 81359 h 5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" h="56">
                <a:moveTo>
                  <a:pt x="3" y="35"/>
                </a:moveTo>
                <a:cubicBezTo>
                  <a:pt x="6" y="27"/>
                  <a:pt x="21" y="8"/>
                  <a:pt x="30" y="4"/>
                </a:cubicBezTo>
                <a:cubicBezTo>
                  <a:pt x="39" y="0"/>
                  <a:pt x="53" y="3"/>
                  <a:pt x="55" y="8"/>
                </a:cubicBezTo>
                <a:cubicBezTo>
                  <a:pt x="57" y="13"/>
                  <a:pt x="52" y="27"/>
                  <a:pt x="45" y="35"/>
                </a:cubicBezTo>
                <a:cubicBezTo>
                  <a:pt x="38" y="43"/>
                  <a:pt x="19" y="54"/>
                  <a:pt x="12" y="55"/>
                </a:cubicBezTo>
                <a:cubicBezTo>
                  <a:pt x="5" y="56"/>
                  <a:pt x="0" y="43"/>
                  <a:pt x="3" y="35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13"/>
          <p:cNvSpPr>
            <a:spLocks/>
          </p:cNvSpPr>
          <p:nvPr/>
        </p:nvSpPr>
        <p:spPr bwMode="auto">
          <a:xfrm>
            <a:off x="1174750" y="4348163"/>
            <a:ext cx="1022350" cy="790575"/>
          </a:xfrm>
          <a:custGeom>
            <a:avLst/>
            <a:gdLst>
              <a:gd name="T0" fmla="*/ 576263 w 644"/>
              <a:gd name="T1" fmla="*/ 663575 h 498"/>
              <a:gd name="T2" fmla="*/ 454025 w 644"/>
              <a:gd name="T3" fmla="*/ 277813 h 498"/>
              <a:gd name="T4" fmla="*/ 423863 w 644"/>
              <a:gd name="T5" fmla="*/ 73025 h 498"/>
              <a:gd name="T6" fmla="*/ 438150 w 644"/>
              <a:gd name="T7" fmla="*/ 11113 h 498"/>
              <a:gd name="T8" fmla="*/ 506413 w 644"/>
              <a:gd name="T9" fmla="*/ 142875 h 498"/>
              <a:gd name="T10" fmla="*/ 568325 w 644"/>
              <a:gd name="T11" fmla="*/ 328613 h 498"/>
              <a:gd name="T12" fmla="*/ 592138 w 644"/>
              <a:gd name="T13" fmla="*/ 457200 h 498"/>
              <a:gd name="T14" fmla="*/ 615950 w 644"/>
              <a:gd name="T15" fmla="*/ 609600 h 498"/>
              <a:gd name="T16" fmla="*/ 623888 w 644"/>
              <a:gd name="T17" fmla="*/ 673100 h 498"/>
              <a:gd name="T18" fmla="*/ 682625 w 644"/>
              <a:gd name="T19" fmla="*/ 657225 h 498"/>
              <a:gd name="T20" fmla="*/ 785813 w 644"/>
              <a:gd name="T21" fmla="*/ 506413 h 498"/>
              <a:gd name="T22" fmla="*/ 900113 w 644"/>
              <a:gd name="T23" fmla="*/ 376238 h 498"/>
              <a:gd name="T24" fmla="*/ 971550 w 644"/>
              <a:gd name="T25" fmla="*/ 301625 h 498"/>
              <a:gd name="T26" fmla="*/ 1009650 w 644"/>
              <a:gd name="T27" fmla="*/ 290513 h 498"/>
              <a:gd name="T28" fmla="*/ 1019175 w 644"/>
              <a:gd name="T29" fmla="*/ 304800 h 498"/>
              <a:gd name="T30" fmla="*/ 987425 w 644"/>
              <a:gd name="T31" fmla="*/ 376238 h 498"/>
              <a:gd name="T32" fmla="*/ 915988 w 644"/>
              <a:gd name="T33" fmla="*/ 487363 h 498"/>
              <a:gd name="T34" fmla="*/ 825500 w 644"/>
              <a:gd name="T35" fmla="*/ 585788 h 498"/>
              <a:gd name="T36" fmla="*/ 742950 w 644"/>
              <a:gd name="T37" fmla="*/ 668338 h 498"/>
              <a:gd name="T38" fmla="*/ 657225 w 644"/>
              <a:gd name="T39" fmla="*/ 706438 h 498"/>
              <a:gd name="T40" fmla="*/ 642938 w 644"/>
              <a:gd name="T41" fmla="*/ 725488 h 498"/>
              <a:gd name="T42" fmla="*/ 625475 w 644"/>
              <a:gd name="T43" fmla="*/ 766763 h 498"/>
              <a:gd name="T44" fmla="*/ 585788 w 644"/>
              <a:gd name="T45" fmla="*/ 790575 h 498"/>
              <a:gd name="T46" fmla="*/ 552450 w 644"/>
              <a:gd name="T47" fmla="*/ 766763 h 498"/>
              <a:gd name="T48" fmla="*/ 534988 w 644"/>
              <a:gd name="T49" fmla="*/ 749300 h 498"/>
              <a:gd name="T50" fmla="*/ 461963 w 644"/>
              <a:gd name="T51" fmla="*/ 744538 h 498"/>
              <a:gd name="T52" fmla="*/ 309563 w 644"/>
              <a:gd name="T53" fmla="*/ 687388 h 498"/>
              <a:gd name="T54" fmla="*/ 87313 w 644"/>
              <a:gd name="T55" fmla="*/ 596900 h 498"/>
              <a:gd name="T56" fmla="*/ 15875 w 644"/>
              <a:gd name="T57" fmla="*/ 547688 h 498"/>
              <a:gd name="T58" fmla="*/ 20638 w 644"/>
              <a:gd name="T59" fmla="*/ 514350 h 498"/>
              <a:gd name="T60" fmla="*/ 139700 w 644"/>
              <a:gd name="T61" fmla="*/ 542925 h 498"/>
              <a:gd name="T62" fmla="*/ 287338 w 644"/>
              <a:gd name="T63" fmla="*/ 604838 h 498"/>
              <a:gd name="T64" fmla="*/ 377825 w 644"/>
              <a:gd name="T65" fmla="*/ 661988 h 498"/>
              <a:gd name="T66" fmla="*/ 461963 w 644"/>
              <a:gd name="T67" fmla="*/ 690563 h 498"/>
              <a:gd name="T68" fmla="*/ 561975 w 644"/>
              <a:gd name="T69" fmla="*/ 704850 h 498"/>
              <a:gd name="T70" fmla="*/ 576263 w 644"/>
              <a:gd name="T71" fmla="*/ 663575 h 49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4" h="498">
                <a:moveTo>
                  <a:pt x="363" y="418"/>
                </a:moveTo>
                <a:cubicBezTo>
                  <a:pt x="352" y="373"/>
                  <a:pt x="302" y="237"/>
                  <a:pt x="286" y="175"/>
                </a:cubicBezTo>
                <a:cubicBezTo>
                  <a:pt x="270" y="113"/>
                  <a:pt x="269" y="74"/>
                  <a:pt x="267" y="46"/>
                </a:cubicBezTo>
                <a:cubicBezTo>
                  <a:pt x="265" y="18"/>
                  <a:pt x="267" y="0"/>
                  <a:pt x="276" y="7"/>
                </a:cubicBezTo>
                <a:cubicBezTo>
                  <a:pt x="285" y="14"/>
                  <a:pt x="305" y="57"/>
                  <a:pt x="319" y="90"/>
                </a:cubicBezTo>
                <a:cubicBezTo>
                  <a:pt x="333" y="123"/>
                  <a:pt x="349" y="174"/>
                  <a:pt x="358" y="207"/>
                </a:cubicBezTo>
                <a:cubicBezTo>
                  <a:pt x="367" y="240"/>
                  <a:pt x="368" y="259"/>
                  <a:pt x="373" y="288"/>
                </a:cubicBezTo>
                <a:cubicBezTo>
                  <a:pt x="378" y="317"/>
                  <a:pt x="385" y="361"/>
                  <a:pt x="388" y="384"/>
                </a:cubicBezTo>
                <a:cubicBezTo>
                  <a:pt x="391" y="407"/>
                  <a:pt x="386" y="419"/>
                  <a:pt x="393" y="424"/>
                </a:cubicBezTo>
                <a:cubicBezTo>
                  <a:pt x="400" y="429"/>
                  <a:pt x="413" y="431"/>
                  <a:pt x="430" y="414"/>
                </a:cubicBezTo>
                <a:cubicBezTo>
                  <a:pt x="447" y="397"/>
                  <a:pt x="472" y="348"/>
                  <a:pt x="495" y="319"/>
                </a:cubicBezTo>
                <a:cubicBezTo>
                  <a:pt x="518" y="290"/>
                  <a:pt x="548" y="259"/>
                  <a:pt x="567" y="237"/>
                </a:cubicBezTo>
                <a:cubicBezTo>
                  <a:pt x="586" y="215"/>
                  <a:pt x="601" y="199"/>
                  <a:pt x="612" y="190"/>
                </a:cubicBezTo>
                <a:cubicBezTo>
                  <a:pt x="623" y="181"/>
                  <a:pt x="631" y="183"/>
                  <a:pt x="636" y="183"/>
                </a:cubicBezTo>
                <a:cubicBezTo>
                  <a:pt x="641" y="183"/>
                  <a:pt x="644" y="183"/>
                  <a:pt x="642" y="192"/>
                </a:cubicBezTo>
                <a:cubicBezTo>
                  <a:pt x="640" y="201"/>
                  <a:pt x="633" y="218"/>
                  <a:pt x="622" y="237"/>
                </a:cubicBezTo>
                <a:cubicBezTo>
                  <a:pt x="611" y="256"/>
                  <a:pt x="594" y="285"/>
                  <a:pt x="577" y="307"/>
                </a:cubicBezTo>
                <a:cubicBezTo>
                  <a:pt x="560" y="329"/>
                  <a:pt x="538" y="350"/>
                  <a:pt x="520" y="369"/>
                </a:cubicBezTo>
                <a:cubicBezTo>
                  <a:pt x="502" y="388"/>
                  <a:pt x="486" y="408"/>
                  <a:pt x="468" y="421"/>
                </a:cubicBezTo>
                <a:cubicBezTo>
                  <a:pt x="450" y="434"/>
                  <a:pt x="424" y="439"/>
                  <a:pt x="414" y="445"/>
                </a:cubicBezTo>
                <a:cubicBezTo>
                  <a:pt x="404" y="451"/>
                  <a:pt x="408" y="451"/>
                  <a:pt x="405" y="457"/>
                </a:cubicBezTo>
                <a:cubicBezTo>
                  <a:pt x="402" y="463"/>
                  <a:pt x="400" y="476"/>
                  <a:pt x="394" y="483"/>
                </a:cubicBezTo>
                <a:cubicBezTo>
                  <a:pt x="388" y="490"/>
                  <a:pt x="377" y="498"/>
                  <a:pt x="369" y="498"/>
                </a:cubicBezTo>
                <a:cubicBezTo>
                  <a:pt x="361" y="498"/>
                  <a:pt x="353" y="487"/>
                  <a:pt x="348" y="483"/>
                </a:cubicBezTo>
                <a:cubicBezTo>
                  <a:pt x="343" y="479"/>
                  <a:pt x="346" y="474"/>
                  <a:pt x="337" y="472"/>
                </a:cubicBezTo>
                <a:cubicBezTo>
                  <a:pt x="328" y="470"/>
                  <a:pt x="315" y="475"/>
                  <a:pt x="291" y="469"/>
                </a:cubicBezTo>
                <a:cubicBezTo>
                  <a:pt x="267" y="463"/>
                  <a:pt x="234" y="448"/>
                  <a:pt x="195" y="433"/>
                </a:cubicBezTo>
                <a:cubicBezTo>
                  <a:pt x="156" y="418"/>
                  <a:pt x="86" y="391"/>
                  <a:pt x="55" y="376"/>
                </a:cubicBezTo>
                <a:cubicBezTo>
                  <a:pt x="24" y="361"/>
                  <a:pt x="17" y="354"/>
                  <a:pt x="10" y="345"/>
                </a:cubicBezTo>
                <a:cubicBezTo>
                  <a:pt x="3" y="336"/>
                  <a:pt x="0" y="325"/>
                  <a:pt x="13" y="324"/>
                </a:cubicBezTo>
                <a:cubicBezTo>
                  <a:pt x="26" y="323"/>
                  <a:pt x="60" y="333"/>
                  <a:pt x="88" y="342"/>
                </a:cubicBezTo>
                <a:cubicBezTo>
                  <a:pt x="116" y="351"/>
                  <a:pt x="156" y="369"/>
                  <a:pt x="181" y="381"/>
                </a:cubicBezTo>
                <a:cubicBezTo>
                  <a:pt x="206" y="393"/>
                  <a:pt x="220" y="408"/>
                  <a:pt x="238" y="417"/>
                </a:cubicBezTo>
                <a:cubicBezTo>
                  <a:pt x="256" y="426"/>
                  <a:pt x="272" y="431"/>
                  <a:pt x="291" y="435"/>
                </a:cubicBezTo>
                <a:cubicBezTo>
                  <a:pt x="310" y="439"/>
                  <a:pt x="342" y="447"/>
                  <a:pt x="354" y="444"/>
                </a:cubicBezTo>
                <a:cubicBezTo>
                  <a:pt x="366" y="441"/>
                  <a:pt x="361" y="423"/>
                  <a:pt x="363" y="418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14"/>
          <p:cNvSpPr>
            <a:spLocks/>
          </p:cNvSpPr>
          <p:nvPr/>
        </p:nvSpPr>
        <p:spPr bwMode="auto">
          <a:xfrm>
            <a:off x="1647825" y="5192713"/>
            <a:ext cx="112713" cy="184150"/>
          </a:xfrm>
          <a:custGeom>
            <a:avLst/>
            <a:gdLst>
              <a:gd name="T0" fmla="*/ 23813 w 71"/>
              <a:gd name="T1" fmla="*/ 133350 h 116"/>
              <a:gd name="T2" fmla="*/ 46038 w 71"/>
              <a:gd name="T3" fmla="*/ 80963 h 116"/>
              <a:gd name="T4" fmla="*/ 66675 w 71"/>
              <a:gd name="T5" fmla="*/ 22225 h 116"/>
              <a:gd name="T6" fmla="*/ 100013 w 71"/>
              <a:gd name="T7" fmla="*/ 4763 h 116"/>
              <a:gd name="T8" fmla="*/ 109538 w 71"/>
              <a:gd name="T9" fmla="*/ 52388 h 116"/>
              <a:gd name="T10" fmla="*/ 80963 w 71"/>
              <a:gd name="T11" fmla="*/ 112713 h 116"/>
              <a:gd name="T12" fmla="*/ 22225 w 71"/>
              <a:gd name="T13" fmla="*/ 176213 h 116"/>
              <a:gd name="T14" fmla="*/ 0 w 71"/>
              <a:gd name="T15" fmla="*/ 157163 h 116"/>
              <a:gd name="T16" fmla="*/ 23813 w 71"/>
              <a:gd name="T17" fmla="*/ 133350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1" h="116">
                <a:moveTo>
                  <a:pt x="15" y="84"/>
                </a:moveTo>
                <a:cubicBezTo>
                  <a:pt x="20" y="76"/>
                  <a:pt x="25" y="63"/>
                  <a:pt x="29" y="51"/>
                </a:cubicBezTo>
                <a:cubicBezTo>
                  <a:pt x="33" y="39"/>
                  <a:pt x="36" y="22"/>
                  <a:pt x="42" y="14"/>
                </a:cubicBezTo>
                <a:cubicBezTo>
                  <a:pt x="48" y="6"/>
                  <a:pt x="59" y="0"/>
                  <a:pt x="63" y="3"/>
                </a:cubicBezTo>
                <a:cubicBezTo>
                  <a:pt x="67" y="6"/>
                  <a:pt x="71" y="22"/>
                  <a:pt x="69" y="33"/>
                </a:cubicBezTo>
                <a:cubicBezTo>
                  <a:pt x="67" y="44"/>
                  <a:pt x="60" y="58"/>
                  <a:pt x="51" y="71"/>
                </a:cubicBezTo>
                <a:cubicBezTo>
                  <a:pt x="42" y="84"/>
                  <a:pt x="23" y="106"/>
                  <a:pt x="14" y="111"/>
                </a:cubicBezTo>
                <a:cubicBezTo>
                  <a:pt x="5" y="116"/>
                  <a:pt x="0" y="104"/>
                  <a:pt x="0" y="99"/>
                </a:cubicBezTo>
                <a:cubicBezTo>
                  <a:pt x="0" y="94"/>
                  <a:pt x="8" y="94"/>
                  <a:pt x="15" y="84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15"/>
          <p:cNvSpPr>
            <a:spLocks/>
          </p:cNvSpPr>
          <p:nvPr/>
        </p:nvSpPr>
        <p:spPr bwMode="auto">
          <a:xfrm flipH="1">
            <a:off x="2713038" y="4591050"/>
            <a:ext cx="1022350" cy="790575"/>
          </a:xfrm>
          <a:custGeom>
            <a:avLst/>
            <a:gdLst>
              <a:gd name="T0" fmla="*/ 576263 w 644"/>
              <a:gd name="T1" fmla="*/ 663575 h 498"/>
              <a:gd name="T2" fmla="*/ 454025 w 644"/>
              <a:gd name="T3" fmla="*/ 277813 h 498"/>
              <a:gd name="T4" fmla="*/ 423863 w 644"/>
              <a:gd name="T5" fmla="*/ 73025 h 498"/>
              <a:gd name="T6" fmla="*/ 438150 w 644"/>
              <a:gd name="T7" fmla="*/ 11113 h 498"/>
              <a:gd name="T8" fmla="*/ 506413 w 644"/>
              <a:gd name="T9" fmla="*/ 142875 h 498"/>
              <a:gd name="T10" fmla="*/ 568325 w 644"/>
              <a:gd name="T11" fmla="*/ 328613 h 498"/>
              <a:gd name="T12" fmla="*/ 592138 w 644"/>
              <a:gd name="T13" fmla="*/ 457200 h 498"/>
              <a:gd name="T14" fmla="*/ 615950 w 644"/>
              <a:gd name="T15" fmla="*/ 609600 h 498"/>
              <a:gd name="T16" fmla="*/ 623888 w 644"/>
              <a:gd name="T17" fmla="*/ 673100 h 498"/>
              <a:gd name="T18" fmla="*/ 682625 w 644"/>
              <a:gd name="T19" fmla="*/ 657225 h 498"/>
              <a:gd name="T20" fmla="*/ 785813 w 644"/>
              <a:gd name="T21" fmla="*/ 506413 h 498"/>
              <a:gd name="T22" fmla="*/ 900113 w 644"/>
              <a:gd name="T23" fmla="*/ 376238 h 498"/>
              <a:gd name="T24" fmla="*/ 971550 w 644"/>
              <a:gd name="T25" fmla="*/ 301625 h 498"/>
              <a:gd name="T26" fmla="*/ 1009650 w 644"/>
              <a:gd name="T27" fmla="*/ 290513 h 498"/>
              <a:gd name="T28" fmla="*/ 1019175 w 644"/>
              <a:gd name="T29" fmla="*/ 304800 h 498"/>
              <a:gd name="T30" fmla="*/ 987425 w 644"/>
              <a:gd name="T31" fmla="*/ 376238 h 498"/>
              <a:gd name="T32" fmla="*/ 915988 w 644"/>
              <a:gd name="T33" fmla="*/ 487363 h 498"/>
              <a:gd name="T34" fmla="*/ 825500 w 644"/>
              <a:gd name="T35" fmla="*/ 585788 h 498"/>
              <a:gd name="T36" fmla="*/ 742950 w 644"/>
              <a:gd name="T37" fmla="*/ 668338 h 498"/>
              <a:gd name="T38" fmla="*/ 657225 w 644"/>
              <a:gd name="T39" fmla="*/ 706438 h 498"/>
              <a:gd name="T40" fmla="*/ 642938 w 644"/>
              <a:gd name="T41" fmla="*/ 725488 h 498"/>
              <a:gd name="T42" fmla="*/ 625475 w 644"/>
              <a:gd name="T43" fmla="*/ 766763 h 498"/>
              <a:gd name="T44" fmla="*/ 585788 w 644"/>
              <a:gd name="T45" fmla="*/ 790575 h 498"/>
              <a:gd name="T46" fmla="*/ 552450 w 644"/>
              <a:gd name="T47" fmla="*/ 766763 h 498"/>
              <a:gd name="T48" fmla="*/ 534988 w 644"/>
              <a:gd name="T49" fmla="*/ 749300 h 498"/>
              <a:gd name="T50" fmla="*/ 461963 w 644"/>
              <a:gd name="T51" fmla="*/ 744538 h 498"/>
              <a:gd name="T52" fmla="*/ 309563 w 644"/>
              <a:gd name="T53" fmla="*/ 687388 h 498"/>
              <a:gd name="T54" fmla="*/ 87313 w 644"/>
              <a:gd name="T55" fmla="*/ 596900 h 498"/>
              <a:gd name="T56" fmla="*/ 15875 w 644"/>
              <a:gd name="T57" fmla="*/ 547688 h 498"/>
              <a:gd name="T58" fmla="*/ 20638 w 644"/>
              <a:gd name="T59" fmla="*/ 514350 h 498"/>
              <a:gd name="T60" fmla="*/ 139700 w 644"/>
              <a:gd name="T61" fmla="*/ 542925 h 498"/>
              <a:gd name="T62" fmla="*/ 287338 w 644"/>
              <a:gd name="T63" fmla="*/ 604838 h 498"/>
              <a:gd name="T64" fmla="*/ 377825 w 644"/>
              <a:gd name="T65" fmla="*/ 661988 h 498"/>
              <a:gd name="T66" fmla="*/ 461963 w 644"/>
              <a:gd name="T67" fmla="*/ 690563 h 498"/>
              <a:gd name="T68" fmla="*/ 561975 w 644"/>
              <a:gd name="T69" fmla="*/ 704850 h 498"/>
              <a:gd name="T70" fmla="*/ 576263 w 644"/>
              <a:gd name="T71" fmla="*/ 663575 h 49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644" h="498">
                <a:moveTo>
                  <a:pt x="363" y="418"/>
                </a:moveTo>
                <a:cubicBezTo>
                  <a:pt x="352" y="373"/>
                  <a:pt x="302" y="237"/>
                  <a:pt x="286" y="175"/>
                </a:cubicBezTo>
                <a:cubicBezTo>
                  <a:pt x="270" y="113"/>
                  <a:pt x="269" y="74"/>
                  <a:pt x="267" y="46"/>
                </a:cubicBezTo>
                <a:cubicBezTo>
                  <a:pt x="265" y="18"/>
                  <a:pt x="267" y="0"/>
                  <a:pt x="276" y="7"/>
                </a:cubicBezTo>
                <a:cubicBezTo>
                  <a:pt x="285" y="14"/>
                  <a:pt x="305" y="57"/>
                  <a:pt x="319" y="90"/>
                </a:cubicBezTo>
                <a:cubicBezTo>
                  <a:pt x="333" y="123"/>
                  <a:pt x="349" y="174"/>
                  <a:pt x="358" y="207"/>
                </a:cubicBezTo>
                <a:cubicBezTo>
                  <a:pt x="367" y="240"/>
                  <a:pt x="368" y="259"/>
                  <a:pt x="373" y="288"/>
                </a:cubicBezTo>
                <a:cubicBezTo>
                  <a:pt x="378" y="317"/>
                  <a:pt x="385" y="361"/>
                  <a:pt x="388" y="384"/>
                </a:cubicBezTo>
                <a:cubicBezTo>
                  <a:pt x="391" y="407"/>
                  <a:pt x="386" y="419"/>
                  <a:pt x="393" y="424"/>
                </a:cubicBezTo>
                <a:cubicBezTo>
                  <a:pt x="400" y="429"/>
                  <a:pt x="413" y="431"/>
                  <a:pt x="430" y="414"/>
                </a:cubicBezTo>
                <a:cubicBezTo>
                  <a:pt x="447" y="397"/>
                  <a:pt x="472" y="348"/>
                  <a:pt x="495" y="319"/>
                </a:cubicBezTo>
                <a:cubicBezTo>
                  <a:pt x="518" y="290"/>
                  <a:pt x="548" y="259"/>
                  <a:pt x="567" y="237"/>
                </a:cubicBezTo>
                <a:cubicBezTo>
                  <a:pt x="586" y="215"/>
                  <a:pt x="601" y="199"/>
                  <a:pt x="612" y="190"/>
                </a:cubicBezTo>
                <a:cubicBezTo>
                  <a:pt x="623" y="181"/>
                  <a:pt x="631" y="183"/>
                  <a:pt x="636" y="183"/>
                </a:cubicBezTo>
                <a:cubicBezTo>
                  <a:pt x="641" y="183"/>
                  <a:pt x="644" y="183"/>
                  <a:pt x="642" y="192"/>
                </a:cubicBezTo>
                <a:cubicBezTo>
                  <a:pt x="640" y="201"/>
                  <a:pt x="633" y="218"/>
                  <a:pt x="622" y="237"/>
                </a:cubicBezTo>
                <a:cubicBezTo>
                  <a:pt x="611" y="256"/>
                  <a:pt x="594" y="285"/>
                  <a:pt x="577" y="307"/>
                </a:cubicBezTo>
                <a:cubicBezTo>
                  <a:pt x="560" y="329"/>
                  <a:pt x="538" y="350"/>
                  <a:pt x="520" y="369"/>
                </a:cubicBezTo>
                <a:cubicBezTo>
                  <a:pt x="502" y="388"/>
                  <a:pt x="486" y="408"/>
                  <a:pt x="468" y="421"/>
                </a:cubicBezTo>
                <a:cubicBezTo>
                  <a:pt x="450" y="434"/>
                  <a:pt x="424" y="439"/>
                  <a:pt x="414" y="445"/>
                </a:cubicBezTo>
                <a:cubicBezTo>
                  <a:pt x="404" y="451"/>
                  <a:pt x="408" y="451"/>
                  <a:pt x="405" y="457"/>
                </a:cubicBezTo>
                <a:cubicBezTo>
                  <a:pt x="402" y="463"/>
                  <a:pt x="400" y="476"/>
                  <a:pt x="394" y="483"/>
                </a:cubicBezTo>
                <a:cubicBezTo>
                  <a:pt x="388" y="490"/>
                  <a:pt x="377" y="498"/>
                  <a:pt x="369" y="498"/>
                </a:cubicBezTo>
                <a:cubicBezTo>
                  <a:pt x="361" y="498"/>
                  <a:pt x="353" y="487"/>
                  <a:pt x="348" y="483"/>
                </a:cubicBezTo>
                <a:cubicBezTo>
                  <a:pt x="343" y="479"/>
                  <a:pt x="346" y="474"/>
                  <a:pt x="337" y="472"/>
                </a:cubicBezTo>
                <a:cubicBezTo>
                  <a:pt x="328" y="470"/>
                  <a:pt x="315" y="475"/>
                  <a:pt x="291" y="469"/>
                </a:cubicBezTo>
                <a:cubicBezTo>
                  <a:pt x="267" y="463"/>
                  <a:pt x="234" y="448"/>
                  <a:pt x="195" y="433"/>
                </a:cubicBezTo>
                <a:cubicBezTo>
                  <a:pt x="156" y="418"/>
                  <a:pt x="86" y="391"/>
                  <a:pt x="55" y="376"/>
                </a:cubicBezTo>
                <a:cubicBezTo>
                  <a:pt x="24" y="361"/>
                  <a:pt x="17" y="354"/>
                  <a:pt x="10" y="345"/>
                </a:cubicBezTo>
                <a:cubicBezTo>
                  <a:pt x="3" y="336"/>
                  <a:pt x="0" y="325"/>
                  <a:pt x="13" y="324"/>
                </a:cubicBezTo>
                <a:cubicBezTo>
                  <a:pt x="26" y="323"/>
                  <a:pt x="60" y="333"/>
                  <a:pt x="88" y="342"/>
                </a:cubicBezTo>
                <a:cubicBezTo>
                  <a:pt x="116" y="351"/>
                  <a:pt x="156" y="369"/>
                  <a:pt x="181" y="381"/>
                </a:cubicBezTo>
                <a:cubicBezTo>
                  <a:pt x="206" y="393"/>
                  <a:pt x="220" y="408"/>
                  <a:pt x="238" y="417"/>
                </a:cubicBezTo>
                <a:cubicBezTo>
                  <a:pt x="256" y="426"/>
                  <a:pt x="272" y="431"/>
                  <a:pt x="291" y="435"/>
                </a:cubicBezTo>
                <a:cubicBezTo>
                  <a:pt x="310" y="439"/>
                  <a:pt x="342" y="447"/>
                  <a:pt x="354" y="444"/>
                </a:cubicBezTo>
                <a:cubicBezTo>
                  <a:pt x="366" y="441"/>
                  <a:pt x="361" y="423"/>
                  <a:pt x="363" y="418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16"/>
          <p:cNvSpPr>
            <a:spLocks/>
          </p:cNvSpPr>
          <p:nvPr/>
        </p:nvSpPr>
        <p:spPr bwMode="auto">
          <a:xfrm flipH="1">
            <a:off x="3186113" y="5435600"/>
            <a:ext cx="112712" cy="184150"/>
          </a:xfrm>
          <a:custGeom>
            <a:avLst/>
            <a:gdLst>
              <a:gd name="T0" fmla="*/ 23812 w 71"/>
              <a:gd name="T1" fmla="*/ 133350 h 116"/>
              <a:gd name="T2" fmla="*/ 46037 w 71"/>
              <a:gd name="T3" fmla="*/ 80963 h 116"/>
              <a:gd name="T4" fmla="*/ 66675 w 71"/>
              <a:gd name="T5" fmla="*/ 22225 h 116"/>
              <a:gd name="T6" fmla="*/ 100012 w 71"/>
              <a:gd name="T7" fmla="*/ 4763 h 116"/>
              <a:gd name="T8" fmla="*/ 109537 w 71"/>
              <a:gd name="T9" fmla="*/ 52388 h 116"/>
              <a:gd name="T10" fmla="*/ 80962 w 71"/>
              <a:gd name="T11" fmla="*/ 112713 h 116"/>
              <a:gd name="T12" fmla="*/ 22225 w 71"/>
              <a:gd name="T13" fmla="*/ 176213 h 116"/>
              <a:gd name="T14" fmla="*/ 0 w 71"/>
              <a:gd name="T15" fmla="*/ 157163 h 116"/>
              <a:gd name="T16" fmla="*/ 23812 w 71"/>
              <a:gd name="T17" fmla="*/ 133350 h 1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1" h="116">
                <a:moveTo>
                  <a:pt x="15" y="84"/>
                </a:moveTo>
                <a:cubicBezTo>
                  <a:pt x="20" y="76"/>
                  <a:pt x="25" y="63"/>
                  <a:pt x="29" y="51"/>
                </a:cubicBezTo>
                <a:cubicBezTo>
                  <a:pt x="33" y="39"/>
                  <a:pt x="36" y="22"/>
                  <a:pt x="42" y="14"/>
                </a:cubicBezTo>
                <a:cubicBezTo>
                  <a:pt x="48" y="6"/>
                  <a:pt x="59" y="0"/>
                  <a:pt x="63" y="3"/>
                </a:cubicBezTo>
                <a:cubicBezTo>
                  <a:pt x="67" y="6"/>
                  <a:pt x="71" y="22"/>
                  <a:pt x="69" y="33"/>
                </a:cubicBezTo>
                <a:cubicBezTo>
                  <a:pt x="67" y="44"/>
                  <a:pt x="60" y="58"/>
                  <a:pt x="51" y="71"/>
                </a:cubicBezTo>
                <a:cubicBezTo>
                  <a:pt x="42" y="84"/>
                  <a:pt x="23" y="106"/>
                  <a:pt x="14" y="111"/>
                </a:cubicBezTo>
                <a:cubicBezTo>
                  <a:pt x="5" y="116"/>
                  <a:pt x="0" y="104"/>
                  <a:pt x="0" y="99"/>
                </a:cubicBezTo>
                <a:cubicBezTo>
                  <a:pt x="0" y="94"/>
                  <a:pt x="8" y="94"/>
                  <a:pt x="15" y="84"/>
                </a:cubicBez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Dowitcher</a:t>
            </a:r>
          </a:p>
        </p:txBody>
      </p:sp>
      <p:sp>
        <p:nvSpPr>
          <p:cNvPr id="9219" name="Freeform 4"/>
          <p:cNvSpPr>
            <a:spLocks/>
          </p:cNvSpPr>
          <p:nvPr/>
        </p:nvSpPr>
        <p:spPr bwMode="auto">
          <a:xfrm>
            <a:off x="2282825" y="3244850"/>
            <a:ext cx="2436813" cy="1574800"/>
          </a:xfrm>
          <a:custGeom>
            <a:avLst/>
            <a:gdLst>
              <a:gd name="T0" fmla="*/ 1152651 w 945"/>
              <a:gd name="T1" fmla="*/ 1010346 h 611"/>
              <a:gd name="T2" fmla="*/ 1160387 w 945"/>
              <a:gd name="T3" fmla="*/ 322177 h 611"/>
              <a:gd name="T4" fmla="*/ 1268690 w 945"/>
              <a:gd name="T5" fmla="*/ 28352 h 611"/>
              <a:gd name="T6" fmla="*/ 1376993 w 945"/>
              <a:gd name="T7" fmla="*/ 492286 h 611"/>
              <a:gd name="T8" fmla="*/ 1346049 w 945"/>
              <a:gd name="T9" fmla="*/ 1149527 h 611"/>
              <a:gd name="T10" fmla="*/ 1384729 w 945"/>
              <a:gd name="T11" fmla="*/ 1257778 h 611"/>
              <a:gd name="T12" fmla="*/ 1616806 w 945"/>
              <a:gd name="T13" fmla="*/ 1188188 h 611"/>
              <a:gd name="T14" fmla="*/ 2019074 w 945"/>
              <a:gd name="T15" fmla="*/ 1018079 h 611"/>
              <a:gd name="T16" fmla="*/ 2297567 w 945"/>
              <a:gd name="T17" fmla="*/ 940756 h 611"/>
              <a:gd name="T18" fmla="*/ 2320774 w 945"/>
              <a:gd name="T19" fmla="*/ 1041275 h 611"/>
              <a:gd name="T20" fmla="*/ 1601334 w 945"/>
              <a:gd name="T21" fmla="*/ 1404691 h 611"/>
              <a:gd name="T22" fmla="*/ 1175859 w 945"/>
              <a:gd name="T23" fmla="*/ 1559336 h 611"/>
              <a:gd name="T24" fmla="*/ 727176 w 945"/>
              <a:gd name="T25" fmla="*/ 1304172 h 611"/>
              <a:gd name="T26" fmla="*/ 85095 w 945"/>
              <a:gd name="T27" fmla="*/ 871166 h 611"/>
              <a:gd name="T28" fmla="*/ 216606 w 945"/>
              <a:gd name="T29" fmla="*/ 840237 h 611"/>
              <a:gd name="T30" fmla="*/ 742648 w 945"/>
              <a:gd name="T31" fmla="*/ 1126330 h 611"/>
              <a:gd name="T32" fmla="*/ 959253 w 945"/>
              <a:gd name="T33" fmla="*/ 1265510 h 611"/>
              <a:gd name="T34" fmla="*/ 1152651 w 945"/>
              <a:gd name="T35" fmla="*/ 1273243 h 611"/>
              <a:gd name="T36" fmla="*/ 1152651 w 945"/>
              <a:gd name="T37" fmla="*/ 1010346 h 61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945" h="611">
                <a:moveTo>
                  <a:pt x="447" y="392"/>
                </a:moveTo>
                <a:cubicBezTo>
                  <a:pt x="445" y="290"/>
                  <a:pt x="443" y="188"/>
                  <a:pt x="450" y="125"/>
                </a:cubicBezTo>
                <a:cubicBezTo>
                  <a:pt x="457" y="62"/>
                  <a:pt x="478" y="0"/>
                  <a:pt x="492" y="11"/>
                </a:cubicBezTo>
                <a:cubicBezTo>
                  <a:pt x="506" y="22"/>
                  <a:pt x="529" y="119"/>
                  <a:pt x="534" y="191"/>
                </a:cubicBezTo>
                <a:cubicBezTo>
                  <a:pt x="539" y="263"/>
                  <a:pt x="522" y="397"/>
                  <a:pt x="522" y="446"/>
                </a:cubicBezTo>
                <a:cubicBezTo>
                  <a:pt x="522" y="495"/>
                  <a:pt x="520" y="486"/>
                  <a:pt x="537" y="488"/>
                </a:cubicBezTo>
                <a:cubicBezTo>
                  <a:pt x="554" y="490"/>
                  <a:pt x="586" y="476"/>
                  <a:pt x="627" y="461"/>
                </a:cubicBezTo>
                <a:cubicBezTo>
                  <a:pt x="668" y="446"/>
                  <a:pt x="739" y="411"/>
                  <a:pt x="783" y="395"/>
                </a:cubicBezTo>
                <a:cubicBezTo>
                  <a:pt x="827" y="379"/>
                  <a:pt x="872" y="364"/>
                  <a:pt x="891" y="365"/>
                </a:cubicBezTo>
                <a:cubicBezTo>
                  <a:pt x="910" y="366"/>
                  <a:pt x="945" y="374"/>
                  <a:pt x="900" y="404"/>
                </a:cubicBezTo>
                <a:cubicBezTo>
                  <a:pt x="855" y="434"/>
                  <a:pt x="695" y="512"/>
                  <a:pt x="621" y="545"/>
                </a:cubicBezTo>
                <a:cubicBezTo>
                  <a:pt x="547" y="578"/>
                  <a:pt x="512" y="611"/>
                  <a:pt x="456" y="605"/>
                </a:cubicBezTo>
                <a:cubicBezTo>
                  <a:pt x="400" y="599"/>
                  <a:pt x="352" y="550"/>
                  <a:pt x="282" y="506"/>
                </a:cubicBezTo>
                <a:cubicBezTo>
                  <a:pt x="212" y="462"/>
                  <a:pt x="66" y="368"/>
                  <a:pt x="33" y="338"/>
                </a:cubicBezTo>
                <a:cubicBezTo>
                  <a:pt x="0" y="308"/>
                  <a:pt x="42" y="310"/>
                  <a:pt x="84" y="326"/>
                </a:cubicBezTo>
                <a:cubicBezTo>
                  <a:pt x="126" y="342"/>
                  <a:pt x="240" y="410"/>
                  <a:pt x="288" y="437"/>
                </a:cubicBezTo>
                <a:cubicBezTo>
                  <a:pt x="336" y="464"/>
                  <a:pt x="346" y="482"/>
                  <a:pt x="372" y="491"/>
                </a:cubicBezTo>
                <a:cubicBezTo>
                  <a:pt x="398" y="500"/>
                  <a:pt x="434" y="510"/>
                  <a:pt x="447" y="494"/>
                </a:cubicBezTo>
                <a:cubicBezTo>
                  <a:pt x="447" y="494"/>
                  <a:pt x="447" y="392"/>
                  <a:pt x="447" y="392"/>
                </a:cubicBez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5"/>
          <p:cNvSpPr>
            <a:spLocks/>
          </p:cNvSpPr>
          <p:nvPr/>
        </p:nvSpPr>
        <p:spPr bwMode="auto">
          <a:xfrm>
            <a:off x="3133725" y="4921250"/>
            <a:ext cx="188913" cy="174625"/>
          </a:xfrm>
          <a:custGeom>
            <a:avLst/>
            <a:gdLst>
              <a:gd name="T0" fmla="*/ 31054 w 73"/>
              <a:gd name="T1" fmla="*/ 107857 h 68"/>
              <a:gd name="T2" fmla="*/ 129392 w 73"/>
              <a:gd name="T3" fmla="*/ 28248 h 68"/>
              <a:gd name="T4" fmla="*/ 183737 w 73"/>
              <a:gd name="T5" fmla="*/ 12840 h 68"/>
              <a:gd name="T6" fmla="*/ 155271 w 73"/>
              <a:gd name="T7" fmla="*/ 100153 h 68"/>
              <a:gd name="T8" fmla="*/ 67284 w 73"/>
              <a:gd name="T9" fmla="*/ 161785 h 68"/>
              <a:gd name="T10" fmla="*/ 5176 w 73"/>
              <a:gd name="T11" fmla="*/ 166921 h 68"/>
              <a:gd name="T12" fmla="*/ 31054 w 73"/>
              <a:gd name="T13" fmla="*/ 107857 h 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3" h="68">
                <a:moveTo>
                  <a:pt x="12" y="42"/>
                </a:moveTo>
                <a:cubicBezTo>
                  <a:pt x="20" y="33"/>
                  <a:pt x="40" y="17"/>
                  <a:pt x="50" y="11"/>
                </a:cubicBezTo>
                <a:cubicBezTo>
                  <a:pt x="60" y="5"/>
                  <a:pt x="69" y="0"/>
                  <a:pt x="71" y="5"/>
                </a:cubicBezTo>
                <a:cubicBezTo>
                  <a:pt x="73" y="10"/>
                  <a:pt x="67" y="29"/>
                  <a:pt x="60" y="39"/>
                </a:cubicBezTo>
                <a:cubicBezTo>
                  <a:pt x="53" y="49"/>
                  <a:pt x="36" y="59"/>
                  <a:pt x="26" y="63"/>
                </a:cubicBezTo>
                <a:cubicBezTo>
                  <a:pt x="16" y="67"/>
                  <a:pt x="4" y="68"/>
                  <a:pt x="2" y="65"/>
                </a:cubicBezTo>
                <a:cubicBezTo>
                  <a:pt x="0" y="62"/>
                  <a:pt x="4" y="51"/>
                  <a:pt x="12" y="42"/>
                </a:cubicBez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9221" name="Group 10"/>
          <p:cNvGrpSpPr>
            <a:grpSpLocks/>
          </p:cNvGrpSpPr>
          <p:nvPr/>
        </p:nvGrpSpPr>
        <p:grpSpPr bwMode="auto">
          <a:xfrm flipH="1">
            <a:off x="5410200" y="3578225"/>
            <a:ext cx="2436813" cy="1851025"/>
            <a:chOff x="3279" y="2189"/>
            <a:chExt cx="1535" cy="1166"/>
          </a:xfrm>
        </p:grpSpPr>
        <p:sp>
          <p:nvSpPr>
            <p:cNvPr id="9222" name="Freeform 11"/>
            <p:cNvSpPr>
              <a:spLocks/>
            </p:cNvSpPr>
            <p:nvPr/>
          </p:nvSpPr>
          <p:spPr bwMode="auto">
            <a:xfrm>
              <a:off x="3279" y="2189"/>
              <a:ext cx="1535" cy="992"/>
            </a:xfrm>
            <a:custGeom>
              <a:avLst/>
              <a:gdLst>
                <a:gd name="T0" fmla="*/ 726 w 945"/>
                <a:gd name="T1" fmla="*/ 636 h 611"/>
                <a:gd name="T2" fmla="*/ 731 w 945"/>
                <a:gd name="T3" fmla="*/ 203 h 611"/>
                <a:gd name="T4" fmla="*/ 799 w 945"/>
                <a:gd name="T5" fmla="*/ 18 h 611"/>
                <a:gd name="T6" fmla="*/ 867 w 945"/>
                <a:gd name="T7" fmla="*/ 310 h 611"/>
                <a:gd name="T8" fmla="*/ 848 w 945"/>
                <a:gd name="T9" fmla="*/ 724 h 611"/>
                <a:gd name="T10" fmla="*/ 872 w 945"/>
                <a:gd name="T11" fmla="*/ 792 h 611"/>
                <a:gd name="T12" fmla="*/ 1018 w 945"/>
                <a:gd name="T13" fmla="*/ 748 h 611"/>
                <a:gd name="T14" fmla="*/ 1272 w 945"/>
                <a:gd name="T15" fmla="*/ 641 h 611"/>
                <a:gd name="T16" fmla="*/ 1447 w 945"/>
                <a:gd name="T17" fmla="*/ 593 h 611"/>
                <a:gd name="T18" fmla="*/ 1462 w 945"/>
                <a:gd name="T19" fmla="*/ 656 h 611"/>
                <a:gd name="T20" fmla="*/ 1009 w 945"/>
                <a:gd name="T21" fmla="*/ 885 h 611"/>
                <a:gd name="T22" fmla="*/ 741 w 945"/>
                <a:gd name="T23" fmla="*/ 982 h 611"/>
                <a:gd name="T24" fmla="*/ 458 w 945"/>
                <a:gd name="T25" fmla="*/ 822 h 611"/>
                <a:gd name="T26" fmla="*/ 54 w 945"/>
                <a:gd name="T27" fmla="*/ 549 h 611"/>
                <a:gd name="T28" fmla="*/ 136 w 945"/>
                <a:gd name="T29" fmla="*/ 529 h 611"/>
                <a:gd name="T30" fmla="*/ 468 w 945"/>
                <a:gd name="T31" fmla="*/ 709 h 611"/>
                <a:gd name="T32" fmla="*/ 604 w 945"/>
                <a:gd name="T33" fmla="*/ 797 h 611"/>
                <a:gd name="T34" fmla="*/ 726 w 945"/>
                <a:gd name="T35" fmla="*/ 802 h 611"/>
                <a:gd name="T36" fmla="*/ 726 w 945"/>
                <a:gd name="T37" fmla="*/ 636 h 6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945" h="611">
                  <a:moveTo>
                    <a:pt x="447" y="392"/>
                  </a:moveTo>
                  <a:cubicBezTo>
                    <a:pt x="445" y="290"/>
                    <a:pt x="443" y="188"/>
                    <a:pt x="450" y="125"/>
                  </a:cubicBezTo>
                  <a:cubicBezTo>
                    <a:pt x="457" y="62"/>
                    <a:pt x="478" y="0"/>
                    <a:pt x="492" y="11"/>
                  </a:cubicBezTo>
                  <a:cubicBezTo>
                    <a:pt x="506" y="22"/>
                    <a:pt x="529" y="119"/>
                    <a:pt x="534" y="191"/>
                  </a:cubicBezTo>
                  <a:cubicBezTo>
                    <a:pt x="539" y="263"/>
                    <a:pt x="522" y="397"/>
                    <a:pt x="522" y="446"/>
                  </a:cubicBezTo>
                  <a:cubicBezTo>
                    <a:pt x="522" y="495"/>
                    <a:pt x="520" y="486"/>
                    <a:pt x="537" y="488"/>
                  </a:cubicBezTo>
                  <a:cubicBezTo>
                    <a:pt x="554" y="490"/>
                    <a:pt x="586" y="476"/>
                    <a:pt x="627" y="461"/>
                  </a:cubicBezTo>
                  <a:cubicBezTo>
                    <a:pt x="668" y="446"/>
                    <a:pt x="739" y="411"/>
                    <a:pt x="783" y="395"/>
                  </a:cubicBezTo>
                  <a:cubicBezTo>
                    <a:pt x="827" y="379"/>
                    <a:pt x="872" y="364"/>
                    <a:pt x="891" y="365"/>
                  </a:cubicBezTo>
                  <a:cubicBezTo>
                    <a:pt x="910" y="366"/>
                    <a:pt x="945" y="374"/>
                    <a:pt x="900" y="404"/>
                  </a:cubicBezTo>
                  <a:cubicBezTo>
                    <a:pt x="855" y="434"/>
                    <a:pt x="695" y="512"/>
                    <a:pt x="621" y="545"/>
                  </a:cubicBezTo>
                  <a:cubicBezTo>
                    <a:pt x="547" y="578"/>
                    <a:pt x="512" y="611"/>
                    <a:pt x="456" y="605"/>
                  </a:cubicBezTo>
                  <a:cubicBezTo>
                    <a:pt x="400" y="599"/>
                    <a:pt x="352" y="550"/>
                    <a:pt x="282" y="506"/>
                  </a:cubicBezTo>
                  <a:cubicBezTo>
                    <a:pt x="212" y="462"/>
                    <a:pt x="66" y="368"/>
                    <a:pt x="33" y="338"/>
                  </a:cubicBezTo>
                  <a:cubicBezTo>
                    <a:pt x="0" y="308"/>
                    <a:pt x="42" y="310"/>
                    <a:pt x="84" y="326"/>
                  </a:cubicBezTo>
                  <a:cubicBezTo>
                    <a:pt x="126" y="342"/>
                    <a:pt x="240" y="410"/>
                    <a:pt x="288" y="437"/>
                  </a:cubicBezTo>
                  <a:cubicBezTo>
                    <a:pt x="336" y="464"/>
                    <a:pt x="346" y="482"/>
                    <a:pt x="372" y="491"/>
                  </a:cubicBezTo>
                  <a:cubicBezTo>
                    <a:pt x="398" y="500"/>
                    <a:pt x="434" y="510"/>
                    <a:pt x="447" y="494"/>
                  </a:cubicBezTo>
                  <a:cubicBezTo>
                    <a:pt x="447" y="494"/>
                    <a:pt x="447" y="392"/>
                    <a:pt x="447" y="392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12"/>
            <p:cNvSpPr>
              <a:spLocks/>
            </p:cNvSpPr>
            <p:nvPr/>
          </p:nvSpPr>
          <p:spPr bwMode="auto">
            <a:xfrm>
              <a:off x="3815" y="3245"/>
              <a:ext cx="119" cy="110"/>
            </a:xfrm>
            <a:custGeom>
              <a:avLst/>
              <a:gdLst>
                <a:gd name="T0" fmla="*/ 20 w 73"/>
                <a:gd name="T1" fmla="*/ 68 h 68"/>
                <a:gd name="T2" fmla="*/ 82 w 73"/>
                <a:gd name="T3" fmla="*/ 18 h 68"/>
                <a:gd name="T4" fmla="*/ 116 w 73"/>
                <a:gd name="T5" fmla="*/ 8 h 68"/>
                <a:gd name="T6" fmla="*/ 98 w 73"/>
                <a:gd name="T7" fmla="*/ 63 h 68"/>
                <a:gd name="T8" fmla="*/ 42 w 73"/>
                <a:gd name="T9" fmla="*/ 102 h 68"/>
                <a:gd name="T10" fmla="*/ 3 w 73"/>
                <a:gd name="T11" fmla="*/ 105 h 68"/>
                <a:gd name="T12" fmla="*/ 20 w 73"/>
                <a:gd name="T13" fmla="*/ 68 h 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" h="68">
                  <a:moveTo>
                    <a:pt x="12" y="42"/>
                  </a:moveTo>
                  <a:cubicBezTo>
                    <a:pt x="20" y="33"/>
                    <a:pt x="40" y="17"/>
                    <a:pt x="50" y="11"/>
                  </a:cubicBezTo>
                  <a:cubicBezTo>
                    <a:pt x="60" y="5"/>
                    <a:pt x="69" y="0"/>
                    <a:pt x="71" y="5"/>
                  </a:cubicBezTo>
                  <a:cubicBezTo>
                    <a:pt x="73" y="10"/>
                    <a:pt x="67" y="29"/>
                    <a:pt x="60" y="39"/>
                  </a:cubicBezTo>
                  <a:cubicBezTo>
                    <a:pt x="53" y="49"/>
                    <a:pt x="36" y="59"/>
                    <a:pt x="26" y="63"/>
                  </a:cubicBezTo>
                  <a:cubicBezTo>
                    <a:pt x="16" y="67"/>
                    <a:pt x="4" y="68"/>
                    <a:pt x="2" y="65"/>
                  </a:cubicBezTo>
                  <a:cubicBezTo>
                    <a:pt x="0" y="62"/>
                    <a:pt x="4" y="51"/>
                    <a:pt x="12" y="42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</Words>
  <Application>Microsoft Office PowerPoint</Application>
  <PresentationFormat>On-screen Show (4:3)</PresentationFormat>
  <Paragraphs>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Bird Tracks Template</vt:lpstr>
      <vt:lpstr>Ruddy Turnstone</vt:lpstr>
      <vt:lpstr>Sandpipers</vt:lpstr>
      <vt:lpstr>Dowitcher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Bird Tracks template</dc:title>
  <dc:creator>Presentation Magazine</dc:creator>
  <cp:lastModifiedBy>Jonty Pearce</cp:lastModifiedBy>
  <cp:revision>5</cp:revision>
  <dcterms:created xsi:type="dcterms:W3CDTF">2008-10-26T12:24:56Z</dcterms:created>
  <dcterms:modified xsi:type="dcterms:W3CDTF">2015-02-22T11:14:02Z</dcterms:modified>
</cp:coreProperties>
</file>