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83" r:id="rId2"/>
    <p:sldId id="295" r:id="rId3"/>
    <p:sldId id="284" r:id="rId4"/>
    <p:sldId id="285" r:id="rId5"/>
    <p:sldId id="286" r:id="rId6"/>
    <p:sldId id="287" r:id="rId7"/>
    <p:sldId id="288" r:id="rId8"/>
    <p:sldId id="289" r:id="rId9"/>
    <p:sldId id="290" r:id="rId10"/>
    <p:sldId id="291" r:id="rId11"/>
    <p:sldId id="292" r:id="rId12"/>
    <p:sldId id="293" r:id="rId13"/>
    <p:sldId id="294" r:id="rId14"/>
    <p:sldId id="281" r:id="rId1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472" autoAdjust="0"/>
  </p:normalViewPr>
  <p:slideViewPr>
    <p:cSldViewPr snapToGrid="0" snapToObjects="1">
      <p:cViewPr varScale="1">
        <p:scale>
          <a:sx n="85" d="100"/>
          <a:sy n="85" d="100"/>
        </p:scale>
        <p:origin x="-858" y="-84"/>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smtClean="0"/>
            </a:lvl1pPr>
          </a:lstStyle>
          <a:p>
            <a:pPr>
              <a:defRPr/>
            </a:pPr>
            <a:endParaRPr lang="en-GB" altLang="en-US"/>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smtClean="0"/>
            </a:lvl1pPr>
          </a:lstStyle>
          <a:p>
            <a:pPr>
              <a:defRPr/>
            </a:pPr>
            <a:endParaRPr lang="en-GB"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smtClean="0"/>
            </a:lvl1pPr>
          </a:lstStyle>
          <a:p>
            <a:pPr>
              <a:defRPr/>
            </a:pPr>
            <a:endParaRPr lang="en-GB" alt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2E2DD92C-B9F0-4DEB-85B7-E0C3BB8E2720}" type="slidenum">
              <a:rPr lang="en-GB" altLang="en-US"/>
              <a:pPr>
                <a:defRPr/>
              </a:pPr>
              <a:t>‹#›</a:t>
            </a:fld>
            <a:endParaRPr lang="en-GB" altLang="en-US"/>
          </a:p>
        </p:txBody>
      </p:sp>
    </p:spTree>
    <p:extLst>
      <p:ext uri="{BB962C8B-B14F-4D97-AF65-F5344CB8AC3E}">
        <p14:creationId xmlns:p14="http://schemas.microsoft.com/office/powerpoint/2010/main" val="38530192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C132B519-ED37-461C-A94C-97893412BF79}" type="slidenum">
              <a:rPr lang="en-GB" altLang="en-US" sz="1200" b="0"/>
              <a:pPr/>
              <a:t>1</a:t>
            </a:fld>
            <a:endParaRPr lang="en-GB" altLang="en-US" sz="1200" b="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650608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DA2E2DA-ABBA-4A2E-B8A3-268A71AB98CD}" type="slidenum">
              <a:rPr lang="en-GB" altLang="en-US" sz="1200" b="0"/>
              <a:pPr/>
              <a:t>10</a:t>
            </a:fld>
            <a:endParaRPr lang="en-GB" altLang="en-US" sz="1200"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8126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80C94A52-48EC-4D51-B43C-1A5E32AD7F02}" type="slidenum">
              <a:rPr lang="en-GB" altLang="en-US" sz="1200" b="0"/>
              <a:pPr/>
              <a:t>11</a:t>
            </a:fld>
            <a:endParaRPr lang="en-GB" altLang="en-US" sz="1200" b="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12000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E76DEE84-8C9E-42C7-8C10-50CE12D0D1A2}" type="slidenum">
              <a:rPr lang="en-GB" altLang="en-US" sz="1200" b="0"/>
              <a:pPr/>
              <a:t>12</a:t>
            </a:fld>
            <a:endParaRPr lang="en-GB" altLang="en-US" sz="1200" b="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98240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4CFC64FF-91EF-48AE-980C-F8DF19064994}" type="slidenum">
              <a:rPr lang="en-GB" altLang="en-US" sz="1200" b="0"/>
              <a:pPr/>
              <a:t>13</a:t>
            </a:fld>
            <a:endParaRPr lang="en-GB" altLang="en-US" sz="1200" b="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34965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0EACCB96-048F-4E3E-9E50-E5CD79B0E6F1}" type="slidenum">
              <a:rPr lang="en-GB" altLang="en-US" sz="1200" b="0"/>
              <a:pPr/>
              <a:t>14</a:t>
            </a:fld>
            <a:endParaRPr lang="en-GB" altLang="en-US" sz="1200" b="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07513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089F550C-CC49-4C0C-9D0E-4781828FF67C}" type="slidenum">
              <a:rPr lang="en-GB" altLang="en-US" sz="1200" b="0"/>
              <a:pPr/>
              <a:t>2</a:t>
            </a:fld>
            <a:endParaRPr lang="en-GB" altLang="en-US" sz="1200"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3135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384D097A-BFE8-4C9A-BC13-E24712431914}" type="slidenum">
              <a:rPr lang="en-GB" altLang="en-US" sz="1200" b="0"/>
              <a:pPr/>
              <a:t>3</a:t>
            </a:fld>
            <a:endParaRPr lang="en-GB" altLang="en-US" sz="1200"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63145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A703099F-7FDF-483D-8571-7DA8F48A9809}" type="slidenum">
              <a:rPr lang="en-GB" altLang="en-US" sz="1200" b="0"/>
              <a:pPr/>
              <a:t>4</a:t>
            </a:fld>
            <a:endParaRPr lang="en-GB" altLang="en-US" sz="1200"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56855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4521A9E7-CB55-497E-B93F-2C8726FB48C0}" type="slidenum">
              <a:rPr lang="en-GB" altLang="en-US" sz="1200" b="0"/>
              <a:pPr/>
              <a:t>5</a:t>
            </a:fld>
            <a:endParaRPr lang="en-GB" altLang="en-US" sz="1200"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33352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A3E7304F-14A3-42F6-94D4-AA5C1928F3C4}" type="slidenum">
              <a:rPr lang="en-GB" altLang="en-US" sz="1200" b="0"/>
              <a:pPr/>
              <a:t>6</a:t>
            </a:fld>
            <a:endParaRPr lang="en-GB" altLang="en-US" sz="1200"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62569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2FE439A9-C38A-4A97-8F59-95FB9CDF56AB}" type="slidenum">
              <a:rPr lang="en-GB" altLang="en-US" sz="1200" b="0"/>
              <a:pPr/>
              <a:t>7</a:t>
            </a:fld>
            <a:endParaRPr lang="en-GB" altLang="en-US" sz="1200"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24519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DBA3201E-FF11-4207-86A6-551ACAA9AFD0}" type="slidenum">
              <a:rPr lang="en-GB" altLang="en-US" sz="1200" b="0"/>
              <a:pPr/>
              <a:t>8</a:t>
            </a:fld>
            <a:endParaRPr lang="en-GB" altLang="en-US" sz="1200"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26326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7605E267-2BB3-4AA1-9F22-D341C11D8B1B}" type="slidenum">
              <a:rPr lang="en-GB" altLang="en-US" sz="1200" b="0"/>
              <a:pPr/>
              <a:t>9</a:t>
            </a:fld>
            <a:endParaRPr lang="en-GB" altLang="en-US" sz="1200"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03119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BBA6700-93F3-435E-8B7C-0DE8F4BFE657}" type="slidenum">
              <a:rPr lang="en-US" altLang="en-US"/>
              <a:pPr>
                <a:defRPr/>
              </a:pPr>
              <a:t>‹#›</a:t>
            </a:fld>
            <a:endParaRPr lang="en-US" altLang="en-US"/>
          </a:p>
        </p:txBody>
      </p:sp>
    </p:spTree>
    <p:extLst>
      <p:ext uri="{BB962C8B-B14F-4D97-AF65-F5344CB8AC3E}">
        <p14:creationId xmlns:p14="http://schemas.microsoft.com/office/powerpoint/2010/main" val="2947609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C08926C-2257-4BFC-A16E-874EFFD33909}" type="slidenum">
              <a:rPr lang="en-US" altLang="en-US"/>
              <a:pPr>
                <a:defRPr/>
              </a:pPr>
              <a:t>‹#›</a:t>
            </a:fld>
            <a:endParaRPr lang="en-US" altLang="en-US"/>
          </a:p>
        </p:txBody>
      </p:sp>
    </p:spTree>
    <p:extLst>
      <p:ext uri="{BB962C8B-B14F-4D97-AF65-F5344CB8AC3E}">
        <p14:creationId xmlns:p14="http://schemas.microsoft.com/office/powerpoint/2010/main" val="4099991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CD575DF-4C74-4D10-BDBA-5EAE2F43E07C}" type="slidenum">
              <a:rPr lang="en-US" altLang="en-US"/>
              <a:pPr>
                <a:defRPr/>
              </a:pPr>
              <a:t>‹#›</a:t>
            </a:fld>
            <a:endParaRPr lang="en-US" altLang="en-US"/>
          </a:p>
        </p:txBody>
      </p:sp>
    </p:spTree>
    <p:extLst>
      <p:ext uri="{BB962C8B-B14F-4D97-AF65-F5344CB8AC3E}">
        <p14:creationId xmlns:p14="http://schemas.microsoft.com/office/powerpoint/2010/main" val="940220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908F952E-E327-4B2A-9E79-ACF2933E9757}" type="slidenum">
              <a:rPr lang="en-US" altLang="en-US"/>
              <a:pPr>
                <a:defRPr/>
              </a:pPr>
              <a:t>‹#›</a:t>
            </a:fld>
            <a:endParaRPr lang="en-US" altLang="en-US"/>
          </a:p>
        </p:txBody>
      </p:sp>
    </p:spTree>
    <p:extLst>
      <p:ext uri="{BB962C8B-B14F-4D97-AF65-F5344CB8AC3E}">
        <p14:creationId xmlns:p14="http://schemas.microsoft.com/office/powerpoint/2010/main" val="329328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080C656-139D-4410-A0F2-5B6417A65A4A}" type="slidenum">
              <a:rPr lang="en-US" altLang="en-US"/>
              <a:pPr>
                <a:defRPr/>
              </a:pPr>
              <a:t>‹#›</a:t>
            </a:fld>
            <a:endParaRPr lang="en-US" altLang="en-US"/>
          </a:p>
        </p:txBody>
      </p:sp>
    </p:spTree>
    <p:extLst>
      <p:ext uri="{BB962C8B-B14F-4D97-AF65-F5344CB8AC3E}">
        <p14:creationId xmlns:p14="http://schemas.microsoft.com/office/powerpoint/2010/main" val="2111819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B440D26-403B-43F4-BAF4-4DD9E3B33279}" type="slidenum">
              <a:rPr lang="en-US" altLang="en-US"/>
              <a:pPr>
                <a:defRPr/>
              </a:pPr>
              <a:t>‹#›</a:t>
            </a:fld>
            <a:endParaRPr lang="en-US" altLang="en-US"/>
          </a:p>
        </p:txBody>
      </p:sp>
    </p:spTree>
    <p:extLst>
      <p:ext uri="{BB962C8B-B14F-4D97-AF65-F5344CB8AC3E}">
        <p14:creationId xmlns:p14="http://schemas.microsoft.com/office/powerpoint/2010/main" val="2806453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BD7C37A-0A55-4073-99F6-D02804C76865}" type="slidenum">
              <a:rPr lang="en-US" altLang="en-US"/>
              <a:pPr>
                <a:defRPr/>
              </a:pPr>
              <a:t>‹#›</a:t>
            </a:fld>
            <a:endParaRPr lang="en-US" altLang="en-US"/>
          </a:p>
        </p:txBody>
      </p:sp>
    </p:spTree>
    <p:extLst>
      <p:ext uri="{BB962C8B-B14F-4D97-AF65-F5344CB8AC3E}">
        <p14:creationId xmlns:p14="http://schemas.microsoft.com/office/powerpoint/2010/main" val="257498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309BACF5-BA2E-4B82-8250-6BC3D08D0FE7}" type="slidenum">
              <a:rPr lang="en-US" altLang="en-US"/>
              <a:pPr>
                <a:defRPr/>
              </a:pPr>
              <a:t>‹#›</a:t>
            </a:fld>
            <a:endParaRPr lang="en-US" altLang="en-US"/>
          </a:p>
        </p:txBody>
      </p:sp>
    </p:spTree>
    <p:extLst>
      <p:ext uri="{BB962C8B-B14F-4D97-AF65-F5344CB8AC3E}">
        <p14:creationId xmlns:p14="http://schemas.microsoft.com/office/powerpoint/2010/main" val="2320704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2B80DDED-D583-4883-8222-F7F122753BF0}" type="slidenum">
              <a:rPr lang="en-US" altLang="en-US"/>
              <a:pPr>
                <a:defRPr/>
              </a:pPr>
              <a:t>‹#›</a:t>
            </a:fld>
            <a:endParaRPr lang="en-US" altLang="en-US"/>
          </a:p>
        </p:txBody>
      </p:sp>
    </p:spTree>
    <p:extLst>
      <p:ext uri="{BB962C8B-B14F-4D97-AF65-F5344CB8AC3E}">
        <p14:creationId xmlns:p14="http://schemas.microsoft.com/office/powerpoint/2010/main" val="3052451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E650B3A-6C4F-4E9A-95D4-6C4A2C0561A1}" type="slidenum">
              <a:rPr lang="en-US" altLang="en-US"/>
              <a:pPr>
                <a:defRPr/>
              </a:pPr>
              <a:t>‹#›</a:t>
            </a:fld>
            <a:endParaRPr lang="en-US" altLang="en-US"/>
          </a:p>
        </p:txBody>
      </p:sp>
    </p:spTree>
    <p:extLst>
      <p:ext uri="{BB962C8B-B14F-4D97-AF65-F5344CB8AC3E}">
        <p14:creationId xmlns:p14="http://schemas.microsoft.com/office/powerpoint/2010/main" val="3519190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E913B4C-D896-4030-AE5D-CAD01A724EB5}" type="slidenum">
              <a:rPr lang="en-US" altLang="en-US"/>
              <a:pPr>
                <a:defRPr/>
              </a:pPr>
              <a:t>‹#›</a:t>
            </a:fld>
            <a:endParaRPr lang="en-US" altLang="en-US"/>
          </a:p>
        </p:txBody>
      </p:sp>
    </p:spTree>
    <p:extLst>
      <p:ext uri="{BB962C8B-B14F-4D97-AF65-F5344CB8AC3E}">
        <p14:creationId xmlns:p14="http://schemas.microsoft.com/office/powerpoint/2010/main" val="3864148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4848237-930F-4848-A6F2-E4A2F82F235A}" type="slidenum">
              <a:rPr lang="en-US" altLang="en-US"/>
              <a:pPr>
                <a:defRPr/>
              </a:pPr>
              <a:t>‹#›</a:t>
            </a:fld>
            <a:endParaRPr lang="en-US" altLang="en-US"/>
          </a:p>
        </p:txBody>
      </p:sp>
    </p:spTree>
    <p:extLst>
      <p:ext uri="{BB962C8B-B14F-4D97-AF65-F5344CB8AC3E}">
        <p14:creationId xmlns:p14="http://schemas.microsoft.com/office/powerpoint/2010/main" val="2979780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3721E533-FC79-4E7C-843B-90C8A66DE86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6pPr>
      <a:lvl7pPr marL="9144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7pPr>
      <a:lvl8pPr marL="13716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8pPr>
      <a:lvl9pPr marL="18288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3075"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3076"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3077"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3078"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3079"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3080"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3081"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January 2011</a:t>
            </a:r>
          </a:p>
        </p:txBody>
      </p:sp>
      <p:sp>
        <p:nvSpPr>
          <p:cNvPr id="3082" name="Rectangle 129"/>
          <p:cNvSpPr>
            <a:spLocks noChangeArrowheads="1"/>
          </p:cNvSpPr>
          <p:nvPr/>
        </p:nvSpPr>
        <p:spPr bwMode="auto">
          <a:xfrm>
            <a:off x="77501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6</a:t>
            </a:r>
            <a:endParaRPr lang="en-US" altLang="en-US" sz="1600" b="0"/>
          </a:p>
        </p:txBody>
      </p:sp>
      <p:sp>
        <p:nvSpPr>
          <p:cNvPr id="3083" name="Rectangle 128"/>
          <p:cNvSpPr>
            <a:spLocks noChangeArrowheads="1"/>
          </p:cNvSpPr>
          <p:nvPr/>
        </p:nvSpPr>
        <p:spPr bwMode="auto">
          <a:xfrm>
            <a:off x="649128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5</a:t>
            </a:r>
            <a:endParaRPr lang="en-US" altLang="en-US" sz="1600" b="0"/>
          </a:p>
        </p:txBody>
      </p:sp>
      <p:sp>
        <p:nvSpPr>
          <p:cNvPr id="3084" name="Rectangle 127"/>
          <p:cNvSpPr>
            <a:spLocks noChangeArrowheads="1"/>
          </p:cNvSpPr>
          <p:nvPr/>
        </p:nvSpPr>
        <p:spPr bwMode="auto">
          <a:xfrm>
            <a:off x="523240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3085" name="Rectangle 126"/>
          <p:cNvSpPr>
            <a:spLocks noChangeArrowheads="1"/>
          </p:cNvSpPr>
          <p:nvPr/>
        </p:nvSpPr>
        <p:spPr bwMode="auto">
          <a:xfrm>
            <a:off x="39735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3086" name="Rectangle 125"/>
          <p:cNvSpPr>
            <a:spLocks noChangeArrowheads="1"/>
          </p:cNvSpPr>
          <p:nvPr/>
        </p:nvSpPr>
        <p:spPr bwMode="auto">
          <a:xfrm>
            <a:off x="27146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3087" name="Rectangle 124"/>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3088" name="Rectangle 123"/>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3089" name="Rectangle 122"/>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3090" name="Rectangle 12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3091" name="Rectangle 120"/>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3092" name="Rectangle 119"/>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3093" name="Rectangle 118"/>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3094" name="Rectangle 117"/>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3095" name="Rectangle 116"/>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3096" name="Rectangle 115"/>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3097" name="Rectangle 114"/>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3098" name="Rectangle 113"/>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3099" name="Rectangle 112"/>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3100" name="Rectangle 111"/>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3101" name="Rectangle 110"/>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3102" name="Rectangle 109"/>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3103" name="Rectangle 108"/>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3104" name="Rectangle 107"/>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3105" name="Rectangle 106"/>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3106" name="Rectangle 105"/>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3107" name="Rectangle 104"/>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3108" name="Rectangle 103"/>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3109" name="Rectangle 102"/>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3110" name="Rectangle 101"/>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3111" name="Rectangle 100"/>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3112" name="Rectangle 99"/>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3113" name="Rectangle 98"/>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3114" name="Rectangle 97"/>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3115" name="Rectangle 96"/>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3116" name="Rectangle 95"/>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3117" name="Rectangle 94"/>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3118" name="Rectangle 93"/>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3119" name="Rectangle 92"/>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
        <p:nvSpPr>
          <p:cNvPr id="3120" name="Rectangle 91"/>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3121" name="Rectangle 90"/>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3122" name="Rectangle 89"/>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
        <p:nvSpPr>
          <p:cNvPr id="3123" name="Rectangle 88"/>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27</a:t>
            </a:r>
            <a:endParaRPr lang="en-US" altLang="en-US" sz="1600" b="0"/>
          </a:p>
        </p:txBody>
      </p:sp>
      <p:sp>
        <p:nvSpPr>
          <p:cNvPr id="3124" name="Text Box 136"/>
          <p:cNvSpPr txBox="1">
            <a:spLocks noChangeArrowheads="1"/>
          </p:cNvSpPr>
          <p:nvPr/>
        </p:nvSpPr>
        <p:spPr bwMode="auto">
          <a:xfrm>
            <a:off x="1946275" y="5376863"/>
            <a:ext cx="5470525" cy="1074737"/>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r>
              <a:rPr lang="en-GB" altLang="en-US"/>
              <a:t>One month per page </a:t>
            </a:r>
          </a:p>
          <a:p>
            <a:r>
              <a:rPr lang="en-GB" altLang="en-US"/>
              <a:t>Space to write on your own events</a:t>
            </a:r>
          </a:p>
        </p:txBody>
      </p:sp>
      <p:sp>
        <p:nvSpPr>
          <p:cNvPr id="3125" name="Rectangle 137"/>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eaLnBrk="1" hangingPunct="1"/>
            <a:r>
              <a:rPr lang="en-GB" altLang="en-US" sz="4000" b="0">
                <a:solidFill>
                  <a:schemeClr val="tx2"/>
                </a:solidFill>
              </a:rPr>
              <a:t>2011 monthly calendar template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150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150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150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151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151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151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151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September 2011</a:t>
            </a:r>
          </a:p>
        </p:txBody>
      </p:sp>
      <p:sp>
        <p:nvSpPr>
          <p:cNvPr id="21514" name="Rectangle 115"/>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21515" name="Rectangle 114"/>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21516" name="Rectangle 113"/>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21517" name="Rectangle 112"/>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21518" name="Rectangle 111"/>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21519" name="Rectangle 110"/>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21520" name="Rectangle 109"/>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21521" name="Rectangle 108"/>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21522" name="Rectangle 107"/>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21523" name="Rectangle 106"/>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21524" name="Rectangle 105"/>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21525" name="Rectangle 104"/>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21526" name="Rectangle 103"/>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21527" name="Rectangle 102"/>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21528" name="Rectangle 101"/>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21529" name="Rectangle 100"/>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21530" name="Rectangle 99"/>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21531" name="Rectangle 98"/>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21532" name="Rectangle 97"/>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21533" name="Rectangle 96"/>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21534" name="Rectangle 95"/>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21535" name="Rectangle 94"/>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21536" name="Rectangle 93"/>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21537" name="Rectangle 92"/>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21538" name="Rectangle 91"/>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21539" name="Rectangle 90"/>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21540" name="Rectangle 89"/>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21541" name="Rectangle 88"/>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21542" name="Rectangle 87"/>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21543" name="Rectangle 86"/>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21544" name="Rectangle 85"/>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21545" name="Rectangle 84"/>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21546" name="Rectangle 83"/>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
        <p:nvSpPr>
          <p:cNvPr id="21547" name="Rectangle 82"/>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21548" name="Rectangle 81"/>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3555"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3556"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3557"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3558"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3559"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3560"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3561"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October 2011</a:t>
            </a:r>
          </a:p>
        </p:txBody>
      </p:sp>
      <p:sp>
        <p:nvSpPr>
          <p:cNvPr id="23562" name="Rectangle 129"/>
          <p:cNvSpPr>
            <a:spLocks noChangeArrowheads="1"/>
          </p:cNvSpPr>
          <p:nvPr/>
        </p:nvSpPr>
        <p:spPr bwMode="auto">
          <a:xfrm>
            <a:off x="77501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6</a:t>
            </a:r>
            <a:endParaRPr lang="en-US" altLang="en-US" sz="1600" b="0"/>
          </a:p>
        </p:txBody>
      </p:sp>
      <p:sp>
        <p:nvSpPr>
          <p:cNvPr id="23563" name="Rectangle 128"/>
          <p:cNvSpPr>
            <a:spLocks noChangeArrowheads="1"/>
          </p:cNvSpPr>
          <p:nvPr/>
        </p:nvSpPr>
        <p:spPr bwMode="auto">
          <a:xfrm>
            <a:off x="649128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5</a:t>
            </a:r>
            <a:endParaRPr lang="en-US" altLang="en-US" sz="1600" b="0"/>
          </a:p>
        </p:txBody>
      </p:sp>
      <p:sp>
        <p:nvSpPr>
          <p:cNvPr id="23564" name="Rectangle 127"/>
          <p:cNvSpPr>
            <a:spLocks noChangeArrowheads="1"/>
          </p:cNvSpPr>
          <p:nvPr/>
        </p:nvSpPr>
        <p:spPr bwMode="auto">
          <a:xfrm>
            <a:off x="523240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23565" name="Rectangle 126"/>
          <p:cNvSpPr>
            <a:spLocks noChangeArrowheads="1"/>
          </p:cNvSpPr>
          <p:nvPr/>
        </p:nvSpPr>
        <p:spPr bwMode="auto">
          <a:xfrm>
            <a:off x="39735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23566" name="Rectangle 125"/>
          <p:cNvSpPr>
            <a:spLocks noChangeArrowheads="1"/>
          </p:cNvSpPr>
          <p:nvPr/>
        </p:nvSpPr>
        <p:spPr bwMode="auto">
          <a:xfrm>
            <a:off x="27146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23567" name="Rectangle 124"/>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23568" name="Rectangle 123"/>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23569" name="Rectangle 122"/>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23570" name="Rectangle 12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23571" name="Rectangle 120"/>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23572" name="Rectangle 119"/>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23573" name="Rectangle 118"/>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23574" name="Rectangle 117"/>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23575" name="Rectangle 116"/>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23576" name="Rectangle 115"/>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23577" name="Rectangle 114"/>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23578" name="Rectangle 113"/>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23579" name="Rectangle 112"/>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23580" name="Rectangle 111"/>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23581" name="Rectangle 110"/>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23582" name="Rectangle 109"/>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23583" name="Rectangle 108"/>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23584" name="Rectangle 107"/>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23585" name="Rectangle 106"/>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23586" name="Rectangle 105"/>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23587" name="Rectangle 104"/>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23588" name="Rectangle 103"/>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23589" name="Rectangle 102"/>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23590" name="Rectangle 101"/>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23591" name="Rectangle 100"/>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23592" name="Rectangle 99"/>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23593" name="Rectangle 98"/>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23594" name="Rectangle 97"/>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23595" name="Rectangle 96"/>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23596" name="Rectangle 95"/>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23597" name="Rectangle 94"/>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23598" name="Rectangle 93"/>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23599" name="Rectangle 92"/>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23600" name="Rectangle 91"/>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23601" name="Rectangle 90"/>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
        <p:nvSpPr>
          <p:cNvPr id="23602" name="Rectangle 89"/>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27</a:t>
            </a:r>
            <a:endParaRPr lang="en-US" altLang="en-US" sz="1600" b="0"/>
          </a:p>
        </p:txBody>
      </p:sp>
      <p:sp>
        <p:nvSpPr>
          <p:cNvPr id="23603" name="Rectangle 88"/>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26</a:t>
            </a:r>
            <a:endParaRPr lang="en-US" altLang="en-US" sz="1600" b="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5603"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5604"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5605"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5606"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5607"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5608"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5609"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November 2011</a:t>
            </a:r>
          </a:p>
        </p:txBody>
      </p:sp>
      <p:sp>
        <p:nvSpPr>
          <p:cNvPr id="25610" name="Rectangle 115"/>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25611" name="Rectangle 114"/>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25612" name="Rectangle 113"/>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25613" name="Rectangle 112"/>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25614" name="Rectangle 111"/>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25615" name="Rectangle 110"/>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25616" name="Rectangle 109"/>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25617" name="Rectangle 108"/>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25618" name="Rectangle 107"/>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25619" name="Rectangle 106"/>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25620" name="Rectangle 105"/>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25621" name="Rectangle 104"/>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25622" name="Rectangle 103"/>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25623" name="Rectangle 102"/>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25624" name="Rectangle 101"/>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25625" name="Rectangle 100"/>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25626" name="Rectangle 99"/>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25627" name="Rectangle 98"/>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25628" name="Rectangle 97"/>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25629" name="Rectangle 96"/>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25630" name="Rectangle 95"/>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25631" name="Rectangle 94"/>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25632" name="Rectangle 93"/>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25633" name="Rectangle 92"/>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25634" name="Rectangle 91"/>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25635" name="Rectangle 90"/>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25636" name="Rectangle 89"/>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25637" name="Rectangle 88"/>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25638" name="Rectangle 87"/>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25639" name="Rectangle 86"/>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25640" name="Rectangle 85"/>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25641" name="Rectangle 84"/>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25642" name="Rectangle 83"/>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25643" name="Rectangle 82"/>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25644" name="Rectangle 81"/>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7651"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7652"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7653"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7654"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7655"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7656"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7657"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December 2011</a:t>
            </a:r>
          </a:p>
        </p:txBody>
      </p:sp>
      <p:sp>
        <p:nvSpPr>
          <p:cNvPr id="27658" name="Rectangle 115"/>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27659" name="Rectangle 114"/>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27660" name="Rectangle 113"/>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27661" name="Rectangle 112"/>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27662" name="Rectangle 111"/>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27663" name="Rectangle 110"/>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27664" name="Rectangle 109"/>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27665" name="Rectangle 108"/>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27666" name="Rectangle 107"/>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27667" name="Rectangle 106"/>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27668" name="Rectangle 105"/>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27669" name="Rectangle 104"/>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27670" name="Rectangle 103"/>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27671" name="Rectangle 102"/>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27672" name="Rectangle 101"/>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27673" name="Rectangle 100"/>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27674" name="Rectangle 99"/>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27675" name="Rectangle 98"/>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27676" name="Rectangle 97"/>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27677" name="Rectangle 96"/>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27678" name="Rectangle 95"/>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27679" name="Rectangle 94"/>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27680" name="Rectangle 93"/>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27681" name="Rectangle 92"/>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27682" name="Rectangle 91"/>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27683" name="Rectangle 90"/>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27684" name="Rectangle 89"/>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27685" name="Rectangle 88"/>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27686" name="Rectangle 87"/>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27687" name="Rectangle 86"/>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27688" name="Rectangle 85"/>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27689" name="Rectangle 84"/>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27690" name="Rectangle 83"/>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27691" name="Rectangle 82"/>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27692" name="Rectangle 81"/>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29699" name="Rectangle 3"/>
          <p:cNvSpPr>
            <a:spLocks noGrp="1" noChangeArrowheads="1"/>
          </p:cNvSpPr>
          <p:nvPr>
            <p:ph type="title"/>
          </p:nvPr>
        </p:nvSpPr>
        <p:spPr>
          <a:xfrm>
            <a:off x="685800" y="438150"/>
            <a:ext cx="7772400" cy="1143000"/>
          </a:xfrm>
        </p:spPr>
        <p:txBody>
          <a:bodyPr/>
          <a:lstStyle/>
          <a:p>
            <a:pPr eaLnBrk="1" hangingPunct="1"/>
            <a:r>
              <a:rPr lang="en-GB" altLang="en-US" smtClean="0"/>
              <a:t>Use of templates</a:t>
            </a:r>
            <a:endParaRPr lang="en-US" altLang="en-US" smtClean="0"/>
          </a:p>
        </p:txBody>
      </p:sp>
      <p:sp>
        <p:nvSpPr>
          <p:cNvPr id="2970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2000">
                <a:cs typeface="Arial" panose="020B0604020202020204" pitchFamily="34" charset="0"/>
              </a:rPr>
              <a:t>You are free to use these templates for your personal and business presentations.</a:t>
            </a:r>
          </a:p>
        </p:txBody>
      </p:sp>
      <p:sp>
        <p:nvSpPr>
          <p:cNvPr id="2970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eaLnBrk="1" hangingPunct="1"/>
            <a:r>
              <a:rPr lang="en-GB" altLang="en-US" sz="1600" u="sng">
                <a:cs typeface="Arial" panose="020B0604020202020204" pitchFamily="34" charset="0"/>
              </a:rPr>
              <a:t>Do</a:t>
            </a:r>
          </a:p>
          <a:p>
            <a:pPr eaLnBrk="1" hangingPunct="1">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b="0">
              <a:cs typeface="Arial" panose="020B0604020202020204" pitchFamily="34" charset="0"/>
            </a:endParaRPr>
          </a:p>
        </p:txBody>
      </p:sp>
      <p:sp>
        <p:nvSpPr>
          <p:cNvPr id="2970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eaLnBrk="1" hangingPunct="1"/>
            <a:r>
              <a:rPr lang="en-GB" altLang="en-US" sz="1600" u="sng">
                <a:cs typeface="Arial" panose="020B0604020202020204" pitchFamily="34" charset="0"/>
              </a:rPr>
              <a:t>Don’t</a:t>
            </a:r>
          </a:p>
          <a:p>
            <a:pPr eaLnBrk="1" hangingPunct="1">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b="1">
                <a:solidFill>
                  <a:schemeClr val="tx1"/>
                </a:solidFill>
                <a:latin typeface="Arial" panose="020B0604020202020204" pitchFamily="34" charset="0"/>
                <a:ea typeface="MS PGothic" panose="020B0600070205080204" pitchFamily="34" charset="-128"/>
              </a:defRPr>
            </a:lvl1pPr>
            <a:lvl2pPr>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spcBef>
                <a:spcPct val="20000"/>
              </a:spcBef>
              <a:buClr>
                <a:schemeClr val="accent1"/>
              </a:buClr>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5123"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5124"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5125"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5126"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5127"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5128"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5129"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January 2011</a:t>
            </a:r>
          </a:p>
        </p:txBody>
      </p:sp>
      <p:sp>
        <p:nvSpPr>
          <p:cNvPr id="5130" name="Rectangle 10"/>
          <p:cNvSpPr>
            <a:spLocks noChangeArrowheads="1"/>
          </p:cNvSpPr>
          <p:nvPr/>
        </p:nvSpPr>
        <p:spPr bwMode="auto">
          <a:xfrm>
            <a:off x="77501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6</a:t>
            </a:r>
            <a:endParaRPr lang="en-US" altLang="en-US" sz="1600" b="0"/>
          </a:p>
        </p:txBody>
      </p:sp>
      <p:sp>
        <p:nvSpPr>
          <p:cNvPr id="5131" name="Rectangle 11"/>
          <p:cNvSpPr>
            <a:spLocks noChangeArrowheads="1"/>
          </p:cNvSpPr>
          <p:nvPr/>
        </p:nvSpPr>
        <p:spPr bwMode="auto">
          <a:xfrm>
            <a:off x="649128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5</a:t>
            </a:r>
            <a:endParaRPr lang="en-US" altLang="en-US" sz="1600" b="0"/>
          </a:p>
        </p:txBody>
      </p:sp>
      <p:sp>
        <p:nvSpPr>
          <p:cNvPr id="5132" name="Rectangle 12"/>
          <p:cNvSpPr>
            <a:spLocks noChangeArrowheads="1"/>
          </p:cNvSpPr>
          <p:nvPr/>
        </p:nvSpPr>
        <p:spPr bwMode="auto">
          <a:xfrm>
            <a:off x="523240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5133" name="Rectangle 13"/>
          <p:cNvSpPr>
            <a:spLocks noChangeArrowheads="1"/>
          </p:cNvSpPr>
          <p:nvPr/>
        </p:nvSpPr>
        <p:spPr bwMode="auto">
          <a:xfrm>
            <a:off x="39735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5134" name="Rectangle 14"/>
          <p:cNvSpPr>
            <a:spLocks noChangeArrowheads="1"/>
          </p:cNvSpPr>
          <p:nvPr/>
        </p:nvSpPr>
        <p:spPr bwMode="auto">
          <a:xfrm>
            <a:off x="27146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5135" name="Rectangle 15"/>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5136" name="Rectangle 16"/>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5137" name="Rectangle 17"/>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5138" name="Rectangle 18"/>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5139" name="Rectangle 19"/>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5140" name="Rectangle 20"/>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5141" name="Rectangle 21"/>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5142" name="Rectangle 22"/>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5143" name="Rectangle 23"/>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5144" name="Rectangle 24"/>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5145" name="Rectangle 25"/>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5146" name="Rectangle 26"/>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5147" name="Rectangle 27"/>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5148" name="Rectangle 28"/>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5149" name="Rectangle 29"/>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5150" name="Rectangle 30"/>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5151" name="Rectangle 31"/>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5152" name="Rectangle 32"/>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5153" name="Rectangle 33"/>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5154" name="Rectangle 34"/>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5155" name="Rectangle 35"/>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5156" name="Rectangle 36"/>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5157" name="Rectangle 37"/>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5158" name="Rectangle 38"/>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5159" name="Rectangle 39"/>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5160" name="Rectangle 40"/>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5161" name="Rectangle 41"/>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5162" name="Rectangle 42"/>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5163" name="Rectangle 43"/>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5164" name="Rectangle 44"/>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5165" name="Rectangle 45"/>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5166" name="Rectangle 46"/>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5167" name="Rectangle 47"/>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
        <p:nvSpPr>
          <p:cNvPr id="5168" name="Rectangle 48"/>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5169" name="Rectangle 49"/>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5170" name="Rectangle 50"/>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
        <p:nvSpPr>
          <p:cNvPr id="5171" name="Rectangle 51"/>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27</a:t>
            </a:r>
            <a:endParaRPr lang="en-US" altLang="en-US" sz="1600" b="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7171"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7172"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7173"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7174"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7175"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7176"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7177"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February 2011</a:t>
            </a:r>
          </a:p>
        </p:txBody>
      </p:sp>
      <p:sp>
        <p:nvSpPr>
          <p:cNvPr id="7178" name="Rectangle 108"/>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6</a:t>
            </a:r>
            <a:endParaRPr lang="en-US" altLang="en-US" sz="1600" b="0"/>
          </a:p>
        </p:txBody>
      </p:sp>
      <p:sp>
        <p:nvSpPr>
          <p:cNvPr id="7179" name="Rectangle 107"/>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5</a:t>
            </a:r>
            <a:endParaRPr lang="en-US" altLang="en-US" sz="1600" b="0"/>
          </a:p>
        </p:txBody>
      </p:sp>
      <p:sp>
        <p:nvSpPr>
          <p:cNvPr id="7180" name="Rectangle 106"/>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7181" name="Rectangle 105"/>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7182" name="Rectangle 104"/>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7183" name="Rectangle 103"/>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7184" name="Rectangle 102"/>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7185" name="Rectangle 101"/>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7186" name="Rectangle 100"/>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7187" name="Rectangle 99"/>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7188" name="Rectangle 98"/>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7189" name="Rectangle 97"/>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7190" name="Rectangle 96"/>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7191" name="Rectangle 95"/>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7192" name="Rectangle 94"/>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7193" name="Rectangle 93"/>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7194" name="Rectangle 92"/>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7195" name="Rectangle 91"/>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7196" name="Rectangle 90"/>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7197" name="Rectangle 89"/>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7198" name="Rectangle 88"/>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7199" name="Rectangle 87"/>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7200" name="Rectangle 86"/>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7201" name="Rectangle 85"/>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7202" name="Rectangle 84"/>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7203" name="Rectangle 83"/>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7204" name="Rectangle 82"/>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7205" name="Rectangle 81"/>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7206" name="Rectangle 80"/>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7207" name="Rectangle 79"/>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7208" name="Rectangle 78"/>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7209" name="Rectangle 77"/>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7210" name="Rectangle 76"/>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7211" name="Rectangle 75"/>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7212" name="Rectangle 7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9219"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9220"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9221"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9222"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9223"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9224"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9225"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March 2011</a:t>
            </a:r>
          </a:p>
        </p:txBody>
      </p:sp>
      <p:sp>
        <p:nvSpPr>
          <p:cNvPr id="9226" name="Rectangle 115"/>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9227" name="Rectangle 114"/>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9228" name="Rectangle 113"/>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9229" name="Rectangle 112"/>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9230" name="Rectangle 111"/>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9231" name="Rectangle 110"/>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9232" name="Rectangle 109"/>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9233" name="Rectangle 108"/>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9234" name="Rectangle 107"/>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9235" name="Rectangle 106"/>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9236" name="Rectangle 105"/>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9237" name="Rectangle 104"/>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9238" name="Rectangle 103"/>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9239" name="Rectangle 102"/>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9240" name="Rectangle 101"/>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9241" name="Rectangle 100"/>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9242" name="Rectangle 99"/>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9243" name="Rectangle 98"/>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9244" name="Rectangle 97"/>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9245" name="Rectangle 96"/>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9246" name="Rectangle 95"/>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9247" name="Rectangle 94"/>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9248" name="Rectangle 93"/>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9249" name="Rectangle 92"/>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9250" name="Rectangle 91"/>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9251" name="Rectangle 90"/>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9252" name="Rectangle 89"/>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9253" name="Rectangle 88"/>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9254" name="Rectangle 87"/>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9255" name="Rectangle 86"/>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9256" name="Rectangle 85"/>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9257" name="Rectangle 84"/>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9258" name="Rectangle 83"/>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9259" name="Rectangle 82"/>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9260" name="Rectangle 81"/>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April 2011</a:t>
            </a:r>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11305" name="Rectangle 84"/>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
        <p:nvSpPr>
          <p:cNvPr id="11306" name="Rectangle 83"/>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11307" name="Rectangle 82"/>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11308" name="Rectangle 81"/>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3315"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3316"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3317"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3318"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3319"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3320"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3321"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May 2011</a:t>
            </a:r>
          </a:p>
        </p:txBody>
      </p:sp>
      <p:sp>
        <p:nvSpPr>
          <p:cNvPr id="13322" name="Rectangle 136"/>
          <p:cNvSpPr>
            <a:spLocks noChangeArrowheads="1"/>
          </p:cNvSpPr>
          <p:nvPr/>
        </p:nvSpPr>
        <p:spPr bwMode="auto">
          <a:xfrm>
            <a:off x="77501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5</a:t>
            </a:r>
            <a:endParaRPr lang="en-US" altLang="en-US" sz="1600" b="0"/>
          </a:p>
        </p:txBody>
      </p:sp>
      <p:sp>
        <p:nvSpPr>
          <p:cNvPr id="13323" name="Rectangle 135"/>
          <p:cNvSpPr>
            <a:spLocks noChangeArrowheads="1"/>
          </p:cNvSpPr>
          <p:nvPr/>
        </p:nvSpPr>
        <p:spPr bwMode="auto">
          <a:xfrm>
            <a:off x="649128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13324" name="Rectangle 134"/>
          <p:cNvSpPr>
            <a:spLocks noChangeArrowheads="1"/>
          </p:cNvSpPr>
          <p:nvPr/>
        </p:nvSpPr>
        <p:spPr bwMode="auto">
          <a:xfrm>
            <a:off x="523240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13325" name="Rectangle 133"/>
          <p:cNvSpPr>
            <a:spLocks noChangeArrowheads="1"/>
          </p:cNvSpPr>
          <p:nvPr/>
        </p:nvSpPr>
        <p:spPr bwMode="auto">
          <a:xfrm>
            <a:off x="39735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13326" name="Rectangle 132"/>
          <p:cNvSpPr>
            <a:spLocks noChangeArrowheads="1"/>
          </p:cNvSpPr>
          <p:nvPr/>
        </p:nvSpPr>
        <p:spPr bwMode="auto">
          <a:xfrm>
            <a:off x="27146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13327" name="Rectangle 131"/>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13328" name="Rectangle 130"/>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13329" name="Rectangle 129"/>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13330" name="Rectangle 128"/>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13331" name="Rectangle 127"/>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13332" name="Rectangle 126"/>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13333" name="Rectangle 125"/>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13334" name="Rectangle 124"/>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13335" name="Rectangle 123"/>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13336" name="Rectangle 122"/>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13337" name="Rectangle 121"/>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13338" name="Rectangle 120"/>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13339" name="Rectangle 119"/>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13340" name="Rectangle 118"/>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13341" name="Rectangle 117"/>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13342" name="Rectangle 116"/>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13343" name="Rectangle 115"/>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13344" name="Rectangle 114"/>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13345" name="Rectangle 113"/>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13346" name="Rectangle 112"/>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13347" name="Rectangle 111"/>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13348" name="Rectangle 110"/>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13349" name="Rectangle 109"/>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13350" name="Rectangle 108"/>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13351" name="Rectangle 107"/>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13352" name="Rectangle 106"/>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13353" name="Rectangle 105"/>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13354" name="Rectangle 104"/>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13355" name="Rectangle 103"/>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13356" name="Rectangle 102"/>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13357" name="Rectangle 101"/>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13358" name="Rectangle 100"/>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13359" name="Rectangle 99"/>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13360" name="Rectangle 98"/>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
        <p:nvSpPr>
          <p:cNvPr id="13361" name="Rectangle 97"/>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27</a:t>
            </a:r>
            <a:endParaRPr lang="en-US" altLang="en-US" sz="1600" b="0"/>
          </a:p>
        </p:txBody>
      </p:sp>
      <p:sp>
        <p:nvSpPr>
          <p:cNvPr id="13362" name="Rectangle 96"/>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26</a:t>
            </a:r>
            <a:endParaRPr lang="en-US" altLang="en-US" sz="1600" b="0"/>
          </a:p>
        </p:txBody>
      </p:sp>
      <p:sp>
        <p:nvSpPr>
          <p:cNvPr id="13363" name="Rectangle 95"/>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25</a:t>
            </a:r>
            <a:endParaRPr lang="en-US" altLang="en-US" sz="1600" b="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5363"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5364"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5365"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5366"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5367"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5368"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5369"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June 2011</a:t>
            </a:r>
          </a:p>
        </p:txBody>
      </p:sp>
      <p:sp>
        <p:nvSpPr>
          <p:cNvPr id="15370" name="Rectangle 115"/>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15371" name="Rectangle 114"/>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15372" name="Rectangle 113"/>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15373" name="Rectangle 112"/>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15374" name="Rectangle 111"/>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15375" name="Rectangle 110"/>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15376" name="Rectangle 109"/>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15377" name="Rectangle 108"/>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15378" name="Rectangle 107"/>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15379" name="Rectangle 106"/>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15380" name="Rectangle 105"/>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15381" name="Rectangle 104"/>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15382" name="Rectangle 103"/>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15383" name="Rectangle 102"/>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15384" name="Rectangle 101"/>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15385" name="Rectangle 100"/>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15386" name="Rectangle 99"/>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15387" name="Rectangle 98"/>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15388" name="Rectangle 97"/>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15389" name="Rectangle 96"/>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15390" name="Rectangle 95"/>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15391" name="Rectangle 94"/>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15392" name="Rectangle 93"/>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15393" name="Rectangle 92"/>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15394" name="Rectangle 91"/>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15395" name="Rectangle 90"/>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15396" name="Rectangle 89"/>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15397" name="Rectangle 88"/>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15398" name="Rectangle 87"/>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15399" name="Rectangle 86"/>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15400" name="Rectangle 85"/>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15401" name="Rectangle 84"/>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15402" name="Rectangle 83"/>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15403" name="Rectangle 82"/>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
        <p:nvSpPr>
          <p:cNvPr id="15404" name="Rectangle 81"/>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7411"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7412"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7413"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7414"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7415"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7416"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7417"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July 2011</a:t>
            </a:r>
          </a:p>
        </p:txBody>
      </p:sp>
      <p:sp>
        <p:nvSpPr>
          <p:cNvPr id="17418" name="Rectangle 115"/>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17419" name="Rectangle 114"/>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17420" name="Rectangle 113"/>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17421" name="Rectangle 112"/>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17422" name="Rectangle 111"/>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17423" name="Rectangle 110"/>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17424" name="Rectangle 109"/>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17425" name="Rectangle 108"/>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17426" name="Rectangle 107"/>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17427" name="Rectangle 106"/>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17428" name="Rectangle 105"/>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17429" name="Rectangle 104"/>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17430" name="Rectangle 103"/>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17431" name="Rectangle 102"/>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17432" name="Rectangle 101"/>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17433" name="Rectangle 100"/>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17434" name="Rectangle 99"/>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17435" name="Rectangle 98"/>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17436" name="Rectangle 97"/>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17437" name="Rectangle 96"/>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17438" name="Rectangle 95"/>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17439" name="Rectangle 94"/>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17440" name="Rectangle 93"/>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17441" name="Rectangle 92"/>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17442" name="Rectangle 91"/>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17443" name="Rectangle 90"/>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17444" name="Rectangle 89"/>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17445" name="Rectangle 88"/>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17446" name="Rectangle 87"/>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17447" name="Rectangle 86"/>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17448" name="Rectangle 85"/>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17449" name="Rectangle 84"/>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17450" name="Rectangle 83"/>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17451" name="Rectangle 82"/>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
        <p:nvSpPr>
          <p:cNvPr id="17452" name="Rectangle 81"/>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27</a:t>
            </a:r>
            <a:endParaRPr lang="en-US" altLang="en-US" sz="1600" b="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9459"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9460"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9461"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9462"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9463"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9464"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9465"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August 2011</a:t>
            </a:r>
          </a:p>
        </p:txBody>
      </p:sp>
      <p:sp>
        <p:nvSpPr>
          <p:cNvPr id="19466" name="Rectangle 122"/>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19467" name="Rectangle 12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19468" name="Rectangle 120"/>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19469" name="Rectangle 119"/>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19470" name="Rectangle 118"/>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19471" name="Rectangle 117"/>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19472" name="Rectangle 116"/>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19473" name="Rectangle 115"/>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19474" name="Rectangle 114"/>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19475" name="Rectangle 113"/>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19476" name="Rectangle 112"/>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19477" name="Rectangle 111"/>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19478" name="Rectangle 110"/>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19479" name="Rectangle 109"/>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19480" name="Rectangle 108"/>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19481" name="Rectangle 107"/>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19482" name="Rectangle 106"/>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19483" name="Rectangle 105"/>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19484" name="Rectangle 104"/>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19485" name="Rectangle 103"/>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19486" name="Rectangle 102"/>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19487" name="Rectangle 101"/>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19488" name="Rectangle 100"/>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19489" name="Rectangle 99"/>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19490" name="Rectangle 98"/>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19491" name="Rectangle 97"/>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19492" name="Rectangle 96"/>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19493" name="Rectangle 95"/>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19494" name="Rectangle 94"/>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19495" name="Rectangle 93"/>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19496" name="Rectangle 92"/>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19497" name="Rectangle 91"/>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19498" name="Rectangle 90"/>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19499" name="Rectangle 89"/>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19500" name="Rectangle 88"/>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631</TotalTime>
  <Words>791</Words>
  <Application>Microsoft Office PowerPoint</Application>
  <PresentationFormat>On-screen Show (4:3)</PresentationFormat>
  <Paragraphs>616</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MS PGothic</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monthly calendar template</dc:title>
  <dc:creator>Presentation Magazine</dc:creator>
  <cp:lastModifiedBy>Jonty Pearce</cp:lastModifiedBy>
  <cp:revision>45</cp:revision>
  <dcterms:created xsi:type="dcterms:W3CDTF">2007-10-25T13:20:16Z</dcterms:created>
  <dcterms:modified xsi:type="dcterms:W3CDTF">2015-02-22T11:14:08Z</dcterms:modified>
</cp:coreProperties>
</file>