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83" r:id="rId2"/>
    <p:sldId id="295" r:id="rId3"/>
    <p:sldId id="284" r:id="rId4"/>
    <p:sldId id="285" r:id="rId5"/>
    <p:sldId id="286" r:id="rId6"/>
    <p:sldId id="287" r:id="rId7"/>
    <p:sldId id="288" r:id="rId8"/>
    <p:sldId id="289" r:id="rId9"/>
    <p:sldId id="290" r:id="rId10"/>
    <p:sldId id="291" r:id="rId11"/>
    <p:sldId id="292" r:id="rId12"/>
    <p:sldId id="293" r:id="rId13"/>
    <p:sldId id="294"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72" autoAdjust="0"/>
  </p:normalViewPr>
  <p:slideViewPr>
    <p:cSldViewPr snapToGrid="0" snapToObjects="1">
      <p:cViewPr varScale="1">
        <p:scale>
          <a:sx n="85" d="100"/>
          <a:sy n="85" d="100"/>
        </p:scale>
        <p:origin x="-858" y="-8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en-GB"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en-GB"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2E2DD92C-B9F0-4DEB-85B7-E0C3BB8E2720}" type="slidenum">
              <a:rPr lang="en-GB" altLang="en-US"/>
              <a:pPr>
                <a:defRPr/>
              </a:pPr>
              <a:t>‹#›</a:t>
            </a:fld>
            <a:endParaRPr lang="en-GB" altLang="en-US"/>
          </a:p>
        </p:txBody>
      </p:sp>
    </p:spTree>
    <p:extLst>
      <p:ext uri="{BB962C8B-B14F-4D97-AF65-F5344CB8AC3E}">
        <p14:creationId xmlns:p14="http://schemas.microsoft.com/office/powerpoint/2010/main" val="3853019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C132B519-ED37-461C-A94C-97893412BF79}" type="slidenum">
              <a:rPr lang="en-GB" altLang="en-US" sz="1200" b="0"/>
              <a:pPr/>
              <a:t>1</a:t>
            </a:fld>
            <a:endParaRPr lang="en-GB" altLang="en-US"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650608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DA2E2DA-ABBA-4A2E-B8A3-268A71AB98CD}" type="slidenum">
              <a:rPr lang="en-GB" altLang="en-US" sz="1200" b="0"/>
              <a:pPr/>
              <a:t>10</a:t>
            </a:fld>
            <a:endParaRPr lang="en-GB" altLang="en-US" sz="1200"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8126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0C94A52-48EC-4D51-B43C-1A5E32AD7F02}" type="slidenum">
              <a:rPr lang="en-GB" altLang="en-US" sz="1200" b="0"/>
              <a:pPr/>
              <a:t>11</a:t>
            </a:fld>
            <a:endParaRPr lang="en-GB" altLang="en-US" sz="1200" b="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2000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76DEE84-8C9E-42C7-8C10-50CE12D0D1A2}" type="slidenum">
              <a:rPr lang="en-GB" altLang="en-US" sz="1200" b="0"/>
              <a:pPr/>
              <a:t>12</a:t>
            </a:fld>
            <a:endParaRPr lang="en-GB" altLang="en-US" sz="1200" b="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9824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4CFC64FF-91EF-48AE-980C-F8DF19064994}" type="slidenum">
              <a:rPr lang="en-GB" altLang="en-US" sz="1200" b="0"/>
              <a:pPr/>
              <a:t>13</a:t>
            </a:fld>
            <a:endParaRPr lang="en-GB" altLang="en-US" sz="1200" b="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34965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EACCB96-048F-4E3E-9E50-E5CD79B0E6F1}" type="slidenum">
              <a:rPr lang="en-GB" altLang="en-US" sz="1200" b="0"/>
              <a:pPr/>
              <a:t>14</a:t>
            </a:fld>
            <a:endParaRPr lang="en-GB" altLang="en-US" sz="1200" b="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07513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89F550C-CC49-4C0C-9D0E-4781828FF67C}" type="slidenum">
              <a:rPr lang="en-GB" altLang="en-US" sz="1200" b="0"/>
              <a:pPr/>
              <a:t>2</a:t>
            </a:fld>
            <a:endParaRPr lang="en-GB" altLang="en-US" sz="1200"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3135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84D097A-BFE8-4C9A-BC13-E24712431914}" type="slidenum">
              <a:rPr lang="en-GB" altLang="en-US" sz="1200" b="0"/>
              <a:pPr/>
              <a:t>3</a:t>
            </a:fld>
            <a:endParaRPr lang="en-GB" altLang="en-US" sz="1200"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63145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A703099F-7FDF-483D-8571-7DA8F48A9809}" type="slidenum">
              <a:rPr lang="en-GB" altLang="en-US" sz="1200" b="0"/>
              <a:pPr/>
              <a:t>4</a:t>
            </a:fld>
            <a:endParaRPr lang="en-GB" altLang="en-US" sz="1200"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56855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4521A9E7-CB55-497E-B93F-2C8726FB48C0}" type="slidenum">
              <a:rPr lang="en-GB" altLang="en-US" sz="1200" b="0"/>
              <a:pPr/>
              <a:t>5</a:t>
            </a:fld>
            <a:endParaRPr lang="en-GB" altLang="en-US" sz="1200"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33352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A3E7304F-14A3-42F6-94D4-AA5C1928F3C4}" type="slidenum">
              <a:rPr lang="en-GB" altLang="en-US" sz="1200" b="0"/>
              <a:pPr/>
              <a:t>6</a:t>
            </a:fld>
            <a:endParaRPr lang="en-GB" altLang="en-US" sz="1200"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2569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FE439A9-C38A-4A97-8F59-95FB9CDF56AB}" type="slidenum">
              <a:rPr lang="en-GB" altLang="en-US" sz="1200" b="0"/>
              <a:pPr/>
              <a:t>7</a:t>
            </a:fld>
            <a:endParaRPr lang="en-GB" altLang="en-US" sz="1200"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24519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BA3201E-FF11-4207-86A6-551ACAA9AFD0}" type="slidenum">
              <a:rPr lang="en-GB" altLang="en-US" sz="1200" b="0"/>
              <a:pPr/>
              <a:t>8</a:t>
            </a:fld>
            <a:endParaRPr lang="en-GB" altLang="en-US" sz="1200"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26326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605E267-2BB3-4AA1-9F22-D341C11D8B1B}" type="slidenum">
              <a:rPr lang="en-GB" altLang="en-US" sz="1200" b="0"/>
              <a:pPr/>
              <a:t>9</a:t>
            </a:fld>
            <a:endParaRPr lang="en-GB" altLang="en-US" sz="1200"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03119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BBA6700-93F3-435E-8B7C-0DE8F4BFE657}" type="slidenum">
              <a:rPr lang="en-US" altLang="en-US"/>
              <a:pPr>
                <a:defRPr/>
              </a:pPr>
              <a:t>‹#›</a:t>
            </a:fld>
            <a:endParaRPr lang="en-US" altLang="en-US"/>
          </a:p>
        </p:txBody>
      </p:sp>
    </p:spTree>
    <p:extLst>
      <p:ext uri="{BB962C8B-B14F-4D97-AF65-F5344CB8AC3E}">
        <p14:creationId xmlns:p14="http://schemas.microsoft.com/office/powerpoint/2010/main" val="294760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C08926C-2257-4BFC-A16E-874EFFD33909}" type="slidenum">
              <a:rPr lang="en-US" altLang="en-US"/>
              <a:pPr>
                <a:defRPr/>
              </a:pPr>
              <a:t>‹#›</a:t>
            </a:fld>
            <a:endParaRPr lang="en-US" altLang="en-US"/>
          </a:p>
        </p:txBody>
      </p:sp>
    </p:spTree>
    <p:extLst>
      <p:ext uri="{BB962C8B-B14F-4D97-AF65-F5344CB8AC3E}">
        <p14:creationId xmlns:p14="http://schemas.microsoft.com/office/powerpoint/2010/main" val="4099991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CD575DF-4C74-4D10-BDBA-5EAE2F43E07C}" type="slidenum">
              <a:rPr lang="en-US" altLang="en-US"/>
              <a:pPr>
                <a:defRPr/>
              </a:pPr>
              <a:t>‹#›</a:t>
            </a:fld>
            <a:endParaRPr lang="en-US" altLang="en-US"/>
          </a:p>
        </p:txBody>
      </p:sp>
    </p:spTree>
    <p:extLst>
      <p:ext uri="{BB962C8B-B14F-4D97-AF65-F5344CB8AC3E}">
        <p14:creationId xmlns:p14="http://schemas.microsoft.com/office/powerpoint/2010/main" val="940220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08F952E-E327-4B2A-9E79-ACF2933E9757}" type="slidenum">
              <a:rPr lang="en-US" altLang="en-US"/>
              <a:pPr>
                <a:defRPr/>
              </a:pPr>
              <a:t>‹#›</a:t>
            </a:fld>
            <a:endParaRPr lang="en-US" altLang="en-US"/>
          </a:p>
        </p:txBody>
      </p:sp>
    </p:spTree>
    <p:extLst>
      <p:ext uri="{BB962C8B-B14F-4D97-AF65-F5344CB8AC3E}">
        <p14:creationId xmlns:p14="http://schemas.microsoft.com/office/powerpoint/2010/main" val="32932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80C656-139D-4410-A0F2-5B6417A65A4A}" type="slidenum">
              <a:rPr lang="en-US" altLang="en-US"/>
              <a:pPr>
                <a:defRPr/>
              </a:pPr>
              <a:t>‹#›</a:t>
            </a:fld>
            <a:endParaRPr lang="en-US" altLang="en-US"/>
          </a:p>
        </p:txBody>
      </p:sp>
    </p:spTree>
    <p:extLst>
      <p:ext uri="{BB962C8B-B14F-4D97-AF65-F5344CB8AC3E}">
        <p14:creationId xmlns:p14="http://schemas.microsoft.com/office/powerpoint/2010/main" val="211181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440D26-403B-43F4-BAF4-4DD9E3B33279}" type="slidenum">
              <a:rPr lang="en-US" altLang="en-US"/>
              <a:pPr>
                <a:defRPr/>
              </a:pPr>
              <a:t>‹#›</a:t>
            </a:fld>
            <a:endParaRPr lang="en-US" altLang="en-US"/>
          </a:p>
        </p:txBody>
      </p:sp>
    </p:spTree>
    <p:extLst>
      <p:ext uri="{BB962C8B-B14F-4D97-AF65-F5344CB8AC3E}">
        <p14:creationId xmlns:p14="http://schemas.microsoft.com/office/powerpoint/2010/main" val="280645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BD7C37A-0A55-4073-99F6-D02804C76865}" type="slidenum">
              <a:rPr lang="en-US" altLang="en-US"/>
              <a:pPr>
                <a:defRPr/>
              </a:pPr>
              <a:t>‹#›</a:t>
            </a:fld>
            <a:endParaRPr lang="en-US" altLang="en-US"/>
          </a:p>
        </p:txBody>
      </p:sp>
    </p:spTree>
    <p:extLst>
      <p:ext uri="{BB962C8B-B14F-4D97-AF65-F5344CB8AC3E}">
        <p14:creationId xmlns:p14="http://schemas.microsoft.com/office/powerpoint/2010/main" val="257498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09BACF5-BA2E-4B82-8250-6BC3D08D0FE7}" type="slidenum">
              <a:rPr lang="en-US" altLang="en-US"/>
              <a:pPr>
                <a:defRPr/>
              </a:pPr>
              <a:t>‹#›</a:t>
            </a:fld>
            <a:endParaRPr lang="en-US" altLang="en-US"/>
          </a:p>
        </p:txBody>
      </p:sp>
    </p:spTree>
    <p:extLst>
      <p:ext uri="{BB962C8B-B14F-4D97-AF65-F5344CB8AC3E}">
        <p14:creationId xmlns:p14="http://schemas.microsoft.com/office/powerpoint/2010/main" val="2320704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B80DDED-D583-4883-8222-F7F122753BF0}" type="slidenum">
              <a:rPr lang="en-US" altLang="en-US"/>
              <a:pPr>
                <a:defRPr/>
              </a:pPr>
              <a:t>‹#›</a:t>
            </a:fld>
            <a:endParaRPr lang="en-US" altLang="en-US"/>
          </a:p>
        </p:txBody>
      </p:sp>
    </p:spTree>
    <p:extLst>
      <p:ext uri="{BB962C8B-B14F-4D97-AF65-F5344CB8AC3E}">
        <p14:creationId xmlns:p14="http://schemas.microsoft.com/office/powerpoint/2010/main" val="3052451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E650B3A-6C4F-4E9A-95D4-6C4A2C0561A1}" type="slidenum">
              <a:rPr lang="en-US" altLang="en-US"/>
              <a:pPr>
                <a:defRPr/>
              </a:pPr>
              <a:t>‹#›</a:t>
            </a:fld>
            <a:endParaRPr lang="en-US" altLang="en-US"/>
          </a:p>
        </p:txBody>
      </p:sp>
    </p:spTree>
    <p:extLst>
      <p:ext uri="{BB962C8B-B14F-4D97-AF65-F5344CB8AC3E}">
        <p14:creationId xmlns:p14="http://schemas.microsoft.com/office/powerpoint/2010/main" val="351919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E913B4C-D896-4030-AE5D-CAD01A724EB5}" type="slidenum">
              <a:rPr lang="en-US" altLang="en-US"/>
              <a:pPr>
                <a:defRPr/>
              </a:pPr>
              <a:t>‹#›</a:t>
            </a:fld>
            <a:endParaRPr lang="en-US" altLang="en-US"/>
          </a:p>
        </p:txBody>
      </p:sp>
    </p:spTree>
    <p:extLst>
      <p:ext uri="{BB962C8B-B14F-4D97-AF65-F5344CB8AC3E}">
        <p14:creationId xmlns:p14="http://schemas.microsoft.com/office/powerpoint/2010/main" val="386414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4848237-930F-4848-A6F2-E4A2F82F235A}" type="slidenum">
              <a:rPr lang="en-US" altLang="en-US"/>
              <a:pPr>
                <a:defRPr/>
              </a:pPr>
              <a:t>‹#›</a:t>
            </a:fld>
            <a:endParaRPr lang="en-US" altLang="en-US"/>
          </a:p>
        </p:txBody>
      </p:sp>
    </p:spTree>
    <p:extLst>
      <p:ext uri="{BB962C8B-B14F-4D97-AF65-F5344CB8AC3E}">
        <p14:creationId xmlns:p14="http://schemas.microsoft.com/office/powerpoint/2010/main" val="2979780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3721E533-FC79-4E7C-843B-90C8A66DE86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7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7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7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08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2011</a:t>
            </a:r>
          </a:p>
        </p:txBody>
      </p:sp>
      <p:sp>
        <p:nvSpPr>
          <p:cNvPr id="3082" name="Rectangle 129"/>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3083" name="Rectangle 128"/>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3084" name="Rectangle 127"/>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3085" name="Rectangle 126"/>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3086" name="Rectangle 125"/>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3087" name="Rectangle 124"/>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3088" name="Rectangle 123"/>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3089" name="Rectangle 12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3090" name="Rectangle 12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3091" name="Rectangle 12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092" name="Rectangle 11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093" name="Rectangle 11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094" name="Rectangle 11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095" name="Rectangle 1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096" name="Rectangle 11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097" name="Rectangle 11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098" name="Rectangle 11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099" name="Rectangle 11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100" name="Rectangle 11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101" name="Rectangle 11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102" name="Rectangle 10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103" name="Rectangle 10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104" name="Rectangle 10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105" name="Rectangle 10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106" name="Rectangle 10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107" name="Rectangle 10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108" name="Rectangle 10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109" name="Rectangle 10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110" name="Rectangle 10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111" name="Rectangle 10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112" name="Rectangle 9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113" name="Rectangle 9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114" name="Rectangle 9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115" name="Rectangle 9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116" name="Rectangle 9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117" name="Rectangle 9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118" name="Rectangle 9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3119" name="Rectangle 9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3120" name="Rectangle 9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3121" name="Rectangle 9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3122" name="Rectangle 89"/>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3123" name="Rectangle 88"/>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3124"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r>
              <a:rPr lang="en-GB" altLang="en-US"/>
              <a:t>One month per page </a:t>
            </a:r>
          </a:p>
          <a:p>
            <a:r>
              <a:rPr lang="en-GB" altLang="en-US"/>
              <a:t>Space to write on your own events</a:t>
            </a:r>
          </a:p>
        </p:txBody>
      </p:sp>
      <p:sp>
        <p:nvSpPr>
          <p:cNvPr id="3125"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algn="ctr" eaLnBrk="1" hangingPunct="1"/>
            <a:r>
              <a:rPr lang="en-GB" altLang="en-US" sz="4000" b="0">
                <a:solidFill>
                  <a:schemeClr val="tx2"/>
                </a:solidFill>
              </a:rPr>
              <a:t>2011 monthly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2011</a:t>
            </a:r>
          </a:p>
        </p:txBody>
      </p:sp>
      <p:sp>
        <p:nvSpPr>
          <p:cNvPr id="21514"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1515"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1516"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1517"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1518"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1519"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1520"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1521"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1522"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1523"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1524"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1525"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1526"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1527"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1528"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1529"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1530"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1531"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1532"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1533"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1534"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1535"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1536"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1537"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1538"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1539"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1540"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1541"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1542"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1543"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1544"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1545"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1546"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21547"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1548"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2011</a:t>
            </a:r>
          </a:p>
        </p:txBody>
      </p:sp>
      <p:sp>
        <p:nvSpPr>
          <p:cNvPr id="23562" name="Rectangle 129"/>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23563" name="Rectangle 128"/>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23564" name="Rectangle 127"/>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23565" name="Rectangle 126"/>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23566" name="Rectangle 125"/>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3567" name="Rectangle 124"/>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3568" name="Rectangle 123"/>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3569" name="Rectangle 12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3570" name="Rectangle 12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3571" name="Rectangle 12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3572" name="Rectangle 11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3573" name="Rectangle 11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3574" name="Rectangle 11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3575" name="Rectangle 1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3576" name="Rectangle 11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3577" name="Rectangle 11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3578" name="Rectangle 11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3579" name="Rectangle 11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3580" name="Rectangle 11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3581" name="Rectangle 11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3582" name="Rectangle 10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3583" name="Rectangle 10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3584" name="Rectangle 10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3585" name="Rectangle 10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3586" name="Rectangle 10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3587" name="Rectangle 10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3588" name="Rectangle 10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3589" name="Rectangle 10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3590" name="Rectangle 10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3591" name="Rectangle 10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3592" name="Rectangle 9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3593" name="Rectangle 9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3594" name="Rectangle 9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3595" name="Rectangle 9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3596" name="Rectangle 9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3597" name="Rectangle 9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3598" name="Rectangle 9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3599" name="Rectangle 9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3600" name="Rectangle 9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23601" name="Rectangle 9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23602" name="Rectangle 89"/>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23603" name="Rectangle 88"/>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2011</a:t>
            </a:r>
          </a:p>
        </p:txBody>
      </p:sp>
      <p:sp>
        <p:nvSpPr>
          <p:cNvPr id="25610"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25611"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25612"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5613"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5614"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5615"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5616"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5617"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5618"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5619"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5620"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5621"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5622"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5623"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5624"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5625"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5626"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5627"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5628"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5629"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5630"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5631"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5632"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5633"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5634"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5635"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5636"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5637"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5638"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5639"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5640"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5641"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5642"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5643"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5644"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2011</a:t>
            </a:r>
          </a:p>
        </p:txBody>
      </p:sp>
      <p:sp>
        <p:nvSpPr>
          <p:cNvPr id="27658"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7659"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7660"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7661"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7662"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7663"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7664"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7665"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7666"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7667"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7668"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7669"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7670"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7671"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7672"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7673"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7674"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7675"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7676"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7677"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7678"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7679"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7680"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7681"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7682"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7683"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7684"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7685"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7686"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7687"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7688"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7689"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7690"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7691"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27692"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b="1">
                <a:solidFill>
                  <a:schemeClr val="tx1"/>
                </a:solidFill>
                <a:latin typeface="Arial" panose="020B0604020202020204" pitchFamily="34" charset="0"/>
                <a:ea typeface="MS PGothic" panose="020B0600070205080204" pitchFamily="34" charset="-128"/>
              </a:defRPr>
            </a:lvl1pPr>
            <a:lvl2pPr>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2011</a:t>
            </a:r>
          </a:p>
        </p:txBody>
      </p:sp>
      <p:sp>
        <p:nvSpPr>
          <p:cNvPr id="5130" name="Rectangle 10"/>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5131" name="Rectangle 1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5132" name="Rectangle 12"/>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5133" name="Rectangle 13"/>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5134" name="Rectangle 14"/>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5135" name="Rectangle 15"/>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5136" name="Rectangle 16"/>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5137" name="Rectangle 1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5138" name="Rectangle 18"/>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5139" name="Rectangle 1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5140" name="Rectangle 2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5141" name="Rectangle 2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5142" name="Rectangle 2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5143" name="Rectangle 23"/>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5144" name="Rectangle 2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5145" name="Rectangle 2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5146" name="Rectangle 2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5147" name="Rectangle 2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5148" name="Rectangle 28"/>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5149" name="Rectangle 2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5150" name="Rectangle 3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5151" name="Rectangle 3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5152" name="Rectangle 3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5153" name="Rectangle 33"/>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5154" name="Rectangle 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5155" name="Rectangle 3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5156" name="Rectangle 3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5157" name="Rectangle 3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5158" name="Rectangle 38"/>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5159" name="Rectangle 3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5160" name="Rectangle 4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5161" name="Rectangle 4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5162" name="Rectangle 4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5163" name="Rectangle 43"/>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5164" name="Rectangle 4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5165" name="Rectangle 4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5166" name="Rectangle 4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5167" name="Rectangle 4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5168" name="Rectangle 4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5169" name="Rectangle 4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5170" name="Rectangle 50"/>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5171" name="Rectangle 5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2011</a:t>
            </a:r>
          </a:p>
        </p:txBody>
      </p:sp>
      <p:sp>
        <p:nvSpPr>
          <p:cNvPr id="7178" name="Rectangle 10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7179" name="Rectangle 107"/>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7180" name="Rectangle 10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7181" name="Rectangle 10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7182" name="Rectangle 10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7183" name="Rectangle 10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7184" name="Rectangle 10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7185" name="Rectangle 10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7186" name="Rectangle 10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7187" name="Rectangle 9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7188" name="Rectangle 9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7189" name="Rectangle 9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7190" name="Rectangle 9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7191" name="Rectangle 9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7192" name="Rectangle 9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7193" name="Rectangle 9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7194" name="Rectangle 9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7195" name="Rectangle 9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7196" name="Rectangle 9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7197" name="Rectangle 8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7198" name="Rectangle 8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7199" name="Rectangle 8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7200" name="Rectangle 8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7201" name="Rectangle 8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7202" name="Rectangle 8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7203" name="Rectangle 8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7204" name="Rectangle 8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7205" name="Rectangle 8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7206" name="Rectangle 8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7207" name="Rectangle 7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7208" name="Rectangle 7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7209" name="Rectangle 77"/>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7210" name="Rectangle 7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7211" name="Rectangle 7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7212" name="Rectangle 7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2011</a:t>
            </a:r>
          </a:p>
        </p:txBody>
      </p:sp>
      <p:sp>
        <p:nvSpPr>
          <p:cNvPr id="9226"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9227"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9228"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9229"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9230"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9231"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9232"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9233"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9234"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9235"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9236"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9237"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9238"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9239"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9240"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9241"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9242"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9243"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9244"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9245"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9246"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9247"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9248"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9249"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9250"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9251"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9252"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9253"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9254"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9255"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9256"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9257"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9258"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9259"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9260"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2011</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1305" name="Rectangle 84"/>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11306" name="Rectangle 83"/>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1307" name="Rectangle 82"/>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11308" name="Rectangle 81"/>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2011</a:t>
            </a:r>
          </a:p>
        </p:txBody>
      </p:sp>
      <p:sp>
        <p:nvSpPr>
          <p:cNvPr id="13322" name="Rectangle 136"/>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13323" name="Rectangle 135"/>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3324" name="Rectangle 134"/>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3325" name="Rectangle 133"/>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3326" name="Rectangle 132"/>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3327" name="Rectangle 131"/>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3328" name="Rectangle 130"/>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3329" name="Rectangle 129"/>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3330" name="Rectangle 128"/>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3331" name="Rectangle 127"/>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3332" name="Rectangle 126"/>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3333" name="Rectangle 125"/>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3334" name="Rectangle 124"/>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3335" name="Rectangle 123"/>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3336" name="Rectangle 122"/>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3337" name="Rectangle 121"/>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3338" name="Rectangle 120"/>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3339" name="Rectangle 119"/>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3340" name="Rectangle 118"/>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3341" name="Rectangle 117"/>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3342" name="Rectangle 116"/>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3343" name="Rectangle 115"/>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3344" name="Rectangle 114"/>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3345" name="Rectangle 113"/>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3346" name="Rectangle 112"/>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3347" name="Rectangle 111"/>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3348" name="Rectangle 110"/>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3349" name="Rectangle 109"/>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3350" name="Rectangle 108"/>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3351" name="Rectangle 107"/>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3352" name="Rectangle 106"/>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3353" name="Rectangle 105"/>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3354" name="Rectangle 104"/>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3355" name="Rectangle 103"/>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3356" name="Rectangle 102"/>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3357" name="Rectangle 101"/>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3358" name="Rectangle 100"/>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3359" name="Rectangle 99"/>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13360" name="Rectangle 9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13361" name="Rectangle 97"/>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13362" name="Rectangle 96"/>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
        <p:nvSpPr>
          <p:cNvPr id="13363" name="Rectangle 95"/>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25</a:t>
            </a:r>
            <a:endParaRPr lang="en-US" altLang="en-US" sz="16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2011</a:t>
            </a:r>
          </a:p>
        </p:txBody>
      </p:sp>
      <p:sp>
        <p:nvSpPr>
          <p:cNvPr id="15370"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5371"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5372"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5373"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5374"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5375"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5376"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5377"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5378"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5379"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5380"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5381"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5382"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5383"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5384"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5385"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5386"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5387"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5388"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5389"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5390"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5391"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5392"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5393"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5394"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5395"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5396"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5397"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5398"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5399"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5400"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5401"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5402"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5403"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15404"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2011</a:t>
            </a:r>
          </a:p>
        </p:txBody>
      </p:sp>
      <p:sp>
        <p:nvSpPr>
          <p:cNvPr id="17418"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7419"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7420"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7421"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7422"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7423"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7424"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7425"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7426"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7427"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7428"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7429"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7430"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7431"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7432"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7433"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7434"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7435"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7436"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7437"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7438"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7439"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7440"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7441"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7442"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7443"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7444"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7445"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7446"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7447"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7448"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7449"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7450"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17451"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17452"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2011</a:t>
            </a:r>
          </a:p>
        </p:txBody>
      </p:sp>
      <p:sp>
        <p:nvSpPr>
          <p:cNvPr id="19466" name="Rectangle 12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9467" name="Rectangle 12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9468" name="Rectangle 12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9469" name="Rectangle 11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9470" name="Rectangle 11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9471" name="Rectangle 11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9472" name="Rectangle 1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9473" name="Rectangle 11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9474" name="Rectangle 11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9475" name="Rectangle 11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9476" name="Rectangle 11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9477" name="Rectangle 11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9478" name="Rectangle 11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9479" name="Rectangle 10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9480" name="Rectangle 10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9481" name="Rectangle 10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9482" name="Rectangle 10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9483" name="Rectangle 10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9484" name="Rectangle 10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9485" name="Rectangle 10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9486" name="Rectangle 10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9487" name="Rectangle 10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9488" name="Rectangle 10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9489" name="Rectangle 9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9490" name="Rectangle 9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9491" name="Rectangle 9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9492" name="Rectangle 9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9493" name="Rectangle 9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9494" name="Rectangle 9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9495" name="Rectangle 9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9496" name="Rectangle 9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9497" name="Rectangle 9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9498" name="Rectangle 9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9499" name="Rectangle 89"/>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9500" name="Rectangle 88"/>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TotalTime>
  <Words>791</Words>
  <Application>Microsoft Office PowerPoint</Application>
  <PresentationFormat>On-screen Show (4:3)</PresentationFormat>
  <Paragraphs>616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monthly calendar template</dc:title>
  <dc:creator>Presentation Magazine</dc:creator>
  <cp:lastModifiedBy>Jonty Pearce</cp:lastModifiedBy>
  <cp:revision>45</cp:revision>
  <dcterms:created xsi:type="dcterms:W3CDTF">2007-10-25T13:20:16Z</dcterms:created>
  <dcterms:modified xsi:type="dcterms:W3CDTF">2015-02-22T11:14:08Z</dcterms:modified>
</cp:coreProperties>
</file>