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8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063CBC8-C7DE-4A66-894C-4F8B02B417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348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328860-4950-47E6-AAE3-603F972C1B59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0021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2956D9-6CF7-486F-87DF-F28E8B7589FF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1622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C1858D-0D11-461E-A054-8C582B0E122E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8266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4D78A0-85A7-48B5-83A5-B578C46F34B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32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09017C-179C-4D40-AB5B-338FD3FC5495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8426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1D13B3-DD05-477B-A515-E47311BD0CDA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076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CEBF07-5B3E-4D1A-B86B-65C6575A1BD9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510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98DC65-CD11-4653-A940-BBB1B9DF45EF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8034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9BC841-2D23-4FA0-8485-EBBA6905D7BC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8095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IMG_234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525"/>
            <a:ext cx="9185276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7338"/>
            <a:ext cx="77724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84308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075DA-82B9-4368-99D9-087C134576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957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5DDEB-42C7-4D2E-80C7-02CC78664B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03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5338" y="274638"/>
            <a:ext cx="1541462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7775" y="274638"/>
            <a:ext cx="44751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D5EFA-3EAA-4911-8553-E873FDDE49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1648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7775" y="274638"/>
            <a:ext cx="61690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525713" y="1784350"/>
            <a:ext cx="6161087" cy="434181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37B35-52C9-48CA-98B9-224EC866AD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560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114CC-0EA1-4ACB-BBF5-FBF04181EB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394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B8FD-4630-49DF-93D2-C50DBF3CFB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321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5713" y="1784350"/>
            <a:ext cx="3003550" cy="4341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663" y="1784350"/>
            <a:ext cx="3005137" cy="4341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57040-7158-4829-98B6-FFA8D891A8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916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E65DE-2A14-449C-9470-16BC504E3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222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9A642-4505-4E2A-9974-EECE961A83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741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9B920-5485-40C9-A405-7F6886267C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30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BD6A9-6D2B-4856-87A0-73F78D7928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69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55422-DE6E-4E93-A2A8-EC2CFDB67B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4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flower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525"/>
            <a:ext cx="9185276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7775" y="274638"/>
            <a:ext cx="6169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5713" y="1784350"/>
            <a:ext cx="6161087" cy="434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1B7A216-84F0-43F3-B805-7E93C6E28D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Flower  template</a:t>
            </a:r>
          </a:p>
        </p:txBody>
      </p:sp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45013" y="27876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621338" y="27876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492500" y="44021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560888" y="44021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629275" y="44021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699250" y="44021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681788" y="27876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476625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57550" y="2147888"/>
            <a:ext cx="1268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575175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24500" y="2147888"/>
            <a:ext cx="1020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805613" y="202565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648075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559300" y="376237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529263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610350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</a:t>
            </a:r>
            <a:br>
              <a:rPr lang="en-GB" altLang="en-US" smtClean="0"/>
            </a:br>
            <a:r>
              <a:rPr lang="en-GB" altLang="en-US" smtClean="0"/>
              <a:t>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2022475" y="1955800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1955800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16200" y="1784350"/>
            <a:ext cx="3014663" cy="434181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10" descr="flowers2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1827213"/>
            <a:ext cx="2276475" cy="27257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9" name="Group 33"/>
          <p:cNvGraphicFramePr>
            <a:graphicFrameLocks noGrp="1"/>
          </p:cNvGraphicFramePr>
          <p:nvPr>
            <p:ph type="tbl" idx="1"/>
          </p:nvPr>
        </p:nvGraphicFramePr>
        <p:xfrm>
          <a:off x="3032125" y="1825625"/>
          <a:ext cx="5541963" cy="3244850"/>
        </p:xfrm>
        <a:graphic>
          <a:graphicData uri="http://schemas.openxmlformats.org/drawingml/2006/table">
            <a:tbl>
              <a:tblPr/>
              <a:tblGrid>
                <a:gridCol w="2771775"/>
                <a:gridCol w="2770188"/>
              </a:tblGrid>
              <a:tr h="4889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527300" y="5146675"/>
            <a:ext cx="6362700" cy="6413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>
                <a:cs typeface="Arial" panose="020B0604020202020204" pitchFamily="34" charset="0"/>
              </a:rPr>
            </a:br>
            <a:r>
              <a:rPr lang="en-GB" altLang="en-US">
                <a:cs typeface="Arial" panose="020B0604020202020204" pitchFamily="34" charset="0"/>
              </a:rPr>
              <a:t>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00313" y="1358900"/>
            <a:ext cx="59864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159000" y="3071813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503863" y="3071813"/>
            <a:ext cx="34877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266950" y="5521325"/>
            <a:ext cx="66500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87613" y="2189163"/>
            <a:ext cx="558958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B0136"/>
      </a:dk1>
      <a:lt1>
        <a:srgbClr val="FFFFFF"/>
      </a:lt1>
      <a:dk2>
        <a:srgbClr val="A65BA4"/>
      </a:dk2>
      <a:lt2>
        <a:srgbClr val="554A5C"/>
      </a:lt2>
      <a:accent1>
        <a:srgbClr val="B01689"/>
      </a:accent1>
      <a:accent2>
        <a:srgbClr val="393558"/>
      </a:accent2>
      <a:accent3>
        <a:srgbClr val="FFFFFF"/>
      </a:accent3>
      <a:accent4>
        <a:srgbClr val="31012D"/>
      </a:accent4>
      <a:accent5>
        <a:srgbClr val="D4ABC4"/>
      </a:accent5>
      <a:accent6>
        <a:srgbClr val="332F4F"/>
      </a:accent6>
      <a:hlink>
        <a:srgbClr val="64265E"/>
      </a:hlink>
      <a:folHlink>
        <a:srgbClr val="A28D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194</Words>
  <Application>Microsoft Office PowerPoint</Application>
  <PresentationFormat>On-screen Show (4:3)</PresentationFormat>
  <Paragraphs>48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Flower  template</vt:lpstr>
      <vt:lpstr>Example bullet point slide</vt:lpstr>
      <vt:lpstr>Colour scheme</vt:lpstr>
      <vt:lpstr>Sample Graph  (3 colours)</vt:lpstr>
      <vt:lpstr>Picture slide</vt:lpstr>
      <vt:lpstr>PowerPoint Presentation</vt:lpstr>
      <vt:lpstr>Example of a table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Orchid template</dc:title>
  <dc:subject/>
  <dc:creator>Presentation Magazine</dc:creator>
  <cp:keywords/>
  <dc:description/>
  <cp:lastModifiedBy>Jonty Pearce</cp:lastModifiedBy>
  <cp:revision>62</cp:revision>
  <dcterms:created xsi:type="dcterms:W3CDTF">2009-11-03T13:35:13Z</dcterms:created>
  <dcterms:modified xsi:type="dcterms:W3CDTF">2015-02-22T11:14:00Z</dcterms:modified>
  <cp:category/>
</cp:coreProperties>
</file>