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07C"/>
    <a:srgbClr val="0347B5"/>
    <a:srgbClr val="0350D1"/>
    <a:srgbClr val="00117E"/>
    <a:srgbClr val="0000CC"/>
    <a:srgbClr val="4343FF"/>
    <a:srgbClr val="0DB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-6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E7250BB-3273-462F-8B80-37318ACF23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724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F2CA31-6D0A-45BF-AE5A-B95CB5908C5F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9743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8652C3-5EF5-4C5F-A040-649C2D43791A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3056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C1847B-A75C-4FB8-A1C5-A9808A7E9EF0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4625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7610A0-BBC0-419E-898A-3B140CE166B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0363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5E810E-AA7C-4F51-85E3-532485DD9463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672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BE672-2349-4B7B-9BB6-B2D9D37812CE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4209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A5E13C-E5BC-4614-8D6C-D018A34E4054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0716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3EB329-2860-4DD1-A920-F7A81647B88B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2404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C1827F-7503-4FA6-9DB5-2AC8570CC9A5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268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101_11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12763"/>
            <a:ext cx="7772400" cy="1143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1857375"/>
            <a:ext cx="2967038" cy="26082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3DA33E-25F9-4390-9786-BDFBBDA71E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88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EDE71-09FB-439B-8AE7-A138CE1EEB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47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4A0D-63CB-46C6-B8D3-241DAC470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0040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BC5D9-9CAE-42AE-9309-D63D00EAD0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614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A32B-9053-49FF-8D2B-07CCECAF51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655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3EE2F-CC31-46BB-9616-6683BFA7D6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382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1D20B-CC02-4FA0-B29F-F826C3012E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66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8A75A-0CB0-4D27-B274-D0FC555DE6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019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F4F7-5DAF-48BE-A5EA-90FC3B606A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02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19F64-F9EA-4565-9390-56E60389F6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68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CD277-9E81-4375-9681-1D828AB677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44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38981-9DDE-4323-AD6A-D48CADC7B3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288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101_1117-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AB9F80A-E741-4EC2-98D8-7685DA0E0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Birthday cake 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bullet point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5591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73710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81818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/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9188" y="1989138"/>
          <a:ext cx="6726237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989138"/>
                        <a:ext cx="6726237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6" descr="IMG_206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570038"/>
            <a:ext cx="2771775" cy="33464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>
            <p:ph type="tbl" idx="1"/>
          </p:nvPr>
        </p:nvGraphicFramePr>
        <p:xfrm>
          <a:off x="1133475" y="1643063"/>
          <a:ext cx="7402513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3"/>
              </a:tblGrid>
              <a:tr h="5095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96" marB="46796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58950" y="5091113"/>
            <a:ext cx="6615113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cs typeface="Arial" panose="020B0604020202020204" pitchFamily="34" charset="0"/>
              </a:rPr>
              <a:t>Note:  </a:t>
            </a:r>
            <a:r>
              <a:rPr lang="en-GB" altLang="en-US">
                <a:cs typeface="Arial" panose="020B0604020202020204" pitchFamily="34" charset="0"/>
              </a:rPr>
              <a:t>PowerPoint does not allow you to </a:t>
            </a:r>
            <a:br>
              <a:rPr lang="en-GB" altLang="en-US">
                <a:cs typeface="Arial" panose="020B0604020202020204" pitchFamily="34" charset="0"/>
              </a:rPr>
            </a:br>
            <a:r>
              <a:rPr lang="en-GB" altLang="en-US">
                <a:cs typeface="Arial" panose="020B0604020202020204" pitchFamily="34" charset="0"/>
              </a:rPr>
              <a:t>have nice default tables - but you can cut </a:t>
            </a:r>
            <a:br>
              <a:rPr lang="en-GB" altLang="en-US">
                <a:cs typeface="Arial" panose="020B0604020202020204" pitchFamily="34" charset="0"/>
              </a:rPr>
            </a:br>
            <a:r>
              <a:rPr lang="en-GB" altLang="en-US">
                <a:cs typeface="Arial" panose="020B0604020202020204" pitchFamily="34" charset="0"/>
              </a:rPr>
              <a:t>and paste this one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3589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27209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2720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003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189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C3567"/>
      </a:dk1>
      <a:lt1>
        <a:srgbClr val="E1CFFF"/>
      </a:lt1>
      <a:dk2>
        <a:srgbClr val="332041"/>
      </a:dk2>
      <a:lt2>
        <a:srgbClr val="D8B5D7"/>
      </a:lt2>
      <a:accent1>
        <a:srgbClr val="D3BBA9"/>
      </a:accent1>
      <a:accent2>
        <a:srgbClr val="B2AEB0"/>
      </a:accent2>
      <a:accent3>
        <a:srgbClr val="ADABB0"/>
      </a:accent3>
      <a:accent4>
        <a:srgbClr val="C0B0DA"/>
      </a:accent4>
      <a:accent5>
        <a:srgbClr val="E6DAD1"/>
      </a:accent5>
      <a:accent6>
        <a:srgbClr val="A19D9F"/>
      </a:accent6>
      <a:hlink>
        <a:srgbClr val="906EA5"/>
      </a:hlink>
      <a:folHlink>
        <a:srgbClr val="8C9E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195</Words>
  <Application>Microsoft Office PowerPoint</Application>
  <PresentationFormat>On-screen Show (4:3)</PresentationFormat>
  <Paragraphs>48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Birthday cake template</vt:lpstr>
      <vt:lpstr>Example bullet point slide</vt:lpstr>
      <vt:lpstr>Colour scheme</vt:lpstr>
      <vt:lpstr>Sample Graph (3 colours)</vt:lpstr>
      <vt:lpstr>Picture slide</vt:lpstr>
      <vt:lpstr>PowerPoint Presentation</vt:lpstr>
      <vt:lpstr>Example of a table</vt:lpstr>
      <vt:lpstr>PowerPoint Presentation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cake template</dc:title>
  <dc:subject/>
  <dc:creator>Presentation Magazine</dc:creator>
  <cp:keywords/>
  <dc:description/>
  <cp:lastModifiedBy>Jonty Pearce</cp:lastModifiedBy>
  <cp:revision>30</cp:revision>
  <dcterms:created xsi:type="dcterms:W3CDTF">2009-11-03T13:35:13Z</dcterms:created>
  <dcterms:modified xsi:type="dcterms:W3CDTF">2015-02-22T11:13:59Z</dcterms:modified>
  <cp:category/>
</cp:coreProperties>
</file>