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9E9959-4C33-430C-877A-9449B1F026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358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E4B3B3-2993-430E-9DFE-5C0D53AC6C4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512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C853C5-0EF2-4545-AE30-4C63E5564C67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8773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8C666-0587-478F-9025-2192F43D7BCB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289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EC0E5A-1773-44EB-863F-84097255809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165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A1D316-6B92-4E48-B1DD-56545CF747B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536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5A7A26-685A-4BB2-B1BB-64817E062F80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8057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BC2D96-D0B1-4CD9-B52C-F9B96094067D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482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BE92AE-6D64-4BDD-B411-DE0AD3ED58B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975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1775B-ED0D-4776-8573-5E45FD0CE210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95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Smallcanon2010-22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38275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384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7AABEE-7598-4273-98EC-CCC8E01501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553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060C7-DEE3-44A7-B48A-581BDEAC8A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70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95FD1-5667-4C84-89D5-760C824A2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496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232F8-3EBD-4A06-A71F-E19181025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778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9E95B-5FDB-4A10-8A70-4CCABF9B00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329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FC-8F69-4981-A161-B280134DC0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24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6EC85-BE5D-4623-AD4A-AC19ED952B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485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83A82-0553-44E0-A09B-3CF1309B31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69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FC2A-82DC-4C61-BB8E-1F89969AE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804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9BAF4-0D91-41BF-95C6-E192D8F711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75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9289E-6B93-435F-97B2-D55AB57DA3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93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F82D9-540F-4992-8D70-CD5378B876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636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mallcanon2010-22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7408138-3B7B-4499-85F3-923067141D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98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Night lights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9876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7995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103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5" descr="Smallcanon2010-229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1727200"/>
            <a:ext cx="3087687" cy="3835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1144588" y="165100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38313" y="5132388"/>
            <a:ext cx="6192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3938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8225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8225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1054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2907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03C14"/>
      </a:dk1>
      <a:lt1>
        <a:srgbClr val="FFFFFF"/>
      </a:lt1>
      <a:dk2>
        <a:srgbClr val="000000"/>
      </a:dk2>
      <a:lt2>
        <a:srgbClr val="DFD293"/>
      </a:lt2>
      <a:accent1>
        <a:srgbClr val="CC3300"/>
      </a:accent1>
      <a:accent2>
        <a:srgbClr val="BE7960"/>
      </a:accent2>
      <a:accent3>
        <a:srgbClr val="AA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2092D1"/>
      </a:hlink>
      <a:folHlink>
        <a:srgbClr val="D3A21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B03C14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236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Night lights template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lights template</dc:title>
  <dc:subject/>
  <dc:creator>Presentation Magazine</dc:creator>
  <cp:keywords/>
  <dc:description/>
  <cp:lastModifiedBy>Jonty Pearce</cp:lastModifiedBy>
  <cp:revision>18</cp:revision>
  <dcterms:created xsi:type="dcterms:W3CDTF">2009-11-03T13:35:13Z</dcterms:created>
  <dcterms:modified xsi:type="dcterms:W3CDTF">2015-02-22T11:13:57Z</dcterms:modified>
  <cp:category/>
</cp:coreProperties>
</file>