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1" r:id="rId3"/>
    <p:sldId id="259" r:id="rId4"/>
    <p:sldId id="268" r:id="rId5"/>
    <p:sldId id="267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07070"/>
    <a:srgbClr val="4B79D5"/>
    <a:srgbClr val="000000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C04FB754-3975-4732-803E-E2D921D6CF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7369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933BA-888A-421F-8298-48DA5EDD7E8C}" type="slidenum">
              <a:rPr lang="en-GB" altLang="en-US" b="0"/>
              <a:pPr/>
              <a:t>1</a:t>
            </a:fld>
            <a:endParaRPr lang="en-GB" altLang="en-US" b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8612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9DBA1F-7187-4C0D-89BC-D0B44183A542}" type="slidenum">
              <a:rPr lang="en-GB" altLang="en-US" b="0"/>
              <a:pPr/>
              <a:t>2</a:t>
            </a:fld>
            <a:endParaRPr lang="en-GB" altLang="en-US" b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5796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16386C-7867-46A2-87BC-FF41AF1E404A}" type="slidenum">
              <a:rPr lang="en-GB" altLang="en-US" b="0"/>
              <a:pPr/>
              <a:t>3</a:t>
            </a:fld>
            <a:endParaRPr lang="en-GB" altLang="en-US" b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3353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42A519-5BA7-41FC-92C8-7446C3674DA3}" type="slidenum">
              <a:rPr lang="en-GB" altLang="en-US" b="0"/>
              <a:pPr/>
              <a:t>4</a:t>
            </a:fld>
            <a:endParaRPr lang="en-GB" altLang="en-US" b="0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6706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EAF522-7441-4AEE-84B9-2326AEDC2260}" type="slidenum">
              <a:rPr lang="en-GB" altLang="en-US" b="0"/>
              <a:pPr/>
              <a:t>5</a:t>
            </a:fld>
            <a:endParaRPr lang="en-GB" altLang="en-US" b="0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4977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02F4BE-1600-43D0-9BCE-4DAB240B5139}" type="slidenum">
              <a:rPr lang="en-GB" altLang="en-US" b="0"/>
              <a:pPr/>
              <a:t>6</a:t>
            </a:fld>
            <a:endParaRPr lang="en-GB" altLang="en-US" b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8898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EFD6C-4ED1-40DC-9942-2AE16DD1E1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916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181DA-B679-470F-B955-885FFAF8E0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05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8AEBA-DF3F-410E-9846-2FB42C1253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929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24532-AD8B-4BEE-9672-4860EFAAC0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59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5C62C-79E3-426F-8BBF-B0DEADD731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236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5FFA3-7E8F-4D22-9A17-C59F486FE7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147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D02F1-E9F2-4714-ADD7-5EEE0DCD08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065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DF3DF-B39C-45EA-84D6-09CAE73436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047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C2D1A-6B0E-4A67-9FA9-7141150522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820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EE187-AF32-475D-8976-BF01EC784A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752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3797B-42B3-41B9-A963-1DE1CFDF78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6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E5BCDC36-D55D-4126-8F87-FF99E84097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Leaf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sp>
        <p:nvSpPr>
          <p:cNvPr id="7580" name="Freeform 412"/>
          <p:cNvSpPr>
            <a:spLocks/>
          </p:cNvSpPr>
          <p:nvPr/>
        </p:nvSpPr>
        <p:spPr bwMode="auto">
          <a:xfrm>
            <a:off x="528638" y="390525"/>
            <a:ext cx="1608137" cy="1792288"/>
          </a:xfrm>
          <a:custGeom>
            <a:avLst/>
            <a:gdLst>
              <a:gd name="T0" fmla="*/ 716 w 1238"/>
              <a:gd name="T1" fmla="*/ 544 h 1380"/>
              <a:gd name="T2" fmla="*/ 716 w 1238"/>
              <a:gd name="T3" fmla="*/ 544 h 1380"/>
              <a:gd name="T4" fmla="*/ 646 w 1238"/>
              <a:gd name="T5" fmla="*/ 568 h 1380"/>
              <a:gd name="T6" fmla="*/ 222 w 1238"/>
              <a:gd name="T7" fmla="*/ 707 h 1380"/>
              <a:gd name="T8" fmla="*/ 81 w 1238"/>
              <a:gd name="T9" fmla="*/ 844 h 1380"/>
              <a:gd name="T10" fmla="*/ 0 w 1238"/>
              <a:gd name="T11" fmla="*/ 1167 h 1380"/>
              <a:gd name="T12" fmla="*/ 26 w 1238"/>
              <a:gd name="T13" fmla="*/ 1159 h 1380"/>
              <a:gd name="T14" fmla="*/ 200 w 1238"/>
              <a:gd name="T15" fmla="*/ 1169 h 1380"/>
              <a:gd name="T16" fmla="*/ 459 w 1238"/>
              <a:gd name="T17" fmla="*/ 1081 h 1380"/>
              <a:gd name="T18" fmla="*/ 741 w 1238"/>
              <a:gd name="T19" fmla="*/ 584 h 1380"/>
              <a:gd name="T20" fmla="*/ 662 w 1238"/>
              <a:gd name="T21" fmla="*/ 998 h 1380"/>
              <a:gd name="T22" fmla="*/ 751 w 1238"/>
              <a:gd name="T23" fmla="*/ 1234 h 1380"/>
              <a:gd name="T24" fmla="*/ 902 w 1238"/>
              <a:gd name="T25" fmla="*/ 1369 h 1380"/>
              <a:gd name="T26" fmla="*/ 912 w 1238"/>
              <a:gd name="T27" fmla="*/ 1302 h 1380"/>
              <a:gd name="T28" fmla="*/ 1039 w 1238"/>
              <a:gd name="T29" fmla="*/ 1078 h 1380"/>
              <a:gd name="T30" fmla="*/ 888 w 1238"/>
              <a:gd name="T31" fmla="*/ 721 h 1380"/>
              <a:gd name="T32" fmla="*/ 777 w 1238"/>
              <a:gd name="T33" fmla="*/ 568 h 1380"/>
              <a:gd name="T34" fmla="*/ 936 w 1238"/>
              <a:gd name="T35" fmla="*/ 689 h 1380"/>
              <a:gd name="T36" fmla="*/ 1197 w 1238"/>
              <a:gd name="T37" fmla="*/ 687 h 1380"/>
              <a:gd name="T38" fmla="*/ 1197 w 1238"/>
              <a:gd name="T39" fmla="*/ 687 h 1380"/>
              <a:gd name="T40" fmla="*/ 1147 w 1238"/>
              <a:gd name="T41" fmla="*/ 638 h 1380"/>
              <a:gd name="T42" fmla="*/ 1009 w 1238"/>
              <a:gd name="T43" fmla="*/ 497 h 1380"/>
              <a:gd name="T44" fmla="*/ 793 w 1238"/>
              <a:gd name="T45" fmla="*/ 531 h 1380"/>
              <a:gd name="T46" fmla="*/ 793 w 1238"/>
              <a:gd name="T47" fmla="*/ 531 h 1380"/>
              <a:gd name="T48" fmla="*/ 1160 w 1238"/>
              <a:gd name="T49" fmla="*/ 152 h 1380"/>
              <a:gd name="T50" fmla="*/ 1160 w 1238"/>
              <a:gd name="T51" fmla="*/ 152 h 1380"/>
              <a:gd name="T52" fmla="*/ 1217 w 1238"/>
              <a:gd name="T53" fmla="*/ 47 h 1380"/>
              <a:gd name="T54" fmla="*/ 1164 w 1238"/>
              <a:gd name="T55" fmla="*/ 55 h 1380"/>
              <a:gd name="T56" fmla="*/ 1144 w 1238"/>
              <a:gd name="T57" fmla="*/ 118 h 1380"/>
              <a:gd name="T58" fmla="*/ 1144 w 1238"/>
              <a:gd name="T59" fmla="*/ 118 h 1380"/>
              <a:gd name="T60" fmla="*/ 829 w 1238"/>
              <a:gd name="T61" fmla="*/ 445 h 1380"/>
              <a:gd name="T62" fmla="*/ 829 w 1238"/>
              <a:gd name="T63" fmla="*/ 445 h 1380"/>
              <a:gd name="T64" fmla="*/ 866 w 1238"/>
              <a:gd name="T65" fmla="*/ 301 h 1380"/>
              <a:gd name="T66" fmla="*/ 759 w 1238"/>
              <a:gd name="T67" fmla="*/ 98 h 1380"/>
              <a:gd name="T68" fmla="*/ 699 w 1238"/>
              <a:gd name="T69" fmla="*/ 310 h 1380"/>
              <a:gd name="T70" fmla="*/ 716 w 1238"/>
              <a:gd name="T71" fmla="*/ 449 h 1380"/>
              <a:gd name="T72" fmla="*/ 716 w 1238"/>
              <a:gd name="T73" fmla="*/ 449 h 1380"/>
              <a:gd name="T74" fmla="*/ 505 w 1238"/>
              <a:gd name="T75" fmla="*/ 295 h 1380"/>
              <a:gd name="T76" fmla="*/ 192 w 1238"/>
              <a:gd name="T77" fmla="*/ 374 h 1380"/>
              <a:gd name="T78" fmla="*/ 119 w 1238"/>
              <a:gd name="T79" fmla="*/ 390 h 1380"/>
              <a:gd name="T80" fmla="*/ 119 w 1238"/>
              <a:gd name="T81" fmla="*/ 390 h 1380"/>
              <a:gd name="T82" fmla="*/ 166 w 1238"/>
              <a:gd name="T83" fmla="*/ 401 h 1380"/>
              <a:gd name="T84" fmla="*/ 376 w 1238"/>
              <a:gd name="T85" fmla="*/ 553 h 1380"/>
              <a:gd name="T86" fmla="*/ 716 w 1238"/>
              <a:gd name="T87" fmla="*/ 544 h 1380"/>
              <a:gd name="T88" fmla="*/ 716 w 1238"/>
              <a:gd name="T89" fmla="*/ 544 h 1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238" h="1380">
                <a:moveTo>
                  <a:pt x="716" y="544"/>
                </a:moveTo>
                <a:lnTo>
                  <a:pt x="716" y="544"/>
                </a:lnTo>
                <a:lnTo>
                  <a:pt x="646" y="568"/>
                </a:lnTo>
                <a:lnTo>
                  <a:pt x="222" y="707"/>
                </a:lnTo>
                <a:cubicBezTo>
                  <a:pt x="128" y="753"/>
                  <a:pt x="118" y="767"/>
                  <a:pt x="81" y="844"/>
                </a:cubicBezTo>
                <a:cubicBezTo>
                  <a:pt x="44" y="921"/>
                  <a:pt x="9" y="1115"/>
                  <a:pt x="0" y="1167"/>
                </a:cubicBezTo>
                <a:cubicBezTo>
                  <a:pt x="0" y="1167"/>
                  <a:pt x="13" y="1163"/>
                  <a:pt x="26" y="1159"/>
                </a:cubicBezTo>
                <a:cubicBezTo>
                  <a:pt x="59" y="1159"/>
                  <a:pt x="128" y="1172"/>
                  <a:pt x="200" y="1169"/>
                </a:cubicBezTo>
                <a:cubicBezTo>
                  <a:pt x="272" y="1166"/>
                  <a:pt x="382" y="1158"/>
                  <a:pt x="459" y="1081"/>
                </a:cubicBezTo>
                <a:cubicBezTo>
                  <a:pt x="549" y="984"/>
                  <a:pt x="706" y="597"/>
                  <a:pt x="741" y="584"/>
                </a:cubicBezTo>
                <a:lnTo>
                  <a:pt x="662" y="998"/>
                </a:lnTo>
                <a:cubicBezTo>
                  <a:pt x="664" y="1106"/>
                  <a:pt x="711" y="1172"/>
                  <a:pt x="751" y="1234"/>
                </a:cubicBezTo>
                <a:cubicBezTo>
                  <a:pt x="800" y="1302"/>
                  <a:pt x="875" y="1358"/>
                  <a:pt x="902" y="1369"/>
                </a:cubicBezTo>
                <a:cubicBezTo>
                  <a:pt x="929" y="1380"/>
                  <a:pt x="894" y="1361"/>
                  <a:pt x="912" y="1302"/>
                </a:cubicBezTo>
                <a:cubicBezTo>
                  <a:pt x="930" y="1243"/>
                  <a:pt x="1041" y="1180"/>
                  <a:pt x="1039" y="1078"/>
                </a:cubicBezTo>
                <a:cubicBezTo>
                  <a:pt x="1037" y="976"/>
                  <a:pt x="939" y="806"/>
                  <a:pt x="888" y="721"/>
                </a:cubicBezTo>
                <a:cubicBezTo>
                  <a:pt x="837" y="636"/>
                  <a:pt x="769" y="573"/>
                  <a:pt x="777" y="568"/>
                </a:cubicBezTo>
                <a:cubicBezTo>
                  <a:pt x="785" y="563"/>
                  <a:pt x="845" y="660"/>
                  <a:pt x="936" y="689"/>
                </a:cubicBezTo>
                <a:cubicBezTo>
                  <a:pt x="1027" y="718"/>
                  <a:pt x="1154" y="687"/>
                  <a:pt x="1197" y="687"/>
                </a:cubicBezTo>
                <a:lnTo>
                  <a:pt x="1197" y="687"/>
                </a:lnTo>
                <a:cubicBezTo>
                  <a:pt x="1189" y="679"/>
                  <a:pt x="1178" y="670"/>
                  <a:pt x="1147" y="638"/>
                </a:cubicBezTo>
                <a:cubicBezTo>
                  <a:pt x="1116" y="606"/>
                  <a:pt x="1068" y="515"/>
                  <a:pt x="1009" y="497"/>
                </a:cubicBezTo>
                <a:cubicBezTo>
                  <a:pt x="951" y="481"/>
                  <a:pt x="829" y="525"/>
                  <a:pt x="793" y="531"/>
                </a:cubicBezTo>
                <a:lnTo>
                  <a:pt x="793" y="531"/>
                </a:lnTo>
                <a:lnTo>
                  <a:pt x="1160" y="152"/>
                </a:lnTo>
                <a:lnTo>
                  <a:pt x="1160" y="152"/>
                </a:lnTo>
                <a:cubicBezTo>
                  <a:pt x="1169" y="135"/>
                  <a:pt x="1238" y="94"/>
                  <a:pt x="1217" y="47"/>
                </a:cubicBezTo>
                <a:cubicBezTo>
                  <a:pt x="1196" y="0"/>
                  <a:pt x="1176" y="22"/>
                  <a:pt x="1164" y="55"/>
                </a:cubicBezTo>
                <a:cubicBezTo>
                  <a:pt x="1154" y="86"/>
                  <a:pt x="1144" y="118"/>
                  <a:pt x="1144" y="118"/>
                </a:cubicBezTo>
                <a:lnTo>
                  <a:pt x="1144" y="118"/>
                </a:lnTo>
                <a:lnTo>
                  <a:pt x="829" y="445"/>
                </a:lnTo>
                <a:lnTo>
                  <a:pt x="829" y="445"/>
                </a:lnTo>
                <a:cubicBezTo>
                  <a:pt x="835" y="421"/>
                  <a:pt x="878" y="359"/>
                  <a:pt x="866" y="301"/>
                </a:cubicBezTo>
                <a:cubicBezTo>
                  <a:pt x="854" y="243"/>
                  <a:pt x="787" y="97"/>
                  <a:pt x="759" y="98"/>
                </a:cubicBezTo>
                <a:cubicBezTo>
                  <a:pt x="733" y="103"/>
                  <a:pt x="706" y="252"/>
                  <a:pt x="699" y="310"/>
                </a:cubicBezTo>
                <a:cubicBezTo>
                  <a:pt x="692" y="368"/>
                  <a:pt x="715" y="430"/>
                  <a:pt x="716" y="449"/>
                </a:cubicBezTo>
                <a:lnTo>
                  <a:pt x="716" y="449"/>
                </a:lnTo>
                <a:cubicBezTo>
                  <a:pt x="681" y="423"/>
                  <a:pt x="592" y="307"/>
                  <a:pt x="505" y="295"/>
                </a:cubicBezTo>
                <a:cubicBezTo>
                  <a:pt x="416" y="282"/>
                  <a:pt x="256" y="358"/>
                  <a:pt x="192" y="374"/>
                </a:cubicBezTo>
                <a:lnTo>
                  <a:pt x="119" y="390"/>
                </a:lnTo>
                <a:lnTo>
                  <a:pt x="119" y="390"/>
                </a:lnTo>
                <a:cubicBezTo>
                  <a:pt x="127" y="392"/>
                  <a:pt x="150" y="391"/>
                  <a:pt x="166" y="401"/>
                </a:cubicBezTo>
                <a:cubicBezTo>
                  <a:pt x="182" y="411"/>
                  <a:pt x="289" y="534"/>
                  <a:pt x="376" y="553"/>
                </a:cubicBezTo>
                <a:cubicBezTo>
                  <a:pt x="463" y="572"/>
                  <a:pt x="659" y="545"/>
                  <a:pt x="716" y="544"/>
                </a:cubicBezTo>
                <a:lnTo>
                  <a:pt x="716" y="544"/>
                </a:ln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grpSp>
        <p:nvGrpSpPr>
          <p:cNvPr id="3077" name="Group 413"/>
          <p:cNvGrpSpPr>
            <a:grpSpLocks/>
          </p:cNvGrpSpPr>
          <p:nvPr/>
        </p:nvGrpSpPr>
        <p:grpSpPr bwMode="auto">
          <a:xfrm>
            <a:off x="7281863" y="727075"/>
            <a:ext cx="1325562" cy="1384300"/>
            <a:chOff x="864" y="2732"/>
            <a:chExt cx="938" cy="980"/>
          </a:xfrm>
        </p:grpSpPr>
        <p:sp>
          <p:nvSpPr>
            <p:cNvPr id="7582" name="Freeform 414"/>
            <p:cNvSpPr>
              <a:spLocks/>
            </p:cNvSpPr>
            <p:nvPr/>
          </p:nvSpPr>
          <p:spPr bwMode="auto">
            <a:xfrm>
              <a:off x="864" y="3386"/>
              <a:ext cx="298" cy="326"/>
            </a:xfrm>
            <a:custGeom>
              <a:avLst/>
              <a:gdLst>
                <a:gd name="T0" fmla="*/ 258 w 298"/>
                <a:gd name="T1" fmla="*/ 24 h 326"/>
                <a:gd name="T2" fmla="*/ 118 w 298"/>
                <a:gd name="T3" fmla="*/ 182 h 326"/>
                <a:gd name="T4" fmla="*/ 24 w 298"/>
                <a:gd name="T5" fmla="*/ 284 h 326"/>
                <a:gd name="T6" fmla="*/ 40 w 298"/>
                <a:gd name="T7" fmla="*/ 286 h 326"/>
                <a:gd name="T8" fmla="*/ 262 w 298"/>
                <a:gd name="T9" fmla="*/ 44 h 326"/>
                <a:gd name="T10" fmla="*/ 258 w 298"/>
                <a:gd name="T11" fmla="*/ 24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8" h="326">
                  <a:moveTo>
                    <a:pt x="258" y="24"/>
                  </a:moveTo>
                  <a:cubicBezTo>
                    <a:pt x="234" y="47"/>
                    <a:pt x="157" y="139"/>
                    <a:pt x="118" y="182"/>
                  </a:cubicBezTo>
                  <a:cubicBezTo>
                    <a:pt x="79" y="225"/>
                    <a:pt x="37" y="267"/>
                    <a:pt x="24" y="284"/>
                  </a:cubicBezTo>
                  <a:cubicBezTo>
                    <a:pt x="11" y="301"/>
                    <a:pt x="0" y="326"/>
                    <a:pt x="40" y="286"/>
                  </a:cubicBezTo>
                  <a:cubicBezTo>
                    <a:pt x="80" y="246"/>
                    <a:pt x="226" y="88"/>
                    <a:pt x="262" y="44"/>
                  </a:cubicBezTo>
                  <a:cubicBezTo>
                    <a:pt x="298" y="0"/>
                    <a:pt x="282" y="1"/>
                    <a:pt x="258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3137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83" name="Freeform 415"/>
            <p:cNvSpPr>
              <a:spLocks/>
            </p:cNvSpPr>
            <p:nvPr/>
          </p:nvSpPr>
          <p:spPr bwMode="auto">
            <a:xfrm>
              <a:off x="982" y="2732"/>
              <a:ext cx="820" cy="892"/>
            </a:xfrm>
            <a:custGeom>
              <a:avLst/>
              <a:gdLst>
                <a:gd name="T0" fmla="*/ 294 w 820"/>
                <a:gd name="T1" fmla="*/ 166 h 892"/>
                <a:gd name="T2" fmla="*/ 144 w 820"/>
                <a:gd name="T3" fmla="*/ 80 h 892"/>
                <a:gd name="T4" fmla="*/ 51 w 820"/>
                <a:gd name="T5" fmla="*/ 207 h 892"/>
                <a:gd name="T6" fmla="*/ 114 w 820"/>
                <a:gd name="T7" fmla="*/ 340 h 892"/>
                <a:gd name="T8" fmla="*/ 249 w 820"/>
                <a:gd name="T9" fmla="*/ 395 h 892"/>
                <a:gd name="T10" fmla="*/ 338 w 820"/>
                <a:gd name="T11" fmla="*/ 417 h 892"/>
                <a:gd name="T12" fmla="*/ 164 w 820"/>
                <a:gd name="T13" fmla="*/ 401 h 892"/>
                <a:gd name="T14" fmla="*/ 44 w 820"/>
                <a:gd name="T15" fmla="*/ 482 h 892"/>
                <a:gd name="T16" fmla="*/ 82 w 820"/>
                <a:gd name="T17" fmla="*/ 695 h 892"/>
                <a:gd name="T18" fmla="*/ 160 w 820"/>
                <a:gd name="T19" fmla="*/ 657 h 892"/>
                <a:gd name="T20" fmla="*/ 160 w 820"/>
                <a:gd name="T21" fmla="*/ 657 h 892"/>
                <a:gd name="T22" fmla="*/ 154 w 820"/>
                <a:gd name="T23" fmla="*/ 784 h 892"/>
                <a:gd name="T24" fmla="*/ 320 w 820"/>
                <a:gd name="T25" fmla="*/ 879 h 892"/>
                <a:gd name="T26" fmla="*/ 399 w 820"/>
                <a:gd name="T27" fmla="*/ 732 h 892"/>
                <a:gd name="T28" fmla="*/ 356 w 820"/>
                <a:gd name="T29" fmla="*/ 435 h 892"/>
                <a:gd name="T30" fmla="*/ 356 w 820"/>
                <a:gd name="T31" fmla="*/ 435 h 892"/>
                <a:gd name="T32" fmla="*/ 457 w 820"/>
                <a:gd name="T33" fmla="*/ 724 h 892"/>
                <a:gd name="T34" fmla="*/ 588 w 820"/>
                <a:gd name="T35" fmla="*/ 784 h 892"/>
                <a:gd name="T36" fmla="*/ 712 w 820"/>
                <a:gd name="T37" fmla="*/ 660 h 892"/>
                <a:gd name="T38" fmla="*/ 657 w 820"/>
                <a:gd name="T39" fmla="*/ 467 h 892"/>
                <a:gd name="T40" fmla="*/ 657 w 820"/>
                <a:gd name="T41" fmla="*/ 467 h 892"/>
                <a:gd name="T42" fmla="*/ 802 w 820"/>
                <a:gd name="T43" fmla="*/ 328 h 892"/>
                <a:gd name="T44" fmla="*/ 612 w 820"/>
                <a:gd name="T45" fmla="*/ 146 h 892"/>
                <a:gd name="T46" fmla="*/ 364 w 820"/>
                <a:gd name="T47" fmla="*/ 419 h 892"/>
                <a:gd name="T48" fmla="*/ 364 w 820"/>
                <a:gd name="T49" fmla="*/ 419 h 892"/>
                <a:gd name="T50" fmla="*/ 542 w 820"/>
                <a:gd name="T51" fmla="*/ 164 h 892"/>
                <a:gd name="T52" fmla="*/ 427 w 820"/>
                <a:gd name="T53" fmla="*/ 5 h 892"/>
                <a:gd name="T54" fmla="*/ 304 w 820"/>
                <a:gd name="T55" fmla="*/ 74 h 892"/>
                <a:gd name="T56" fmla="*/ 294 w 820"/>
                <a:gd name="T57" fmla="*/ 166 h 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20" h="892">
                  <a:moveTo>
                    <a:pt x="294" y="166"/>
                  </a:moveTo>
                  <a:cubicBezTo>
                    <a:pt x="268" y="138"/>
                    <a:pt x="238" y="68"/>
                    <a:pt x="144" y="80"/>
                  </a:cubicBezTo>
                  <a:cubicBezTo>
                    <a:pt x="50" y="92"/>
                    <a:pt x="48" y="160"/>
                    <a:pt x="51" y="207"/>
                  </a:cubicBezTo>
                  <a:cubicBezTo>
                    <a:pt x="54" y="254"/>
                    <a:pt x="81" y="309"/>
                    <a:pt x="114" y="340"/>
                  </a:cubicBezTo>
                  <a:cubicBezTo>
                    <a:pt x="147" y="371"/>
                    <a:pt x="212" y="382"/>
                    <a:pt x="249" y="395"/>
                  </a:cubicBezTo>
                  <a:lnTo>
                    <a:pt x="338" y="417"/>
                  </a:lnTo>
                  <a:cubicBezTo>
                    <a:pt x="324" y="418"/>
                    <a:pt x="213" y="390"/>
                    <a:pt x="164" y="401"/>
                  </a:cubicBezTo>
                  <a:cubicBezTo>
                    <a:pt x="108" y="398"/>
                    <a:pt x="62" y="448"/>
                    <a:pt x="44" y="482"/>
                  </a:cubicBezTo>
                  <a:cubicBezTo>
                    <a:pt x="26" y="508"/>
                    <a:pt x="0" y="632"/>
                    <a:pt x="82" y="695"/>
                  </a:cubicBezTo>
                  <a:cubicBezTo>
                    <a:pt x="132" y="722"/>
                    <a:pt x="147" y="663"/>
                    <a:pt x="160" y="657"/>
                  </a:cubicBezTo>
                  <a:lnTo>
                    <a:pt x="160" y="657"/>
                  </a:lnTo>
                  <a:cubicBezTo>
                    <a:pt x="159" y="678"/>
                    <a:pt x="134" y="720"/>
                    <a:pt x="154" y="784"/>
                  </a:cubicBezTo>
                  <a:cubicBezTo>
                    <a:pt x="174" y="848"/>
                    <a:pt x="238" y="892"/>
                    <a:pt x="320" y="879"/>
                  </a:cubicBezTo>
                  <a:cubicBezTo>
                    <a:pt x="402" y="866"/>
                    <a:pt x="404" y="812"/>
                    <a:pt x="399" y="732"/>
                  </a:cubicBezTo>
                  <a:cubicBezTo>
                    <a:pt x="394" y="652"/>
                    <a:pt x="363" y="484"/>
                    <a:pt x="356" y="435"/>
                  </a:cubicBezTo>
                  <a:lnTo>
                    <a:pt x="356" y="435"/>
                  </a:lnTo>
                  <a:cubicBezTo>
                    <a:pt x="356" y="435"/>
                    <a:pt x="418" y="666"/>
                    <a:pt x="457" y="724"/>
                  </a:cubicBezTo>
                  <a:cubicBezTo>
                    <a:pt x="492" y="770"/>
                    <a:pt x="545" y="790"/>
                    <a:pt x="588" y="784"/>
                  </a:cubicBezTo>
                  <a:cubicBezTo>
                    <a:pt x="631" y="778"/>
                    <a:pt x="708" y="734"/>
                    <a:pt x="712" y="660"/>
                  </a:cubicBezTo>
                  <a:cubicBezTo>
                    <a:pt x="716" y="586"/>
                    <a:pt x="666" y="503"/>
                    <a:pt x="657" y="467"/>
                  </a:cubicBezTo>
                  <a:lnTo>
                    <a:pt x="657" y="467"/>
                  </a:lnTo>
                  <a:cubicBezTo>
                    <a:pt x="681" y="444"/>
                    <a:pt x="784" y="418"/>
                    <a:pt x="802" y="328"/>
                  </a:cubicBezTo>
                  <a:cubicBezTo>
                    <a:pt x="820" y="238"/>
                    <a:pt x="736" y="112"/>
                    <a:pt x="612" y="146"/>
                  </a:cubicBezTo>
                  <a:cubicBezTo>
                    <a:pt x="543" y="175"/>
                    <a:pt x="408" y="373"/>
                    <a:pt x="364" y="419"/>
                  </a:cubicBezTo>
                  <a:lnTo>
                    <a:pt x="364" y="419"/>
                  </a:lnTo>
                  <a:cubicBezTo>
                    <a:pt x="394" y="376"/>
                    <a:pt x="454" y="293"/>
                    <a:pt x="542" y="164"/>
                  </a:cubicBezTo>
                  <a:cubicBezTo>
                    <a:pt x="602" y="64"/>
                    <a:pt x="502" y="10"/>
                    <a:pt x="427" y="5"/>
                  </a:cubicBezTo>
                  <a:cubicBezTo>
                    <a:pt x="352" y="0"/>
                    <a:pt x="316" y="29"/>
                    <a:pt x="304" y="74"/>
                  </a:cubicBezTo>
                  <a:cubicBezTo>
                    <a:pt x="292" y="119"/>
                    <a:pt x="294" y="132"/>
                    <a:pt x="294" y="16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3137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</p:grpSp>
      <p:sp>
        <p:nvSpPr>
          <p:cNvPr id="7584" name="Freeform 416"/>
          <p:cNvSpPr>
            <a:spLocks/>
          </p:cNvSpPr>
          <p:nvPr/>
        </p:nvSpPr>
        <p:spPr bwMode="auto">
          <a:xfrm>
            <a:off x="2892425" y="471488"/>
            <a:ext cx="1089025" cy="1746250"/>
          </a:xfrm>
          <a:custGeom>
            <a:avLst/>
            <a:gdLst>
              <a:gd name="T0" fmla="*/ 613 w 839"/>
              <a:gd name="T1" fmla="*/ 1125 h 1345"/>
              <a:gd name="T2" fmla="*/ 498 w 839"/>
              <a:gd name="T3" fmla="*/ 1105 h 1345"/>
              <a:gd name="T4" fmla="*/ 401 w 839"/>
              <a:gd name="T5" fmla="*/ 1065 h 1345"/>
              <a:gd name="T6" fmla="*/ 329 w 839"/>
              <a:gd name="T7" fmla="*/ 1037 h 1345"/>
              <a:gd name="T8" fmla="*/ 331 w 839"/>
              <a:gd name="T9" fmla="*/ 1029 h 1345"/>
              <a:gd name="T10" fmla="*/ 345 w 839"/>
              <a:gd name="T11" fmla="*/ 1014 h 1345"/>
              <a:gd name="T12" fmla="*/ 327 w 839"/>
              <a:gd name="T13" fmla="*/ 996 h 1345"/>
              <a:gd name="T14" fmla="*/ 256 w 839"/>
              <a:gd name="T15" fmla="*/ 938 h 1345"/>
              <a:gd name="T16" fmla="*/ 115 w 839"/>
              <a:gd name="T17" fmla="*/ 823 h 1345"/>
              <a:gd name="T18" fmla="*/ 107 w 839"/>
              <a:gd name="T19" fmla="*/ 791 h 1345"/>
              <a:gd name="T20" fmla="*/ 63 w 839"/>
              <a:gd name="T21" fmla="*/ 744 h 1345"/>
              <a:gd name="T22" fmla="*/ 0 w 839"/>
              <a:gd name="T23" fmla="*/ 706 h 1345"/>
              <a:gd name="T24" fmla="*/ 36 w 839"/>
              <a:gd name="T25" fmla="*/ 657 h 1345"/>
              <a:gd name="T26" fmla="*/ 36 w 839"/>
              <a:gd name="T27" fmla="*/ 645 h 1345"/>
              <a:gd name="T28" fmla="*/ 2 w 839"/>
              <a:gd name="T29" fmla="*/ 597 h 1345"/>
              <a:gd name="T30" fmla="*/ 6 w 839"/>
              <a:gd name="T31" fmla="*/ 514 h 1345"/>
              <a:gd name="T32" fmla="*/ 36 w 839"/>
              <a:gd name="T33" fmla="*/ 476 h 1345"/>
              <a:gd name="T34" fmla="*/ 40 w 839"/>
              <a:gd name="T35" fmla="*/ 442 h 1345"/>
              <a:gd name="T36" fmla="*/ 36 w 839"/>
              <a:gd name="T37" fmla="*/ 329 h 1345"/>
              <a:gd name="T38" fmla="*/ 34 w 839"/>
              <a:gd name="T39" fmla="*/ 258 h 1345"/>
              <a:gd name="T40" fmla="*/ 50 w 839"/>
              <a:gd name="T41" fmla="*/ 226 h 1345"/>
              <a:gd name="T42" fmla="*/ 46 w 839"/>
              <a:gd name="T43" fmla="*/ 171 h 1345"/>
              <a:gd name="T44" fmla="*/ 87 w 839"/>
              <a:gd name="T45" fmla="*/ 133 h 1345"/>
              <a:gd name="T46" fmla="*/ 93 w 839"/>
              <a:gd name="T47" fmla="*/ 93 h 1345"/>
              <a:gd name="T48" fmla="*/ 87 w 839"/>
              <a:gd name="T49" fmla="*/ 4 h 1345"/>
              <a:gd name="T50" fmla="*/ 111 w 839"/>
              <a:gd name="T51" fmla="*/ 4 h 1345"/>
              <a:gd name="T52" fmla="*/ 119 w 839"/>
              <a:gd name="T53" fmla="*/ 12 h 1345"/>
              <a:gd name="T54" fmla="*/ 137 w 839"/>
              <a:gd name="T55" fmla="*/ 56 h 1345"/>
              <a:gd name="T56" fmla="*/ 149 w 839"/>
              <a:gd name="T57" fmla="*/ 42 h 1345"/>
              <a:gd name="T58" fmla="*/ 167 w 839"/>
              <a:gd name="T59" fmla="*/ 46 h 1345"/>
              <a:gd name="T60" fmla="*/ 190 w 839"/>
              <a:gd name="T61" fmla="*/ 48 h 1345"/>
              <a:gd name="T62" fmla="*/ 216 w 839"/>
              <a:gd name="T63" fmla="*/ 95 h 1345"/>
              <a:gd name="T64" fmla="*/ 246 w 839"/>
              <a:gd name="T65" fmla="*/ 111 h 1345"/>
              <a:gd name="T66" fmla="*/ 331 w 839"/>
              <a:gd name="T67" fmla="*/ 109 h 1345"/>
              <a:gd name="T68" fmla="*/ 432 w 839"/>
              <a:gd name="T69" fmla="*/ 113 h 1345"/>
              <a:gd name="T70" fmla="*/ 492 w 839"/>
              <a:gd name="T71" fmla="*/ 188 h 1345"/>
              <a:gd name="T72" fmla="*/ 541 w 839"/>
              <a:gd name="T73" fmla="*/ 177 h 1345"/>
              <a:gd name="T74" fmla="*/ 567 w 839"/>
              <a:gd name="T75" fmla="*/ 220 h 1345"/>
              <a:gd name="T76" fmla="*/ 629 w 839"/>
              <a:gd name="T77" fmla="*/ 258 h 1345"/>
              <a:gd name="T78" fmla="*/ 676 w 839"/>
              <a:gd name="T79" fmla="*/ 325 h 1345"/>
              <a:gd name="T80" fmla="*/ 734 w 839"/>
              <a:gd name="T81" fmla="*/ 436 h 1345"/>
              <a:gd name="T82" fmla="*/ 744 w 839"/>
              <a:gd name="T83" fmla="*/ 528 h 1345"/>
              <a:gd name="T84" fmla="*/ 767 w 839"/>
              <a:gd name="T85" fmla="*/ 538 h 1345"/>
              <a:gd name="T86" fmla="*/ 777 w 839"/>
              <a:gd name="T87" fmla="*/ 565 h 1345"/>
              <a:gd name="T88" fmla="*/ 765 w 839"/>
              <a:gd name="T89" fmla="*/ 688 h 1345"/>
              <a:gd name="T90" fmla="*/ 777 w 839"/>
              <a:gd name="T91" fmla="*/ 738 h 1345"/>
              <a:gd name="T92" fmla="*/ 769 w 839"/>
              <a:gd name="T93" fmla="*/ 819 h 1345"/>
              <a:gd name="T94" fmla="*/ 787 w 839"/>
              <a:gd name="T95" fmla="*/ 891 h 1345"/>
              <a:gd name="T96" fmla="*/ 748 w 839"/>
              <a:gd name="T97" fmla="*/ 1047 h 1345"/>
              <a:gd name="T98" fmla="*/ 732 w 839"/>
              <a:gd name="T99" fmla="*/ 1105 h 1345"/>
              <a:gd name="T100" fmla="*/ 732 w 839"/>
              <a:gd name="T101" fmla="*/ 1137 h 1345"/>
              <a:gd name="T102" fmla="*/ 828 w 839"/>
              <a:gd name="T103" fmla="*/ 1302 h 1345"/>
              <a:gd name="T104" fmla="*/ 704 w 839"/>
              <a:gd name="T105" fmla="*/ 1139 h 1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839" h="1345">
                <a:moveTo>
                  <a:pt x="692" y="1129"/>
                </a:moveTo>
                <a:lnTo>
                  <a:pt x="692" y="1129"/>
                </a:lnTo>
                <a:lnTo>
                  <a:pt x="613" y="1125"/>
                </a:lnTo>
                <a:lnTo>
                  <a:pt x="551" y="1117"/>
                </a:lnTo>
                <a:lnTo>
                  <a:pt x="522" y="1111"/>
                </a:lnTo>
                <a:lnTo>
                  <a:pt x="498" y="1105"/>
                </a:lnTo>
                <a:lnTo>
                  <a:pt x="498" y="1105"/>
                </a:lnTo>
                <a:lnTo>
                  <a:pt x="454" y="1087"/>
                </a:lnTo>
                <a:lnTo>
                  <a:pt x="401" y="1065"/>
                </a:lnTo>
                <a:lnTo>
                  <a:pt x="355" y="1045"/>
                </a:lnTo>
                <a:lnTo>
                  <a:pt x="329" y="1037"/>
                </a:lnTo>
                <a:lnTo>
                  <a:pt x="329" y="1037"/>
                </a:lnTo>
                <a:lnTo>
                  <a:pt x="327" y="1035"/>
                </a:lnTo>
                <a:lnTo>
                  <a:pt x="327" y="1035"/>
                </a:lnTo>
                <a:lnTo>
                  <a:pt x="331" y="1029"/>
                </a:lnTo>
                <a:lnTo>
                  <a:pt x="341" y="1022"/>
                </a:lnTo>
                <a:lnTo>
                  <a:pt x="345" y="1020"/>
                </a:lnTo>
                <a:lnTo>
                  <a:pt x="345" y="1014"/>
                </a:lnTo>
                <a:lnTo>
                  <a:pt x="345" y="1014"/>
                </a:lnTo>
                <a:lnTo>
                  <a:pt x="337" y="1006"/>
                </a:lnTo>
                <a:lnTo>
                  <a:pt x="327" y="996"/>
                </a:lnTo>
                <a:lnTo>
                  <a:pt x="295" y="980"/>
                </a:lnTo>
                <a:lnTo>
                  <a:pt x="246" y="958"/>
                </a:lnTo>
                <a:lnTo>
                  <a:pt x="256" y="938"/>
                </a:lnTo>
                <a:lnTo>
                  <a:pt x="194" y="910"/>
                </a:lnTo>
                <a:lnTo>
                  <a:pt x="208" y="887"/>
                </a:lnTo>
                <a:lnTo>
                  <a:pt x="115" y="823"/>
                </a:lnTo>
                <a:lnTo>
                  <a:pt x="121" y="811"/>
                </a:lnTo>
                <a:lnTo>
                  <a:pt x="121" y="811"/>
                </a:lnTo>
                <a:lnTo>
                  <a:pt x="107" y="791"/>
                </a:lnTo>
                <a:lnTo>
                  <a:pt x="83" y="760"/>
                </a:lnTo>
                <a:lnTo>
                  <a:pt x="83" y="760"/>
                </a:lnTo>
                <a:lnTo>
                  <a:pt x="63" y="744"/>
                </a:lnTo>
                <a:lnTo>
                  <a:pt x="34" y="728"/>
                </a:lnTo>
                <a:lnTo>
                  <a:pt x="0" y="706"/>
                </a:lnTo>
                <a:lnTo>
                  <a:pt x="0" y="706"/>
                </a:lnTo>
                <a:lnTo>
                  <a:pt x="20" y="686"/>
                </a:lnTo>
                <a:lnTo>
                  <a:pt x="32" y="668"/>
                </a:lnTo>
                <a:lnTo>
                  <a:pt x="36" y="657"/>
                </a:lnTo>
                <a:lnTo>
                  <a:pt x="36" y="653"/>
                </a:lnTo>
                <a:lnTo>
                  <a:pt x="36" y="653"/>
                </a:lnTo>
                <a:lnTo>
                  <a:pt x="36" y="645"/>
                </a:lnTo>
                <a:lnTo>
                  <a:pt x="32" y="637"/>
                </a:lnTo>
                <a:lnTo>
                  <a:pt x="20" y="619"/>
                </a:lnTo>
                <a:lnTo>
                  <a:pt x="2" y="597"/>
                </a:lnTo>
                <a:lnTo>
                  <a:pt x="30" y="595"/>
                </a:lnTo>
                <a:lnTo>
                  <a:pt x="6" y="514"/>
                </a:lnTo>
                <a:lnTo>
                  <a:pt x="6" y="514"/>
                </a:lnTo>
                <a:lnTo>
                  <a:pt x="22" y="498"/>
                </a:lnTo>
                <a:lnTo>
                  <a:pt x="34" y="482"/>
                </a:lnTo>
                <a:lnTo>
                  <a:pt x="36" y="476"/>
                </a:lnTo>
                <a:lnTo>
                  <a:pt x="40" y="468"/>
                </a:lnTo>
                <a:lnTo>
                  <a:pt x="40" y="468"/>
                </a:lnTo>
                <a:lnTo>
                  <a:pt x="40" y="442"/>
                </a:lnTo>
                <a:lnTo>
                  <a:pt x="36" y="436"/>
                </a:lnTo>
                <a:lnTo>
                  <a:pt x="16" y="367"/>
                </a:lnTo>
                <a:lnTo>
                  <a:pt x="36" y="329"/>
                </a:lnTo>
                <a:lnTo>
                  <a:pt x="24" y="272"/>
                </a:lnTo>
                <a:lnTo>
                  <a:pt x="24" y="272"/>
                </a:lnTo>
                <a:lnTo>
                  <a:pt x="34" y="258"/>
                </a:lnTo>
                <a:lnTo>
                  <a:pt x="46" y="232"/>
                </a:lnTo>
                <a:lnTo>
                  <a:pt x="46" y="232"/>
                </a:lnTo>
                <a:lnTo>
                  <a:pt x="50" y="226"/>
                </a:lnTo>
                <a:lnTo>
                  <a:pt x="52" y="216"/>
                </a:lnTo>
                <a:lnTo>
                  <a:pt x="52" y="196"/>
                </a:lnTo>
                <a:lnTo>
                  <a:pt x="46" y="171"/>
                </a:lnTo>
                <a:lnTo>
                  <a:pt x="79" y="155"/>
                </a:lnTo>
                <a:lnTo>
                  <a:pt x="79" y="155"/>
                </a:lnTo>
                <a:lnTo>
                  <a:pt x="87" y="133"/>
                </a:lnTo>
                <a:lnTo>
                  <a:pt x="93" y="113"/>
                </a:lnTo>
                <a:lnTo>
                  <a:pt x="93" y="93"/>
                </a:lnTo>
                <a:lnTo>
                  <a:pt x="93" y="93"/>
                </a:lnTo>
                <a:lnTo>
                  <a:pt x="83" y="4"/>
                </a:lnTo>
                <a:lnTo>
                  <a:pt x="83" y="4"/>
                </a:lnTo>
                <a:lnTo>
                  <a:pt x="87" y="4"/>
                </a:lnTo>
                <a:lnTo>
                  <a:pt x="99" y="0"/>
                </a:lnTo>
                <a:lnTo>
                  <a:pt x="107" y="0"/>
                </a:lnTo>
                <a:lnTo>
                  <a:pt x="111" y="4"/>
                </a:lnTo>
                <a:lnTo>
                  <a:pt x="117" y="6"/>
                </a:lnTo>
                <a:lnTo>
                  <a:pt x="119" y="12"/>
                </a:lnTo>
                <a:lnTo>
                  <a:pt x="119" y="12"/>
                </a:lnTo>
                <a:lnTo>
                  <a:pt x="125" y="28"/>
                </a:lnTo>
                <a:lnTo>
                  <a:pt x="129" y="42"/>
                </a:lnTo>
                <a:lnTo>
                  <a:pt x="137" y="56"/>
                </a:lnTo>
                <a:lnTo>
                  <a:pt x="137" y="56"/>
                </a:lnTo>
                <a:lnTo>
                  <a:pt x="141" y="48"/>
                </a:lnTo>
                <a:lnTo>
                  <a:pt x="149" y="42"/>
                </a:lnTo>
                <a:lnTo>
                  <a:pt x="155" y="42"/>
                </a:lnTo>
                <a:lnTo>
                  <a:pt x="155" y="42"/>
                </a:lnTo>
                <a:lnTo>
                  <a:pt x="167" y="46"/>
                </a:lnTo>
                <a:lnTo>
                  <a:pt x="188" y="38"/>
                </a:lnTo>
                <a:lnTo>
                  <a:pt x="188" y="38"/>
                </a:lnTo>
                <a:lnTo>
                  <a:pt x="190" y="48"/>
                </a:lnTo>
                <a:lnTo>
                  <a:pt x="198" y="65"/>
                </a:lnTo>
                <a:lnTo>
                  <a:pt x="210" y="89"/>
                </a:lnTo>
                <a:lnTo>
                  <a:pt x="216" y="95"/>
                </a:lnTo>
                <a:lnTo>
                  <a:pt x="224" y="101"/>
                </a:lnTo>
                <a:lnTo>
                  <a:pt x="224" y="101"/>
                </a:lnTo>
                <a:lnTo>
                  <a:pt x="246" y="111"/>
                </a:lnTo>
                <a:lnTo>
                  <a:pt x="268" y="91"/>
                </a:lnTo>
                <a:lnTo>
                  <a:pt x="307" y="121"/>
                </a:lnTo>
                <a:lnTo>
                  <a:pt x="331" y="109"/>
                </a:lnTo>
                <a:lnTo>
                  <a:pt x="355" y="109"/>
                </a:lnTo>
                <a:lnTo>
                  <a:pt x="391" y="163"/>
                </a:lnTo>
                <a:lnTo>
                  <a:pt x="432" y="113"/>
                </a:lnTo>
                <a:lnTo>
                  <a:pt x="456" y="153"/>
                </a:lnTo>
                <a:lnTo>
                  <a:pt x="470" y="147"/>
                </a:lnTo>
                <a:lnTo>
                  <a:pt x="492" y="188"/>
                </a:lnTo>
                <a:lnTo>
                  <a:pt x="506" y="175"/>
                </a:lnTo>
                <a:lnTo>
                  <a:pt x="506" y="175"/>
                </a:lnTo>
                <a:lnTo>
                  <a:pt x="541" y="177"/>
                </a:lnTo>
                <a:lnTo>
                  <a:pt x="541" y="177"/>
                </a:lnTo>
                <a:lnTo>
                  <a:pt x="561" y="179"/>
                </a:lnTo>
                <a:lnTo>
                  <a:pt x="567" y="220"/>
                </a:lnTo>
                <a:lnTo>
                  <a:pt x="581" y="214"/>
                </a:lnTo>
                <a:lnTo>
                  <a:pt x="599" y="272"/>
                </a:lnTo>
                <a:lnTo>
                  <a:pt x="629" y="258"/>
                </a:lnTo>
                <a:lnTo>
                  <a:pt x="645" y="290"/>
                </a:lnTo>
                <a:lnTo>
                  <a:pt x="672" y="284"/>
                </a:lnTo>
                <a:lnTo>
                  <a:pt x="676" y="325"/>
                </a:lnTo>
                <a:lnTo>
                  <a:pt x="708" y="329"/>
                </a:lnTo>
                <a:lnTo>
                  <a:pt x="704" y="389"/>
                </a:lnTo>
                <a:lnTo>
                  <a:pt x="734" y="436"/>
                </a:lnTo>
                <a:lnTo>
                  <a:pt x="734" y="436"/>
                </a:lnTo>
                <a:lnTo>
                  <a:pt x="736" y="476"/>
                </a:lnTo>
                <a:lnTo>
                  <a:pt x="744" y="528"/>
                </a:lnTo>
                <a:lnTo>
                  <a:pt x="744" y="528"/>
                </a:lnTo>
                <a:lnTo>
                  <a:pt x="746" y="540"/>
                </a:lnTo>
                <a:lnTo>
                  <a:pt x="767" y="538"/>
                </a:lnTo>
                <a:lnTo>
                  <a:pt x="767" y="538"/>
                </a:lnTo>
                <a:lnTo>
                  <a:pt x="771" y="551"/>
                </a:lnTo>
                <a:lnTo>
                  <a:pt x="777" y="565"/>
                </a:lnTo>
                <a:lnTo>
                  <a:pt x="777" y="575"/>
                </a:lnTo>
                <a:lnTo>
                  <a:pt x="777" y="575"/>
                </a:lnTo>
                <a:lnTo>
                  <a:pt x="765" y="688"/>
                </a:lnTo>
                <a:lnTo>
                  <a:pt x="785" y="682"/>
                </a:lnTo>
                <a:lnTo>
                  <a:pt x="785" y="682"/>
                </a:lnTo>
                <a:lnTo>
                  <a:pt x="777" y="738"/>
                </a:lnTo>
                <a:lnTo>
                  <a:pt x="771" y="785"/>
                </a:lnTo>
                <a:lnTo>
                  <a:pt x="769" y="819"/>
                </a:lnTo>
                <a:lnTo>
                  <a:pt x="769" y="819"/>
                </a:lnTo>
                <a:lnTo>
                  <a:pt x="769" y="863"/>
                </a:lnTo>
                <a:lnTo>
                  <a:pt x="769" y="881"/>
                </a:lnTo>
                <a:lnTo>
                  <a:pt x="787" y="891"/>
                </a:lnTo>
                <a:lnTo>
                  <a:pt x="787" y="891"/>
                </a:lnTo>
                <a:lnTo>
                  <a:pt x="775" y="952"/>
                </a:lnTo>
                <a:lnTo>
                  <a:pt x="748" y="1047"/>
                </a:lnTo>
                <a:lnTo>
                  <a:pt x="748" y="1047"/>
                </a:lnTo>
                <a:lnTo>
                  <a:pt x="738" y="1077"/>
                </a:lnTo>
                <a:lnTo>
                  <a:pt x="732" y="1105"/>
                </a:lnTo>
                <a:lnTo>
                  <a:pt x="728" y="1115"/>
                </a:lnTo>
                <a:lnTo>
                  <a:pt x="728" y="1127"/>
                </a:lnTo>
                <a:cubicBezTo>
                  <a:pt x="729" y="1131"/>
                  <a:pt x="748" y="1163"/>
                  <a:pt x="732" y="1137"/>
                </a:cubicBezTo>
                <a:cubicBezTo>
                  <a:pt x="733" y="1140"/>
                  <a:pt x="734" y="1142"/>
                  <a:pt x="734" y="1143"/>
                </a:cubicBezTo>
                <a:lnTo>
                  <a:pt x="734" y="1143"/>
                </a:lnTo>
                <a:cubicBezTo>
                  <a:pt x="750" y="1170"/>
                  <a:pt x="817" y="1272"/>
                  <a:pt x="828" y="1302"/>
                </a:cubicBezTo>
                <a:cubicBezTo>
                  <a:pt x="839" y="1332"/>
                  <a:pt x="819" y="1345"/>
                  <a:pt x="803" y="1325"/>
                </a:cubicBezTo>
                <a:cubicBezTo>
                  <a:pt x="787" y="1305"/>
                  <a:pt x="793" y="1262"/>
                  <a:pt x="716" y="1152"/>
                </a:cubicBezTo>
                <a:cubicBezTo>
                  <a:pt x="682" y="1077"/>
                  <a:pt x="708" y="1143"/>
                  <a:pt x="704" y="1139"/>
                </a:cubicBezTo>
                <a:lnTo>
                  <a:pt x="692" y="1129"/>
                </a:lnTo>
                <a:lnTo>
                  <a:pt x="692" y="1129"/>
                </a:lnTo>
                <a:close/>
              </a:path>
            </a:pathLst>
          </a:custGeom>
          <a:gradFill rotWithShape="0">
            <a:gsLst>
              <a:gs pos="0">
                <a:schemeClr val="folHlink">
                  <a:gamma/>
                  <a:shade val="4509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5098"/>
                  <a:invGamma/>
                </a:schemeClr>
              </a:gs>
            </a:gsLst>
            <a:lin ang="18900000" scaled="1"/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585" name="Freeform 417"/>
          <p:cNvSpPr>
            <a:spLocks/>
          </p:cNvSpPr>
          <p:nvPr/>
        </p:nvSpPr>
        <p:spPr bwMode="auto">
          <a:xfrm>
            <a:off x="4613275" y="519113"/>
            <a:ext cx="1881188" cy="1531937"/>
          </a:xfrm>
          <a:custGeom>
            <a:avLst/>
            <a:gdLst>
              <a:gd name="T0" fmla="*/ 1448 w 1472"/>
              <a:gd name="T1" fmla="*/ 1194 h 1199"/>
              <a:gd name="T2" fmla="*/ 1472 w 1472"/>
              <a:gd name="T3" fmla="*/ 1169 h 1199"/>
              <a:gd name="T4" fmla="*/ 1385 w 1472"/>
              <a:gd name="T5" fmla="*/ 1074 h 1199"/>
              <a:gd name="T6" fmla="*/ 1362 w 1472"/>
              <a:gd name="T7" fmla="*/ 895 h 1199"/>
              <a:gd name="T8" fmla="*/ 1325 w 1472"/>
              <a:gd name="T9" fmla="*/ 815 h 1199"/>
              <a:gd name="T10" fmla="*/ 1301 w 1472"/>
              <a:gd name="T11" fmla="*/ 639 h 1199"/>
              <a:gd name="T12" fmla="*/ 1156 w 1472"/>
              <a:gd name="T13" fmla="*/ 708 h 1199"/>
              <a:gd name="T14" fmla="*/ 1152 w 1472"/>
              <a:gd name="T15" fmla="*/ 463 h 1199"/>
              <a:gd name="T16" fmla="*/ 1061 w 1472"/>
              <a:gd name="T17" fmla="*/ 375 h 1199"/>
              <a:gd name="T18" fmla="*/ 1024 w 1472"/>
              <a:gd name="T19" fmla="*/ 250 h 1199"/>
              <a:gd name="T20" fmla="*/ 949 w 1472"/>
              <a:gd name="T21" fmla="*/ 213 h 1199"/>
              <a:gd name="T22" fmla="*/ 890 w 1472"/>
              <a:gd name="T23" fmla="*/ 393 h 1199"/>
              <a:gd name="T24" fmla="*/ 856 w 1472"/>
              <a:gd name="T25" fmla="*/ 439 h 1199"/>
              <a:gd name="T26" fmla="*/ 824 w 1472"/>
              <a:gd name="T27" fmla="*/ 389 h 1199"/>
              <a:gd name="T28" fmla="*/ 820 w 1472"/>
              <a:gd name="T29" fmla="*/ 241 h 1199"/>
              <a:gd name="T30" fmla="*/ 689 w 1472"/>
              <a:gd name="T31" fmla="*/ 36 h 1199"/>
              <a:gd name="T32" fmla="*/ 626 w 1472"/>
              <a:gd name="T33" fmla="*/ 103 h 1199"/>
              <a:gd name="T34" fmla="*/ 607 w 1472"/>
              <a:gd name="T35" fmla="*/ 238 h 1199"/>
              <a:gd name="T36" fmla="*/ 606 w 1472"/>
              <a:gd name="T37" fmla="*/ 240 h 1199"/>
              <a:gd name="T38" fmla="*/ 604 w 1472"/>
              <a:gd name="T39" fmla="*/ 244 h 1199"/>
              <a:gd name="T40" fmla="*/ 602 w 1472"/>
              <a:gd name="T41" fmla="*/ 243 h 1199"/>
              <a:gd name="T42" fmla="*/ 515 w 1472"/>
              <a:gd name="T43" fmla="*/ 84 h 1199"/>
              <a:gd name="T44" fmla="*/ 431 w 1472"/>
              <a:gd name="T45" fmla="*/ 13 h 1199"/>
              <a:gd name="T46" fmla="*/ 339 w 1472"/>
              <a:gd name="T47" fmla="*/ 161 h 1199"/>
              <a:gd name="T48" fmla="*/ 200 w 1472"/>
              <a:gd name="T49" fmla="*/ 52 h 1199"/>
              <a:gd name="T50" fmla="*/ 136 w 1472"/>
              <a:gd name="T51" fmla="*/ 95 h 1199"/>
              <a:gd name="T52" fmla="*/ 31 w 1472"/>
              <a:gd name="T53" fmla="*/ 94 h 1199"/>
              <a:gd name="T54" fmla="*/ 27 w 1472"/>
              <a:gd name="T55" fmla="*/ 160 h 1199"/>
              <a:gd name="T56" fmla="*/ 28 w 1472"/>
              <a:gd name="T57" fmla="*/ 261 h 1199"/>
              <a:gd name="T58" fmla="*/ 124 w 1472"/>
              <a:gd name="T59" fmla="*/ 362 h 1199"/>
              <a:gd name="T60" fmla="*/ 14 w 1472"/>
              <a:gd name="T61" fmla="*/ 469 h 1199"/>
              <a:gd name="T62" fmla="*/ 210 w 1472"/>
              <a:gd name="T63" fmla="*/ 598 h 1199"/>
              <a:gd name="T64" fmla="*/ 423 w 1472"/>
              <a:gd name="T65" fmla="*/ 643 h 1199"/>
              <a:gd name="T66" fmla="*/ 231 w 1472"/>
              <a:gd name="T67" fmla="*/ 778 h 1199"/>
              <a:gd name="T68" fmla="*/ 172 w 1472"/>
              <a:gd name="T69" fmla="*/ 894 h 1199"/>
              <a:gd name="T70" fmla="*/ 366 w 1472"/>
              <a:gd name="T71" fmla="*/ 880 h 1199"/>
              <a:gd name="T72" fmla="*/ 464 w 1472"/>
              <a:gd name="T73" fmla="*/ 903 h 1199"/>
              <a:gd name="T74" fmla="*/ 535 w 1472"/>
              <a:gd name="T75" fmla="*/ 968 h 1199"/>
              <a:gd name="T76" fmla="*/ 708 w 1472"/>
              <a:gd name="T77" fmla="*/ 877 h 1199"/>
              <a:gd name="T78" fmla="*/ 754 w 1472"/>
              <a:gd name="T79" fmla="*/ 894 h 1199"/>
              <a:gd name="T80" fmla="*/ 702 w 1472"/>
              <a:gd name="T81" fmla="*/ 997 h 1199"/>
              <a:gd name="T82" fmla="*/ 797 w 1472"/>
              <a:gd name="T83" fmla="*/ 1105 h 1199"/>
              <a:gd name="T84" fmla="*/ 1161 w 1472"/>
              <a:gd name="T85" fmla="*/ 1033 h 1199"/>
              <a:gd name="T86" fmla="*/ 1348 w 1472"/>
              <a:gd name="T87" fmla="*/ 1078 h 1199"/>
              <a:gd name="T88" fmla="*/ 1448 w 1472"/>
              <a:gd name="T89" fmla="*/ 1194 h 1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72" h="1199">
                <a:moveTo>
                  <a:pt x="1448" y="1194"/>
                </a:moveTo>
                <a:cubicBezTo>
                  <a:pt x="1466" y="1199"/>
                  <a:pt x="1466" y="1194"/>
                  <a:pt x="1472" y="1169"/>
                </a:cubicBezTo>
                <a:cubicBezTo>
                  <a:pt x="1461" y="1149"/>
                  <a:pt x="1403" y="1120"/>
                  <a:pt x="1385" y="1074"/>
                </a:cubicBezTo>
                <a:cubicBezTo>
                  <a:pt x="1367" y="1028"/>
                  <a:pt x="1341" y="933"/>
                  <a:pt x="1362" y="895"/>
                </a:cubicBezTo>
                <a:cubicBezTo>
                  <a:pt x="1383" y="857"/>
                  <a:pt x="1337" y="858"/>
                  <a:pt x="1325" y="815"/>
                </a:cubicBezTo>
                <a:cubicBezTo>
                  <a:pt x="1313" y="772"/>
                  <a:pt x="1338" y="681"/>
                  <a:pt x="1301" y="639"/>
                </a:cubicBezTo>
                <a:cubicBezTo>
                  <a:pt x="1273" y="621"/>
                  <a:pt x="1205" y="727"/>
                  <a:pt x="1156" y="708"/>
                </a:cubicBezTo>
                <a:cubicBezTo>
                  <a:pt x="1128" y="679"/>
                  <a:pt x="1168" y="518"/>
                  <a:pt x="1152" y="463"/>
                </a:cubicBezTo>
                <a:cubicBezTo>
                  <a:pt x="1136" y="408"/>
                  <a:pt x="1082" y="410"/>
                  <a:pt x="1061" y="375"/>
                </a:cubicBezTo>
                <a:cubicBezTo>
                  <a:pt x="1040" y="340"/>
                  <a:pt x="1043" y="277"/>
                  <a:pt x="1024" y="250"/>
                </a:cubicBezTo>
                <a:cubicBezTo>
                  <a:pt x="1005" y="223"/>
                  <a:pt x="971" y="189"/>
                  <a:pt x="949" y="213"/>
                </a:cubicBezTo>
                <a:cubicBezTo>
                  <a:pt x="927" y="237"/>
                  <a:pt x="906" y="351"/>
                  <a:pt x="890" y="393"/>
                </a:cubicBezTo>
                <a:cubicBezTo>
                  <a:pt x="874" y="435"/>
                  <a:pt x="867" y="440"/>
                  <a:pt x="856" y="439"/>
                </a:cubicBezTo>
                <a:cubicBezTo>
                  <a:pt x="845" y="438"/>
                  <a:pt x="829" y="426"/>
                  <a:pt x="824" y="389"/>
                </a:cubicBezTo>
                <a:cubicBezTo>
                  <a:pt x="819" y="352"/>
                  <a:pt x="843" y="300"/>
                  <a:pt x="820" y="241"/>
                </a:cubicBezTo>
                <a:cubicBezTo>
                  <a:pt x="797" y="182"/>
                  <a:pt x="721" y="59"/>
                  <a:pt x="689" y="36"/>
                </a:cubicBezTo>
                <a:cubicBezTo>
                  <a:pt x="657" y="13"/>
                  <a:pt x="640" y="69"/>
                  <a:pt x="626" y="103"/>
                </a:cubicBezTo>
                <a:lnTo>
                  <a:pt x="607" y="238"/>
                </a:lnTo>
                <a:lnTo>
                  <a:pt x="606" y="240"/>
                </a:lnTo>
                <a:lnTo>
                  <a:pt x="604" y="244"/>
                </a:lnTo>
                <a:lnTo>
                  <a:pt x="602" y="243"/>
                </a:lnTo>
                <a:cubicBezTo>
                  <a:pt x="602" y="243"/>
                  <a:pt x="543" y="122"/>
                  <a:pt x="515" y="84"/>
                </a:cubicBezTo>
                <a:cubicBezTo>
                  <a:pt x="487" y="46"/>
                  <a:pt x="460" y="0"/>
                  <a:pt x="431" y="13"/>
                </a:cubicBezTo>
                <a:cubicBezTo>
                  <a:pt x="402" y="26"/>
                  <a:pt x="377" y="155"/>
                  <a:pt x="339" y="161"/>
                </a:cubicBezTo>
                <a:cubicBezTo>
                  <a:pt x="301" y="167"/>
                  <a:pt x="231" y="66"/>
                  <a:pt x="200" y="52"/>
                </a:cubicBezTo>
                <a:cubicBezTo>
                  <a:pt x="166" y="41"/>
                  <a:pt x="164" y="88"/>
                  <a:pt x="136" y="95"/>
                </a:cubicBezTo>
                <a:cubicBezTo>
                  <a:pt x="108" y="102"/>
                  <a:pt x="49" y="83"/>
                  <a:pt x="31" y="94"/>
                </a:cubicBezTo>
                <a:cubicBezTo>
                  <a:pt x="13" y="105"/>
                  <a:pt x="6" y="113"/>
                  <a:pt x="27" y="160"/>
                </a:cubicBezTo>
                <a:cubicBezTo>
                  <a:pt x="48" y="207"/>
                  <a:pt x="12" y="227"/>
                  <a:pt x="28" y="261"/>
                </a:cubicBezTo>
                <a:cubicBezTo>
                  <a:pt x="44" y="295"/>
                  <a:pt x="126" y="327"/>
                  <a:pt x="124" y="362"/>
                </a:cubicBezTo>
                <a:cubicBezTo>
                  <a:pt x="122" y="397"/>
                  <a:pt x="0" y="430"/>
                  <a:pt x="14" y="469"/>
                </a:cubicBezTo>
                <a:cubicBezTo>
                  <a:pt x="28" y="508"/>
                  <a:pt x="142" y="569"/>
                  <a:pt x="210" y="598"/>
                </a:cubicBezTo>
                <a:cubicBezTo>
                  <a:pt x="278" y="627"/>
                  <a:pt x="420" y="613"/>
                  <a:pt x="423" y="643"/>
                </a:cubicBezTo>
                <a:cubicBezTo>
                  <a:pt x="426" y="673"/>
                  <a:pt x="273" y="736"/>
                  <a:pt x="231" y="778"/>
                </a:cubicBezTo>
                <a:cubicBezTo>
                  <a:pt x="189" y="820"/>
                  <a:pt x="149" y="877"/>
                  <a:pt x="172" y="894"/>
                </a:cubicBezTo>
                <a:cubicBezTo>
                  <a:pt x="195" y="911"/>
                  <a:pt x="317" y="878"/>
                  <a:pt x="366" y="880"/>
                </a:cubicBezTo>
                <a:cubicBezTo>
                  <a:pt x="415" y="882"/>
                  <a:pt x="436" y="888"/>
                  <a:pt x="464" y="903"/>
                </a:cubicBezTo>
                <a:cubicBezTo>
                  <a:pt x="492" y="918"/>
                  <a:pt x="494" y="972"/>
                  <a:pt x="535" y="968"/>
                </a:cubicBezTo>
                <a:cubicBezTo>
                  <a:pt x="576" y="964"/>
                  <a:pt x="671" y="889"/>
                  <a:pt x="708" y="877"/>
                </a:cubicBezTo>
                <a:cubicBezTo>
                  <a:pt x="745" y="865"/>
                  <a:pt x="755" y="874"/>
                  <a:pt x="754" y="894"/>
                </a:cubicBezTo>
                <a:cubicBezTo>
                  <a:pt x="753" y="914"/>
                  <a:pt x="714" y="953"/>
                  <a:pt x="702" y="997"/>
                </a:cubicBezTo>
                <a:cubicBezTo>
                  <a:pt x="690" y="1041"/>
                  <a:pt x="690" y="1137"/>
                  <a:pt x="797" y="1105"/>
                </a:cubicBezTo>
                <a:cubicBezTo>
                  <a:pt x="904" y="1073"/>
                  <a:pt x="1074" y="1034"/>
                  <a:pt x="1161" y="1033"/>
                </a:cubicBezTo>
                <a:cubicBezTo>
                  <a:pt x="1248" y="1032"/>
                  <a:pt x="1300" y="1051"/>
                  <a:pt x="1348" y="1078"/>
                </a:cubicBezTo>
                <a:cubicBezTo>
                  <a:pt x="1396" y="1105"/>
                  <a:pt x="1421" y="1184"/>
                  <a:pt x="1448" y="1194"/>
                </a:cubicBez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586" name="Freeform 418"/>
          <p:cNvSpPr>
            <a:spLocks/>
          </p:cNvSpPr>
          <p:nvPr/>
        </p:nvSpPr>
        <p:spPr bwMode="auto">
          <a:xfrm>
            <a:off x="622300" y="4567238"/>
            <a:ext cx="1306513" cy="2014537"/>
          </a:xfrm>
          <a:custGeom>
            <a:avLst/>
            <a:gdLst>
              <a:gd name="T0" fmla="*/ 281 w 1204"/>
              <a:gd name="T1" fmla="*/ 1173 h 1856"/>
              <a:gd name="T2" fmla="*/ 135 w 1204"/>
              <a:gd name="T3" fmla="*/ 1130 h 1856"/>
              <a:gd name="T4" fmla="*/ 124 w 1204"/>
              <a:gd name="T5" fmla="*/ 1114 h 1856"/>
              <a:gd name="T6" fmla="*/ 34 w 1204"/>
              <a:gd name="T7" fmla="*/ 876 h 1856"/>
              <a:gd name="T8" fmla="*/ 7 w 1204"/>
              <a:gd name="T9" fmla="*/ 714 h 1856"/>
              <a:gd name="T10" fmla="*/ 128 w 1204"/>
              <a:gd name="T11" fmla="*/ 748 h 1856"/>
              <a:gd name="T12" fmla="*/ 211 w 1204"/>
              <a:gd name="T13" fmla="*/ 819 h 1856"/>
              <a:gd name="T14" fmla="*/ 245 w 1204"/>
              <a:gd name="T15" fmla="*/ 802 h 1856"/>
              <a:gd name="T16" fmla="*/ 256 w 1204"/>
              <a:gd name="T17" fmla="*/ 780 h 1856"/>
              <a:gd name="T18" fmla="*/ 364 w 1204"/>
              <a:gd name="T19" fmla="*/ 841 h 1856"/>
              <a:gd name="T20" fmla="*/ 405 w 1204"/>
              <a:gd name="T21" fmla="*/ 866 h 1856"/>
              <a:gd name="T22" fmla="*/ 364 w 1204"/>
              <a:gd name="T23" fmla="*/ 800 h 1856"/>
              <a:gd name="T24" fmla="*/ 174 w 1204"/>
              <a:gd name="T25" fmla="*/ 620 h 1856"/>
              <a:gd name="T26" fmla="*/ 261 w 1204"/>
              <a:gd name="T27" fmla="*/ 480 h 1856"/>
              <a:gd name="T28" fmla="*/ 183 w 1204"/>
              <a:gd name="T29" fmla="*/ 263 h 1856"/>
              <a:gd name="T30" fmla="*/ 206 w 1204"/>
              <a:gd name="T31" fmla="*/ 268 h 1856"/>
              <a:gd name="T32" fmla="*/ 261 w 1204"/>
              <a:gd name="T33" fmla="*/ 263 h 1856"/>
              <a:gd name="T34" fmla="*/ 252 w 1204"/>
              <a:gd name="T35" fmla="*/ 165 h 1856"/>
              <a:gd name="T36" fmla="*/ 327 w 1204"/>
              <a:gd name="T37" fmla="*/ 100 h 1856"/>
              <a:gd name="T38" fmla="*/ 341 w 1204"/>
              <a:gd name="T39" fmla="*/ 91 h 1856"/>
              <a:gd name="T40" fmla="*/ 353 w 1204"/>
              <a:gd name="T41" fmla="*/ 112 h 1856"/>
              <a:gd name="T42" fmla="*/ 424 w 1204"/>
              <a:gd name="T43" fmla="*/ 174 h 1856"/>
              <a:gd name="T44" fmla="*/ 478 w 1204"/>
              <a:gd name="T45" fmla="*/ 124 h 1856"/>
              <a:gd name="T46" fmla="*/ 533 w 1204"/>
              <a:gd name="T47" fmla="*/ 204 h 1856"/>
              <a:gd name="T48" fmla="*/ 641 w 1204"/>
              <a:gd name="T49" fmla="*/ 217 h 1856"/>
              <a:gd name="T50" fmla="*/ 680 w 1204"/>
              <a:gd name="T51" fmla="*/ 181 h 1856"/>
              <a:gd name="T52" fmla="*/ 700 w 1204"/>
              <a:gd name="T53" fmla="*/ 176 h 1856"/>
              <a:gd name="T54" fmla="*/ 746 w 1204"/>
              <a:gd name="T55" fmla="*/ 284 h 1856"/>
              <a:gd name="T56" fmla="*/ 762 w 1204"/>
              <a:gd name="T57" fmla="*/ 368 h 1856"/>
              <a:gd name="T58" fmla="*/ 769 w 1204"/>
              <a:gd name="T59" fmla="*/ 531 h 1856"/>
              <a:gd name="T60" fmla="*/ 774 w 1204"/>
              <a:gd name="T61" fmla="*/ 601 h 1856"/>
              <a:gd name="T62" fmla="*/ 808 w 1204"/>
              <a:gd name="T63" fmla="*/ 562 h 1856"/>
              <a:gd name="T64" fmla="*/ 854 w 1204"/>
              <a:gd name="T65" fmla="*/ 423 h 1856"/>
              <a:gd name="T66" fmla="*/ 927 w 1204"/>
              <a:gd name="T67" fmla="*/ 339 h 1856"/>
              <a:gd name="T68" fmla="*/ 961 w 1204"/>
              <a:gd name="T69" fmla="*/ 323 h 1856"/>
              <a:gd name="T70" fmla="*/ 982 w 1204"/>
              <a:gd name="T71" fmla="*/ 283 h 1856"/>
              <a:gd name="T72" fmla="*/ 982 w 1204"/>
              <a:gd name="T73" fmla="*/ 229 h 1856"/>
              <a:gd name="T74" fmla="*/ 986 w 1204"/>
              <a:gd name="T75" fmla="*/ 194 h 1856"/>
              <a:gd name="T76" fmla="*/ 1025 w 1204"/>
              <a:gd name="T77" fmla="*/ 259 h 1856"/>
              <a:gd name="T78" fmla="*/ 1051 w 1204"/>
              <a:gd name="T79" fmla="*/ 348 h 1856"/>
              <a:gd name="T80" fmla="*/ 1115 w 1204"/>
              <a:gd name="T81" fmla="*/ 450 h 1856"/>
              <a:gd name="T82" fmla="*/ 1096 w 1204"/>
              <a:gd name="T83" fmla="*/ 617 h 1856"/>
              <a:gd name="T84" fmla="*/ 1161 w 1204"/>
              <a:gd name="T85" fmla="*/ 707 h 1856"/>
              <a:gd name="T86" fmla="*/ 1096 w 1204"/>
              <a:gd name="T87" fmla="*/ 832 h 1856"/>
              <a:gd name="T88" fmla="*/ 1051 w 1204"/>
              <a:gd name="T89" fmla="*/ 915 h 1856"/>
              <a:gd name="T90" fmla="*/ 1060 w 1204"/>
              <a:gd name="T91" fmla="*/ 940 h 1856"/>
              <a:gd name="T92" fmla="*/ 1092 w 1204"/>
              <a:gd name="T93" fmla="*/ 947 h 1856"/>
              <a:gd name="T94" fmla="*/ 1158 w 1204"/>
              <a:gd name="T95" fmla="*/ 962 h 1856"/>
              <a:gd name="T96" fmla="*/ 1200 w 1204"/>
              <a:gd name="T97" fmla="*/ 946 h 1856"/>
              <a:gd name="T98" fmla="*/ 1199 w 1204"/>
              <a:gd name="T99" fmla="*/ 965 h 1856"/>
              <a:gd name="T100" fmla="*/ 1181 w 1204"/>
              <a:gd name="T101" fmla="*/ 1015 h 1856"/>
              <a:gd name="T102" fmla="*/ 1124 w 1204"/>
              <a:gd name="T103" fmla="*/ 1109 h 1856"/>
              <a:gd name="T104" fmla="*/ 1131 w 1204"/>
              <a:gd name="T105" fmla="*/ 1123 h 1856"/>
              <a:gd name="T106" fmla="*/ 986 w 1204"/>
              <a:gd name="T107" fmla="*/ 1239 h 1856"/>
              <a:gd name="T108" fmla="*/ 984 w 1204"/>
              <a:gd name="T109" fmla="*/ 1301 h 1856"/>
              <a:gd name="T110" fmla="*/ 932 w 1204"/>
              <a:gd name="T111" fmla="*/ 1310 h 1856"/>
              <a:gd name="T112" fmla="*/ 900 w 1204"/>
              <a:gd name="T113" fmla="*/ 1338 h 1856"/>
              <a:gd name="T114" fmla="*/ 817 w 1204"/>
              <a:gd name="T115" fmla="*/ 1326 h 1856"/>
              <a:gd name="T116" fmla="*/ 545 w 1204"/>
              <a:gd name="T117" fmla="*/ 1726 h 1856"/>
              <a:gd name="T118" fmla="*/ 538 w 1204"/>
              <a:gd name="T119" fmla="*/ 1751 h 1856"/>
              <a:gd name="T120" fmla="*/ 542 w 1204"/>
              <a:gd name="T121" fmla="*/ 1770 h 1856"/>
              <a:gd name="T122" fmla="*/ 614 w 1204"/>
              <a:gd name="T123" fmla="*/ 1356 h 1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04" h="1856">
                <a:moveTo>
                  <a:pt x="591" y="1299"/>
                </a:moveTo>
                <a:cubicBezTo>
                  <a:pt x="576" y="1303"/>
                  <a:pt x="559" y="1370"/>
                  <a:pt x="494" y="1372"/>
                </a:cubicBezTo>
                <a:cubicBezTo>
                  <a:pt x="432" y="1372"/>
                  <a:pt x="240" y="1335"/>
                  <a:pt x="201" y="1308"/>
                </a:cubicBezTo>
                <a:cubicBezTo>
                  <a:pt x="200" y="1271"/>
                  <a:pt x="268" y="1195"/>
                  <a:pt x="281" y="1173"/>
                </a:cubicBezTo>
                <a:lnTo>
                  <a:pt x="281" y="1173"/>
                </a:lnTo>
                <a:lnTo>
                  <a:pt x="206" y="1153"/>
                </a:lnTo>
                <a:lnTo>
                  <a:pt x="153" y="1136"/>
                </a:lnTo>
                <a:lnTo>
                  <a:pt x="135" y="1130"/>
                </a:lnTo>
                <a:lnTo>
                  <a:pt x="130" y="1127"/>
                </a:lnTo>
                <a:lnTo>
                  <a:pt x="128" y="1125"/>
                </a:lnTo>
                <a:lnTo>
                  <a:pt x="128" y="1125"/>
                </a:lnTo>
                <a:lnTo>
                  <a:pt x="124" y="1114"/>
                </a:lnTo>
                <a:lnTo>
                  <a:pt x="27" y="1024"/>
                </a:lnTo>
                <a:lnTo>
                  <a:pt x="92" y="997"/>
                </a:lnTo>
                <a:lnTo>
                  <a:pt x="18" y="892"/>
                </a:lnTo>
                <a:lnTo>
                  <a:pt x="34" y="876"/>
                </a:lnTo>
                <a:lnTo>
                  <a:pt x="34" y="876"/>
                </a:lnTo>
                <a:lnTo>
                  <a:pt x="23" y="803"/>
                </a:lnTo>
                <a:lnTo>
                  <a:pt x="7" y="714"/>
                </a:lnTo>
                <a:lnTo>
                  <a:pt x="7" y="714"/>
                </a:lnTo>
                <a:lnTo>
                  <a:pt x="0" y="691"/>
                </a:lnTo>
                <a:lnTo>
                  <a:pt x="117" y="773"/>
                </a:lnTo>
                <a:lnTo>
                  <a:pt x="128" y="748"/>
                </a:lnTo>
                <a:lnTo>
                  <a:pt x="128" y="748"/>
                </a:lnTo>
                <a:lnTo>
                  <a:pt x="165" y="777"/>
                </a:lnTo>
                <a:lnTo>
                  <a:pt x="194" y="802"/>
                </a:lnTo>
                <a:lnTo>
                  <a:pt x="206" y="810"/>
                </a:lnTo>
                <a:lnTo>
                  <a:pt x="211" y="819"/>
                </a:lnTo>
                <a:lnTo>
                  <a:pt x="211" y="819"/>
                </a:lnTo>
                <a:lnTo>
                  <a:pt x="220" y="814"/>
                </a:lnTo>
                <a:lnTo>
                  <a:pt x="236" y="807"/>
                </a:lnTo>
                <a:lnTo>
                  <a:pt x="245" y="802"/>
                </a:lnTo>
                <a:lnTo>
                  <a:pt x="252" y="794"/>
                </a:lnTo>
                <a:lnTo>
                  <a:pt x="256" y="786"/>
                </a:lnTo>
                <a:lnTo>
                  <a:pt x="256" y="780"/>
                </a:lnTo>
                <a:lnTo>
                  <a:pt x="256" y="780"/>
                </a:lnTo>
                <a:lnTo>
                  <a:pt x="252" y="757"/>
                </a:lnTo>
                <a:lnTo>
                  <a:pt x="252" y="757"/>
                </a:lnTo>
                <a:lnTo>
                  <a:pt x="364" y="841"/>
                </a:lnTo>
                <a:lnTo>
                  <a:pt x="364" y="841"/>
                </a:lnTo>
                <a:lnTo>
                  <a:pt x="382" y="853"/>
                </a:lnTo>
                <a:lnTo>
                  <a:pt x="394" y="860"/>
                </a:lnTo>
                <a:lnTo>
                  <a:pt x="405" y="866"/>
                </a:lnTo>
                <a:lnTo>
                  <a:pt x="405" y="866"/>
                </a:lnTo>
                <a:lnTo>
                  <a:pt x="392" y="839"/>
                </a:lnTo>
                <a:lnTo>
                  <a:pt x="378" y="818"/>
                </a:lnTo>
                <a:lnTo>
                  <a:pt x="369" y="807"/>
                </a:lnTo>
                <a:lnTo>
                  <a:pt x="364" y="800"/>
                </a:lnTo>
                <a:lnTo>
                  <a:pt x="364" y="800"/>
                </a:lnTo>
                <a:lnTo>
                  <a:pt x="254" y="711"/>
                </a:lnTo>
                <a:lnTo>
                  <a:pt x="160" y="636"/>
                </a:lnTo>
                <a:lnTo>
                  <a:pt x="174" y="620"/>
                </a:lnTo>
                <a:lnTo>
                  <a:pt x="123" y="512"/>
                </a:lnTo>
                <a:lnTo>
                  <a:pt x="163" y="528"/>
                </a:lnTo>
                <a:lnTo>
                  <a:pt x="172" y="515"/>
                </a:lnTo>
                <a:lnTo>
                  <a:pt x="261" y="480"/>
                </a:lnTo>
                <a:lnTo>
                  <a:pt x="215" y="364"/>
                </a:lnTo>
                <a:lnTo>
                  <a:pt x="218" y="348"/>
                </a:lnTo>
                <a:lnTo>
                  <a:pt x="183" y="263"/>
                </a:lnTo>
                <a:lnTo>
                  <a:pt x="183" y="263"/>
                </a:lnTo>
                <a:lnTo>
                  <a:pt x="185" y="265"/>
                </a:lnTo>
                <a:lnTo>
                  <a:pt x="190" y="267"/>
                </a:lnTo>
                <a:lnTo>
                  <a:pt x="197" y="268"/>
                </a:lnTo>
                <a:lnTo>
                  <a:pt x="206" y="268"/>
                </a:lnTo>
                <a:lnTo>
                  <a:pt x="217" y="267"/>
                </a:lnTo>
                <a:lnTo>
                  <a:pt x="231" y="265"/>
                </a:lnTo>
                <a:lnTo>
                  <a:pt x="261" y="263"/>
                </a:lnTo>
                <a:lnTo>
                  <a:pt x="261" y="263"/>
                </a:lnTo>
                <a:lnTo>
                  <a:pt x="252" y="220"/>
                </a:lnTo>
                <a:lnTo>
                  <a:pt x="252" y="197"/>
                </a:lnTo>
                <a:lnTo>
                  <a:pt x="252" y="197"/>
                </a:lnTo>
                <a:lnTo>
                  <a:pt x="252" y="165"/>
                </a:lnTo>
                <a:lnTo>
                  <a:pt x="272" y="162"/>
                </a:lnTo>
                <a:lnTo>
                  <a:pt x="281" y="0"/>
                </a:lnTo>
                <a:lnTo>
                  <a:pt x="327" y="100"/>
                </a:lnTo>
                <a:lnTo>
                  <a:pt x="327" y="100"/>
                </a:lnTo>
                <a:lnTo>
                  <a:pt x="329" y="98"/>
                </a:lnTo>
                <a:lnTo>
                  <a:pt x="336" y="92"/>
                </a:lnTo>
                <a:lnTo>
                  <a:pt x="337" y="91"/>
                </a:lnTo>
                <a:lnTo>
                  <a:pt x="341" y="91"/>
                </a:lnTo>
                <a:lnTo>
                  <a:pt x="345" y="92"/>
                </a:lnTo>
                <a:lnTo>
                  <a:pt x="346" y="100"/>
                </a:lnTo>
                <a:lnTo>
                  <a:pt x="346" y="100"/>
                </a:lnTo>
                <a:lnTo>
                  <a:pt x="353" y="112"/>
                </a:lnTo>
                <a:lnTo>
                  <a:pt x="360" y="124"/>
                </a:lnTo>
                <a:lnTo>
                  <a:pt x="373" y="139"/>
                </a:lnTo>
                <a:lnTo>
                  <a:pt x="394" y="130"/>
                </a:lnTo>
                <a:lnTo>
                  <a:pt x="424" y="174"/>
                </a:lnTo>
                <a:lnTo>
                  <a:pt x="462" y="164"/>
                </a:lnTo>
                <a:lnTo>
                  <a:pt x="474" y="149"/>
                </a:lnTo>
                <a:lnTo>
                  <a:pt x="474" y="149"/>
                </a:lnTo>
                <a:lnTo>
                  <a:pt x="478" y="124"/>
                </a:lnTo>
                <a:lnTo>
                  <a:pt x="478" y="124"/>
                </a:lnTo>
                <a:lnTo>
                  <a:pt x="503" y="155"/>
                </a:lnTo>
                <a:lnTo>
                  <a:pt x="522" y="188"/>
                </a:lnTo>
                <a:lnTo>
                  <a:pt x="533" y="204"/>
                </a:lnTo>
                <a:lnTo>
                  <a:pt x="559" y="272"/>
                </a:lnTo>
                <a:lnTo>
                  <a:pt x="559" y="272"/>
                </a:lnTo>
                <a:lnTo>
                  <a:pt x="588" y="251"/>
                </a:lnTo>
                <a:lnTo>
                  <a:pt x="641" y="217"/>
                </a:lnTo>
                <a:lnTo>
                  <a:pt x="641" y="217"/>
                </a:lnTo>
                <a:lnTo>
                  <a:pt x="653" y="208"/>
                </a:lnTo>
                <a:lnTo>
                  <a:pt x="664" y="199"/>
                </a:lnTo>
                <a:lnTo>
                  <a:pt x="680" y="181"/>
                </a:lnTo>
                <a:lnTo>
                  <a:pt x="689" y="167"/>
                </a:lnTo>
                <a:lnTo>
                  <a:pt x="691" y="164"/>
                </a:lnTo>
                <a:lnTo>
                  <a:pt x="691" y="164"/>
                </a:lnTo>
                <a:lnTo>
                  <a:pt x="700" y="176"/>
                </a:lnTo>
                <a:lnTo>
                  <a:pt x="717" y="212"/>
                </a:lnTo>
                <a:lnTo>
                  <a:pt x="737" y="251"/>
                </a:lnTo>
                <a:lnTo>
                  <a:pt x="744" y="268"/>
                </a:lnTo>
                <a:lnTo>
                  <a:pt x="746" y="284"/>
                </a:lnTo>
                <a:lnTo>
                  <a:pt x="746" y="284"/>
                </a:lnTo>
                <a:lnTo>
                  <a:pt x="746" y="355"/>
                </a:lnTo>
                <a:lnTo>
                  <a:pt x="762" y="368"/>
                </a:lnTo>
                <a:lnTo>
                  <a:pt x="762" y="368"/>
                </a:lnTo>
                <a:lnTo>
                  <a:pt x="765" y="425"/>
                </a:lnTo>
                <a:lnTo>
                  <a:pt x="769" y="478"/>
                </a:lnTo>
                <a:lnTo>
                  <a:pt x="769" y="531"/>
                </a:lnTo>
                <a:lnTo>
                  <a:pt x="769" y="531"/>
                </a:lnTo>
                <a:lnTo>
                  <a:pt x="765" y="597"/>
                </a:lnTo>
                <a:lnTo>
                  <a:pt x="765" y="597"/>
                </a:lnTo>
                <a:lnTo>
                  <a:pt x="771" y="599"/>
                </a:lnTo>
                <a:lnTo>
                  <a:pt x="774" y="601"/>
                </a:lnTo>
                <a:lnTo>
                  <a:pt x="781" y="599"/>
                </a:lnTo>
                <a:lnTo>
                  <a:pt x="790" y="595"/>
                </a:lnTo>
                <a:lnTo>
                  <a:pt x="799" y="581"/>
                </a:lnTo>
                <a:lnTo>
                  <a:pt x="808" y="562"/>
                </a:lnTo>
                <a:lnTo>
                  <a:pt x="819" y="531"/>
                </a:lnTo>
                <a:lnTo>
                  <a:pt x="819" y="531"/>
                </a:lnTo>
                <a:lnTo>
                  <a:pt x="838" y="469"/>
                </a:lnTo>
                <a:lnTo>
                  <a:pt x="854" y="423"/>
                </a:lnTo>
                <a:lnTo>
                  <a:pt x="868" y="386"/>
                </a:lnTo>
                <a:lnTo>
                  <a:pt x="913" y="419"/>
                </a:lnTo>
                <a:lnTo>
                  <a:pt x="913" y="419"/>
                </a:lnTo>
                <a:lnTo>
                  <a:pt x="927" y="339"/>
                </a:lnTo>
                <a:lnTo>
                  <a:pt x="936" y="322"/>
                </a:lnTo>
                <a:lnTo>
                  <a:pt x="948" y="306"/>
                </a:lnTo>
                <a:lnTo>
                  <a:pt x="961" y="323"/>
                </a:lnTo>
                <a:lnTo>
                  <a:pt x="961" y="323"/>
                </a:lnTo>
                <a:lnTo>
                  <a:pt x="966" y="318"/>
                </a:lnTo>
                <a:lnTo>
                  <a:pt x="975" y="304"/>
                </a:lnTo>
                <a:lnTo>
                  <a:pt x="978" y="293"/>
                </a:lnTo>
                <a:lnTo>
                  <a:pt x="982" y="283"/>
                </a:lnTo>
                <a:lnTo>
                  <a:pt x="984" y="268"/>
                </a:lnTo>
                <a:lnTo>
                  <a:pt x="984" y="256"/>
                </a:lnTo>
                <a:lnTo>
                  <a:pt x="984" y="256"/>
                </a:lnTo>
                <a:lnTo>
                  <a:pt x="982" y="229"/>
                </a:lnTo>
                <a:lnTo>
                  <a:pt x="977" y="204"/>
                </a:lnTo>
                <a:lnTo>
                  <a:pt x="973" y="181"/>
                </a:lnTo>
                <a:lnTo>
                  <a:pt x="973" y="181"/>
                </a:lnTo>
                <a:lnTo>
                  <a:pt x="986" y="194"/>
                </a:lnTo>
                <a:lnTo>
                  <a:pt x="1000" y="213"/>
                </a:lnTo>
                <a:lnTo>
                  <a:pt x="1019" y="243"/>
                </a:lnTo>
                <a:lnTo>
                  <a:pt x="1019" y="243"/>
                </a:lnTo>
                <a:lnTo>
                  <a:pt x="1025" y="259"/>
                </a:lnTo>
                <a:lnTo>
                  <a:pt x="1034" y="277"/>
                </a:lnTo>
                <a:lnTo>
                  <a:pt x="1042" y="313"/>
                </a:lnTo>
                <a:lnTo>
                  <a:pt x="1050" y="339"/>
                </a:lnTo>
                <a:lnTo>
                  <a:pt x="1051" y="348"/>
                </a:lnTo>
                <a:lnTo>
                  <a:pt x="1062" y="348"/>
                </a:lnTo>
                <a:lnTo>
                  <a:pt x="1076" y="444"/>
                </a:lnTo>
                <a:lnTo>
                  <a:pt x="1076" y="444"/>
                </a:lnTo>
                <a:lnTo>
                  <a:pt x="1115" y="450"/>
                </a:lnTo>
                <a:lnTo>
                  <a:pt x="1117" y="444"/>
                </a:lnTo>
                <a:lnTo>
                  <a:pt x="1117" y="444"/>
                </a:lnTo>
                <a:lnTo>
                  <a:pt x="1126" y="430"/>
                </a:lnTo>
                <a:cubicBezTo>
                  <a:pt x="1123" y="459"/>
                  <a:pt x="1101" y="573"/>
                  <a:pt x="1096" y="617"/>
                </a:cubicBezTo>
                <a:cubicBezTo>
                  <a:pt x="1109" y="634"/>
                  <a:pt x="1147" y="631"/>
                  <a:pt x="1161" y="633"/>
                </a:cubicBezTo>
                <a:lnTo>
                  <a:pt x="1181" y="629"/>
                </a:lnTo>
                <a:lnTo>
                  <a:pt x="1151" y="690"/>
                </a:lnTo>
                <a:lnTo>
                  <a:pt x="1161" y="707"/>
                </a:lnTo>
                <a:lnTo>
                  <a:pt x="1117" y="771"/>
                </a:lnTo>
                <a:lnTo>
                  <a:pt x="1135" y="771"/>
                </a:lnTo>
                <a:lnTo>
                  <a:pt x="1135" y="771"/>
                </a:lnTo>
                <a:lnTo>
                  <a:pt x="1096" y="832"/>
                </a:lnTo>
                <a:lnTo>
                  <a:pt x="1067" y="883"/>
                </a:lnTo>
                <a:lnTo>
                  <a:pt x="1057" y="903"/>
                </a:lnTo>
                <a:lnTo>
                  <a:pt x="1051" y="915"/>
                </a:lnTo>
                <a:lnTo>
                  <a:pt x="1051" y="915"/>
                </a:lnTo>
                <a:lnTo>
                  <a:pt x="1046" y="946"/>
                </a:lnTo>
                <a:lnTo>
                  <a:pt x="1046" y="946"/>
                </a:lnTo>
                <a:lnTo>
                  <a:pt x="1050" y="942"/>
                </a:lnTo>
                <a:lnTo>
                  <a:pt x="1060" y="940"/>
                </a:lnTo>
                <a:lnTo>
                  <a:pt x="1074" y="940"/>
                </a:lnTo>
                <a:lnTo>
                  <a:pt x="1083" y="942"/>
                </a:lnTo>
                <a:lnTo>
                  <a:pt x="1092" y="947"/>
                </a:lnTo>
                <a:lnTo>
                  <a:pt x="1092" y="947"/>
                </a:lnTo>
                <a:lnTo>
                  <a:pt x="1099" y="951"/>
                </a:lnTo>
                <a:lnTo>
                  <a:pt x="1112" y="956"/>
                </a:lnTo>
                <a:lnTo>
                  <a:pt x="1133" y="960"/>
                </a:lnTo>
                <a:lnTo>
                  <a:pt x="1158" y="962"/>
                </a:lnTo>
                <a:lnTo>
                  <a:pt x="1158" y="962"/>
                </a:lnTo>
                <a:lnTo>
                  <a:pt x="1179" y="956"/>
                </a:lnTo>
                <a:lnTo>
                  <a:pt x="1195" y="949"/>
                </a:lnTo>
                <a:lnTo>
                  <a:pt x="1200" y="946"/>
                </a:lnTo>
                <a:lnTo>
                  <a:pt x="1204" y="940"/>
                </a:lnTo>
                <a:lnTo>
                  <a:pt x="1204" y="940"/>
                </a:lnTo>
                <a:lnTo>
                  <a:pt x="1200" y="947"/>
                </a:lnTo>
                <a:lnTo>
                  <a:pt x="1199" y="965"/>
                </a:lnTo>
                <a:lnTo>
                  <a:pt x="1193" y="988"/>
                </a:lnTo>
                <a:lnTo>
                  <a:pt x="1188" y="1002"/>
                </a:lnTo>
                <a:lnTo>
                  <a:pt x="1181" y="1015"/>
                </a:lnTo>
                <a:lnTo>
                  <a:pt x="1181" y="1015"/>
                </a:lnTo>
                <a:lnTo>
                  <a:pt x="1147" y="1068"/>
                </a:lnTo>
                <a:lnTo>
                  <a:pt x="1126" y="1097"/>
                </a:lnTo>
                <a:lnTo>
                  <a:pt x="1126" y="1097"/>
                </a:lnTo>
                <a:lnTo>
                  <a:pt x="1124" y="1109"/>
                </a:lnTo>
                <a:lnTo>
                  <a:pt x="1124" y="1118"/>
                </a:lnTo>
                <a:lnTo>
                  <a:pt x="1126" y="1121"/>
                </a:lnTo>
                <a:lnTo>
                  <a:pt x="1131" y="1123"/>
                </a:lnTo>
                <a:lnTo>
                  <a:pt x="1131" y="1123"/>
                </a:lnTo>
                <a:lnTo>
                  <a:pt x="1144" y="1123"/>
                </a:lnTo>
                <a:lnTo>
                  <a:pt x="1144" y="1123"/>
                </a:lnTo>
                <a:lnTo>
                  <a:pt x="1085" y="1164"/>
                </a:lnTo>
                <a:cubicBezTo>
                  <a:pt x="1085" y="1164"/>
                  <a:pt x="1000" y="1221"/>
                  <a:pt x="986" y="1239"/>
                </a:cubicBezTo>
                <a:cubicBezTo>
                  <a:pt x="1009" y="1256"/>
                  <a:pt x="1032" y="1274"/>
                  <a:pt x="1032" y="1274"/>
                </a:cubicBezTo>
                <a:lnTo>
                  <a:pt x="1032" y="1274"/>
                </a:lnTo>
                <a:lnTo>
                  <a:pt x="1007" y="1290"/>
                </a:lnTo>
                <a:lnTo>
                  <a:pt x="984" y="1301"/>
                </a:lnTo>
                <a:lnTo>
                  <a:pt x="973" y="1306"/>
                </a:lnTo>
                <a:lnTo>
                  <a:pt x="961" y="1308"/>
                </a:lnTo>
                <a:lnTo>
                  <a:pt x="961" y="1308"/>
                </a:lnTo>
                <a:lnTo>
                  <a:pt x="932" y="1310"/>
                </a:lnTo>
                <a:lnTo>
                  <a:pt x="945" y="1331"/>
                </a:lnTo>
                <a:lnTo>
                  <a:pt x="945" y="1331"/>
                </a:lnTo>
                <a:lnTo>
                  <a:pt x="931" y="1337"/>
                </a:lnTo>
                <a:lnTo>
                  <a:pt x="900" y="1338"/>
                </a:lnTo>
                <a:lnTo>
                  <a:pt x="877" y="1338"/>
                </a:lnTo>
                <a:lnTo>
                  <a:pt x="856" y="1337"/>
                </a:lnTo>
                <a:lnTo>
                  <a:pt x="817" y="1326"/>
                </a:lnTo>
                <a:lnTo>
                  <a:pt x="817" y="1326"/>
                </a:lnTo>
                <a:lnTo>
                  <a:pt x="739" y="1283"/>
                </a:lnTo>
                <a:cubicBezTo>
                  <a:pt x="713" y="1280"/>
                  <a:pt x="693" y="1274"/>
                  <a:pt x="664" y="1310"/>
                </a:cubicBezTo>
                <a:cubicBezTo>
                  <a:pt x="604" y="1518"/>
                  <a:pt x="545" y="1726"/>
                  <a:pt x="545" y="1726"/>
                </a:cubicBezTo>
                <a:lnTo>
                  <a:pt x="545" y="1726"/>
                </a:lnTo>
                <a:lnTo>
                  <a:pt x="543" y="1728"/>
                </a:lnTo>
                <a:lnTo>
                  <a:pt x="540" y="1735"/>
                </a:lnTo>
                <a:lnTo>
                  <a:pt x="538" y="1744"/>
                </a:lnTo>
                <a:lnTo>
                  <a:pt x="538" y="1751"/>
                </a:lnTo>
                <a:lnTo>
                  <a:pt x="540" y="1756"/>
                </a:lnTo>
                <a:lnTo>
                  <a:pt x="540" y="1756"/>
                </a:lnTo>
                <a:lnTo>
                  <a:pt x="542" y="1763"/>
                </a:lnTo>
                <a:lnTo>
                  <a:pt x="542" y="1770"/>
                </a:lnTo>
                <a:lnTo>
                  <a:pt x="540" y="1774"/>
                </a:lnTo>
                <a:lnTo>
                  <a:pt x="538" y="1779"/>
                </a:lnTo>
                <a:cubicBezTo>
                  <a:pt x="531" y="1781"/>
                  <a:pt x="482" y="1856"/>
                  <a:pt x="495" y="1786"/>
                </a:cubicBezTo>
                <a:cubicBezTo>
                  <a:pt x="508" y="1716"/>
                  <a:pt x="598" y="1437"/>
                  <a:pt x="614" y="1356"/>
                </a:cubicBezTo>
                <a:cubicBezTo>
                  <a:pt x="630" y="1275"/>
                  <a:pt x="621" y="1309"/>
                  <a:pt x="591" y="1299"/>
                </a:cubicBezTo>
                <a:close/>
              </a:path>
            </a:pathLst>
          </a:custGeom>
          <a:gradFill rotWithShape="0">
            <a:gsLst>
              <a:gs pos="0">
                <a:schemeClr val="folHlink">
                  <a:gamma/>
                  <a:shade val="1764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17647"/>
                  <a:invGamma/>
                </a:schemeClr>
              </a:gs>
            </a:gsLst>
            <a:lin ang="2700000" scaled="1"/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587" name="Freeform 419"/>
          <p:cNvSpPr>
            <a:spLocks/>
          </p:cNvSpPr>
          <p:nvPr/>
        </p:nvSpPr>
        <p:spPr bwMode="auto">
          <a:xfrm>
            <a:off x="7089775" y="4768850"/>
            <a:ext cx="1414463" cy="1568450"/>
          </a:xfrm>
          <a:custGeom>
            <a:avLst/>
            <a:gdLst>
              <a:gd name="T0" fmla="*/ 314 w 1064"/>
              <a:gd name="T1" fmla="*/ 796 h 1179"/>
              <a:gd name="T2" fmla="*/ 316 w 1064"/>
              <a:gd name="T3" fmla="*/ 918 h 1179"/>
              <a:gd name="T4" fmla="*/ 412 w 1064"/>
              <a:gd name="T5" fmla="*/ 1126 h 1179"/>
              <a:gd name="T6" fmla="*/ 489 w 1064"/>
              <a:gd name="T7" fmla="*/ 1179 h 1179"/>
              <a:gd name="T8" fmla="*/ 757 w 1064"/>
              <a:gd name="T9" fmla="*/ 1118 h 1179"/>
              <a:gd name="T10" fmla="*/ 858 w 1064"/>
              <a:gd name="T11" fmla="*/ 1110 h 1179"/>
              <a:gd name="T12" fmla="*/ 940 w 1064"/>
              <a:gd name="T13" fmla="*/ 1035 h 1179"/>
              <a:gd name="T14" fmla="*/ 1003 w 1064"/>
              <a:gd name="T15" fmla="*/ 948 h 1179"/>
              <a:gd name="T16" fmla="*/ 947 w 1064"/>
              <a:gd name="T17" fmla="*/ 746 h 1179"/>
              <a:gd name="T18" fmla="*/ 702 w 1064"/>
              <a:gd name="T19" fmla="*/ 678 h 1179"/>
              <a:gd name="T20" fmla="*/ 889 w 1064"/>
              <a:gd name="T21" fmla="*/ 539 h 1179"/>
              <a:gd name="T22" fmla="*/ 990 w 1064"/>
              <a:gd name="T23" fmla="*/ 448 h 1179"/>
              <a:gd name="T24" fmla="*/ 1025 w 1064"/>
              <a:gd name="T25" fmla="*/ 352 h 1179"/>
              <a:gd name="T26" fmla="*/ 999 w 1064"/>
              <a:gd name="T27" fmla="*/ 273 h 1179"/>
              <a:gd name="T28" fmla="*/ 1052 w 1064"/>
              <a:gd name="T29" fmla="*/ 114 h 1179"/>
              <a:gd name="T30" fmla="*/ 860 w 1064"/>
              <a:gd name="T31" fmla="*/ 59 h 1179"/>
              <a:gd name="T32" fmla="*/ 748 w 1064"/>
              <a:gd name="T33" fmla="*/ 94 h 1179"/>
              <a:gd name="T34" fmla="*/ 596 w 1064"/>
              <a:gd name="T35" fmla="*/ 224 h 1179"/>
              <a:gd name="T36" fmla="*/ 438 w 1064"/>
              <a:gd name="T37" fmla="*/ 435 h 1179"/>
              <a:gd name="T38" fmla="*/ 402 w 1064"/>
              <a:gd name="T39" fmla="*/ 204 h 1179"/>
              <a:gd name="T40" fmla="*/ 185 w 1064"/>
              <a:gd name="T41" fmla="*/ 60 h 1179"/>
              <a:gd name="T42" fmla="*/ 81 w 1064"/>
              <a:gd name="T43" fmla="*/ 291 h 1179"/>
              <a:gd name="T44" fmla="*/ 36 w 1064"/>
              <a:gd name="T45" fmla="*/ 414 h 1179"/>
              <a:gd name="T46" fmla="*/ 14 w 1064"/>
              <a:gd name="T47" fmla="*/ 422 h 1179"/>
              <a:gd name="T48" fmla="*/ 30 w 1064"/>
              <a:gd name="T49" fmla="*/ 615 h 1179"/>
              <a:gd name="T50" fmla="*/ 54 w 1064"/>
              <a:gd name="T51" fmla="*/ 744 h 1179"/>
              <a:gd name="T52" fmla="*/ 140 w 1064"/>
              <a:gd name="T53" fmla="*/ 794 h 1179"/>
              <a:gd name="T54" fmla="*/ 139 w 1064"/>
              <a:gd name="T55" fmla="*/ 796 h 1179"/>
              <a:gd name="T56" fmla="*/ 308 w 1064"/>
              <a:gd name="T57" fmla="*/ 773 h 1179"/>
              <a:gd name="T58" fmla="*/ 17 w 1064"/>
              <a:gd name="T59" fmla="*/ 1036 h 1179"/>
              <a:gd name="T60" fmla="*/ 6 w 1064"/>
              <a:gd name="T61" fmla="*/ 1048 h 1179"/>
              <a:gd name="T62" fmla="*/ 6 w 1064"/>
              <a:gd name="T63" fmla="*/ 1056 h 1179"/>
              <a:gd name="T64" fmla="*/ 17 w 1064"/>
              <a:gd name="T65" fmla="*/ 1057 h 1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064" h="1179">
                <a:moveTo>
                  <a:pt x="17" y="1057"/>
                </a:moveTo>
                <a:lnTo>
                  <a:pt x="314" y="796"/>
                </a:lnTo>
                <a:cubicBezTo>
                  <a:pt x="359" y="771"/>
                  <a:pt x="286" y="887"/>
                  <a:pt x="286" y="907"/>
                </a:cubicBezTo>
                <a:cubicBezTo>
                  <a:pt x="286" y="927"/>
                  <a:pt x="337" y="872"/>
                  <a:pt x="316" y="918"/>
                </a:cubicBezTo>
                <a:cubicBezTo>
                  <a:pt x="295" y="964"/>
                  <a:pt x="359" y="1087"/>
                  <a:pt x="375" y="1122"/>
                </a:cubicBezTo>
                <a:lnTo>
                  <a:pt x="412" y="1126"/>
                </a:lnTo>
                <a:lnTo>
                  <a:pt x="412" y="1126"/>
                </a:lnTo>
                <a:cubicBezTo>
                  <a:pt x="412" y="1126"/>
                  <a:pt x="460" y="1174"/>
                  <a:pt x="489" y="1179"/>
                </a:cubicBezTo>
                <a:cubicBezTo>
                  <a:pt x="537" y="1136"/>
                  <a:pt x="558" y="1080"/>
                  <a:pt x="603" y="1070"/>
                </a:cubicBezTo>
                <a:cubicBezTo>
                  <a:pt x="603" y="1070"/>
                  <a:pt x="680" y="1094"/>
                  <a:pt x="757" y="1118"/>
                </a:cubicBezTo>
                <a:cubicBezTo>
                  <a:pt x="790" y="1122"/>
                  <a:pt x="784" y="1095"/>
                  <a:pt x="801" y="1094"/>
                </a:cubicBezTo>
                <a:cubicBezTo>
                  <a:pt x="818" y="1093"/>
                  <a:pt x="837" y="1114"/>
                  <a:pt x="858" y="1110"/>
                </a:cubicBezTo>
                <a:cubicBezTo>
                  <a:pt x="879" y="1106"/>
                  <a:pt x="872" y="1061"/>
                  <a:pt x="902" y="1072"/>
                </a:cubicBezTo>
                <a:cubicBezTo>
                  <a:pt x="932" y="1083"/>
                  <a:pt x="927" y="1043"/>
                  <a:pt x="940" y="1035"/>
                </a:cubicBezTo>
                <a:cubicBezTo>
                  <a:pt x="953" y="1022"/>
                  <a:pt x="969" y="1022"/>
                  <a:pt x="977" y="995"/>
                </a:cubicBezTo>
                <a:cubicBezTo>
                  <a:pt x="985" y="968"/>
                  <a:pt x="994" y="974"/>
                  <a:pt x="1003" y="948"/>
                </a:cubicBezTo>
                <a:cubicBezTo>
                  <a:pt x="1003" y="948"/>
                  <a:pt x="1004" y="894"/>
                  <a:pt x="1032" y="839"/>
                </a:cubicBezTo>
                <a:cubicBezTo>
                  <a:pt x="1041" y="795"/>
                  <a:pt x="1002" y="773"/>
                  <a:pt x="947" y="746"/>
                </a:cubicBezTo>
                <a:cubicBezTo>
                  <a:pt x="892" y="719"/>
                  <a:pt x="743" y="689"/>
                  <a:pt x="702" y="678"/>
                </a:cubicBezTo>
                <a:lnTo>
                  <a:pt x="702" y="678"/>
                </a:lnTo>
                <a:cubicBezTo>
                  <a:pt x="733" y="659"/>
                  <a:pt x="855" y="588"/>
                  <a:pt x="886" y="565"/>
                </a:cubicBezTo>
                <a:cubicBezTo>
                  <a:pt x="917" y="542"/>
                  <a:pt x="876" y="553"/>
                  <a:pt x="889" y="539"/>
                </a:cubicBezTo>
                <a:cubicBezTo>
                  <a:pt x="889" y="539"/>
                  <a:pt x="948" y="494"/>
                  <a:pt x="965" y="479"/>
                </a:cubicBezTo>
                <a:cubicBezTo>
                  <a:pt x="940" y="456"/>
                  <a:pt x="983" y="460"/>
                  <a:pt x="990" y="448"/>
                </a:cubicBezTo>
                <a:cubicBezTo>
                  <a:pt x="989" y="425"/>
                  <a:pt x="982" y="419"/>
                  <a:pt x="988" y="403"/>
                </a:cubicBezTo>
                <a:cubicBezTo>
                  <a:pt x="994" y="387"/>
                  <a:pt x="1023" y="374"/>
                  <a:pt x="1025" y="352"/>
                </a:cubicBezTo>
                <a:lnTo>
                  <a:pt x="999" y="273"/>
                </a:lnTo>
                <a:lnTo>
                  <a:pt x="999" y="273"/>
                </a:lnTo>
                <a:lnTo>
                  <a:pt x="1010" y="220"/>
                </a:lnTo>
                <a:cubicBezTo>
                  <a:pt x="1019" y="194"/>
                  <a:pt x="1048" y="147"/>
                  <a:pt x="1052" y="114"/>
                </a:cubicBezTo>
                <a:cubicBezTo>
                  <a:pt x="1041" y="62"/>
                  <a:pt x="1064" y="29"/>
                  <a:pt x="1032" y="20"/>
                </a:cubicBezTo>
                <a:cubicBezTo>
                  <a:pt x="1000" y="11"/>
                  <a:pt x="937" y="0"/>
                  <a:pt x="860" y="59"/>
                </a:cubicBezTo>
                <a:cubicBezTo>
                  <a:pt x="823" y="62"/>
                  <a:pt x="831" y="32"/>
                  <a:pt x="812" y="38"/>
                </a:cubicBezTo>
                <a:cubicBezTo>
                  <a:pt x="790" y="42"/>
                  <a:pt x="766" y="85"/>
                  <a:pt x="748" y="94"/>
                </a:cubicBezTo>
                <a:cubicBezTo>
                  <a:pt x="730" y="103"/>
                  <a:pt x="727" y="69"/>
                  <a:pt x="702" y="91"/>
                </a:cubicBezTo>
                <a:cubicBezTo>
                  <a:pt x="674" y="115"/>
                  <a:pt x="625" y="202"/>
                  <a:pt x="596" y="224"/>
                </a:cubicBezTo>
                <a:cubicBezTo>
                  <a:pt x="585" y="234"/>
                  <a:pt x="576" y="195"/>
                  <a:pt x="550" y="230"/>
                </a:cubicBezTo>
                <a:cubicBezTo>
                  <a:pt x="524" y="264"/>
                  <a:pt x="457" y="401"/>
                  <a:pt x="438" y="435"/>
                </a:cubicBezTo>
                <a:cubicBezTo>
                  <a:pt x="438" y="435"/>
                  <a:pt x="438" y="435"/>
                  <a:pt x="438" y="435"/>
                </a:cubicBezTo>
                <a:cubicBezTo>
                  <a:pt x="438" y="435"/>
                  <a:pt x="420" y="319"/>
                  <a:pt x="402" y="204"/>
                </a:cubicBezTo>
                <a:cubicBezTo>
                  <a:pt x="398" y="163"/>
                  <a:pt x="337" y="163"/>
                  <a:pt x="320" y="123"/>
                </a:cubicBezTo>
                <a:cubicBezTo>
                  <a:pt x="303" y="83"/>
                  <a:pt x="252" y="91"/>
                  <a:pt x="185" y="60"/>
                </a:cubicBezTo>
                <a:cubicBezTo>
                  <a:pt x="185" y="60"/>
                  <a:pt x="159" y="66"/>
                  <a:pt x="142" y="104"/>
                </a:cubicBezTo>
                <a:cubicBezTo>
                  <a:pt x="125" y="142"/>
                  <a:pt x="101" y="255"/>
                  <a:pt x="81" y="291"/>
                </a:cubicBezTo>
                <a:cubicBezTo>
                  <a:pt x="61" y="327"/>
                  <a:pt x="36" y="291"/>
                  <a:pt x="20" y="323"/>
                </a:cubicBezTo>
                <a:cubicBezTo>
                  <a:pt x="28" y="368"/>
                  <a:pt x="36" y="414"/>
                  <a:pt x="36" y="414"/>
                </a:cubicBezTo>
                <a:lnTo>
                  <a:pt x="36" y="414"/>
                </a:lnTo>
                <a:cubicBezTo>
                  <a:pt x="32" y="415"/>
                  <a:pt x="9" y="408"/>
                  <a:pt x="14" y="422"/>
                </a:cubicBezTo>
                <a:cubicBezTo>
                  <a:pt x="16" y="444"/>
                  <a:pt x="78" y="552"/>
                  <a:pt x="81" y="584"/>
                </a:cubicBezTo>
                <a:cubicBezTo>
                  <a:pt x="84" y="616"/>
                  <a:pt x="55" y="599"/>
                  <a:pt x="30" y="615"/>
                </a:cubicBezTo>
                <a:cubicBezTo>
                  <a:pt x="17" y="634"/>
                  <a:pt x="0" y="674"/>
                  <a:pt x="3" y="697"/>
                </a:cubicBezTo>
                <a:cubicBezTo>
                  <a:pt x="6" y="720"/>
                  <a:pt x="45" y="730"/>
                  <a:pt x="54" y="744"/>
                </a:cubicBezTo>
                <a:cubicBezTo>
                  <a:pt x="58" y="755"/>
                  <a:pt x="57" y="779"/>
                  <a:pt x="57" y="779"/>
                </a:cubicBezTo>
                <a:lnTo>
                  <a:pt x="140" y="794"/>
                </a:lnTo>
                <a:lnTo>
                  <a:pt x="140" y="794"/>
                </a:lnTo>
                <a:lnTo>
                  <a:pt x="139" y="796"/>
                </a:lnTo>
                <a:cubicBezTo>
                  <a:pt x="141" y="800"/>
                  <a:pt x="122" y="823"/>
                  <a:pt x="150" y="819"/>
                </a:cubicBezTo>
                <a:lnTo>
                  <a:pt x="308" y="773"/>
                </a:lnTo>
                <a:lnTo>
                  <a:pt x="17" y="1036"/>
                </a:lnTo>
                <a:lnTo>
                  <a:pt x="17" y="1036"/>
                </a:lnTo>
                <a:lnTo>
                  <a:pt x="13" y="1042"/>
                </a:lnTo>
                <a:lnTo>
                  <a:pt x="6" y="1048"/>
                </a:lnTo>
                <a:lnTo>
                  <a:pt x="5" y="1054"/>
                </a:lnTo>
                <a:lnTo>
                  <a:pt x="6" y="1056"/>
                </a:lnTo>
                <a:lnTo>
                  <a:pt x="11" y="1059"/>
                </a:lnTo>
                <a:lnTo>
                  <a:pt x="17" y="1057"/>
                </a:lnTo>
                <a:lnTo>
                  <a:pt x="17" y="1057"/>
                </a:ln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54902"/>
                  <a:invGamma/>
                </a:schemeClr>
              </a:gs>
            </a:gsLst>
            <a:path path="rect">
              <a:fillToRect t="100000" r="100000"/>
            </a:path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588" name="Freeform 420"/>
          <p:cNvSpPr>
            <a:spLocks/>
          </p:cNvSpPr>
          <p:nvPr/>
        </p:nvSpPr>
        <p:spPr bwMode="auto">
          <a:xfrm>
            <a:off x="4805363" y="4572000"/>
            <a:ext cx="1681162" cy="1946275"/>
          </a:xfrm>
          <a:custGeom>
            <a:avLst/>
            <a:gdLst>
              <a:gd name="T0" fmla="*/ 683 w 1141"/>
              <a:gd name="T1" fmla="*/ 486 h 1320"/>
              <a:gd name="T2" fmla="*/ 744 w 1141"/>
              <a:gd name="T3" fmla="*/ 179 h 1320"/>
              <a:gd name="T4" fmla="*/ 578 w 1141"/>
              <a:gd name="T5" fmla="*/ 0 h 1320"/>
              <a:gd name="T6" fmla="*/ 578 w 1141"/>
              <a:gd name="T7" fmla="*/ 0 h 1320"/>
              <a:gd name="T8" fmla="*/ 509 w 1141"/>
              <a:gd name="T9" fmla="*/ 121 h 1320"/>
              <a:gd name="T10" fmla="*/ 533 w 1141"/>
              <a:gd name="T11" fmla="*/ 288 h 1320"/>
              <a:gd name="T12" fmla="*/ 653 w 1141"/>
              <a:gd name="T13" fmla="*/ 453 h 1320"/>
              <a:gd name="T14" fmla="*/ 609 w 1141"/>
              <a:gd name="T15" fmla="*/ 745 h 1320"/>
              <a:gd name="T16" fmla="*/ 609 w 1141"/>
              <a:gd name="T17" fmla="*/ 745 h 1320"/>
              <a:gd name="T18" fmla="*/ 589 w 1141"/>
              <a:gd name="T19" fmla="*/ 664 h 1320"/>
              <a:gd name="T20" fmla="*/ 421 w 1141"/>
              <a:gd name="T21" fmla="*/ 413 h 1320"/>
              <a:gd name="T22" fmla="*/ 177 w 1141"/>
              <a:gd name="T23" fmla="*/ 405 h 1320"/>
              <a:gd name="T24" fmla="*/ 177 w 1141"/>
              <a:gd name="T25" fmla="*/ 405 h 1320"/>
              <a:gd name="T26" fmla="*/ 181 w 1141"/>
              <a:gd name="T27" fmla="*/ 429 h 1320"/>
              <a:gd name="T28" fmla="*/ 236 w 1141"/>
              <a:gd name="T29" fmla="*/ 575 h 1320"/>
              <a:gd name="T30" fmla="*/ 577 w 1141"/>
              <a:gd name="T31" fmla="*/ 695 h 1320"/>
              <a:gd name="T32" fmla="*/ 593 w 1141"/>
              <a:gd name="T33" fmla="*/ 791 h 1320"/>
              <a:gd name="T34" fmla="*/ 543 w 1141"/>
              <a:gd name="T35" fmla="*/ 1077 h 1320"/>
              <a:gd name="T36" fmla="*/ 543 w 1141"/>
              <a:gd name="T37" fmla="*/ 1077 h 1320"/>
              <a:gd name="T38" fmla="*/ 516 w 1141"/>
              <a:gd name="T39" fmla="*/ 999 h 1320"/>
              <a:gd name="T40" fmla="*/ 316 w 1141"/>
              <a:gd name="T41" fmla="*/ 726 h 1320"/>
              <a:gd name="T42" fmla="*/ 0 w 1141"/>
              <a:gd name="T43" fmla="*/ 742 h 1320"/>
              <a:gd name="T44" fmla="*/ 0 w 1141"/>
              <a:gd name="T45" fmla="*/ 742 h 1320"/>
              <a:gd name="T46" fmla="*/ 24 w 1141"/>
              <a:gd name="T47" fmla="*/ 768 h 1320"/>
              <a:gd name="T48" fmla="*/ 147 w 1141"/>
              <a:gd name="T49" fmla="*/ 954 h 1320"/>
              <a:gd name="T50" fmla="*/ 451 w 1141"/>
              <a:gd name="T51" fmla="*/ 981 h 1320"/>
              <a:gd name="T52" fmla="*/ 451 w 1141"/>
              <a:gd name="T53" fmla="*/ 981 h 1320"/>
              <a:gd name="T54" fmla="*/ 493 w 1141"/>
              <a:gd name="T55" fmla="*/ 1005 h 1320"/>
              <a:gd name="T56" fmla="*/ 522 w 1141"/>
              <a:gd name="T57" fmla="*/ 1132 h 1320"/>
              <a:gd name="T58" fmla="*/ 461 w 1141"/>
              <a:gd name="T59" fmla="*/ 1291 h 1320"/>
              <a:gd name="T60" fmla="*/ 479 w 1141"/>
              <a:gd name="T61" fmla="*/ 1304 h 1320"/>
              <a:gd name="T62" fmla="*/ 607 w 1141"/>
              <a:gd name="T63" fmla="*/ 1066 h 1320"/>
              <a:gd name="T64" fmla="*/ 657 w 1141"/>
              <a:gd name="T65" fmla="*/ 1050 h 1320"/>
              <a:gd name="T66" fmla="*/ 864 w 1141"/>
              <a:gd name="T67" fmla="*/ 1086 h 1320"/>
              <a:gd name="T68" fmla="*/ 1141 w 1141"/>
              <a:gd name="T69" fmla="*/ 889 h 1320"/>
              <a:gd name="T70" fmla="*/ 1141 w 1141"/>
              <a:gd name="T71" fmla="*/ 889 h 1320"/>
              <a:gd name="T72" fmla="*/ 804 w 1141"/>
              <a:gd name="T73" fmla="*/ 829 h 1320"/>
              <a:gd name="T74" fmla="*/ 602 w 1141"/>
              <a:gd name="T75" fmla="*/ 1036 h 1320"/>
              <a:gd name="T76" fmla="*/ 570 w 1141"/>
              <a:gd name="T77" fmla="*/ 1096 h 1320"/>
              <a:gd name="T78" fmla="*/ 609 w 1141"/>
              <a:gd name="T79" fmla="*/ 837 h 1320"/>
              <a:gd name="T80" fmla="*/ 609 w 1141"/>
              <a:gd name="T81" fmla="*/ 837 h 1320"/>
              <a:gd name="T82" fmla="*/ 635 w 1141"/>
              <a:gd name="T83" fmla="*/ 775 h 1320"/>
              <a:gd name="T84" fmla="*/ 678 w 1141"/>
              <a:gd name="T85" fmla="*/ 706 h 1320"/>
              <a:gd name="T86" fmla="*/ 856 w 1141"/>
              <a:gd name="T87" fmla="*/ 752 h 1320"/>
              <a:gd name="T88" fmla="*/ 1064 w 1141"/>
              <a:gd name="T89" fmla="*/ 563 h 1320"/>
              <a:gd name="T90" fmla="*/ 1139 w 1141"/>
              <a:gd name="T91" fmla="*/ 532 h 1320"/>
              <a:gd name="T92" fmla="*/ 1139 w 1141"/>
              <a:gd name="T93" fmla="*/ 532 h 1320"/>
              <a:gd name="T94" fmla="*/ 930 w 1141"/>
              <a:gd name="T95" fmla="*/ 475 h 1320"/>
              <a:gd name="T96" fmla="*/ 648 w 1141"/>
              <a:gd name="T97" fmla="*/ 720 h 1320"/>
              <a:gd name="T98" fmla="*/ 619 w 1141"/>
              <a:gd name="T99" fmla="*/ 770 h 1320"/>
              <a:gd name="T100" fmla="*/ 683 w 1141"/>
              <a:gd name="T101" fmla="*/ 486 h 1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141" h="1320">
                <a:moveTo>
                  <a:pt x="683" y="486"/>
                </a:moveTo>
                <a:cubicBezTo>
                  <a:pt x="704" y="388"/>
                  <a:pt x="761" y="260"/>
                  <a:pt x="744" y="179"/>
                </a:cubicBezTo>
                <a:cubicBezTo>
                  <a:pt x="727" y="98"/>
                  <a:pt x="606" y="30"/>
                  <a:pt x="578" y="0"/>
                </a:cubicBezTo>
                <a:lnTo>
                  <a:pt x="578" y="0"/>
                </a:lnTo>
                <a:cubicBezTo>
                  <a:pt x="567" y="20"/>
                  <a:pt x="530" y="69"/>
                  <a:pt x="509" y="121"/>
                </a:cubicBezTo>
                <a:cubicBezTo>
                  <a:pt x="488" y="173"/>
                  <a:pt x="494" y="227"/>
                  <a:pt x="533" y="288"/>
                </a:cubicBezTo>
                <a:cubicBezTo>
                  <a:pt x="572" y="349"/>
                  <a:pt x="616" y="371"/>
                  <a:pt x="653" y="453"/>
                </a:cubicBezTo>
                <a:cubicBezTo>
                  <a:pt x="670" y="509"/>
                  <a:pt x="614" y="698"/>
                  <a:pt x="609" y="745"/>
                </a:cubicBezTo>
                <a:lnTo>
                  <a:pt x="609" y="745"/>
                </a:lnTo>
                <a:cubicBezTo>
                  <a:pt x="606" y="732"/>
                  <a:pt x="597" y="681"/>
                  <a:pt x="589" y="664"/>
                </a:cubicBezTo>
                <a:cubicBezTo>
                  <a:pt x="560" y="569"/>
                  <a:pt x="491" y="460"/>
                  <a:pt x="421" y="413"/>
                </a:cubicBezTo>
                <a:cubicBezTo>
                  <a:pt x="351" y="366"/>
                  <a:pt x="218" y="406"/>
                  <a:pt x="177" y="405"/>
                </a:cubicBezTo>
                <a:lnTo>
                  <a:pt x="177" y="405"/>
                </a:lnTo>
                <a:lnTo>
                  <a:pt x="181" y="429"/>
                </a:lnTo>
                <a:cubicBezTo>
                  <a:pt x="191" y="457"/>
                  <a:pt x="170" y="531"/>
                  <a:pt x="236" y="575"/>
                </a:cubicBezTo>
                <a:cubicBezTo>
                  <a:pt x="302" y="619"/>
                  <a:pt x="518" y="659"/>
                  <a:pt x="577" y="695"/>
                </a:cubicBezTo>
                <a:cubicBezTo>
                  <a:pt x="589" y="709"/>
                  <a:pt x="599" y="727"/>
                  <a:pt x="593" y="791"/>
                </a:cubicBezTo>
                <a:lnTo>
                  <a:pt x="543" y="1077"/>
                </a:lnTo>
                <a:lnTo>
                  <a:pt x="543" y="1077"/>
                </a:lnTo>
                <a:lnTo>
                  <a:pt x="516" y="999"/>
                </a:lnTo>
                <a:cubicBezTo>
                  <a:pt x="478" y="941"/>
                  <a:pt x="402" y="769"/>
                  <a:pt x="316" y="726"/>
                </a:cubicBezTo>
                <a:cubicBezTo>
                  <a:pt x="230" y="683"/>
                  <a:pt x="53" y="739"/>
                  <a:pt x="0" y="742"/>
                </a:cubicBezTo>
                <a:lnTo>
                  <a:pt x="0" y="742"/>
                </a:lnTo>
                <a:lnTo>
                  <a:pt x="24" y="768"/>
                </a:lnTo>
                <a:cubicBezTo>
                  <a:pt x="48" y="803"/>
                  <a:pt x="76" y="919"/>
                  <a:pt x="147" y="954"/>
                </a:cubicBezTo>
                <a:cubicBezTo>
                  <a:pt x="218" y="989"/>
                  <a:pt x="400" y="977"/>
                  <a:pt x="451" y="981"/>
                </a:cubicBezTo>
                <a:lnTo>
                  <a:pt x="451" y="981"/>
                </a:lnTo>
                <a:cubicBezTo>
                  <a:pt x="458" y="985"/>
                  <a:pt x="481" y="980"/>
                  <a:pt x="493" y="1005"/>
                </a:cubicBezTo>
                <a:cubicBezTo>
                  <a:pt x="505" y="1030"/>
                  <a:pt x="525" y="1083"/>
                  <a:pt x="522" y="1132"/>
                </a:cubicBezTo>
                <a:cubicBezTo>
                  <a:pt x="517" y="1180"/>
                  <a:pt x="480" y="1264"/>
                  <a:pt x="461" y="1291"/>
                </a:cubicBezTo>
                <a:cubicBezTo>
                  <a:pt x="454" y="1320"/>
                  <a:pt x="472" y="1320"/>
                  <a:pt x="479" y="1304"/>
                </a:cubicBezTo>
                <a:cubicBezTo>
                  <a:pt x="503" y="1267"/>
                  <a:pt x="577" y="1108"/>
                  <a:pt x="607" y="1066"/>
                </a:cubicBezTo>
                <a:cubicBezTo>
                  <a:pt x="607" y="1066"/>
                  <a:pt x="614" y="1047"/>
                  <a:pt x="657" y="1050"/>
                </a:cubicBezTo>
                <a:cubicBezTo>
                  <a:pt x="700" y="1053"/>
                  <a:pt x="783" y="1113"/>
                  <a:pt x="864" y="1086"/>
                </a:cubicBezTo>
                <a:cubicBezTo>
                  <a:pt x="945" y="1059"/>
                  <a:pt x="1095" y="922"/>
                  <a:pt x="1141" y="889"/>
                </a:cubicBezTo>
                <a:lnTo>
                  <a:pt x="1141" y="889"/>
                </a:lnTo>
                <a:cubicBezTo>
                  <a:pt x="1141" y="889"/>
                  <a:pt x="894" y="804"/>
                  <a:pt x="804" y="829"/>
                </a:cubicBezTo>
                <a:cubicBezTo>
                  <a:pt x="714" y="854"/>
                  <a:pt x="641" y="992"/>
                  <a:pt x="602" y="1036"/>
                </a:cubicBezTo>
                <a:lnTo>
                  <a:pt x="570" y="1096"/>
                </a:lnTo>
                <a:lnTo>
                  <a:pt x="609" y="837"/>
                </a:lnTo>
                <a:lnTo>
                  <a:pt x="609" y="837"/>
                </a:lnTo>
                <a:lnTo>
                  <a:pt x="635" y="775"/>
                </a:lnTo>
                <a:cubicBezTo>
                  <a:pt x="635" y="775"/>
                  <a:pt x="645" y="747"/>
                  <a:pt x="678" y="706"/>
                </a:cubicBezTo>
                <a:cubicBezTo>
                  <a:pt x="720" y="664"/>
                  <a:pt x="788" y="776"/>
                  <a:pt x="856" y="752"/>
                </a:cubicBezTo>
                <a:cubicBezTo>
                  <a:pt x="924" y="728"/>
                  <a:pt x="1017" y="600"/>
                  <a:pt x="1064" y="563"/>
                </a:cubicBezTo>
                <a:cubicBezTo>
                  <a:pt x="1111" y="526"/>
                  <a:pt x="1127" y="537"/>
                  <a:pt x="1139" y="532"/>
                </a:cubicBezTo>
                <a:lnTo>
                  <a:pt x="1139" y="532"/>
                </a:lnTo>
                <a:cubicBezTo>
                  <a:pt x="1104" y="523"/>
                  <a:pt x="1012" y="444"/>
                  <a:pt x="930" y="475"/>
                </a:cubicBezTo>
                <a:cubicBezTo>
                  <a:pt x="849" y="504"/>
                  <a:pt x="696" y="640"/>
                  <a:pt x="648" y="720"/>
                </a:cubicBezTo>
                <a:cubicBezTo>
                  <a:pt x="608" y="787"/>
                  <a:pt x="614" y="807"/>
                  <a:pt x="619" y="770"/>
                </a:cubicBezTo>
                <a:lnTo>
                  <a:pt x="683" y="486"/>
                </a:ln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589" name="Freeform 421"/>
          <p:cNvSpPr>
            <a:spLocks/>
          </p:cNvSpPr>
          <p:nvPr/>
        </p:nvSpPr>
        <p:spPr bwMode="auto">
          <a:xfrm rot="17943160">
            <a:off x="2737644" y="4858544"/>
            <a:ext cx="1279525" cy="1528763"/>
          </a:xfrm>
          <a:custGeom>
            <a:avLst/>
            <a:gdLst>
              <a:gd name="T0" fmla="*/ 184 w 1175"/>
              <a:gd name="T1" fmla="*/ 1366 h 1403"/>
              <a:gd name="T2" fmla="*/ 217 w 1175"/>
              <a:gd name="T3" fmla="*/ 1384 h 1403"/>
              <a:gd name="T4" fmla="*/ 513 w 1175"/>
              <a:gd name="T5" fmla="*/ 968 h 1403"/>
              <a:gd name="T6" fmla="*/ 610 w 1175"/>
              <a:gd name="T7" fmla="*/ 1346 h 1403"/>
              <a:gd name="T8" fmla="*/ 866 w 1175"/>
              <a:gd name="T9" fmla="*/ 1289 h 1403"/>
              <a:gd name="T10" fmla="*/ 1096 w 1175"/>
              <a:gd name="T11" fmla="*/ 1013 h 1403"/>
              <a:gd name="T12" fmla="*/ 1157 w 1175"/>
              <a:gd name="T13" fmla="*/ 781 h 1403"/>
              <a:gd name="T14" fmla="*/ 1062 w 1175"/>
              <a:gd name="T15" fmla="*/ 627 h 1403"/>
              <a:gd name="T16" fmla="*/ 1069 w 1175"/>
              <a:gd name="T17" fmla="*/ 392 h 1403"/>
              <a:gd name="T18" fmla="*/ 957 w 1175"/>
              <a:gd name="T19" fmla="*/ 38 h 1403"/>
              <a:gd name="T20" fmla="*/ 533 w 1175"/>
              <a:gd name="T21" fmla="*/ 141 h 1403"/>
              <a:gd name="T22" fmla="*/ 382 w 1175"/>
              <a:gd name="T23" fmla="*/ 331 h 1403"/>
              <a:gd name="T24" fmla="*/ 95 w 1175"/>
              <a:gd name="T25" fmla="*/ 307 h 1403"/>
              <a:gd name="T26" fmla="*/ 5 w 1175"/>
              <a:gd name="T27" fmla="*/ 720 h 1403"/>
              <a:gd name="T28" fmla="*/ 122 w 1175"/>
              <a:gd name="T29" fmla="*/ 1085 h 1403"/>
              <a:gd name="T30" fmla="*/ 459 w 1175"/>
              <a:gd name="T31" fmla="*/ 999 h 1403"/>
              <a:gd name="T32" fmla="*/ 184 w 1175"/>
              <a:gd name="T33" fmla="*/ 1366 h 1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75" h="1403">
                <a:moveTo>
                  <a:pt x="184" y="1366"/>
                </a:moveTo>
                <a:cubicBezTo>
                  <a:pt x="184" y="1366"/>
                  <a:pt x="178" y="1403"/>
                  <a:pt x="217" y="1384"/>
                </a:cubicBezTo>
                <a:cubicBezTo>
                  <a:pt x="365" y="1176"/>
                  <a:pt x="513" y="968"/>
                  <a:pt x="513" y="968"/>
                </a:cubicBezTo>
                <a:cubicBezTo>
                  <a:pt x="578" y="962"/>
                  <a:pt x="567" y="1331"/>
                  <a:pt x="610" y="1346"/>
                </a:cubicBezTo>
                <a:cubicBezTo>
                  <a:pt x="653" y="1361"/>
                  <a:pt x="821" y="1315"/>
                  <a:pt x="866" y="1289"/>
                </a:cubicBezTo>
                <a:cubicBezTo>
                  <a:pt x="911" y="1263"/>
                  <a:pt x="1066" y="1056"/>
                  <a:pt x="1096" y="1013"/>
                </a:cubicBezTo>
                <a:cubicBezTo>
                  <a:pt x="1126" y="970"/>
                  <a:pt x="1175" y="837"/>
                  <a:pt x="1157" y="781"/>
                </a:cubicBezTo>
                <a:cubicBezTo>
                  <a:pt x="1139" y="725"/>
                  <a:pt x="1077" y="692"/>
                  <a:pt x="1062" y="627"/>
                </a:cubicBezTo>
                <a:cubicBezTo>
                  <a:pt x="1047" y="562"/>
                  <a:pt x="1086" y="490"/>
                  <a:pt x="1069" y="392"/>
                </a:cubicBezTo>
                <a:cubicBezTo>
                  <a:pt x="1052" y="294"/>
                  <a:pt x="1046" y="80"/>
                  <a:pt x="957" y="38"/>
                </a:cubicBezTo>
                <a:cubicBezTo>
                  <a:pt x="911" y="0"/>
                  <a:pt x="613" y="72"/>
                  <a:pt x="533" y="141"/>
                </a:cubicBezTo>
                <a:cubicBezTo>
                  <a:pt x="453" y="210"/>
                  <a:pt x="455" y="303"/>
                  <a:pt x="382" y="331"/>
                </a:cubicBezTo>
                <a:cubicBezTo>
                  <a:pt x="309" y="359"/>
                  <a:pt x="153" y="244"/>
                  <a:pt x="95" y="307"/>
                </a:cubicBezTo>
                <a:cubicBezTo>
                  <a:pt x="37" y="370"/>
                  <a:pt x="0" y="590"/>
                  <a:pt x="5" y="720"/>
                </a:cubicBezTo>
                <a:cubicBezTo>
                  <a:pt x="10" y="850"/>
                  <a:pt x="46" y="1039"/>
                  <a:pt x="122" y="1085"/>
                </a:cubicBezTo>
                <a:cubicBezTo>
                  <a:pt x="198" y="1131"/>
                  <a:pt x="449" y="952"/>
                  <a:pt x="459" y="999"/>
                </a:cubicBezTo>
                <a:cubicBezTo>
                  <a:pt x="459" y="999"/>
                  <a:pt x="184" y="1366"/>
                  <a:pt x="184" y="1366"/>
                </a:cubicBez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50000">
                <a:schemeClr val="folHlink">
                  <a:gamma/>
                  <a:shade val="50980"/>
                  <a:invGamma/>
                </a:schemeClr>
              </a:gs>
              <a:gs pos="100000">
                <a:schemeClr val="folHlink"/>
              </a:gs>
            </a:gsLst>
            <a:lin ang="2700000" scaled="1"/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965"/>
          <p:cNvSpPr>
            <a:spLocks/>
          </p:cNvSpPr>
          <p:nvPr/>
        </p:nvSpPr>
        <p:spPr bwMode="auto">
          <a:xfrm>
            <a:off x="896938" y="709613"/>
            <a:ext cx="1965325" cy="2190750"/>
          </a:xfrm>
          <a:custGeom>
            <a:avLst/>
            <a:gdLst>
              <a:gd name="T0" fmla="*/ 1136650 w 1238"/>
              <a:gd name="T1" fmla="*/ 863600 h 1380"/>
              <a:gd name="T2" fmla="*/ 1136650 w 1238"/>
              <a:gd name="T3" fmla="*/ 863600 h 1380"/>
              <a:gd name="T4" fmla="*/ 1025525 w 1238"/>
              <a:gd name="T5" fmla="*/ 901700 h 1380"/>
              <a:gd name="T6" fmla="*/ 352425 w 1238"/>
              <a:gd name="T7" fmla="*/ 1122363 h 1380"/>
              <a:gd name="T8" fmla="*/ 128588 w 1238"/>
              <a:gd name="T9" fmla="*/ 1339850 h 1380"/>
              <a:gd name="T10" fmla="*/ 0 w 1238"/>
              <a:gd name="T11" fmla="*/ 1852613 h 1380"/>
              <a:gd name="T12" fmla="*/ 41275 w 1238"/>
              <a:gd name="T13" fmla="*/ 1839913 h 1380"/>
              <a:gd name="T14" fmla="*/ 317500 w 1238"/>
              <a:gd name="T15" fmla="*/ 1855788 h 1380"/>
              <a:gd name="T16" fmla="*/ 728663 w 1238"/>
              <a:gd name="T17" fmla="*/ 1716088 h 1380"/>
              <a:gd name="T18" fmla="*/ 1176338 w 1238"/>
              <a:gd name="T19" fmla="*/ 927100 h 1380"/>
              <a:gd name="T20" fmla="*/ 1050925 w 1238"/>
              <a:gd name="T21" fmla="*/ 1584325 h 1380"/>
              <a:gd name="T22" fmla="*/ 1192213 w 1238"/>
              <a:gd name="T23" fmla="*/ 1958975 h 1380"/>
              <a:gd name="T24" fmla="*/ 1431925 w 1238"/>
              <a:gd name="T25" fmla="*/ 2173288 h 1380"/>
              <a:gd name="T26" fmla="*/ 1447800 w 1238"/>
              <a:gd name="T27" fmla="*/ 2066925 h 1380"/>
              <a:gd name="T28" fmla="*/ 1649413 w 1238"/>
              <a:gd name="T29" fmla="*/ 1711325 h 1380"/>
              <a:gd name="T30" fmla="*/ 1409700 w 1238"/>
              <a:gd name="T31" fmla="*/ 1144588 h 1380"/>
              <a:gd name="T32" fmla="*/ 1233488 w 1238"/>
              <a:gd name="T33" fmla="*/ 901700 h 1380"/>
              <a:gd name="T34" fmla="*/ 1485900 w 1238"/>
              <a:gd name="T35" fmla="*/ 1093788 h 1380"/>
              <a:gd name="T36" fmla="*/ 1900238 w 1238"/>
              <a:gd name="T37" fmla="*/ 1090613 h 1380"/>
              <a:gd name="T38" fmla="*/ 1900238 w 1238"/>
              <a:gd name="T39" fmla="*/ 1090613 h 1380"/>
              <a:gd name="T40" fmla="*/ 1820863 w 1238"/>
              <a:gd name="T41" fmla="*/ 1012825 h 1380"/>
              <a:gd name="T42" fmla="*/ 1601788 w 1238"/>
              <a:gd name="T43" fmla="*/ 788988 h 1380"/>
              <a:gd name="T44" fmla="*/ 1258888 w 1238"/>
              <a:gd name="T45" fmla="*/ 842963 h 1380"/>
              <a:gd name="T46" fmla="*/ 1258888 w 1238"/>
              <a:gd name="T47" fmla="*/ 842963 h 1380"/>
              <a:gd name="T48" fmla="*/ 1841500 w 1238"/>
              <a:gd name="T49" fmla="*/ 241300 h 1380"/>
              <a:gd name="T50" fmla="*/ 1841500 w 1238"/>
              <a:gd name="T51" fmla="*/ 241300 h 1380"/>
              <a:gd name="T52" fmla="*/ 1931988 w 1238"/>
              <a:gd name="T53" fmla="*/ 74613 h 1380"/>
              <a:gd name="T54" fmla="*/ 1847850 w 1238"/>
              <a:gd name="T55" fmla="*/ 87313 h 1380"/>
              <a:gd name="T56" fmla="*/ 1816100 w 1238"/>
              <a:gd name="T57" fmla="*/ 187325 h 1380"/>
              <a:gd name="T58" fmla="*/ 1816100 w 1238"/>
              <a:gd name="T59" fmla="*/ 187325 h 1380"/>
              <a:gd name="T60" fmla="*/ 1316038 w 1238"/>
              <a:gd name="T61" fmla="*/ 706438 h 1380"/>
              <a:gd name="T62" fmla="*/ 1316038 w 1238"/>
              <a:gd name="T63" fmla="*/ 706438 h 1380"/>
              <a:gd name="T64" fmla="*/ 1374775 w 1238"/>
              <a:gd name="T65" fmla="*/ 477838 h 1380"/>
              <a:gd name="T66" fmla="*/ 1204913 w 1238"/>
              <a:gd name="T67" fmla="*/ 155575 h 1380"/>
              <a:gd name="T68" fmla="*/ 1109663 w 1238"/>
              <a:gd name="T69" fmla="*/ 492125 h 1380"/>
              <a:gd name="T70" fmla="*/ 1136650 w 1238"/>
              <a:gd name="T71" fmla="*/ 712788 h 1380"/>
              <a:gd name="T72" fmla="*/ 1136650 w 1238"/>
              <a:gd name="T73" fmla="*/ 712788 h 1380"/>
              <a:gd name="T74" fmla="*/ 801688 w 1238"/>
              <a:gd name="T75" fmla="*/ 468313 h 1380"/>
              <a:gd name="T76" fmla="*/ 304800 w 1238"/>
              <a:gd name="T77" fmla="*/ 593725 h 1380"/>
              <a:gd name="T78" fmla="*/ 188913 w 1238"/>
              <a:gd name="T79" fmla="*/ 619125 h 1380"/>
              <a:gd name="T80" fmla="*/ 188913 w 1238"/>
              <a:gd name="T81" fmla="*/ 619125 h 1380"/>
              <a:gd name="T82" fmla="*/ 263525 w 1238"/>
              <a:gd name="T83" fmla="*/ 636588 h 1380"/>
              <a:gd name="T84" fmla="*/ 596900 w 1238"/>
              <a:gd name="T85" fmla="*/ 877888 h 1380"/>
              <a:gd name="T86" fmla="*/ 1136650 w 1238"/>
              <a:gd name="T87" fmla="*/ 863600 h 1380"/>
              <a:gd name="T88" fmla="*/ 1136650 w 1238"/>
              <a:gd name="T89" fmla="*/ 863600 h 138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238" h="1380">
                <a:moveTo>
                  <a:pt x="716" y="544"/>
                </a:moveTo>
                <a:lnTo>
                  <a:pt x="716" y="544"/>
                </a:lnTo>
                <a:lnTo>
                  <a:pt x="646" y="568"/>
                </a:lnTo>
                <a:lnTo>
                  <a:pt x="222" y="707"/>
                </a:lnTo>
                <a:cubicBezTo>
                  <a:pt x="128" y="753"/>
                  <a:pt x="118" y="767"/>
                  <a:pt x="81" y="844"/>
                </a:cubicBezTo>
                <a:cubicBezTo>
                  <a:pt x="44" y="921"/>
                  <a:pt x="9" y="1115"/>
                  <a:pt x="0" y="1167"/>
                </a:cubicBezTo>
                <a:cubicBezTo>
                  <a:pt x="0" y="1167"/>
                  <a:pt x="13" y="1163"/>
                  <a:pt x="26" y="1159"/>
                </a:cubicBezTo>
                <a:cubicBezTo>
                  <a:pt x="59" y="1159"/>
                  <a:pt x="128" y="1172"/>
                  <a:pt x="200" y="1169"/>
                </a:cubicBezTo>
                <a:cubicBezTo>
                  <a:pt x="272" y="1166"/>
                  <a:pt x="382" y="1158"/>
                  <a:pt x="459" y="1081"/>
                </a:cubicBezTo>
                <a:cubicBezTo>
                  <a:pt x="549" y="984"/>
                  <a:pt x="706" y="597"/>
                  <a:pt x="741" y="584"/>
                </a:cubicBezTo>
                <a:lnTo>
                  <a:pt x="662" y="998"/>
                </a:lnTo>
                <a:cubicBezTo>
                  <a:pt x="664" y="1106"/>
                  <a:pt x="711" y="1172"/>
                  <a:pt x="751" y="1234"/>
                </a:cubicBezTo>
                <a:cubicBezTo>
                  <a:pt x="800" y="1302"/>
                  <a:pt x="875" y="1358"/>
                  <a:pt x="902" y="1369"/>
                </a:cubicBezTo>
                <a:cubicBezTo>
                  <a:pt x="929" y="1380"/>
                  <a:pt x="894" y="1361"/>
                  <a:pt x="912" y="1302"/>
                </a:cubicBezTo>
                <a:cubicBezTo>
                  <a:pt x="930" y="1243"/>
                  <a:pt x="1041" y="1180"/>
                  <a:pt x="1039" y="1078"/>
                </a:cubicBezTo>
                <a:cubicBezTo>
                  <a:pt x="1037" y="976"/>
                  <a:pt x="939" y="806"/>
                  <a:pt x="888" y="721"/>
                </a:cubicBezTo>
                <a:cubicBezTo>
                  <a:pt x="837" y="636"/>
                  <a:pt x="769" y="573"/>
                  <a:pt x="777" y="568"/>
                </a:cubicBezTo>
                <a:cubicBezTo>
                  <a:pt x="785" y="563"/>
                  <a:pt x="845" y="660"/>
                  <a:pt x="936" y="689"/>
                </a:cubicBezTo>
                <a:cubicBezTo>
                  <a:pt x="1027" y="718"/>
                  <a:pt x="1154" y="687"/>
                  <a:pt x="1197" y="687"/>
                </a:cubicBezTo>
                <a:cubicBezTo>
                  <a:pt x="1189" y="679"/>
                  <a:pt x="1178" y="670"/>
                  <a:pt x="1147" y="638"/>
                </a:cubicBezTo>
                <a:cubicBezTo>
                  <a:pt x="1116" y="606"/>
                  <a:pt x="1068" y="515"/>
                  <a:pt x="1009" y="497"/>
                </a:cubicBezTo>
                <a:cubicBezTo>
                  <a:pt x="951" y="481"/>
                  <a:pt x="829" y="525"/>
                  <a:pt x="793" y="531"/>
                </a:cubicBezTo>
                <a:lnTo>
                  <a:pt x="1160" y="152"/>
                </a:lnTo>
                <a:cubicBezTo>
                  <a:pt x="1169" y="135"/>
                  <a:pt x="1238" y="94"/>
                  <a:pt x="1217" y="47"/>
                </a:cubicBezTo>
                <a:cubicBezTo>
                  <a:pt x="1196" y="0"/>
                  <a:pt x="1176" y="22"/>
                  <a:pt x="1164" y="55"/>
                </a:cubicBezTo>
                <a:cubicBezTo>
                  <a:pt x="1154" y="86"/>
                  <a:pt x="1144" y="118"/>
                  <a:pt x="1144" y="118"/>
                </a:cubicBezTo>
                <a:lnTo>
                  <a:pt x="829" y="445"/>
                </a:lnTo>
                <a:cubicBezTo>
                  <a:pt x="835" y="421"/>
                  <a:pt x="878" y="359"/>
                  <a:pt x="866" y="301"/>
                </a:cubicBezTo>
                <a:cubicBezTo>
                  <a:pt x="854" y="243"/>
                  <a:pt x="787" y="97"/>
                  <a:pt x="759" y="98"/>
                </a:cubicBezTo>
                <a:cubicBezTo>
                  <a:pt x="733" y="103"/>
                  <a:pt x="706" y="252"/>
                  <a:pt x="699" y="310"/>
                </a:cubicBezTo>
                <a:cubicBezTo>
                  <a:pt x="692" y="368"/>
                  <a:pt x="715" y="430"/>
                  <a:pt x="716" y="449"/>
                </a:cubicBezTo>
                <a:cubicBezTo>
                  <a:pt x="681" y="423"/>
                  <a:pt x="592" y="307"/>
                  <a:pt x="505" y="295"/>
                </a:cubicBezTo>
                <a:cubicBezTo>
                  <a:pt x="416" y="282"/>
                  <a:pt x="256" y="358"/>
                  <a:pt x="192" y="374"/>
                </a:cubicBezTo>
                <a:lnTo>
                  <a:pt x="119" y="390"/>
                </a:lnTo>
                <a:cubicBezTo>
                  <a:pt x="127" y="392"/>
                  <a:pt x="150" y="391"/>
                  <a:pt x="166" y="401"/>
                </a:cubicBezTo>
                <a:cubicBezTo>
                  <a:pt x="182" y="411"/>
                  <a:pt x="289" y="534"/>
                  <a:pt x="376" y="553"/>
                </a:cubicBezTo>
                <a:cubicBezTo>
                  <a:pt x="463" y="572"/>
                  <a:pt x="659" y="545"/>
                  <a:pt x="716" y="544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3" name="Group 993"/>
          <p:cNvGrpSpPr>
            <a:grpSpLocks/>
          </p:cNvGrpSpPr>
          <p:nvPr/>
        </p:nvGrpSpPr>
        <p:grpSpPr bwMode="auto">
          <a:xfrm>
            <a:off x="1371600" y="4337050"/>
            <a:ext cx="1489075" cy="1555750"/>
            <a:chOff x="864" y="2732"/>
            <a:chExt cx="938" cy="980"/>
          </a:xfrm>
        </p:grpSpPr>
        <p:sp>
          <p:nvSpPr>
            <p:cNvPr id="5128" name="Freeform 992"/>
            <p:cNvSpPr>
              <a:spLocks/>
            </p:cNvSpPr>
            <p:nvPr/>
          </p:nvSpPr>
          <p:spPr bwMode="auto">
            <a:xfrm>
              <a:off x="864" y="3386"/>
              <a:ext cx="298" cy="326"/>
            </a:xfrm>
            <a:custGeom>
              <a:avLst/>
              <a:gdLst>
                <a:gd name="T0" fmla="*/ 258 w 298"/>
                <a:gd name="T1" fmla="*/ 24 h 326"/>
                <a:gd name="T2" fmla="*/ 118 w 298"/>
                <a:gd name="T3" fmla="*/ 182 h 326"/>
                <a:gd name="T4" fmla="*/ 24 w 298"/>
                <a:gd name="T5" fmla="*/ 284 h 326"/>
                <a:gd name="T6" fmla="*/ 40 w 298"/>
                <a:gd name="T7" fmla="*/ 286 h 326"/>
                <a:gd name="T8" fmla="*/ 262 w 298"/>
                <a:gd name="T9" fmla="*/ 44 h 326"/>
                <a:gd name="T10" fmla="*/ 258 w 298"/>
                <a:gd name="T11" fmla="*/ 24 h 3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8" h="326">
                  <a:moveTo>
                    <a:pt x="258" y="24"/>
                  </a:moveTo>
                  <a:cubicBezTo>
                    <a:pt x="234" y="47"/>
                    <a:pt x="157" y="139"/>
                    <a:pt x="118" y="182"/>
                  </a:cubicBezTo>
                  <a:cubicBezTo>
                    <a:pt x="79" y="225"/>
                    <a:pt x="37" y="267"/>
                    <a:pt x="24" y="284"/>
                  </a:cubicBezTo>
                  <a:cubicBezTo>
                    <a:pt x="11" y="301"/>
                    <a:pt x="0" y="326"/>
                    <a:pt x="40" y="286"/>
                  </a:cubicBezTo>
                  <a:cubicBezTo>
                    <a:pt x="80" y="246"/>
                    <a:pt x="226" y="88"/>
                    <a:pt x="262" y="44"/>
                  </a:cubicBezTo>
                  <a:cubicBezTo>
                    <a:pt x="298" y="0"/>
                    <a:pt x="282" y="1"/>
                    <a:pt x="258" y="2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9" name="Freeform 969"/>
            <p:cNvSpPr>
              <a:spLocks/>
            </p:cNvSpPr>
            <p:nvPr/>
          </p:nvSpPr>
          <p:spPr bwMode="auto">
            <a:xfrm>
              <a:off x="982" y="2732"/>
              <a:ext cx="820" cy="892"/>
            </a:xfrm>
            <a:custGeom>
              <a:avLst/>
              <a:gdLst>
                <a:gd name="T0" fmla="*/ 294 w 820"/>
                <a:gd name="T1" fmla="*/ 166 h 892"/>
                <a:gd name="T2" fmla="*/ 144 w 820"/>
                <a:gd name="T3" fmla="*/ 80 h 892"/>
                <a:gd name="T4" fmla="*/ 51 w 820"/>
                <a:gd name="T5" fmla="*/ 207 h 892"/>
                <a:gd name="T6" fmla="*/ 114 w 820"/>
                <a:gd name="T7" fmla="*/ 340 h 892"/>
                <a:gd name="T8" fmla="*/ 249 w 820"/>
                <a:gd name="T9" fmla="*/ 395 h 892"/>
                <a:gd name="T10" fmla="*/ 338 w 820"/>
                <a:gd name="T11" fmla="*/ 417 h 892"/>
                <a:gd name="T12" fmla="*/ 164 w 820"/>
                <a:gd name="T13" fmla="*/ 401 h 892"/>
                <a:gd name="T14" fmla="*/ 44 w 820"/>
                <a:gd name="T15" fmla="*/ 482 h 892"/>
                <a:gd name="T16" fmla="*/ 82 w 820"/>
                <a:gd name="T17" fmla="*/ 695 h 892"/>
                <a:gd name="T18" fmla="*/ 160 w 820"/>
                <a:gd name="T19" fmla="*/ 657 h 892"/>
                <a:gd name="T20" fmla="*/ 160 w 820"/>
                <a:gd name="T21" fmla="*/ 657 h 892"/>
                <a:gd name="T22" fmla="*/ 154 w 820"/>
                <a:gd name="T23" fmla="*/ 784 h 892"/>
                <a:gd name="T24" fmla="*/ 320 w 820"/>
                <a:gd name="T25" fmla="*/ 879 h 892"/>
                <a:gd name="T26" fmla="*/ 399 w 820"/>
                <a:gd name="T27" fmla="*/ 732 h 892"/>
                <a:gd name="T28" fmla="*/ 356 w 820"/>
                <a:gd name="T29" fmla="*/ 435 h 892"/>
                <a:gd name="T30" fmla="*/ 356 w 820"/>
                <a:gd name="T31" fmla="*/ 435 h 892"/>
                <a:gd name="T32" fmla="*/ 457 w 820"/>
                <a:gd name="T33" fmla="*/ 724 h 892"/>
                <a:gd name="T34" fmla="*/ 588 w 820"/>
                <a:gd name="T35" fmla="*/ 784 h 892"/>
                <a:gd name="T36" fmla="*/ 712 w 820"/>
                <a:gd name="T37" fmla="*/ 660 h 892"/>
                <a:gd name="T38" fmla="*/ 657 w 820"/>
                <a:gd name="T39" fmla="*/ 467 h 892"/>
                <a:gd name="T40" fmla="*/ 657 w 820"/>
                <a:gd name="T41" fmla="*/ 467 h 892"/>
                <a:gd name="T42" fmla="*/ 802 w 820"/>
                <a:gd name="T43" fmla="*/ 328 h 892"/>
                <a:gd name="T44" fmla="*/ 612 w 820"/>
                <a:gd name="T45" fmla="*/ 146 h 892"/>
                <a:gd name="T46" fmla="*/ 364 w 820"/>
                <a:gd name="T47" fmla="*/ 419 h 892"/>
                <a:gd name="T48" fmla="*/ 364 w 820"/>
                <a:gd name="T49" fmla="*/ 419 h 892"/>
                <a:gd name="T50" fmla="*/ 542 w 820"/>
                <a:gd name="T51" fmla="*/ 164 h 892"/>
                <a:gd name="T52" fmla="*/ 427 w 820"/>
                <a:gd name="T53" fmla="*/ 5 h 892"/>
                <a:gd name="T54" fmla="*/ 304 w 820"/>
                <a:gd name="T55" fmla="*/ 74 h 892"/>
                <a:gd name="T56" fmla="*/ 294 w 820"/>
                <a:gd name="T57" fmla="*/ 166 h 89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20" h="892">
                  <a:moveTo>
                    <a:pt x="294" y="166"/>
                  </a:moveTo>
                  <a:cubicBezTo>
                    <a:pt x="268" y="138"/>
                    <a:pt x="238" y="68"/>
                    <a:pt x="144" y="80"/>
                  </a:cubicBezTo>
                  <a:cubicBezTo>
                    <a:pt x="50" y="92"/>
                    <a:pt x="48" y="160"/>
                    <a:pt x="51" y="207"/>
                  </a:cubicBezTo>
                  <a:cubicBezTo>
                    <a:pt x="54" y="254"/>
                    <a:pt x="81" y="309"/>
                    <a:pt x="114" y="340"/>
                  </a:cubicBezTo>
                  <a:cubicBezTo>
                    <a:pt x="147" y="371"/>
                    <a:pt x="212" y="382"/>
                    <a:pt x="249" y="395"/>
                  </a:cubicBezTo>
                  <a:lnTo>
                    <a:pt x="338" y="417"/>
                  </a:lnTo>
                  <a:cubicBezTo>
                    <a:pt x="324" y="418"/>
                    <a:pt x="213" y="390"/>
                    <a:pt x="164" y="401"/>
                  </a:cubicBezTo>
                  <a:cubicBezTo>
                    <a:pt x="108" y="398"/>
                    <a:pt x="62" y="448"/>
                    <a:pt x="44" y="482"/>
                  </a:cubicBezTo>
                  <a:cubicBezTo>
                    <a:pt x="26" y="508"/>
                    <a:pt x="0" y="632"/>
                    <a:pt x="82" y="695"/>
                  </a:cubicBezTo>
                  <a:cubicBezTo>
                    <a:pt x="132" y="722"/>
                    <a:pt x="147" y="663"/>
                    <a:pt x="160" y="657"/>
                  </a:cubicBezTo>
                  <a:cubicBezTo>
                    <a:pt x="159" y="678"/>
                    <a:pt x="134" y="720"/>
                    <a:pt x="154" y="784"/>
                  </a:cubicBezTo>
                  <a:cubicBezTo>
                    <a:pt x="174" y="848"/>
                    <a:pt x="238" y="892"/>
                    <a:pt x="320" y="879"/>
                  </a:cubicBezTo>
                  <a:cubicBezTo>
                    <a:pt x="402" y="866"/>
                    <a:pt x="404" y="812"/>
                    <a:pt x="399" y="732"/>
                  </a:cubicBezTo>
                  <a:cubicBezTo>
                    <a:pt x="394" y="652"/>
                    <a:pt x="363" y="484"/>
                    <a:pt x="356" y="435"/>
                  </a:cubicBezTo>
                  <a:cubicBezTo>
                    <a:pt x="356" y="435"/>
                    <a:pt x="418" y="666"/>
                    <a:pt x="457" y="724"/>
                  </a:cubicBezTo>
                  <a:cubicBezTo>
                    <a:pt x="492" y="770"/>
                    <a:pt x="545" y="790"/>
                    <a:pt x="588" y="784"/>
                  </a:cubicBezTo>
                  <a:cubicBezTo>
                    <a:pt x="631" y="778"/>
                    <a:pt x="708" y="734"/>
                    <a:pt x="712" y="660"/>
                  </a:cubicBezTo>
                  <a:cubicBezTo>
                    <a:pt x="716" y="586"/>
                    <a:pt x="666" y="503"/>
                    <a:pt x="657" y="467"/>
                  </a:cubicBezTo>
                  <a:cubicBezTo>
                    <a:pt x="681" y="444"/>
                    <a:pt x="784" y="418"/>
                    <a:pt x="802" y="328"/>
                  </a:cubicBezTo>
                  <a:cubicBezTo>
                    <a:pt x="820" y="238"/>
                    <a:pt x="736" y="112"/>
                    <a:pt x="612" y="146"/>
                  </a:cubicBezTo>
                  <a:cubicBezTo>
                    <a:pt x="543" y="175"/>
                    <a:pt x="408" y="373"/>
                    <a:pt x="364" y="419"/>
                  </a:cubicBezTo>
                  <a:cubicBezTo>
                    <a:pt x="394" y="376"/>
                    <a:pt x="454" y="293"/>
                    <a:pt x="542" y="164"/>
                  </a:cubicBezTo>
                  <a:cubicBezTo>
                    <a:pt x="602" y="64"/>
                    <a:pt x="502" y="10"/>
                    <a:pt x="427" y="5"/>
                  </a:cubicBezTo>
                  <a:cubicBezTo>
                    <a:pt x="352" y="0"/>
                    <a:pt x="316" y="29"/>
                    <a:pt x="304" y="74"/>
                  </a:cubicBezTo>
                  <a:cubicBezTo>
                    <a:pt x="292" y="119"/>
                    <a:pt x="294" y="132"/>
                    <a:pt x="294" y="166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4" name="Freeform 970"/>
          <p:cNvSpPr>
            <a:spLocks/>
          </p:cNvSpPr>
          <p:nvPr/>
        </p:nvSpPr>
        <p:spPr bwMode="auto">
          <a:xfrm>
            <a:off x="3948113" y="815975"/>
            <a:ext cx="1331912" cy="2135188"/>
          </a:xfrm>
          <a:custGeom>
            <a:avLst/>
            <a:gdLst>
              <a:gd name="T0" fmla="*/ 973137 w 839"/>
              <a:gd name="T1" fmla="*/ 1785938 h 1345"/>
              <a:gd name="T2" fmla="*/ 790575 w 839"/>
              <a:gd name="T3" fmla="*/ 1754188 h 1345"/>
              <a:gd name="T4" fmla="*/ 636587 w 839"/>
              <a:gd name="T5" fmla="*/ 1690688 h 1345"/>
              <a:gd name="T6" fmla="*/ 522287 w 839"/>
              <a:gd name="T7" fmla="*/ 1646238 h 1345"/>
              <a:gd name="T8" fmla="*/ 525462 w 839"/>
              <a:gd name="T9" fmla="*/ 1633538 h 1345"/>
              <a:gd name="T10" fmla="*/ 547687 w 839"/>
              <a:gd name="T11" fmla="*/ 1609725 h 1345"/>
              <a:gd name="T12" fmla="*/ 519112 w 839"/>
              <a:gd name="T13" fmla="*/ 1581150 h 1345"/>
              <a:gd name="T14" fmla="*/ 406400 w 839"/>
              <a:gd name="T15" fmla="*/ 1489075 h 1345"/>
              <a:gd name="T16" fmla="*/ 182562 w 839"/>
              <a:gd name="T17" fmla="*/ 1306513 h 1345"/>
              <a:gd name="T18" fmla="*/ 169862 w 839"/>
              <a:gd name="T19" fmla="*/ 1255713 h 1345"/>
              <a:gd name="T20" fmla="*/ 100012 w 839"/>
              <a:gd name="T21" fmla="*/ 1181100 h 1345"/>
              <a:gd name="T22" fmla="*/ 0 w 839"/>
              <a:gd name="T23" fmla="*/ 1120775 h 1345"/>
              <a:gd name="T24" fmla="*/ 57150 w 839"/>
              <a:gd name="T25" fmla="*/ 1042988 h 1345"/>
              <a:gd name="T26" fmla="*/ 57150 w 839"/>
              <a:gd name="T27" fmla="*/ 1023938 h 1345"/>
              <a:gd name="T28" fmla="*/ 3175 w 839"/>
              <a:gd name="T29" fmla="*/ 947738 h 1345"/>
              <a:gd name="T30" fmla="*/ 9525 w 839"/>
              <a:gd name="T31" fmla="*/ 815975 h 1345"/>
              <a:gd name="T32" fmla="*/ 57150 w 839"/>
              <a:gd name="T33" fmla="*/ 755650 h 1345"/>
              <a:gd name="T34" fmla="*/ 63500 w 839"/>
              <a:gd name="T35" fmla="*/ 701675 h 1345"/>
              <a:gd name="T36" fmla="*/ 57150 w 839"/>
              <a:gd name="T37" fmla="*/ 522288 h 1345"/>
              <a:gd name="T38" fmla="*/ 53975 w 839"/>
              <a:gd name="T39" fmla="*/ 409575 h 1345"/>
              <a:gd name="T40" fmla="*/ 79375 w 839"/>
              <a:gd name="T41" fmla="*/ 358775 h 1345"/>
              <a:gd name="T42" fmla="*/ 73025 w 839"/>
              <a:gd name="T43" fmla="*/ 271463 h 1345"/>
              <a:gd name="T44" fmla="*/ 138112 w 839"/>
              <a:gd name="T45" fmla="*/ 211138 h 1345"/>
              <a:gd name="T46" fmla="*/ 147637 w 839"/>
              <a:gd name="T47" fmla="*/ 147638 h 1345"/>
              <a:gd name="T48" fmla="*/ 138112 w 839"/>
              <a:gd name="T49" fmla="*/ 6350 h 1345"/>
              <a:gd name="T50" fmla="*/ 176212 w 839"/>
              <a:gd name="T51" fmla="*/ 6350 h 1345"/>
              <a:gd name="T52" fmla="*/ 188912 w 839"/>
              <a:gd name="T53" fmla="*/ 19050 h 1345"/>
              <a:gd name="T54" fmla="*/ 217487 w 839"/>
              <a:gd name="T55" fmla="*/ 88900 h 1345"/>
              <a:gd name="T56" fmla="*/ 236537 w 839"/>
              <a:gd name="T57" fmla="*/ 66675 h 1345"/>
              <a:gd name="T58" fmla="*/ 265112 w 839"/>
              <a:gd name="T59" fmla="*/ 73025 h 1345"/>
              <a:gd name="T60" fmla="*/ 301625 w 839"/>
              <a:gd name="T61" fmla="*/ 76200 h 1345"/>
              <a:gd name="T62" fmla="*/ 342900 w 839"/>
              <a:gd name="T63" fmla="*/ 150813 h 1345"/>
              <a:gd name="T64" fmla="*/ 390525 w 839"/>
              <a:gd name="T65" fmla="*/ 176213 h 1345"/>
              <a:gd name="T66" fmla="*/ 525462 w 839"/>
              <a:gd name="T67" fmla="*/ 173038 h 1345"/>
              <a:gd name="T68" fmla="*/ 685800 w 839"/>
              <a:gd name="T69" fmla="*/ 179388 h 1345"/>
              <a:gd name="T70" fmla="*/ 781050 w 839"/>
              <a:gd name="T71" fmla="*/ 298450 h 1345"/>
              <a:gd name="T72" fmla="*/ 858837 w 839"/>
              <a:gd name="T73" fmla="*/ 280988 h 1345"/>
              <a:gd name="T74" fmla="*/ 900112 w 839"/>
              <a:gd name="T75" fmla="*/ 349250 h 1345"/>
              <a:gd name="T76" fmla="*/ 998537 w 839"/>
              <a:gd name="T77" fmla="*/ 409575 h 1345"/>
              <a:gd name="T78" fmla="*/ 1073150 w 839"/>
              <a:gd name="T79" fmla="*/ 515938 h 1345"/>
              <a:gd name="T80" fmla="*/ 1165225 w 839"/>
              <a:gd name="T81" fmla="*/ 692150 h 1345"/>
              <a:gd name="T82" fmla="*/ 1181100 w 839"/>
              <a:gd name="T83" fmla="*/ 838200 h 1345"/>
              <a:gd name="T84" fmla="*/ 1217612 w 839"/>
              <a:gd name="T85" fmla="*/ 854075 h 1345"/>
              <a:gd name="T86" fmla="*/ 1233487 w 839"/>
              <a:gd name="T87" fmla="*/ 896938 h 1345"/>
              <a:gd name="T88" fmla="*/ 1214437 w 839"/>
              <a:gd name="T89" fmla="*/ 1092200 h 1345"/>
              <a:gd name="T90" fmla="*/ 1233487 w 839"/>
              <a:gd name="T91" fmla="*/ 1171575 h 1345"/>
              <a:gd name="T92" fmla="*/ 1220787 w 839"/>
              <a:gd name="T93" fmla="*/ 1300163 h 1345"/>
              <a:gd name="T94" fmla="*/ 1249362 w 839"/>
              <a:gd name="T95" fmla="*/ 1414463 h 1345"/>
              <a:gd name="T96" fmla="*/ 1187450 w 839"/>
              <a:gd name="T97" fmla="*/ 1662113 h 1345"/>
              <a:gd name="T98" fmla="*/ 1162050 w 839"/>
              <a:gd name="T99" fmla="*/ 1754188 h 1345"/>
              <a:gd name="T100" fmla="*/ 1162050 w 839"/>
              <a:gd name="T101" fmla="*/ 1804988 h 1345"/>
              <a:gd name="T102" fmla="*/ 1314450 w 839"/>
              <a:gd name="T103" fmla="*/ 2066925 h 1345"/>
              <a:gd name="T104" fmla="*/ 1117600 w 839"/>
              <a:gd name="T105" fmla="*/ 1808163 h 134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39" h="1345">
                <a:moveTo>
                  <a:pt x="692" y="1129"/>
                </a:moveTo>
                <a:lnTo>
                  <a:pt x="692" y="1129"/>
                </a:lnTo>
                <a:lnTo>
                  <a:pt x="613" y="1125"/>
                </a:lnTo>
                <a:lnTo>
                  <a:pt x="551" y="1117"/>
                </a:lnTo>
                <a:lnTo>
                  <a:pt x="522" y="1111"/>
                </a:lnTo>
                <a:lnTo>
                  <a:pt x="498" y="1105"/>
                </a:lnTo>
                <a:lnTo>
                  <a:pt x="454" y="1087"/>
                </a:lnTo>
                <a:lnTo>
                  <a:pt x="401" y="1065"/>
                </a:lnTo>
                <a:lnTo>
                  <a:pt x="355" y="1045"/>
                </a:lnTo>
                <a:lnTo>
                  <a:pt x="329" y="1037"/>
                </a:lnTo>
                <a:lnTo>
                  <a:pt x="327" y="1035"/>
                </a:lnTo>
                <a:lnTo>
                  <a:pt x="331" y="1029"/>
                </a:lnTo>
                <a:lnTo>
                  <a:pt x="341" y="1022"/>
                </a:lnTo>
                <a:lnTo>
                  <a:pt x="345" y="1020"/>
                </a:lnTo>
                <a:lnTo>
                  <a:pt x="345" y="1014"/>
                </a:lnTo>
                <a:lnTo>
                  <a:pt x="337" y="1006"/>
                </a:lnTo>
                <a:lnTo>
                  <a:pt x="327" y="996"/>
                </a:lnTo>
                <a:lnTo>
                  <a:pt x="295" y="980"/>
                </a:lnTo>
                <a:lnTo>
                  <a:pt x="246" y="958"/>
                </a:lnTo>
                <a:lnTo>
                  <a:pt x="256" y="938"/>
                </a:lnTo>
                <a:lnTo>
                  <a:pt x="194" y="910"/>
                </a:lnTo>
                <a:lnTo>
                  <a:pt x="208" y="887"/>
                </a:lnTo>
                <a:lnTo>
                  <a:pt x="115" y="823"/>
                </a:lnTo>
                <a:lnTo>
                  <a:pt x="121" y="811"/>
                </a:lnTo>
                <a:lnTo>
                  <a:pt x="107" y="791"/>
                </a:lnTo>
                <a:lnTo>
                  <a:pt x="83" y="760"/>
                </a:lnTo>
                <a:lnTo>
                  <a:pt x="63" y="744"/>
                </a:lnTo>
                <a:lnTo>
                  <a:pt x="34" y="728"/>
                </a:lnTo>
                <a:lnTo>
                  <a:pt x="0" y="706"/>
                </a:lnTo>
                <a:lnTo>
                  <a:pt x="20" y="686"/>
                </a:lnTo>
                <a:lnTo>
                  <a:pt x="32" y="668"/>
                </a:lnTo>
                <a:lnTo>
                  <a:pt x="36" y="657"/>
                </a:lnTo>
                <a:lnTo>
                  <a:pt x="36" y="653"/>
                </a:lnTo>
                <a:lnTo>
                  <a:pt x="36" y="645"/>
                </a:lnTo>
                <a:lnTo>
                  <a:pt x="32" y="637"/>
                </a:lnTo>
                <a:lnTo>
                  <a:pt x="20" y="619"/>
                </a:lnTo>
                <a:lnTo>
                  <a:pt x="2" y="597"/>
                </a:lnTo>
                <a:lnTo>
                  <a:pt x="30" y="595"/>
                </a:lnTo>
                <a:lnTo>
                  <a:pt x="6" y="514"/>
                </a:lnTo>
                <a:lnTo>
                  <a:pt x="22" y="498"/>
                </a:lnTo>
                <a:lnTo>
                  <a:pt x="34" y="482"/>
                </a:lnTo>
                <a:lnTo>
                  <a:pt x="36" y="476"/>
                </a:lnTo>
                <a:lnTo>
                  <a:pt x="40" y="468"/>
                </a:lnTo>
                <a:lnTo>
                  <a:pt x="40" y="442"/>
                </a:lnTo>
                <a:lnTo>
                  <a:pt x="36" y="436"/>
                </a:lnTo>
                <a:lnTo>
                  <a:pt x="16" y="367"/>
                </a:lnTo>
                <a:lnTo>
                  <a:pt x="36" y="329"/>
                </a:lnTo>
                <a:lnTo>
                  <a:pt x="24" y="272"/>
                </a:lnTo>
                <a:lnTo>
                  <a:pt x="34" y="258"/>
                </a:lnTo>
                <a:lnTo>
                  <a:pt x="46" y="232"/>
                </a:lnTo>
                <a:lnTo>
                  <a:pt x="50" y="226"/>
                </a:lnTo>
                <a:lnTo>
                  <a:pt x="52" y="216"/>
                </a:lnTo>
                <a:lnTo>
                  <a:pt x="52" y="196"/>
                </a:lnTo>
                <a:lnTo>
                  <a:pt x="46" y="171"/>
                </a:lnTo>
                <a:lnTo>
                  <a:pt x="79" y="155"/>
                </a:lnTo>
                <a:lnTo>
                  <a:pt x="87" y="133"/>
                </a:lnTo>
                <a:lnTo>
                  <a:pt x="93" y="113"/>
                </a:lnTo>
                <a:lnTo>
                  <a:pt x="93" y="93"/>
                </a:lnTo>
                <a:lnTo>
                  <a:pt x="83" y="4"/>
                </a:lnTo>
                <a:lnTo>
                  <a:pt x="87" y="4"/>
                </a:lnTo>
                <a:lnTo>
                  <a:pt x="99" y="0"/>
                </a:lnTo>
                <a:lnTo>
                  <a:pt x="107" y="0"/>
                </a:lnTo>
                <a:lnTo>
                  <a:pt x="111" y="4"/>
                </a:lnTo>
                <a:lnTo>
                  <a:pt x="117" y="6"/>
                </a:lnTo>
                <a:lnTo>
                  <a:pt x="119" y="12"/>
                </a:lnTo>
                <a:lnTo>
                  <a:pt x="125" y="28"/>
                </a:lnTo>
                <a:lnTo>
                  <a:pt x="129" y="42"/>
                </a:lnTo>
                <a:lnTo>
                  <a:pt x="137" y="56"/>
                </a:lnTo>
                <a:lnTo>
                  <a:pt x="141" y="48"/>
                </a:lnTo>
                <a:lnTo>
                  <a:pt x="149" y="42"/>
                </a:lnTo>
                <a:lnTo>
                  <a:pt x="155" y="42"/>
                </a:lnTo>
                <a:lnTo>
                  <a:pt x="167" y="46"/>
                </a:lnTo>
                <a:lnTo>
                  <a:pt x="188" y="38"/>
                </a:lnTo>
                <a:lnTo>
                  <a:pt x="190" y="48"/>
                </a:lnTo>
                <a:lnTo>
                  <a:pt x="198" y="65"/>
                </a:lnTo>
                <a:lnTo>
                  <a:pt x="210" y="89"/>
                </a:lnTo>
                <a:lnTo>
                  <a:pt x="216" y="95"/>
                </a:lnTo>
                <a:lnTo>
                  <a:pt x="224" y="101"/>
                </a:lnTo>
                <a:lnTo>
                  <a:pt x="246" y="111"/>
                </a:lnTo>
                <a:lnTo>
                  <a:pt x="268" y="91"/>
                </a:lnTo>
                <a:lnTo>
                  <a:pt x="307" y="121"/>
                </a:lnTo>
                <a:lnTo>
                  <a:pt x="331" y="109"/>
                </a:lnTo>
                <a:lnTo>
                  <a:pt x="355" y="109"/>
                </a:lnTo>
                <a:lnTo>
                  <a:pt x="391" y="163"/>
                </a:lnTo>
                <a:lnTo>
                  <a:pt x="432" y="113"/>
                </a:lnTo>
                <a:lnTo>
                  <a:pt x="456" y="153"/>
                </a:lnTo>
                <a:lnTo>
                  <a:pt x="470" y="147"/>
                </a:lnTo>
                <a:lnTo>
                  <a:pt x="492" y="188"/>
                </a:lnTo>
                <a:lnTo>
                  <a:pt x="506" y="175"/>
                </a:lnTo>
                <a:lnTo>
                  <a:pt x="541" y="177"/>
                </a:lnTo>
                <a:lnTo>
                  <a:pt x="561" y="179"/>
                </a:lnTo>
                <a:lnTo>
                  <a:pt x="567" y="220"/>
                </a:lnTo>
                <a:lnTo>
                  <a:pt x="581" y="214"/>
                </a:lnTo>
                <a:lnTo>
                  <a:pt x="599" y="272"/>
                </a:lnTo>
                <a:lnTo>
                  <a:pt x="629" y="258"/>
                </a:lnTo>
                <a:lnTo>
                  <a:pt x="645" y="290"/>
                </a:lnTo>
                <a:lnTo>
                  <a:pt x="672" y="284"/>
                </a:lnTo>
                <a:lnTo>
                  <a:pt x="676" y="325"/>
                </a:lnTo>
                <a:lnTo>
                  <a:pt x="708" y="329"/>
                </a:lnTo>
                <a:lnTo>
                  <a:pt x="704" y="389"/>
                </a:lnTo>
                <a:lnTo>
                  <a:pt x="734" y="436"/>
                </a:lnTo>
                <a:lnTo>
                  <a:pt x="736" y="476"/>
                </a:lnTo>
                <a:lnTo>
                  <a:pt x="744" y="528"/>
                </a:lnTo>
                <a:lnTo>
                  <a:pt x="746" y="540"/>
                </a:lnTo>
                <a:lnTo>
                  <a:pt x="767" y="538"/>
                </a:lnTo>
                <a:lnTo>
                  <a:pt x="771" y="551"/>
                </a:lnTo>
                <a:lnTo>
                  <a:pt x="777" y="565"/>
                </a:lnTo>
                <a:lnTo>
                  <a:pt x="777" y="575"/>
                </a:lnTo>
                <a:lnTo>
                  <a:pt x="765" y="688"/>
                </a:lnTo>
                <a:lnTo>
                  <a:pt x="785" y="682"/>
                </a:lnTo>
                <a:lnTo>
                  <a:pt x="777" y="738"/>
                </a:lnTo>
                <a:lnTo>
                  <a:pt x="771" y="785"/>
                </a:lnTo>
                <a:lnTo>
                  <a:pt x="769" y="819"/>
                </a:lnTo>
                <a:lnTo>
                  <a:pt x="769" y="863"/>
                </a:lnTo>
                <a:lnTo>
                  <a:pt x="769" y="881"/>
                </a:lnTo>
                <a:lnTo>
                  <a:pt x="787" y="891"/>
                </a:lnTo>
                <a:lnTo>
                  <a:pt x="775" y="952"/>
                </a:lnTo>
                <a:lnTo>
                  <a:pt x="748" y="1047"/>
                </a:lnTo>
                <a:lnTo>
                  <a:pt x="738" y="1077"/>
                </a:lnTo>
                <a:lnTo>
                  <a:pt x="732" y="1105"/>
                </a:lnTo>
                <a:lnTo>
                  <a:pt x="728" y="1115"/>
                </a:lnTo>
                <a:lnTo>
                  <a:pt x="728" y="1127"/>
                </a:lnTo>
                <a:cubicBezTo>
                  <a:pt x="729" y="1131"/>
                  <a:pt x="748" y="1163"/>
                  <a:pt x="732" y="1137"/>
                </a:cubicBezTo>
                <a:cubicBezTo>
                  <a:pt x="733" y="1140"/>
                  <a:pt x="734" y="1142"/>
                  <a:pt x="734" y="1143"/>
                </a:cubicBezTo>
                <a:cubicBezTo>
                  <a:pt x="750" y="1170"/>
                  <a:pt x="817" y="1272"/>
                  <a:pt x="828" y="1302"/>
                </a:cubicBezTo>
                <a:cubicBezTo>
                  <a:pt x="839" y="1332"/>
                  <a:pt x="819" y="1345"/>
                  <a:pt x="803" y="1325"/>
                </a:cubicBezTo>
                <a:cubicBezTo>
                  <a:pt x="787" y="1305"/>
                  <a:pt x="793" y="1262"/>
                  <a:pt x="716" y="1152"/>
                </a:cubicBezTo>
                <a:cubicBezTo>
                  <a:pt x="682" y="1077"/>
                  <a:pt x="708" y="1143"/>
                  <a:pt x="704" y="1139"/>
                </a:cubicBezTo>
                <a:lnTo>
                  <a:pt x="692" y="1129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973"/>
          <p:cNvSpPr>
            <a:spLocks/>
          </p:cNvSpPr>
          <p:nvPr/>
        </p:nvSpPr>
        <p:spPr bwMode="auto">
          <a:xfrm>
            <a:off x="6854825" y="723900"/>
            <a:ext cx="1071563" cy="2286000"/>
          </a:xfrm>
          <a:custGeom>
            <a:avLst/>
            <a:gdLst>
              <a:gd name="T0" fmla="*/ 125413 w 675"/>
              <a:gd name="T1" fmla="*/ 2247900 h 1440"/>
              <a:gd name="T2" fmla="*/ 225425 w 675"/>
              <a:gd name="T3" fmla="*/ 1927225 h 1440"/>
              <a:gd name="T4" fmla="*/ 728663 w 675"/>
              <a:gd name="T5" fmla="*/ 1519238 h 1440"/>
              <a:gd name="T6" fmla="*/ 1036638 w 675"/>
              <a:gd name="T7" fmla="*/ 887413 h 1440"/>
              <a:gd name="T8" fmla="*/ 1008063 w 675"/>
              <a:gd name="T9" fmla="*/ 87313 h 1440"/>
              <a:gd name="T10" fmla="*/ 998538 w 675"/>
              <a:gd name="T11" fmla="*/ 17463 h 1440"/>
              <a:gd name="T12" fmla="*/ 785813 w 675"/>
              <a:gd name="T13" fmla="*/ 144463 h 1440"/>
              <a:gd name="T14" fmla="*/ 212725 w 675"/>
              <a:gd name="T15" fmla="*/ 660400 h 1440"/>
              <a:gd name="T16" fmla="*/ 6350 w 675"/>
              <a:gd name="T17" fmla="*/ 1200150 h 1440"/>
              <a:gd name="T18" fmla="*/ 177800 w 675"/>
              <a:gd name="T19" fmla="*/ 1889125 h 1440"/>
              <a:gd name="T20" fmla="*/ 46038 w 675"/>
              <a:gd name="T21" fmla="*/ 2214563 h 1440"/>
              <a:gd name="T22" fmla="*/ 125413 w 675"/>
              <a:gd name="T23" fmla="*/ 2247900 h 144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75" h="1440">
                <a:moveTo>
                  <a:pt x="79" y="1416"/>
                </a:moveTo>
                <a:cubicBezTo>
                  <a:pt x="109" y="1387"/>
                  <a:pt x="79" y="1290"/>
                  <a:pt x="142" y="1214"/>
                </a:cubicBezTo>
                <a:cubicBezTo>
                  <a:pt x="205" y="1138"/>
                  <a:pt x="378" y="1051"/>
                  <a:pt x="459" y="957"/>
                </a:cubicBezTo>
                <a:cubicBezTo>
                  <a:pt x="540" y="863"/>
                  <a:pt x="631" y="696"/>
                  <a:pt x="653" y="559"/>
                </a:cubicBezTo>
                <a:cubicBezTo>
                  <a:pt x="675" y="422"/>
                  <a:pt x="635" y="55"/>
                  <a:pt x="635" y="55"/>
                </a:cubicBezTo>
                <a:cubicBezTo>
                  <a:pt x="635" y="55"/>
                  <a:pt x="669" y="0"/>
                  <a:pt x="629" y="11"/>
                </a:cubicBezTo>
                <a:cubicBezTo>
                  <a:pt x="589" y="22"/>
                  <a:pt x="495" y="91"/>
                  <a:pt x="495" y="91"/>
                </a:cubicBezTo>
                <a:cubicBezTo>
                  <a:pt x="495" y="91"/>
                  <a:pt x="215" y="304"/>
                  <a:pt x="134" y="416"/>
                </a:cubicBezTo>
                <a:cubicBezTo>
                  <a:pt x="53" y="528"/>
                  <a:pt x="8" y="627"/>
                  <a:pt x="4" y="756"/>
                </a:cubicBezTo>
                <a:cubicBezTo>
                  <a:pt x="0" y="885"/>
                  <a:pt x="108" y="1085"/>
                  <a:pt x="112" y="1190"/>
                </a:cubicBezTo>
                <a:cubicBezTo>
                  <a:pt x="116" y="1296"/>
                  <a:pt x="11" y="1374"/>
                  <a:pt x="29" y="1395"/>
                </a:cubicBezTo>
                <a:cubicBezTo>
                  <a:pt x="47" y="1416"/>
                  <a:pt x="56" y="1440"/>
                  <a:pt x="79" y="1416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974"/>
          <p:cNvSpPr>
            <a:spLocks/>
          </p:cNvSpPr>
          <p:nvPr/>
        </p:nvSpPr>
        <p:spPr bwMode="auto">
          <a:xfrm>
            <a:off x="6321425" y="3848100"/>
            <a:ext cx="1865313" cy="2227263"/>
          </a:xfrm>
          <a:custGeom>
            <a:avLst/>
            <a:gdLst>
              <a:gd name="T0" fmla="*/ 292100 w 1175"/>
              <a:gd name="T1" fmla="*/ 2168525 h 1403"/>
              <a:gd name="T2" fmla="*/ 344488 w 1175"/>
              <a:gd name="T3" fmla="*/ 2197100 h 1403"/>
              <a:gd name="T4" fmla="*/ 814388 w 1175"/>
              <a:gd name="T5" fmla="*/ 1536700 h 1403"/>
              <a:gd name="T6" fmla="*/ 968375 w 1175"/>
              <a:gd name="T7" fmla="*/ 2136775 h 1403"/>
              <a:gd name="T8" fmla="*/ 1374775 w 1175"/>
              <a:gd name="T9" fmla="*/ 2046288 h 1403"/>
              <a:gd name="T10" fmla="*/ 1739900 w 1175"/>
              <a:gd name="T11" fmla="*/ 1608138 h 1403"/>
              <a:gd name="T12" fmla="*/ 1836738 w 1175"/>
              <a:gd name="T13" fmla="*/ 1239838 h 1403"/>
              <a:gd name="T14" fmla="*/ 1685925 w 1175"/>
              <a:gd name="T15" fmla="*/ 995363 h 1403"/>
              <a:gd name="T16" fmla="*/ 1697038 w 1175"/>
              <a:gd name="T17" fmla="*/ 622300 h 1403"/>
              <a:gd name="T18" fmla="*/ 1519238 w 1175"/>
              <a:gd name="T19" fmla="*/ 60325 h 1403"/>
              <a:gd name="T20" fmla="*/ 846138 w 1175"/>
              <a:gd name="T21" fmla="*/ 223838 h 1403"/>
              <a:gd name="T22" fmla="*/ 606425 w 1175"/>
              <a:gd name="T23" fmla="*/ 525463 h 1403"/>
              <a:gd name="T24" fmla="*/ 150813 w 1175"/>
              <a:gd name="T25" fmla="*/ 487363 h 1403"/>
              <a:gd name="T26" fmla="*/ 7938 w 1175"/>
              <a:gd name="T27" fmla="*/ 1143000 h 1403"/>
              <a:gd name="T28" fmla="*/ 193675 w 1175"/>
              <a:gd name="T29" fmla="*/ 1722438 h 1403"/>
              <a:gd name="T30" fmla="*/ 728663 w 1175"/>
              <a:gd name="T31" fmla="*/ 1585913 h 1403"/>
              <a:gd name="T32" fmla="*/ 292100 w 1175"/>
              <a:gd name="T33" fmla="*/ 2168525 h 14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75" h="1403">
                <a:moveTo>
                  <a:pt x="184" y="1366"/>
                </a:moveTo>
                <a:cubicBezTo>
                  <a:pt x="184" y="1366"/>
                  <a:pt x="178" y="1403"/>
                  <a:pt x="217" y="1384"/>
                </a:cubicBezTo>
                <a:cubicBezTo>
                  <a:pt x="365" y="1176"/>
                  <a:pt x="513" y="968"/>
                  <a:pt x="513" y="968"/>
                </a:cubicBezTo>
                <a:cubicBezTo>
                  <a:pt x="578" y="962"/>
                  <a:pt x="567" y="1331"/>
                  <a:pt x="610" y="1346"/>
                </a:cubicBezTo>
                <a:cubicBezTo>
                  <a:pt x="653" y="1361"/>
                  <a:pt x="821" y="1315"/>
                  <a:pt x="866" y="1289"/>
                </a:cubicBezTo>
                <a:cubicBezTo>
                  <a:pt x="911" y="1263"/>
                  <a:pt x="1066" y="1056"/>
                  <a:pt x="1096" y="1013"/>
                </a:cubicBezTo>
                <a:cubicBezTo>
                  <a:pt x="1126" y="970"/>
                  <a:pt x="1175" y="837"/>
                  <a:pt x="1157" y="781"/>
                </a:cubicBezTo>
                <a:cubicBezTo>
                  <a:pt x="1139" y="725"/>
                  <a:pt x="1077" y="692"/>
                  <a:pt x="1062" y="627"/>
                </a:cubicBezTo>
                <a:cubicBezTo>
                  <a:pt x="1047" y="562"/>
                  <a:pt x="1086" y="490"/>
                  <a:pt x="1069" y="392"/>
                </a:cubicBezTo>
                <a:cubicBezTo>
                  <a:pt x="1052" y="294"/>
                  <a:pt x="1046" y="80"/>
                  <a:pt x="957" y="38"/>
                </a:cubicBezTo>
                <a:cubicBezTo>
                  <a:pt x="911" y="0"/>
                  <a:pt x="613" y="72"/>
                  <a:pt x="533" y="141"/>
                </a:cubicBezTo>
                <a:cubicBezTo>
                  <a:pt x="453" y="210"/>
                  <a:pt x="455" y="303"/>
                  <a:pt x="382" y="331"/>
                </a:cubicBezTo>
                <a:cubicBezTo>
                  <a:pt x="309" y="359"/>
                  <a:pt x="153" y="244"/>
                  <a:pt x="95" y="307"/>
                </a:cubicBezTo>
                <a:cubicBezTo>
                  <a:pt x="37" y="370"/>
                  <a:pt x="0" y="590"/>
                  <a:pt x="5" y="720"/>
                </a:cubicBezTo>
                <a:cubicBezTo>
                  <a:pt x="10" y="850"/>
                  <a:pt x="46" y="1039"/>
                  <a:pt x="122" y="1085"/>
                </a:cubicBezTo>
                <a:cubicBezTo>
                  <a:pt x="198" y="1131"/>
                  <a:pt x="449" y="952"/>
                  <a:pt x="459" y="999"/>
                </a:cubicBezTo>
                <a:cubicBezTo>
                  <a:pt x="459" y="999"/>
                  <a:pt x="184" y="1366"/>
                  <a:pt x="184" y="1366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979"/>
          <p:cNvSpPr>
            <a:spLocks/>
          </p:cNvSpPr>
          <p:nvPr/>
        </p:nvSpPr>
        <p:spPr bwMode="auto">
          <a:xfrm>
            <a:off x="3879850" y="3594100"/>
            <a:ext cx="1292225" cy="2549525"/>
          </a:xfrm>
          <a:custGeom>
            <a:avLst/>
            <a:gdLst>
              <a:gd name="T0" fmla="*/ 962025 w 814"/>
              <a:gd name="T1" fmla="*/ 1031875 h 1606"/>
              <a:gd name="T2" fmla="*/ 844550 w 814"/>
              <a:gd name="T3" fmla="*/ 596900 h 1606"/>
              <a:gd name="T4" fmla="*/ 619125 w 814"/>
              <a:gd name="T5" fmla="*/ 65088 h 1606"/>
              <a:gd name="T6" fmla="*/ 508000 w 814"/>
              <a:gd name="T7" fmla="*/ 774700 h 1606"/>
              <a:gd name="T8" fmla="*/ 542925 w 814"/>
              <a:gd name="T9" fmla="*/ 1252538 h 1606"/>
              <a:gd name="T10" fmla="*/ 319088 w 814"/>
              <a:gd name="T11" fmla="*/ 1195388 h 1606"/>
              <a:gd name="T12" fmla="*/ 14288 w 814"/>
              <a:gd name="T13" fmla="*/ 1189038 h 1606"/>
              <a:gd name="T14" fmla="*/ 269875 w 814"/>
              <a:gd name="T15" fmla="*/ 1377950 h 1606"/>
              <a:gd name="T16" fmla="*/ 511175 w 814"/>
              <a:gd name="T17" fmla="*/ 1577975 h 1606"/>
              <a:gd name="T18" fmla="*/ 795338 w 814"/>
              <a:gd name="T19" fmla="*/ 1658938 h 1606"/>
              <a:gd name="T20" fmla="*/ 779463 w 814"/>
              <a:gd name="T21" fmla="*/ 2463800 h 1606"/>
              <a:gd name="T22" fmla="*/ 823913 w 814"/>
              <a:gd name="T23" fmla="*/ 2479675 h 1606"/>
              <a:gd name="T24" fmla="*/ 854075 w 814"/>
              <a:gd name="T25" fmla="*/ 1676400 h 1606"/>
              <a:gd name="T26" fmla="*/ 854075 w 814"/>
              <a:gd name="T27" fmla="*/ 1676400 h 1606"/>
              <a:gd name="T28" fmla="*/ 1003300 w 814"/>
              <a:gd name="T29" fmla="*/ 1500188 h 1606"/>
              <a:gd name="T30" fmla="*/ 1138238 w 814"/>
              <a:gd name="T31" fmla="*/ 1166813 h 1606"/>
              <a:gd name="T32" fmla="*/ 1176338 w 814"/>
              <a:gd name="T33" fmla="*/ 849313 h 1606"/>
              <a:gd name="T34" fmla="*/ 1292225 w 814"/>
              <a:gd name="T35" fmla="*/ 663575 h 1606"/>
              <a:gd name="T36" fmla="*/ 1095375 w 814"/>
              <a:gd name="T37" fmla="*/ 800100 h 1606"/>
              <a:gd name="T38" fmla="*/ 962025 w 814"/>
              <a:gd name="T39" fmla="*/ 1031875 h 160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814" h="1606">
                <a:moveTo>
                  <a:pt x="606" y="650"/>
                </a:moveTo>
                <a:cubicBezTo>
                  <a:pt x="584" y="466"/>
                  <a:pt x="566" y="448"/>
                  <a:pt x="532" y="376"/>
                </a:cubicBezTo>
                <a:cubicBezTo>
                  <a:pt x="498" y="304"/>
                  <a:pt x="400" y="102"/>
                  <a:pt x="390" y="41"/>
                </a:cubicBezTo>
                <a:cubicBezTo>
                  <a:pt x="382" y="0"/>
                  <a:pt x="318" y="345"/>
                  <a:pt x="320" y="488"/>
                </a:cubicBezTo>
                <a:cubicBezTo>
                  <a:pt x="322" y="631"/>
                  <a:pt x="362" y="745"/>
                  <a:pt x="342" y="789"/>
                </a:cubicBezTo>
                <a:cubicBezTo>
                  <a:pt x="292" y="798"/>
                  <a:pt x="272" y="782"/>
                  <a:pt x="201" y="753"/>
                </a:cubicBezTo>
                <a:cubicBezTo>
                  <a:pt x="130" y="724"/>
                  <a:pt x="0" y="742"/>
                  <a:pt x="9" y="749"/>
                </a:cubicBezTo>
                <a:cubicBezTo>
                  <a:pt x="92" y="810"/>
                  <a:pt x="118" y="827"/>
                  <a:pt x="170" y="868"/>
                </a:cubicBezTo>
                <a:cubicBezTo>
                  <a:pt x="214" y="903"/>
                  <a:pt x="270" y="965"/>
                  <a:pt x="322" y="994"/>
                </a:cubicBezTo>
                <a:cubicBezTo>
                  <a:pt x="374" y="1023"/>
                  <a:pt x="468" y="1015"/>
                  <a:pt x="501" y="1045"/>
                </a:cubicBezTo>
                <a:cubicBezTo>
                  <a:pt x="529" y="1138"/>
                  <a:pt x="488" y="1466"/>
                  <a:pt x="491" y="1552"/>
                </a:cubicBezTo>
                <a:cubicBezTo>
                  <a:pt x="488" y="1606"/>
                  <a:pt x="518" y="1582"/>
                  <a:pt x="519" y="1562"/>
                </a:cubicBezTo>
                <a:cubicBezTo>
                  <a:pt x="528" y="1309"/>
                  <a:pt x="538" y="1056"/>
                  <a:pt x="538" y="1056"/>
                </a:cubicBezTo>
                <a:cubicBezTo>
                  <a:pt x="554" y="1038"/>
                  <a:pt x="602" y="998"/>
                  <a:pt x="632" y="945"/>
                </a:cubicBezTo>
                <a:cubicBezTo>
                  <a:pt x="662" y="892"/>
                  <a:pt x="699" y="803"/>
                  <a:pt x="717" y="735"/>
                </a:cubicBezTo>
                <a:cubicBezTo>
                  <a:pt x="735" y="667"/>
                  <a:pt x="725" y="588"/>
                  <a:pt x="741" y="535"/>
                </a:cubicBezTo>
                <a:lnTo>
                  <a:pt x="814" y="418"/>
                </a:lnTo>
                <a:cubicBezTo>
                  <a:pt x="806" y="413"/>
                  <a:pt x="725" y="465"/>
                  <a:pt x="690" y="504"/>
                </a:cubicBezTo>
                <a:cubicBezTo>
                  <a:pt x="655" y="543"/>
                  <a:pt x="622" y="588"/>
                  <a:pt x="606" y="650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78"/>
          <p:cNvSpPr>
            <a:spLocks/>
          </p:cNvSpPr>
          <p:nvPr/>
        </p:nvSpPr>
        <p:spPr bwMode="auto">
          <a:xfrm>
            <a:off x="881063" y="781050"/>
            <a:ext cx="2336800" cy="1903413"/>
          </a:xfrm>
          <a:custGeom>
            <a:avLst/>
            <a:gdLst>
              <a:gd name="T0" fmla="*/ 2298700 w 1472"/>
              <a:gd name="T1" fmla="*/ 1895475 h 1199"/>
              <a:gd name="T2" fmla="*/ 2336800 w 1472"/>
              <a:gd name="T3" fmla="*/ 1855788 h 1199"/>
              <a:gd name="T4" fmla="*/ 2198688 w 1472"/>
              <a:gd name="T5" fmla="*/ 1704975 h 1199"/>
              <a:gd name="T6" fmla="*/ 2162175 w 1472"/>
              <a:gd name="T7" fmla="*/ 1420813 h 1199"/>
              <a:gd name="T8" fmla="*/ 2103438 w 1472"/>
              <a:gd name="T9" fmla="*/ 1293813 h 1199"/>
              <a:gd name="T10" fmla="*/ 2065338 w 1472"/>
              <a:gd name="T11" fmla="*/ 1014413 h 1199"/>
              <a:gd name="T12" fmla="*/ 1835150 w 1472"/>
              <a:gd name="T13" fmla="*/ 1123950 h 1199"/>
              <a:gd name="T14" fmla="*/ 1828800 w 1472"/>
              <a:gd name="T15" fmla="*/ 735013 h 1199"/>
              <a:gd name="T16" fmla="*/ 1684338 w 1472"/>
              <a:gd name="T17" fmla="*/ 595313 h 1199"/>
              <a:gd name="T18" fmla="*/ 1625600 w 1472"/>
              <a:gd name="T19" fmla="*/ 396875 h 1199"/>
              <a:gd name="T20" fmla="*/ 1506538 w 1472"/>
              <a:gd name="T21" fmla="*/ 338138 h 1199"/>
              <a:gd name="T22" fmla="*/ 1412875 w 1472"/>
              <a:gd name="T23" fmla="*/ 623888 h 1199"/>
              <a:gd name="T24" fmla="*/ 1358900 w 1472"/>
              <a:gd name="T25" fmla="*/ 696913 h 1199"/>
              <a:gd name="T26" fmla="*/ 1308100 w 1472"/>
              <a:gd name="T27" fmla="*/ 617538 h 1199"/>
              <a:gd name="T28" fmla="*/ 1301750 w 1472"/>
              <a:gd name="T29" fmla="*/ 382588 h 1199"/>
              <a:gd name="T30" fmla="*/ 1093788 w 1472"/>
              <a:gd name="T31" fmla="*/ 57150 h 1199"/>
              <a:gd name="T32" fmla="*/ 993775 w 1472"/>
              <a:gd name="T33" fmla="*/ 163513 h 1199"/>
              <a:gd name="T34" fmla="*/ 963613 w 1472"/>
              <a:gd name="T35" fmla="*/ 377825 h 1199"/>
              <a:gd name="T36" fmla="*/ 962025 w 1472"/>
              <a:gd name="T37" fmla="*/ 381000 h 1199"/>
              <a:gd name="T38" fmla="*/ 958850 w 1472"/>
              <a:gd name="T39" fmla="*/ 387350 h 1199"/>
              <a:gd name="T40" fmla="*/ 955675 w 1472"/>
              <a:gd name="T41" fmla="*/ 385763 h 1199"/>
              <a:gd name="T42" fmla="*/ 817563 w 1472"/>
              <a:gd name="T43" fmla="*/ 133350 h 1199"/>
              <a:gd name="T44" fmla="*/ 684213 w 1472"/>
              <a:gd name="T45" fmla="*/ 20638 h 1199"/>
              <a:gd name="T46" fmla="*/ 538163 w 1472"/>
              <a:gd name="T47" fmla="*/ 255588 h 1199"/>
              <a:gd name="T48" fmla="*/ 317500 w 1472"/>
              <a:gd name="T49" fmla="*/ 82550 h 1199"/>
              <a:gd name="T50" fmla="*/ 215900 w 1472"/>
              <a:gd name="T51" fmla="*/ 150813 h 1199"/>
              <a:gd name="T52" fmla="*/ 49213 w 1472"/>
              <a:gd name="T53" fmla="*/ 149225 h 1199"/>
              <a:gd name="T54" fmla="*/ 42863 w 1472"/>
              <a:gd name="T55" fmla="*/ 254000 h 1199"/>
              <a:gd name="T56" fmla="*/ 44450 w 1472"/>
              <a:gd name="T57" fmla="*/ 414338 h 1199"/>
              <a:gd name="T58" fmla="*/ 196850 w 1472"/>
              <a:gd name="T59" fmla="*/ 574675 h 1199"/>
              <a:gd name="T60" fmla="*/ 22225 w 1472"/>
              <a:gd name="T61" fmla="*/ 744538 h 1199"/>
              <a:gd name="T62" fmla="*/ 333375 w 1472"/>
              <a:gd name="T63" fmla="*/ 949325 h 1199"/>
              <a:gd name="T64" fmla="*/ 671513 w 1472"/>
              <a:gd name="T65" fmla="*/ 1020763 h 1199"/>
              <a:gd name="T66" fmla="*/ 366713 w 1472"/>
              <a:gd name="T67" fmla="*/ 1235075 h 1199"/>
              <a:gd name="T68" fmla="*/ 273050 w 1472"/>
              <a:gd name="T69" fmla="*/ 1419225 h 1199"/>
              <a:gd name="T70" fmla="*/ 581025 w 1472"/>
              <a:gd name="T71" fmla="*/ 1397000 h 1199"/>
              <a:gd name="T72" fmla="*/ 736600 w 1472"/>
              <a:gd name="T73" fmla="*/ 1433513 h 1199"/>
              <a:gd name="T74" fmla="*/ 849313 w 1472"/>
              <a:gd name="T75" fmla="*/ 1536700 h 1199"/>
              <a:gd name="T76" fmla="*/ 1123950 w 1472"/>
              <a:gd name="T77" fmla="*/ 1392238 h 1199"/>
              <a:gd name="T78" fmla="*/ 1196975 w 1472"/>
              <a:gd name="T79" fmla="*/ 1419225 h 1199"/>
              <a:gd name="T80" fmla="*/ 1114425 w 1472"/>
              <a:gd name="T81" fmla="*/ 1582738 h 1199"/>
              <a:gd name="T82" fmla="*/ 1265238 w 1472"/>
              <a:gd name="T83" fmla="*/ 1754188 h 1199"/>
              <a:gd name="T84" fmla="*/ 1843088 w 1472"/>
              <a:gd name="T85" fmla="*/ 1639888 h 1199"/>
              <a:gd name="T86" fmla="*/ 2139950 w 1472"/>
              <a:gd name="T87" fmla="*/ 1711325 h 1199"/>
              <a:gd name="T88" fmla="*/ 2298700 w 1472"/>
              <a:gd name="T89" fmla="*/ 1895475 h 119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472" h="1199">
                <a:moveTo>
                  <a:pt x="1448" y="1194"/>
                </a:moveTo>
                <a:cubicBezTo>
                  <a:pt x="1466" y="1199"/>
                  <a:pt x="1466" y="1194"/>
                  <a:pt x="1472" y="1169"/>
                </a:cubicBezTo>
                <a:cubicBezTo>
                  <a:pt x="1461" y="1149"/>
                  <a:pt x="1403" y="1120"/>
                  <a:pt x="1385" y="1074"/>
                </a:cubicBezTo>
                <a:cubicBezTo>
                  <a:pt x="1367" y="1028"/>
                  <a:pt x="1341" y="933"/>
                  <a:pt x="1362" y="895"/>
                </a:cubicBezTo>
                <a:cubicBezTo>
                  <a:pt x="1383" y="857"/>
                  <a:pt x="1337" y="858"/>
                  <a:pt x="1325" y="815"/>
                </a:cubicBezTo>
                <a:cubicBezTo>
                  <a:pt x="1313" y="772"/>
                  <a:pt x="1338" y="681"/>
                  <a:pt x="1301" y="639"/>
                </a:cubicBezTo>
                <a:cubicBezTo>
                  <a:pt x="1273" y="621"/>
                  <a:pt x="1205" y="727"/>
                  <a:pt x="1156" y="708"/>
                </a:cubicBezTo>
                <a:cubicBezTo>
                  <a:pt x="1128" y="679"/>
                  <a:pt x="1168" y="518"/>
                  <a:pt x="1152" y="463"/>
                </a:cubicBezTo>
                <a:cubicBezTo>
                  <a:pt x="1136" y="408"/>
                  <a:pt x="1082" y="410"/>
                  <a:pt x="1061" y="375"/>
                </a:cubicBezTo>
                <a:cubicBezTo>
                  <a:pt x="1040" y="340"/>
                  <a:pt x="1043" y="277"/>
                  <a:pt x="1024" y="250"/>
                </a:cubicBezTo>
                <a:cubicBezTo>
                  <a:pt x="1005" y="223"/>
                  <a:pt x="971" y="189"/>
                  <a:pt x="949" y="213"/>
                </a:cubicBezTo>
                <a:cubicBezTo>
                  <a:pt x="927" y="237"/>
                  <a:pt x="906" y="351"/>
                  <a:pt x="890" y="393"/>
                </a:cubicBezTo>
                <a:cubicBezTo>
                  <a:pt x="874" y="435"/>
                  <a:pt x="867" y="440"/>
                  <a:pt x="856" y="439"/>
                </a:cubicBezTo>
                <a:cubicBezTo>
                  <a:pt x="845" y="438"/>
                  <a:pt x="829" y="426"/>
                  <a:pt x="824" y="389"/>
                </a:cubicBezTo>
                <a:cubicBezTo>
                  <a:pt x="819" y="352"/>
                  <a:pt x="843" y="300"/>
                  <a:pt x="820" y="241"/>
                </a:cubicBezTo>
                <a:cubicBezTo>
                  <a:pt x="797" y="182"/>
                  <a:pt x="721" y="59"/>
                  <a:pt x="689" y="36"/>
                </a:cubicBezTo>
                <a:cubicBezTo>
                  <a:pt x="657" y="13"/>
                  <a:pt x="640" y="69"/>
                  <a:pt x="626" y="103"/>
                </a:cubicBezTo>
                <a:lnTo>
                  <a:pt x="607" y="238"/>
                </a:lnTo>
                <a:lnTo>
                  <a:pt x="606" y="240"/>
                </a:lnTo>
                <a:lnTo>
                  <a:pt x="604" y="244"/>
                </a:lnTo>
                <a:lnTo>
                  <a:pt x="602" y="243"/>
                </a:lnTo>
                <a:cubicBezTo>
                  <a:pt x="602" y="243"/>
                  <a:pt x="543" y="122"/>
                  <a:pt x="515" y="84"/>
                </a:cubicBezTo>
                <a:cubicBezTo>
                  <a:pt x="487" y="46"/>
                  <a:pt x="460" y="0"/>
                  <a:pt x="431" y="13"/>
                </a:cubicBezTo>
                <a:cubicBezTo>
                  <a:pt x="402" y="26"/>
                  <a:pt x="377" y="155"/>
                  <a:pt x="339" y="161"/>
                </a:cubicBezTo>
                <a:cubicBezTo>
                  <a:pt x="301" y="167"/>
                  <a:pt x="231" y="66"/>
                  <a:pt x="200" y="52"/>
                </a:cubicBezTo>
                <a:cubicBezTo>
                  <a:pt x="166" y="41"/>
                  <a:pt x="164" y="88"/>
                  <a:pt x="136" y="95"/>
                </a:cubicBezTo>
                <a:cubicBezTo>
                  <a:pt x="108" y="102"/>
                  <a:pt x="49" y="83"/>
                  <a:pt x="31" y="94"/>
                </a:cubicBezTo>
                <a:cubicBezTo>
                  <a:pt x="13" y="105"/>
                  <a:pt x="6" y="113"/>
                  <a:pt x="27" y="160"/>
                </a:cubicBezTo>
                <a:cubicBezTo>
                  <a:pt x="48" y="207"/>
                  <a:pt x="12" y="227"/>
                  <a:pt x="28" y="261"/>
                </a:cubicBezTo>
                <a:cubicBezTo>
                  <a:pt x="44" y="295"/>
                  <a:pt x="126" y="327"/>
                  <a:pt x="124" y="362"/>
                </a:cubicBezTo>
                <a:cubicBezTo>
                  <a:pt x="122" y="397"/>
                  <a:pt x="0" y="430"/>
                  <a:pt x="14" y="469"/>
                </a:cubicBezTo>
                <a:cubicBezTo>
                  <a:pt x="28" y="508"/>
                  <a:pt x="142" y="569"/>
                  <a:pt x="210" y="598"/>
                </a:cubicBezTo>
                <a:cubicBezTo>
                  <a:pt x="278" y="627"/>
                  <a:pt x="420" y="613"/>
                  <a:pt x="423" y="643"/>
                </a:cubicBezTo>
                <a:cubicBezTo>
                  <a:pt x="426" y="673"/>
                  <a:pt x="273" y="736"/>
                  <a:pt x="231" y="778"/>
                </a:cubicBezTo>
                <a:cubicBezTo>
                  <a:pt x="189" y="820"/>
                  <a:pt x="149" y="877"/>
                  <a:pt x="172" y="894"/>
                </a:cubicBezTo>
                <a:cubicBezTo>
                  <a:pt x="195" y="911"/>
                  <a:pt x="317" y="878"/>
                  <a:pt x="366" y="880"/>
                </a:cubicBezTo>
                <a:cubicBezTo>
                  <a:pt x="415" y="882"/>
                  <a:pt x="436" y="888"/>
                  <a:pt x="464" y="903"/>
                </a:cubicBezTo>
                <a:cubicBezTo>
                  <a:pt x="492" y="918"/>
                  <a:pt x="494" y="972"/>
                  <a:pt x="535" y="968"/>
                </a:cubicBezTo>
                <a:cubicBezTo>
                  <a:pt x="576" y="964"/>
                  <a:pt x="671" y="889"/>
                  <a:pt x="708" y="877"/>
                </a:cubicBezTo>
                <a:cubicBezTo>
                  <a:pt x="745" y="865"/>
                  <a:pt x="755" y="874"/>
                  <a:pt x="754" y="894"/>
                </a:cubicBezTo>
                <a:cubicBezTo>
                  <a:pt x="753" y="914"/>
                  <a:pt x="714" y="953"/>
                  <a:pt x="702" y="997"/>
                </a:cubicBezTo>
                <a:cubicBezTo>
                  <a:pt x="690" y="1041"/>
                  <a:pt x="690" y="1137"/>
                  <a:pt x="797" y="1105"/>
                </a:cubicBezTo>
                <a:cubicBezTo>
                  <a:pt x="904" y="1073"/>
                  <a:pt x="1074" y="1034"/>
                  <a:pt x="1161" y="1033"/>
                </a:cubicBezTo>
                <a:cubicBezTo>
                  <a:pt x="1248" y="1032"/>
                  <a:pt x="1300" y="1051"/>
                  <a:pt x="1348" y="1078"/>
                </a:cubicBezTo>
                <a:cubicBezTo>
                  <a:pt x="1396" y="1105"/>
                  <a:pt x="1421" y="1184"/>
                  <a:pt x="1448" y="1194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279"/>
          <p:cNvSpPr>
            <a:spLocks/>
          </p:cNvSpPr>
          <p:nvPr/>
        </p:nvSpPr>
        <p:spPr bwMode="auto">
          <a:xfrm>
            <a:off x="1109663" y="3375025"/>
            <a:ext cx="1911350" cy="2946400"/>
          </a:xfrm>
          <a:custGeom>
            <a:avLst/>
            <a:gdLst>
              <a:gd name="T0" fmla="*/ 446088 w 1204"/>
              <a:gd name="T1" fmla="*/ 1862138 h 1856"/>
              <a:gd name="T2" fmla="*/ 214313 w 1204"/>
              <a:gd name="T3" fmla="*/ 1793875 h 1856"/>
              <a:gd name="T4" fmla="*/ 196850 w 1204"/>
              <a:gd name="T5" fmla="*/ 1768475 h 1856"/>
              <a:gd name="T6" fmla="*/ 53975 w 1204"/>
              <a:gd name="T7" fmla="*/ 1390650 h 1856"/>
              <a:gd name="T8" fmla="*/ 11113 w 1204"/>
              <a:gd name="T9" fmla="*/ 1133475 h 1856"/>
              <a:gd name="T10" fmla="*/ 203200 w 1204"/>
              <a:gd name="T11" fmla="*/ 1187450 h 1856"/>
              <a:gd name="T12" fmla="*/ 334963 w 1204"/>
              <a:gd name="T13" fmla="*/ 1300163 h 1856"/>
              <a:gd name="T14" fmla="*/ 388938 w 1204"/>
              <a:gd name="T15" fmla="*/ 1273175 h 1856"/>
              <a:gd name="T16" fmla="*/ 406400 w 1204"/>
              <a:gd name="T17" fmla="*/ 1238250 h 1856"/>
              <a:gd name="T18" fmla="*/ 577850 w 1204"/>
              <a:gd name="T19" fmla="*/ 1335088 h 1856"/>
              <a:gd name="T20" fmla="*/ 642938 w 1204"/>
              <a:gd name="T21" fmla="*/ 1374775 h 1856"/>
              <a:gd name="T22" fmla="*/ 577850 w 1204"/>
              <a:gd name="T23" fmla="*/ 1270000 h 1856"/>
              <a:gd name="T24" fmla="*/ 276225 w 1204"/>
              <a:gd name="T25" fmla="*/ 984250 h 1856"/>
              <a:gd name="T26" fmla="*/ 414338 w 1204"/>
              <a:gd name="T27" fmla="*/ 762000 h 1856"/>
              <a:gd name="T28" fmla="*/ 290513 w 1204"/>
              <a:gd name="T29" fmla="*/ 417513 h 1856"/>
              <a:gd name="T30" fmla="*/ 327025 w 1204"/>
              <a:gd name="T31" fmla="*/ 425450 h 1856"/>
              <a:gd name="T32" fmla="*/ 414338 w 1204"/>
              <a:gd name="T33" fmla="*/ 417513 h 1856"/>
              <a:gd name="T34" fmla="*/ 400050 w 1204"/>
              <a:gd name="T35" fmla="*/ 261938 h 1856"/>
              <a:gd name="T36" fmla="*/ 519113 w 1204"/>
              <a:gd name="T37" fmla="*/ 158750 h 1856"/>
              <a:gd name="T38" fmla="*/ 541338 w 1204"/>
              <a:gd name="T39" fmla="*/ 144463 h 1856"/>
              <a:gd name="T40" fmla="*/ 560388 w 1204"/>
              <a:gd name="T41" fmla="*/ 177800 h 1856"/>
              <a:gd name="T42" fmla="*/ 673100 w 1204"/>
              <a:gd name="T43" fmla="*/ 276225 h 1856"/>
              <a:gd name="T44" fmla="*/ 758825 w 1204"/>
              <a:gd name="T45" fmla="*/ 196850 h 1856"/>
              <a:gd name="T46" fmla="*/ 846138 w 1204"/>
              <a:gd name="T47" fmla="*/ 323850 h 1856"/>
              <a:gd name="T48" fmla="*/ 1017588 w 1204"/>
              <a:gd name="T49" fmla="*/ 344488 h 1856"/>
              <a:gd name="T50" fmla="*/ 1079500 w 1204"/>
              <a:gd name="T51" fmla="*/ 287338 h 1856"/>
              <a:gd name="T52" fmla="*/ 1111250 w 1204"/>
              <a:gd name="T53" fmla="*/ 279400 h 1856"/>
              <a:gd name="T54" fmla="*/ 1184275 w 1204"/>
              <a:gd name="T55" fmla="*/ 450850 h 1856"/>
              <a:gd name="T56" fmla="*/ 1209675 w 1204"/>
              <a:gd name="T57" fmla="*/ 584200 h 1856"/>
              <a:gd name="T58" fmla="*/ 1220788 w 1204"/>
              <a:gd name="T59" fmla="*/ 842963 h 1856"/>
              <a:gd name="T60" fmla="*/ 1228725 w 1204"/>
              <a:gd name="T61" fmla="*/ 954088 h 1856"/>
              <a:gd name="T62" fmla="*/ 1282700 w 1204"/>
              <a:gd name="T63" fmla="*/ 892175 h 1856"/>
              <a:gd name="T64" fmla="*/ 1355725 w 1204"/>
              <a:gd name="T65" fmla="*/ 671513 h 1856"/>
              <a:gd name="T66" fmla="*/ 1471613 w 1204"/>
              <a:gd name="T67" fmla="*/ 538163 h 1856"/>
              <a:gd name="T68" fmla="*/ 1525588 w 1204"/>
              <a:gd name="T69" fmla="*/ 512763 h 1856"/>
              <a:gd name="T70" fmla="*/ 1558925 w 1204"/>
              <a:gd name="T71" fmla="*/ 449263 h 1856"/>
              <a:gd name="T72" fmla="*/ 1558925 w 1204"/>
              <a:gd name="T73" fmla="*/ 363538 h 1856"/>
              <a:gd name="T74" fmla="*/ 1565275 w 1204"/>
              <a:gd name="T75" fmla="*/ 307975 h 1856"/>
              <a:gd name="T76" fmla="*/ 1627188 w 1204"/>
              <a:gd name="T77" fmla="*/ 411163 h 1856"/>
              <a:gd name="T78" fmla="*/ 1668463 w 1204"/>
              <a:gd name="T79" fmla="*/ 552450 h 1856"/>
              <a:gd name="T80" fmla="*/ 1770063 w 1204"/>
              <a:gd name="T81" fmla="*/ 714375 h 1856"/>
              <a:gd name="T82" fmla="*/ 1739900 w 1204"/>
              <a:gd name="T83" fmla="*/ 979488 h 1856"/>
              <a:gd name="T84" fmla="*/ 1843088 w 1204"/>
              <a:gd name="T85" fmla="*/ 1122363 h 1856"/>
              <a:gd name="T86" fmla="*/ 1739900 w 1204"/>
              <a:gd name="T87" fmla="*/ 1320800 h 1856"/>
              <a:gd name="T88" fmla="*/ 1668463 w 1204"/>
              <a:gd name="T89" fmla="*/ 1452563 h 1856"/>
              <a:gd name="T90" fmla="*/ 1682750 w 1204"/>
              <a:gd name="T91" fmla="*/ 1492250 h 1856"/>
              <a:gd name="T92" fmla="*/ 1733550 w 1204"/>
              <a:gd name="T93" fmla="*/ 1503363 h 1856"/>
              <a:gd name="T94" fmla="*/ 1838325 w 1204"/>
              <a:gd name="T95" fmla="*/ 1527175 h 1856"/>
              <a:gd name="T96" fmla="*/ 1905000 w 1204"/>
              <a:gd name="T97" fmla="*/ 1501775 h 1856"/>
              <a:gd name="T98" fmla="*/ 1903413 w 1204"/>
              <a:gd name="T99" fmla="*/ 1531938 h 1856"/>
              <a:gd name="T100" fmla="*/ 1874838 w 1204"/>
              <a:gd name="T101" fmla="*/ 1611313 h 1856"/>
              <a:gd name="T102" fmla="*/ 1784350 w 1204"/>
              <a:gd name="T103" fmla="*/ 1760538 h 1856"/>
              <a:gd name="T104" fmla="*/ 1795463 w 1204"/>
              <a:gd name="T105" fmla="*/ 1782763 h 1856"/>
              <a:gd name="T106" fmla="*/ 1565275 w 1204"/>
              <a:gd name="T107" fmla="*/ 1966913 h 1856"/>
              <a:gd name="T108" fmla="*/ 1562100 w 1204"/>
              <a:gd name="T109" fmla="*/ 2065338 h 1856"/>
              <a:gd name="T110" fmla="*/ 1479550 w 1204"/>
              <a:gd name="T111" fmla="*/ 2079625 h 1856"/>
              <a:gd name="T112" fmla="*/ 1428750 w 1204"/>
              <a:gd name="T113" fmla="*/ 2124075 h 1856"/>
              <a:gd name="T114" fmla="*/ 1296988 w 1204"/>
              <a:gd name="T115" fmla="*/ 2105025 h 1856"/>
              <a:gd name="T116" fmla="*/ 865188 w 1204"/>
              <a:gd name="T117" fmla="*/ 2740025 h 1856"/>
              <a:gd name="T118" fmla="*/ 854075 w 1204"/>
              <a:gd name="T119" fmla="*/ 2779713 h 1856"/>
              <a:gd name="T120" fmla="*/ 860425 w 1204"/>
              <a:gd name="T121" fmla="*/ 2809875 h 1856"/>
              <a:gd name="T122" fmla="*/ 974725 w 1204"/>
              <a:gd name="T123" fmla="*/ 2152650 h 185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204" h="1856">
                <a:moveTo>
                  <a:pt x="591" y="1299"/>
                </a:moveTo>
                <a:cubicBezTo>
                  <a:pt x="576" y="1303"/>
                  <a:pt x="559" y="1370"/>
                  <a:pt x="494" y="1372"/>
                </a:cubicBezTo>
                <a:cubicBezTo>
                  <a:pt x="432" y="1372"/>
                  <a:pt x="240" y="1335"/>
                  <a:pt x="201" y="1308"/>
                </a:cubicBezTo>
                <a:cubicBezTo>
                  <a:pt x="200" y="1271"/>
                  <a:pt x="268" y="1195"/>
                  <a:pt x="281" y="1173"/>
                </a:cubicBezTo>
                <a:lnTo>
                  <a:pt x="206" y="1153"/>
                </a:lnTo>
                <a:lnTo>
                  <a:pt x="153" y="1136"/>
                </a:lnTo>
                <a:lnTo>
                  <a:pt x="135" y="1130"/>
                </a:lnTo>
                <a:lnTo>
                  <a:pt x="130" y="1127"/>
                </a:lnTo>
                <a:lnTo>
                  <a:pt x="128" y="1125"/>
                </a:lnTo>
                <a:lnTo>
                  <a:pt x="124" y="1114"/>
                </a:lnTo>
                <a:lnTo>
                  <a:pt x="27" y="1024"/>
                </a:lnTo>
                <a:lnTo>
                  <a:pt x="92" y="997"/>
                </a:lnTo>
                <a:lnTo>
                  <a:pt x="18" y="892"/>
                </a:lnTo>
                <a:lnTo>
                  <a:pt x="34" y="876"/>
                </a:lnTo>
                <a:lnTo>
                  <a:pt x="23" y="803"/>
                </a:lnTo>
                <a:lnTo>
                  <a:pt x="7" y="714"/>
                </a:lnTo>
                <a:lnTo>
                  <a:pt x="0" y="691"/>
                </a:lnTo>
                <a:lnTo>
                  <a:pt x="117" y="773"/>
                </a:lnTo>
                <a:lnTo>
                  <a:pt x="128" y="748"/>
                </a:lnTo>
                <a:lnTo>
                  <a:pt x="165" y="777"/>
                </a:lnTo>
                <a:lnTo>
                  <a:pt x="194" y="802"/>
                </a:lnTo>
                <a:lnTo>
                  <a:pt x="206" y="810"/>
                </a:lnTo>
                <a:lnTo>
                  <a:pt x="211" y="819"/>
                </a:lnTo>
                <a:lnTo>
                  <a:pt x="220" y="814"/>
                </a:lnTo>
                <a:lnTo>
                  <a:pt x="236" y="807"/>
                </a:lnTo>
                <a:lnTo>
                  <a:pt x="245" y="802"/>
                </a:lnTo>
                <a:lnTo>
                  <a:pt x="252" y="794"/>
                </a:lnTo>
                <a:lnTo>
                  <a:pt x="256" y="786"/>
                </a:lnTo>
                <a:lnTo>
                  <a:pt x="256" y="780"/>
                </a:lnTo>
                <a:lnTo>
                  <a:pt x="252" y="757"/>
                </a:lnTo>
                <a:lnTo>
                  <a:pt x="364" y="841"/>
                </a:lnTo>
                <a:lnTo>
                  <a:pt x="382" y="853"/>
                </a:lnTo>
                <a:lnTo>
                  <a:pt x="394" y="860"/>
                </a:lnTo>
                <a:lnTo>
                  <a:pt x="405" y="866"/>
                </a:lnTo>
                <a:lnTo>
                  <a:pt x="392" y="839"/>
                </a:lnTo>
                <a:lnTo>
                  <a:pt x="378" y="818"/>
                </a:lnTo>
                <a:lnTo>
                  <a:pt x="369" y="807"/>
                </a:lnTo>
                <a:lnTo>
                  <a:pt x="364" y="800"/>
                </a:lnTo>
                <a:lnTo>
                  <a:pt x="254" y="711"/>
                </a:lnTo>
                <a:lnTo>
                  <a:pt x="160" y="636"/>
                </a:lnTo>
                <a:lnTo>
                  <a:pt x="174" y="620"/>
                </a:lnTo>
                <a:lnTo>
                  <a:pt x="123" y="512"/>
                </a:lnTo>
                <a:lnTo>
                  <a:pt x="163" y="528"/>
                </a:lnTo>
                <a:lnTo>
                  <a:pt x="172" y="515"/>
                </a:lnTo>
                <a:lnTo>
                  <a:pt x="261" y="480"/>
                </a:lnTo>
                <a:lnTo>
                  <a:pt x="215" y="364"/>
                </a:lnTo>
                <a:lnTo>
                  <a:pt x="218" y="348"/>
                </a:lnTo>
                <a:lnTo>
                  <a:pt x="183" y="263"/>
                </a:lnTo>
                <a:lnTo>
                  <a:pt x="185" y="265"/>
                </a:lnTo>
                <a:lnTo>
                  <a:pt x="190" y="267"/>
                </a:lnTo>
                <a:lnTo>
                  <a:pt x="197" y="268"/>
                </a:lnTo>
                <a:lnTo>
                  <a:pt x="206" y="268"/>
                </a:lnTo>
                <a:lnTo>
                  <a:pt x="217" y="267"/>
                </a:lnTo>
                <a:lnTo>
                  <a:pt x="231" y="265"/>
                </a:lnTo>
                <a:lnTo>
                  <a:pt x="261" y="263"/>
                </a:lnTo>
                <a:lnTo>
                  <a:pt x="252" y="220"/>
                </a:lnTo>
                <a:lnTo>
                  <a:pt x="252" y="197"/>
                </a:lnTo>
                <a:lnTo>
                  <a:pt x="252" y="165"/>
                </a:lnTo>
                <a:lnTo>
                  <a:pt x="272" y="162"/>
                </a:lnTo>
                <a:lnTo>
                  <a:pt x="281" y="0"/>
                </a:lnTo>
                <a:lnTo>
                  <a:pt x="327" y="100"/>
                </a:lnTo>
                <a:lnTo>
                  <a:pt x="329" y="98"/>
                </a:lnTo>
                <a:lnTo>
                  <a:pt x="336" y="92"/>
                </a:lnTo>
                <a:lnTo>
                  <a:pt x="337" y="91"/>
                </a:lnTo>
                <a:lnTo>
                  <a:pt x="341" y="91"/>
                </a:lnTo>
                <a:lnTo>
                  <a:pt x="345" y="92"/>
                </a:lnTo>
                <a:lnTo>
                  <a:pt x="346" y="100"/>
                </a:lnTo>
                <a:lnTo>
                  <a:pt x="353" y="112"/>
                </a:lnTo>
                <a:lnTo>
                  <a:pt x="360" y="124"/>
                </a:lnTo>
                <a:lnTo>
                  <a:pt x="373" y="139"/>
                </a:lnTo>
                <a:lnTo>
                  <a:pt x="394" y="130"/>
                </a:lnTo>
                <a:lnTo>
                  <a:pt x="424" y="174"/>
                </a:lnTo>
                <a:lnTo>
                  <a:pt x="462" y="164"/>
                </a:lnTo>
                <a:lnTo>
                  <a:pt x="474" y="149"/>
                </a:lnTo>
                <a:lnTo>
                  <a:pt x="478" y="124"/>
                </a:lnTo>
                <a:lnTo>
                  <a:pt x="503" y="155"/>
                </a:lnTo>
                <a:lnTo>
                  <a:pt x="522" y="188"/>
                </a:lnTo>
                <a:lnTo>
                  <a:pt x="533" y="204"/>
                </a:lnTo>
                <a:lnTo>
                  <a:pt x="559" y="272"/>
                </a:lnTo>
                <a:lnTo>
                  <a:pt x="588" y="251"/>
                </a:lnTo>
                <a:lnTo>
                  <a:pt x="641" y="217"/>
                </a:lnTo>
                <a:lnTo>
                  <a:pt x="653" y="208"/>
                </a:lnTo>
                <a:lnTo>
                  <a:pt x="664" y="199"/>
                </a:lnTo>
                <a:lnTo>
                  <a:pt x="680" y="181"/>
                </a:lnTo>
                <a:lnTo>
                  <a:pt x="689" y="167"/>
                </a:lnTo>
                <a:lnTo>
                  <a:pt x="691" y="164"/>
                </a:lnTo>
                <a:lnTo>
                  <a:pt x="700" y="176"/>
                </a:lnTo>
                <a:lnTo>
                  <a:pt x="717" y="212"/>
                </a:lnTo>
                <a:lnTo>
                  <a:pt x="737" y="251"/>
                </a:lnTo>
                <a:lnTo>
                  <a:pt x="744" y="268"/>
                </a:lnTo>
                <a:lnTo>
                  <a:pt x="746" y="284"/>
                </a:lnTo>
                <a:lnTo>
                  <a:pt x="746" y="355"/>
                </a:lnTo>
                <a:lnTo>
                  <a:pt x="762" y="368"/>
                </a:lnTo>
                <a:lnTo>
                  <a:pt x="765" y="425"/>
                </a:lnTo>
                <a:lnTo>
                  <a:pt x="769" y="478"/>
                </a:lnTo>
                <a:lnTo>
                  <a:pt x="769" y="531"/>
                </a:lnTo>
                <a:lnTo>
                  <a:pt x="765" y="597"/>
                </a:lnTo>
                <a:lnTo>
                  <a:pt x="771" y="599"/>
                </a:lnTo>
                <a:lnTo>
                  <a:pt x="774" y="601"/>
                </a:lnTo>
                <a:lnTo>
                  <a:pt x="781" y="599"/>
                </a:lnTo>
                <a:lnTo>
                  <a:pt x="790" y="595"/>
                </a:lnTo>
                <a:lnTo>
                  <a:pt x="799" y="581"/>
                </a:lnTo>
                <a:lnTo>
                  <a:pt x="808" y="562"/>
                </a:lnTo>
                <a:lnTo>
                  <a:pt x="819" y="531"/>
                </a:lnTo>
                <a:lnTo>
                  <a:pt x="838" y="469"/>
                </a:lnTo>
                <a:lnTo>
                  <a:pt x="854" y="423"/>
                </a:lnTo>
                <a:lnTo>
                  <a:pt x="868" y="386"/>
                </a:lnTo>
                <a:lnTo>
                  <a:pt x="913" y="419"/>
                </a:lnTo>
                <a:lnTo>
                  <a:pt x="927" y="339"/>
                </a:lnTo>
                <a:lnTo>
                  <a:pt x="936" y="322"/>
                </a:lnTo>
                <a:lnTo>
                  <a:pt x="948" y="306"/>
                </a:lnTo>
                <a:lnTo>
                  <a:pt x="961" y="323"/>
                </a:lnTo>
                <a:lnTo>
                  <a:pt x="966" y="318"/>
                </a:lnTo>
                <a:lnTo>
                  <a:pt x="975" y="304"/>
                </a:lnTo>
                <a:lnTo>
                  <a:pt x="978" y="293"/>
                </a:lnTo>
                <a:lnTo>
                  <a:pt x="982" y="283"/>
                </a:lnTo>
                <a:lnTo>
                  <a:pt x="984" y="268"/>
                </a:lnTo>
                <a:lnTo>
                  <a:pt x="984" y="256"/>
                </a:lnTo>
                <a:lnTo>
                  <a:pt x="982" y="229"/>
                </a:lnTo>
                <a:lnTo>
                  <a:pt x="977" y="204"/>
                </a:lnTo>
                <a:lnTo>
                  <a:pt x="973" y="181"/>
                </a:lnTo>
                <a:lnTo>
                  <a:pt x="986" y="194"/>
                </a:lnTo>
                <a:lnTo>
                  <a:pt x="1000" y="213"/>
                </a:lnTo>
                <a:lnTo>
                  <a:pt x="1019" y="243"/>
                </a:lnTo>
                <a:lnTo>
                  <a:pt x="1025" y="259"/>
                </a:lnTo>
                <a:lnTo>
                  <a:pt x="1034" y="277"/>
                </a:lnTo>
                <a:lnTo>
                  <a:pt x="1042" y="313"/>
                </a:lnTo>
                <a:lnTo>
                  <a:pt x="1050" y="339"/>
                </a:lnTo>
                <a:lnTo>
                  <a:pt x="1051" y="348"/>
                </a:lnTo>
                <a:lnTo>
                  <a:pt x="1062" y="348"/>
                </a:lnTo>
                <a:lnTo>
                  <a:pt x="1076" y="444"/>
                </a:lnTo>
                <a:lnTo>
                  <a:pt x="1115" y="450"/>
                </a:lnTo>
                <a:lnTo>
                  <a:pt x="1117" y="444"/>
                </a:lnTo>
                <a:lnTo>
                  <a:pt x="1126" y="430"/>
                </a:lnTo>
                <a:cubicBezTo>
                  <a:pt x="1123" y="459"/>
                  <a:pt x="1101" y="573"/>
                  <a:pt x="1096" y="617"/>
                </a:cubicBezTo>
                <a:cubicBezTo>
                  <a:pt x="1109" y="634"/>
                  <a:pt x="1147" y="631"/>
                  <a:pt x="1161" y="633"/>
                </a:cubicBezTo>
                <a:lnTo>
                  <a:pt x="1181" y="629"/>
                </a:lnTo>
                <a:lnTo>
                  <a:pt x="1151" y="690"/>
                </a:lnTo>
                <a:lnTo>
                  <a:pt x="1161" y="707"/>
                </a:lnTo>
                <a:lnTo>
                  <a:pt x="1117" y="771"/>
                </a:lnTo>
                <a:lnTo>
                  <a:pt x="1135" y="771"/>
                </a:lnTo>
                <a:lnTo>
                  <a:pt x="1096" y="832"/>
                </a:lnTo>
                <a:lnTo>
                  <a:pt x="1067" y="883"/>
                </a:lnTo>
                <a:lnTo>
                  <a:pt x="1057" y="903"/>
                </a:lnTo>
                <a:lnTo>
                  <a:pt x="1051" y="915"/>
                </a:lnTo>
                <a:lnTo>
                  <a:pt x="1046" y="946"/>
                </a:lnTo>
                <a:lnTo>
                  <a:pt x="1050" y="942"/>
                </a:lnTo>
                <a:lnTo>
                  <a:pt x="1060" y="940"/>
                </a:lnTo>
                <a:lnTo>
                  <a:pt x="1074" y="940"/>
                </a:lnTo>
                <a:lnTo>
                  <a:pt x="1083" y="942"/>
                </a:lnTo>
                <a:lnTo>
                  <a:pt x="1092" y="947"/>
                </a:lnTo>
                <a:lnTo>
                  <a:pt x="1099" y="951"/>
                </a:lnTo>
                <a:lnTo>
                  <a:pt x="1112" y="956"/>
                </a:lnTo>
                <a:lnTo>
                  <a:pt x="1133" y="960"/>
                </a:lnTo>
                <a:lnTo>
                  <a:pt x="1158" y="962"/>
                </a:lnTo>
                <a:lnTo>
                  <a:pt x="1179" y="956"/>
                </a:lnTo>
                <a:lnTo>
                  <a:pt x="1195" y="949"/>
                </a:lnTo>
                <a:lnTo>
                  <a:pt x="1200" y="946"/>
                </a:lnTo>
                <a:lnTo>
                  <a:pt x="1204" y="940"/>
                </a:lnTo>
                <a:lnTo>
                  <a:pt x="1200" y="947"/>
                </a:lnTo>
                <a:lnTo>
                  <a:pt x="1199" y="965"/>
                </a:lnTo>
                <a:lnTo>
                  <a:pt x="1193" y="988"/>
                </a:lnTo>
                <a:lnTo>
                  <a:pt x="1188" y="1002"/>
                </a:lnTo>
                <a:lnTo>
                  <a:pt x="1181" y="1015"/>
                </a:lnTo>
                <a:lnTo>
                  <a:pt x="1147" y="1068"/>
                </a:lnTo>
                <a:lnTo>
                  <a:pt x="1126" y="1097"/>
                </a:lnTo>
                <a:lnTo>
                  <a:pt x="1124" y="1109"/>
                </a:lnTo>
                <a:lnTo>
                  <a:pt x="1124" y="1118"/>
                </a:lnTo>
                <a:lnTo>
                  <a:pt x="1126" y="1121"/>
                </a:lnTo>
                <a:lnTo>
                  <a:pt x="1131" y="1123"/>
                </a:lnTo>
                <a:lnTo>
                  <a:pt x="1144" y="1123"/>
                </a:lnTo>
                <a:lnTo>
                  <a:pt x="1085" y="1164"/>
                </a:lnTo>
                <a:cubicBezTo>
                  <a:pt x="1085" y="1164"/>
                  <a:pt x="1000" y="1221"/>
                  <a:pt x="986" y="1239"/>
                </a:cubicBezTo>
                <a:cubicBezTo>
                  <a:pt x="1009" y="1256"/>
                  <a:pt x="1032" y="1274"/>
                  <a:pt x="1032" y="1274"/>
                </a:cubicBezTo>
                <a:lnTo>
                  <a:pt x="1007" y="1290"/>
                </a:lnTo>
                <a:lnTo>
                  <a:pt x="984" y="1301"/>
                </a:lnTo>
                <a:lnTo>
                  <a:pt x="973" y="1306"/>
                </a:lnTo>
                <a:lnTo>
                  <a:pt x="961" y="1308"/>
                </a:lnTo>
                <a:lnTo>
                  <a:pt x="932" y="1310"/>
                </a:lnTo>
                <a:lnTo>
                  <a:pt x="945" y="1331"/>
                </a:lnTo>
                <a:lnTo>
                  <a:pt x="931" y="1337"/>
                </a:lnTo>
                <a:lnTo>
                  <a:pt x="900" y="1338"/>
                </a:lnTo>
                <a:lnTo>
                  <a:pt x="877" y="1338"/>
                </a:lnTo>
                <a:lnTo>
                  <a:pt x="856" y="1337"/>
                </a:lnTo>
                <a:lnTo>
                  <a:pt x="817" y="1326"/>
                </a:lnTo>
                <a:lnTo>
                  <a:pt x="739" y="1283"/>
                </a:lnTo>
                <a:cubicBezTo>
                  <a:pt x="713" y="1280"/>
                  <a:pt x="693" y="1274"/>
                  <a:pt x="664" y="1310"/>
                </a:cubicBezTo>
                <a:cubicBezTo>
                  <a:pt x="604" y="1518"/>
                  <a:pt x="545" y="1726"/>
                  <a:pt x="545" y="1726"/>
                </a:cubicBezTo>
                <a:lnTo>
                  <a:pt x="543" y="1728"/>
                </a:lnTo>
                <a:lnTo>
                  <a:pt x="540" y="1735"/>
                </a:lnTo>
                <a:lnTo>
                  <a:pt x="538" y="1744"/>
                </a:lnTo>
                <a:lnTo>
                  <a:pt x="538" y="1751"/>
                </a:lnTo>
                <a:lnTo>
                  <a:pt x="540" y="1756"/>
                </a:lnTo>
                <a:lnTo>
                  <a:pt x="542" y="1763"/>
                </a:lnTo>
                <a:lnTo>
                  <a:pt x="542" y="1770"/>
                </a:lnTo>
                <a:lnTo>
                  <a:pt x="540" y="1774"/>
                </a:lnTo>
                <a:lnTo>
                  <a:pt x="538" y="1779"/>
                </a:lnTo>
                <a:cubicBezTo>
                  <a:pt x="531" y="1781"/>
                  <a:pt x="482" y="1856"/>
                  <a:pt x="495" y="1786"/>
                </a:cubicBezTo>
                <a:cubicBezTo>
                  <a:pt x="508" y="1716"/>
                  <a:pt x="598" y="1437"/>
                  <a:pt x="614" y="1356"/>
                </a:cubicBezTo>
                <a:cubicBezTo>
                  <a:pt x="630" y="1275"/>
                  <a:pt x="621" y="1309"/>
                  <a:pt x="591" y="1299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281"/>
          <p:cNvSpPr>
            <a:spLocks/>
          </p:cNvSpPr>
          <p:nvPr/>
        </p:nvSpPr>
        <p:spPr bwMode="auto">
          <a:xfrm>
            <a:off x="4100513" y="909638"/>
            <a:ext cx="1689100" cy="1871662"/>
          </a:xfrm>
          <a:custGeom>
            <a:avLst/>
            <a:gdLst>
              <a:gd name="T0" fmla="*/ 498475 w 1064"/>
              <a:gd name="T1" fmla="*/ 1263650 h 1179"/>
              <a:gd name="T2" fmla="*/ 501650 w 1064"/>
              <a:gd name="T3" fmla="*/ 1457325 h 1179"/>
              <a:gd name="T4" fmla="*/ 654050 w 1064"/>
              <a:gd name="T5" fmla="*/ 1787525 h 1179"/>
              <a:gd name="T6" fmla="*/ 776288 w 1064"/>
              <a:gd name="T7" fmla="*/ 1871662 h 1179"/>
              <a:gd name="T8" fmla="*/ 1201738 w 1064"/>
              <a:gd name="T9" fmla="*/ 1774825 h 1179"/>
              <a:gd name="T10" fmla="*/ 1362075 w 1064"/>
              <a:gd name="T11" fmla="*/ 1762125 h 1179"/>
              <a:gd name="T12" fmla="*/ 1492250 w 1064"/>
              <a:gd name="T13" fmla="*/ 1643062 h 1179"/>
              <a:gd name="T14" fmla="*/ 1592263 w 1064"/>
              <a:gd name="T15" fmla="*/ 1504950 h 1179"/>
              <a:gd name="T16" fmla="*/ 1503363 w 1064"/>
              <a:gd name="T17" fmla="*/ 1184275 h 1179"/>
              <a:gd name="T18" fmla="*/ 1114425 w 1064"/>
              <a:gd name="T19" fmla="*/ 1076325 h 1179"/>
              <a:gd name="T20" fmla="*/ 1411288 w 1064"/>
              <a:gd name="T21" fmla="*/ 855662 h 1179"/>
              <a:gd name="T22" fmla="*/ 1571625 w 1064"/>
              <a:gd name="T23" fmla="*/ 711200 h 1179"/>
              <a:gd name="T24" fmla="*/ 1627188 w 1064"/>
              <a:gd name="T25" fmla="*/ 558800 h 1179"/>
              <a:gd name="T26" fmla="*/ 1585913 w 1064"/>
              <a:gd name="T27" fmla="*/ 433387 h 1179"/>
              <a:gd name="T28" fmla="*/ 1670050 w 1064"/>
              <a:gd name="T29" fmla="*/ 180975 h 1179"/>
              <a:gd name="T30" fmla="*/ 1365250 w 1064"/>
              <a:gd name="T31" fmla="*/ 93662 h 1179"/>
              <a:gd name="T32" fmla="*/ 1187450 w 1064"/>
              <a:gd name="T33" fmla="*/ 149225 h 1179"/>
              <a:gd name="T34" fmla="*/ 946150 w 1064"/>
              <a:gd name="T35" fmla="*/ 355600 h 1179"/>
              <a:gd name="T36" fmla="*/ 695325 w 1064"/>
              <a:gd name="T37" fmla="*/ 690562 h 1179"/>
              <a:gd name="T38" fmla="*/ 638175 w 1064"/>
              <a:gd name="T39" fmla="*/ 323850 h 1179"/>
              <a:gd name="T40" fmla="*/ 293688 w 1064"/>
              <a:gd name="T41" fmla="*/ 95250 h 1179"/>
              <a:gd name="T42" fmla="*/ 128588 w 1064"/>
              <a:gd name="T43" fmla="*/ 461962 h 1179"/>
              <a:gd name="T44" fmla="*/ 57150 w 1064"/>
              <a:gd name="T45" fmla="*/ 657225 h 1179"/>
              <a:gd name="T46" fmla="*/ 22225 w 1064"/>
              <a:gd name="T47" fmla="*/ 669925 h 1179"/>
              <a:gd name="T48" fmla="*/ 47625 w 1064"/>
              <a:gd name="T49" fmla="*/ 976312 h 1179"/>
              <a:gd name="T50" fmla="*/ 85725 w 1064"/>
              <a:gd name="T51" fmla="*/ 1181100 h 1179"/>
              <a:gd name="T52" fmla="*/ 222250 w 1064"/>
              <a:gd name="T53" fmla="*/ 1260475 h 1179"/>
              <a:gd name="T54" fmla="*/ 220663 w 1064"/>
              <a:gd name="T55" fmla="*/ 1263650 h 1179"/>
              <a:gd name="T56" fmla="*/ 488950 w 1064"/>
              <a:gd name="T57" fmla="*/ 1227137 h 1179"/>
              <a:gd name="T58" fmla="*/ 26988 w 1064"/>
              <a:gd name="T59" fmla="*/ 1644650 h 1179"/>
              <a:gd name="T60" fmla="*/ 9525 w 1064"/>
              <a:gd name="T61" fmla="*/ 1663700 h 1179"/>
              <a:gd name="T62" fmla="*/ 9525 w 1064"/>
              <a:gd name="T63" fmla="*/ 1676400 h 1179"/>
              <a:gd name="T64" fmla="*/ 26988 w 1064"/>
              <a:gd name="T65" fmla="*/ 1677987 h 117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064" h="1179">
                <a:moveTo>
                  <a:pt x="17" y="1057"/>
                </a:moveTo>
                <a:lnTo>
                  <a:pt x="314" y="796"/>
                </a:lnTo>
                <a:cubicBezTo>
                  <a:pt x="359" y="771"/>
                  <a:pt x="286" y="887"/>
                  <a:pt x="286" y="907"/>
                </a:cubicBezTo>
                <a:cubicBezTo>
                  <a:pt x="286" y="927"/>
                  <a:pt x="337" y="872"/>
                  <a:pt x="316" y="918"/>
                </a:cubicBezTo>
                <a:cubicBezTo>
                  <a:pt x="295" y="964"/>
                  <a:pt x="359" y="1087"/>
                  <a:pt x="375" y="1122"/>
                </a:cubicBezTo>
                <a:lnTo>
                  <a:pt x="412" y="1126"/>
                </a:lnTo>
                <a:cubicBezTo>
                  <a:pt x="412" y="1126"/>
                  <a:pt x="460" y="1174"/>
                  <a:pt x="489" y="1179"/>
                </a:cubicBezTo>
                <a:cubicBezTo>
                  <a:pt x="537" y="1136"/>
                  <a:pt x="558" y="1080"/>
                  <a:pt x="603" y="1070"/>
                </a:cubicBezTo>
                <a:cubicBezTo>
                  <a:pt x="603" y="1070"/>
                  <a:pt x="680" y="1094"/>
                  <a:pt x="757" y="1118"/>
                </a:cubicBezTo>
                <a:cubicBezTo>
                  <a:pt x="790" y="1122"/>
                  <a:pt x="784" y="1095"/>
                  <a:pt x="801" y="1094"/>
                </a:cubicBezTo>
                <a:cubicBezTo>
                  <a:pt x="818" y="1093"/>
                  <a:pt x="837" y="1114"/>
                  <a:pt x="858" y="1110"/>
                </a:cubicBezTo>
                <a:cubicBezTo>
                  <a:pt x="879" y="1106"/>
                  <a:pt x="872" y="1061"/>
                  <a:pt x="902" y="1072"/>
                </a:cubicBezTo>
                <a:cubicBezTo>
                  <a:pt x="932" y="1083"/>
                  <a:pt x="927" y="1043"/>
                  <a:pt x="940" y="1035"/>
                </a:cubicBezTo>
                <a:cubicBezTo>
                  <a:pt x="953" y="1022"/>
                  <a:pt x="969" y="1022"/>
                  <a:pt x="977" y="995"/>
                </a:cubicBezTo>
                <a:cubicBezTo>
                  <a:pt x="985" y="968"/>
                  <a:pt x="994" y="974"/>
                  <a:pt x="1003" y="948"/>
                </a:cubicBezTo>
                <a:cubicBezTo>
                  <a:pt x="1003" y="948"/>
                  <a:pt x="1004" y="894"/>
                  <a:pt x="1032" y="839"/>
                </a:cubicBezTo>
                <a:cubicBezTo>
                  <a:pt x="1041" y="795"/>
                  <a:pt x="1002" y="773"/>
                  <a:pt x="947" y="746"/>
                </a:cubicBezTo>
                <a:cubicBezTo>
                  <a:pt x="892" y="719"/>
                  <a:pt x="743" y="689"/>
                  <a:pt x="702" y="678"/>
                </a:cubicBezTo>
                <a:cubicBezTo>
                  <a:pt x="733" y="659"/>
                  <a:pt x="855" y="588"/>
                  <a:pt x="886" y="565"/>
                </a:cubicBezTo>
                <a:cubicBezTo>
                  <a:pt x="917" y="542"/>
                  <a:pt x="876" y="553"/>
                  <a:pt x="889" y="539"/>
                </a:cubicBezTo>
                <a:cubicBezTo>
                  <a:pt x="889" y="539"/>
                  <a:pt x="948" y="494"/>
                  <a:pt x="965" y="479"/>
                </a:cubicBezTo>
                <a:cubicBezTo>
                  <a:pt x="940" y="456"/>
                  <a:pt x="983" y="460"/>
                  <a:pt x="990" y="448"/>
                </a:cubicBezTo>
                <a:cubicBezTo>
                  <a:pt x="989" y="425"/>
                  <a:pt x="982" y="419"/>
                  <a:pt x="988" y="403"/>
                </a:cubicBezTo>
                <a:cubicBezTo>
                  <a:pt x="994" y="387"/>
                  <a:pt x="1023" y="374"/>
                  <a:pt x="1025" y="352"/>
                </a:cubicBezTo>
                <a:lnTo>
                  <a:pt x="999" y="273"/>
                </a:lnTo>
                <a:lnTo>
                  <a:pt x="1010" y="220"/>
                </a:lnTo>
                <a:cubicBezTo>
                  <a:pt x="1019" y="194"/>
                  <a:pt x="1048" y="147"/>
                  <a:pt x="1052" y="114"/>
                </a:cubicBezTo>
                <a:cubicBezTo>
                  <a:pt x="1041" y="62"/>
                  <a:pt x="1064" y="29"/>
                  <a:pt x="1032" y="20"/>
                </a:cubicBezTo>
                <a:cubicBezTo>
                  <a:pt x="1000" y="11"/>
                  <a:pt x="937" y="0"/>
                  <a:pt x="860" y="59"/>
                </a:cubicBezTo>
                <a:cubicBezTo>
                  <a:pt x="823" y="62"/>
                  <a:pt x="831" y="32"/>
                  <a:pt x="812" y="38"/>
                </a:cubicBezTo>
                <a:cubicBezTo>
                  <a:pt x="790" y="42"/>
                  <a:pt x="766" y="85"/>
                  <a:pt x="748" y="94"/>
                </a:cubicBezTo>
                <a:cubicBezTo>
                  <a:pt x="730" y="103"/>
                  <a:pt x="727" y="69"/>
                  <a:pt x="702" y="91"/>
                </a:cubicBezTo>
                <a:cubicBezTo>
                  <a:pt x="674" y="115"/>
                  <a:pt x="625" y="202"/>
                  <a:pt x="596" y="224"/>
                </a:cubicBezTo>
                <a:cubicBezTo>
                  <a:pt x="585" y="234"/>
                  <a:pt x="576" y="195"/>
                  <a:pt x="550" y="230"/>
                </a:cubicBezTo>
                <a:cubicBezTo>
                  <a:pt x="524" y="264"/>
                  <a:pt x="457" y="401"/>
                  <a:pt x="438" y="435"/>
                </a:cubicBezTo>
                <a:cubicBezTo>
                  <a:pt x="438" y="435"/>
                  <a:pt x="438" y="435"/>
                  <a:pt x="438" y="435"/>
                </a:cubicBezTo>
                <a:cubicBezTo>
                  <a:pt x="438" y="435"/>
                  <a:pt x="420" y="319"/>
                  <a:pt x="402" y="204"/>
                </a:cubicBezTo>
                <a:cubicBezTo>
                  <a:pt x="398" y="163"/>
                  <a:pt x="337" y="163"/>
                  <a:pt x="320" y="123"/>
                </a:cubicBezTo>
                <a:cubicBezTo>
                  <a:pt x="303" y="83"/>
                  <a:pt x="252" y="91"/>
                  <a:pt x="185" y="60"/>
                </a:cubicBezTo>
                <a:cubicBezTo>
                  <a:pt x="185" y="60"/>
                  <a:pt x="159" y="66"/>
                  <a:pt x="142" y="104"/>
                </a:cubicBezTo>
                <a:cubicBezTo>
                  <a:pt x="125" y="142"/>
                  <a:pt x="101" y="255"/>
                  <a:pt x="81" y="291"/>
                </a:cubicBezTo>
                <a:cubicBezTo>
                  <a:pt x="61" y="327"/>
                  <a:pt x="36" y="291"/>
                  <a:pt x="20" y="323"/>
                </a:cubicBezTo>
                <a:cubicBezTo>
                  <a:pt x="28" y="368"/>
                  <a:pt x="36" y="414"/>
                  <a:pt x="36" y="414"/>
                </a:cubicBezTo>
                <a:cubicBezTo>
                  <a:pt x="32" y="415"/>
                  <a:pt x="9" y="408"/>
                  <a:pt x="14" y="422"/>
                </a:cubicBezTo>
                <a:cubicBezTo>
                  <a:pt x="16" y="444"/>
                  <a:pt x="78" y="552"/>
                  <a:pt x="81" y="584"/>
                </a:cubicBezTo>
                <a:cubicBezTo>
                  <a:pt x="84" y="616"/>
                  <a:pt x="55" y="599"/>
                  <a:pt x="30" y="615"/>
                </a:cubicBezTo>
                <a:cubicBezTo>
                  <a:pt x="17" y="634"/>
                  <a:pt x="0" y="674"/>
                  <a:pt x="3" y="697"/>
                </a:cubicBezTo>
                <a:cubicBezTo>
                  <a:pt x="6" y="720"/>
                  <a:pt x="45" y="730"/>
                  <a:pt x="54" y="744"/>
                </a:cubicBezTo>
                <a:cubicBezTo>
                  <a:pt x="58" y="755"/>
                  <a:pt x="57" y="779"/>
                  <a:pt x="57" y="779"/>
                </a:cubicBezTo>
                <a:lnTo>
                  <a:pt x="140" y="794"/>
                </a:lnTo>
                <a:lnTo>
                  <a:pt x="139" y="796"/>
                </a:lnTo>
                <a:cubicBezTo>
                  <a:pt x="141" y="800"/>
                  <a:pt x="122" y="823"/>
                  <a:pt x="150" y="819"/>
                </a:cubicBezTo>
                <a:lnTo>
                  <a:pt x="308" y="773"/>
                </a:lnTo>
                <a:lnTo>
                  <a:pt x="17" y="1036"/>
                </a:lnTo>
                <a:lnTo>
                  <a:pt x="13" y="1042"/>
                </a:lnTo>
                <a:lnTo>
                  <a:pt x="6" y="1048"/>
                </a:lnTo>
                <a:lnTo>
                  <a:pt x="5" y="1054"/>
                </a:lnTo>
                <a:lnTo>
                  <a:pt x="6" y="1056"/>
                </a:lnTo>
                <a:lnTo>
                  <a:pt x="11" y="1059"/>
                </a:lnTo>
                <a:lnTo>
                  <a:pt x="17" y="1057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282"/>
          <p:cNvSpPr>
            <a:spLocks/>
          </p:cNvSpPr>
          <p:nvPr/>
        </p:nvSpPr>
        <p:spPr bwMode="auto">
          <a:xfrm>
            <a:off x="7148513" y="976313"/>
            <a:ext cx="742950" cy="1309687"/>
          </a:xfrm>
          <a:custGeom>
            <a:avLst/>
            <a:gdLst>
              <a:gd name="T0" fmla="*/ 19050 w 468"/>
              <a:gd name="T1" fmla="*/ 571500 h 825"/>
              <a:gd name="T2" fmla="*/ 182563 w 468"/>
              <a:gd name="T3" fmla="*/ 228600 h 825"/>
              <a:gd name="T4" fmla="*/ 731838 w 468"/>
              <a:gd name="T5" fmla="*/ 0 h 825"/>
              <a:gd name="T6" fmla="*/ 731838 w 468"/>
              <a:gd name="T7" fmla="*/ 0 h 825"/>
              <a:gd name="T8" fmla="*/ 638175 w 468"/>
              <a:gd name="T9" fmla="*/ 560387 h 825"/>
              <a:gd name="T10" fmla="*/ 101600 w 468"/>
              <a:gd name="T11" fmla="*/ 879475 h 825"/>
              <a:gd name="T12" fmla="*/ 87313 w 468"/>
              <a:gd name="T13" fmla="*/ 981075 h 825"/>
              <a:gd name="T14" fmla="*/ 142875 w 468"/>
              <a:gd name="T15" fmla="*/ 1212850 h 825"/>
              <a:gd name="T16" fmla="*/ 106363 w 468"/>
              <a:gd name="T17" fmla="*/ 1276350 h 825"/>
              <a:gd name="T18" fmla="*/ 106363 w 468"/>
              <a:gd name="T19" fmla="*/ 1276350 h 825"/>
              <a:gd name="T20" fmla="*/ 69850 w 468"/>
              <a:gd name="T21" fmla="*/ 1108075 h 825"/>
              <a:gd name="T22" fmla="*/ 19050 w 468"/>
              <a:gd name="T23" fmla="*/ 571500 h 8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68" h="825">
                <a:moveTo>
                  <a:pt x="12" y="360"/>
                </a:moveTo>
                <a:cubicBezTo>
                  <a:pt x="24" y="268"/>
                  <a:pt x="40" y="204"/>
                  <a:pt x="115" y="144"/>
                </a:cubicBezTo>
                <a:cubicBezTo>
                  <a:pt x="190" y="84"/>
                  <a:pt x="403" y="24"/>
                  <a:pt x="461" y="0"/>
                </a:cubicBezTo>
                <a:cubicBezTo>
                  <a:pt x="451" y="59"/>
                  <a:pt x="468" y="261"/>
                  <a:pt x="402" y="353"/>
                </a:cubicBezTo>
                <a:cubicBezTo>
                  <a:pt x="336" y="445"/>
                  <a:pt x="138" y="519"/>
                  <a:pt x="64" y="554"/>
                </a:cubicBezTo>
                <a:cubicBezTo>
                  <a:pt x="39" y="559"/>
                  <a:pt x="55" y="618"/>
                  <a:pt x="55" y="618"/>
                </a:cubicBezTo>
                <a:cubicBezTo>
                  <a:pt x="59" y="653"/>
                  <a:pt x="58" y="676"/>
                  <a:pt x="90" y="764"/>
                </a:cubicBezTo>
                <a:cubicBezTo>
                  <a:pt x="90" y="825"/>
                  <a:pt x="67" y="804"/>
                  <a:pt x="67" y="804"/>
                </a:cubicBezTo>
                <a:lnTo>
                  <a:pt x="44" y="698"/>
                </a:lnTo>
                <a:cubicBezTo>
                  <a:pt x="35" y="624"/>
                  <a:pt x="0" y="452"/>
                  <a:pt x="12" y="360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283"/>
          <p:cNvSpPr>
            <a:spLocks/>
          </p:cNvSpPr>
          <p:nvPr/>
        </p:nvSpPr>
        <p:spPr bwMode="auto">
          <a:xfrm>
            <a:off x="6375400" y="3733800"/>
            <a:ext cx="1811338" cy="2095500"/>
          </a:xfrm>
          <a:custGeom>
            <a:avLst/>
            <a:gdLst>
              <a:gd name="T0" fmla="*/ 1084263 w 1141"/>
              <a:gd name="T1" fmla="*/ 771525 h 1320"/>
              <a:gd name="T2" fmla="*/ 1181100 w 1141"/>
              <a:gd name="T3" fmla="*/ 284163 h 1320"/>
              <a:gd name="T4" fmla="*/ 917575 w 1141"/>
              <a:gd name="T5" fmla="*/ 0 h 1320"/>
              <a:gd name="T6" fmla="*/ 917575 w 1141"/>
              <a:gd name="T7" fmla="*/ 0 h 1320"/>
              <a:gd name="T8" fmla="*/ 808038 w 1141"/>
              <a:gd name="T9" fmla="*/ 192088 h 1320"/>
              <a:gd name="T10" fmla="*/ 846138 w 1141"/>
              <a:gd name="T11" fmla="*/ 457200 h 1320"/>
              <a:gd name="T12" fmla="*/ 1036638 w 1141"/>
              <a:gd name="T13" fmla="*/ 719138 h 1320"/>
              <a:gd name="T14" fmla="*/ 966788 w 1141"/>
              <a:gd name="T15" fmla="*/ 1182688 h 1320"/>
              <a:gd name="T16" fmla="*/ 966788 w 1141"/>
              <a:gd name="T17" fmla="*/ 1182688 h 1320"/>
              <a:gd name="T18" fmla="*/ 935038 w 1141"/>
              <a:gd name="T19" fmla="*/ 1054100 h 1320"/>
              <a:gd name="T20" fmla="*/ 668338 w 1141"/>
              <a:gd name="T21" fmla="*/ 655638 h 1320"/>
              <a:gd name="T22" fmla="*/ 280988 w 1141"/>
              <a:gd name="T23" fmla="*/ 642938 h 1320"/>
              <a:gd name="T24" fmla="*/ 280988 w 1141"/>
              <a:gd name="T25" fmla="*/ 642938 h 1320"/>
              <a:gd name="T26" fmla="*/ 287338 w 1141"/>
              <a:gd name="T27" fmla="*/ 681038 h 1320"/>
              <a:gd name="T28" fmla="*/ 374650 w 1141"/>
              <a:gd name="T29" fmla="*/ 912813 h 1320"/>
              <a:gd name="T30" fmla="*/ 915988 w 1141"/>
              <a:gd name="T31" fmla="*/ 1103313 h 1320"/>
              <a:gd name="T32" fmla="*/ 941388 w 1141"/>
              <a:gd name="T33" fmla="*/ 1255713 h 1320"/>
              <a:gd name="T34" fmla="*/ 862013 w 1141"/>
              <a:gd name="T35" fmla="*/ 1709738 h 1320"/>
              <a:gd name="T36" fmla="*/ 862013 w 1141"/>
              <a:gd name="T37" fmla="*/ 1709738 h 1320"/>
              <a:gd name="T38" fmla="*/ 819150 w 1141"/>
              <a:gd name="T39" fmla="*/ 1585913 h 1320"/>
              <a:gd name="T40" fmla="*/ 501650 w 1141"/>
              <a:gd name="T41" fmla="*/ 1152525 h 1320"/>
              <a:gd name="T42" fmla="*/ 0 w 1141"/>
              <a:gd name="T43" fmla="*/ 1177925 h 1320"/>
              <a:gd name="T44" fmla="*/ 0 w 1141"/>
              <a:gd name="T45" fmla="*/ 1177925 h 1320"/>
              <a:gd name="T46" fmla="*/ 38100 w 1141"/>
              <a:gd name="T47" fmla="*/ 1219200 h 1320"/>
              <a:gd name="T48" fmla="*/ 233363 w 1141"/>
              <a:gd name="T49" fmla="*/ 1514475 h 1320"/>
              <a:gd name="T50" fmla="*/ 715963 w 1141"/>
              <a:gd name="T51" fmla="*/ 1557338 h 1320"/>
              <a:gd name="T52" fmla="*/ 715963 w 1141"/>
              <a:gd name="T53" fmla="*/ 1557338 h 1320"/>
              <a:gd name="T54" fmla="*/ 782638 w 1141"/>
              <a:gd name="T55" fmla="*/ 1595438 h 1320"/>
              <a:gd name="T56" fmla="*/ 828675 w 1141"/>
              <a:gd name="T57" fmla="*/ 1797050 h 1320"/>
              <a:gd name="T58" fmla="*/ 731838 w 1141"/>
              <a:gd name="T59" fmla="*/ 2049463 h 1320"/>
              <a:gd name="T60" fmla="*/ 760413 w 1141"/>
              <a:gd name="T61" fmla="*/ 2070100 h 1320"/>
              <a:gd name="T62" fmla="*/ 963613 w 1141"/>
              <a:gd name="T63" fmla="*/ 1692275 h 1320"/>
              <a:gd name="T64" fmla="*/ 1042988 w 1141"/>
              <a:gd name="T65" fmla="*/ 1666875 h 1320"/>
              <a:gd name="T66" fmla="*/ 1371600 w 1141"/>
              <a:gd name="T67" fmla="*/ 1724025 h 1320"/>
              <a:gd name="T68" fmla="*/ 1811338 w 1141"/>
              <a:gd name="T69" fmla="*/ 1411288 h 1320"/>
              <a:gd name="T70" fmla="*/ 1811338 w 1141"/>
              <a:gd name="T71" fmla="*/ 1411288 h 1320"/>
              <a:gd name="T72" fmla="*/ 1276350 w 1141"/>
              <a:gd name="T73" fmla="*/ 1316038 h 1320"/>
              <a:gd name="T74" fmla="*/ 955675 w 1141"/>
              <a:gd name="T75" fmla="*/ 1644650 h 1320"/>
              <a:gd name="T76" fmla="*/ 904875 w 1141"/>
              <a:gd name="T77" fmla="*/ 1739900 h 1320"/>
              <a:gd name="T78" fmla="*/ 966788 w 1141"/>
              <a:gd name="T79" fmla="*/ 1328738 h 1320"/>
              <a:gd name="T80" fmla="*/ 966788 w 1141"/>
              <a:gd name="T81" fmla="*/ 1328738 h 1320"/>
              <a:gd name="T82" fmla="*/ 1008063 w 1141"/>
              <a:gd name="T83" fmla="*/ 1230313 h 1320"/>
              <a:gd name="T84" fmla="*/ 1076325 w 1141"/>
              <a:gd name="T85" fmla="*/ 1120775 h 1320"/>
              <a:gd name="T86" fmla="*/ 1358900 w 1141"/>
              <a:gd name="T87" fmla="*/ 1193800 h 1320"/>
              <a:gd name="T88" fmla="*/ 1689100 w 1141"/>
              <a:gd name="T89" fmla="*/ 893763 h 1320"/>
              <a:gd name="T90" fmla="*/ 1808163 w 1141"/>
              <a:gd name="T91" fmla="*/ 844550 h 1320"/>
              <a:gd name="T92" fmla="*/ 1808163 w 1141"/>
              <a:gd name="T93" fmla="*/ 844550 h 1320"/>
              <a:gd name="T94" fmla="*/ 1476375 w 1141"/>
              <a:gd name="T95" fmla="*/ 754063 h 1320"/>
              <a:gd name="T96" fmla="*/ 1028700 w 1141"/>
              <a:gd name="T97" fmla="*/ 1143000 h 1320"/>
              <a:gd name="T98" fmla="*/ 982663 w 1141"/>
              <a:gd name="T99" fmla="*/ 1222375 h 1320"/>
              <a:gd name="T100" fmla="*/ 1084263 w 1141"/>
              <a:gd name="T101" fmla="*/ 771525 h 132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141" h="1320">
                <a:moveTo>
                  <a:pt x="683" y="486"/>
                </a:moveTo>
                <a:cubicBezTo>
                  <a:pt x="704" y="388"/>
                  <a:pt x="761" y="260"/>
                  <a:pt x="744" y="179"/>
                </a:cubicBezTo>
                <a:cubicBezTo>
                  <a:pt x="727" y="98"/>
                  <a:pt x="606" y="30"/>
                  <a:pt x="578" y="0"/>
                </a:cubicBezTo>
                <a:cubicBezTo>
                  <a:pt x="567" y="20"/>
                  <a:pt x="530" y="69"/>
                  <a:pt x="509" y="121"/>
                </a:cubicBezTo>
                <a:cubicBezTo>
                  <a:pt x="488" y="173"/>
                  <a:pt x="494" y="227"/>
                  <a:pt x="533" y="288"/>
                </a:cubicBezTo>
                <a:cubicBezTo>
                  <a:pt x="572" y="349"/>
                  <a:pt x="616" y="371"/>
                  <a:pt x="653" y="453"/>
                </a:cubicBezTo>
                <a:cubicBezTo>
                  <a:pt x="670" y="509"/>
                  <a:pt x="614" y="698"/>
                  <a:pt x="609" y="745"/>
                </a:cubicBezTo>
                <a:cubicBezTo>
                  <a:pt x="606" y="732"/>
                  <a:pt x="597" y="681"/>
                  <a:pt x="589" y="664"/>
                </a:cubicBezTo>
                <a:cubicBezTo>
                  <a:pt x="560" y="569"/>
                  <a:pt x="491" y="460"/>
                  <a:pt x="421" y="413"/>
                </a:cubicBezTo>
                <a:cubicBezTo>
                  <a:pt x="351" y="366"/>
                  <a:pt x="218" y="406"/>
                  <a:pt x="177" y="405"/>
                </a:cubicBezTo>
                <a:lnTo>
                  <a:pt x="181" y="429"/>
                </a:lnTo>
                <a:cubicBezTo>
                  <a:pt x="191" y="457"/>
                  <a:pt x="170" y="531"/>
                  <a:pt x="236" y="575"/>
                </a:cubicBezTo>
                <a:cubicBezTo>
                  <a:pt x="302" y="619"/>
                  <a:pt x="518" y="659"/>
                  <a:pt x="577" y="695"/>
                </a:cubicBezTo>
                <a:cubicBezTo>
                  <a:pt x="589" y="709"/>
                  <a:pt x="599" y="727"/>
                  <a:pt x="593" y="791"/>
                </a:cubicBezTo>
                <a:lnTo>
                  <a:pt x="543" y="1077"/>
                </a:lnTo>
                <a:lnTo>
                  <a:pt x="516" y="999"/>
                </a:lnTo>
                <a:cubicBezTo>
                  <a:pt x="478" y="941"/>
                  <a:pt x="402" y="769"/>
                  <a:pt x="316" y="726"/>
                </a:cubicBezTo>
                <a:cubicBezTo>
                  <a:pt x="230" y="683"/>
                  <a:pt x="53" y="739"/>
                  <a:pt x="0" y="742"/>
                </a:cubicBezTo>
                <a:lnTo>
                  <a:pt x="24" y="768"/>
                </a:lnTo>
                <a:cubicBezTo>
                  <a:pt x="48" y="803"/>
                  <a:pt x="76" y="919"/>
                  <a:pt x="147" y="954"/>
                </a:cubicBezTo>
                <a:cubicBezTo>
                  <a:pt x="218" y="989"/>
                  <a:pt x="400" y="977"/>
                  <a:pt x="451" y="981"/>
                </a:cubicBezTo>
                <a:cubicBezTo>
                  <a:pt x="458" y="985"/>
                  <a:pt x="481" y="980"/>
                  <a:pt x="493" y="1005"/>
                </a:cubicBezTo>
                <a:cubicBezTo>
                  <a:pt x="505" y="1030"/>
                  <a:pt x="525" y="1083"/>
                  <a:pt x="522" y="1132"/>
                </a:cubicBezTo>
                <a:cubicBezTo>
                  <a:pt x="517" y="1180"/>
                  <a:pt x="480" y="1264"/>
                  <a:pt x="461" y="1291"/>
                </a:cubicBezTo>
                <a:cubicBezTo>
                  <a:pt x="454" y="1320"/>
                  <a:pt x="472" y="1320"/>
                  <a:pt x="479" y="1304"/>
                </a:cubicBezTo>
                <a:cubicBezTo>
                  <a:pt x="503" y="1267"/>
                  <a:pt x="577" y="1108"/>
                  <a:pt x="607" y="1066"/>
                </a:cubicBezTo>
                <a:cubicBezTo>
                  <a:pt x="607" y="1066"/>
                  <a:pt x="614" y="1047"/>
                  <a:pt x="657" y="1050"/>
                </a:cubicBezTo>
                <a:cubicBezTo>
                  <a:pt x="700" y="1053"/>
                  <a:pt x="783" y="1113"/>
                  <a:pt x="864" y="1086"/>
                </a:cubicBezTo>
                <a:cubicBezTo>
                  <a:pt x="945" y="1059"/>
                  <a:pt x="1095" y="922"/>
                  <a:pt x="1141" y="889"/>
                </a:cubicBezTo>
                <a:cubicBezTo>
                  <a:pt x="1141" y="889"/>
                  <a:pt x="894" y="804"/>
                  <a:pt x="804" y="829"/>
                </a:cubicBezTo>
                <a:cubicBezTo>
                  <a:pt x="714" y="854"/>
                  <a:pt x="641" y="992"/>
                  <a:pt x="602" y="1036"/>
                </a:cubicBezTo>
                <a:lnTo>
                  <a:pt x="570" y="1096"/>
                </a:lnTo>
                <a:lnTo>
                  <a:pt x="609" y="837"/>
                </a:lnTo>
                <a:lnTo>
                  <a:pt x="635" y="775"/>
                </a:lnTo>
                <a:cubicBezTo>
                  <a:pt x="635" y="775"/>
                  <a:pt x="645" y="747"/>
                  <a:pt x="678" y="706"/>
                </a:cubicBezTo>
                <a:cubicBezTo>
                  <a:pt x="720" y="664"/>
                  <a:pt x="788" y="776"/>
                  <a:pt x="856" y="752"/>
                </a:cubicBezTo>
                <a:cubicBezTo>
                  <a:pt x="924" y="728"/>
                  <a:pt x="1017" y="600"/>
                  <a:pt x="1064" y="563"/>
                </a:cubicBezTo>
                <a:cubicBezTo>
                  <a:pt x="1111" y="526"/>
                  <a:pt x="1127" y="537"/>
                  <a:pt x="1139" y="532"/>
                </a:cubicBezTo>
                <a:cubicBezTo>
                  <a:pt x="1104" y="523"/>
                  <a:pt x="1012" y="444"/>
                  <a:pt x="930" y="475"/>
                </a:cubicBezTo>
                <a:cubicBezTo>
                  <a:pt x="849" y="504"/>
                  <a:pt x="696" y="640"/>
                  <a:pt x="648" y="720"/>
                </a:cubicBezTo>
                <a:cubicBezTo>
                  <a:pt x="608" y="787"/>
                  <a:pt x="614" y="807"/>
                  <a:pt x="619" y="770"/>
                </a:cubicBezTo>
                <a:lnTo>
                  <a:pt x="683" y="486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284"/>
          <p:cNvSpPr>
            <a:spLocks/>
          </p:cNvSpPr>
          <p:nvPr/>
        </p:nvSpPr>
        <p:spPr bwMode="auto">
          <a:xfrm>
            <a:off x="4270375" y="3644900"/>
            <a:ext cx="1350963" cy="2393950"/>
          </a:xfrm>
          <a:custGeom>
            <a:avLst/>
            <a:gdLst>
              <a:gd name="T0" fmla="*/ 0 w 851"/>
              <a:gd name="T1" fmla="*/ 2393950 h 1508"/>
              <a:gd name="T2" fmla="*/ 0 w 851"/>
              <a:gd name="T3" fmla="*/ 2393950 h 1508"/>
              <a:gd name="T4" fmla="*/ 214313 w 851"/>
              <a:gd name="T5" fmla="*/ 1012825 h 1508"/>
              <a:gd name="T6" fmla="*/ 534988 w 851"/>
              <a:gd name="T7" fmla="*/ 442913 h 1508"/>
              <a:gd name="T8" fmla="*/ 1319213 w 851"/>
              <a:gd name="T9" fmla="*/ 17463 h 1508"/>
              <a:gd name="T10" fmla="*/ 728663 w 851"/>
              <a:gd name="T11" fmla="*/ 550863 h 1508"/>
              <a:gd name="T12" fmla="*/ 331788 w 851"/>
              <a:gd name="T13" fmla="*/ 1160463 h 1508"/>
              <a:gd name="T14" fmla="*/ 0 w 851"/>
              <a:gd name="T15" fmla="*/ 2393950 h 1508"/>
              <a:gd name="T16" fmla="*/ 0 w 851"/>
              <a:gd name="T17" fmla="*/ 2393950 h 15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51" h="1508">
                <a:moveTo>
                  <a:pt x="0" y="1508"/>
                </a:moveTo>
                <a:lnTo>
                  <a:pt x="0" y="1508"/>
                </a:lnTo>
                <a:cubicBezTo>
                  <a:pt x="23" y="1363"/>
                  <a:pt x="79" y="843"/>
                  <a:pt x="135" y="638"/>
                </a:cubicBezTo>
                <a:cubicBezTo>
                  <a:pt x="191" y="433"/>
                  <a:pt x="219" y="400"/>
                  <a:pt x="337" y="279"/>
                </a:cubicBezTo>
                <a:cubicBezTo>
                  <a:pt x="455" y="158"/>
                  <a:pt x="808" y="0"/>
                  <a:pt x="831" y="11"/>
                </a:cubicBezTo>
                <a:cubicBezTo>
                  <a:pt x="851" y="22"/>
                  <a:pt x="569" y="235"/>
                  <a:pt x="459" y="347"/>
                </a:cubicBezTo>
                <a:cubicBezTo>
                  <a:pt x="349" y="459"/>
                  <a:pt x="288" y="538"/>
                  <a:pt x="209" y="731"/>
                </a:cubicBezTo>
                <a:cubicBezTo>
                  <a:pt x="130" y="924"/>
                  <a:pt x="38" y="1374"/>
                  <a:pt x="0" y="1508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15" name="Freeform 567"/>
          <p:cNvSpPr>
            <a:spLocks/>
          </p:cNvSpPr>
          <p:nvPr/>
        </p:nvSpPr>
        <p:spPr bwMode="auto">
          <a:xfrm>
            <a:off x="838200" y="592138"/>
            <a:ext cx="1358900" cy="1514475"/>
          </a:xfrm>
          <a:custGeom>
            <a:avLst/>
            <a:gdLst>
              <a:gd name="T0" fmla="*/ 716 w 1238"/>
              <a:gd name="T1" fmla="*/ 544 h 1380"/>
              <a:gd name="T2" fmla="*/ 716 w 1238"/>
              <a:gd name="T3" fmla="*/ 544 h 1380"/>
              <a:gd name="T4" fmla="*/ 646 w 1238"/>
              <a:gd name="T5" fmla="*/ 568 h 1380"/>
              <a:gd name="T6" fmla="*/ 222 w 1238"/>
              <a:gd name="T7" fmla="*/ 707 h 1380"/>
              <a:gd name="T8" fmla="*/ 81 w 1238"/>
              <a:gd name="T9" fmla="*/ 844 h 1380"/>
              <a:gd name="T10" fmla="*/ 0 w 1238"/>
              <a:gd name="T11" fmla="*/ 1167 h 1380"/>
              <a:gd name="T12" fmla="*/ 26 w 1238"/>
              <a:gd name="T13" fmla="*/ 1159 h 1380"/>
              <a:gd name="T14" fmla="*/ 200 w 1238"/>
              <a:gd name="T15" fmla="*/ 1169 h 1380"/>
              <a:gd name="T16" fmla="*/ 459 w 1238"/>
              <a:gd name="T17" fmla="*/ 1081 h 1380"/>
              <a:gd name="T18" fmla="*/ 741 w 1238"/>
              <a:gd name="T19" fmla="*/ 584 h 1380"/>
              <a:gd name="T20" fmla="*/ 662 w 1238"/>
              <a:gd name="T21" fmla="*/ 998 h 1380"/>
              <a:gd name="T22" fmla="*/ 751 w 1238"/>
              <a:gd name="T23" fmla="*/ 1234 h 1380"/>
              <a:gd name="T24" fmla="*/ 902 w 1238"/>
              <a:gd name="T25" fmla="*/ 1369 h 1380"/>
              <a:gd name="T26" fmla="*/ 912 w 1238"/>
              <a:gd name="T27" fmla="*/ 1302 h 1380"/>
              <a:gd name="T28" fmla="*/ 1039 w 1238"/>
              <a:gd name="T29" fmla="*/ 1078 h 1380"/>
              <a:gd name="T30" fmla="*/ 888 w 1238"/>
              <a:gd name="T31" fmla="*/ 721 h 1380"/>
              <a:gd name="T32" fmla="*/ 777 w 1238"/>
              <a:gd name="T33" fmla="*/ 568 h 1380"/>
              <a:gd name="T34" fmla="*/ 936 w 1238"/>
              <a:gd name="T35" fmla="*/ 689 h 1380"/>
              <a:gd name="T36" fmla="*/ 1197 w 1238"/>
              <a:gd name="T37" fmla="*/ 687 h 1380"/>
              <a:gd name="T38" fmla="*/ 1197 w 1238"/>
              <a:gd name="T39" fmla="*/ 687 h 1380"/>
              <a:gd name="T40" fmla="*/ 1147 w 1238"/>
              <a:gd name="T41" fmla="*/ 638 h 1380"/>
              <a:gd name="T42" fmla="*/ 1009 w 1238"/>
              <a:gd name="T43" fmla="*/ 497 h 1380"/>
              <a:gd name="T44" fmla="*/ 793 w 1238"/>
              <a:gd name="T45" fmla="*/ 531 h 1380"/>
              <a:gd name="T46" fmla="*/ 793 w 1238"/>
              <a:gd name="T47" fmla="*/ 531 h 1380"/>
              <a:gd name="T48" fmla="*/ 1160 w 1238"/>
              <a:gd name="T49" fmla="*/ 152 h 1380"/>
              <a:gd name="T50" fmla="*/ 1160 w 1238"/>
              <a:gd name="T51" fmla="*/ 152 h 1380"/>
              <a:gd name="T52" fmla="*/ 1217 w 1238"/>
              <a:gd name="T53" fmla="*/ 47 h 1380"/>
              <a:gd name="T54" fmla="*/ 1164 w 1238"/>
              <a:gd name="T55" fmla="*/ 55 h 1380"/>
              <a:gd name="T56" fmla="*/ 1144 w 1238"/>
              <a:gd name="T57" fmla="*/ 118 h 1380"/>
              <a:gd name="T58" fmla="*/ 1144 w 1238"/>
              <a:gd name="T59" fmla="*/ 118 h 1380"/>
              <a:gd name="T60" fmla="*/ 829 w 1238"/>
              <a:gd name="T61" fmla="*/ 445 h 1380"/>
              <a:gd name="T62" fmla="*/ 829 w 1238"/>
              <a:gd name="T63" fmla="*/ 445 h 1380"/>
              <a:gd name="T64" fmla="*/ 866 w 1238"/>
              <a:gd name="T65" fmla="*/ 301 h 1380"/>
              <a:gd name="T66" fmla="*/ 759 w 1238"/>
              <a:gd name="T67" fmla="*/ 98 h 1380"/>
              <a:gd name="T68" fmla="*/ 699 w 1238"/>
              <a:gd name="T69" fmla="*/ 310 h 1380"/>
              <a:gd name="T70" fmla="*/ 716 w 1238"/>
              <a:gd name="T71" fmla="*/ 449 h 1380"/>
              <a:gd name="T72" fmla="*/ 716 w 1238"/>
              <a:gd name="T73" fmla="*/ 449 h 1380"/>
              <a:gd name="T74" fmla="*/ 505 w 1238"/>
              <a:gd name="T75" fmla="*/ 295 h 1380"/>
              <a:gd name="T76" fmla="*/ 192 w 1238"/>
              <a:gd name="T77" fmla="*/ 374 h 1380"/>
              <a:gd name="T78" fmla="*/ 119 w 1238"/>
              <a:gd name="T79" fmla="*/ 390 h 1380"/>
              <a:gd name="T80" fmla="*/ 119 w 1238"/>
              <a:gd name="T81" fmla="*/ 390 h 1380"/>
              <a:gd name="T82" fmla="*/ 166 w 1238"/>
              <a:gd name="T83" fmla="*/ 401 h 1380"/>
              <a:gd name="T84" fmla="*/ 376 w 1238"/>
              <a:gd name="T85" fmla="*/ 553 h 1380"/>
              <a:gd name="T86" fmla="*/ 716 w 1238"/>
              <a:gd name="T87" fmla="*/ 544 h 1380"/>
              <a:gd name="T88" fmla="*/ 716 w 1238"/>
              <a:gd name="T89" fmla="*/ 544 h 1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238" h="1380">
                <a:moveTo>
                  <a:pt x="716" y="544"/>
                </a:moveTo>
                <a:lnTo>
                  <a:pt x="716" y="544"/>
                </a:lnTo>
                <a:lnTo>
                  <a:pt x="646" y="568"/>
                </a:lnTo>
                <a:lnTo>
                  <a:pt x="222" y="707"/>
                </a:lnTo>
                <a:cubicBezTo>
                  <a:pt x="128" y="753"/>
                  <a:pt x="118" y="767"/>
                  <a:pt x="81" y="844"/>
                </a:cubicBezTo>
                <a:cubicBezTo>
                  <a:pt x="44" y="921"/>
                  <a:pt x="9" y="1115"/>
                  <a:pt x="0" y="1167"/>
                </a:cubicBezTo>
                <a:cubicBezTo>
                  <a:pt x="0" y="1167"/>
                  <a:pt x="13" y="1163"/>
                  <a:pt x="26" y="1159"/>
                </a:cubicBezTo>
                <a:cubicBezTo>
                  <a:pt x="59" y="1159"/>
                  <a:pt x="128" y="1172"/>
                  <a:pt x="200" y="1169"/>
                </a:cubicBezTo>
                <a:cubicBezTo>
                  <a:pt x="272" y="1166"/>
                  <a:pt x="382" y="1158"/>
                  <a:pt x="459" y="1081"/>
                </a:cubicBezTo>
                <a:cubicBezTo>
                  <a:pt x="549" y="984"/>
                  <a:pt x="706" y="597"/>
                  <a:pt x="741" y="584"/>
                </a:cubicBezTo>
                <a:lnTo>
                  <a:pt x="662" y="998"/>
                </a:lnTo>
                <a:cubicBezTo>
                  <a:pt x="664" y="1106"/>
                  <a:pt x="711" y="1172"/>
                  <a:pt x="751" y="1234"/>
                </a:cubicBezTo>
                <a:cubicBezTo>
                  <a:pt x="800" y="1302"/>
                  <a:pt x="875" y="1358"/>
                  <a:pt x="902" y="1369"/>
                </a:cubicBezTo>
                <a:cubicBezTo>
                  <a:pt x="929" y="1380"/>
                  <a:pt x="894" y="1361"/>
                  <a:pt x="912" y="1302"/>
                </a:cubicBezTo>
                <a:cubicBezTo>
                  <a:pt x="930" y="1243"/>
                  <a:pt x="1041" y="1180"/>
                  <a:pt x="1039" y="1078"/>
                </a:cubicBezTo>
                <a:cubicBezTo>
                  <a:pt x="1037" y="976"/>
                  <a:pt x="939" y="806"/>
                  <a:pt x="888" y="721"/>
                </a:cubicBezTo>
                <a:cubicBezTo>
                  <a:pt x="837" y="636"/>
                  <a:pt x="769" y="573"/>
                  <a:pt x="777" y="568"/>
                </a:cubicBezTo>
                <a:cubicBezTo>
                  <a:pt x="785" y="563"/>
                  <a:pt x="845" y="660"/>
                  <a:pt x="936" y="689"/>
                </a:cubicBezTo>
                <a:cubicBezTo>
                  <a:pt x="1027" y="718"/>
                  <a:pt x="1154" y="687"/>
                  <a:pt x="1197" y="687"/>
                </a:cubicBezTo>
                <a:lnTo>
                  <a:pt x="1197" y="687"/>
                </a:lnTo>
                <a:cubicBezTo>
                  <a:pt x="1189" y="679"/>
                  <a:pt x="1178" y="670"/>
                  <a:pt x="1147" y="638"/>
                </a:cubicBezTo>
                <a:cubicBezTo>
                  <a:pt x="1116" y="606"/>
                  <a:pt x="1068" y="515"/>
                  <a:pt x="1009" y="497"/>
                </a:cubicBezTo>
                <a:cubicBezTo>
                  <a:pt x="951" y="481"/>
                  <a:pt x="829" y="525"/>
                  <a:pt x="793" y="531"/>
                </a:cubicBezTo>
                <a:lnTo>
                  <a:pt x="793" y="531"/>
                </a:lnTo>
                <a:lnTo>
                  <a:pt x="1160" y="152"/>
                </a:lnTo>
                <a:lnTo>
                  <a:pt x="1160" y="152"/>
                </a:lnTo>
                <a:cubicBezTo>
                  <a:pt x="1169" y="135"/>
                  <a:pt x="1238" y="94"/>
                  <a:pt x="1217" y="47"/>
                </a:cubicBezTo>
                <a:cubicBezTo>
                  <a:pt x="1196" y="0"/>
                  <a:pt x="1176" y="22"/>
                  <a:pt x="1164" y="55"/>
                </a:cubicBezTo>
                <a:cubicBezTo>
                  <a:pt x="1154" y="86"/>
                  <a:pt x="1144" y="118"/>
                  <a:pt x="1144" y="118"/>
                </a:cubicBezTo>
                <a:lnTo>
                  <a:pt x="1144" y="118"/>
                </a:lnTo>
                <a:lnTo>
                  <a:pt x="829" y="445"/>
                </a:lnTo>
                <a:lnTo>
                  <a:pt x="829" y="445"/>
                </a:lnTo>
                <a:cubicBezTo>
                  <a:pt x="835" y="421"/>
                  <a:pt x="878" y="359"/>
                  <a:pt x="866" y="301"/>
                </a:cubicBezTo>
                <a:cubicBezTo>
                  <a:pt x="854" y="243"/>
                  <a:pt x="787" y="97"/>
                  <a:pt x="759" y="98"/>
                </a:cubicBezTo>
                <a:cubicBezTo>
                  <a:pt x="733" y="103"/>
                  <a:pt x="706" y="252"/>
                  <a:pt x="699" y="310"/>
                </a:cubicBezTo>
                <a:cubicBezTo>
                  <a:pt x="692" y="368"/>
                  <a:pt x="715" y="430"/>
                  <a:pt x="716" y="449"/>
                </a:cubicBezTo>
                <a:lnTo>
                  <a:pt x="716" y="449"/>
                </a:lnTo>
                <a:cubicBezTo>
                  <a:pt x="681" y="423"/>
                  <a:pt x="592" y="307"/>
                  <a:pt x="505" y="295"/>
                </a:cubicBezTo>
                <a:cubicBezTo>
                  <a:pt x="416" y="282"/>
                  <a:pt x="256" y="358"/>
                  <a:pt x="192" y="374"/>
                </a:cubicBezTo>
                <a:lnTo>
                  <a:pt x="119" y="390"/>
                </a:lnTo>
                <a:lnTo>
                  <a:pt x="119" y="390"/>
                </a:lnTo>
                <a:cubicBezTo>
                  <a:pt x="127" y="392"/>
                  <a:pt x="150" y="391"/>
                  <a:pt x="166" y="401"/>
                </a:cubicBezTo>
                <a:cubicBezTo>
                  <a:pt x="182" y="411"/>
                  <a:pt x="289" y="534"/>
                  <a:pt x="376" y="553"/>
                </a:cubicBezTo>
                <a:cubicBezTo>
                  <a:pt x="463" y="572"/>
                  <a:pt x="659" y="545"/>
                  <a:pt x="716" y="544"/>
                </a:cubicBezTo>
                <a:lnTo>
                  <a:pt x="716" y="544"/>
                </a:ln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grpSp>
        <p:nvGrpSpPr>
          <p:cNvPr id="9219" name="Group 568"/>
          <p:cNvGrpSpPr>
            <a:grpSpLocks/>
          </p:cNvGrpSpPr>
          <p:nvPr/>
        </p:nvGrpSpPr>
        <p:grpSpPr bwMode="auto">
          <a:xfrm>
            <a:off x="6997700" y="798513"/>
            <a:ext cx="1030288" cy="1076325"/>
            <a:chOff x="864" y="2732"/>
            <a:chExt cx="938" cy="980"/>
          </a:xfrm>
        </p:grpSpPr>
        <p:sp>
          <p:nvSpPr>
            <p:cNvPr id="28217" name="Freeform 569"/>
            <p:cNvSpPr>
              <a:spLocks/>
            </p:cNvSpPr>
            <p:nvPr/>
          </p:nvSpPr>
          <p:spPr bwMode="auto">
            <a:xfrm>
              <a:off x="864" y="3385"/>
              <a:ext cx="298" cy="327"/>
            </a:xfrm>
            <a:custGeom>
              <a:avLst/>
              <a:gdLst>
                <a:gd name="T0" fmla="*/ 258 w 298"/>
                <a:gd name="T1" fmla="*/ 24 h 326"/>
                <a:gd name="T2" fmla="*/ 118 w 298"/>
                <a:gd name="T3" fmla="*/ 182 h 326"/>
                <a:gd name="T4" fmla="*/ 24 w 298"/>
                <a:gd name="T5" fmla="*/ 284 h 326"/>
                <a:gd name="T6" fmla="*/ 40 w 298"/>
                <a:gd name="T7" fmla="*/ 286 h 326"/>
                <a:gd name="T8" fmla="*/ 262 w 298"/>
                <a:gd name="T9" fmla="*/ 44 h 326"/>
                <a:gd name="T10" fmla="*/ 258 w 298"/>
                <a:gd name="T11" fmla="*/ 24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8" h="326">
                  <a:moveTo>
                    <a:pt x="258" y="24"/>
                  </a:moveTo>
                  <a:cubicBezTo>
                    <a:pt x="234" y="47"/>
                    <a:pt x="157" y="139"/>
                    <a:pt x="118" y="182"/>
                  </a:cubicBezTo>
                  <a:cubicBezTo>
                    <a:pt x="79" y="225"/>
                    <a:pt x="37" y="267"/>
                    <a:pt x="24" y="284"/>
                  </a:cubicBezTo>
                  <a:cubicBezTo>
                    <a:pt x="11" y="301"/>
                    <a:pt x="0" y="326"/>
                    <a:pt x="40" y="286"/>
                  </a:cubicBezTo>
                  <a:cubicBezTo>
                    <a:pt x="80" y="246"/>
                    <a:pt x="226" y="88"/>
                    <a:pt x="262" y="44"/>
                  </a:cubicBezTo>
                  <a:cubicBezTo>
                    <a:pt x="298" y="0"/>
                    <a:pt x="282" y="1"/>
                    <a:pt x="258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3137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218" name="Freeform 570"/>
            <p:cNvSpPr>
              <a:spLocks/>
            </p:cNvSpPr>
            <p:nvPr/>
          </p:nvSpPr>
          <p:spPr bwMode="auto">
            <a:xfrm>
              <a:off x="983" y="2732"/>
              <a:ext cx="819" cy="892"/>
            </a:xfrm>
            <a:custGeom>
              <a:avLst/>
              <a:gdLst>
                <a:gd name="T0" fmla="*/ 294 w 820"/>
                <a:gd name="T1" fmla="*/ 166 h 892"/>
                <a:gd name="T2" fmla="*/ 144 w 820"/>
                <a:gd name="T3" fmla="*/ 80 h 892"/>
                <a:gd name="T4" fmla="*/ 51 w 820"/>
                <a:gd name="T5" fmla="*/ 207 h 892"/>
                <a:gd name="T6" fmla="*/ 114 w 820"/>
                <a:gd name="T7" fmla="*/ 340 h 892"/>
                <a:gd name="T8" fmla="*/ 249 w 820"/>
                <a:gd name="T9" fmla="*/ 395 h 892"/>
                <a:gd name="T10" fmla="*/ 338 w 820"/>
                <a:gd name="T11" fmla="*/ 417 h 892"/>
                <a:gd name="T12" fmla="*/ 164 w 820"/>
                <a:gd name="T13" fmla="*/ 401 h 892"/>
                <a:gd name="T14" fmla="*/ 44 w 820"/>
                <a:gd name="T15" fmla="*/ 482 h 892"/>
                <a:gd name="T16" fmla="*/ 82 w 820"/>
                <a:gd name="T17" fmla="*/ 695 h 892"/>
                <a:gd name="T18" fmla="*/ 160 w 820"/>
                <a:gd name="T19" fmla="*/ 657 h 892"/>
                <a:gd name="T20" fmla="*/ 160 w 820"/>
                <a:gd name="T21" fmla="*/ 657 h 892"/>
                <a:gd name="T22" fmla="*/ 154 w 820"/>
                <a:gd name="T23" fmla="*/ 784 h 892"/>
                <a:gd name="T24" fmla="*/ 320 w 820"/>
                <a:gd name="T25" fmla="*/ 879 h 892"/>
                <a:gd name="T26" fmla="*/ 399 w 820"/>
                <a:gd name="T27" fmla="*/ 732 h 892"/>
                <a:gd name="T28" fmla="*/ 356 w 820"/>
                <a:gd name="T29" fmla="*/ 435 h 892"/>
                <a:gd name="T30" fmla="*/ 356 w 820"/>
                <a:gd name="T31" fmla="*/ 435 h 892"/>
                <a:gd name="T32" fmla="*/ 457 w 820"/>
                <a:gd name="T33" fmla="*/ 724 h 892"/>
                <a:gd name="T34" fmla="*/ 588 w 820"/>
                <a:gd name="T35" fmla="*/ 784 h 892"/>
                <a:gd name="T36" fmla="*/ 712 w 820"/>
                <a:gd name="T37" fmla="*/ 660 h 892"/>
                <a:gd name="T38" fmla="*/ 657 w 820"/>
                <a:gd name="T39" fmla="*/ 467 h 892"/>
                <a:gd name="T40" fmla="*/ 657 w 820"/>
                <a:gd name="T41" fmla="*/ 467 h 892"/>
                <a:gd name="T42" fmla="*/ 802 w 820"/>
                <a:gd name="T43" fmla="*/ 328 h 892"/>
                <a:gd name="T44" fmla="*/ 612 w 820"/>
                <a:gd name="T45" fmla="*/ 146 h 892"/>
                <a:gd name="T46" fmla="*/ 364 w 820"/>
                <a:gd name="T47" fmla="*/ 419 h 892"/>
                <a:gd name="T48" fmla="*/ 364 w 820"/>
                <a:gd name="T49" fmla="*/ 419 h 892"/>
                <a:gd name="T50" fmla="*/ 542 w 820"/>
                <a:gd name="T51" fmla="*/ 164 h 892"/>
                <a:gd name="T52" fmla="*/ 427 w 820"/>
                <a:gd name="T53" fmla="*/ 5 h 892"/>
                <a:gd name="T54" fmla="*/ 304 w 820"/>
                <a:gd name="T55" fmla="*/ 74 h 892"/>
                <a:gd name="T56" fmla="*/ 294 w 820"/>
                <a:gd name="T57" fmla="*/ 166 h 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20" h="892">
                  <a:moveTo>
                    <a:pt x="294" y="166"/>
                  </a:moveTo>
                  <a:cubicBezTo>
                    <a:pt x="268" y="138"/>
                    <a:pt x="238" y="68"/>
                    <a:pt x="144" y="80"/>
                  </a:cubicBezTo>
                  <a:cubicBezTo>
                    <a:pt x="50" y="92"/>
                    <a:pt x="48" y="160"/>
                    <a:pt x="51" y="207"/>
                  </a:cubicBezTo>
                  <a:cubicBezTo>
                    <a:pt x="54" y="254"/>
                    <a:pt x="81" y="309"/>
                    <a:pt x="114" y="340"/>
                  </a:cubicBezTo>
                  <a:cubicBezTo>
                    <a:pt x="147" y="371"/>
                    <a:pt x="212" y="382"/>
                    <a:pt x="249" y="395"/>
                  </a:cubicBezTo>
                  <a:lnTo>
                    <a:pt x="338" y="417"/>
                  </a:lnTo>
                  <a:cubicBezTo>
                    <a:pt x="324" y="418"/>
                    <a:pt x="213" y="390"/>
                    <a:pt x="164" y="401"/>
                  </a:cubicBezTo>
                  <a:cubicBezTo>
                    <a:pt x="108" y="398"/>
                    <a:pt x="62" y="448"/>
                    <a:pt x="44" y="482"/>
                  </a:cubicBezTo>
                  <a:cubicBezTo>
                    <a:pt x="26" y="508"/>
                    <a:pt x="0" y="632"/>
                    <a:pt x="82" y="695"/>
                  </a:cubicBezTo>
                  <a:cubicBezTo>
                    <a:pt x="132" y="722"/>
                    <a:pt x="147" y="663"/>
                    <a:pt x="160" y="657"/>
                  </a:cubicBezTo>
                  <a:lnTo>
                    <a:pt x="160" y="657"/>
                  </a:lnTo>
                  <a:cubicBezTo>
                    <a:pt x="159" y="678"/>
                    <a:pt x="134" y="720"/>
                    <a:pt x="154" y="784"/>
                  </a:cubicBezTo>
                  <a:cubicBezTo>
                    <a:pt x="174" y="848"/>
                    <a:pt x="238" y="892"/>
                    <a:pt x="320" y="879"/>
                  </a:cubicBezTo>
                  <a:cubicBezTo>
                    <a:pt x="402" y="866"/>
                    <a:pt x="404" y="812"/>
                    <a:pt x="399" y="732"/>
                  </a:cubicBezTo>
                  <a:cubicBezTo>
                    <a:pt x="394" y="652"/>
                    <a:pt x="363" y="484"/>
                    <a:pt x="356" y="435"/>
                  </a:cubicBezTo>
                  <a:lnTo>
                    <a:pt x="356" y="435"/>
                  </a:lnTo>
                  <a:cubicBezTo>
                    <a:pt x="356" y="435"/>
                    <a:pt x="418" y="666"/>
                    <a:pt x="457" y="724"/>
                  </a:cubicBezTo>
                  <a:cubicBezTo>
                    <a:pt x="492" y="770"/>
                    <a:pt x="545" y="790"/>
                    <a:pt x="588" y="784"/>
                  </a:cubicBezTo>
                  <a:cubicBezTo>
                    <a:pt x="631" y="778"/>
                    <a:pt x="708" y="734"/>
                    <a:pt x="712" y="660"/>
                  </a:cubicBezTo>
                  <a:cubicBezTo>
                    <a:pt x="716" y="586"/>
                    <a:pt x="666" y="503"/>
                    <a:pt x="657" y="467"/>
                  </a:cubicBezTo>
                  <a:lnTo>
                    <a:pt x="657" y="467"/>
                  </a:lnTo>
                  <a:cubicBezTo>
                    <a:pt x="681" y="444"/>
                    <a:pt x="784" y="418"/>
                    <a:pt x="802" y="328"/>
                  </a:cubicBezTo>
                  <a:cubicBezTo>
                    <a:pt x="820" y="238"/>
                    <a:pt x="736" y="112"/>
                    <a:pt x="612" y="146"/>
                  </a:cubicBezTo>
                  <a:cubicBezTo>
                    <a:pt x="543" y="175"/>
                    <a:pt x="408" y="373"/>
                    <a:pt x="364" y="419"/>
                  </a:cubicBezTo>
                  <a:lnTo>
                    <a:pt x="364" y="419"/>
                  </a:lnTo>
                  <a:cubicBezTo>
                    <a:pt x="394" y="376"/>
                    <a:pt x="454" y="293"/>
                    <a:pt x="542" y="164"/>
                  </a:cubicBezTo>
                  <a:cubicBezTo>
                    <a:pt x="602" y="64"/>
                    <a:pt x="502" y="10"/>
                    <a:pt x="427" y="5"/>
                  </a:cubicBezTo>
                  <a:cubicBezTo>
                    <a:pt x="352" y="0"/>
                    <a:pt x="316" y="29"/>
                    <a:pt x="304" y="74"/>
                  </a:cubicBezTo>
                  <a:cubicBezTo>
                    <a:pt x="292" y="119"/>
                    <a:pt x="294" y="132"/>
                    <a:pt x="294" y="16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3137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</p:grpSp>
      <p:sp>
        <p:nvSpPr>
          <p:cNvPr id="28219" name="Freeform 571"/>
          <p:cNvSpPr>
            <a:spLocks/>
          </p:cNvSpPr>
          <p:nvPr/>
        </p:nvSpPr>
        <p:spPr bwMode="auto">
          <a:xfrm>
            <a:off x="3094038" y="588963"/>
            <a:ext cx="920750" cy="1476375"/>
          </a:xfrm>
          <a:custGeom>
            <a:avLst/>
            <a:gdLst>
              <a:gd name="T0" fmla="*/ 613 w 839"/>
              <a:gd name="T1" fmla="*/ 1125 h 1345"/>
              <a:gd name="T2" fmla="*/ 498 w 839"/>
              <a:gd name="T3" fmla="*/ 1105 h 1345"/>
              <a:gd name="T4" fmla="*/ 401 w 839"/>
              <a:gd name="T5" fmla="*/ 1065 h 1345"/>
              <a:gd name="T6" fmla="*/ 329 w 839"/>
              <a:gd name="T7" fmla="*/ 1037 h 1345"/>
              <a:gd name="T8" fmla="*/ 331 w 839"/>
              <a:gd name="T9" fmla="*/ 1029 h 1345"/>
              <a:gd name="T10" fmla="*/ 345 w 839"/>
              <a:gd name="T11" fmla="*/ 1014 h 1345"/>
              <a:gd name="T12" fmla="*/ 327 w 839"/>
              <a:gd name="T13" fmla="*/ 996 h 1345"/>
              <a:gd name="T14" fmla="*/ 256 w 839"/>
              <a:gd name="T15" fmla="*/ 938 h 1345"/>
              <a:gd name="T16" fmla="*/ 115 w 839"/>
              <a:gd name="T17" fmla="*/ 823 h 1345"/>
              <a:gd name="T18" fmla="*/ 107 w 839"/>
              <a:gd name="T19" fmla="*/ 791 h 1345"/>
              <a:gd name="T20" fmla="*/ 63 w 839"/>
              <a:gd name="T21" fmla="*/ 744 h 1345"/>
              <a:gd name="T22" fmla="*/ 0 w 839"/>
              <a:gd name="T23" fmla="*/ 706 h 1345"/>
              <a:gd name="T24" fmla="*/ 36 w 839"/>
              <a:gd name="T25" fmla="*/ 657 h 1345"/>
              <a:gd name="T26" fmla="*/ 36 w 839"/>
              <a:gd name="T27" fmla="*/ 645 h 1345"/>
              <a:gd name="T28" fmla="*/ 2 w 839"/>
              <a:gd name="T29" fmla="*/ 597 h 1345"/>
              <a:gd name="T30" fmla="*/ 6 w 839"/>
              <a:gd name="T31" fmla="*/ 514 h 1345"/>
              <a:gd name="T32" fmla="*/ 36 w 839"/>
              <a:gd name="T33" fmla="*/ 476 h 1345"/>
              <a:gd name="T34" fmla="*/ 40 w 839"/>
              <a:gd name="T35" fmla="*/ 442 h 1345"/>
              <a:gd name="T36" fmla="*/ 36 w 839"/>
              <a:gd name="T37" fmla="*/ 329 h 1345"/>
              <a:gd name="T38" fmla="*/ 34 w 839"/>
              <a:gd name="T39" fmla="*/ 258 h 1345"/>
              <a:gd name="T40" fmla="*/ 50 w 839"/>
              <a:gd name="T41" fmla="*/ 226 h 1345"/>
              <a:gd name="T42" fmla="*/ 46 w 839"/>
              <a:gd name="T43" fmla="*/ 171 h 1345"/>
              <a:gd name="T44" fmla="*/ 87 w 839"/>
              <a:gd name="T45" fmla="*/ 133 h 1345"/>
              <a:gd name="T46" fmla="*/ 93 w 839"/>
              <a:gd name="T47" fmla="*/ 93 h 1345"/>
              <a:gd name="T48" fmla="*/ 87 w 839"/>
              <a:gd name="T49" fmla="*/ 4 h 1345"/>
              <a:gd name="T50" fmla="*/ 111 w 839"/>
              <a:gd name="T51" fmla="*/ 4 h 1345"/>
              <a:gd name="T52" fmla="*/ 119 w 839"/>
              <a:gd name="T53" fmla="*/ 12 h 1345"/>
              <a:gd name="T54" fmla="*/ 137 w 839"/>
              <a:gd name="T55" fmla="*/ 56 h 1345"/>
              <a:gd name="T56" fmla="*/ 149 w 839"/>
              <a:gd name="T57" fmla="*/ 42 h 1345"/>
              <a:gd name="T58" fmla="*/ 167 w 839"/>
              <a:gd name="T59" fmla="*/ 46 h 1345"/>
              <a:gd name="T60" fmla="*/ 190 w 839"/>
              <a:gd name="T61" fmla="*/ 48 h 1345"/>
              <a:gd name="T62" fmla="*/ 216 w 839"/>
              <a:gd name="T63" fmla="*/ 95 h 1345"/>
              <a:gd name="T64" fmla="*/ 246 w 839"/>
              <a:gd name="T65" fmla="*/ 111 h 1345"/>
              <a:gd name="T66" fmla="*/ 331 w 839"/>
              <a:gd name="T67" fmla="*/ 109 h 1345"/>
              <a:gd name="T68" fmla="*/ 432 w 839"/>
              <a:gd name="T69" fmla="*/ 113 h 1345"/>
              <a:gd name="T70" fmla="*/ 492 w 839"/>
              <a:gd name="T71" fmla="*/ 188 h 1345"/>
              <a:gd name="T72" fmla="*/ 541 w 839"/>
              <a:gd name="T73" fmla="*/ 177 h 1345"/>
              <a:gd name="T74" fmla="*/ 567 w 839"/>
              <a:gd name="T75" fmla="*/ 220 h 1345"/>
              <a:gd name="T76" fmla="*/ 629 w 839"/>
              <a:gd name="T77" fmla="*/ 258 h 1345"/>
              <a:gd name="T78" fmla="*/ 676 w 839"/>
              <a:gd name="T79" fmla="*/ 325 h 1345"/>
              <a:gd name="T80" fmla="*/ 734 w 839"/>
              <a:gd name="T81" fmla="*/ 436 h 1345"/>
              <a:gd name="T82" fmla="*/ 744 w 839"/>
              <a:gd name="T83" fmla="*/ 528 h 1345"/>
              <a:gd name="T84" fmla="*/ 767 w 839"/>
              <a:gd name="T85" fmla="*/ 538 h 1345"/>
              <a:gd name="T86" fmla="*/ 777 w 839"/>
              <a:gd name="T87" fmla="*/ 565 h 1345"/>
              <a:gd name="T88" fmla="*/ 765 w 839"/>
              <a:gd name="T89" fmla="*/ 688 h 1345"/>
              <a:gd name="T90" fmla="*/ 777 w 839"/>
              <a:gd name="T91" fmla="*/ 738 h 1345"/>
              <a:gd name="T92" fmla="*/ 769 w 839"/>
              <a:gd name="T93" fmla="*/ 819 h 1345"/>
              <a:gd name="T94" fmla="*/ 787 w 839"/>
              <a:gd name="T95" fmla="*/ 891 h 1345"/>
              <a:gd name="T96" fmla="*/ 748 w 839"/>
              <a:gd name="T97" fmla="*/ 1047 h 1345"/>
              <a:gd name="T98" fmla="*/ 732 w 839"/>
              <a:gd name="T99" fmla="*/ 1105 h 1345"/>
              <a:gd name="T100" fmla="*/ 732 w 839"/>
              <a:gd name="T101" fmla="*/ 1137 h 1345"/>
              <a:gd name="T102" fmla="*/ 828 w 839"/>
              <a:gd name="T103" fmla="*/ 1302 h 1345"/>
              <a:gd name="T104" fmla="*/ 704 w 839"/>
              <a:gd name="T105" fmla="*/ 1139 h 1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839" h="1345">
                <a:moveTo>
                  <a:pt x="692" y="1129"/>
                </a:moveTo>
                <a:lnTo>
                  <a:pt x="692" y="1129"/>
                </a:lnTo>
                <a:lnTo>
                  <a:pt x="613" y="1125"/>
                </a:lnTo>
                <a:lnTo>
                  <a:pt x="551" y="1117"/>
                </a:lnTo>
                <a:lnTo>
                  <a:pt x="522" y="1111"/>
                </a:lnTo>
                <a:lnTo>
                  <a:pt x="498" y="1105"/>
                </a:lnTo>
                <a:lnTo>
                  <a:pt x="498" y="1105"/>
                </a:lnTo>
                <a:lnTo>
                  <a:pt x="454" y="1087"/>
                </a:lnTo>
                <a:lnTo>
                  <a:pt x="401" y="1065"/>
                </a:lnTo>
                <a:lnTo>
                  <a:pt x="355" y="1045"/>
                </a:lnTo>
                <a:lnTo>
                  <a:pt x="329" y="1037"/>
                </a:lnTo>
                <a:lnTo>
                  <a:pt x="329" y="1037"/>
                </a:lnTo>
                <a:lnTo>
                  <a:pt x="327" y="1035"/>
                </a:lnTo>
                <a:lnTo>
                  <a:pt x="327" y="1035"/>
                </a:lnTo>
                <a:lnTo>
                  <a:pt x="331" y="1029"/>
                </a:lnTo>
                <a:lnTo>
                  <a:pt x="341" y="1022"/>
                </a:lnTo>
                <a:lnTo>
                  <a:pt x="345" y="1020"/>
                </a:lnTo>
                <a:lnTo>
                  <a:pt x="345" y="1014"/>
                </a:lnTo>
                <a:lnTo>
                  <a:pt x="345" y="1014"/>
                </a:lnTo>
                <a:lnTo>
                  <a:pt x="337" y="1006"/>
                </a:lnTo>
                <a:lnTo>
                  <a:pt x="327" y="996"/>
                </a:lnTo>
                <a:lnTo>
                  <a:pt x="295" y="980"/>
                </a:lnTo>
                <a:lnTo>
                  <a:pt x="246" y="958"/>
                </a:lnTo>
                <a:lnTo>
                  <a:pt x="256" y="938"/>
                </a:lnTo>
                <a:lnTo>
                  <a:pt x="194" y="910"/>
                </a:lnTo>
                <a:lnTo>
                  <a:pt x="208" y="887"/>
                </a:lnTo>
                <a:lnTo>
                  <a:pt x="115" y="823"/>
                </a:lnTo>
                <a:lnTo>
                  <a:pt x="121" y="811"/>
                </a:lnTo>
                <a:lnTo>
                  <a:pt x="121" y="811"/>
                </a:lnTo>
                <a:lnTo>
                  <a:pt x="107" y="791"/>
                </a:lnTo>
                <a:lnTo>
                  <a:pt x="83" y="760"/>
                </a:lnTo>
                <a:lnTo>
                  <a:pt x="83" y="760"/>
                </a:lnTo>
                <a:lnTo>
                  <a:pt x="63" y="744"/>
                </a:lnTo>
                <a:lnTo>
                  <a:pt x="34" y="728"/>
                </a:lnTo>
                <a:lnTo>
                  <a:pt x="0" y="706"/>
                </a:lnTo>
                <a:lnTo>
                  <a:pt x="0" y="706"/>
                </a:lnTo>
                <a:lnTo>
                  <a:pt x="20" y="686"/>
                </a:lnTo>
                <a:lnTo>
                  <a:pt x="32" y="668"/>
                </a:lnTo>
                <a:lnTo>
                  <a:pt x="36" y="657"/>
                </a:lnTo>
                <a:lnTo>
                  <a:pt x="36" y="653"/>
                </a:lnTo>
                <a:lnTo>
                  <a:pt x="36" y="653"/>
                </a:lnTo>
                <a:lnTo>
                  <a:pt x="36" y="645"/>
                </a:lnTo>
                <a:lnTo>
                  <a:pt x="32" y="637"/>
                </a:lnTo>
                <a:lnTo>
                  <a:pt x="20" y="619"/>
                </a:lnTo>
                <a:lnTo>
                  <a:pt x="2" y="597"/>
                </a:lnTo>
                <a:lnTo>
                  <a:pt x="30" y="595"/>
                </a:lnTo>
                <a:lnTo>
                  <a:pt x="6" y="514"/>
                </a:lnTo>
                <a:lnTo>
                  <a:pt x="6" y="514"/>
                </a:lnTo>
                <a:lnTo>
                  <a:pt x="22" y="498"/>
                </a:lnTo>
                <a:lnTo>
                  <a:pt x="34" y="482"/>
                </a:lnTo>
                <a:lnTo>
                  <a:pt x="36" y="476"/>
                </a:lnTo>
                <a:lnTo>
                  <a:pt x="40" y="468"/>
                </a:lnTo>
                <a:lnTo>
                  <a:pt x="40" y="468"/>
                </a:lnTo>
                <a:lnTo>
                  <a:pt x="40" y="442"/>
                </a:lnTo>
                <a:lnTo>
                  <a:pt x="36" y="436"/>
                </a:lnTo>
                <a:lnTo>
                  <a:pt x="16" y="367"/>
                </a:lnTo>
                <a:lnTo>
                  <a:pt x="36" y="329"/>
                </a:lnTo>
                <a:lnTo>
                  <a:pt x="24" y="272"/>
                </a:lnTo>
                <a:lnTo>
                  <a:pt x="24" y="272"/>
                </a:lnTo>
                <a:lnTo>
                  <a:pt x="34" y="258"/>
                </a:lnTo>
                <a:lnTo>
                  <a:pt x="46" y="232"/>
                </a:lnTo>
                <a:lnTo>
                  <a:pt x="46" y="232"/>
                </a:lnTo>
                <a:lnTo>
                  <a:pt x="50" y="226"/>
                </a:lnTo>
                <a:lnTo>
                  <a:pt x="52" y="216"/>
                </a:lnTo>
                <a:lnTo>
                  <a:pt x="52" y="196"/>
                </a:lnTo>
                <a:lnTo>
                  <a:pt x="46" y="171"/>
                </a:lnTo>
                <a:lnTo>
                  <a:pt x="79" y="155"/>
                </a:lnTo>
                <a:lnTo>
                  <a:pt x="79" y="155"/>
                </a:lnTo>
                <a:lnTo>
                  <a:pt x="87" y="133"/>
                </a:lnTo>
                <a:lnTo>
                  <a:pt x="93" y="113"/>
                </a:lnTo>
                <a:lnTo>
                  <a:pt x="93" y="93"/>
                </a:lnTo>
                <a:lnTo>
                  <a:pt x="93" y="93"/>
                </a:lnTo>
                <a:lnTo>
                  <a:pt x="83" y="4"/>
                </a:lnTo>
                <a:lnTo>
                  <a:pt x="83" y="4"/>
                </a:lnTo>
                <a:lnTo>
                  <a:pt x="87" y="4"/>
                </a:lnTo>
                <a:lnTo>
                  <a:pt x="99" y="0"/>
                </a:lnTo>
                <a:lnTo>
                  <a:pt x="107" y="0"/>
                </a:lnTo>
                <a:lnTo>
                  <a:pt x="111" y="4"/>
                </a:lnTo>
                <a:lnTo>
                  <a:pt x="117" y="6"/>
                </a:lnTo>
                <a:lnTo>
                  <a:pt x="119" y="12"/>
                </a:lnTo>
                <a:lnTo>
                  <a:pt x="119" y="12"/>
                </a:lnTo>
                <a:lnTo>
                  <a:pt x="125" y="28"/>
                </a:lnTo>
                <a:lnTo>
                  <a:pt x="129" y="42"/>
                </a:lnTo>
                <a:lnTo>
                  <a:pt x="137" y="56"/>
                </a:lnTo>
                <a:lnTo>
                  <a:pt x="137" y="56"/>
                </a:lnTo>
                <a:lnTo>
                  <a:pt x="141" y="48"/>
                </a:lnTo>
                <a:lnTo>
                  <a:pt x="149" y="42"/>
                </a:lnTo>
                <a:lnTo>
                  <a:pt x="155" y="42"/>
                </a:lnTo>
                <a:lnTo>
                  <a:pt x="155" y="42"/>
                </a:lnTo>
                <a:lnTo>
                  <a:pt x="167" y="46"/>
                </a:lnTo>
                <a:lnTo>
                  <a:pt x="188" y="38"/>
                </a:lnTo>
                <a:lnTo>
                  <a:pt x="188" y="38"/>
                </a:lnTo>
                <a:lnTo>
                  <a:pt x="190" y="48"/>
                </a:lnTo>
                <a:lnTo>
                  <a:pt x="198" y="65"/>
                </a:lnTo>
                <a:lnTo>
                  <a:pt x="210" y="89"/>
                </a:lnTo>
                <a:lnTo>
                  <a:pt x="216" y="95"/>
                </a:lnTo>
                <a:lnTo>
                  <a:pt x="224" y="101"/>
                </a:lnTo>
                <a:lnTo>
                  <a:pt x="224" y="101"/>
                </a:lnTo>
                <a:lnTo>
                  <a:pt x="246" y="111"/>
                </a:lnTo>
                <a:lnTo>
                  <a:pt x="268" y="91"/>
                </a:lnTo>
                <a:lnTo>
                  <a:pt x="307" y="121"/>
                </a:lnTo>
                <a:lnTo>
                  <a:pt x="331" y="109"/>
                </a:lnTo>
                <a:lnTo>
                  <a:pt x="355" y="109"/>
                </a:lnTo>
                <a:lnTo>
                  <a:pt x="391" y="163"/>
                </a:lnTo>
                <a:lnTo>
                  <a:pt x="432" y="113"/>
                </a:lnTo>
                <a:lnTo>
                  <a:pt x="456" y="153"/>
                </a:lnTo>
                <a:lnTo>
                  <a:pt x="470" y="147"/>
                </a:lnTo>
                <a:lnTo>
                  <a:pt x="492" y="188"/>
                </a:lnTo>
                <a:lnTo>
                  <a:pt x="506" y="175"/>
                </a:lnTo>
                <a:lnTo>
                  <a:pt x="506" y="175"/>
                </a:lnTo>
                <a:lnTo>
                  <a:pt x="541" y="177"/>
                </a:lnTo>
                <a:lnTo>
                  <a:pt x="541" y="177"/>
                </a:lnTo>
                <a:lnTo>
                  <a:pt x="561" y="179"/>
                </a:lnTo>
                <a:lnTo>
                  <a:pt x="567" y="220"/>
                </a:lnTo>
                <a:lnTo>
                  <a:pt x="581" y="214"/>
                </a:lnTo>
                <a:lnTo>
                  <a:pt x="599" y="272"/>
                </a:lnTo>
                <a:lnTo>
                  <a:pt x="629" y="258"/>
                </a:lnTo>
                <a:lnTo>
                  <a:pt x="645" y="290"/>
                </a:lnTo>
                <a:lnTo>
                  <a:pt x="672" y="284"/>
                </a:lnTo>
                <a:lnTo>
                  <a:pt x="676" y="325"/>
                </a:lnTo>
                <a:lnTo>
                  <a:pt x="708" y="329"/>
                </a:lnTo>
                <a:lnTo>
                  <a:pt x="704" y="389"/>
                </a:lnTo>
                <a:lnTo>
                  <a:pt x="734" y="436"/>
                </a:lnTo>
                <a:lnTo>
                  <a:pt x="734" y="436"/>
                </a:lnTo>
                <a:lnTo>
                  <a:pt x="736" y="476"/>
                </a:lnTo>
                <a:lnTo>
                  <a:pt x="744" y="528"/>
                </a:lnTo>
                <a:lnTo>
                  <a:pt x="744" y="528"/>
                </a:lnTo>
                <a:lnTo>
                  <a:pt x="746" y="540"/>
                </a:lnTo>
                <a:lnTo>
                  <a:pt x="767" y="538"/>
                </a:lnTo>
                <a:lnTo>
                  <a:pt x="767" y="538"/>
                </a:lnTo>
                <a:lnTo>
                  <a:pt x="771" y="551"/>
                </a:lnTo>
                <a:lnTo>
                  <a:pt x="777" y="565"/>
                </a:lnTo>
                <a:lnTo>
                  <a:pt x="777" y="575"/>
                </a:lnTo>
                <a:lnTo>
                  <a:pt x="777" y="575"/>
                </a:lnTo>
                <a:lnTo>
                  <a:pt x="765" y="688"/>
                </a:lnTo>
                <a:lnTo>
                  <a:pt x="785" y="682"/>
                </a:lnTo>
                <a:lnTo>
                  <a:pt x="785" y="682"/>
                </a:lnTo>
                <a:lnTo>
                  <a:pt x="777" y="738"/>
                </a:lnTo>
                <a:lnTo>
                  <a:pt x="771" y="785"/>
                </a:lnTo>
                <a:lnTo>
                  <a:pt x="769" y="819"/>
                </a:lnTo>
                <a:lnTo>
                  <a:pt x="769" y="819"/>
                </a:lnTo>
                <a:lnTo>
                  <a:pt x="769" y="863"/>
                </a:lnTo>
                <a:lnTo>
                  <a:pt x="769" y="881"/>
                </a:lnTo>
                <a:lnTo>
                  <a:pt x="787" y="891"/>
                </a:lnTo>
                <a:lnTo>
                  <a:pt x="787" y="891"/>
                </a:lnTo>
                <a:lnTo>
                  <a:pt x="775" y="952"/>
                </a:lnTo>
                <a:lnTo>
                  <a:pt x="748" y="1047"/>
                </a:lnTo>
                <a:lnTo>
                  <a:pt x="748" y="1047"/>
                </a:lnTo>
                <a:lnTo>
                  <a:pt x="738" y="1077"/>
                </a:lnTo>
                <a:lnTo>
                  <a:pt x="732" y="1105"/>
                </a:lnTo>
                <a:lnTo>
                  <a:pt x="728" y="1115"/>
                </a:lnTo>
                <a:lnTo>
                  <a:pt x="728" y="1127"/>
                </a:lnTo>
                <a:cubicBezTo>
                  <a:pt x="729" y="1131"/>
                  <a:pt x="748" y="1163"/>
                  <a:pt x="732" y="1137"/>
                </a:cubicBezTo>
                <a:cubicBezTo>
                  <a:pt x="733" y="1140"/>
                  <a:pt x="734" y="1142"/>
                  <a:pt x="734" y="1143"/>
                </a:cubicBezTo>
                <a:lnTo>
                  <a:pt x="734" y="1143"/>
                </a:lnTo>
                <a:cubicBezTo>
                  <a:pt x="750" y="1170"/>
                  <a:pt x="817" y="1272"/>
                  <a:pt x="828" y="1302"/>
                </a:cubicBezTo>
                <a:cubicBezTo>
                  <a:pt x="839" y="1332"/>
                  <a:pt x="819" y="1345"/>
                  <a:pt x="803" y="1325"/>
                </a:cubicBezTo>
                <a:cubicBezTo>
                  <a:pt x="787" y="1305"/>
                  <a:pt x="793" y="1262"/>
                  <a:pt x="716" y="1152"/>
                </a:cubicBezTo>
                <a:cubicBezTo>
                  <a:pt x="682" y="1077"/>
                  <a:pt x="708" y="1143"/>
                  <a:pt x="704" y="1139"/>
                </a:cubicBezTo>
                <a:lnTo>
                  <a:pt x="692" y="1129"/>
                </a:lnTo>
                <a:lnTo>
                  <a:pt x="692" y="1129"/>
                </a:lnTo>
                <a:close/>
              </a:path>
            </a:pathLst>
          </a:custGeom>
          <a:gradFill rotWithShape="0">
            <a:gsLst>
              <a:gs pos="0">
                <a:schemeClr val="folHlink">
                  <a:gamma/>
                  <a:shade val="4509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5098"/>
                  <a:invGamma/>
                </a:schemeClr>
              </a:gs>
            </a:gsLst>
            <a:lin ang="18900000" scaled="1"/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8220" name="Freeform 572"/>
          <p:cNvSpPr>
            <a:spLocks/>
          </p:cNvSpPr>
          <p:nvPr/>
        </p:nvSpPr>
        <p:spPr bwMode="auto">
          <a:xfrm>
            <a:off x="5130800" y="558800"/>
            <a:ext cx="741363" cy="1581150"/>
          </a:xfrm>
          <a:custGeom>
            <a:avLst/>
            <a:gdLst>
              <a:gd name="T0" fmla="*/ 79 w 675"/>
              <a:gd name="T1" fmla="*/ 1416 h 1440"/>
              <a:gd name="T2" fmla="*/ 142 w 675"/>
              <a:gd name="T3" fmla="*/ 1214 h 1440"/>
              <a:gd name="T4" fmla="*/ 459 w 675"/>
              <a:gd name="T5" fmla="*/ 957 h 1440"/>
              <a:gd name="T6" fmla="*/ 653 w 675"/>
              <a:gd name="T7" fmla="*/ 559 h 1440"/>
              <a:gd name="T8" fmla="*/ 635 w 675"/>
              <a:gd name="T9" fmla="*/ 55 h 1440"/>
              <a:gd name="T10" fmla="*/ 629 w 675"/>
              <a:gd name="T11" fmla="*/ 11 h 1440"/>
              <a:gd name="T12" fmla="*/ 495 w 675"/>
              <a:gd name="T13" fmla="*/ 91 h 1440"/>
              <a:gd name="T14" fmla="*/ 134 w 675"/>
              <a:gd name="T15" fmla="*/ 416 h 1440"/>
              <a:gd name="T16" fmla="*/ 4 w 675"/>
              <a:gd name="T17" fmla="*/ 756 h 1440"/>
              <a:gd name="T18" fmla="*/ 112 w 675"/>
              <a:gd name="T19" fmla="*/ 1190 h 1440"/>
              <a:gd name="T20" fmla="*/ 29 w 675"/>
              <a:gd name="T21" fmla="*/ 1395 h 1440"/>
              <a:gd name="T22" fmla="*/ 79 w 675"/>
              <a:gd name="T23" fmla="*/ 1416 h 1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75" h="1440">
                <a:moveTo>
                  <a:pt x="79" y="1416"/>
                </a:moveTo>
                <a:cubicBezTo>
                  <a:pt x="109" y="1387"/>
                  <a:pt x="79" y="1290"/>
                  <a:pt x="142" y="1214"/>
                </a:cubicBezTo>
                <a:cubicBezTo>
                  <a:pt x="205" y="1138"/>
                  <a:pt x="378" y="1051"/>
                  <a:pt x="459" y="957"/>
                </a:cubicBezTo>
                <a:cubicBezTo>
                  <a:pt x="540" y="863"/>
                  <a:pt x="631" y="696"/>
                  <a:pt x="653" y="559"/>
                </a:cubicBezTo>
                <a:cubicBezTo>
                  <a:pt x="675" y="422"/>
                  <a:pt x="635" y="55"/>
                  <a:pt x="635" y="55"/>
                </a:cubicBezTo>
                <a:cubicBezTo>
                  <a:pt x="635" y="55"/>
                  <a:pt x="669" y="0"/>
                  <a:pt x="629" y="11"/>
                </a:cubicBezTo>
                <a:cubicBezTo>
                  <a:pt x="589" y="22"/>
                  <a:pt x="495" y="91"/>
                  <a:pt x="495" y="91"/>
                </a:cubicBezTo>
                <a:cubicBezTo>
                  <a:pt x="495" y="91"/>
                  <a:pt x="215" y="304"/>
                  <a:pt x="134" y="416"/>
                </a:cubicBezTo>
                <a:cubicBezTo>
                  <a:pt x="53" y="528"/>
                  <a:pt x="8" y="627"/>
                  <a:pt x="4" y="756"/>
                </a:cubicBezTo>
                <a:cubicBezTo>
                  <a:pt x="0" y="885"/>
                  <a:pt x="108" y="1085"/>
                  <a:pt x="112" y="1190"/>
                </a:cubicBezTo>
                <a:cubicBezTo>
                  <a:pt x="116" y="1296"/>
                  <a:pt x="11" y="1374"/>
                  <a:pt x="29" y="1395"/>
                </a:cubicBezTo>
                <a:cubicBezTo>
                  <a:pt x="47" y="1416"/>
                  <a:pt x="56" y="1440"/>
                  <a:pt x="79" y="1416"/>
                </a:cubicBezTo>
                <a:close/>
              </a:path>
            </a:pathLst>
          </a:custGeom>
          <a:gradFill rotWithShape="0">
            <a:gsLst>
              <a:gs pos="0">
                <a:schemeClr val="folHlink">
                  <a:gamma/>
                  <a:shade val="23529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23529"/>
                  <a:invGamma/>
                </a:schemeClr>
              </a:gs>
            </a:gsLst>
            <a:lin ang="2700000" scaled="1"/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8221" name="Freeform 573"/>
          <p:cNvSpPr>
            <a:spLocks/>
          </p:cNvSpPr>
          <p:nvPr/>
        </p:nvSpPr>
        <p:spPr bwMode="auto">
          <a:xfrm>
            <a:off x="2884488" y="2673350"/>
            <a:ext cx="1200150" cy="1433513"/>
          </a:xfrm>
          <a:custGeom>
            <a:avLst/>
            <a:gdLst>
              <a:gd name="T0" fmla="*/ 184 w 1175"/>
              <a:gd name="T1" fmla="*/ 1366 h 1403"/>
              <a:gd name="T2" fmla="*/ 217 w 1175"/>
              <a:gd name="T3" fmla="*/ 1384 h 1403"/>
              <a:gd name="T4" fmla="*/ 513 w 1175"/>
              <a:gd name="T5" fmla="*/ 968 h 1403"/>
              <a:gd name="T6" fmla="*/ 610 w 1175"/>
              <a:gd name="T7" fmla="*/ 1346 h 1403"/>
              <a:gd name="T8" fmla="*/ 866 w 1175"/>
              <a:gd name="T9" fmla="*/ 1289 h 1403"/>
              <a:gd name="T10" fmla="*/ 1096 w 1175"/>
              <a:gd name="T11" fmla="*/ 1013 h 1403"/>
              <a:gd name="T12" fmla="*/ 1157 w 1175"/>
              <a:gd name="T13" fmla="*/ 781 h 1403"/>
              <a:gd name="T14" fmla="*/ 1062 w 1175"/>
              <a:gd name="T15" fmla="*/ 627 h 1403"/>
              <a:gd name="T16" fmla="*/ 1069 w 1175"/>
              <a:gd name="T17" fmla="*/ 392 h 1403"/>
              <a:gd name="T18" fmla="*/ 957 w 1175"/>
              <a:gd name="T19" fmla="*/ 38 h 1403"/>
              <a:gd name="T20" fmla="*/ 533 w 1175"/>
              <a:gd name="T21" fmla="*/ 141 h 1403"/>
              <a:gd name="T22" fmla="*/ 382 w 1175"/>
              <a:gd name="T23" fmla="*/ 331 h 1403"/>
              <a:gd name="T24" fmla="*/ 95 w 1175"/>
              <a:gd name="T25" fmla="*/ 307 h 1403"/>
              <a:gd name="T26" fmla="*/ 5 w 1175"/>
              <a:gd name="T27" fmla="*/ 720 h 1403"/>
              <a:gd name="T28" fmla="*/ 122 w 1175"/>
              <a:gd name="T29" fmla="*/ 1085 h 1403"/>
              <a:gd name="T30" fmla="*/ 459 w 1175"/>
              <a:gd name="T31" fmla="*/ 999 h 1403"/>
              <a:gd name="T32" fmla="*/ 184 w 1175"/>
              <a:gd name="T33" fmla="*/ 1366 h 1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75" h="1403">
                <a:moveTo>
                  <a:pt x="184" y="1366"/>
                </a:moveTo>
                <a:cubicBezTo>
                  <a:pt x="184" y="1366"/>
                  <a:pt x="178" y="1403"/>
                  <a:pt x="217" y="1384"/>
                </a:cubicBezTo>
                <a:cubicBezTo>
                  <a:pt x="365" y="1176"/>
                  <a:pt x="513" y="968"/>
                  <a:pt x="513" y="968"/>
                </a:cubicBezTo>
                <a:cubicBezTo>
                  <a:pt x="578" y="962"/>
                  <a:pt x="567" y="1331"/>
                  <a:pt x="610" y="1346"/>
                </a:cubicBezTo>
                <a:cubicBezTo>
                  <a:pt x="653" y="1361"/>
                  <a:pt x="821" y="1315"/>
                  <a:pt x="866" y="1289"/>
                </a:cubicBezTo>
                <a:cubicBezTo>
                  <a:pt x="911" y="1263"/>
                  <a:pt x="1066" y="1056"/>
                  <a:pt x="1096" y="1013"/>
                </a:cubicBezTo>
                <a:cubicBezTo>
                  <a:pt x="1126" y="970"/>
                  <a:pt x="1175" y="837"/>
                  <a:pt x="1157" y="781"/>
                </a:cubicBezTo>
                <a:cubicBezTo>
                  <a:pt x="1139" y="725"/>
                  <a:pt x="1077" y="692"/>
                  <a:pt x="1062" y="627"/>
                </a:cubicBezTo>
                <a:cubicBezTo>
                  <a:pt x="1047" y="562"/>
                  <a:pt x="1086" y="490"/>
                  <a:pt x="1069" y="392"/>
                </a:cubicBezTo>
                <a:cubicBezTo>
                  <a:pt x="1052" y="294"/>
                  <a:pt x="1046" y="80"/>
                  <a:pt x="957" y="38"/>
                </a:cubicBezTo>
                <a:cubicBezTo>
                  <a:pt x="911" y="0"/>
                  <a:pt x="613" y="72"/>
                  <a:pt x="533" y="141"/>
                </a:cubicBezTo>
                <a:cubicBezTo>
                  <a:pt x="453" y="210"/>
                  <a:pt x="455" y="303"/>
                  <a:pt x="382" y="331"/>
                </a:cubicBezTo>
                <a:cubicBezTo>
                  <a:pt x="309" y="359"/>
                  <a:pt x="153" y="244"/>
                  <a:pt x="95" y="307"/>
                </a:cubicBezTo>
                <a:cubicBezTo>
                  <a:pt x="37" y="370"/>
                  <a:pt x="0" y="590"/>
                  <a:pt x="5" y="720"/>
                </a:cubicBezTo>
                <a:cubicBezTo>
                  <a:pt x="10" y="850"/>
                  <a:pt x="46" y="1039"/>
                  <a:pt x="122" y="1085"/>
                </a:cubicBezTo>
                <a:cubicBezTo>
                  <a:pt x="198" y="1131"/>
                  <a:pt x="449" y="952"/>
                  <a:pt x="459" y="999"/>
                </a:cubicBezTo>
                <a:cubicBezTo>
                  <a:pt x="459" y="999"/>
                  <a:pt x="184" y="1366"/>
                  <a:pt x="184" y="1366"/>
                </a:cubicBez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50000">
                <a:schemeClr val="folHlink">
                  <a:gamma/>
                  <a:shade val="50980"/>
                  <a:invGamma/>
                </a:schemeClr>
              </a:gs>
              <a:gs pos="100000">
                <a:schemeClr val="folHlink"/>
              </a:gs>
            </a:gsLst>
            <a:lin ang="2700000" scaled="1"/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8222" name="Freeform 574"/>
          <p:cNvSpPr>
            <a:spLocks/>
          </p:cNvSpPr>
          <p:nvPr/>
        </p:nvSpPr>
        <p:spPr bwMode="auto">
          <a:xfrm>
            <a:off x="995363" y="2454275"/>
            <a:ext cx="893762" cy="1762125"/>
          </a:xfrm>
          <a:custGeom>
            <a:avLst/>
            <a:gdLst>
              <a:gd name="T0" fmla="*/ 606 w 814"/>
              <a:gd name="T1" fmla="*/ 650 h 1606"/>
              <a:gd name="T2" fmla="*/ 532 w 814"/>
              <a:gd name="T3" fmla="*/ 376 h 1606"/>
              <a:gd name="T4" fmla="*/ 390 w 814"/>
              <a:gd name="T5" fmla="*/ 41 h 1606"/>
              <a:gd name="T6" fmla="*/ 320 w 814"/>
              <a:gd name="T7" fmla="*/ 488 h 1606"/>
              <a:gd name="T8" fmla="*/ 342 w 814"/>
              <a:gd name="T9" fmla="*/ 789 h 1606"/>
              <a:gd name="T10" fmla="*/ 201 w 814"/>
              <a:gd name="T11" fmla="*/ 753 h 1606"/>
              <a:gd name="T12" fmla="*/ 9 w 814"/>
              <a:gd name="T13" fmla="*/ 749 h 1606"/>
              <a:gd name="T14" fmla="*/ 170 w 814"/>
              <a:gd name="T15" fmla="*/ 868 h 1606"/>
              <a:gd name="T16" fmla="*/ 322 w 814"/>
              <a:gd name="T17" fmla="*/ 994 h 1606"/>
              <a:gd name="T18" fmla="*/ 501 w 814"/>
              <a:gd name="T19" fmla="*/ 1045 h 1606"/>
              <a:gd name="T20" fmla="*/ 491 w 814"/>
              <a:gd name="T21" fmla="*/ 1552 h 1606"/>
              <a:gd name="T22" fmla="*/ 519 w 814"/>
              <a:gd name="T23" fmla="*/ 1562 h 1606"/>
              <a:gd name="T24" fmla="*/ 538 w 814"/>
              <a:gd name="T25" fmla="*/ 1056 h 1606"/>
              <a:gd name="T26" fmla="*/ 538 w 814"/>
              <a:gd name="T27" fmla="*/ 1056 h 1606"/>
              <a:gd name="T28" fmla="*/ 632 w 814"/>
              <a:gd name="T29" fmla="*/ 945 h 1606"/>
              <a:gd name="T30" fmla="*/ 717 w 814"/>
              <a:gd name="T31" fmla="*/ 735 h 1606"/>
              <a:gd name="T32" fmla="*/ 741 w 814"/>
              <a:gd name="T33" fmla="*/ 535 h 1606"/>
              <a:gd name="T34" fmla="*/ 814 w 814"/>
              <a:gd name="T35" fmla="*/ 418 h 1606"/>
              <a:gd name="T36" fmla="*/ 690 w 814"/>
              <a:gd name="T37" fmla="*/ 504 h 1606"/>
              <a:gd name="T38" fmla="*/ 606 w 814"/>
              <a:gd name="T39" fmla="*/ 650 h 1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14" h="1606">
                <a:moveTo>
                  <a:pt x="606" y="650"/>
                </a:moveTo>
                <a:cubicBezTo>
                  <a:pt x="584" y="466"/>
                  <a:pt x="566" y="448"/>
                  <a:pt x="532" y="376"/>
                </a:cubicBezTo>
                <a:cubicBezTo>
                  <a:pt x="498" y="304"/>
                  <a:pt x="400" y="102"/>
                  <a:pt x="390" y="41"/>
                </a:cubicBezTo>
                <a:cubicBezTo>
                  <a:pt x="382" y="0"/>
                  <a:pt x="318" y="345"/>
                  <a:pt x="320" y="488"/>
                </a:cubicBezTo>
                <a:cubicBezTo>
                  <a:pt x="322" y="631"/>
                  <a:pt x="362" y="745"/>
                  <a:pt x="342" y="789"/>
                </a:cubicBezTo>
                <a:cubicBezTo>
                  <a:pt x="292" y="798"/>
                  <a:pt x="272" y="782"/>
                  <a:pt x="201" y="753"/>
                </a:cubicBezTo>
                <a:cubicBezTo>
                  <a:pt x="130" y="724"/>
                  <a:pt x="0" y="742"/>
                  <a:pt x="9" y="749"/>
                </a:cubicBezTo>
                <a:cubicBezTo>
                  <a:pt x="92" y="810"/>
                  <a:pt x="118" y="827"/>
                  <a:pt x="170" y="868"/>
                </a:cubicBezTo>
                <a:cubicBezTo>
                  <a:pt x="214" y="903"/>
                  <a:pt x="270" y="965"/>
                  <a:pt x="322" y="994"/>
                </a:cubicBezTo>
                <a:cubicBezTo>
                  <a:pt x="374" y="1023"/>
                  <a:pt x="468" y="1015"/>
                  <a:pt x="501" y="1045"/>
                </a:cubicBezTo>
                <a:cubicBezTo>
                  <a:pt x="529" y="1138"/>
                  <a:pt x="488" y="1466"/>
                  <a:pt x="491" y="1552"/>
                </a:cubicBezTo>
                <a:cubicBezTo>
                  <a:pt x="488" y="1606"/>
                  <a:pt x="518" y="1582"/>
                  <a:pt x="519" y="1562"/>
                </a:cubicBezTo>
                <a:cubicBezTo>
                  <a:pt x="528" y="1309"/>
                  <a:pt x="538" y="1056"/>
                  <a:pt x="538" y="1056"/>
                </a:cubicBezTo>
                <a:lnTo>
                  <a:pt x="538" y="1056"/>
                </a:lnTo>
                <a:cubicBezTo>
                  <a:pt x="554" y="1038"/>
                  <a:pt x="602" y="998"/>
                  <a:pt x="632" y="945"/>
                </a:cubicBezTo>
                <a:cubicBezTo>
                  <a:pt x="662" y="892"/>
                  <a:pt x="699" y="803"/>
                  <a:pt x="717" y="735"/>
                </a:cubicBezTo>
                <a:cubicBezTo>
                  <a:pt x="735" y="667"/>
                  <a:pt x="725" y="588"/>
                  <a:pt x="741" y="535"/>
                </a:cubicBezTo>
                <a:lnTo>
                  <a:pt x="814" y="418"/>
                </a:lnTo>
                <a:cubicBezTo>
                  <a:pt x="806" y="413"/>
                  <a:pt x="725" y="465"/>
                  <a:pt x="690" y="504"/>
                </a:cubicBezTo>
                <a:cubicBezTo>
                  <a:pt x="655" y="543"/>
                  <a:pt x="622" y="588"/>
                  <a:pt x="606" y="650"/>
                </a:cubicBez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path path="rect">
              <a:fillToRect l="100000" b="100000"/>
            </a:path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8223" name="Freeform 575"/>
          <p:cNvSpPr>
            <a:spLocks/>
          </p:cNvSpPr>
          <p:nvPr/>
        </p:nvSpPr>
        <p:spPr bwMode="auto">
          <a:xfrm>
            <a:off x="4849813" y="2716213"/>
            <a:ext cx="1589087" cy="1293812"/>
          </a:xfrm>
          <a:custGeom>
            <a:avLst/>
            <a:gdLst>
              <a:gd name="T0" fmla="*/ 1448 w 1472"/>
              <a:gd name="T1" fmla="*/ 1194 h 1199"/>
              <a:gd name="T2" fmla="*/ 1472 w 1472"/>
              <a:gd name="T3" fmla="*/ 1169 h 1199"/>
              <a:gd name="T4" fmla="*/ 1385 w 1472"/>
              <a:gd name="T5" fmla="*/ 1074 h 1199"/>
              <a:gd name="T6" fmla="*/ 1362 w 1472"/>
              <a:gd name="T7" fmla="*/ 895 h 1199"/>
              <a:gd name="T8" fmla="*/ 1325 w 1472"/>
              <a:gd name="T9" fmla="*/ 815 h 1199"/>
              <a:gd name="T10" fmla="*/ 1301 w 1472"/>
              <a:gd name="T11" fmla="*/ 639 h 1199"/>
              <a:gd name="T12" fmla="*/ 1156 w 1472"/>
              <a:gd name="T13" fmla="*/ 708 h 1199"/>
              <a:gd name="T14" fmla="*/ 1152 w 1472"/>
              <a:gd name="T15" fmla="*/ 463 h 1199"/>
              <a:gd name="T16" fmla="*/ 1061 w 1472"/>
              <a:gd name="T17" fmla="*/ 375 h 1199"/>
              <a:gd name="T18" fmla="*/ 1024 w 1472"/>
              <a:gd name="T19" fmla="*/ 250 h 1199"/>
              <a:gd name="T20" fmla="*/ 949 w 1472"/>
              <a:gd name="T21" fmla="*/ 213 h 1199"/>
              <a:gd name="T22" fmla="*/ 890 w 1472"/>
              <a:gd name="T23" fmla="*/ 393 h 1199"/>
              <a:gd name="T24" fmla="*/ 856 w 1472"/>
              <a:gd name="T25" fmla="*/ 439 h 1199"/>
              <a:gd name="T26" fmla="*/ 824 w 1472"/>
              <a:gd name="T27" fmla="*/ 389 h 1199"/>
              <a:gd name="T28" fmla="*/ 820 w 1472"/>
              <a:gd name="T29" fmla="*/ 241 h 1199"/>
              <a:gd name="T30" fmla="*/ 689 w 1472"/>
              <a:gd name="T31" fmla="*/ 36 h 1199"/>
              <a:gd name="T32" fmla="*/ 626 w 1472"/>
              <a:gd name="T33" fmla="*/ 103 h 1199"/>
              <a:gd name="T34" fmla="*/ 607 w 1472"/>
              <a:gd name="T35" fmla="*/ 238 h 1199"/>
              <a:gd name="T36" fmla="*/ 606 w 1472"/>
              <a:gd name="T37" fmla="*/ 240 h 1199"/>
              <a:gd name="T38" fmla="*/ 604 w 1472"/>
              <a:gd name="T39" fmla="*/ 244 h 1199"/>
              <a:gd name="T40" fmla="*/ 602 w 1472"/>
              <a:gd name="T41" fmla="*/ 243 h 1199"/>
              <a:gd name="T42" fmla="*/ 515 w 1472"/>
              <a:gd name="T43" fmla="*/ 84 h 1199"/>
              <a:gd name="T44" fmla="*/ 431 w 1472"/>
              <a:gd name="T45" fmla="*/ 13 h 1199"/>
              <a:gd name="T46" fmla="*/ 339 w 1472"/>
              <a:gd name="T47" fmla="*/ 161 h 1199"/>
              <a:gd name="T48" fmla="*/ 200 w 1472"/>
              <a:gd name="T49" fmla="*/ 52 h 1199"/>
              <a:gd name="T50" fmla="*/ 136 w 1472"/>
              <a:gd name="T51" fmla="*/ 95 h 1199"/>
              <a:gd name="T52" fmla="*/ 31 w 1472"/>
              <a:gd name="T53" fmla="*/ 94 h 1199"/>
              <a:gd name="T54" fmla="*/ 27 w 1472"/>
              <a:gd name="T55" fmla="*/ 160 h 1199"/>
              <a:gd name="T56" fmla="*/ 28 w 1472"/>
              <a:gd name="T57" fmla="*/ 261 h 1199"/>
              <a:gd name="T58" fmla="*/ 124 w 1472"/>
              <a:gd name="T59" fmla="*/ 362 h 1199"/>
              <a:gd name="T60" fmla="*/ 14 w 1472"/>
              <a:gd name="T61" fmla="*/ 469 h 1199"/>
              <a:gd name="T62" fmla="*/ 210 w 1472"/>
              <a:gd name="T63" fmla="*/ 598 h 1199"/>
              <a:gd name="T64" fmla="*/ 423 w 1472"/>
              <a:gd name="T65" fmla="*/ 643 h 1199"/>
              <a:gd name="T66" fmla="*/ 231 w 1472"/>
              <a:gd name="T67" fmla="*/ 778 h 1199"/>
              <a:gd name="T68" fmla="*/ 172 w 1472"/>
              <a:gd name="T69" fmla="*/ 894 h 1199"/>
              <a:gd name="T70" fmla="*/ 366 w 1472"/>
              <a:gd name="T71" fmla="*/ 880 h 1199"/>
              <a:gd name="T72" fmla="*/ 464 w 1472"/>
              <a:gd name="T73" fmla="*/ 903 h 1199"/>
              <a:gd name="T74" fmla="*/ 535 w 1472"/>
              <a:gd name="T75" fmla="*/ 968 h 1199"/>
              <a:gd name="T76" fmla="*/ 708 w 1472"/>
              <a:gd name="T77" fmla="*/ 877 h 1199"/>
              <a:gd name="T78" fmla="*/ 754 w 1472"/>
              <a:gd name="T79" fmla="*/ 894 h 1199"/>
              <a:gd name="T80" fmla="*/ 702 w 1472"/>
              <a:gd name="T81" fmla="*/ 997 h 1199"/>
              <a:gd name="T82" fmla="*/ 797 w 1472"/>
              <a:gd name="T83" fmla="*/ 1105 h 1199"/>
              <a:gd name="T84" fmla="*/ 1161 w 1472"/>
              <a:gd name="T85" fmla="*/ 1033 h 1199"/>
              <a:gd name="T86" fmla="*/ 1348 w 1472"/>
              <a:gd name="T87" fmla="*/ 1078 h 1199"/>
              <a:gd name="T88" fmla="*/ 1448 w 1472"/>
              <a:gd name="T89" fmla="*/ 1194 h 1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72" h="1199">
                <a:moveTo>
                  <a:pt x="1448" y="1194"/>
                </a:moveTo>
                <a:cubicBezTo>
                  <a:pt x="1466" y="1199"/>
                  <a:pt x="1466" y="1194"/>
                  <a:pt x="1472" y="1169"/>
                </a:cubicBezTo>
                <a:cubicBezTo>
                  <a:pt x="1461" y="1149"/>
                  <a:pt x="1403" y="1120"/>
                  <a:pt x="1385" y="1074"/>
                </a:cubicBezTo>
                <a:cubicBezTo>
                  <a:pt x="1367" y="1028"/>
                  <a:pt x="1341" y="933"/>
                  <a:pt x="1362" y="895"/>
                </a:cubicBezTo>
                <a:cubicBezTo>
                  <a:pt x="1383" y="857"/>
                  <a:pt x="1337" y="858"/>
                  <a:pt x="1325" y="815"/>
                </a:cubicBezTo>
                <a:cubicBezTo>
                  <a:pt x="1313" y="772"/>
                  <a:pt x="1338" y="681"/>
                  <a:pt x="1301" y="639"/>
                </a:cubicBezTo>
                <a:cubicBezTo>
                  <a:pt x="1273" y="621"/>
                  <a:pt x="1205" y="727"/>
                  <a:pt x="1156" y="708"/>
                </a:cubicBezTo>
                <a:cubicBezTo>
                  <a:pt x="1128" y="679"/>
                  <a:pt x="1168" y="518"/>
                  <a:pt x="1152" y="463"/>
                </a:cubicBezTo>
                <a:cubicBezTo>
                  <a:pt x="1136" y="408"/>
                  <a:pt x="1082" y="410"/>
                  <a:pt x="1061" y="375"/>
                </a:cubicBezTo>
                <a:cubicBezTo>
                  <a:pt x="1040" y="340"/>
                  <a:pt x="1043" y="277"/>
                  <a:pt x="1024" y="250"/>
                </a:cubicBezTo>
                <a:cubicBezTo>
                  <a:pt x="1005" y="223"/>
                  <a:pt x="971" y="189"/>
                  <a:pt x="949" y="213"/>
                </a:cubicBezTo>
                <a:cubicBezTo>
                  <a:pt x="927" y="237"/>
                  <a:pt x="906" y="351"/>
                  <a:pt x="890" y="393"/>
                </a:cubicBezTo>
                <a:cubicBezTo>
                  <a:pt x="874" y="435"/>
                  <a:pt x="867" y="440"/>
                  <a:pt x="856" y="439"/>
                </a:cubicBezTo>
                <a:cubicBezTo>
                  <a:pt x="845" y="438"/>
                  <a:pt x="829" y="426"/>
                  <a:pt x="824" y="389"/>
                </a:cubicBezTo>
                <a:cubicBezTo>
                  <a:pt x="819" y="352"/>
                  <a:pt x="843" y="300"/>
                  <a:pt x="820" y="241"/>
                </a:cubicBezTo>
                <a:cubicBezTo>
                  <a:pt x="797" y="182"/>
                  <a:pt x="721" y="59"/>
                  <a:pt x="689" y="36"/>
                </a:cubicBezTo>
                <a:cubicBezTo>
                  <a:pt x="657" y="13"/>
                  <a:pt x="640" y="69"/>
                  <a:pt x="626" y="103"/>
                </a:cubicBezTo>
                <a:lnTo>
                  <a:pt x="607" y="238"/>
                </a:lnTo>
                <a:lnTo>
                  <a:pt x="606" y="240"/>
                </a:lnTo>
                <a:lnTo>
                  <a:pt x="604" y="244"/>
                </a:lnTo>
                <a:lnTo>
                  <a:pt x="602" y="243"/>
                </a:lnTo>
                <a:cubicBezTo>
                  <a:pt x="602" y="243"/>
                  <a:pt x="543" y="122"/>
                  <a:pt x="515" y="84"/>
                </a:cubicBezTo>
                <a:cubicBezTo>
                  <a:pt x="487" y="46"/>
                  <a:pt x="460" y="0"/>
                  <a:pt x="431" y="13"/>
                </a:cubicBezTo>
                <a:cubicBezTo>
                  <a:pt x="402" y="26"/>
                  <a:pt x="377" y="155"/>
                  <a:pt x="339" y="161"/>
                </a:cubicBezTo>
                <a:cubicBezTo>
                  <a:pt x="301" y="167"/>
                  <a:pt x="231" y="66"/>
                  <a:pt x="200" y="52"/>
                </a:cubicBezTo>
                <a:cubicBezTo>
                  <a:pt x="166" y="41"/>
                  <a:pt x="164" y="88"/>
                  <a:pt x="136" y="95"/>
                </a:cubicBezTo>
                <a:cubicBezTo>
                  <a:pt x="108" y="102"/>
                  <a:pt x="49" y="83"/>
                  <a:pt x="31" y="94"/>
                </a:cubicBezTo>
                <a:cubicBezTo>
                  <a:pt x="13" y="105"/>
                  <a:pt x="6" y="113"/>
                  <a:pt x="27" y="160"/>
                </a:cubicBezTo>
                <a:cubicBezTo>
                  <a:pt x="48" y="207"/>
                  <a:pt x="12" y="227"/>
                  <a:pt x="28" y="261"/>
                </a:cubicBezTo>
                <a:cubicBezTo>
                  <a:pt x="44" y="295"/>
                  <a:pt x="126" y="327"/>
                  <a:pt x="124" y="362"/>
                </a:cubicBezTo>
                <a:cubicBezTo>
                  <a:pt x="122" y="397"/>
                  <a:pt x="0" y="430"/>
                  <a:pt x="14" y="469"/>
                </a:cubicBezTo>
                <a:cubicBezTo>
                  <a:pt x="28" y="508"/>
                  <a:pt x="142" y="569"/>
                  <a:pt x="210" y="598"/>
                </a:cubicBezTo>
                <a:cubicBezTo>
                  <a:pt x="278" y="627"/>
                  <a:pt x="420" y="613"/>
                  <a:pt x="423" y="643"/>
                </a:cubicBezTo>
                <a:cubicBezTo>
                  <a:pt x="426" y="673"/>
                  <a:pt x="273" y="736"/>
                  <a:pt x="231" y="778"/>
                </a:cubicBezTo>
                <a:cubicBezTo>
                  <a:pt x="189" y="820"/>
                  <a:pt x="149" y="877"/>
                  <a:pt x="172" y="894"/>
                </a:cubicBezTo>
                <a:cubicBezTo>
                  <a:pt x="195" y="911"/>
                  <a:pt x="317" y="878"/>
                  <a:pt x="366" y="880"/>
                </a:cubicBezTo>
                <a:cubicBezTo>
                  <a:pt x="415" y="882"/>
                  <a:pt x="436" y="888"/>
                  <a:pt x="464" y="903"/>
                </a:cubicBezTo>
                <a:cubicBezTo>
                  <a:pt x="492" y="918"/>
                  <a:pt x="494" y="972"/>
                  <a:pt x="535" y="968"/>
                </a:cubicBezTo>
                <a:cubicBezTo>
                  <a:pt x="576" y="964"/>
                  <a:pt x="671" y="889"/>
                  <a:pt x="708" y="877"/>
                </a:cubicBezTo>
                <a:cubicBezTo>
                  <a:pt x="745" y="865"/>
                  <a:pt x="755" y="874"/>
                  <a:pt x="754" y="894"/>
                </a:cubicBezTo>
                <a:cubicBezTo>
                  <a:pt x="753" y="914"/>
                  <a:pt x="714" y="953"/>
                  <a:pt x="702" y="997"/>
                </a:cubicBezTo>
                <a:cubicBezTo>
                  <a:pt x="690" y="1041"/>
                  <a:pt x="690" y="1137"/>
                  <a:pt x="797" y="1105"/>
                </a:cubicBezTo>
                <a:cubicBezTo>
                  <a:pt x="904" y="1073"/>
                  <a:pt x="1074" y="1034"/>
                  <a:pt x="1161" y="1033"/>
                </a:cubicBezTo>
                <a:cubicBezTo>
                  <a:pt x="1248" y="1032"/>
                  <a:pt x="1300" y="1051"/>
                  <a:pt x="1348" y="1078"/>
                </a:cubicBezTo>
                <a:cubicBezTo>
                  <a:pt x="1396" y="1105"/>
                  <a:pt x="1421" y="1184"/>
                  <a:pt x="1448" y="1194"/>
                </a:cubicBez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8224" name="Freeform 576"/>
          <p:cNvSpPr>
            <a:spLocks/>
          </p:cNvSpPr>
          <p:nvPr/>
        </p:nvSpPr>
        <p:spPr bwMode="auto">
          <a:xfrm>
            <a:off x="965200" y="4694238"/>
            <a:ext cx="1208088" cy="1862137"/>
          </a:xfrm>
          <a:custGeom>
            <a:avLst/>
            <a:gdLst>
              <a:gd name="T0" fmla="*/ 281 w 1204"/>
              <a:gd name="T1" fmla="*/ 1173 h 1856"/>
              <a:gd name="T2" fmla="*/ 135 w 1204"/>
              <a:gd name="T3" fmla="*/ 1130 h 1856"/>
              <a:gd name="T4" fmla="*/ 124 w 1204"/>
              <a:gd name="T5" fmla="*/ 1114 h 1856"/>
              <a:gd name="T6" fmla="*/ 34 w 1204"/>
              <a:gd name="T7" fmla="*/ 876 h 1856"/>
              <a:gd name="T8" fmla="*/ 7 w 1204"/>
              <a:gd name="T9" fmla="*/ 714 h 1856"/>
              <a:gd name="T10" fmla="*/ 128 w 1204"/>
              <a:gd name="T11" fmla="*/ 748 h 1856"/>
              <a:gd name="T12" fmla="*/ 211 w 1204"/>
              <a:gd name="T13" fmla="*/ 819 h 1856"/>
              <a:gd name="T14" fmla="*/ 245 w 1204"/>
              <a:gd name="T15" fmla="*/ 802 h 1856"/>
              <a:gd name="T16" fmla="*/ 256 w 1204"/>
              <a:gd name="T17" fmla="*/ 780 h 1856"/>
              <a:gd name="T18" fmla="*/ 364 w 1204"/>
              <a:gd name="T19" fmla="*/ 841 h 1856"/>
              <a:gd name="T20" fmla="*/ 405 w 1204"/>
              <a:gd name="T21" fmla="*/ 866 h 1856"/>
              <a:gd name="T22" fmla="*/ 364 w 1204"/>
              <a:gd name="T23" fmla="*/ 800 h 1856"/>
              <a:gd name="T24" fmla="*/ 174 w 1204"/>
              <a:gd name="T25" fmla="*/ 620 h 1856"/>
              <a:gd name="T26" fmla="*/ 261 w 1204"/>
              <a:gd name="T27" fmla="*/ 480 h 1856"/>
              <a:gd name="T28" fmla="*/ 183 w 1204"/>
              <a:gd name="T29" fmla="*/ 263 h 1856"/>
              <a:gd name="T30" fmla="*/ 206 w 1204"/>
              <a:gd name="T31" fmla="*/ 268 h 1856"/>
              <a:gd name="T32" fmla="*/ 261 w 1204"/>
              <a:gd name="T33" fmla="*/ 263 h 1856"/>
              <a:gd name="T34" fmla="*/ 252 w 1204"/>
              <a:gd name="T35" fmla="*/ 165 h 1856"/>
              <a:gd name="T36" fmla="*/ 327 w 1204"/>
              <a:gd name="T37" fmla="*/ 100 h 1856"/>
              <a:gd name="T38" fmla="*/ 341 w 1204"/>
              <a:gd name="T39" fmla="*/ 91 h 1856"/>
              <a:gd name="T40" fmla="*/ 353 w 1204"/>
              <a:gd name="T41" fmla="*/ 112 h 1856"/>
              <a:gd name="T42" fmla="*/ 424 w 1204"/>
              <a:gd name="T43" fmla="*/ 174 h 1856"/>
              <a:gd name="T44" fmla="*/ 478 w 1204"/>
              <a:gd name="T45" fmla="*/ 124 h 1856"/>
              <a:gd name="T46" fmla="*/ 533 w 1204"/>
              <a:gd name="T47" fmla="*/ 204 h 1856"/>
              <a:gd name="T48" fmla="*/ 641 w 1204"/>
              <a:gd name="T49" fmla="*/ 217 h 1856"/>
              <a:gd name="T50" fmla="*/ 680 w 1204"/>
              <a:gd name="T51" fmla="*/ 181 h 1856"/>
              <a:gd name="T52" fmla="*/ 700 w 1204"/>
              <a:gd name="T53" fmla="*/ 176 h 1856"/>
              <a:gd name="T54" fmla="*/ 746 w 1204"/>
              <a:gd name="T55" fmla="*/ 284 h 1856"/>
              <a:gd name="T56" fmla="*/ 762 w 1204"/>
              <a:gd name="T57" fmla="*/ 368 h 1856"/>
              <a:gd name="T58" fmla="*/ 769 w 1204"/>
              <a:gd name="T59" fmla="*/ 531 h 1856"/>
              <a:gd name="T60" fmla="*/ 774 w 1204"/>
              <a:gd name="T61" fmla="*/ 601 h 1856"/>
              <a:gd name="T62" fmla="*/ 808 w 1204"/>
              <a:gd name="T63" fmla="*/ 562 h 1856"/>
              <a:gd name="T64" fmla="*/ 854 w 1204"/>
              <a:gd name="T65" fmla="*/ 423 h 1856"/>
              <a:gd name="T66" fmla="*/ 927 w 1204"/>
              <a:gd name="T67" fmla="*/ 339 h 1856"/>
              <a:gd name="T68" fmla="*/ 961 w 1204"/>
              <a:gd name="T69" fmla="*/ 323 h 1856"/>
              <a:gd name="T70" fmla="*/ 982 w 1204"/>
              <a:gd name="T71" fmla="*/ 283 h 1856"/>
              <a:gd name="T72" fmla="*/ 982 w 1204"/>
              <a:gd name="T73" fmla="*/ 229 h 1856"/>
              <a:gd name="T74" fmla="*/ 986 w 1204"/>
              <a:gd name="T75" fmla="*/ 194 h 1856"/>
              <a:gd name="T76" fmla="*/ 1025 w 1204"/>
              <a:gd name="T77" fmla="*/ 259 h 1856"/>
              <a:gd name="T78" fmla="*/ 1051 w 1204"/>
              <a:gd name="T79" fmla="*/ 348 h 1856"/>
              <a:gd name="T80" fmla="*/ 1115 w 1204"/>
              <a:gd name="T81" fmla="*/ 450 h 1856"/>
              <a:gd name="T82" fmla="*/ 1096 w 1204"/>
              <a:gd name="T83" fmla="*/ 617 h 1856"/>
              <a:gd name="T84" fmla="*/ 1161 w 1204"/>
              <a:gd name="T85" fmla="*/ 707 h 1856"/>
              <a:gd name="T86" fmla="*/ 1096 w 1204"/>
              <a:gd name="T87" fmla="*/ 832 h 1856"/>
              <a:gd name="T88" fmla="*/ 1051 w 1204"/>
              <a:gd name="T89" fmla="*/ 915 h 1856"/>
              <a:gd name="T90" fmla="*/ 1060 w 1204"/>
              <a:gd name="T91" fmla="*/ 940 h 1856"/>
              <a:gd name="T92" fmla="*/ 1092 w 1204"/>
              <a:gd name="T93" fmla="*/ 947 h 1856"/>
              <a:gd name="T94" fmla="*/ 1158 w 1204"/>
              <a:gd name="T95" fmla="*/ 962 h 1856"/>
              <a:gd name="T96" fmla="*/ 1200 w 1204"/>
              <a:gd name="T97" fmla="*/ 946 h 1856"/>
              <a:gd name="T98" fmla="*/ 1199 w 1204"/>
              <a:gd name="T99" fmla="*/ 965 h 1856"/>
              <a:gd name="T100" fmla="*/ 1181 w 1204"/>
              <a:gd name="T101" fmla="*/ 1015 h 1856"/>
              <a:gd name="T102" fmla="*/ 1124 w 1204"/>
              <a:gd name="T103" fmla="*/ 1109 h 1856"/>
              <a:gd name="T104" fmla="*/ 1131 w 1204"/>
              <a:gd name="T105" fmla="*/ 1123 h 1856"/>
              <a:gd name="T106" fmla="*/ 986 w 1204"/>
              <a:gd name="T107" fmla="*/ 1239 h 1856"/>
              <a:gd name="T108" fmla="*/ 984 w 1204"/>
              <a:gd name="T109" fmla="*/ 1301 h 1856"/>
              <a:gd name="T110" fmla="*/ 932 w 1204"/>
              <a:gd name="T111" fmla="*/ 1310 h 1856"/>
              <a:gd name="T112" fmla="*/ 900 w 1204"/>
              <a:gd name="T113" fmla="*/ 1338 h 1856"/>
              <a:gd name="T114" fmla="*/ 817 w 1204"/>
              <a:gd name="T115" fmla="*/ 1326 h 1856"/>
              <a:gd name="T116" fmla="*/ 545 w 1204"/>
              <a:gd name="T117" fmla="*/ 1726 h 1856"/>
              <a:gd name="T118" fmla="*/ 538 w 1204"/>
              <a:gd name="T119" fmla="*/ 1751 h 1856"/>
              <a:gd name="T120" fmla="*/ 542 w 1204"/>
              <a:gd name="T121" fmla="*/ 1770 h 1856"/>
              <a:gd name="T122" fmla="*/ 614 w 1204"/>
              <a:gd name="T123" fmla="*/ 1356 h 1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04" h="1856">
                <a:moveTo>
                  <a:pt x="591" y="1299"/>
                </a:moveTo>
                <a:cubicBezTo>
                  <a:pt x="576" y="1303"/>
                  <a:pt x="559" y="1370"/>
                  <a:pt x="494" y="1372"/>
                </a:cubicBezTo>
                <a:cubicBezTo>
                  <a:pt x="432" y="1372"/>
                  <a:pt x="240" y="1335"/>
                  <a:pt x="201" y="1308"/>
                </a:cubicBezTo>
                <a:cubicBezTo>
                  <a:pt x="200" y="1271"/>
                  <a:pt x="268" y="1195"/>
                  <a:pt x="281" y="1173"/>
                </a:cubicBezTo>
                <a:lnTo>
                  <a:pt x="281" y="1173"/>
                </a:lnTo>
                <a:lnTo>
                  <a:pt x="206" y="1153"/>
                </a:lnTo>
                <a:lnTo>
                  <a:pt x="153" y="1136"/>
                </a:lnTo>
                <a:lnTo>
                  <a:pt x="135" y="1130"/>
                </a:lnTo>
                <a:lnTo>
                  <a:pt x="130" y="1127"/>
                </a:lnTo>
                <a:lnTo>
                  <a:pt x="128" y="1125"/>
                </a:lnTo>
                <a:lnTo>
                  <a:pt x="128" y="1125"/>
                </a:lnTo>
                <a:lnTo>
                  <a:pt x="124" y="1114"/>
                </a:lnTo>
                <a:lnTo>
                  <a:pt x="27" y="1024"/>
                </a:lnTo>
                <a:lnTo>
                  <a:pt x="92" y="997"/>
                </a:lnTo>
                <a:lnTo>
                  <a:pt x="18" y="892"/>
                </a:lnTo>
                <a:lnTo>
                  <a:pt x="34" y="876"/>
                </a:lnTo>
                <a:lnTo>
                  <a:pt x="34" y="876"/>
                </a:lnTo>
                <a:lnTo>
                  <a:pt x="23" y="803"/>
                </a:lnTo>
                <a:lnTo>
                  <a:pt x="7" y="714"/>
                </a:lnTo>
                <a:lnTo>
                  <a:pt x="7" y="714"/>
                </a:lnTo>
                <a:lnTo>
                  <a:pt x="0" y="691"/>
                </a:lnTo>
                <a:lnTo>
                  <a:pt x="117" y="773"/>
                </a:lnTo>
                <a:lnTo>
                  <a:pt x="128" y="748"/>
                </a:lnTo>
                <a:lnTo>
                  <a:pt x="128" y="748"/>
                </a:lnTo>
                <a:lnTo>
                  <a:pt x="165" y="777"/>
                </a:lnTo>
                <a:lnTo>
                  <a:pt x="194" y="802"/>
                </a:lnTo>
                <a:lnTo>
                  <a:pt x="206" y="810"/>
                </a:lnTo>
                <a:lnTo>
                  <a:pt x="211" y="819"/>
                </a:lnTo>
                <a:lnTo>
                  <a:pt x="211" y="819"/>
                </a:lnTo>
                <a:lnTo>
                  <a:pt x="220" y="814"/>
                </a:lnTo>
                <a:lnTo>
                  <a:pt x="236" y="807"/>
                </a:lnTo>
                <a:lnTo>
                  <a:pt x="245" y="802"/>
                </a:lnTo>
                <a:lnTo>
                  <a:pt x="252" y="794"/>
                </a:lnTo>
                <a:lnTo>
                  <a:pt x="256" y="786"/>
                </a:lnTo>
                <a:lnTo>
                  <a:pt x="256" y="780"/>
                </a:lnTo>
                <a:lnTo>
                  <a:pt x="256" y="780"/>
                </a:lnTo>
                <a:lnTo>
                  <a:pt x="252" y="757"/>
                </a:lnTo>
                <a:lnTo>
                  <a:pt x="252" y="757"/>
                </a:lnTo>
                <a:lnTo>
                  <a:pt x="364" y="841"/>
                </a:lnTo>
                <a:lnTo>
                  <a:pt x="364" y="841"/>
                </a:lnTo>
                <a:lnTo>
                  <a:pt x="382" y="853"/>
                </a:lnTo>
                <a:lnTo>
                  <a:pt x="394" y="860"/>
                </a:lnTo>
                <a:lnTo>
                  <a:pt x="405" y="866"/>
                </a:lnTo>
                <a:lnTo>
                  <a:pt x="405" y="866"/>
                </a:lnTo>
                <a:lnTo>
                  <a:pt x="392" y="839"/>
                </a:lnTo>
                <a:lnTo>
                  <a:pt x="378" y="818"/>
                </a:lnTo>
                <a:lnTo>
                  <a:pt x="369" y="807"/>
                </a:lnTo>
                <a:lnTo>
                  <a:pt x="364" y="800"/>
                </a:lnTo>
                <a:lnTo>
                  <a:pt x="364" y="800"/>
                </a:lnTo>
                <a:lnTo>
                  <a:pt x="254" y="711"/>
                </a:lnTo>
                <a:lnTo>
                  <a:pt x="160" y="636"/>
                </a:lnTo>
                <a:lnTo>
                  <a:pt x="174" y="620"/>
                </a:lnTo>
                <a:lnTo>
                  <a:pt x="123" y="512"/>
                </a:lnTo>
                <a:lnTo>
                  <a:pt x="163" y="528"/>
                </a:lnTo>
                <a:lnTo>
                  <a:pt x="172" y="515"/>
                </a:lnTo>
                <a:lnTo>
                  <a:pt x="261" y="480"/>
                </a:lnTo>
                <a:lnTo>
                  <a:pt x="215" y="364"/>
                </a:lnTo>
                <a:lnTo>
                  <a:pt x="218" y="348"/>
                </a:lnTo>
                <a:lnTo>
                  <a:pt x="183" y="263"/>
                </a:lnTo>
                <a:lnTo>
                  <a:pt x="183" y="263"/>
                </a:lnTo>
                <a:lnTo>
                  <a:pt x="185" y="265"/>
                </a:lnTo>
                <a:lnTo>
                  <a:pt x="190" y="267"/>
                </a:lnTo>
                <a:lnTo>
                  <a:pt x="197" y="268"/>
                </a:lnTo>
                <a:lnTo>
                  <a:pt x="206" y="268"/>
                </a:lnTo>
                <a:lnTo>
                  <a:pt x="217" y="267"/>
                </a:lnTo>
                <a:lnTo>
                  <a:pt x="231" y="265"/>
                </a:lnTo>
                <a:lnTo>
                  <a:pt x="261" y="263"/>
                </a:lnTo>
                <a:lnTo>
                  <a:pt x="261" y="263"/>
                </a:lnTo>
                <a:lnTo>
                  <a:pt x="252" y="220"/>
                </a:lnTo>
                <a:lnTo>
                  <a:pt x="252" y="197"/>
                </a:lnTo>
                <a:lnTo>
                  <a:pt x="252" y="197"/>
                </a:lnTo>
                <a:lnTo>
                  <a:pt x="252" y="165"/>
                </a:lnTo>
                <a:lnTo>
                  <a:pt x="272" y="162"/>
                </a:lnTo>
                <a:lnTo>
                  <a:pt x="281" y="0"/>
                </a:lnTo>
                <a:lnTo>
                  <a:pt x="327" y="100"/>
                </a:lnTo>
                <a:lnTo>
                  <a:pt x="327" y="100"/>
                </a:lnTo>
                <a:lnTo>
                  <a:pt x="329" y="98"/>
                </a:lnTo>
                <a:lnTo>
                  <a:pt x="336" y="92"/>
                </a:lnTo>
                <a:lnTo>
                  <a:pt x="337" y="91"/>
                </a:lnTo>
                <a:lnTo>
                  <a:pt x="341" y="91"/>
                </a:lnTo>
                <a:lnTo>
                  <a:pt x="345" y="92"/>
                </a:lnTo>
                <a:lnTo>
                  <a:pt x="346" y="100"/>
                </a:lnTo>
                <a:lnTo>
                  <a:pt x="346" y="100"/>
                </a:lnTo>
                <a:lnTo>
                  <a:pt x="353" y="112"/>
                </a:lnTo>
                <a:lnTo>
                  <a:pt x="360" y="124"/>
                </a:lnTo>
                <a:lnTo>
                  <a:pt x="373" y="139"/>
                </a:lnTo>
                <a:lnTo>
                  <a:pt x="394" y="130"/>
                </a:lnTo>
                <a:lnTo>
                  <a:pt x="424" y="174"/>
                </a:lnTo>
                <a:lnTo>
                  <a:pt x="462" y="164"/>
                </a:lnTo>
                <a:lnTo>
                  <a:pt x="474" y="149"/>
                </a:lnTo>
                <a:lnTo>
                  <a:pt x="474" y="149"/>
                </a:lnTo>
                <a:lnTo>
                  <a:pt x="478" y="124"/>
                </a:lnTo>
                <a:lnTo>
                  <a:pt x="478" y="124"/>
                </a:lnTo>
                <a:lnTo>
                  <a:pt x="503" y="155"/>
                </a:lnTo>
                <a:lnTo>
                  <a:pt x="522" y="188"/>
                </a:lnTo>
                <a:lnTo>
                  <a:pt x="533" y="204"/>
                </a:lnTo>
                <a:lnTo>
                  <a:pt x="559" y="272"/>
                </a:lnTo>
                <a:lnTo>
                  <a:pt x="559" y="272"/>
                </a:lnTo>
                <a:lnTo>
                  <a:pt x="588" y="251"/>
                </a:lnTo>
                <a:lnTo>
                  <a:pt x="641" y="217"/>
                </a:lnTo>
                <a:lnTo>
                  <a:pt x="641" y="217"/>
                </a:lnTo>
                <a:lnTo>
                  <a:pt x="653" y="208"/>
                </a:lnTo>
                <a:lnTo>
                  <a:pt x="664" y="199"/>
                </a:lnTo>
                <a:lnTo>
                  <a:pt x="680" y="181"/>
                </a:lnTo>
                <a:lnTo>
                  <a:pt x="689" y="167"/>
                </a:lnTo>
                <a:lnTo>
                  <a:pt x="691" y="164"/>
                </a:lnTo>
                <a:lnTo>
                  <a:pt x="691" y="164"/>
                </a:lnTo>
                <a:lnTo>
                  <a:pt x="700" y="176"/>
                </a:lnTo>
                <a:lnTo>
                  <a:pt x="717" y="212"/>
                </a:lnTo>
                <a:lnTo>
                  <a:pt x="737" y="251"/>
                </a:lnTo>
                <a:lnTo>
                  <a:pt x="744" y="268"/>
                </a:lnTo>
                <a:lnTo>
                  <a:pt x="746" y="284"/>
                </a:lnTo>
                <a:lnTo>
                  <a:pt x="746" y="284"/>
                </a:lnTo>
                <a:lnTo>
                  <a:pt x="746" y="355"/>
                </a:lnTo>
                <a:lnTo>
                  <a:pt x="762" y="368"/>
                </a:lnTo>
                <a:lnTo>
                  <a:pt x="762" y="368"/>
                </a:lnTo>
                <a:lnTo>
                  <a:pt x="765" y="425"/>
                </a:lnTo>
                <a:lnTo>
                  <a:pt x="769" y="478"/>
                </a:lnTo>
                <a:lnTo>
                  <a:pt x="769" y="531"/>
                </a:lnTo>
                <a:lnTo>
                  <a:pt x="769" y="531"/>
                </a:lnTo>
                <a:lnTo>
                  <a:pt x="765" y="597"/>
                </a:lnTo>
                <a:lnTo>
                  <a:pt x="765" y="597"/>
                </a:lnTo>
                <a:lnTo>
                  <a:pt x="771" y="599"/>
                </a:lnTo>
                <a:lnTo>
                  <a:pt x="774" y="601"/>
                </a:lnTo>
                <a:lnTo>
                  <a:pt x="781" y="599"/>
                </a:lnTo>
                <a:lnTo>
                  <a:pt x="790" y="595"/>
                </a:lnTo>
                <a:lnTo>
                  <a:pt x="799" y="581"/>
                </a:lnTo>
                <a:lnTo>
                  <a:pt x="808" y="562"/>
                </a:lnTo>
                <a:lnTo>
                  <a:pt x="819" y="531"/>
                </a:lnTo>
                <a:lnTo>
                  <a:pt x="819" y="531"/>
                </a:lnTo>
                <a:lnTo>
                  <a:pt x="838" y="469"/>
                </a:lnTo>
                <a:lnTo>
                  <a:pt x="854" y="423"/>
                </a:lnTo>
                <a:lnTo>
                  <a:pt x="868" y="386"/>
                </a:lnTo>
                <a:lnTo>
                  <a:pt x="913" y="419"/>
                </a:lnTo>
                <a:lnTo>
                  <a:pt x="913" y="419"/>
                </a:lnTo>
                <a:lnTo>
                  <a:pt x="927" y="339"/>
                </a:lnTo>
                <a:lnTo>
                  <a:pt x="936" y="322"/>
                </a:lnTo>
                <a:lnTo>
                  <a:pt x="948" y="306"/>
                </a:lnTo>
                <a:lnTo>
                  <a:pt x="961" y="323"/>
                </a:lnTo>
                <a:lnTo>
                  <a:pt x="961" y="323"/>
                </a:lnTo>
                <a:lnTo>
                  <a:pt x="966" y="318"/>
                </a:lnTo>
                <a:lnTo>
                  <a:pt x="975" y="304"/>
                </a:lnTo>
                <a:lnTo>
                  <a:pt x="978" y="293"/>
                </a:lnTo>
                <a:lnTo>
                  <a:pt x="982" y="283"/>
                </a:lnTo>
                <a:lnTo>
                  <a:pt x="984" y="268"/>
                </a:lnTo>
                <a:lnTo>
                  <a:pt x="984" y="256"/>
                </a:lnTo>
                <a:lnTo>
                  <a:pt x="984" y="256"/>
                </a:lnTo>
                <a:lnTo>
                  <a:pt x="982" y="229"/>
                </a:lnTo>
                <a:lnTo>
                  <a:pt x="977" y="204"/>
                </a:lnTo>
                <a:lnTo>
                  <a:pt x="973" y="181"/>
                </a:lnTo>
                <a:lnTo>
                  <a:pt x="973" y="181"/>
                </a:lnTo>
                <a:lnTo>
                  <a:pt x="986" y="194"/>
                </a:lnTo>
                <a:lnTo>
                  <a:pt x="1000" y="213"/>
                </a:lnTo>
                <a:lnTo>
                  <a:pt x="1019" y="243"/>
                </a:lnTo>
                <a:lnTo>
                  <a:pt x="1019" y="243"/>
                </a:lnTo>
                <a:lnTo>
                  <a:pt x="1025" y="259"/>
                </a:lnTo>
                <a:lnTo>
                  <a:pt x="1034" y="277"/>
                </a:lnTo>
                <a:lnTo>
                  <a:pt x="1042" y="313"/>
                </a:lnTo>
                <a:lnTo>
                  <a:pt x="1050" y="339"/>
                </a:lnTo>
                <a:lnTo>
                  <a:pt x="1051" y="348"/>
                </a:lnTo>
                <a:lnTo>
                  <a:pt x="1062" y="348"/>
                </a:lnTo>
                <a:lnTo>
                  <a:pt x="1076" y="444"/>
                </a:lnTo>
                <a:lnTo>
                  <a:pt x="1076" y="444"/>
                </a:lnTo>
                <a:lnTo>
                  <a:pt x="1115" y="450"/>
                </a:lnTo>
                <a:lnTo>
                  <a:pt x="1117" y="444"/>
                </a:lnTo>
                <a:lnTo>
                  <a:pt x="1117" y="444"/>
                </a:lnTo>
                <a:lnTo>
                  <a:pt x="1126" y="430"/>
                </a:lnTo>
                <a:cubicBezTo>
                  <a:pt x="1123" y="459"/>
                  <a:pt x="1101" y="573"/>
                  <a:pt x="1096" y="617"/>
                </a:cubicBezTo>
                <a:cubicBezTo>
                  <a:pt x="1109" y="634"/>
                  <a:pt x="1147" y="631"/>
                  <a:pt x="1161" y="633"/>
                </a:cubicBezTo>
                <a:lnTo>
                  <a:pt x="1181" y="629"/>
                </a:lnTo>
                <a:lnTo>
                  <a:pt x="1151" y="690"/>
                </a:lnTo>
                <a:lnTo>
                  <a:pt x="1161" y="707"/>
                </a:lnTo>
                <a:lnTo>
                  <a:pt x="1117" y="771"/>
                </a:lnTo>
                <a:lnTo>
                  <a:pt x="1135" y="771"/>
                </a:lnTo>
                <a:lnTo>
                  <a:pt x="1135" y="771"/>
                </a:lnTo>
                <a:lnTo>
                  <a:pt x="1096" y="832"/>
                </a:lnTo>
                <a:lnTo>
                  <a:pt x="1067" y="883"/>
                </a:lnTo>
                <a:lnTo>
                  <a:pt x="1057" y="903"/>
                </a:lnTo>
                <a:lnTo>
                  <a:pt x="1051" y="915"/>
                </a:lnTo>
                <a:lnTo>
                  <a:pt x="1051" y="915"/>
                </a:lnTo>
                <a:lnTo>
                  <a:pt x="1046" y="946"/>
                </a:lnTo>
                <a:lnTo>
                  <a:pt x="1046" y="946"/>
                </a:lnTo>
                <a:lnTo>
                  <a:pt x="1050" y="942"/>
                </a:lnTo>
                <a:lnTo>
                  <a:pt x="1060" y="940"/>
                </a:lnTo>
                <a:lnTo>
                  <a:pt x="1074" y="940"/>
                </a:lnTo>
                <a:lnTo>
                  <a:pt x="1083" y="942"/>
                </a:lnTo>
                <a:lnTo>
                  <a:pt x="1092" y="947"/>
                </a:lnTo>
                <a:lnTo>
                  <a:pt x="1092" y="947"/>
                </a:lnTo>
                <a:lnTo>
                  <a:pt x="1099" y="951"/>
                </a:lnTo>
                <a:lnTo>
                  <a:pt x="1112" y="956"/>
                </a:lnTo>
                <a:lnTo>
                  <a:pt x="1133" y="960"/>
                </a:lnTo>
                <a:lnTo>
                  <a:pt x="1158" y="962"/>
                </a:lnTo>
                <a:lnTo>
                  <a:pt x="1158" y="962"/>
                </a:lnTo>
                <a:lnTo>
                  <a:pt x="1179" y="956"/>
                </a:lnTo>
                <a:lnTo>
                  <a:pt x="1195" y="949"/>
                </a:lnTo>
                <a:lnTo>
                  <a:pt x="1200" y="946"/>
                </a:lnTo>
                <a:lnTo>
                  <a:pt x="1204" y="940"/>
                </a:lnTo>
                <a:lnTo>
                  <a:pt x="1204" y="940"/>
                </a:lnTo>
                <a:lnTo>
                  <a:pt x="1200" y="947"/>
                </a:lnTo>
                <a:lnTo>
                  <a:pt x="1199" y="965"/>
                </a:lnTo>
                <a:lnTo>
                  <a:pt x="1193" y="988"/>
                </a:lnTo>
                <a:lnTo>
                  <a:pt x="1188" y="1002"/>
                </a:lnTo>
                <a:lnTo>
                  <a:pt x="1181" y="1015"/>
                </a:lnTo>
                <a:lnTo>
                  <a:pt x="1181" y="1015"/>
                </a:lnTo>
                <a:lnTo>
                  <a:pt x="1147" y="1068"/>
                </a:lnTo>
                <a:lnTo>
                  <a:pt x="1126" y="1097"/>
                </a:lnTo>
                <a:lnTo>
                  <a:pt x="1126" y="1097"/>
                </a:lnTo>
                <a:lnTo>
                  <a:pt x="1124" y="1109"/>
                </a:lnTo>
                <a:lnTo>
                  <a:pt x="1124" y="1118"/>
                </a:lnTo>
                <a:lnTo>
                  <a:pt x="1126" y="1121"/>
                </a:lnTo>
                <a:lnTo>
                  <a:pt x="1131" y="1123"/>
                </a:lnTo>
                <a:lnTo>
                  <a:pt x="1131" y="1123"/>
                </a:lnTo>
                <a:lnTo>
                  <a:pt x="1144" y="1123"/>
                </a:lnTo>
                <a:lnTo>
                  <a:pt x="1144" y="1123"/>
                </a:lnTo>
                <a:lnTo>
                  <a:pt x="1085" y="1164"/>
                </a:lnTo>
                <a:cubicBezTo>
                  <a:pt x="1085" y="1164"/>
                  <a:pt x="1000" y="1221"/>
                  <a:pt x="986" y="1239"/>
                </a:cubicBezTo>
                <a:cubicBezTo>
                  <a:pt x="1009" y="1256"/>
                  <a:pt x="1032" y="1274"/>
                  <a:pt x="1032" y="1274"/>
                </a:cubicBezTo>
                <a:lnTo>
                  <a:pt x="1032" y="1274"/>
                </a:lnTo>
                <a:lnTo>
                  <a:pt x="1007" y="1290"/>
                </a:lnTo>
                <a:lnTo>
                  <a:pt x="984" y="1301"/>
                </a:lnTo>
                <a:lnTo>
                  <a:pt x="973" y="1306"/>
                </a:lnTo>
                <a:lnTo>
                  <a:pt x="961" y="1308"/>
                </a:lnTo>
                <a:lnTo>
                  <a:pt x="961" y="1308"/>
                </a:lnTo>
                <a:lnTo>
                  <a:pt x="932" y="1310"/>
                </a:lnTo>
                <a:lnTo>
                  <a:pt x="945" y="1331"/>
                </a:lnTo>
                <a:lnTo>
                  <a:pt x="945" y="1331"/>
                </a:lnTo>
                <a:lnTo>
                  <a:pt x="931" y="1337"/>
                </a:lnTo>
                <a:lnTo>
                  <a:pt x="900" y="1338"/>
                </a:lnTo>
                <a:lnTo>
                  <a:pt x="877" y="1338"/>
                </a:lnTo>
                <a:lnTo>
                  <a:pt x="856" y="1337"/>
                </a:lnTo>
                <a:lnTo>
                  <a:pt x="817" y="1326"/>
                </a:lnTo>
                <a:lnTo>
                  <a:pt x="817" y="1326"/>
                </a:lnTo>
                <a:lnTo>
                  <a:pt x="739" y="1283"/>
                </a:lnTo>
                <a:cubicBezTo>
                  <a:pt x="713" y="1280"/>
                  <a:pt x="693" y="1274"/>
                  <a:pt x="664" y="1310"/>
                </a:cubicBezTo>
                <a:cubicBezTo>
                  <a:pt x="604" y="1518"/>
                  <a:pt x="545" y="1726"/>
                  <a:pt x="545" y="1726"/>
                </a:cubicBezTo>
                <a:lnTo>
                  <a:pt x="545" y="1726"/>
                </a:lnTo>
                <a:lnTo>
                  <a:pt x="543" y="1728"/>
                </a:lnTo>
                <a:lnTo>
                  <a:pt x="540" y="1735"/>
                </a:lnTo>
                <a:lnTo>
                  <a:pt x="538" y="1744"/>
                </a:lnTo>
                <a:lnTo>
                  <a:pt x="538" y="1751"/>
                </a:lnTo>
                <a:lnTo>
                  <a:pt x="540" y="1756"/>
                </a:lnTo>
                <a:lnTo>
                  <a:pt x="540" y="1756"/>
                </a:lnTo>
                <a:lnTo>
                  <a:pt x="542" y="1763"/>
                </a:lnTo>
                <a:lnTo>
                  <a:pt x="542" y="1770"/>
                </a:lnTo>
                <a:lnTo>
                  <a:pt x="540" y="1774"/>
                </a:lnTo>
                <a:lnTo>
                  <a:pt x="538" y="1779"/>
                </a:lnTo>
                <a:cubicBezTo>
                  <a:pt x="531" y="1781"/>
                  <a:pt x="482" y="1856"/>
                  <a:pt x="495" y="1786"/>
                </a:cubicBezTo>
                <a:cubicBezTo>
                  <a:pt x="508" y="1716"/>
                  <a:pt x="598" y="1437"/>
                  <a:pt x="614" y="1356"/>
                </a:cubicBezTo>
                <a:cubicBezTo>
                  <a:pt x="630" y="1275"/>
                  <a:pt x="621" y="1309"/>
                  <a:pt x="591" y="1299"/>
                </a:cubicBezTo>
                <a:close/>
              </a:path>
            </a:pathLst>
          </a:custGeom>
          <a:gradFill rotWithShape="0">
            <a:gsLst>
              <a:gs pos="0">
                <a:schemeClr val="folHlink">
                  <a:gamma/>
                  <a:shade val="1764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17647"/>
                  <a:invGamma/>
                </a:schemeClr>
              </a:gs>
            </a:gsLst>
            <a:lin ang="2700000" scaled="1"/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8225" name="Freeform 577"/>
          <p:cNvSpPr>
            <a:spLocks/>
          </p:cNvSpPr>
          <p:nvPr/>
        </p:nvSpPr>
        <p:spPr bwMode="auto">
          <a:xfrm>
            <a:off x="6959600" y="4814888"/>
            <a:ext cx="1308100" cy="1450975"/>
          </a:xfrm>
          <a:custGeom>
            <a:avLst/>
            <a:gdLst>
              <a:gd name="T0" fmla="*/ 314 w 1064"/>
              <a:gd name="T1" fmla="*/ 796 h 1179"/>
              <a:gd name="T2" fmla="*/ 316 w 1064"/>
              <a:gd name="T3" fmla="*/ 918 h 1179"/>
              <a:gd name="T4" fmla="*/ 412 w 1064"/>
              <a:gd name="T5" fmla="*/ 1126 h 1179"/>
              <a:gd name="T6" fmla="*/ 489 w 1064"/>
              <a:gd name="T7" fmla="*/ 1179 h 1179"/>
              <a:gd name="T8" fmla="*/ 757 w 1064"/>
              <a:gd name="T9" fmla="*/ 1118 h 1179"/>
              <a:gd name="T10" fmla="*/ 858 w 1064"/>
              <a:gd name="T11" fmla="*/ 1110 h 1179"/>
              <a:gd name="T12" fmla="*/ 940 w 1064"/>
              <a:gd name="T13" fmla="*/ 1035 h 1179"/>
              <a:gd name="T14" fmla="*/ 1003 w 1064"/>
              <a:gd name="T15" fmla="*/ 948 h 1179"/>
              <a:gd name="T16" fmla="*/ 947 w 1064"/>
              <a:gd name="T17" fmla="*/ 746 h 1179"/>
              <a:gd name="T18" fmla="*/ 702 w 1064"/>
              <a:gd name="T19" fmla="*/ 678 h 1179"/>
              <a:gd name="T20" fmla="*/ 889 w 1064"/>
              <a:gd name="T21" fmla="*/ 539 h 1179"/>
              <a:gd name="T22" fmla="*/ 990 w 1064"/>
              <a:gd name="T23" fmla="*/ 448 h 1179"/>
              <a:gd name="T24" fmla="*/ 1025 w 1064"/>
              <a:gd name="T25" fmla="*/ 352 h 1179"/>
              <a:gd name="T26" fmla="*/ 999 w 1064"/>
              <a:gd name="T27" fmla="*/ 273 h 1179"/>
              <a:gd name="T28" fmla="*/ 1052 w 1064"/>
              <a:gd name="T29" fmla="*/ 114 h 1179"/>
              <a:gd name="T30" fmla="*/ 860 w 1064"/>
              <a:gd name="T31" fmla="*/ 59 h 1179"/>
              <a:gd name="T32" fmla="*/ 748 w 1064"/>
              <a:gd name="T33" fmla="*/ 94 h 1179"/>
              <a:gd name="T34" fmla="*/ 596 w 1064"/>
              <a:gd name="T35" fmla="*/ 224 h 1179"/>
              <a:gd name="T36" fmla="*/ 438 w 1064"/>
              <a:gd name="T37" fmla="*/ 435 h 1179"/>
              <a:gd name="T38" fmla="*/ 402 w 1064"/>
              <a:gd name="T39" fmla="*/ 204 h 1179"/>
              <a:gd name="T40" fmla="*/ 185 w 1064"/>
              <a:gd name="T41" fmla="*/ 60 h 1179"/>
              <a:gd name="T42" fmla="*/ 81 w 1064"/>
              <a:gd name="T43" fmla="*/ 291 h 1179"/>
              <a:gd name="T44" fmla="*/ 36 w 1064"/>
              <a:gd name="T45" fmla="*/ 414 h 1179"/>
              <a:gd name="T46" fmla="*/ 14 w 1064"/>
              <a:gd name="T47" fmla="*/ 422 h 1179"/>
              <a:gd name="T48" fmla="*/ 30 w 1064"/>
              <a:gd name="T49" fmla="*/ 615 h 1179"/>
              <a:gd name="T50" fmla="*/ 54 w 1064"/>
              <a:gd name="T51" fmla="*/ 744 h 1179"/>
              <a:gd name="T52" fmla="*/ 140 w 1064"/>
              <a:gd name="T53" fmla="*/ 794 h 1179"/>
              <a:gd name="T54" fmla="*/ 139 w 1064"/>
              <a:gd name="T55" fmla="*/ 796 h 1179"/>
              <a:gd name="T56" fmla="*/ 308 w 1064"/>
              <a:gd name="T57" fmla="*/ 773 h 1179"/>
              <a:gd name="T58" fmla="*/ 17 w 1064"/>
              <a:gd name="T59" fmla="*/ 1036 h 1179"/>
              <a:gd name="T60" fmla="*/ 6 w 1064"/>
              <a:gd name="T61" fmla="*/ 1048 h 1179"/>
              <a:gd name="T62" fmla="*/ 6 w 1064"/>
              <a:gd name="T63" fmla="*/ 1056 h 1179"/>
              <a:gd name="T64" fmla="*/ 17 w 1064"/>
              <a:gd name="T65" fmla="*/ 1057 h 1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064" h="1179">
                <a:moveTo>
                  <a:pt x="17" y="1057"/>
                </a:moveTo>
                <a:lnTo>
                  <a:pt x="314" y="796"/>
                </a:lnTo>
                <a:cubicBezTo>
                  <a:pt x="359" y="771"/>
                  <a:pt x="286" y="887"/>
                  <a:pt x="286" y="907"/>
                </a:cubicBezTo>
                <a:cubicBezTo>
                  <a:pt x="286" y="927"/>
                  <a:pt x="337" y="872"/>
                  <a:pt x="316" y="918"/>
                </a:cubicBezTo>
                <a:cubicBezTo>
                  <a:pt x="295" y="964"/>
                  <a:pt x="359" y="1087"/>
                  <a:pt x="375" y="1122"/>
                </a:cubicBezTo>
                <a:lnTo>
                  <a:pt x="412" y="1126"/>
                </a:lnTo>
                <a:lnTo>
                  <a:pt x="412" y="1126"/>
                </a:lnTo>
                <a:cubicBezTo>
                  <a:pt x="412" y="1126"/>
                  <a:pt x="460" y="1174"/>
                  <a:pt x="489" y="1179"/>
                </a:cubicBezTo>
                <a:cubicBezTo>
                  <a:pt x="537" y="1136"/>
                  <a:pt x="558" y="1080"/>
                  <a:pt x="603" y="1070"/>
                </a:cubicBezTo>
                <a:cubicBezTo>
                  <a:pt x="603" y="1070"/>
                  <a:pt x="680" y="1094"/>
                  <a:pt x="757" y="1118"/>
                </a:cubicBezTo>
                <a:cubicBezTo>
                  <a:pt x="790" y="1122"/>
                  <a:pt x="784" y="1095"/>
                  <a:pt x="801" y="1094"/>
                </a:cubicBezTo>
                <a:cubicBezTo>
                  <a:pt x="818" y="1093"/>
                  <a:pt x="837" y="1114"/>
                  <a:pt x="858" y="1110"/>
                </a:cubicBezTo>
                <a:cubicBezTo>
                  <a:pt x="879" y="1106"/>
                  <a:pt x="872" y="1061"/>
                  <a:pt x="902" y="1072"/>
                </a:cubicBezTo>
                <a:cubicBezTo>
                  <a:pt x="932" y="1083"/>
                  <a:pt x="927" y="1043"/>
                  <a:pt x="940" y="1035"/>
                </a:cubicBezTo>
                <a:cubicBezTo>
                  <a:pt x="953" y="1022"/>
                  <a:pt x="969" y="1022"/>
                  <a:pt x="977" y="995"/>
                </a:cubicBezTo>
                <a:cubicBezTo>
                  <a:pt x="985" y="968"/>
                  <a:pt x="994" y="974"/>
                  <a:pt x="1003" y="948"/>
                </a:cubicBezTo>
                <a:cubicBezTo>
                  <a:pt x="1003" y="948"/>
                  <a:pt x="1004" y="894"/>
                  <a:pt x="1032" y="839"/>
                </a:cubicBezTo>
                <a:cubicBezTo>
                  <a:pt x="1041" y="795"/>
                  <a:pt x="1002" y="773"/>
                  <a:pt x="947" y="746"/>
                </a:cubicBezTo>
                <a:cubicBezTo>
                  <a:pt x="892" y="719"/>
                  <a:pt x="743" y="689"/>
                  <a:pt x="702" y="678"/>
                </a:cubicBezTo>
                <a:lnTo>
                  <a:pt x="702" y="678"/>
                </a:lnTo>
                <a:cubicBezTo>
                  <a:pt x="733" y="659"/>
                  <a:pt x="855" y="588"/>
                  <a:pt x="886" y="565"/>
                </a:cubicBezTo>
                <a:cubicBezTo>
                  <a:pt x="917" y="542"/>
                  <a:pt x="876" y="553"/>
                  <a:pt x="889" y="539"/>
                </a:cubicBezTo>
                <a:cubicBezTo>
                  <a:pt x="889" y="539"/>
                  <a:pt x="948" y="494"/>
                  <a:pt x="965" y="479"/>
                </a:cubicBezTo>
                <a:cubicBezTo>
                  <a:pt x="940" y="456"/>
                  <a:pt x="983" y="460"/>
                  <a:pt x="990" y="448"/>
                </a:cubicBezTo>
                <a:cubicBezTo>
                  <a:pt x="989" y="425"/>
                  <a:pt x="982" y="419"/>
                  <a:pt x="988" y="403"/>
                </a:cubicBezTo>
                <a:cubicBezTo>
                  <a:pt x="994" y="387"/>
                  <a:pt x="1023" y="374"/>
                  <a:pt x="1025" y="352"/>
                </a:cubicBezTo>
                <a:lnTo>
                  <a:pt x="999" y="273"/>
                </a:lnTo>
                <a:lnTo>
                  <a:pt x="999" y="273"/>
                </a:lnTo>
                <a:lnTo>
                  <a:pt x="1010" y="220"/>
                </a:lnTo>
                <a:cubicBezTo>
                  <a:pt x="1019" y="194"/>
                  <a:pt x="1048" y="147"/>
                  <a:pt x="1052" y="114"/>
                </a:cubicBezTo>
                <a:cubicBezTo>
                  <a:pt x="1041" y="62"/>
                  <a:pt x="1064" y="29"/>
                  <a:pt x="1032" y="20"/>
                </a:cubicBezTo>
                <a:cubicBezTo>
                  <a:pt x="1000" y="11"/>
                  <a:pt x="937" y="0"/>
                  <a:pt x="860" y="59"/>
                </a:cubicBezTo>
                <a:cubicBezTo>
                  <a:pt x="823" y="62"/>
                  <a:pt x="831" y="32"/>
                  <a:pt x="812" y="38"/>
                </a:cubicBezTo>
                <a:cubicBezTo>
                  <a:pt x="790" y="42"/>
                  <a:pt x="766" y="85"/>
                  <a:pt x="748" y="94"/>
                </a:cubicBezTo>
                <a:cubicBezTo>
                  <a:pt x="730" y="103"/>
                  <a:pt x="727" y="69"/>
                  <a:pt x="702" y="91"/>
                </a:cubicBezTo>
                <a:cubicBezTo>
                  <a:pt x="674" y="115"/>
                  <a:pt x="625" y="202"/>
                  <a:pt x="596" y="224"/>
                </a:cubicBezTo>
                <a:cubicBezTo>
                  <a:pt x="585" y="234"/>
                  <a:pt x="576" y="195"/>
                  <a:pt x="550" y="230"/>
                </a:cubicBezTo>
                <a:cubicBezTo>
                  <a:pt x="524" y="264"/>
                  <a:pt x="457" y="401"/>
                  <a:pt x="438" y="435"/>
                </a:cubicBezTo>
                <a:cubicBezTo>
                  <a:pt x="438" y="435"/>
                  <a:pt x="438" y="435"/>
                  <a:pt x="438" y="435"/>
                </a:cubicBezTo>
                <a:cubicBezTo>
                  <a:pt x="438" y="435"/>
                  <a:pt x="420" y="319"/>
                  <a:pt x="402" y="204"/>
                </a:cubicBezTo>
                <a:cubicBezTo>
                  <a:pt x="398" y="163"/>
                  <a:pt x="337" y="163"/>
                  <a:pt x="320" y="123"/>
                </a:cubicBezTo>
                <a:cubicBezTo>
                  <a:pt x="303" y="83"/>
                  <a:pt x="252" y="91"/>
                  <a:pt x="185" y="60"/>
                </a:cubicBezTo>
                <a:cubicBezTo>
                  <a:pt x="185" y="60"/>
                  <a:pt x="159" y="66"/>
                  <a:pt x="142" y="104"/>
                </a:cubicBezTo>
                <a:cubicBezTo>
                  <a:pt x="125" y="142"/>
                  <a:pt x="101" y="255"/>
                  <a:pt x="81" y="291"/>
                </a:cubicBezTo>
                <a:cubicBezTo>
                  <a:pt x="61" y="327"/>
                  <a:pt x="36" y="291"/>
                  <a:pt x="20" y="323"/>
                </a:cubicBezTo>
                <a:cubicBezTo>
                  <a:pt x="28" y="368"/>
                  <a:pt x="36" y="414"/>
                  <a:pt x="36" y="414"/>
                </a:cubicBezTo>
                <a:lnTo>
                  <a:pt x="36" y="414"/>
                </a:lnTo>
                <a:cubicBezTo>
                  <a:pt x="32" y="415"/>
                  <a:pt x="9" y="408"/>
                  <a:pt x="14" y="422"/>
                </a:cubicBezTo>
                <a:cubicBezTo>
                  <a:pt x="16" y="444"/>
                  <a:pt x="78" y="552"/>
                  <a:pt x="81" y="584"/>
                </a:cubicBezTo>
                <a:cubicBezTo>
                  <a:pt x="84" y="616"/>
                  <a:pt x="55" y="599"/>
                  <a:pt x="30" y="615"/>
                </a:cubicBezTo>
                <a:cubicBezTo>
                  <a:pt x="17" y="634"/>
                  <a:pt x="0" y="674"/>
                  <a:pt x="3" y="697"/>
                </a:cubicBezTo>
                <a:cubicBezTo>
                  <a:pt x="6" y="720"/>
                  <a:pt x="45" y="730"/>
                  <a:pt x="54" y="744"/>
                </a:cubicBezTo>
                <a:cubicBezTo>
                  <a:pt x="58" y="755"/>
                  <a:pt x="57" y="779"/>
                  <a:pt x="57" y="779"/>
                </a:cubicBezTo>
                <a:lnTo>
                  <a:pt x="140" y="794"/>
                </a:lnTo>
                <a:lnTo>
                  <a:pt x="140" y="794"/>
                </a:lnTo>
                <a:lnTo>
                  <a:pt x="139" y="796"/>
                </a:lnTo>
                <a:cubicBezTo>
                  <a:pt x="141" y="800"/>
                  <a:pt x="122" y="823"/>
                  <a:pt x="150" y="819"/>
                </a:cubicBezTo>
                <a:lnTo>
                  <a:pt x="308" y="773"/>
                </a:lnTo>
                <a:lnTo>
                  <a:pt x="17" y="1036"/>
                </a:lnTo>
                <a:lnTo>
                  <a:pt x="17" y="1036"/>
                </a:lnTo>
                <a:lnTo>
                  <a:pt x="13" y="1042"/>
                </a:lnTo>
                <a:lnTo>
                  <a:pt x="6" y="1048"/>
                </a:lnTo>
                <a:lnTo>
                  <a:pt x="5" y="1054"/>
                </a:lnTo>
                <a:lnTo>
                  <a:pt x="6" y="1056"/>
                </a:lnTo>
                <a:lnTo>
                  <a:pt x="11" y="1059"/>
                </a:lnTo>
                <a:lnTo>
                  <a:pt x="17" y="1057"/>
                </a:lnTo>
                <a:lnTo>
                  <a:pt x="17" y="1057"/>
                </a:ln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54902"/>
                  <a:invGamma/>
                </a:schemeClr>
              </a:gs>
            </a:gsLst>
            <a:path path="rect">
              <a:fillToRect t="100000" r="100000"/>
            </a:path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8226" name="Freeform 578"/>
          <p:cNvSpPr>
            <a:spLocks/>
          </p:cNvSpPr>
          <p:nvPr/>
        </p:nvSpPr>
        <p:spPr bwMode="auto">
          <a:xfrm>
            <a:off x="3206750" y="5083175"/>
            <a:ext cx="638175" cy="1123950"/>
          </a:xfrm>
          <a:custGeom>
            <a:avLst/>
            <a:gdLst>
              <a:gd name="T0" fmla="*/ 12 w 468"/>
              <a:gd name="T1" fmla="*/ 360 h 825"/>
              <a:gd name="T2" fmla="*/ 115 w 468"/>
              <a:gd name="T3" fmla="*/ 144 h 825"/>
              <a:gd name="T4" fmla="*/ 461 w 468"/>
              <a:gd name="T5" fmla="*/ 0 h 825"/>
              <a:gd name="T6" fmla="*/ 461 w 468"/>
              <a:gd name="T7" fmla="*/ 0 h 825"/>
              <a:gd name="T8" fmla="*/ 402 w 468"/>
              <a:gd name="T9" fmla="*/ 353 h 825"/>
              <a:gd name="T10" fmla="*/ 64 w 468"/>
              <a:gd name="T11" fmla="*/ 554 h 825"/>
              <a:gd name="T12" fmla="*/ 55 w 468"/>
              <a:gd name="T13" fmla="*/ 618 h 825"/>
              <a:gd name="T14" fmla="*/ 90 w 468"/>
              <a:gd name="T15" fmla="*/ 764 h 825"/>
              <a:gd name="T16" fmla="*/ 67 w 468"/>
              <a:gd name="T17" fmla="*/ 804 h 825"/>
              <a:gd name="T18" fmla="*/ 67 w 468"/>
              <a:gd name="T19" fmla="*/ 804 h 825"/>
              <a:gd name="T20" fmla="*/ 44 w 468"/>
              <a:gd name="T21" fmla="*/ 698 h 825"/>
              <a:gd name="T22" fmla="*/ 12 w 468"/>
              <a:gd name="T23" fmla="*/ 360 h 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8" h="825">
                <a:moveTo>
                  <a:pt x="12" y="360"/>
                </a:moveTo>
                <a:cubicBezTo>
                  <a:pt x="24" y="268"/>
                  <a:pt x="40" y="204"/>
                  <a:pt x="115" y="144"/>
                </a:cubicBezTo>
                <a:cubicBezTo>
                  <a:pt x="190" y="84"/>
                  <a:pt x="403" y="24"/>
                  <a:pt x="461" y="0"/>
                </a:cubicBezTo>
                <a:lnTo>
                  <a:pt x="461" y="0"/>
                </a:lnTo>
                <a:cubicBezTo>
                  <a:pt x="451" y="59"/>
                  <a:pt x="468" y="261"/>
                  <a:pt x="402" y="353"/>
                </a:cubicBezTo>
                <a:cubicBezTo>
                  <a:pt x="336" y="445"/>
                  <a:pt x="138" y="519"/>
                  <a:pt x="64" y="554"/>
                </a:cubicBezTo>
                <a:cubicBezTo>
                  <a:pt x="39" y="559"/>
                  <a:pt x="55" y="618"/>
                  <a:pt x="55" y="618"/>
                </a:cubicBezTo>
                <a:cubicBezTo>
                  <a:pt x="59" y="653"/>
                  <a:pt x="58" y="676"/>
                  <a:pt x="90" y="764"/>
                </a:cubicBezTo>
                <a:cubicBezTo>
                  <a:pt x="90" y="825"/>
                  <a:pt x="67" y="804"/>
                  <a:pt x="67" y="804"/>
                </a:cubicBezTo>
                <a:lnTo>
                  <a:pt x="67" y="804"/>
                </a:lnTo>
                <a:lnTo>
                  <a:pt x="44" y="698"/>
                </a:lnTo>
                <a:cubicBezTo>
                  <a:pt x="35" y="624"/>
                  <a:pt x="0" y="452"/>
                  <a:pt x="12" y="360"/>
                </a:cubicBez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path path="rect">
              <a:fillToRect l="100000" b="100000"/>
            </a:path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8227" name="Freeform 579"/>
          <p:cNvSpPr>
            <a:spLocks/>
          </p:cNvSpPr>
          <p:nvPr/>
        </p:nvSpPr>
        <p:spPr bwMode="auto">
          <a:xfrm>
            <a:off x="4654550" y="4530725"/>
            <a:ext cx="1554163" cy="1798638"/>
          </a:xfrm>
          <a:custGeom>
            <a:avLst/>
            <a:gdLst>
              <a:gd name="T0" fmla="*/ 683 w 1141"/>
              <a:gd name="T1" fmla="*/ 486 h 1320"/>
              <a:gd name="T2" fmla="*/ 744 w 1141"/>
              <a:gd name="T3" fmla="*/ 179 h 1320"/>
              <a:gd name="T4" fmla="*/ 578 w 1141"/>
              <a:gd name="T5" fmla="*/ 0 h 1320"/>
              <a:gd name="T6" fmla="*/ 578 w 1141"/>
              <a:gd name="T7" fmla="*/ 0 h 1320"/>
              <a:gd name="T8" fmla="*/ 509 w 1141"/>
              <a:gd name="T9" fmla="*/ 121 h 1320"/>
              <a:gd name="T10" fmla="*/ 533 w 1141"/>
              <a:gd name="T11" fmla="*/ 288 h 1320"/>
              <a:gd name="T12" fmla="*/ 653 w 1141"/>
              <a:gd name="T13" fmla="*/ 453 h 1320"/>
              <a:gd name="T14" fmla="*/ 609 w 1141"/>
              <a:gd name="T15" fmla="*/ 745 h 1320"/>
              <a:gd name="T16" fmla="*/ 609 w 1141"/>
              <a:gd name="T17" fmla="*/ 745 h 1320"/>
              <a:gd name="T18" fmla="*/ 589 w 1141"/>
              <a:gd name="T19" fmla="*/ 664 h 1320"/>
              <a:gd name="T20" fmla="*/ 421 w 1141"/>
              <a:gd name="T21" fmla="*/ 413 h 1320"/>
              <a:gd name="T22" fmla="*/ 177 w 1141"/>
              <a:gd name="T23" fmla="*/ 405 h 1320"/>
              <a:gd name="T24" fmla="*/ 177 w 1141"/>
              <a:gd name="T25" fmla="*/ 405 h 1320"/>
              <a:gd name="T26" fmla="*/ 181 w 1141"/>
              <a:gd name="T27" fmla="*/ 429 h 1320"/>
              <a:gd name="T28" fmla="*/ 236 w 1141"/>
              <a:gd name="T29" fmla="*/ 575 h 1320"/>
              <a:gd name="T30" fmla="*/ 577 w 1141"/>
              <a:gd name="T31" fmla="*/ 695 h 1320"/>
              <a:gd name="T32" fmla="*/ 593 w 1141"/>
              <a:gd name="T33" fmla="*/ 791 h 1320"/>
              <a:gd name="T34" fmla="*/ 543 w 1141"/>
              <a:gd name="T35" fmla="*/ 1077 h 1320"/>
              <a:gd name="T36" fmla="*/ 543 w 1141"/>
              <a:gd name="T37" fmla="*/ 1077 h 1320"/>
              <a:gd name="T38" fmla="*/ 516 w 1141"/>
              <a:gd name="T39" fmla="*/ 999 h 1320"/>
              <a:gd name="T40" fmla="*/ 316 w 1141"/>
              <a:gd name="T41" fmla="*/ 726 h 1320"/>
              <a:gd name="T42" fmla="*/ 0 w 1141"/>
              <a:gd name="T43" fmla="*/ 742 h 1320"/>
              <a:gd name="T44" fmla="*/ 0 w 1141"/>
              <a:gd name="T45" fmla="*/ 742 h 1320"/>
              <a:gd name="T46" fmla="*/ 24 w 1141"/>
              <a:gd name="T47" fmla="*/ 768 h 1320"/>
              <a:gd name="T48" fmla="*/ 147 w 1141"/>
              <a:gd name="T49" fmla="*/ 954 h 1320"/>
              <a:gd name="T50" fmla="*/ 451 w 1141"/>
              <a:gd name="T51" fmla="*/ 981 h 1320"/>
              <a:gd name="T52" fmla="*/ 451 w 1141"/>
              <a:gd name="T53" fmla="*/ 981 h 1320"/>
              <a:gd name="T54" fmla="*/ 493 w 1141"/>
              <a:gd name="T55" fmla="*/ 1005 h 1320"/>
              <a:gd name="T56" fmla="*/ 522 w 1141"/>
              <a:gd name="T57" fmla="*/ 1132 h 1320"/>
              <a:gd name="T58" fmla="*/ 461 w 1141"/>
              <a:gd name="T59" fmla="*/ 1291 h 1320"/>
              <a:gd name="T60" fmla="*/ 479 w 1141"/>
              <a:gd name="T61" fmla="*/ 1304 h 1320"/>
              <a:gd name="T62" fmla="*/ 607 w 1141"/>
              <a:gd name="T63" fmla="*/ 1066 h 1320"/>
              <a:gd name="T64" fmla="*/ 657 w 1141"/>
              <a:gd name="T65" fmla="*/ 1050 h 1320"/>
              <a:gd name="T66" fmla="*/ 864 w 1141"/>
              <a:gd name="T67" fmla="*/ 1086 h 1320"/>
              <a:gd name="T68" fmla="*/ 1141 w 1141"/>
              <a:gd name="T69" fmla="*/ 889 h 1320"/>
              <a:gd name="T70" fmla="*/ 1141 w 1141"/>
              <a:gd name="T71" fmla="*/ 889 h 1320"/>
              <a:gd name="T72" fmla="*/ 804 w 1141"/>
              <a:gd name="T73" fmla="*/ 829 h 1320"/>
              <a:gd name="T74" fmla="*/ 602 w 1141"/>
              <a:gd name="T75" fmla="*/ 1036 h 1320"/>
              <a:gd name="T76" fmla="*/ 570 w 1141"/>
              <a:gd name="T77" fmla="*/ 1096 h 1320"/>
              <a:gd name="T78" fmla="*/ 609 w 1141"/>
              <a:gd name="T79" fmla="*/ 837 h 1320"/>
              <a:gd name="T80" fmla="*/ 609 w 1141"/>
              <a:gd name="T81" fmla="*/ 837 h 1320"/>
              <a:gd name="T82" fmla="*/ 635 w 1141"/>
              <a:gd name="T83" fmla="*/ 775 h 1320"/>
              <a:gd name="T84" fmla="*/ 678 w 1141"/>
              <a:gd name="T85" fmla="*/ 706 h 1320"/>
              <a:gd name="T86" fmla="*/ 856 w 1141"/>
              <a:gd name="T87" fmla="*/ 752 h 1320"/>
              <a:gd name="T88" fmla="*/ 1064 w 1141"/>
              <a:gd name="T89" fmla="*/ 563 h 1320"/>
              <a:gd name="T90" fmla="*/ 1139 w 1141"/>
              <a:gd name="T91" fmla="*/ 532 h 1320"/>
              <a:gd name="T92" fmla="*/ 1139 w 1141"/>
              <a:gd name="T93" fmla="*/ 532 h 1320"/>
              <a:gd name="T94" fmla="*/ 930 w 1141"/>
              <a:gd name="T95" fmla="*/ 475 h 1320"/>
              <a:gd name="T96" fmla="*/ 648 w 1141"/>
              <a:gd name="T97" fmla="*/ 720 h 1320"/>
              <a:gd name="T98" fmla="*/ 619 w 1141"/>
              <a:gd name="T99" fmla="*/ 770 h 1320"/>
              <a:gd name="T100" fmla="*/ 683 w 1141"/>
              <a:gd name="T101" fmla="*/ 486 h 1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141" h="1320">
                <a:moveTo>
                  <a:pt x="683" y="486"/>
                </a:moveTo>
                <a:cubicBezTo>
                  <a:pt x="704" y="388"/>
                  <a:pt x="761" y="260"/>
                  <a:pt x="744" y="179"/>
                </a:cubicBezTo>
                <a:cubicBezTo>
                  <a:pt x="727" y="98"/>
                  <a:pt x="606" y="30"/>
                  <a:pt x="578" y="0"/>
                </a:cubicBezTo>
                <a:lnTo>
                  <a:pt x="578" y="0"/>
                </a:lnTo>
                <a:cubicBezTo>
                  <a:pt x="567" y="20"/>
                  <a:pt x="530" y="69"/>
                  <a:pt x="509" y="121"/>
                </a:cubicBezTo>
                <a:cubicBezTo>
                  <a:pt x="488" y="173"/>
                  <a:pt x="494" y="227"/>
                  <a:pt x="533" y="288"/>
                </a:cubicBezTo>
                <a:cubicBezTo>
                  <a:pt x="572" y="349"/>
                  <a:pt x="616" y="371"/>
                  <a:pt x="653" y="453"/>
                </a:cubicBezTo>
                <a:cubicBezTo>
                  <a:pt x="670" y="509"/>
                  <a:pt x="614" y="698"/>
                  <a:pt x="609" y="745"/>
                </a:cubicBezTo>
                <a:lnTo>
                  <a:pt x="609" y="745"/>
                </a:lnTo>
                <a:cubicBezTo>
                  <a:pt x="606" y="732"/>
                  <a:pt x="597" y="681"/>
                  <a:pt x="589" y="664"/>
                </a:cubicBezTo>
                <a:cubicBezTo>
                  <a:pt x="560" y="569"/>
                  <a:pt x="491" y="460"/>
                  <a:pt x="421" y="413"/>
                </a:cubicBezTo>
                <a:cubicBezTo>
                  <a:pt x="351" y="366"/>
                  <a:pt x="218" y="406"/>
                  <a:pt x="177" y="405"/>
                </a:cubicBezTo>
                <a:lnTo>
                  <a:pt x="177" y="405"/>
                </a:lnTo>
                <a:lnTo>
                  <a:pt x="181" y="429"/>
                </a:lnTo>
                <a:cubicBezTo>
                  <a:pt x="191" y="457"/>
                  <a:pt x="170" y="531"/>
                  <a:pt x="236" y="575"/>
                </a:cubicBezTo>
                <a:cubicBezTo>
                  <a:pt x="302" y="619"/>
                  <a:pt x="518" y="659"/>
                  <a:pt x="577" y="695"/>
                </a:cubicBezTo>
                <a:cubicBezTo>
                  <a:pt x="589" y="709"/>
                  <a:pt x="599" y="727"/>
                  <a:pt x="593" y="791"/>
                </a:cubicBezTo>
                <a:lnTo>
                  <a:pt x="543" y="1077"/>
                </a:lnTo>
                <a:lnTo>
                  <a:pt x="543" y="1077"/>
                </a:lnTo>
                <a:lnTo>
                  <a:pt x="516" y="999"/>
                </a:lnTo>
                <a:cubicBezTo>
                  <a:pt x="478" y="941"/>
                  <a:pt x="402" y="769"/>
                  <a:pt x="316" y="726"/>
                </a:cubicBezTo>
                <a:cubicBezTo>
                  <a:pt x="230" y="683"/>
                  <a:pt x="53" y="739"/>
                  <a:pt x="0" y="742"/>
                </a:cubicBezTo>
                <a:lnTo>
                  <a:pt x="0" y="742"/>
                </a:lnTo>
                <a:lnTo>
                  <a:pt x="24" y="768"/>
                </a:lnTo>
                <a:cubicBezTo>
                  <a:pt x="48" y="803"/>
                  <a:pt x="76" y="919"/>
                  <a:pt x="147" y="954"/>
                </a:cubicBezTo>
                <a:cubicBezTo>
                  <a:pt x="218" y="989"/>
                  <a:pt x="400" y="977"/>
                  <a:pt x="451" y="981"/>
                </a:cubicBezTo>
                <a:lnTo>
                  <a:pt x="451" y="981"/>
                </a:lnTo>
                <a:cubicBezTo>
                  <a:pt x="458" y="985"/>
                  <a:pt x="481" y="980"/>
                  <a:pt x="493" y="1005"/>
                </a:cubicBezTo>
                <a:cubicBezTo>
                  <a:pt x="505" y="1030"/>
                  <a:pt x="525" y="1083"/>
                  <a:pt x="522" y="1132"/>
                </a:cubicBezTo>
                <a:cubicBezTo>
                  <a:pt x="517" y="1180"/>
                  <a:pt x="480" y="1264"/>
                  <a:pt x="461" y="1291"/>
                </a:cubicBezTo>
                <a:cubicBezTo>
                  <a:pt x="454" y="1320"/>
                  <a:pt x="472" y="1320"/>
                  <a:pt x="479" y="1304"/>
                </a:cubicBezTo>
                <a:cubicBezTo>
                  <a:pt x="503" y="1267"/>
                  <a:pt x="577" y="1108"/>
                  <a:pt x="607" y="1066"/>
                </a:cubicBezTo>
                <a:cubicBezTo>
                  <a:pt x="607" y="1066"/>
                  <a:pt x="614" y="1047"/>
                  <a:pt x="657" y="1050"/>
                </a:cubicBezTo>
                <a:cubicBezTo>
                  <a:pt x="700" y="1053"/>
                  <a:pt x="783" y="1113"/>
                  <a:pt x="864" y="1086"/>
                </a:cubicBezTo>
                <a:cubicBezTo>
                  <a:pt x="945" y="1059"/>
                  <a:pt x="1095" y="922"/>
                  <a:pt x="1141" y="889"/>
                </a:cubicBezTo>
                <a:lnTo>
                  <a:pt x="1141" y="889"/>
                </a:lnTo>
                <a:cubicBezTo>
                  <a:pt x="1141" y="889"/>
                  <a:pt x="894" y="804"/>
                  <a:pt x="804" y="829"/>
                </a:cubicBezTo>
                <a:cubicBezTo>
                  <a:pt x="714" y="854"/>
                  <a:pt x="641" y="992"/>
                  <a:pt x="602" y="1036"/>
                </a:cubicBezTo>
                <a:lnTo>
                  <a:pt x="570" y="1096"/>
                </a:lnTo>
                <a:lnTo>
                  <a:pt x="609" y="837"/>
                </a:lnTo>
                <a:lnTo>
                  <a:pt x="609" y="837"/>
                </a:lnTo>
                <a:lnTo>
                  <a:pt x="635" y="775"/>
                </a:lnTo>
                <a:cubicBezTo>
                  <a:pt x="635" y="775"/>
                  <a:pt x="645" y="747"/>
                  <a:pt x="678" y="706"/>
                </a:cubicBezTo>
                <a:cubicBezTo>
                  <a:pt x="720" y="664"/>
                  <a:pt x="788" y="776"/>
                  <a:pt x="856" y="752"/>
                </a:cubicBezTo>
                <a:cubicBezTo>
                  <a:pt x="924" y="728"/>
                  <a:pt x="1017" y="600"/>
                  <a:pt x="1064" y="563"/>
                </a:cubicBezTo>
                <a:cubicBezTo>
                  <a:pt x="1111" y="526"/>
                  <a:pt x="1127" y="537"/>
                  <a:pt x="1139" y="532"/>
                </a:cubicBezTo>
                <a:lnTo>
                  <a:pt x="1139" y="532"/>
                </a:lnTo>
                <a:cubicBezTo>
                  <a:pt x="1104" y="523"/>
                  <a:pt x="1012" y="444"/>
                  <a:pt x="930" y="475"/>
                </a:cubicBezTo>
                <a:cubicBezTo>
                  <a:pt x="849" y="504"/>
                  <a:pt x="696" y="640"/>
                  <a:pt x="648" y="720"/>
                </a:cubicBezTo>
                <a:cubicBezTo>
                  <a:pt x="608" y="787"/>
                  <a:pt x="614" y="807"/>
                  <a:pt x="619" y="770"/>
                </a:cubicBezTo>
                <a:lnTo>
                  <a:pt x="683" y="486"/>
                </a:ln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8228" name="Freeform 580"/>
          <p:cNvSpPr>
            <a:spLocks/>
          </p:cNvSpPr>
          <p:nvPr/>
        </p:nvSpPr>
        <p:spPr bwMode="auto">
          <a:xfrm>
            <a:off x="7354888" y="2397125"/>
            <a:ext cx="938212" cy="1663700"/>
          </a:xfrm>
          <a:custGeom>
            <a:avLst/>
            <a:gdLst>
              <a:gd name="T0" fmla="*/ 0 w 851"/>
              <a:gd name="T1" fmla="*/ 1508 h 1508"/>
              <a:gd name="T2" fmla="*/ 0 w 851"/>
              <a:gd name="T3" fmla="*/ 1508 h 1508"/>
              <a:gd name="T4" fmla="*/ 135 w 851"/>
              <a:gd name="T5" fmla="*/ 638 h 1508"/>
              <a:gd name="T6" fmla="*/ 337 w 851"/>
              <a:gd name="T7" fmla="*/ 279 h 1508"/>
              <a:gd name="T8" fmla="*/ 831 w 851"/>
              <a:gd name="T9" fmla="*/ 11 h 1508"/>
              <a:gd name="T10" fmla="*/ 459 w 851"/>
              <a:gd name="T11" fmla="*/ 347 h 1508"/>
              <a:gd name="T12" fmla="*/ 209 w 851"/>
              <a:gd name="T13" fmla="*/ 731 h 1508"/>
              <a:gd name="T14" fmla="*/ 0 w 851"/>
              <a:gd name="T15" fmla="*/ 1508 h 1508"/>
              <a:gd name="T16" fmla="*/ 0 w 851"/>
              <a:gd name="T17" fmla="*/ 1508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1" h="1508">
                <a:moveTo>
                  <a:pt x="0" y="1508"/>
                </a:moveTo>
                <a:lnTo>
                  <a:pt x="0" y="1508"/>
                </a:lnTo>
                <a:cubicBezTo>
                  <a:pt x="23" y="1363"/>
                  <a:pt x="79" y="843"/>
                  <a:pt x="135" y="638"/>
                </a:cubicBezTo>
                <a:cubicBezTo>
                  <a:pt x="191" y="433"/>
                  <a:pt x="219" y="400"/>
                  <a:pt x="337" y="279"/>
                </a:cubicBezTo>
                <a:cubicBezTo>
                  <a:pt x="455" y="158"/>
                  <a:pt x="808" y="0"/>
                  <a:pt x="831" y="11"/>
                </a:cubicBezTo>
                <a:cubicBezTo>
                  <a:pt x="851" y="22"/>
                  <a:pt x="569" y="235"/>
                  <a:pt x="459" y="347"/>
                </a:cubicBezTo>
                <a:cubicBezTo>
                  <a:pt x="349" y="459"/>
                  <a:pt x="288" y="538"/>
                  <a:pt x="209" y="731"/>
                </a:cubicBezTo>
                <a:cubicBezTo>
                  <a:pt x="130" y="924"/>
                  <a:pt x="38" y="1374"/>
                  <a:pt x="0" y="1508"/>
                </a:cubicBezTo>
                <a:lnTo>
                  <a:pt x="0" y="1508"/>
                </a:lnTo>
                <a:close/>
              </a:path>
            </a:pathLst>
          </a:custGeom>
          <a:gradFill rotWithShape="0">
            <a:gsLst>
              <a:gs pos="0">
                <a:schemeClr val="folHlink">
                  <a:gamma/>
                  <a:shade val="46275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793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484"/>
          <p:cNvSpPr>
            <a:spLocks/>
          </p:cNvSpPr>
          <p:nvPr/>
        </p:nvSpPr>
        <p:spPr bwMode="auto">
          <a:xfrm>
            <a:off x="838200" y="592138"/>
            <a:ext cx="1358900" cy="1514475"/>
          </a:xfrm>
          <a:custGeom>
            <a:avLst/>
            <a:gdLst>
              <a:gd name="T0" fmla="*/ 785923 w 1238"/>
              <a:gd name="T1" fmla="*/ 597010 h 1380"/>
              <a:gd name="T2" fmla="*/ 785923 w 1238"/>
              <a:gd name="T3" fmla="*/ 597010 h 1380"/>
              <a:gd name="T4" fmla="*/ 709087 w 1238"/>
              <a:gd name="T5" fmla="*/ 623349 h 1380"/>
              <a:gd name="T6" fmla="*/ 243680 w 1238"/>
              <a:gd name="T7" fmla="*/ 775894 h 1380"/>
              <a:gd name="T8" fmla="*/ 88910 w 1238"/>
              <a:gd name="T9" fmla="*/ 926244 h 1380"/>
              <a:gd name="T10" fmla="*/ 0 w 1238"/>
              <a:gd name="T11" fmla="*/ 1280719 h 1380"/>
              <a:gd name="T12" fmla="*/ 28539 w 1238"/>
              <a:gd name="T13" fmla="*/ 1271940 h 1380"/>
              <a:gd name="T14" fmla="*/ 219532 w 1238"/>
              <a:gd name="T15" fmla="*/ 1282914 h 1380"/>
              <a:gd name="T16" fmla="*/ 503825 w 1238"/>
              <a:gd name="T17" fmla="*/ 1186339 h 1380"/>
              <a:gd name="T18" fmla="*/ 813364 w 1238"/>
              <a:gd name="T19" fmla="*/ 640908 h 1380"/>
              <a:gd name="T20" fmla="*/ 726649 w 1238"/>
              <a:gd name="T21" fmla="*/ 1095251 h 1380"/>
              <a:gd name="T22" fmla="*/ 824341 w 1238"/>
              <a:gd name="T23" fmla="*/ 1354248 h 1380"/>
              <a:gd name="T24" fmla="*/ 990087 w 1238"/>
              <a:gd name="T25" fmla="*/ 1502403 h 1380"/>
              <a:gd name="T26" fmla="*/ 1001064 w 1238"/>
              <a:gd name="T27" fmla="*/ 1428874 h 1380"/>
              <a:gd name="T28" fmla="*/ 1140466 w 1238"/>
              <a:gd name="T29" fmla="*/ 1183046 h 1380"/>
              <a:gd name="T30" fmla="*/ 974720 w 1238"/>
              <a:gd name="T31" fmla="*/ 791258 h 1380"/>
              <a:gd name="T32" fmla="*/ 852880 w 1238"/>
              <a:gd name="T33" fmla="*/ 623349 h 1380"/>
              <a:gd name="T34" fmla="*/ 1027407 w 1238"/>
              <a:gd name="T35" fmla="*/ 756140 h 1380"/>
              <a:gd name="T36" fmla="*/ 1313896 w 1238"/>
              <a:gd name="T37" fmla="*/ 753945 h 1380"/>
              <a:gd name="T38" fmla="*/ 1313896 w 1238"/>
              <a:gd name="T39" fmla="*/ 753945 h 1380"/>
              <a:gd name="T40" fmla="*/ 1259013 w 1238"/>
              <a:gd name="T41" fmla="*/ 700170 h 1380"/>
              <a:gd name="T42" fmla="*/ 1107536 w 1238"/>
              <a:gd name="T43" fmla="*/ 545430 h 1380"/>
              <a:gd name="T44" fmla="*/ 870442 w 1238"/>
              <a:gd name="T45" fmla="*/ 582744 h 1380"/>
              <a:gd name="T46" fmla="*/ 870442 w 1238"/>
              <a:gd name="T47" fmla="*/ 582744 h 1380"/>
              <a:gd name="T48" fmla="*/ 1273283 w 1238"/>
              <a:gd name="T49" fmla="*/ 166812 h 1380"/>
              <a:gd name="T50" fmla="*/ 1273283 w 1238"/>
              <a:gd name="T51" fmla="*/ 166812 h 1380"/>
              <a:gd name="T52" fmla="*/ 1335849 w 1238"/>
              <a:gd name="T53" fmla="*/ 51580 h 1380"/>
              <a:gd name="T54" fmla="*/ 1277673 w 1238"/>
              <a:gd name="T55" fmla="*/ 60360 h 1380"/>
              <a:gd name="T56" fmla="*/ 1255720 w 1238"/>
              <a:gd name="T57" fmla="*/ 129499 h 1380"/>
              <a:gd name="T58" fmla="*/ 1255720 w 1238"/>
              <a:gd name="T59" fmla="*/ 129499 h 1380"/>
              <a:gd name="T60" fmla="*/ 909958 w 1238"/>
              <a:gd name="T61" fmla="*/ 488363 h 1380"/>
              <a:gd name="T62" fmla="*/ 909958 w 1238"/>
              <a:gd name="T63" fmla="*/ 488363 h 1380"/>
              <a:gd name="T64" fmla="*/ 950571 w 1238"/>
              <a:gd name="T65" fmla="*/ 330331 h 1380"/>
              <a:gd name="T66" fmla="*/ 833122 w 1238"/>
              <a:gd name="T67" fmla="*/ 107550 h 1380"/>
              <a:gd name="T68" fmla="*/ 767263 w 1238"/>
              <a:gd name="T69" fmla="*/ 340208 h 1380"/>
              <a:gd name="T70" fmla="*/ 785923 w 1238"/>
              <a:gd name="T71" fmla="*/ 492753 h 1380"/>
              <a:gd name="T72" fmla="*/ 785923 w 1238"/>
              <a:gd name="T73" fmla="*/ 492753 h 1380"/>
              <a:gd name="T74" fmla="*/ 554317 w 1238"/>
              <a:gd name="T75" fmla="*/ 323746 h 1380"/>
              <a:gd name="T76" fmla="*/ 210750 w 1238"/>
              <a:gd name="T77" fmla="*/ 410445 h 1380"/>
              <a:gd name="T78" fmla="*/ 130621 w 1238"/>
              <a:gd name="T79" fmla="*/ 428004 h 1380"/>
              <a:gd name="T80" fmla="*/ 130621 w 1238"/>
              <a:gd name="T81" fmla="*/ 428004 h 1380"/>
              <a:gd name="T82" fmla="*/ 182211 w 1238"/>
              <a:gd name="T83" fmla="*/ 440076 h 1380"/>
              <a:gd name="T84" fmla="*/ 412719 w 1238"/>
              <a:gd name="T85" fmla="*/ 606887 h 1380"/>
              <a:gd name="T86" fmla="*/ 785923 w 1238"/>
              <a:gd name="T87" fmla="*/ 597010 h 1380"/>
              <a:gd name="T88" fmla="*/ 785923 w 1238"/>
              <a:gd name="T89" fmla="*/ 597010 h 138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238" h="1380">
                <a:moveTo>
                  <a:pt x="716" y="544"/>
                </a:moveTo>
                <a:lnTo>
                  <a:pt x="716" y="544"/>
                </a:lnTo>
                <a:lnTo>
                  <a:pt x="646" y="568"/>
                </a:lnTo>
                <a:lnTo>
                  <a:pt x="222" y="707"/>
                </a:lnTo>
                <a:cubicBezTo>
                  <a:pt x="128" y="753"/>
                  <a:pt x="118" y="767"/>
                  <a:pt x="81" y="844"/>
                </a:cubicBezTo>
                <a:cubicBezTo>
                  <a:pt x="44" y="921"/>
                  <a:pt x="9" y="1115"/>
                  <a:pt x="0" y="1167"/>
                </a:cubicBezTo>
                <a:cubicBezTo>
                  <a:pt x="0" y="1167"/>
                  <a:pt x="13" y="1163"/>
                  <a:pt x="26" y="1159"/>
                </a:cubicBezTo>
                <a:cubicBezTo>
                  <a:pt x="59" y="1159"/>
                  <a:pt x="128" y="1172"/>
                  <a:pt x="200" y="1169"/>
                </a:cubicBezTo>
                <a:cubicBezTo>
                  <a:pt x="272" y="1166"/>
                  <a:pt x="382" y="1158"/>
                  <a:pt x="459" y="1081"/>
                </a:cubicBezTo>
                <a:cubicBezTo>
                  <a:pt x="549" y="984"/>
                  <a:pt x="706" y="597"/>
                  <a:pt x="741" y="584"/>
                </a:cubicBezTo>
                <a:lnTo>
                  <a:pt x="662" y="998"/>
                </a:lnTo>
                <a:cubicBezTo>
                  <a:pt x="664" y="1106"/>
                  <a:pt x="711" y="1172"/>
                  <a:pt x="751" y="1234"/>
                </a:cubicBezTo>
                <a:cubicBezTo>
                  <a:pt x="800" y="1302"/>
                  <a:pt x="875" y="1358"/>
                  <a:pt x="902" y="1369"/>
                </a:cubicBezTo>
                <a:cubicBezTo>
                  <a:pt x="929" y="1380"/>
                  <a:pt x="894" y="1361"/>
                  <a:pt x="912" y="1302"/>
                </a:cubicBezTo>
                <a:cubicBezTo>
                  <a:pt x="930" y="1243"/>
                  <a:pt x="1041" y="1180"/>
                  <a:pt x="1039" y="1078"/>
                </a:cubicBezTo>
                <a:cubicBezTo>
                  <a:pt x="1037" y="976"/>
                  <a:pt x="939" y="806"/>
                  <a:pt x="888" y="721"/>
                </a:cubicBezTo>
                <a:cubicBezTo>
                  <a:pt x="837" y="636"/>
                  <a:pt x="769" y="573"/>
                  <a:pt x="777" y="568"/>
                </a:cubicBezTo>
                <a:cubicBezTo>
                  <a:pt x="785" y="563"/>
                  <a:pt x="845" y="660"/>
                  <a:pt x="936" y="689"/>
                </a:cubicBezTo>
                <a:cubicBezTo>
                  <a:pt x="1027" y="718"/>
                  <a:pt x="1154" y="687"/>
                  <a:pt x="1197" y="687"/>
                </a:cubicBezTo>
                <a:cubicBezTo>
                  <a:pt x="1189" y="679"/>
                  <a:pt x="1178" y="670"/>
                  <a:pt x="1147" y="638"/>
                </a:cubicBezTo>
                <a:cubicBezTo>
                  <a:pt x="1116" y="606"/>
                  <a:pt x="1068" y="515"/>
                  <a:pt x="1009" y="497"/>
                </a:cubicBezTo>
                <a:cubicBezTo>
                  <a:pt x="951" y="481"/>
                  <a:pt x="829" y="525"/>
                  <a:pt x="793" y="531"/>
                </a:cubicBezTo>
                <a:lnTo>
                  <a:pt x="1160" y="152"/>
                </a:lnTo>
                <a:cubicBezTo>
                  <a:pt x="1169" y="135"/>
                  <a:pt x="1238" y="94"/>
                  <a:pt x="1217" y="47"/>
                </a:cubicBezTo>
                <a:cubicBezTo>
                  <a:pt x="1196" y="0"/>
                  <a:pt x="1176" y="22"/>
                  <a:pt x="1164" y="55"/>
                </a:cubicBezTo>
                <a:cubicBezTo>
                  <a:pt x="1154" y="86"/>
                  <a:pt x="1144" y="118"/>
                  <a:pt x="1144" y="118"/>
                </a:cubicBezTo>
                <a:lnTo>
                  <a:pt x="829" y="445"/>
                </a:lnTo>
                <a:cubicBezTo>
                  <a:pt x="835" y="421"/>
                  <a:pt x="878" y="359"/>
                  <a:pt x="866" y="301"/>
                </a:cubicBezTo>
                <a:cubicBezTo>
                  <a:pt x="854" y="243"/>
                  <a:pt x="787" y="97"/>
                  <a:pt x="759" y="98"/>
                </a:cubicBezTo>
                <a:cubicBezTo>
                  <a:pt x="733" y="103"/>
                  <a:pt x="706" y="252"/>
                  <a:pt x="699" y="310"/>
                </a:cubicBezTo>
                <a:cubicBezTo>
                  <a:pt x="692" y="368"/>
                  <a:pt x="715" y="430"/>
                  <a:pt x="716" y="449"/>
                </a:cubicBezTo>
                <a:cubicBezTo>
                  <a:pt x="681" y="423"/>
                  <a:pt x="592" y="307"/>
                  <a:pt x="505" y="295"/>
                </a:cubicBezTo>
                <a:cubicBezTo>
                  <a:pt x="416" y="282"/>
                  <a:pt x="256" y="358"/>
                  <a:pt x="192" y="374"/>
                </a:cubicBezTo>
                <a:lnTo>
                  <a:pt x="119" y="390"/>
                </a:lnTo>
                <a:cubicBezTo>
                  <a:pt x="127" y="392"/>
                  <a:pt x="150" y="391"/>
                  <a:pt x="166" y="401"/>
                </a:cubicBezTo>
                <a:cubicBezTo>
                  <a:pt x="182" y="411"/>
                  <a:pt x="289" y="534"/>
                  <a:pt x="376" y="553"/>
                </a:cubicBezTo>
                <a:cubicBezTo>
                  <a:pt x="463" y="572"/>
                  <a:pt x="659" y="545"/>
                  <a:pt x="716" y="544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267" name="Group 485"/>
          <p:cNvGrpSpPr>
            <a:grpSpLocks/>
          </p:cNvGrpSpPr>
          <p:nvPr/>
        </p:nvGrpSpPr>
        <p:grpSpPr bwMode="auto">
          <a:xfrm>
            <a:off x="6997700" y="798513"/>
            <a:ext cx="1030288" cy="1076325"/>
            <a:chOff x="864" y="2732"/>
            <a:chExt cx="938" cy="980"/>
          </a:xfrm>
        </p:grpSpPr>
        <p:sp>
          <p:nvSpPr>
            <p:cNvPr id="11278" name="Freeform 486"/>
            <p:cNvSpPr>
              <a:spLocks/>
            </p:cNvSpPr>
            <p:nvPr/>
          </p:nvSpPr>
          <p:spPr bwMode="auto">
            <a:xfrm>
              <a:off x="864" y="3386"/>
              <a:ext cx="298" cy="326"/>
            </a:xfrm>
            <a:custGeom>
              <a:avLst/>
              <a:gdLst>
                <a:gd name="T0" fmla="*/ 258 w 298"/>
                <a:gd name="T1" fmla="*/ 24 h 326"/>
                <a:gd name="T2" fmla="*/ 118 w 298"/>
                <a:gd name="T3" fmla="*/ 182 h 326"/>
                <a:gd name="T4" fmla="*/ 24 w 298"/>
                <a:gd name="T5" fmla="*/ 284 h 326"/>
                <a:gd name="T6" fmla="*/ 40 w 298"/>
                <a:gd name="T7" fmla="*/ 286 h 326"/>
                <a:gd name="T8" fmla="*/ 262 w 298"/>
                <a:gd name="T9" fmla="*/ 44 h 326"/>
                <a:gd name="T10" fmla="*/ 258 w 298"/>
                <a:gd name="T11" fmla="*/ 24 h 3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8" h="326">
                  <a:moveTo>
                    <a:pt x="258" y="24"/>
                  </a:moveTo>
                  <a:cubicBezTo>
                    <a:pt x="234" y="47"/>
                    <a:pt x="157" y="139"/>
                    <a:pt x="118" y="182"/>
                  </a:cubicBezTo>
                  <a:cubicBezTo>
                    <a:pt x="79" y="225"/>
                    <a:pt x="37" y="267"/>
                    <a:pt x="24" y="284"/>
                  </a:cubicBezTo>
                  <a:cubicBezTo>
                    <a:pt x="11" y="301"/>
                    <a:pt x="0" y="326"/>
                    <a:pt x="40" y="286"/>
                  </a:cubicBezTo>
                  <a:cubicBezTo>
                    <a:pt x="80" y="246"/>
                    <a:pt x="226" y="88"/>
                    <a:pt x="262" y="44"/>
                  </a:cubicBezTo>
                  <a:cubicBezTo>
                    <a:pt x="298" y="0"/>
                    <a:pt x="282" y="1"/>
                    <a:pt x="258" y="2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79" name="Freeform 487"/>
            <p:cNvSpPr>
              <a:spLocks/>
            </p:cNvSpPr>
            <p:nvPr/>
          </p:nvSpPr>
          <p:spPr bwMode="auto">
            <a:xfrm>
              <a:off x="982" y="2732"/>
              <a:ext cx="820" cy="892"/>
            </a:xfrm>
            <a:custGeom>
              <a:avLst/>
              <a:gdLst>
                <a:gd name="T0" fmla="*/ 294 w 820"/>
                <a:gd name="T1" fmla="*/ 166 h 892"/>
                <a:gd name="T2" fmla="*/ 144 w 820"/>
                <a:gd name="T3" fmla="*/ 80 h 892"/>
                <a:gd name="T4" fmla="*/ 51 w 820"/>
                <a:gd name="T5" fmla="*/ 207 h 892"/>
                <a:gd name="T6" fmla="*/ 114 w 820"/>
                <a:gd name="T7" fmla="*/ 340 h 892"/>
                <a:gd name="T8" fmla="*/ 249 w 820"/>
                <a:gd name="T9" fmla="*/ 395 h 892"/>
                <a:gd name="T10" fmla="*/ 338 w 820"/>
                <a:gd name="T11" fmla="*/ 417 h 892"/>
                <a:gd name="T12" fmla="*/ 164 w 820"/>
                <a:gd name="T13" fmla="*/ 401 h 892"/>
                <a:gd name="T14" fmla="*/ 44 w 820"/>
                <a:gd name="T15" fmla="*/ 482 h 892"/>
                <a:gd name="T16" fmla="*/ 82 w 820"/>
                <a:gd name="T17" fmla="*/ 695 h 892"/>
                <a:gd name="T18" fmla="*/ 160 w 820"/>
                <a:gd name="T19" fmla="*/ 657 h 892"/>
                <a:gd name="T20" fmla="*/ 160 w 820"/>
                <a:gd name="T21" fmla="*/ 657 h 892"/>
                <a:gd name="T22" fmla="*/ 154 w 820"/>
                <a:gd name="T23" fmla="*/ 784 h 892"/>
                <a:gd name="T24" fmla="*/ 320 w 820"/>
                <a:gd name="T25" fmla="*/ 879 h 892"/>
                <a:gd name="T26" fmla="*/ 399 w 820"/>
                <a:gd name="T27" fmla="*/ 732 h 892"/>
                <a:gd name="T28" fmla="*/ 356 w 820"/>
                <a:gd name="T29" fmla="*/ 435 h 892"/>
                <a:gd name="T30" fmla="*/ 356 w 820"/>
                <a:gd name="T31" fmla="*/ 435 h 892"/>
                <a:gd name="T32" fmla="*/ 457 w 820"/>
                <a:gd name="T33" fmla="*/ 724 h 892"/>
                <a:gd name="T34" fmla="*/ 588 w 820"/>
                <a:gd name="T35" fmla="*/ 784 h 892"/>
                <a:gd name="T36" fmla="*/ 712 w 820"/>
                <a:gd name="T37" fmla="*/ 660 h 892"/>
                <a:gd name="T38" fmla="*/ 657 w 820"/>
                <a:gd name="T39" fmla="*/ 467 h 892"/>
                <a:gd name="T40" fmla="*/ 657 w 820"/>
                <a:gd name="T41" fmla="*/ 467 h 892"/>
                <a:gd name="T42" fmla="*/ 802 w 820"/>
                <a:gd name="T43" fmla="*/ 328 h 892"/>
                <a:gd name="T44" fmla="*/ 612 w 820"/>
                <a:gd name="T45" fmla="*/ 146 h 892"/>
                <a:gd name="T46" fmla="*/ 364 w 820"/>
                <a:gd name="T47" fmla="*/ 419 h 892"/>
                <a:gd name="T48" fmla="*/ 364 w 820"/>
                <a:gd name="T49" fmla="*/ 419 h 892"/>
                <a:gd name="T50" fmla="*/ 542 w 820"/>
                <a:gd name="T51" fmla="*/ 164 h 892"/>
                <a:gd name="T52" fmla="*/ 427 w 820"/>
                <a:gd name="T53" fmla="*/ 5 h 892"/>
                <a:gd name="T54" fmla="*/ 304 w 820"/>
                <a:gd name="T55" fmla="*/ 74 h 892"/>
                <a:gd name="T56" fmla="*/ 294 w 820"/>
                <a:gd name="T57" fmla="*/ 166 h 89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20" h="892">
                  <a:moveTo>
                    <a:pt x="294" y="166"/>
                  </a:moveTo>
                  <a:cubicBezTo>
                    <a:pt x="268" y="138"/>
                    <a:pt x="238" y="68"/>
                    <a:pt x="144" y="80"/>
                  </a:cubicBezTo>
                  <a:cubicBezTo>
                    <a:pt x="50" y="92"/>
                    <a:pt x="48" y="160"/>
                    <a:pt x="51" y="207"/>
                  </a:cubicBezTo>
                  <a:cubicBezTo>
                    <a:pt x="54" y="254"/>
                    <a:pt x="81" y="309"/>
                    <a:pt x="114" y="340"/>
                  </a:cubicBezTo>
                  <a:cubicBezTo>
                    <a:pt x="147" y="371"/>
                    <a:pt x="212" y="382"/>
                    <a:pt x="249" y="395"/>
                  </a:cubicBezTo>
                  <a:lnTo>
                    <a:pt x="338" y="417"/>
                  </a:lnTo>
                  <a:cubicBezTo>
                    <a:pt x="324" y="418"/>
                    <a:pt x="213" y="390"/>
                    <a:pt x="164" y="401"/>
                  </a:cubicBezTo>
                  <a:cubicBezTo>
                    <a:pt x="108" y="398"/>
                    <a:pt x="62" y="448"/>
                    <a:pt x="44" y="482"/>
                  </a:cubicBezTo>
                  <a:cubicBezTo>
                    <a:pt x="26" y="508"/>
                    <a:pt x="0" y="632"/>
                    <a:pt x="82" y="695"/>
                  </a:cubicBezTo>
                  <a:cubicBezTo>
                    <a:pt x="132" y="722"/>
                    <a:pt x="147" y="663"/>
                    <a:pt x="160" y="657"/>
                  </a:cubicBezTo>
                  <a:cubicBezTo>
                    <a:pt x="159" y="678"/>
                    <a:pt x="134" y="720"/>
                    <a:pt x="154" y="784"/>
                  </a:cubicBezTo>
                  <a:cubicBezTo>
                    <a:pt x="174" y="848"/>
                    <a:pt x="238" y="892"/>
                    <a:pt x="320" y="879"/>
                  </a:cubicBezTo>
                  <a:cubicBezTo>
                    <a:pt x="402" y="866"/>
                    <a:pt x="404" y="812"/>
                    <a:pt x="399" y="732"/>
                  </a:cubicBezTo>
                  <a:cubicBezTo>
                    <a:pt x="394" y="652"/>
                    <a:pt x="363" y="484"/>
                    <a:pt x="356" y="435"/>
                  </a:cubicBezTo>
                  <a:cubicBezTo>
                    <a:pt x="356" y="435"/>
                    <a:pt x="418" y="666"/>
                    <a:pt x="457" y="724"/>
                  </a:cubicBezTo>
                  <a:cubicBezTo>
                    <a:pt x="492" y="770"/>
                    <a:pt x="545" y="790"/>
                    <a:pt x="588" y="784"/>
                  </a:cubicBezTo>
                  <a:cubicBezTo>
                    <a:pt x="631" y="778"/>
                    <a:pt x="708" y="734"/>
                    <a:pt x="712" y="660"/>
                  </a:cubicBezTo>
                  <a:cubicBezTo>
                    <a:pt x="716" y="586"/>
                    <a:pt x="666" y="503"/>
                    <a:pt x="657" y="467"/>
                  </a:cubicBezTo>
                  <a:cubicBezTo>
                    <a:pt x="681" y="444"/>
                    <a:pt x="784" y="418"/>
                    <a:pt x="802" y="328"/>
                  </a:cubicBezTo>
                  <a:cubicBezTo>
                    <a:pt x="820" y="238"/>
                    <a:pt x="736" y="112"/>
                    <a:pt x="612" y="146"/>
                  </a:cubicBezTo>
                  <a:cubicBezTo>
                    <a:pt x="543" y="175"/>
                    <a:pt x="408" y="373"/>
                    <a:pt x="364" y="419"/>
                  </a:cubicBezTo>
                  <a:cubicBezTo>
                    <a:pt x="394" y="376"/>
                    <a:pt x="454" y="293"/>
                    <a:pt x="542" y="164"/>
                  </a:cubicBezTo>
                  <a:cubicBezTo>
                    <a:pt x="602" y="64"/>
                    <a:pt x="502" y="10"/>
                    <a:pt x="427" y="5"/>
                  </a:cubicBezTo>
                  <a:cubicBezTo>
                    <a:pt x="352" y="0"/>
                    <a:pt x="316" y="29"/>
                    <a:pt x="304" y="74"/>
                  </a:cubicBezTo>
                  <a:cubicBezTo>
                    <a:pt x="292" y="119"/>
                    <a:pt x="294" y="132"/>
                    <a:pt x="294" y="166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68" name="Freeform 488"/>
          <p:cNvSpPr>
            <a:spLocks/>
          </p:cNvSpPr>
          <p:nvPr/>
        </p:nvSpPr>
        <p:spPr bwMode="auto">
          <a:xfrm>
            <a:off x="3094038" y="588963"/>
            <a:ext cx="920750" cy="1476375"/>
          </a:xfrm>
          <a:custGeom>
            <a:avLst/>
            <a:gdLst>
              <a:gd name="T0" fmla="*/ 672729 w 839"/>
              <a:gd name="T1" fmla="*/ 1234886 h 1345"/>
              <a:gd name="T2" fmla="*/ 546524 w 839"/>
              <a:gd name="T3" fmla="*/ 1212933 h 1345"/>
              <a:gd name="T4" fmla="*/ 440072 w 839"/>
              <a:gd name="T5" fmla="*/ 1169026 h 1345"/>
              <a:gd name="T6" fmla="*/ 361057 w 839"/>
              <a:gd name="T7" fmla="*/ 1138291 h 1345"/>
              <a:gd name="T8" fmla="*/ 363252 w 839"/>
              <a:gd name="T9" fmla="*/ 1129509 h 1345"/>
              <a:gd name="T10" fmla="*/ 378616 w 839"/>
              <a:gd name="T11" fmla="*/ 1113044 h 1345"/>
              <a:gd name="T12" fmla="*/ 358862 w 839"/>
              <a:gd name="T13" fmla="*/ 1093286 h 1345"/>
              <a:gd name="T14" fmla="*/ 280944 w 839"/>
              <a:gd name="T15" fmla="*/ 1029621 h 1345"/>
              <a:gd name="T16" fmla="*/ 126205 w 839"/>
              <a:gd name="T17" fmla="*/ 903388 h 1345"/>
              <a:gd name="T18" fmla="*/ 117426 w 839"/>
              <a:gd name="T19" fmla="*/ 868262 h 1345"/>
              <a:gd name="T20" fmla="*/ 69139 w 839"/>
              <a:gd name="T21" fmla="*/ 816671 h 1345"/>
              <a:gd name="T22" fmla="*/ 0 w 839"/>
              <a:gd name="T23" fmla="*/ 774960 h 1345"/>
              <a:gd name="T24" fmla="*/ 39508 w 839"/>
              <a:gd name="T25" fmla="*/ 721174 h 1345"/>
              <a:gd name="T26" fmla="*/ 39508 w 839"/>
              <a:gd name="T27" fmla="*/ 708001 h 1345"/>
              <a:gd name="T28" fmla="*/ 2195 w 839"/>
              <a:gd name="T29" fmla="*/ 655313 h 1345"/>
              <a:gd name="T30" fmla="*/ 6585 w 839"/>
              <a:gd name="T31" fmla="*/ 564206 h 1345"/>
              <a:gd name="T32" fmla="*/ 39508 w 839"/>
              <a:gd name="T33" fmla="*/ 522494 h 1345"/>
              <a:gd name="T34" fmla="*/ 43897 w 839"/>
              <a:gd name="T35" fmla="*/ 485173 h 1345"/>
              <a:gd name="T36" fmla="*/ 39508 w 839"/>
              <a:gd name="T37" fmla="*/ 361136 h 1345"/>
              <a:gd name="T38" fmla="*/ 37313 w 839"/>
              <a:gd name="T39" fmla="*/ 283201 h 1345"/>
              <a:gd name="T40" fmla="*/ 54872 w 839"/>
              <a:gd name="T41" fmla="*/ 248075 h 1345"/>
              <a:gd name="T42" fmla="*/ 50482 w 839"/>
              <a:gd name="T43" fmla="*/ 187703 h 1345"/>
              <a:gd name="T44" fmla="*/ 95477 w 839"/>
              <a:gd name="T45" fmla="*/ 145991 h 1345"/>
              <a:gd name="T46" fmla="*/ 102062 w 839"/>
              <a:gd name="T47" fmla="*/ 102084 h 1345"/>
              <a:gd name="T48" fmla="*/ 95477 w 839"/>
              <a:gd name="T49" fmla="*/ 4391 h 1345"/>
              <a:gd name="T50" fmla="*/ 121816 w 839"/>
              <a:gd name="T51" fmla="*/ 4391 h 1345"/>
              <a:gd name="T52" fmla="*/ 130595 w 839"/>
              <a:gd name="T53" fmla="*/ 13172 h 1345"/>
              <a:gd name="T54" fmla="*/ 150349 w 839"/>
              <a:gd name="T55" fmla="*/ 61470 h 1345"/>
              <a:gd name="T56" fmla="*/ 163518 w 839"/>
              <a:gd name="T57" fmla="*/ 46102 h 1345"/>
              <a:gd name="T58" fmla="*/ 183272 w 839"/>
              <a:gd name="T59" fmla="*/ 50493 h 1345"/>
              <a:gd name="T60" fmla="*/ 208513 w 839"/>
              <a:gd name="T61" fmla="*/ 52688 h 1345"/>
              <a:gd name="T62" fmla="*/ 237046 w 839"/>
              <a:gd name="T63" fmla="*/ 104279 h 1345"/>
              <a:gd name="T64" fmla="*/ 269970 w 839"/>
              <a:gd name="T65" fmla="*/ 121842 h 1345"/>
              <a:gd name="T66" fmla="*/ 363252 w 839"/>
              <a:gd name="T67" fmla="*/ 119647 h 1345"/>
              <a:gd name="T68" fmla="*/ 474093 w 839"/>
              <a:gd name="T69" fmla="*/ 124037 h 1345"/>
              <a:gd name="T70" fmla="*/ 539939 w 839"/>
              <a:gd name="T71" fmla="*/ 206363 h 1345"/>
              <a:gd name="T72" fmla="*/ 593714 w 839"/>
              <a:gd name="T73" fmla="*/ 194289 h 1345"/>
              <a:gd name="T74" fmla="*/ 622247 w 839"/>
              <a:gd name="T75" fmla="*/ 241489 h 1345"/>
              <a:gd name="T76" fmla="*/ 690288 w 839"/>
              <a:gd name="T77" fmla="*/ 283201 h 1345"/>
              <a:gd name="T78" fmla="*/ 741868 w 839"/>
              <a:gd name="T79" fmla="*/ 356745 h 1345"/>
              <a:gd name="T80" fmla="*/ 805519 w 839"/>
              <a:gd name="T81" fmla="*/ 478587 h 1345"/>
              <a:gd name="T82" fmla="*/ 816493 w 839"/>
              <a:gd name="T83" fmla="*/ 579573 h 1345"/>
              <a:gd name="T84" fmla="*/ 841735 w 839"/>
              <a:gd name="T85" fmla="*/ 590550 h 1345"/>
              <a:gd name="T86" fmla="*/ 852709 w 839"/>
              <a:gd name="T87" fmla="*/ 620187 h 1345"/>
              <a:gd name="T88" fmla="*/ 839540 w 839"/>
              <a:gd name="T89" fmla="*/ 755201 h 1345"/>
              <a:gd name="T90" fmla="*/ 852709 w 839"/>
              <a:gd name="T91" fmla="*/ 810085 h 1345"/>
              <a:gd name="T92" fmla="*/ 843929 w 839"/>
              <a:gd name="T93" fmla="*/ 898997 h 1345"/>
              <a:gd name="T94" fmla="*/ 863683 w 839"/>
              <a:gd name="T95" fmla="*/ 978030 h 1345"/>
              <a:gd name="T96" fmla="*/ 820883 w 839"/>
              <a:gd name="T97" fmla="*/ 1149267 h 1345"/>
              <a:gd name="T98" fmla="*/ 803324 w 839"/>
              <a:gd name="T99" fmla="*/ 1212933 h 1345"/>
              <a:gd name="T100" fmla="*/ 803324 w 839"/>
              <a:gd name="T101" fmla="*/ 1248058 h 1345"/>
              <a:gd name="T102" fmla="*/ 908678 w 839"/>
              <a:gd name="T103" fmla="*/ 1429175 h 1345"/>
              <a:gd name="T104" fmla="*/ 772596 w 839"/>
              <a:gd name="T105" fmla="*/ 1250254 h 134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39" h="1345">
                <a:moveTo>
                  <a:pt x="692" y="1129"/>
                </a:moveTo>
                <a:lnTo>
                  <a:pt x="692" y="1129"/>
                </a:lnTo>
                <a:lnTo>
                  <a:pt x="613" y="1125"/>
                </a:lnTo>
                <a:lnTo>
                  <a:pt x="551" y="1117"/>
                </a:lnTo>
                <a:lnTo>
                  <a:pt x="522" y="1111"/>
                </a:lnTo>
                <a:lnTo>
                  <a:pt x="498" y="1105"/>
                </a:lnTo>
                <a:lnTo>
                  <a:pt x="454" y="1087"/>
                </a:lnTo>
                <a:lnTo>
                  <a:pt x="401" y="1065"/>
                </a:lnTo>
                <a:lnTo>
                  <a:pt x="355" y="1045"/>
                </a:lnTo>
                <a:lnTo>
                  <a:pt x="329" y="1037"/>
                </a:lnTo>
                <a:lnTo>
                  <a:pt x="327" y="1035"/>
                </a:lnTo>
                <a:lnTo>
                  <a:pt x="331" y="1029"/>
                </a:lnTo>
                <a:lnTo>
                  <a:pt x="341" y="1022"/>
                </a:lnTo>
                <a:lnTo>
                  <a:pt x="345" y="1020"/>
                </a:lnTo>
                <a:lnTo>
                  <a:pt x="345" y="1014"/>
                </a:lnTo>
                <a:lnTo>
                  <a:pt x="337" y="1006"/>
                </a:lnTo>
                <a:lnTo>
                  <a:pt x="327" y="996"/>
                </a:lnTo>
                <a:lnTo>
                  <a:pt x="295" y="980"/>
                </a:lnTo>
                <a:lnTo>
                  <a:pt x="246" y="958"/>
                </a:lnTo>
                <a:lnTo>
                  <a:pt x="256" y="938"/>
                </a:lnTo>
                <a:lnTo>
                  <a:pt x="194" y="910"/>
                </a:lnTo>
                <a:lnTo>
                  <a:pt x="208" y="887"/>
                </a:lnTo>
                <a:lnTo>
                  <a:pt x="115" y="823"/>
                </a:lnTo>
                <a:lnTo>
                  <a:pt x="121" y="811"/>
                </a:lnTo>
                <a:lnTo>
                  <a:pt x="107" y="791"/>
                </a:lnTo>
                <a:lnTo>
                  <a:pt x="83" y="760"/>
                </a:lnTo>
                <a:lnTo>
                  <a:pt x="63" y="744"/>
                </a:lnTo>
                <a:lnTo>
                  <a:pt x="34" y="728"/>
                </a:lnTo>
                <a:lnTo>
                  <a:pt x="0" y="706"/>
                </a:lnTo>
                <a:lnTo>
                  <a:pt x="20" y="686"/>
                </a:lnTo>
                <a:lnTo>
                  <a:pt x="32" y="668"/>
                </a:lnTo>
                <a:lnTo>
                  <a:pt x="36" y="657"/>
                </a:lnTo>
                <a:lnTo>
                  <a:pt x="36" y="653"/>
                </a:lnTo>
                <a:lnTo>
                  <a:pt x="36" y="645"/>
                </a:lnTo>
                <a:lnTo>
                  <a:pt x="32" y="637"/>
                </a:lnTo>
                <a:lnTo>
                  <a:pt x="20" y="619"/>
                </a:lnTo>
                <a:lnTo>
                  <a:pt x="2" y="597"/>
                </a:lnTo>
                <a:lnTo>
                  <a:pt x="30" y="595"/>
                </a:lnTo>
                <a:lnTo>
                  <a:pt x="6" y="514"/>
                </a:lnTo>
                <a:lnTo>
                  <a:pt x="22" y="498"/>
                </a:lnTo>
                <a:lnTo>
                  <a:pt x="34" y="482"/>
                </a:lnTo>
                <a:lnTo>
                  <a:pt x="36" y="476"/>
                </a:lnTo>
                <a:lnTo>
                  <a:pt x="40" y="468"/>
                </a:lnTo>
                <a:lnTo>
                  <a:pt x="40" y="442"/>
                </a:lnTo>
                <a:lnTo>
                  <a:pt x="36" y="436"/>
                </a:lnTo>
                <a:lnTo>
                  <a:pt x="16" y="367"/>
                </a:lnTo>
                <a:lnTo>
                  <a:pt x="36" y="329"/>
                </a:lnTo>
                <a:lnTo>
                  <a:pt x="24" y="272"/>
                </a:lnTo>
                <a:lnTo>
                  <a:pt x="34" y="258"/>
                </a:lnTo>
                <a:lnTo>
                  <a:pt x="46" y="232"/>
                </a:lnTo>
                <a:lnTo>
                  <a:pt x="50" y="226"/>
                </a:lnTo>
                <a:lnTo>
                  <a:pt x="52" y="216"/>
                </a:lnTo>
                <a:lnTo>
                  <a:pt x="52" y="196"/>
                </a:lnTo>
                <a:lnTo>
                  <a:pt x="46" y="171"/>
                </a:lnTo>
                <a:lnTo>
                  <a:pt x="79" y="155"/>
                </a:lnTo>
                <a:lnTo>
                  <a:pt x="87" y="133"/>
                </a:lnTo>
                <a:lnTo>
                  <a:pt x="93" y="113"/>
                </a:lnTo>
                <a:lnTo>
                  <a:pt x="93" y="93"/>
                </a:lnTo>
                <a:lnTo>
                  <a:pt x="83" y="4"/>
                </a:lnTo>
                <a:lnTo>
                  <a:pt x="87" y="4"/>
                </a:lnTo>
                <a:lnTo>
                  <a:pt x="99" y="0"/>
                </a:lnTo>
                <a:lnTo>
                  <a:pt x="107" y="0"/>
                </a:lnTo>
                <a:lnTo>
                  <a:pt x="111" y="4"/>
                </a:lnTo>
                <a:lnTo>
                  <a:pt x="117" y="6"/>
                </a:lnTo>
                <a:lnTo>
                  <a:pt x="119" y="12"/>
                </a:lnTo>
                <a:lnTo>
                  <a:pt x="125" y="28"/>
                </a:lnTo>
                <a:lnTo>
                  <a:pt x="129" y="42"/>
                </a:lnTo>
                <a:lnTo>
                  <a:pt x="137" y="56"/>
                </a:lnTo>
                <a:lnTo>
                  <a:pt x="141" y="48"/>
                </a:lnTo>
                <a:lnTo>
                  <a:pt x="149" y="42"/>
                </a:lnTo>
                <a:lnTo>
                  <a:pt x="155" y="42"/>
                </a:lnTo>
                <a:lnTo>
                  <a:pt x="167" y="46"/>
                </a:lnTo>
                <a:lnTo>
                  <a:pt x="188" y="38"/>
                </a:lnTo>
                <a:lnTo>
                  <a:pt x="190" y="48"/>
                </a:lnTo>
                <a:lnTo>
                  <a:pt x="198" y="65"/>
                </a:lnTo>
                <a:lnTo>
                  <a:pt x="210" y="89"/>
                </a:lnTo>
                <a:lnTo>
                  <a:pt x="216" y="95"/>
                </a:lnTo>
                <a:lnTo>
                  <a:pt x="224" y="101"/>
                </a:lnTo>
                <a:lnTo>
                  <a:pt x="246" y="111"/>
                </a:lnTo>
                <a:lnTo>
                  <a:pt x="268" y="91"/>
                </a:lnTo>
                <a:lnTo>
                  <a:pt x="307" y="121"/>
                </a:lnTo>
                <a:lnTo>
                  <a:pt x="331" y="109"/>
                </a:lnTo>
                <a:lnTo>
                  <a:pt x="355" y="109"/>
                </a:lnTo>
                <a:lnTo>
                  <a:pt x="391" y="163"/>
                </a:lnTo>
                <a:lnTo>
                  <a:pt x="432" y="113"/>
                </a:lnTo>
                <a:lnTo>
                  <a:pt x="456" y="153"/>
                </a:lnTo>
                <a:lnTo>
                  <a:pt x="470" y="147"/>
                </a:lnTo>
                <a:lnTo>
                  <a:pt x="492" y="188"/>
                </a:lnTo>
                <a:lnTo>
                  <a:pt x="506" y="175"/>
                </a:lnTo>
                <a:lnTo>
                  <a:pt x="541" y="177"/>
                </a:lnTo>
                <a:lnTo>
                  <a:pt x="561" y="179"/>
                </a:lnTo>
                <a:lnTo>
                  <a:pt x="567" y="220"/>
                </a:lnTo>
                <a:lnTo>
                  <a:pt x="581" y="214"/>
                </a:lnTo>
                <a:lnTo>
                  <a:pt x="599" y="272"/>
                </a:lnTo>
                <a:lnTo>
                  <a:pt x="629" y="258"/>
                </a:lnTo>
                <a:lnTo>
                  <a:pt x="645" y="290"/>
                </a:lnTo>
                <a:lnTo>
                  <a:pt x="672" y="284"/>
                </a:lnTo>
                <a:lnTo>
                  <a:pt x="676" y="325"/>
                </a:lnTo>
                <a:lnTo>
                  <a:pt x="708" y="329"/>
                </a:lnTo>
                <a:lnTo>
                  <a:pt x="704" y="389"/>
                </a:lnTo>
                <a:lnTo>
                  <a:pt x="734" y="436"/>
                </a:lnTo>
                <a:lnTo>
                  <a:pt x="736" y="476"/>
                </a:lnTo>
                <a:lnTo>
                  <a:pt x="744" y="528"/>
                </a:lnTo>
                <a:lnTo>
                  <a:pt x="746" y="540"/>
                </a:lnTo>
                <a:lnTo>
                  <a:pt x="767" y="538"/>
                </a:lnTo>
                <a:lnTo>
                  <a:pt x="771" y="551"/>
                </a:lnTo>
                <a:lnTo>
                  <a:pt x="777" y="565"/>
                </a:lnTo>
                <a:lnTo>
                  <a:pt x="777" y="575"/>
                </a:lnTo>
                <a:lnTo>
                  <a:pt x="765" y="688"/>
                </a:lnTo>
                <a:lnTo>
                  <a:pt x="785" y="682"/>
                </a:lnTo>
                <a:lnTo>
                  <a:pt x="777" y="738"/>
                </a:lnTo>
                <a:lnTo>
                  <a:pt x="771" y="785"/>
                </a:lnTo>
                <a:lnTo>
                  <a:pt x="769" y="819"/>
                </a:lnTo>
                <a:lnTo>
                  <a:pt x="769" y="863"/>
                </a:lnTo>
                <a:lnTo>
                  <a:pt x="769" y="881"/>
                </a:lnTo>
                <a:lnTo>
                  <a:pt x="787" y="891"/>
                </a:lnTo>
                <a:lnTo>
                  <a:pt x="775" y="952"/>
                </a:lnTo>
                <a:lnTo>
                  <a:pt x="748" y="1047"/>
                </a:lnTo>
                <a:lnTo>
                  <a:pt x="738" y="1077"/>
                </a:lnTo>
                <a:lnTo>
                  <a:pt x="732" y="1105"/>
                </a:lnTo>
                <a:lnTo>
                  <a:pt x="728" y="1115"/>
                </a:lnTo>
                <a:lnTo>
                  <a:pt x="728" y="1127"/>
                </a:lnTo>
                <a:cubicBezTo>
                  <a:pt x="729" y="1131"/>
                  <a:pt x="748" y="1163"/>
                  <a:pt x="732" y="1137"/>
                </a:cubicBezTo>
                <a:cubicBezTo>
                  <a:pt x="733" y="1140"/>
                  <a:pt x="734" y="1142"/>
                  <a:pt x="734" y="1143"/>
                </a:cubicBezTo>
                <a:cubicBezTo>
                  <a:pt x="750" y="1170"/>
                  <a:pt x="817" y="1272"/>
                  <a:pt x="828" y="1302"/>
                </a:cubicBezTo>
                <a:cubicBezTo>
                  <a:pt x="839" y="1332"/>
                  <a:pt x="819" y="1345"/>
                  <a:pt x="803" y="1325"/>
                </a:cubicBezTo>
                <a:cubicBezTo>
                  <a:pt x="787" y="1305"/>
                  <a:pt x="793" y="1262"/>
                  <a:pt x="716" y="1152"/>
                </a:cubicBezTo>
                <a:cubicBezTo>
                  <a:pt x="682" y="1077"/>
                  <a:pt x="708" y="1143"/>
                  <a:pt x="704" y="1139"/>
                </a:cubicBezTo>
                <a:lnTo>
                  <a:pt x="692" y="1129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Freeform 489"/>
          <p:cNvSpPr>
            <a:spLocks/>
          </p:cNvSpPr>
          <p:nvPr/>
        </p:nvSpPr>
        <p:spPr bwMode="auto">
          <a:xfrm>
            <a:off x="5130800" y="558800"/>
            <a:ext cx="741363" cy="1581150"/>
          </a:xfrm>
          <a:custGeom>
            <a:avLst/>
            <a:gdLst>
              <a:gd name="T0" fmla="*/ 86767 w 675"/>
              <a:gd name="T1" fmla="*/ 1554798 h 1440"/>
              <a:gd name="T2" fmla="*/ 155961 w 675"/>
              <a:gd name="T3" fmla="*/ 1332997 h 1440"/>
              <a:gd name="T4" fmla="*/ 504127 w 675"/>
              <a:gd name="T5" fmla="*/ 1050806 h 1440"/>
              <a:gd name="T6" fmla="*/ 717200 w 675"/>
              <a:gd name="T7" fmla="*/ 613794 h 1440"/>
              <a:gd name="T8" fmla="*/ 697430 w 675"/>
              <a:gd name="T9" fmla="*/ 60391 h 1440"/>
              <a:gd name="T10" fmla="*/ 690840 w 675"/>
              <a:gd name="T11" fmla="*/ 12078 h 1440"/>
              <a:gd name="T12" fmla="*/ 543666 w 675"/>
              <a:gd name="T13" fmla="*/ 99920 h 1440"/>
              <a:gd name="T14" fmla="*/ 147174 w 675"/>
              <a:gd name="T15" fmla="*/ 456777 h 1440"/>
              <a:gd name="T16" fmla="*/ 4393 w 675"/>
              <a:gd name="T17" fmla="*/ 830104 h 1440"/>
              <a:gd name="T18" fmla="*/ 123011 w 675"/>
              <a:gd name="T19" fmla="*/ 1306645 h 1440"/>
              <a:gd name="T20" fmla="*/ 31851 w 675"/>
              <a:gd name="T21" fmla="*/ 1531739 h 1440"/>
              <a:gd name="T22" fmla="*/ 86767 w 675"/>
              <a:gd name="T23" fmla="*/ 1554798 h 144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75" h="1440">
                <a:moveTo>
                  <a:pt x="79" y="1416"/>
                </a:moveTo>
                <a:cubicBezTo>
                  <a:pt x="109" y="1387"/>
                  <a:pt x="79" y="1290"/>
                  <a:pt x="142" y="1214"/>
                </a:cubicBezTo>
                <a:cubicBezTo>
                  <a:pt x="205" y="1138"/>
                  <a:pt x="378" y="1051"/>
                  <a:pt x="459" y="957"/>
                </a:cubicBezTo>
                <a:cubicBezTo>
                  <a:pt x="540" y="863"/>
                  <a:pt x="631" y="696"/>
                  <a:pt x="653" y="559"/>
                </a:cubicBezTo>
                <a:cubicBezTo>
                  <a:pt x="675" y="422"/>
                  <a:pt x="635" y="55"/>
                  <a:pt x="635" y="55"/>
                </a:cubicBezTo>
                <a:cubicBezTo>
                  <a:pt x="635" y="55"/>
                  <a:pt x="669" y="0"/>
                  <a:pt x="629" y="11"/>
                </a:cubicBezTo>
                <a:cubicBezTo>
                  <a:pt x="589" y="22"/>
                  <a:pt x="495" y="91"/>
                  <a:pt x="495" y="91"/>
                </a:cubicBezTo>
                <a:cubicBezTo>
                  <a:pt x="495" y="91"/>
                  <a:pt x="215" y="304"/>
                  <a:pt x="134" y="416"/>
                </a:cubicBezTo>
                <a:cubicBezTo>
                  <a:pt x="53" y="528"/>
                  <a:pt x="8" y="627"/>
                  <a:pt x="4" y="756"/>
                </a:cubicBezTo>
                <a:cubicBezTo>
                  <a:pt x="0" y="885"/>
                  <a:pt x="108" y="1085"/>
                  <a:pt x="112" y="1190"/>
                </a:cubicBezTo>
                <a:cubicBezTo>
                  <a:pt x="116" y="1296"/>
                  <a:pt x="11" y="1374"/>
                  <a:pt x="29" y="1395"/>
                </a:cubicBezTo>
                <a:cubicBezTo>
                  <a:pt x="47" y="1416"/>
                  <a:pt x="56" y="1440"/>
                  <a:pt x="79" y="1416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Freeform 490"/>
          <p:cNvSpPr>
            <a:spLocks/>
          </p:cNvSpPr>
          <p:nvPr/>
        </p:nvSpPr>
        <p:spPr bwMode="auto">
          <a:xfrm>
            <a:off x="2884488" y="2673350"/>
            <a:ext cx="1200150" cy="1433513"/>
          </a:xfrm>
          <a:custGeom>
            <a:avLst/>
            <a:gdLst>
              <a:gd name="T0" fmla="*/ 187938 w 1175"/>
              <a:gd name="T1" fmla="*/ 1395708 h 1403"/>
              <a:gd name="T2" fmla="*/ 221645 w 1175"/>
              <a:gd name="T3" fmla="*/ 1414100 h 1403"/>
              <a:gd name="T4" fmla="*/ 523980 w 1175"/>
              <a:gd name="T5" fmla="*/ 989052 h 1403"/>
              <a:gd name="T6" fmla="*/ 623057 w 1175"/>
              <a:gd name="T7" fmla="*/ 1375273 h 1403"/>
              <a:gd name="T8" fmla="*/ 884536 w 1175"/>
              <a:gd name="T9" fmla="*/ 1317034 h 1403"/>
              <a:gd name="T10" fmla="*/ 1119459 w 1175"/>
              <a:gd name="T11" fmla="*/ 1035031 h 1403"/>
              <a:gd name="T12" fmla="*/ 1181765 w 1175"/>
              <a:gd name="T13" fmla="*/ 797985 h 1403"/>
              <a:gd name="T14" fmla="*/ 1084731 w 1175"/>
              <a:gd name="T15" fmla="*/ 640636 h 1403"/>
              <a:gd name="T16" fmla="*/ 1091881 w 1175"/>
              <a:gd name="T17" fmla="*/ 400525 h 1403"/>
              <a:gd name="T18" fmla="*/ 977484 w 1175"/>
              <a:gd name="T19" fmla="*/ 38826 h 1403"/>
              <a:gd name="T20" fmla="*/ 544408 w 1175"/>
              <a:gd name="T21" fmla="*/ 144067 h 1403"/>
              <a:gd name="T22" fmla="*/ 390176 w 1175"/>
              <a:gd name="T23" fmla="*/ 338199 h 1403"/>
              <a:gd name="T24" fmla="*/ 97033 w 1175"/>
              <a:gd name="T25" fmla="*/ 313677 h 1403"/>
              <a:gd name="T26" fmla="*/ 5107 w 1175"/>
              <a:gd name="T27" fmla="*/ 735659 h 1403"/>
              <a:gd name="T28" fmla="*/ 124611 w 1175"/>
              <a:gd name="T29" fmla="*/ 1108597 h 1403"/>
              <a:gd name="T30" fmla="*/ 468825 w 1175"/>
              <a:gd name="T31" fmla="*/ 1020727 h 1403"/>
              <a:gd name="T32" fmla="*/ 187938 w 1175"/>
              <a:gd name="T33" fmla="*/ 1395708 h 14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75" h="1403">
                <a:moveTo>
                  <a:pt x="184" y="1366"/>
                </a:moveTo>
                <a:cubicBezTo>
                  <a:pt x="184" y="1366"/>
                  <a:pt x="178" y="1403"/>
                  <a:pt x="217" y="1384"/>
                </a:cubicBezTo>
                <a:cubicBezTo>
                  <a:pt x="365" y="1176"/>
                  <a:pt x="513" y="968"/>
                  <a:pt x="513" y="968"/>
                </a:cubicBezTo>
                <a:cubicBezTo>
                  <a:pt x="578" y="962"/>
                  <a:pt x="567" y="1331"/>
                  <a:pt x="610" y="1346"/>
                </a:cubicBezTo>
                <a:cubicBezTo>
                  <a:pt x="653" y="1361"/>
                  <a:pt x="821" y="1315"/>
                  <a:pt x="866" y="1289"/>
                </a:cubicBezTo>
                <a:cubicBezTo>
                  <a:pt x="911" y="1263"/>
                  <a:pt x="1066" y="1056"/>
                  <a:pt x="1096" y="1013"/>
                </a:cubicBezTo>
                <a:cubicBezTo>
                  <a:pt x="1126" y="970"/>
                  <a:pt x="1175" y="837"/>
                  <a:pt x="1157" y="781"/>
                </a:cubicBezTo>
                <a:cubicBezTo>
                  <a:pt x="1139" y="725"/>
                  <a:pt x="1077" y="692"/>
                  <a:pt x="1062" y="627"/>
                </a:cubicBezTo>
                <a:cubicBezTo>
                  <a:pt x="1047" y="562"/>
                  <a:pt x="1086" y="490"/>
                  <a:pt x="1069" y="392"/>
                </a:cubicBezTo>
                <a:cubicBezTo>
                  <a:pt x="1052" y="294"/>
                  <a:pt x="1046" y="80"/>
                  <a:pt x="957" y="38"/>
                </a:cubicBezTo>
                <a:cubicBezTo>
                  <a:pt x="911" y="0"/>
                  <a:pt x="613" y="72"/>
                  <a:pt x="533" y="141"/>
                </a:cubicBezTo>
                <a:cubicBezTo>
                  <a:pt x="453" y="210"/>
                  <a:pt x="455" y="303"/>
                  <a:pt x="382" y="331"/>
                </a:cubicBezTo>
                <a:cubicBezTo>
                  <a:pt x="309" y="359"/>
                  <a:pt x="153" y="244"/>
                  <a:pt x="95" y="307"/>
                </a:cubicBezTo>
                <a:cubicBezTo>
                  <a:pt x="37" y="370"/>
                  <a:pt x="0" y="590"/>
                  <a:pt x="5" y="720"/>
                </a:cubicBezTo>
                <a:cubicBezTo>
                  <a:pt x="10" y="850"/>
                  <a:pt x="46" y="1039"/>
                  <a:pt x="122" y="1085"/>
                </a:cubicBezTo>
                <a:cubicBezTo>
                  <a:pt x="198" y="1131"/>
                  <a:pt x="449" y="952"/>
                  <a:pt x="459" y="999"/>
                </a:cubicBezTo>
                <a:cubicBezTo>
                  <a:pt x="459" y="999"/>
                  <a:pt x="184" y="1366"/>
                  <a:pt x="184" y="1366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1" name="Freeform 491"/>
          <p:cNvSpPr>
            <a:spLocks/>
          </p:cNvSpPr>
          <p:nvPr/>
        </p:nvSpPr>
        <p:spPr bwMode="auto">
          <a:xfrm>
            <a:off x="995363" y="2454275"/>
            <a:ext cx="893762" cy="1762125"/>
          </a:xfrm>
          <a:custGeom>
            <a:avLst/>
            <a:gdLst>
              <a:gd name="T0" fmla="*/ 665381 w 814"/>
              <a:gd name="T1" fmla="*/ 713189 h 1606"/>
              <a:gd name="T2" fmla="*/ 584129 w 814"/>
              <a:gd name="T3" fmla="*/ 412552 h 1606"/>
              <a:gd name="T4" fmla="*/ 428215 w 814"/>
              <a:gd name="T5" fmla="*/ 44986 h 1606"/>
              <a:gd name="T6" fmla="*/ 351356 w 814"/>
              <a:gd name="T7" fmla="*/ 535440 h 1606"/>
              <a:gd name="T8" fmla="*/ 375512 w 814"/>
              <a:gd name="T9" fmla="*/ 865702 h 1606"/>
              <a:gd name="T10" fmla="*/ 220696 w 814"/>
              <a:gd name="T11" fmla="*/ 826202 h 1606"/>
              <a:gd name="T12" fmla="*/ 9882 w 814"/>
              <a:gd name="T13" fmla="*/ 821813 h 1606"/>
              <a:gd name="T14" fmla="*/ 186658 w 814"/>
              <a:gd name="T15" fmla="*/ 952381 h 1606"/>
              <a:gd name="T16" fmla="*/ 353552 w 814"/>
              <a:gd name="T17" fmla="*/ 1090630 h 1606"/>
              <a:gd name="T18" fmla="*/ 550092 w 814"/>
              <a:gd name="T19" fmla="*/ 1146588 h 1606"/>
              <a:gd name="T20" fmla="*/ 539112 w 814"/>
              <a:gd name="T21" fmla="*/ 1702875 h 1606"/>
              <a:gd name="T22" fmla="*/ 569856 w 814"/>
              <a:gd name="T23" fmla="*/ 1713848 h 1606"/>
              <a:gd name="T24" fmla="*/ 590717 w 814"/>
              <a:gd name="T25" fmla="*/ 1158658 h 1606"/>
              <a:gd name="T26" fmla="*/ 590717 w 814"/>
              <a:gd name="T27" fmla="*/ 1158658 h 1606"/>
              <a:gd name="T28" fmla="*/ 693928 w 814"/>
              <a:gd name="T29" fmla="*/ 1036867 h 1606"/>
              <a:gd name="T30" fmla="*/ 787257 w 814"/>
              <a:gd name="T31" fmla="*/ 806452 h 1606"/>
              <a:gd name="T32" fmla="*/ 813609 w 814"/>
              <a:gd name="T33" fmla="*/ 587009 h 1606"/>
              <a:gd name="T34" fmla="*/ 893762 w 814"/>
              <a:gd name="T35" fmla="*/ 458635 h 1606"/>
              <a:gd name="T36" fmla="*/ 757612 w 814"/>
              <a:gd name="T37" fmla="*/ 552996 h 1606"/>
              <a:gd name="T38" fmla="*/ 665381 w 814"/>
              <a:gd name="T39" fmla="*/ 713189 h 160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814" h="1606">
                <a:moveTo>
                  <a:pt x="606" y="650"/>
                </a:moveTo>
                <a:cubicBezTo>
                  <a:pt x="584" y="466"/>
                  <a:pt x="566" y="448"/>
                  <a:pt x="532" y="376"/>
                </a:cubicBezTo>
                <a:cubicBezTo>
                  <a:pt x="498" y="304"/>
                  <a:pt x="400" y="102"/>
                  <a:pt x="390" y="41"/>
                </a:cubicBezTo>
                <a:cubicBezTo>
                  <a:pt x="382" y="0"/>
                  <a:pt x="318" y="345"/>
                  <a:pt x="320" y="488"/>
                </a:cubicBezTo>
                <a:cubicBezTo>
                  <a:pt x="322" y="631"/>
                  <a:pt x="362" y="745"/>
                  <a:pt x="342" y="789"/>
                </a:cubicBezTo>
                <a:cubicBezTo>
                  <a:pt x="292" y="798"/>
                  <a:pt x="272" y="782"/>
                  <a:pt x="201" y="753"/>
                </a:cubicBezTo>
                <a:cubicBezTo>
                  <a:pt x="130" y="724"/>
                  <a:pt x="0" y="742"/>
                  <a:pt x="9" y="749"/>
                </a:cubicBezTo>
                <a:cubicBezTo>
                  <a:pt x="92" y="810"/>
                  <a:pt x="118" y="827"/>
                  <a:pt x="170" y="868"/>
                </a:cubicBezTo>
                <a:cubicBezTo>
                  <a:pt x="214" y="903"/>
                  <a:pt x="270" y="965"/>
                  <a:pt x="322" y="994"/>
                </a:cubicBezTo>
                <a:cubicBezTo>
                  <a:pt x="374" y="1023"/>
                  <a:pt x="468" y="1015"/>
                  <a:pt x="501" y="1045"/>
                </a:cubicBezTo>
                <a:cubicBezTo>
                  <a:pt x="529" y="1138"/>
                  <a:pt x="488" y="1466"/>
                  <a:pt x="491" y="1552"/>
                </a:cubicBezTo>
                <a:cubicBezTo>
                  <a:pt x="488" y="1606"/>
                  <a:pt x="518" y="1582"/>
                  <a:pt x="519" y="1562"/>
                </a:cubicBezTo>
                <a:cubicBezTo>
                  <a:pt x="528" y="1309"/>
                  <a:pt x="538" y="1056"/>
                  <a:pt x="538" y="1056"/>
                </a:cubicBezTo>
                <a:cubicBezTo>
                  <a:pt x="554" y="1038"/>
                  <a:pt x="602" y="998"/>
                  <a:pt x="632" y="945"/>
                </a:cubicBezTo>
                <a:cubicBezTo>
                  <a:pt x="662" y="892"/>
                  <a:pt x="699" y="803"/>
                  <a:pt x="717" y="735"/>
                </a:cubicBezTo>
                <a:cubicBezTo>
                  <a:pt x="735" y="667"/>
                  <a:pt x="725" y="588"/>
                  <a:pt x="741" y="535"/>
                </a:cubicBezTo>
                <a:lnTo>
                  <a:pt x="814" y="418"/>
                </a:lnTo>
                <a:cubicBezTo>
                  <a:pt x="806" y="413"/>
                  <a:pt x="725" y="465"/>
                  <a:pt x="690" y="504"/>
                </a:cubicBezTo>
                <a:cubicBezTo>
                  <a:pt x="655" y="543"/>
                  <a:pt x="622" y="588"/>
                  <a:pt x="606" y="650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Freeform 492"/>
          <p:cNvSpPr>
            <a:spLocks/>
          </p:cNvSpPr>
          <p:nvPr/>
        </p:nvSpPr>
        <p:spPr bwMode="auto">
          <a:xfrm>
            <a:off x="4849813" y="2716213"/>
            <a:ext cx="1589087" cy="1293812"/>
          </a:xfrm>
          <a:custGeom>
            <a:avLst/>
            <a:gdLst>
              <a:gd name="T0" fmla="*/ 1563178 w 1472"/>
              <a:gd name="T1" fmla="*/ 1288417 h 1199"/>
              <a:gd name="T2" fmla="*/ 1589087 w 1472"/>
              <a:gd name="T3" fmla="*/ 1261440 h 1199"/>
              <a:gd name="T4" fmla="*/ 1495167 w 1472"/>
              <a:gd name="T5" fmla="*/ 1158928 h 1199"/>
              <a:gd name="T6" fmla="*/ 1470337 w 1472"/>
              <a:gd name="T7" fmla="*/ 965773 h 1199"/>
              <a:gd name="T8" fmla="*/ 1430394 w 1472"/>
              <a:gd name="T9" fmla="*/ 879447 h 1199"/>
              <a:gd name="T10" fmla="*/ 1404485 w 1472"/>
              <a:gd name="T11" fmla="*/ 689529 h 1199"/>
              <a:gd name="T12" fmla="*/ 1247951 w 1472"/>
              <a:gd name="T13" fmla="*/ 763986 h 1199"/>
              <a:gd name="T14" fmla="*/ 1243633 w 1472"/>
              <a:gd name="T15" fmla="*/ 499612 h 1199"/>
              <a:gd name="T16" fmla="*/ 1145395 w 1472"/>
              <a:gd name="T17" fmla="*/ 404653 h 1199"/>
              <a:gd name="T18" fmla="*/ 1105452 w 1472"/>
              <a:gd name="T19" fmla="*/ 269769 h 1199"/>
              <a:gd name="T20" fmla="*/ 1024486 w 1472"/>
              <a:gd name="T21" fmla="*/ 229843 h 1199"/>
              <a:gd name="T22" fmla="*/ 960793 w 1472"/>
              <a:gd name="T23" fmla="*/ 424077 h 1199"/>
              <a:gd name="T24" fmla="*/ 924089 w 1472"/>
              <a:gd name="T25" fmla="*/ 473714 h 1199"/>
              <a:gd name="T26" fmla="*/ 889543 w 1472"/>
              <a:gd name="T27" fmla="*/ 419761 h 1199"/>
              <a:gd name="T28" fmla="*/ 885225 w 1472"/>
              <a:gd name="T29" fmla="*/ 260057 h 1199"/>
              <a:gd name="T30" fmla="*/ 743805 w 1472"/>
              <a:gd name="T31" fmla="*/ 38847 h 1199"/>
              <a:gd name="T32" fmla="*/ 675794 w 1472"/>
              <a:gd name="T33" fmla="*/ 111145 h 1199"/>
              <a:gd name="T34" fmla="*/ 655282 w 1472"/>
              <a:gd name="T35" fmla="*/ 256820 h 1199"/>
              <a:gd name="T36" fmla="*/ 654203 w 1472"/>
              <a:gd name="T37" fmla="*/ 258978 h 1199"/>
              <a:gd name="T38" fmla="*/ 652044 w 1472"/>
              <a:gd name="T39" fmla="*/ 263295 h 1199"/>
              <a:gd name="T40" fmla="*/ 649885 w 1472"/>
              <a:gd name="T41" fmla="*/ 262215 h 1199"/>
              <a:gd name="T42" fmla="*/ 555965 w 1472"/>
              <a:gd name="T43" fmla="*/ 90642 h 1199"/>
              <a:gd name="T44" fmla="*/ 465283 w 1472"/>
              <a:gd name="T45" fmla="*/ 14028 h 1199"/>
              <a:gd name="T46" fmla="*/ 365965 w 1472"/>
              <a:gd name="T47" fmla="*/ 173731 h 1199"/>
              <a:gd name="T48" fmla="*/ 215909 w 1472"/>
              <a:gd name="T49" fmla="*/ 56112 h 1199"/>
              <a:gd name="T50" fmla="*/ 146818 w 1472"/>
              <a:gd name="T51" fmla="*/ 102512 h 1199"/>
              <a:gd name="T52" fmla="*/ 33466 w 1472"/>
              <a:gd name="T53" fmla="*/ 101433 h 1199"/>
              <a:gd name="T54" fmla="*/ 29148 w 1472"/>
              <a:gd name="T55" fmla="*/ 172652 h 1199"/>
              <a:gd name="T56" fmla="*/ 30227 w 1472"/>
              <a:gd name="T57" fmla="*/ 281639 h 1199"/>
              <a:gd name="T58" fmla="*/ 133863 w 1472"/>
              <a:gd name="T59" fmla="*/ 390625 h 1199"/>
              <a:gd name="T60" fmla="*/ 15114 w 1472"/>
              <a:gd name="T61" fmla="*/ 506087 h 1199"/>
              <a:gd name="T62" fmla="*/ 226704 w 1472"/>
              <a:gd name="T63" fmla="*/ 645287 h 1199"/>
              <a:gd name="T64" fmla="*/ 456647 w 1472"/>
              <a:gd name="T65" fmla="*/ 693846 h 1199"/>
              <a:gd name="T66" fmla="*/ 249374 w 1472"/>
              <a:gd name="T67" fmla="*/ 839521 h 1199"/>
              <a:gd name="T68" fmla="*/ 185681 w 1472"/>
              <a:gd name="T69" fmla="*/ 964694 h 1199"/>
              <a:gd name="T70" fmla="*/ 395113 w 1472"/>
              <a:gd name="T71" fmla="*/ 949587 h 1199"/>
              <a:gd name="T72" fmla="*/ 500908 w 1472"/>
              <a:gd name="T73" fmla="*/ 974406 h 1199"/>
              <a:gd name="T74" fmla="*/ 577555 w 1472"/>
              <a:gd name="T75" fmla="*/ 1044545 h 1199"/>
              <a:gd name="T76" fmla="*/ 764316 w 1472"/>
              <a:gd name="T77" fmla="*/ 946350 h 1199"/>
              <a:gd name="T78" fmla="*/ 813975 w 1472"/>
              <a:gd name="T79" fmla="*/ 964694 h 1199"/>
              <a:gd name="T80" fmla="*/ 757839 w 1472"/>
              <a:gd name="T81" fmla="*/ 1075839 h 1199"/>
              <a:gd name="T82" fmla="*/ 860396 w 1472"/>
              <a:gd name="T83" fmla="*/ 1192379 h 1199"/>
              <a:gd name="T84" fmla="*/ 1253349 w 1472"/>
              <a:gd name="T85" fmla="*/ 1114685 h 1199"/>
              <a:gd name="T86" fmla="*/ 1455224 w 1472"/>
              <a:gd name="T87" fmla="*/ 1163244 h 1199"/>
              <a:gd name="T88" fmla="*/ 1563178 w 1472"/>
              <a:gd name="T89" fmla="*/ 1288417 h 119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472" h="1199">
                <a:moveTo>
                  <a:pt x="1448" y="1194"/>
                </a:moveTo>
                <a:cubicBezTo>
                  <a:pt x="1466" y="1199"/>
                  <a:pt x="1466" y="1194"/>
                  <a:pt x="1472" y="1169"/>
                </a:cubicBezTo>
                <a:cubicBezTo>
                  <a:pt x="1461" y="1149"/>
                  <a:pt x="1403" y="1120"/>
                  <a:pt x="1385" y="1074"/>
                </a:cubicBezTo>
                <a:cubicBezTo>
                  <a:pt x="1367" y="1028"/>
                  <a:pt x="1341" y="933"/>
                  <a:pt x="1362" y="895"/>
                </a:cubicBezTo>
                <a:cubicBezTo>
                  <a:pt x="1383" y="857"/>
                  <a:pt x="1337" y="858"/>
                  <a:pt x="1325" y="815"/>
                </a:cubicBezTo>
                <a:cubicBezTo>
                  <a:pt x="1313" y="772"/>
                  <a:pt x="1338" y="681"/>
                  <a:pt x="1301" y="639"/>
                </a:cubicBezTo>
                <a:cubicBezTo>
                  <a:pt x="1273" y="621"/>
                  <a:pt x="1205" y="727"/>
                  <a:pt x="1156" y="708"/>
                </a:cubicBezTo>
                <a:cubicBezTo>
                  <a:pt x="1128" y="679"/>
                  <a:pt x="1168" y="518"/>
                  <a:pt x="1152" y="463"/>
                </a:cubicBezTo>
                <a:cubicBezTo>
                  <a:pt x="1136" y="408"/>
                  <a:pt x="1082" y="410"/>
                  <a:pt x="1061" y="375"/>
                </a:cubicBezTo>
                <a:cubicBezTo>
                  <a:pt x="1040" y="340"/>
                  <a:pt x="1043" y="277"/>
                  <a:pt x="1024" y="250"/>
                </a:cubicBezTo>
                <a:cubicBezTo>
                  <a:pt x="1005" y="223"/>
                  <a:pt x="971" y="189"/>
                  <a:pt x="949" y="213"/>
                </a:cubicBezTo>
                <a:cubicBezTo>
                  <a:pt x="927" y="237"/>
                  <a:pt x="906" y="351"/>
                  <a:pt x="890" y="393"/>
                </a:cubicBezTo>
                <a:cubicBezTo>
                  <a:pt x="874" y="435"/>
                  <a:pt x="867" y="440"/>
                  <a:pt x="856" y="439"/>
                </a:cubicBezTo>
                <a:cubicBezTo>
                  <a:pt x="845" y="438"/>
                  <a:pt x="829" y="426"/>
                  <a:pt x="824" y="389"/>
                </a:cubicBezTo>
                <a:cubicBezTo>
                  <a:pt x="819" y="352"/>
                  <a:pt x="843" y="300"/>
                  <a:pt x="820" y="241"/>
                </a:cubicBezTo>
                <a:cubicBezTo>
                  <a:pt x="797" y="182"/>
                  <a:pt x="721" y="59"/>
                  <a:pt x="689" y="36"/>
                </a:cubicBezTo>
                <a:cubicBezTo>
                  <a:pt x="657" y="13"/>
                  <a:pt x="640" y="69"/>
                  <a:pt x="626" y="103"/>
                </a:cubicBezTo>
                <a:lnTo>
                  <a:pt x="607" y="238"/>
                </a:lnTo>
                <a:lnTo>
                  <a:pt x="606" y="240"/>
                </a:lnTo>
                <a:lnTo>
                  <a:pt x="604" y="244"/>
                </a:lnTo>
                <a:lnTo>
                  <a:pt x="602" y="243"/>
                </a:lnTo>
                <a:cubicBezTo>
                  <a:pt x="602" y="243"/>
                  <a:pt x="543" y="122"/>
                  <a:pt x="515" y="84"/>
                </a:cubicBezTo>
                <a:cubicBezTo>
                  <a:pt x="487" y="46"/>
                  <a:pt x="460" y="0"/>
                  <a:pt x="431" y="13"/>
                </a:cubicBezTo>
                <a:cubicBezTo>
                  <a:pt x="402" y="26"/>
                  <a:pt x="377" y="155"/>
                  <a:pt x="339" y="161"/>
                </a:cubicBezTo>
                <a:cubicBezTo>
                  <a:pt x="301" y="167"/>
                  <a:pt x="231" y="66"/>
                  <a:pt x="200" y="52"/>
                </a:cubicBezTo>
                <a:cubicBezTo>
                  <a:pt x="166" y="41"/>
                  <a:pt x="164" y="88"/>
                  <a:pt x="136" y="95"/>
                </a:cubicBezTo>
                <a:cubicBezTo>
                  <a:pt x="108" y="102"/>
                  <a:pt x="49" y="83"/>
                  <a:pt x="31" y="94"/>
                </a:cubicBezTo>
                <a:cubicBezTo>
                  <a:pt x="13" y="105"/>
                  <a:pt x="6" y="113"/>
                  <a:pt x="27" y="160"/>
                </a:cubicBezTo>
                <a:cubicBezTo>
                  <a:pt x="48" y="207"/>
                  <a:pt x="12" y="227"/>
                  <a:pt x="28" y="261"/>
                </a:cubicBezTo>
                <a:cubicBezTo>
                  <a:pt x="44" y="295"/>
                  <a:pt x="126" y="327"/>
                  <a:pt x="124" y="362"/>
                </a:cubicBezTo>
                <a:cubicBezTo>
                  <a:pt x="122" y="397"/>
                  <a:pt x="0" y="430"/>
                  <a:pt x="14" y="469"/>
                </a:cubicBezTo>
                <a:cubicBezTo>
                  <a:pt x="28" y="508"/>
                  <a:pt x="142" y="569"/>
                  <a:pt x="210" y="598"/>
                </a:cubicBezTo>
                <a:cubicBezTo>
                  <a:pt x="278" y="627"/>
                  <a:pt x="420" y="613"/>
                  <a:pt x="423" y="643"/>
                </a:cubicBezTo>
                <a:cubicBezTo>
                  <a:pt x="426" y="673"/>
                  <a:pt x="273" y="736"/>
                  <a:pt x="231" y="778"/>
                </a:cubicBezTo>
                <a:cubicBezTo>
                  <a:pt x="189" y="820"/>
                  <a:pt x="149" y="877"/>
                  <a:pt x="172" y="894"/>
                </a:cubicBezTo>
                <a:cubicBezTo>
                  <a:pt x="195" y="911"/>
                  <a:pt x="317" y="878"/>
                  <a:pt x="366" y="880"/>
                </a:cubicBezTo>
                <a:cubicBezTo>
                  <a:pt x="415" y="882"/>
                  <a:pt x="436" y="888"/>
                  <a:pt x="464" y="903"/>
                </a:cubicBezTo>
                <a:cubicBezTo>
                  <a:pt x="492" y="918"/>
                  <a:pt x="494" y="972"/>
                  <a:pt x="535" y="968"/>
                </a:cubicBezTo>
                <a:cubicBezTo>
                  <a:pt x="576" y="964"/>
                  <a:pt x="671" y="889"/>
                  <a:pt x="708" y="877"/>
                </a:cubicBezTo>
                <a:cubicBezTo>
                  <a:pt x="745" y="865"/>
                  <a:pt x="755" y="874"/>
                  <a:pt x="754" y="894"/>
                </a:cubicBezTo>
                <a:cubicBezTo>
                  <a:pt x="753" y="914"/>
                  <a:pt x="714" y="953"/>
                  <a:pt x="702" y="997"/>
                </a:cubicBezTo>
                <a:cubicBezTo>
                  <a:pt x="690" y="1041"/>
                  <a:pt x="690" y="1137"/>
                  <a:pt x="797" y="1105"/>
                </a:cubicBezTo>
                <a:cubicBezTo>
                  <a:pt x="904" y="1073"/>
                  <a:pt x="1074" y="1034"/>
                  <a:pt x="1161" y="1033"/>
                </a:cubicBezTo>
                <a:cubicBezTo>
                  <a:pt x="1248" y="1032"/>
                  <a:pt x="1300" y="1051"/>
                  <a:pt x="1348" y="1078"/>
                </a:cubicBezTo>
                <a:cubicBezTo>
                  <a:pt x="1396" y="1105"/>
                  <a:pt x="1421" y="1184"/>
                  <a:pt x="1448" y="1194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Freeform 493"/>
          <p:cNvSpPr>
            <a:spLocks/>
          </p:cNvSpPr>
          <p:nvPr/>
        </p:nvSpPr>
        <p:spPr bwMode="auto">
          <a:xfrm>
            <a:off x="965200" y="4694238"/>
            <a:ext cx="1208088" cy="1862137"/>
          </a:xfrm>
          <a:custGeom>
            <a:avLst/>
            <a:gdLst>
              <a:gd name="T0" fmla="*/ 281954 w 1204"/>
              <a:gd name="T1" fmla="*/ 1176879 h 1856"/>
              <a:gd name="T2" fmla="*/ 135458 w 1204"/>
              <a:gd name="T3" fmla="*/ 1133736 h 1856"/>
              <a:gd name="T4" fmla="*/ 124421 w 1204"/>
              <a:gd name="T5" fmla="*/ 1117684 h 1856"/>
              <a:gd name="T6" fmla="*/ 34115 w 1204"/>
              <a:gd name="T7" fmla="*/ 878897 h 1856"/>
              <a:gd name="T8" fmla="*/ 7024 w 1204"/>
              <a:gd name="T9" fmla="*/ 716361 h 1856"/>
              <a:gd name="T10" fmla="*/ 128435 w 1204"/>
              <a:gd name="T11" fmla="*/ 750473 h 1856"/>
              <a:gd name="T12" fmla="*/ 211716 w 1204"/>
              <a:gd name="T13" fmla="*/ 821708 h 1856"/>
              <a:gd name="T14" fmla="*/ 245832 w 1204"/>
              <a:gd name="T15" fmla="*/ 804652 h 1856"/>
              <a:gd name="T16" fmla="*/ 256869 w 1204"/>
              <a:gd name="T17" fmla="*/ 782579 h 1856"/>
              <a:gd name="T18" fmla="*/ 365236 w 1204"/>
              <a:gd name="T19" fmla="*/ 843781 h 1856"/>
              <a:gd name="T20" fmla="*/ 406375 w 1204"/>
              <a:gd name="T21" fmla="*/ 868863 h 1856"/>
              <a:gd name="T22" fmla="*/ 365236 w 1204"/>
              <a:gd name="T23" fmla="*/ 802645 h 1856"/>
              <a:gd name="T24" fmla="*/ 174591 w 1204"/>
              <a:gd name="T25" fmla="*/ 622050 h 1856"/>
              <a:gd name="T26" fmla="*/ 261886 w 1204"/>
              <a:gd name="T27" fmla="*/ 481587 h 1856"/>
              <a:gd name="T28" fmla="*/ 183621 w 1204"/>
              <a:gd name="T29" fmla="*/ 263870 h 1856"/>
              <a:gd name="T30" fmla="*/ 206699 w 1204"/>
              <a:gd name="T31" fmla="*/ 268886 h 1856"/>
              <a:gd name="T32" fmla="*/ 261886 w 1204"/>
              <a:gd name="T33" fmla="*/ 263870 h 1856"/>
              <a:gd name="T34" fmla="*/ 252856 w 1204"/>
              <a:gd name="T35" fmla="*/ 165546 h 1856"/>
              <a:gd name="T36" fmla="*/ 328110 w 1204"/>
              <a:gd name="T37" fmla="*/ 100331 h 1856"/>
              <a:gd name="T38" fmla="*/ 342158 w 1204"/>
              <a:gd name="T39" fmla="*/ 91301 h 1856"/>
              <a:gd name="T40" fmla="*/ 354199 w 1204"/>
              <a:gd name="T41" fmla="*/ 112370 h 1856"/>
              <a:gd name="T42" fmla="*/ 425440 w 1204"/>
              <a:gd name="T43" fmla="*/ 174575 h 1856"/>
              <a:gd name="T44" fmla="*/ 479623 w 1204"/>
              <a:gd name="T45" fmla="*/ 124410 h 1856"/>
              <a:gd name="T46" fmla="*/ 534810 w 1204"/>
              <a:gd name="T47" fmla="*/ 204675 h 1856"/>
              <a:gd name="T48" fmla="*/ 643176 w 1204"/>
              <a:gd name="T49" fmla="*/ 217718 h 1856"/>
              <a:gd name="T50" fmla="*/ 682309 w 1204"/>
              <a:gd name="T51" fmla="*/ 181598 h 1856"/>
              <a:gd name="T52" fmla="*/ 702377 w 1204"/>
              <a:gd name="T53" fmla="*/ 176582 h 1856"/>
              <a:gd name="T54" fmla="*/ 748533 w 1204"/>
              <a:gd name="T55" fmla="*/ 284939 h 1856"/>
              <a:gd name="T56" fmla="*/ 764587 w 1204"/>
              <a:gd name="T57" fmla="*/ 369217 h 1856"/>
              <a:gd name="T58" fmla="*/ 771611 w 1204"/>
              <a:gd name="T59" fmla="*/ 532756 h 1856"/>
              <a:gd name="T60" fmla="*/ 776628 w 1204"/>
              <a:gd name="T61" fmla="*/ 602987 h 1856"/>
              <a:gd name="T62" fmla="*/ 810743 w 1204"/>
              <a:gd name="T63" fmla="*/ 563858 h 1856"/>
              <a:gd name="T64" fmla="*/ 856900 w 1204"/>
              <a:gd name="T65" fmla="*/ 424399 h 1856"/>
              <a:gd name="T66" fmla="*/ 930147 w 1204"/>
              <a:gd name="T67" fmla="*/ 340121 h 1856"/>
              <a:gd name="T68" fmla="*/ 964263 w 1204"/>
              <a:gd name="T69" fmla="*/ 324068 h 1856"/>
              <a:gd name="T70" fmla="*/ 985334 w 1204"/>
              <a:gd name="T71" fmla="*/ 283936 h 1856"/>
              <a:gd name="T72" fmla="*/ 985334 w 1204"/>
              <a:gd name="T73" fmla="*/ 229757 h 1856"/>
              <a:gd name="T74" fmla="*/ 989348 w 1204"/>
              <a:gd name="T75" fmla="*/ 194641 h 1856"/>
              <a:gd name="T76" fmla="*/ 1028480 w 1204"/>
              <a:gd name="T77" fmla="*/ 259856 h 1856"/>
              <a:gd name="T78" fmla="*/ 1054569 w 1204"/>
              <a:gd name="T79" fmla="*/ 349151 h 1856"/>
              <a:gd name="T80" fmla="*/ 1118786 w 1204"/>
              <a:gd name="T81" fmla="*/ 451488 h 1856"/>
              <a:gd name="T82" fmla="*/ 1099721 w 1204"/>
              <a:gd name="T83" fmla="*/ 619040 h 1856"/>
              <a:gd name="T84" fmla="*/ 1164942 w 1204"/>
              <a:gd name="T85" fmla="*/ 709338 h 1856"/>
              <a:gd name="T86" fmla="*/ 1099721 w 1204"/>
              <a:gd name="T87" fmla="*/ 834751 h 1856"/>
              <a:gd name="T88" fmla="*/ 1054569 w 1204"/>
              <a:gd name="T89" fmla="*/ 918026 h 1856"/>
              <a:gd name="T90" fmla="*/ 1063599 w 1204"/>
              <a:gd name="T91" fmla="*/ 943108 h 1856"/>
              <a:gd name="T92" fmla="*/ 1095708 w 1204"/>
              <a:gd name="T93" fmla="*/ 950131 h 1856"/>
              <a:gd name="T94" fmla="*/ 1161932 w 1204"/>
              <a:gd name="T95" fmla="*/ 965181 h 1856"/>
              <a:gd name="T96" fmla="*/ 1204074 w 1204"/>
              <a:gd name="T97" fmla="*/ 949128 h 1856"/>
              <a:gd name="T98" fmla="*/ 1203071 w 1204"/>
              <a:gd name="T99" fmla="*/ 968191 h 1856"/>
              <a:gd name="T100" fmla="*/ 1185010 w 1204"/>
              <a:gd name="T101" fmla="*/ 1018356 h 1856"/>
              <a:gd name="T102" fmla="*/ 1127816 w 1204"/>
              <a:gd name="T103" fmla="*/ 1112667 h 1856"/>
              <a:gd name="T104" fmla="*/ 1134840 w 1204"/>
              <a:gd name="T105" fmla="*/ 1126713 h 1856"/>
              <a:gd name="T106" fmla="*/ 989348 w 1204"/>
              <a:gd name="T107" fmla="*/ 1243097 h 1856"/>
              <a:gd name="T108" fmla="*/ 987341 w 1204"/>
              <a:gd name="T109" fmla="*/ 1305302 h 1856"/>
              <a:gd name="T110" fmla="*/ 935164 w 1204"/>
              <a:gd name="T111" fmla="*/ 1314332 h 1856"/>
              <a:gd name="T112" fmla="*/ 903056 w 1204"/>
              <a:gd name="T113" fmla="*/ 1342424 h 1856"/>
              <a:gd name="T114" fmla="*/ 819774 w 1204"/>
              <a:gd name="T115" fmla="*/ 1330385 h 1856"/>
              <a:gd name="T116" fmla="*/ 546850 w 1204"/>
              <a:gd name="T117" fmla="*/ 1731707 h 1856"/>
              <a:gd name="T118" fmla="*/ 539827 w 1204"/>
              <a:gd name="T119" fmla="*/ 1756790 h 1856"/>
              <a:gd name="T120" fmla="*/ 543840 w 1204"/>
              <a:gd name="T121" fmla="*/ 1775853 h 1856"/>
              <a:gd name="T122" fmla="*/ 616085 w 1204"/>
              <a:gd name="T123" fmla="*/ 1360484 h 185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204" h="1856">
                <a:moveTo>
                  <a:pt x="591" y="1299"/>
                </a:moveTo>
                <a:cubicBezTo>
                  <a:pt x="576" y="1303"/>
                  <a:pt x="559" y="1370"/>
                  <a:pt x="494" y="1372"/>
                </a:cubicBezTo>
                <a:cubicBezTo>
                  <a:pt x="432" y="1372"/>
                  <a:pt x="240" y="1335"/>
                  <a:pt x="201" y="1308"/>
                </a:cubicBezTo>
                <a:cubicBezTo>
                  <a:pt x="200" y="1271"/>
                  <a:pt x="268" y="1195"/>
                  <a:pt x="281" y="1173"/>
                </a:cubicBezTo>
                <a:lnTo>
                  <a:pt x="206" y="1153"/>
                </a:lnTo>
                <a:lnTo>
                  <a:pt x="153" y="1136"/>
                </a:lnTo>
                <a:lnTo>
                  <a:pt x="135" y="1130"/>
                </a:lnTo>
                <a:lnTo>
                  <a:pt x="130" y="1127"/>
                </a:lnTo>
                <a:lnTo>
                  <a:pt x="128" y="1125"/>
                </a:lnTo>
                <a:lnTo>
                  <a:pt x="124" y="1114"/>
                </a:lnTo>
                <a:lnTo>
                  <a:pt x="27" y="1024"/>
                </a:lnTo>
                <a:lnTo>
                  <a:pt x="92" y="997"/>
                </a:lnTo>
                <a:lnTo>
                  <a:pt x="18" y="892"/>
                </a:lnTo>
                <a:lnTo>
                  <a:pt x="34" y="876"/>
                </a:lnTo>
                <a:lnTo>
                  <a:pt x="23" y="803"/>
                </a:lnTo>
                <a:lnTo>
                  <a:pt x="7" y="714"/>
                </a:lnTo>
                <a:lnTo>
                  <a:pt x="0" y="691"/>
                </a:lnTo>
                <a:lnTo>
                  <a:pt x="117" y="773"/>
                </a:lnTo>
                <a:lnTo>
                  <a:pt x="128" y="748"/>
                </a:lnTo>
                <a:lnTo>
                  <a:pt x="165" y="777"/>
                </a:lnTo>
                <a:lnTo>
                  <a:pt x="194" y="802"/>
                </a:lnTo>
                <a:lnTo>
                  <a:pt x="206" y="810"/>
                </a:lnTo>
                <a:lnTo>
                  <a:pt x="211" y="819"/>
                </a:lnTo>
                <a:lnTo>
                  <a:pt x="220" y="814"/>
                </a:lnTo>
                <a:lnTo>
                  <a:pt x="236" y="807"/>
                </a:lnTo>
                <a:lnTo>
                  <a:pt x="245" y="802"/>
                </a:lnTo>
                <a:lnTo>
                  <a:pt x="252" y="794"/>
                </a:lnTo>
                <a:lnTo>
                  <a:pt x="256" y="786"/>
                </a:lnTo>
                <a:lnTo>
                  <a:pt x="256" y="780"/>
                </a:lnTo>
                <a:lnTo>
                  <a:pt x="252" y="757"/>
                </a:lnTo>
                <a:lnTo>
                  <a:pt x="364" y="841"/>
                </a:lnTo>
                <a:lnTo>
                  <a:pt x="382" y="853"/>
                </a:lnTo>
                <a:lnTo>
                  <a:pt x="394" y="860"/>
                </a:lnTo>
                <a:lnTo>
                  <a:pt x="405" y="866"/>
                </a:lnTo>
                <a:lnTo>
                  <a:pt x="392" y="839"/>
                </a:lnTo>
                <a:lnTo>
                  <a:pt x="378" y="818"/>
                </a:lnTo>
                <a:lnTo>
                  <a:pt x="369" y="807"/>
                </a:lnTo>
                <a:lnTo>
                  <a:pt x="364" y="800"/>
                </a:lnTo>
                <a:lnTo>
                  <a:pt x="254" y="711"/>
                </a:lnTo>
                <a:lnTo>
                  <a:pt x="160" y="636"/>
                </a:lnTo>
                <a:lnTo>
                  <a:pt x="174" y="620"/>
                </a:lnTo>
                <a:lnTo>
                  <a:pt x="123" y="512"/>
                </a:lnTo>
                <a:lnTo>
                  <a:pt x="163" y="528"/>
                </a:lnTo>
                <a:lnTo>
                  <a:pt x="172" y="515"/>
                </a:lnTo>
                <a:lnTo>
                  <a:pt x="261" y="480"/>
                </a:lnTo>
                <a:lnTo>
                  <a:pt x="215" y="364"/>
                </a:lnTo>
                <a:lnTo>
                  <a:pt x="218" y="348"/>
                </a:lnTo>
                <a:lnTo>
                  <a:pt x="183" y="263"/>
                </a:lnTo>
                <a:lnTo>
                  <a:pt x="185" y="265"/>
                </a:lnTo>
                <a:lnTo>
                  <a:pt x="190" y="267"/>
                </a:lnTo>
                <a:lnTo>
                  <a:pt x="197" y="268"/>
                </a:lnTo>
                <a:lnTo>
                  <a:pt x="206" y="268"/>
                </a:lnTo>
                <a:lnTo>
                  <a:pt x="217" y="267"/>
                </a:lnTo>
                <a:lnTo>
                  <a:pt x="231" y="265"/>
                </a:lnTo>
                <a:lnTo>
                  <a:pt x="261" y="263"/>
                </a:lnTo>
                <a:lnTo>
                  <a:pt x="252" y="220"/>
                </a:lnTo>
                <a:lnTo>
                  <a:pt x="252" y="197"/>
                </a:lnTo>
                <a:lnTo>
                  <a:pt x="252" y="165"/>
                </a:lnTo>
                <a:lnTo>
                  <a:pt x="272" y="162"/>
                </a:lnTo>
                <a:lnTo>
                  <a:pt x="281" y="0"/>
                </a:lnTo>
                <a:lnTo>
                  <a:pt x="327" y="100"/>
                </a:lnTo>
                <a:lnTo>
                  <a:pt x="329" y="98"/>
                </a:lnTo>
                <a:lnTo>
                  <a:pt x="336" y="92"/>
                </a:lnTo>
                <a:lnTo>
                  <a:pt x="337" y="91"/>
                </a:lnTo>
                <a:lnTo>
                  <a:pt x="341" y="91"/>
                </a:lnTo>
                <a:lnTo>
                  <a:pt x="345" y="92"/>
                </a:lnTo>
                <a:lnTo>
                  <a:pt x="346" y="100"/>
                </a:lnTo>
                <a:lnTo>
                  <a:pt x="353" y="112"/>
                </a:lnTo>
                <a:lnTo>
                  <a:pt x="360" y="124"/>
                </a:lnTo>
                <a:lnTo>
                  <a:pt x="373" y="139"/>
                </a:lnTo>
                <a:lnTo>
                  <a:pt x="394" y="130"/>
                </a:lnTo>
                <a:lnTo>
                  <a:pt x="424" y="174"/>
                </a:lnTo>
                <a:lnTo>
                  <a:pt x="462" y="164"/>
                </a:lnTo>
                <a:lnTo>
                  <a:pt x="474" y="149"/>
                </a:lnTo>
                <a:lnTo>
                  <a:pt x="478" y="124"/>
                </a:lnTo>
                <a:lnTo>
                  <a:pt x="503" y="155"/>
                </a:lnTo>
                <a:lnTo>
                  <a:pt x="522" y="188"/>
                </a:lnTo>
                <a:lnTo>
                  <a:pt x="533" y="204"/>
                </a:lnTo>
                <a:lnTo>
                  <a:pt x="559" y="272"/>
                </a:lnTo>
                <a:lnTo>
                  <a:pt x="588" y="251"/>
                </a:lnTo>
                <a:lnTo>
                  <a:pt x="641" y="217"/>
                </a:lnTo>
                <a:lnTo>
                  <a:pt x="653" y="208"/>
                </a:lnTo>
                <a:lnTo>
                  <a:pt x="664" y="199"/>
                </a:lnTo>
                <a:lnTo>
                  <a:pt x="680" y="181"/>
                </a:lnTo>
                <a:lnTo>
                  <a:pt x="689" y="167"/>
                </a:lnTo>
                <a:lnTo>
                  <a:pt x="691" y="164"/>
                </a:lnTo>
                <a:lnTo>
                  <a:pt x="700" y="176"/>
                </a:lnTo>
                <a:lnTo>
                  <a:pt x="717" y="212"/>
                </a:lnTo>
                <a:lnTo>
                  <a:pt x="737" y="251"/>
                </a:lnTo>
                <a:lnTo>
                  <a:pt x="744" y="268"/>
                </a:lnTo>
                <a:lnTo>
                  <a:pt x="746" y="284"/>
                </a:lnTo>
                <a:lnTo>
                  <a:pt x="746" y="355"/>
                </a:lnTo>
                <a:lnTo>
                  <a:pt x="762" y="368"/>
                </a:lnTo>
                <a:lnTo>
                  <a:pt x="765" y="425"/>
                </a:lnTo>
                <a:lnTo>
                  <a:pt x="769" y="478"/>
                </a:lnTo>
                <a:lnTo>
                  <a:pt x="769" y="531"/>
                </a:lnTo>
                <a:lnTo>
                  <a:pt x="765" y="597"/>
                </a:lnTo>
                <a:lnTo>
                  <a:pt x="771" y="599"/>
                </a:lnTo>
                <a:lnTo>
                  <a:pt x="774" y="601"/>
                </a:lnTo>
                <a:lnTo>
                  <a:pt x="781" y="599"/>
                </a:lnTo>
                <a:lnTo>
                  <a:pt x="790" y="595"/>
                </a:lnTo>
                <a:lnTo>
                  <a:pt x="799" y="581"/>
                </a:lnTo>
                <a:lnTo>
                  <a:pt x="808" y="562"/>
                </a:lnTo>
                <a:lnTo>
                  <a:pt x="819" y="531"/>
                </a:lnTo>
                <a:lnTo>
                  <a:pt x="838" y="469"/>
                </a:lnTo>
                <a:lnTo>
                  <a:pt x="854" y="423"/>
                </a:lnTo>
                <a:lnTo>
                  <a:pt x="868" y="386"/>
                </a:lnTo>
                <a:lnTo>
                  <a:pt x="913" y="419"/>
                </a:lnTo>
                <a:lnTo>
                  <a:pt x="927" y="339"/>
                </a:lnTo>
                <a:lnTo>
                  <a:pt x="936" y="322"/>
                </a:lnTo>
                <a:lnTo>
                  <a:pt x="948" y="306"/>
                </a:lnTo>
                <a:lnTo>
                  <a:pt x="961" y="323"/>
                </a:lnTo>
                <a:lnTo>
                  <a:pt x="966" y="318"/>
                </a:lnTo>
                <a:lnTo>
                  <a:pt x="975" y="304"/>
                </a:lnTo>
                <a:lnTo>
                  <a:pt x="978" y="293"/>
                </a:lnTo>
                <a:lnTo>
                  <a:pt x="982" y="283"/>
                </a:lnTo>
                <a:lnTo>
                  <a:pt x="984" y="268"/>
                </a:lnTo>
                <a:lnTo>
                  <a:pt x="984" y="256"/>
                </a:lnTo>
                <a:lnTo>
                  <a:pt x="982" y="229"/>
                </a:lnTo>
                <a:lnTo>
                  <a:pt x="977" y="204"/>
                </a:lnTo>
                <a:lnTo>
                  <a:pt x="973" y="181"/>
                </a:lnTo>
                <a:lnTo>
                  <a:pt x="986" y="194"/>
                </a:lnTo>
                <a:lnTo>
                  <a:pt x="1000" y="213"/>
                </a:lnTo>
                <a:lnTo>
                  <a:pt x="1019" y="243"/>
                </a:lnTo>
                <a:lnTo>
                  <a:pt x="1025" y="259"/>
                </a:lnTo>
                <a:lnTo>
                  <a:pt x="1034" y="277"/>
                </a:lnTo>
                <a:lnTo>
                  <a:pt x="1042" y="313"/>
                </a:lnTo>
                <a:lnTo>
                  <a:pt x="1050" y="339"/>
                </a:lnTo>
                <a:lnTo>
                  <a:pt x="1051" y="348"/>
                </a:lnTo>
                <a:lnTo>
                  <a:pt x="1062" y="348"/>
                </a:lnTo>
                <a:lnTo>
                  <a:pt x="1076" y="444"/>
                </a:lnTo>
                <a:lnTo>
                  <a:pt x="1115" y="450"/>
                </a:lnTo>
                <a:lnTo>
                  <a:pt x="1117" y="444"/>
                </a:lnTo>
                <a:lnTo>
                  <a:pt x="1126" y="430"/>
                </a:lnTo>
                <a:cubicBezTo>
                  <a:pt x="1123" y="459"/>
                  <a:pt x="1101" y="573"/>
                  <a:pt x="1096" y="617"/>
                </a:cubicBezTo>
                <a:cubicBezTo>
                  <a:pt x="1109" y="634"/>
                  <a:pt x="1147" y="631"/>
                  <a:pt x="1161" y="633"/>
                </a:cubicBezTo>
                <a:lnTo>
                  <a:pt x="1181" y="629"/>
                </a:lnTo>
                <a:lnTo>
                  <a:pt x="1151" y="690"/>
                </a:lnTo>
                <a:lnTo>
                  <a:pt x="1161" y="707"/>
                </a:lnTo>
                <a:lnTo>
                  <a:pt x="1117" y="771"/>
                </a:lnTo>
                <a:lnTo>
                  <a:pt x="1135" y="771"/>
                </a:lnTo>
                <a:lnTo>
                  <a:pt x="1096" y="832"/>
                </a:lnTo>
                <a:lnTo>
                  <a:pt x="1067" y="883"/>
                </a:lnTo>
                <a:lnTo>
                  <a:pt x="1057" y="903"/>
                </a:lnTo>
                <a:lnTo>
                  <a:pt x="1051" y="915"/>
                </a:lnTo>
                <a:lnTo>
                  <a:pt x="1046" y="946"/>
                </a:lnTo>
                <a:lnTo>
                  <a:pt x="1050" y="942"/>
                </a:lnTo>
                <a:lnTo>
                  <a:pt x="1060" y="940"/>
                </a:lnTo>
                <a:lnTo>
                  <a:pt x="1074" y="940"/>
                </a:lnTo>
                <a:lnTo>
                  <a:pt x="1083" y="942"/>
                </a:lnTo>
                <a:lnTo>
                  <a:pt x="1092" y="947"/>
                </a:lnTo>
                <a:lnTo>
                  <a:pt x="1099" y="951"/>
                </a:lnTo>
                <a:lnTo>
                  <a:pt x="1112" y="956"/>
                </a:lnTo>
                <a:lnTo>
                  <a:pt x="1133" y="960"/>
                </a:lnTo>
                <a:lnTo>
                  <a:pt x="1158" y="962"/>
                </a:lnTo>
                <a:lnTo>
                  <a:pt x="1179" y="956"/>
                </a:lnTo>
                <a:lnTo>
                  <a:pt x="1195" y="949"/>
                </a:lnTo>
                <a:lnTo>
                  <a:pt x="1200" y="946"/>
                </a:lnTo>
                <a:lnTo>
                  <a:pt x="1204" y="940"/>
                </a:lnTo>
                <a:lnTo>
                  <a:pt x="1200" y="947"/>
                </a:lnTo>
                <a:lnTo>
                  <a:pt x="1199" y="965"/>
                </a:lnTo>
                <a:lnTo>
                  <a:pt x="1193" y="988"/>
                </a:lnTo>
                <a:lnTo>
                  <a:pt x="1188" y="1002"/>
                </a:lnTo>
                <a:lnTo>
                  <a:pt x="1181" y="1015"/>
                </a:lnTo>
                <a:lnTo>
                  <a:pt x="1147" y="1068"/>
                </a:lnTo>
                <a:lnTo>
                  <a:pt x="1126" y="1097"/>
                </a:lnTo>
                <a:lnTo>
                  <a:pt x="1124" y="1109"/>
                </a:lnTo>
                <a:lnTo>
                  <a:pt x="1124" y="1118"/>
                </a:lnTo>
                <a:lnTo>
                  <a:pt x="1126" y="1121"/>
                </a:lnTo>
                <a:lnTo>
                  <a:pt x="1131" y="1123"/>
                </a:lnTo>
                <a:lnTo>
                  <a:pt x="1144" y="1123"/>
                </a:lnTo>
                <a:lnTo>
                  <a:pt x="1085" y="1164"/>
                </a:lnTo>
                <a:cubicBezTo>
                  <a:pt x="1085" y="1164"/>
                  <a:pt x="1000" y="1221"/>
                  <a:pt x="986" y="1239"/>
                </a:cubicBezTo>
                <a:cubicBezTo>
                  <a:pt x="1009" y="1256"/>
                  <a:pt x="1032" y="1274"/>
                  <a:pt x="1032" y="1274"/>
                </a:cubicBezTo>
                <a:lnTo>
                  <a:pt x="1007" y="1290"/>
                </a:lnTo>
                <a:lnTo>
                  <a:pt x="984" y="1301"/>
                </a:lnTo>
                <a:lnTo>
                  <a:pt x="973" y="1306"/>
                </a:lnTo>
                <a:lnTo>
                  <a:pt x="961" y="1308"/>
                </a:lnTo>
                <a:lnTo>
                  <a:pt x="932" y="1310"/>
                </a:lnTo>
                <a:lnTo>
                  <a:pt x="945" y="1331"/>
                </a:lnTo>
                <a:lnTo>
                  <a:pt x="931" y="1337"/>
                </a:lnTo>
                <a:lnTo>
                  <a:pt x="900" y="1338"/>
                </a:lnTo>
                <a:lnTo>
                  <a:pt x="877" y="1338"/>
                </a:lnTo>
                <a:lnTo>
                  <a:pt x="856" y="1337"/>
                </a:lnTo>
                <a:lnTo>
                  <a:pt x="817" y="1326"/>
                </a:lnTo>
                <a:lnTo>
                  <a:pt x="739" y="1283"/>
                </a:lnTo>
                <a:cubicBezTo>
                  <a:pt x="713" y="1280"/>
                  <a:pt x="693" y="1274"/>
                  <a:pt x="664" y="1310"/>
                </a:cubicBezTo>
                <a:cubicBezTo>
                  <a:pt x="604" y="1518"/>
                  <a:pt x="545" y="1726"/>
                  <a:pt x="545" y="1726"/>
                </a:cubicBezTo>
                <a:lnTo>
                  <a:pt x="543" y="1728"/>
                </a:lnTo>
                <a:lnTo>
                  <a:pt x="540" y="1735"/>
                </a:lnTo>
                <a:lnTo>
                  <a:pt x="538" y="1744"/>
                </a:lnTo>
                <a:lnTo>
                  <a:pt x="538" y="1751"/>
                </a:lnTo>
                <a:lnTo>
                  <a:pt x="540" y="1756"/>
                </a:lnTo>
                <a:lnTo>
                  <a:pt x="542" y="1763"/>
                </a:lnTo>
                <a:lnTo>
                  <a:pt x="542" y="1770"/>
                </a:lnTo>
                <a:lnTo>
                  <a:pt x="540" y="1774"/>
                </a:lnTo>
                <a:lnTo>
                  <a:pt x="538" y="1779"/>
                </a:lnTo>
                <a:cubicBezTo>
                  <a:pt x="531" y="1781"/>
                  <a:pt x="482" y="1856"/>
                  <a:pt x="495" y="1786"/>
                </a:cubicBezTo>
                <a:cubicBezTo>
                  <a:pt x="508" y="1716"/>
                  <a:pt x="598" y="1437"/>
                  <a:pt x="614" y="1356"/>
                </a:cubicBezTo>
                <a:cubicBezTo>
                  <a:pt x="630" y="1275"/>
                  <a:pt x="621" y="1309"/>
                  <a:pt x="591" y="1299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Freeform 494"/>
          <p:cNvSpPr>
            <a:spLocks/>
          </p:cNvSpPr>
          <p:nvPr/>
        </p:nvSpPr>
        <p:spPr bwMode="auto">
          <a:xfrm>
            <a:off x="6959600" y="4814888"/>
            <a:ext cx="1308100" cy="1450975"/>
          </a:xfrm>
          <a:custGeom>
            <a:avLst/>
            <a:gdLst>
              <a:gd name="T0" fmla="*/ 386037 w 1064"/>
              <a:gd name="T1" fmla="*/ 979623 h 1179"/>
              <a:gd name="T2" fmla="*/ 388496 w 1064"/>
              <a:gd name="T3" fmla="*/ 1129767 h 1179"/>
              <a:gd name="T4" fmla="*/ 506520 w 1064"/>
              <a:gd name="T5" fmla="*/ 1385749 h 1179"/>
              <a:gd name="T6" fmla="*/ 601185 w 1064"/>
              <a:gd name="T7" fmla="*/ 1450975 h 1179"/>
              <a:gd name="T8" fmla="*/ 930669 w 1064"/>
              <a:gd name="T9" fmla="*/ 1375903 h 1179"/>
              <a:gd name="T10" fmla="*/ 1054840 w 1064"/>
              <a:gd name="T11" fmla="*/ 1366058 h 1179"/>
              <a:gd name="T12" fmla="*/ 1155652 w 1064"/>
              <a:gd name="T13" fmla="*/ 1273757 h 1179"/>
              <a:gd name="T14" fmla="*/ 1233106 w 1064"/>
              <a:gd name="T15" fmla="*/ 1166687 h 1179"/>
              <a:gd name="T16" fmla="*/ 1164258 w 1064"/>
              <a:gd name="T17" fmla="*/ 918089 h 1179"/>
              <a:gd name="T18" fmla="*/ 863051 w 1064"/>
              <a:gd name="T19" fmla="*/ 834403 h 1179"/>
              <a:gd name="T20" fmla="*/ 1092952 w 1064"/>
              <a:gd name="T21" fmla="*/ 663338 h 1179"/>
              <a:gd name="T22" fmla="*/ 1217123 w 1064"/>
              <a:gd name="T23" fmla="*/ 551346 h 1179"/>
              <a:gd name="T24" fmla="*/ 1260153 w 1064"/>
              <a:gd name="T25" fmla="*/ 433200 h 1179"/>
              <a:gd name="T26" fmla="*/ 1228188 w 1064"/>
              <a:gd name="T27" fmla="*/ 335976 h 1179"/>
              <a:gd name="T28" fmla="*/ 1293347 w 1064"/>
              <a:gd name="T29" fmla="*/ 140298 h 1179"/>
              <a:gd name="T30" fmla="*/ 1057299 w 1064"/>
              <a:gd name="T31" fmla="*/ 72610 h 1179"/>
              <a:gd name="T32" fmla="*/ 919604 w 1064"/>
              <a:gd name="T33" fmla="*/ 115684 h 1179"/>
              <a:gd name="T34" fmla="*/ 732733 w 1064"/>
              <a:gd name="T35" fmla="*/ 275673 h 1179"/>
              <a:gd name="T36" fmla="*/ 538485 w 1064"/>
              <a:gd name="T37" fmla="*/ 535347 h 1179"/>
              <a:gd name="T38" fmla="*/ 494226 w 1064"/>
              <a:gd name="T39" fmla="*/ 251059 h 1179"/>
              <a:gd name="T40" fmla="*/ 227442 w 1064"/>
              <a:gd name="T41" fmla="*/ 73841 h 1179"/>
              <a:gd name="T42" fmla="*/ 99583 w 1064"/>
              <a:gd name="T43" fmla="*/ 358129 h 1179"/>
              <a:gd name="T44" fmla="*/ 44259 w 1064"/>
              <a:gd name="T45" fmla="*/ 509503 h 1179"/>
              <a:gd name="T46" fmla="*/ 17212 w 1064"/>
              <a:gd name="T47" fmla="*/ 519348 h 1179"/>
              <a:gd name="T48" fmla="*/ 36883 w 1064"/>
              <a:gd name="T49" fmla="*/ 756870 h 1179"/>
              <a:gd name="T50" fmla="*/ 66389 w 1064"/>
              <a:gd name="T51" fmla="*/ 915628 h 1179"/>
              <a:gd name="T52" fmla="*/ 172118 w 1064"/>
              <a:gd name="T53" fmla="*/ 977162 h 1179"/>
              <a:gd name="T54" fmla="*/ 170889 w 1064"/>
              <a:gd name="T55" fmla="*/ 979623 h 1179"/>
              <a:gd name="T56" fmla="*/ 378661 w 1064"/>
              <a:gd name="T57" fmla="*/ 951318 h 1179"/>
              <a:gd name="T58" fmla="*/ 20900 w 1064"/>
              <a:gd name="T59" fmla="*/ 1274987 h 1179"/>
              <a:gd name="T60" fmla="*/ 7377 w 1064"/>
              <a:gd name="T61" fmla="*/ 1289756 h 1179"/>
              <a:gd name="T62" fmla="*/ 7377 w 1064"/>
              <a:gd name="T63" fmla="*/ 1299601 h 1179"/>
              <a:gd name="T64" fmla="*/ 20900 w 1064"/>
              <a:gd name="T65" fmla="*/ 1300832 h 117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064" h="1179">
                <a:moveTo>
                  <a:pt x="17" y="1057"/>
                </a:moveTo>
                <a:lnTo>
                  <a:pt x="314" y="796"/>
                </a:lnTo>
                <a:cubicBezTo>
                  <a:pt x="359" y="771"/>
                  <a:pt x="286" y="887"/>
                  <a:pt x="286" y="907"/>
                </a:cubicBezTo>
                <a:cubicBezTo>
                  <a:pt x="286" y="927"/>
                  <a:pt x="337" y="872"/>
                  <a:pt x="316" y="918"/>
                </a:cubicBezTo>
                <a:cubicBezTo>
                  <a:pt x="295" y="964"/>
                  <a:pt x="359" y="1087"/>
                  <a:pt x="375" y="1122"/>
                </a:cubicBezTo>
                <a:lnTo>
                  <a:pt x="412" y="1126"/>
                </a:lnTo>
                <a:cubicBezTo>
                  <a:pt x="412" y="1126"/>
                  <a:pt x="460" y="1174"/>
                  <a:pt x="489" y="1179"/>
                </a:cubicBezTo>
                <a:cubicBezTo>
                  <a:pt x="537" y="1136"/>
                  <a:pt x="558" y="1080"/>
                  <a:pt x="603" y="1070"/>
                </a:cubicBezTo>
                <a:cubicBezTo>
                  <a:pt x="603" y="1070"/>
                  <a:pt x="680" y="1094"/>
                  <a:pt x="757" y="1118"/>
                </a:cubicBezTo>
                <a:cubicBezTo>
                  <a:pt x="790" y="1122"/>
                  <a:pt x="784" y="1095"/>
                  <a:pt x="801" y="1094"/>
                </a:cubicBezTo>
                <a:cubicBezTo>
                  <a:pt x="818" y="1093"/>
                  <a:pt x="837" y="1114"/>
                  <a:pt x="858" y="1110"/>
                </a:cubicBezTo>
                <a:cubicBezTo>
                  <a:pt x="879" y="1106"/>
                  <a:pt x="872" y="1061"/>
                  <a:pt x="902" y="1072"/>
                </a:cubicBezTo>
                <a:cubicBezTo>
                  <a:pt x="932" y="1083"/>
                  <a:pt x="927" y="1043"/>
                  <a:pt x="940" y="1035"/>
                </a:cubicBezTo>
                <a:cubicBezTo>
                  <a:pt x="953" y="1022"/>
                  <a:pt x="969" y="1022"/>
                  <a:pt x="977" y="995"/>
                </a:cubicBezTo>
                <a:cubicBezTo>
                  <a:pt x="985" y="968"/>
                  <a:pt x="994" y="974"/>
                  <a:pt x="1003" y="948"/>
                </a:cubicBezTo>
                <a:cubicBezTo>
                  <a:pt x="1003" y="948"/>
                  <a:pt x="1004" y="894"/>
                  <a:pt x="1032" y="839"/>
                </a:cubicBezTo>
                <a:cubicBezTo>
                  <a:pt x="1041" y="795"/>
                  <a:pt x="1002" y="773"/>
                  <a:pt x="947" y="746"/>
                </a:cubicBezTo>
                <a:cubicBezTo>
                  <a:pt x="892" y="719"/>
                  <a:pt x="743" y="689"/>
                  <a:pt x="702" y="678"/>
                </a:cubicBezTo>
                <a:cubicBezTo>
                  <a:pt x="733" y="659"/>
                  <a:pt x="855" y="588"/>
                  <a:pt x="886" y="565"/>
                </a:cubicBezTo>
                <a:cubicBezTo>
                  <a:pt x="917" y="542"/>
                  <a:pt x="876" y="553"/>
                  <a:pt x="889" y="539"/>
                </a:cubicBezTo>
                <a:cubicBezTo>
                  <a:pt x="889" y="539"/>
                  <a:pt x="948" y="494"/>
                  <a:pt x="965" y="479"/>
                </a:cubicBezTo>
                <a:cubicBezTo>
                  <a:pt x="940" y="456"/>
                  <a:pt x="983" y="460"/>
                  <a:pt x="990" y="448"/>
                </a:cubicBezTo>
                <a:cubicBezTo>
                  <a:pt x="989" y="425"/>
                  <a:pt x="982" y="419"/>
                  <a:pt x="988" y="403"/>
                </a:cubicBezTo>
                <a:cubicBezTo>
                  <a:pt x="994" y="387"/>
                  <a:pt x="1023" y="374"/>
                  <a:pt x="1025" y="352"/>
                </a:cubicBezTo>
                <a:lnTo>
                  <a:pt x="999" y="273"/>
                </a:lnTo>
                <a:lnTo>
                  <a:pt x="1010" y="220"/>
                </a:lnTo>
                <a:cubicBezTo>
                  <a:pt x="1019" y="194"/>
                  <a:pt x="1048" y="147"/>
                  <a:pt x="1052" y="114"/>
                </a:cubicBezTo>
                <a:cubicBezTo>
                  <a:pt x="1041" y="62"/>
                  <a:pt x="1064" y="29"/>
                  <a:pt x="1032" y="20"/>
                </a:cubicBezTo>
                <a:cubicBezTo>
                  <a:pt x="1000" y="11"/>
                  <a:pt x="937" y="0"/>
                  <a:pt x="860" y="59"/>
                </a:cubicBezTo>
                <a:cubicBezTo>
                  <a:pt x="823" y="62"/>
                  <a:pt x="831" y="32"/>
                  <a:pt x="812" y="38"/>
                </a:cubicBezTo>
                <a:cubicBezTo>
                  <a:pt x="790" y="42"/>
                  <a:pt x="766" y="85"/>
                  <a:pt x="748" y="94"/>
                </a:cubicBezTo>
                <a:cubicBezTo>
                  <a:pt x="730" y="103"/>
                  <a:pt x="727" y="69"/>
                  <a:pt x="702" y="91"/>
                </a:cubicBezTo>
                <a:cubicBezTo>
                  <a:pt x="674" y="115"/>
                  <a:pt x="625" y="202"/>
                  <a:pt x="596" y="224"/>
                </a:cubicBezTo>
                <a:cubicBezTo>
                  <a:pt x="585" y="234"/>
                  <a:pt x="576" y="195"/>
                  <a:pt x="550" y="230"/>
                </a:cubicBezTo>
                <a:cubicBezTo>
                  <a:pt x="524" y="264"/>
                  <a:pt x="457" y="401"/>
                  <a:pt x="438" y="435"/>
                </a:cubicBezTo>
                <a:cubicBezTo>
                  <a:pt x="438" y="435"/>
                  <a:pt x="438" y="435"/>
                  <a:pt x="438" y="435"/>
                </a:cubicBezTo>
                <a:cubicBezTo>
                  <a:pt x="438" y="435"/>
                  <a:pt x="420" y="319"/>
                  <a:pt x="402" y="204"/>
                </a:cubicBezTo>
                <a:cubicBezTo>
                  <a:pt x="398" y="163"/>
                  <a:pt x="337" y="163"/>
                  <a:pt x="320" y="123"/>
                </a:cubicBezTo>
                <a:cubicBezTo>
                  <a:pt x="303" y="83"/>
                  <a:pt x="252" y="91"/>
                  <a:pt x="185" y="60"/>
                </a:cubicBezTo>
                <a:cubicBezTo>
                  <a:pt x="185" y="60"/>
                  <a:pt x="159" y="66"/>
                  <a:pt x="142" y="104"/>
                </a:cubicBezTo>
                <a:cubicBezTo>
                  <a:pt x="125" y="142"/>
                  <a:pt x="101" y="255"/>
                  <a:pt x="81" y="291"/>
                </a:cubicBezTo>
                <a:cubicBezTo>
                  <a:pt x="61" y="327"/>
                  <a:pt x="36" y="291"/>
                  <a:pt x="20" y="323"/>
                </a:cubicBezTo>
                <a:cubicBezTo>
                  <a:pt x="28" y="368"/>
                  <a:pt x="36" y="414"/>
                  <a:pt x="36" y="414"/>
                </a:cubicBezTo>
                <a:cubicBezTo>
                  <a:pt x="32" y="415"/>
                  <a:pt x="9" y="408"/>
                  <a:pt x="14" y="422"/>
                </a:cubicBezTo>
                <a:cubicBezTo>
                  <a:pt x="16" y="444"/>
                  <a:pt x="78" y="552"/>
                  <a:pt x="81" y="584"/>
                </a:cubicBezTo>
                <a:cubicBezTo>
                  <a:pt x="84" y="616"/>
                  <a:pt x="55" y="599"/>
                  <a:pt x="30" y="615"/>
                </a:cubicBezTo>
                <a:cubicBezTo>
                  <a:pt x="17" y="634"/>
                  <a:pt x="0" y="674"/>
                  <a:pt x="3" y="697"/>
                </a:cubicBezTo>
                <a:cubicBezTo>
                  <a:pt x="6" y="720"/>
                  <a:pt x="45" y="730"/>
                  <a:pt x="54" y="744"/>
                </a:cubicBezTo>
                <a:cubicBezTo>
                  <a:pt x="58" y="755"/>
                  <a:pt x="57" y="779"/>
                  <a:pt x="57" y="779"/>
                </a:cubicBezTo>
                <a:lnTo>
                  <a:pt x="140" y="794"/>
                </a:lnTo>
                <a:lnTo>
                  <a:pt x="139" y="796"/>
                </a:lnTo>
                <a:cubicBezTo>
                  <a:pt x="141" y="800"/>
                  <a:pt x="122" y="823"/>
                  <a:pt x="150" y="819"/>
                </a:cubicBezTo>
                <a:lnTo>
                  <a:pt x="308" y="773"/>
                </a:lnTo>
                <a:lnTo>
                  <a:pt x="17" y="1036"/>
                </a:lnTo>
                <a:lnTo>
                  <a:pt x="13" y="1042"/>
                </a:lnTo>
                <a:lnTo>
                  <a:pt x="6" y="1048"/>
                </a:lnTo>
                <a:lnTo>
                  <a:pt x="5" y="1054"/>
                </a:lnTo>
                <a:lnTo>
                  <a:pt x="6" y="1056"/>
                </a:lnTo>
                <a:lnTo>
                  <a:pt x="11" y="1059"/>
                </a:lnTo>
                <a:lnTo>
                  <a:pt x="17" y="1057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Freeform 495"/>
          <p:cNvSpPr>
            <a:spLocks/>
          </p:cNvSpPr>
          <p:nvPr/>
        </p:nvSpPr>
        <p:spPr bwMode="auto">
          <a:xfrm>
            <a:off x="3206750" y="5083175"/>
            <a:ext cx="638175" cy="1123950"/>
          </a:xfrm>
          <a:custGeom>
            <a:avLst/>
            <a:gdLst>
              <a:gd name="T0" fmla="*/ 16363 w 468"/>
              <a:gd name="T1" fmla="*/ 490451 h 825"/>
              <a:gd name="T2" fmla="*/ 156817 w 468"/>
              <a:gd name="T3" fmla="*/ 196180 h 825"/>
              <a:gd name="T4" fmla="*/ 628630 w 468"/>
              <a:gd name="T5" fmla="*/ 0 h 825"/>
              <a:gd name="T6" fmla="*/ 628630 w 468"/>
              <a:gd name="T7" fmla="*/ 0 h 825"/>
              <a:gd name="T8" fmla="*/ 548176 w 468"/>
              <a:gd name="T9" fmla="*/ 480914 h 825"/>
              <a:gd name="T10" fmla="*/ 87272 w 468"/>
              <a:gd name="T11" fmla="*/ 754749 h 825"/>
              <a:gd name="T12" fmla="*/ 74999 w 468"/>
              <a:gd name="T13" fmla="*/ 841941 h 825"/>
              <a:gd name="T14" fmla="*/ 122726 w 468"/>
              <a:gd name="T15" fmla="*/ 1040846 h 825"/>
              <a:gd name="T16" fmla="*/ 91363 w 468"/>
              <a:gd name="T17" fmla="*/ 1095340 h 825"/>
              <a:gd name="T18" fmla="*/ 91363 w 468"/>
              <a:gd name="T19" fmla="*/ 1095340 h 825"/>
              <a:gd name="T20" fmla="*/ 59999 w 468"/>
              <a:gd name="T21" fmla="*/ 950930 h 825"/>
              <a:gd name="T22" fmla="*/ 16363 w 468"/>
              <a:gd name="T23" fmla="*/ 490451 h 8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68" h="825">
                <a:moveTo>
                  <a:pt x="12" y="360"/>
                </a:moveTo>
                <a:cubicBezTo>
                  <a:pt x="24" y="268"/>
                  <a:pt x="40" y="204"/>
                  <a:pt x="115" y="144"/>
                </a:cubicBezTo>
                <a:cubicBezTo>
                  <a:pt x="190" y="84"/>
                  <a:pt x="403" y="24"/>
                  <a:pt x="461" y="0"/>
                </a:cubicBezTo>
                <a:cubicBezTo>
                  <a:pt x="451" y="59"/>
                  <a:pt x="468" y="261"/>
                  <a:pt x="402" y="353"/>
                </a:cubicBezTo>
                <a:cubicBezTo>
                  <a:pt x="336" y="445"/>
                  <a:pt x="138" y="519"/>
                  <a:pt x="64" y="554"/>
                </a:cubicBezTo>
                <a:cubicBezTo>
                  <a:pt x="39" y="559"/>
                  <a:pt x="55" y="618"/>
                  <a:pt x="55" y="618"/>
                </a:cubicBezTo>
                <a:cubicBezTo>
                  <a:pt x="59" y="653"/>
                  <a:pt x="58" y="676"/>
                  <a:pt x="90" y="764"/>
                </a:cubicBezTo>
                <a:cubicBezTo>
                  <a:pt x="90" y="825"/>
                  <a:pt x="67" y="804"/>
                  <a:pt x="67" y="804"/>
                </a:cubicBezTo>
                <a:lnTo>
                  <a:pt x="44" y="698"/>
                </a:lnTo>
                <a:cubicBezTo>
                  <a:pt x="35" y="624"/>
                  <a:pt x="0" y="452"/>
                  <a:pt x="12" y="360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Freeform 496"/>
          <p:cNvSpPr>
            <a:spLocks/>
          </p:cNvSpPr>
          <p:nvPr/>
        </p:nvSpPr>
        <p:spPr bwMode="auto">
          <a:xfrm>
            <a:off x="4654550" y="4530725"/>
            <a:ext cx="1554163" cy="1798638"/>
          </a:xfrm>
          <a:custGeom>
            <a:avLst/>
            <a:gdLst>
              <a:gd name="T0" fmla="*/ 930318 w 1141"/>
              <a:gd name="T1" fmla="*/ 662226 h 1320"/>
              <a:gd name="T2" fmla="*/ 1013407 w 1141"/>
              <a:gd name="T3" fmla="*/ 243906 h 1320"/>
              <a:gd name="T4" fmla="*/ 787297 w 1141"/>
              <a:gd name="T5" fmla="*/ 0 h 1320"/>
              <a:gd name="T6" fmla="*/ 787297 w 1141"/>
              <a:gd name="T7" fmla="*/ 0 h 1320"/>
              <a:gd name="T8" fmla="*/ 693312 w 1141"/>
              <a:gd name="T9" fmla="*/ 164875 h 1320"/>
              <a:gd name="T10" fmla="*/ 726003 w 1141"/>
              <a:gd name="T11" fmla="*/ 392430 h 1320"/>
              <a:gd name="T12" fmla="*/ 889455 w 1141"/>
              <a:gd name="T13" fmla="*/ 617260 h 1320"/>
              <a:gd name="T14" fmla="*/ 829523 w 1141"/>
              <a:gd name="T15" fmla="*/ 1015140 h 1320"/>
              <a:gd name="T16" fmla="*/ 829523 w 1141"/>
              <a:gd name="T17" fmla="*/ 1015140 h 1320"/>
              <a:gd name="T18" fmla="*/ 802280 w 1141"/>
              <a:gd name="T19" fmla="*/ 904769 h 1320"/>
              <a:gd name="T20" fmla="*/ 573447 w 1141"/>
              <a:gd name="T21" fmla="*/ 562756 h 1320"/>
              <a:gd name="T22" fmla="*/ 241093 w 1141"/>
              <a:gd name="T23" fmla="*/ 551855 h 1320"/>
              <a:gd name="T24" fmla="*/ 241093 w 1141"/>
              <a:gd name="T25" fmla="*/ 551855 h 1320"/>
              <a:gd name="T26" fmla="*/ 246541 w 1141"/>
              <a:gd name="T27" fmla="*/ 584557 h 1320"/>
              <a:gd name="T28" fmla="*/ 321457 w 1141"/>
              <a:gd name="T29" fmla="*/ 783498 h 1320"/>
              <a:gd name="T30" fmla="*/ 785935 w 1141"/>
              <a:gd name="T31" fmla="*/ 947010 h 1320"/>
              <a:gd name="T32" fmla="*/ 807729 w 1141"/>
              <a:gd name="T33" fmla="*/ 1077820 h 1320"/>
              <a:gd name="T34" fmla="*/ 739624 w 1141"/>
              <a:gd name="T35" fmla="*/ 1467525 h 1320"/>
              <a:gd name="T36" fmla="*/ 739624 w 1141"/>
              <a:gd name="T37" fmla="*/ 1467525 h 1320"/>
              <a:gd name="T38" fmla="*/ 702847 w 1141"/>
              <a:gd name="T39" fmla="*/ 1361242 h 1320"/>
              <a:gd name="T40" fmla="*/ 430426 w 1141"/>
              <a:gd name="T41" fmla="*/ 989251 h 1320"/>
              <a:gd name="T42" fmla="*/ 0 w 1141"/>
              <a:gd name="T43" fmla="*/ 1011053 h 1320"/>
              <a:gd name="T44" fmla="*/ 0 w 1141"/>
              <a:gd name="T45" fmla="*/ 1011053 h 1320"/>
              <a:gd name="T46" fmla="*/ 32691 w 1141"/>
              <a:gd name="T47" fmla="*/ 1046480 h 1320"/>
              <a:gd name="T48" fmla="*/ 200230 w 1141"/>
              <a:gd name="T49" fmla="*/ 1299925 h 1320"/>
              <a:gd name="T50" fmla="*/ 614310 w 1141"/>
              <a:gd name="T51" fmla="*/ 1336715 h 1320"/>
              <a:gd name="T52" fmla="*/ 614310 w 1141"/>
              <a:gd name="T53" fmla="*/ 1336715 h 1320"/>
              <a:gd name="T54" fmla="*/ 671518 w 1141"/>
              <a:gd name="T55" fmla="*/ 1369418 h 1320"/>
              <a:gd name="T56" fmla="*/ 711019 w 1141"/>
              <a:gd name="T57" fmla="*/ 1542468 h 1320"/>
              <a:gd name="T58" fmla="*/ 627931 w 1141"/>
              <a:gd name="T59" fmla="*/ 1759122 h 1320"/>
              <a:gd name="T60" fmla="*/ 652449 w 1141"/>
              <a:gd name="T61" fmla="*/ 1776836 h 1320"/>
              <a:gd name="T62" fmla="*/ 826798 w 1141"/>
              <a:gd name="T63" fmla="*/ 1452536 h 1320"/>
              <a:gd name="T64" fmla="*/ 894904 w 1141"/>
              <a:gd name="T65" fmla="*/ 1430735 h 1320"/>
              <a:gd name="T66" fmla="*/ 1176860 w 1141"/>
              <a:gd name="T67" fmla="*/ 1479789 h 1320"/>
              <a:gd name="T68" fmla="*/ 1554163 w 1141"/>
              <a:gd name="T69" fmla="*/ 1211355 h 1320"/>
              <a:gd name="T70" fmla="*/ 1554163 w 1141"/>
              <a:gd name="T71" fmla="*/ 1211355 h 1320"/>
              <a:gd name="T72" fmla="*/ 1095133 w 1141"/>
              <a:gd name="T73" fmla="*/ 1129599 h 1320"/>
              <a:gd name="T74" fmla="*/ 819988 w 1141"/>
              <a:gd name="T75" fmla="*/ 1411658 h 1320"/>
              <a:gd name="T76" fmla="*/ 776400 w 1141"/>
              <a:gd name="T77" fmla="*/ 1493415 h 1320"/>
              <a:gd name="T78" fmla="*/ 829523 w 1141"/>
              <a:gd name="T79" fmla="*/ 1140500 h 1320"/>
              <a:gd name="T80" fmla="*/ 829523 w 1141"/>
              <a:gd name="T81" fmla="*/ 1140500 h 1320"/>
              <a:gd name="T82" fmla="*/ 864937 w 1141"/>
              <a:gd name="T83" fmla="*/ 1056019 h 1320"/>
              <a:gd name="T84" fmla="*/ 923508 w 1141"/>
              <a:gd name="T85" fmla="*/ 961999 h 1320"/>
              <a:gd name="T86" fmla="*/ 1165963 w 1141"/>
              <a:gd name="T87" fmla="*/ 1024679 h 1320"/>
              <a:gd name="T88" fmla="*/ 1449281 w 1141"/>
              <a:gd name="T89" fmla="*/ 767146 h 1320"/>
              <a:gd name="T90" fmla="*/ 1551439 w 1141"/>
              <a:gd name="T91" fmla="*/ 724906 h 1320"/>
              <a:gd name="T92" fmla="*/ 1551439 w 1141"/>
              <a:gd name="T93" fmla="*/ 724906 h 1320"/>
              <a:gd name="T94" fmla="*/ 1266759 w 1141"/>
              <a:gd name="T95" fmla="*/ 647237 h 1320"/>
              <a:gd name="T96" fmla="*/ 882645 w 1141"/>
              <a:gd name="T97" fmla="*/ 981075 h 1320"/>
              <a:gd name="T98" fmla="*/ 843144 w 1141"/>
              <a:gd name="T99" fmla="*/ 1049206 h 1320"/>
              <a:gd name="T100" fmla="*/ 930318 w 1141"/>
              <a:gd name="T101" fmla="*/ 662226 h 132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141" h="1320">
                <a:moveTo>
                  <a:pt x="683" y="486"/>
                </a:moveTo>
                <a:cubicBezTo>
                  <a:pt x="704" y="388"/>
                  <a:pt x="761" y="260"/>
                  <a:pt x="744" y="179"/>
                </a:cubicBezTo>
                <a:cubicBezTo>
                  <a:pt x="727" y="98"/>
                  <a:pt x="606" y="30"/>
                  <a:pt x="578" y="0"/>
                </a:cubicBezTo>
                <a:cubicBezTo>
                  <a:pt x="567" y="20"/>
                  <a:pt x="530" y="69"/>
                  <a:pt x="509" y="121"/>
                </a:cubicBezTo>
                <a:cubicBezTo>
                  <a:pt x="488" y="173"/>
                  <a:pt x="494" y="227"/>
                  <a:pt x="533" y="288"/>
                </a:cubicBezTo>
                <a:cubicBezTo>
                  <a:pt x="572" y="349"/>
                  <a:pt x="616" y="371"/>
                  <a:pt x="653" y="453"/>
                </a:cubicBezTo>
                <a:cubicBezTo>
                  <a:pt x="670" y="509"/>
                  <a:pt x="614" y="698"/>
                  <a:pt x="609" y="745"/>
                </a:cubicBezTo>
                <a:cubicBezTo>
                  <a:pt x="606" y="732"/>
                  <a:pt x="597" y="681"/>
                  <a:pt x="589" y="664"/>
                </a:cubicBezTo>
                <a:cubicBezTo>
                  <a:pt x="560" y="569"/>
                  <a:pt x="491" y="460"/>
                  <a:pt x="421" y="413"/>
                </a:cubicBezTo>
                <a:cubicBezTo>
                  <a:pt x="351" y="366"/>
                  <a:pt x="218" y="406"/>
                  <a:pt x="177" y="405"/>
                </a:cubicBezTo>
                <a:lnTo>
                  <a:pt x="181" y="429"/>
                </a:lnTo>
                <a:cubicBezTo>
                  <a:pt x="191" y="457"/>
                  <a:pt x="170" y="531"/>
                  <a:pt x="236" y="575"/>
                </a:cubicBezTo>
                <a:cubicBezTo>
                  <a:pt x="302" y="619"/>
                  <a:pt x="518" y="659"/>
                  <a:pt x="577" y="695"/>
                </a:cubicBezTo>
                <a:cubicBezTo>
                  <a:pt x="589" y="709"/>
                  <a:pt x="599" y="727"/>
                  <a:pt x="593" y="791"/>
                </a:cubicBezTo>
                <a:lnTo>
                  <a:pt x="543" y="1077"/>
                </a:lnTo>
                <a:lnTo>
                  <a:pt x="516" y="999"/>
                </a:lnTo>
                <a:cubicBezTo>
                  <a:pt x="478" y="941"/>
                  <a:pt x="402" y="769"/>
                  <a:pt x="316" y="726"/>
                </a:cubicBezTo>
                <a:cubicBezTo>
                  <a:pt x="230" y="683"/>
                  <a:pt x="53" y="739"/>
                  <a:pt x="0" y="742"/>
                </a:cubicBezTo>
                <a:lnTo>
                  <a:pt x="24" y="768"/>
                </a:lnTo>
                <a:cubicBezTo>
                  <a:pt x="48" y="803"/>
                  <a:pt x="76" y="919"/>
                  <a:pt x="147" y="954"/>
                </a:cubicBezTo>
                <a:cubicBezTo>
                  <a:pt x="218" y="989"/>
                  <a:pt x="400" y="977"/>
                  <a:pt x="451" y="981"/>
                </a:cubicBezTo>
                <a:cubicBezTo>
                  <a:pt x="458" y="985"/>
                  <a:pt x="481" y="980"/>
                  <a:pt x="493" y="1005"/>
                </a:cubicBezTo>
                <a:cubicBezTo>
                  <a:pt x="505" y="1030"/>
                  <a:pt x="525" y="1083"/>
                  <a:pt x="522" y="1132"/>
                </a:cubicBezTo>
                <a:cubicBezTo>
                  <a:pt x="517" y="1180"/>
                  <a:pt x="480" y="1264"/>
                  <a:pt x="461" y="1291"/>
                </a:cubicBezTo>
                <a:cubicBezTo>
                  <a:pt x="454" y="1320"/>
                  <a:pt x="472" y="1320"/>
                  <a:pt x="479" y="1304"/>
                </a:cubicBezTo>
                <a:cubicBezTo>
                  <a:pt x="503" y="1267"/>
                  <a:pt x="577" y="1108"/>
                  <a:pt x="607" y="1066"/>
                </a:cubicBezTo>
                <a:cubicBezTo>
                  <a:pt x="607" y="1066"/>
                  <a:pt x="614" y="1047"/>
                  <a:pt x="657" y="1050"/>
                </a:cubicBezTo>
                <a:cubicBezTo>
                  <a:pt x="700" y="1053"/>
                  <a:pt x="783" y="1113"/>
                  <a:pt x="864" y="1086"/>
                </a:cubicBezTo>
                <a:cubicBezTo>
                  <a:pt x="945" y="1059"/>
                  <a:pt x="1095" y="922"/>
                  <a:pt x="1141" y="889"/>
                </a:cubicBezTo>
                <a:cubicBezTo>
                  <a:pt x="1141" y="889"/>
                  <a:pt x="894" y="804"/>
                  <a:pt x="804" y="829"/>
                </a:cubicBezTo>
                <a:cubicBezTo>
                  <a:pt x="714" y="854"/>
                  <a:pt x="641" y="992"/>
                  <a:pt x="602" y="1036"/>
                </a:cubicBezTo>
                <a:lnTo>
                  <a:pt x="570" y="1096"/>
                </a:lnTo>
                <a:lnTo>
                  <a:pt x="609" y="837"/>
                </a:lnTo>
                <a:lnTo>
                  <a:pt x="635" y="775"/>
                </a:lnTo>
                <a:cubicBezTo>
                  <a:pt x="635" y="775"/>
                  <a:pt x="645" y="747"/>
                  <a:pt x="678" y="706"/>
                </a:cubicBezTo>
                <a:cubicBezTo>
                  <a:pt x="720" y="664"/>
                  <a:pt x="788" y="776"/>
                  <a:pt x="856" y="752"/>
                </a:cubicBezTo>
                <a:cubicBezTo>
                  <a:pt x="924" y="728"/>
                  <a:pt x="1017" y="600"/>
                  <a:pt x="1064" y="563"/>
                </a:cubicBezTo>
                <a:cubicBezTo>
                  <a:pt x="1111" y="526"/>
                  <a:pt x="1127" y="537"/>
                  <a:pt x="1139" y="532"/>
                </a:cubicBezTo>
                <a:cubicBezTo>
                  <a:pt x="1104" y="523"/>
                  <a:pt x="1012" y="444"/>
                  <a:pt x="930" y="475"/>
                </a:cubicBezTo>
                <a:cubicBezTo>
                  <a:pt x="849" y="504"/>
                  <a:pt x="696" y="640"/>
                  <a:pt x="648" y="720"/>
                </a:cubicBezTo>
                <a:cubicBezTo>
                  <a:pt x="608" y="787"/>
                  <a:pt x="614" y="807"/>
                  <a:pt x="619" y="770"/>
                </a:cubicBezTo>
                <a:lnTo>
                  <a:pt x="683" y="486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Freeform 497"/>
          <p:cNvSpPr>
            <a:spLocks/>
          </p:cNvSpPr>
          <p:nvPr/>
        </p:nvSpPr>
        <p:spPr bwMode="auto">
          <a:xfrm>
            <a:off x="7354888" y="2397125"/>
            <a:ext cx="938212" cy="1663700"/>
          </a:xfrm>
          <a:custGeom>
            <a:avLst/>
            <a:gdLst>
              <a:gd name="T0" fmla="*/ 0 w 851"/>
              <a:gd name="T1" fmla="*/ 1663700 h 1508"/>
              <a:gd name="T2" fmla="*/ 0 w 851"/>
              <a:gd name="T3" fmla="*/ 1663700 h 1508"/>
              <a:gd name="T4" fmla="*/ 148835 w 851"/>
              <a:gd name="T5" fmla="*/ 703873 h 1508"/>
              <a:gd name="T6" fmla="*/ 371536 w 851"/>
              <a:gd name="T7" fmla="*/ 307807 h 1508"/>
              <a:gd name="T8" fmla="*/ 916162 w 851"/>
              <a:gd name="T9" fmla="*/ 12136 h 1508"/>
              <a:gd name="T10" fmla="*/ 506039 w 851"/>
              <a:gd name="T11" fmla="*/ 382828 h 1508"/>
              <a:gd name="T12" fmla="*/ 230419 w 851"/>
              <a:gd name="T13" fmla="*/ 806475 h 1508"/>
              <a:gd name="T14" fmla="*/ 0 w 851"/>
              <a:gd name="T15" fmla="*/ 1663700 h 1508"/>
              <a:gd name="T16" fmla="*/ 0 w 851"/>
              <a:gd name="T17" fmla="*/ 1663700 h 15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51" h="1508">
                <a:moveTo>
                  <a:pt x="0" y="1508"/>
                </a:moveTo>
                <a:lnTo>
                  <a:pt x="0" y="1508"/>
                </a:lnTo>
                <a:cubicBezTo>
                  <a:pt x="23" y="1363"/>
                  <a:pt x="79" y="843"/>
                  <a:pt x="135" y="638"/>
                </a:cubicBezTo>
                <a:cubicBezTo>
                  <a:pt x="191" y="433"/>
                  <a:pt x="219" y="400"/>
                  <a:pt x="337" y="279"/>
                </a:cubicBezTo>
                <a:cubicBezTo>
                  <a:pt x="455" y="158"/>
                  <a:pt x="808" y="0"/>
                  <a:pt x="831" y="11"/>
                </a:cubicBezTo>
                <a:cubicBezTo>
                  <a:pt x="851" y="22"/>
                  <a:pt x="569" y="235"/>
                  <a:pt x="459" y="347"/>
                </a:cubicBezTo>
                <a:cubicBezTo>
                  <a:pt x="349" y="459"/>
                  <a:pt x="288" y="538"/>
                  <a:pt x="209" y="731"/>
                </a:cubicBezTo>
                <a:cubicBezTo>
                  <a:pt x="130" y="924"/>
                  <a:pt x="38" y="1374"/>
                  <a:pt x="0" y="1508"/>
                </a:cubicBez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2997</TotalTime>
  <Words>171</Words>
  <Application>Microsoft Office PowerPoint</Application>
  <PresentationFormat>On-screen Show (4:3)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Default Design</vt:lpstr>
      <vt:lpstr>Leaf clip art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Leaf outline clipart</dc:title>
  <dc:subject/>
  <dc:creator>Presentation Magazine</dc:creator>
  <cp:keywords/>
  <dc:description/>
  <cp:lastModifiedBy>Jonty Pearce</cp:lastModifiedBy>
  <cp:revision>52</cp:revision>
  <dcterms:created xsi:type="dcterms:W3CDTF">2009-11-03T13:35:13Z</dcterms:created>
  <dcterms:modified xsi:type="dcterms:W3CDTF">2015-02-22T11:13:56Z</dcterms:modified>
  <cp:category/>
</cp:coreProperties>
</file>