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37473E1-ACA0-43AA-8B48-C3D599C58B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12627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F08B95-6C1D-4DF3-8689-2C9B0C0EA6C8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104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57FDEA-A3A1-48B2-BA3C-46292E52B679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2621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A55208-0701-4799-B91C-26E3BF0A26F3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5004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80B52F-CF27-4C16-85CE-89488190816D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9347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E0F2A0-D078-46C6-A687-F2AA078AA88B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9658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80EBD1-E0F9-4A35-BDFC-902660F7B988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6447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226947-AC03-4EDD-A23C-0C2A35149D62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7309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FB0A35-88FF-4F15-9340-1078A42D686E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3308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DF3BC2-A754-438D-92E0-E9FC283077AE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314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hampagn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5"/>
          <a:stretch>
            <a:fillRect/>
          </a:stretch>
        </p:blipFill>
        <p:spPr bwMode="auto">
          <a:xfrm>
            <a:off x="2568575" y="0"/>
            <a:ext cx="65754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6010275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4216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52AA07-94FF-438A-885D-A9DF787BB5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112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DD8EA-134D-4039-87AB-B619B75B1C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1692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67036-EA50-4C25-9EAB-8C68A7DC0C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4882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59AA9-45F7-43F3-9E05-A7B79801FE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5666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CA154-FA9E-48F7-A630-CDC8994D4E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03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C8109-48A0-4712-91F9-128078F89C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481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E4417-750F-481D-A5E1-C5286EFFBA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2220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38133-3152-429D-81D3-D0CE574EA3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0106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7DC8F-AF40-42C9-B2E1-1DF38A9DF3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422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DECD2-A79D-4ECA-A060-9DECF46648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735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D5FE0-6979-4BAC-B1AC-1FD28CCFDB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516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23291-5ADC-4EC5-B363-84EAE1B182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14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72F9D-E7DD-4156-A0CB-A88E6F9C6F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76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41A59BC-353F-4B23-B7E2-B392EAF8CC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7" descr="champagne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5"/>
          <a:stretch>
            <a:fillRect/>
          </a:stretch>
        </p:blipFill>
        <p:spPr bwMode="auto">
          <a:xfrm>
            <a:off x="5484813" y="3041650"/>
            <a:ext cx="3659187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Champagne Celebration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4098925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" y="3922713"/>
            <a:ext cx="1893888" cy="2355850"/>
          </a:xfrm>
          <a:prstGeom prst="rect">
            <a:avLst/>
          </a:prstGeom>
          <a:solidFill>
            <a:schemeClr val="tx1"/>
          </a:solidFill>
          <a:ln w="57150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1660525 w 1196"/>
              <a:gd name="T1" fmla="*/ 323850 h 800"/>
              <a:gd name="T2" fmla="*/ 1416050 w 1196"/>
              <a:gd name="T3" fmla="*/ 0 h 800"/>
              <a:gd name="T4" fmla="*/ 0 w 1196"/>
              <a:gd name="T5" fmla="*/ 0 h 800"/>
              <a:gd name="T6" fmla="*/ 0 w 1196"/>
              <a:gd name="T7" fmla="*/ 1270000 h 800"/>
              <a:gd name="T8" fmla="*/ 1416050 w 1196"/>
              <a:gd name="T9" fmla="*/ 1270000 h 800"/>
              <a:gd name="T10" fmla="*/ 1660525 w 1196"/>
              <a:gd name="T11" fmla="*/ 946150 h 800"/>
              <a:gd name="T12" fmla="*/ 1898650 w 1196"/>
              <a:gd name="T13" fmla="*/ 635000 h 800"/>
              <a:gd name="T14" fmla="*/ 1660525 w 1196"/>
              <a:gd name="T15" fmla="*/ 323850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1619250 w 1170"/>
              <a:gd name="T1" fmla="*/ 323850 h 800"/>
              <a:gd name="T2" fmla="*/ 1371600 w 1170"/>
              <a:gd name="T3" fmla="*/ 0 h 800"/>
              <a:gd name="T4" fmla="*/ 0 w 1170"/>
              <a:gd name="T5" fmla="*/ 0 h 800"/>
              <a:gd name="T6" fmla="*/ 247650 w 1170"/>
              <a:gd name="T7" fmla="*/ 323850 h 800"/>
              <a:gd name="T8" fmla="*/ 485775 w 1170"/>
              <a:gd name="T9" fmla="*/ 635000 h 800"/>
              <a:gd name="T10" fmla="*/ 247650 w 1170"/>
              <a:gd name="T11" fmla="*/ 946150 h 800"/>
              <a:gd name="T12" fmla="*/ 0 w 1170"/>
              <a:gd name="T13" fmla="*/ 1270000 h 800"/>
              <a:gd name="T14" fmla="*/ 1371600 w 1170"/>
              <a:gd name="T15" fmla="*/ 1270000 h 800"/>
              <a:gd name="T16" fmla="*/ 1619250 w 1170"/>
              <a:gd name="T17" fmla="*/ 946150 h 800"/>
              <a:gd name="T18" fmla="*/ 1857375 w 1170"/>
              <a:gd name="T19" fmla="*/ 635000 h 800"/>
              <a:gd name="T20" fmla="*/ 1619250 w 1170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cs typeface="Arial" panose="020B0604020202020204" pitchFamily="34" charset="0"/>
              </a:rPr>
              <a:t>Note:  </a:t>
            </a:r>
            <a:r>
              <a:rPr lang="en-GB" altLang="en-US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Table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>
                <a:cs typeface="Arial" panose="020B0604020202020204" pitchFamily="34" charset="0"/>
              </a:rPr>
              <a:t>Text box</a:t>
            </a: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>
                <a:cs typeface="Arial" panose="020B0604020202020204" pitchFamily="34" charset="0"/>
              </a:rPr>
              <a:t>Text box</a:t>
            </a:r>
          </a:p>
          <a:p>
            <a:pPr algn="ctr" eaLnBrk="1" hangingPunct="1"/>
            <a:r>
              <a:rPr lang="en-GB" altLang="en-US">
                <a:cs typeface="Arial" panose="020B0604020202020204" pitchFamily="34" charset="0"/>
              </a:rPr>
              <a:t>With shadow</a:t>
            </a:r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42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42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987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4923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42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297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Champagne Celebration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Champagne Celebration Template</dc:title>
  <dc:creator>Presentation Magazine</dc:creator>
  <cp:lastModifiedBy>Jonty Pearce</cp:lastModifiedBy>
  <cp:revision>6</cp:revision>
  <dcterms:created xsi:type="dcterms:W3CDTF">2009-11-03T13:35:13Z</dcterms:created>
  <dcterms:modified xsi:type="dcterms:W3CDTF">2015-02-22T11:13:56Z</dcterms:modified>
</cp:coreProperties>
</file>