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FFFF66"/>
    <a:srgbClr val="FFC993"/>
    <a:srgbClr val="FFD7AF"/>
    <a:srgbClr val="748ED6"/>
    <a:srgbClr val="FFFFFF"/>
    <a:srgbClr val="2A4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75" d="100"/>
          <a:sy n="75" d="100"/>
        </p:scale>
        <p:origin x="-1176" y="-270"/>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3D7EB2B-CE2B-4802-828C-D84C09613942}" type="slidenum">
              <a:rPr lang="en-GB" altLang="en-US"/>
              <a:pPr>
                <a:defRPr/>
              </a:pPr>
              <a:t>‹#›</a:t>
            </a:fld>
            <a:endParaRPr lang="en-GB" altLang="en-US"/>
          </a:p>
        </p:txBody>
      </p:sp>
    </p:spTree>
    <p:extLst>
      <p:ext uri="{BB962C8B-B14F-4D97-AF65-F5344CB8AC3E}">
        <p14:creationId xmlns:p14="http://schemas.microsoft.com/office/powerpoint/2010/main" val="2919356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61653D-7EFF-417D-9328-AD07F3AA3282}" type="slidenum">
              <a:rPr lang="en-GB" altLang="en-US"/>
              <a:pPr>
                <a:defRPr/>
              </a:pPr>
              <a:t>‹#›</a:t>
            </a:fld>
            <a:endParaRPr lang="en-GB" altLang="en-US"/>
          </a:p>
        </p:txBody>
      </p:sp>
    </p:spTree>
    <p:extLst>
      <p:ext uri="{BB962C8B-B14F-4D97-AF65-F5344CB8AC3E}">
        <p14:creationId xmlns:p14="http://schemas.microsoft.com/office/powerpoint/2010/main" val="4193698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0C1787-A417-423E-9A7D-AA004EFE6FCC}"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44359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4FD811-4A4D-4F0B-8567-DE8D52BD338A}"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82943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D56356-B112-487B-A087-ECB710196982}"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51846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5AB45B-407A-4E7E-B384-C6D1B2B20F82}"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84211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E68C9F-F6B1-4662-A5DD-ABDD0C92C98C}"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17928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CEC426-1055-4FBC-B83B-43B5096FA661}"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80144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2D2A9-4864-4545-9C4A-796ED24D031C}"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8960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97D556-53D0-49F6-89CD-E21BC06EFD5D}" type="slidenum">
              <a:rPr lang="en-GB" altLang="en-US"/>
              <a:pPr/>
              <a:t>8</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83618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02F9C5E-FA69-42BF-ACFE-FF74B768C593}" type="slidenum">
              <a:rPr lang="en-GB" altLang="en-US"/>
              <a:pPr/>
              <a:t>9</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068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329796988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1641658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043113" cy="64452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6263" y="152400"/>
            <a:ext cx="5976937" cy="6445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0759583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6263" y="152400"/>
            <a:ext cx="8172450" cy="12969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11188" y="1700213"/>
            <a:ext cx="8137525" cy="4897437"/>
          </a:xfrm>
        </p:spPr>
        <p:txBody>
          <a:bodyPr/>
          <a:lstStyle/>
          <a:p>
            <a:pPr lvl="0"/>
            <a:endParaRPr lang="en-GB" noProof="0" smtClean="0"/>
          </a:p>
        </p:txBody>
      </p:sp>
    </p:spTree>
    <p:extLst>
      <p:ext uri="{BB962C8B-B14F-4D97-AF65-F5344CB8AC3E}">
        <p14:creationId xmlns:p14="http://schemas.microsoft.com/office/powerpoint/2010/main" val="309769946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6263" y="152400"/>
            <a:ext cx="8172450" cy="12969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11188" y="1700213"/>
            <a:ext cx="3992562" cy="4897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700213"/>
            <a:ext cx="3992563" cy="4897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0402944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2435890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51278948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1188" y="1700213"/>
            <a:ext cx="3992562" cy="4897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700213"/>
            <a:ext cx="3992563" cy="4897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0898367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2195378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78868866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74380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81691444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51656081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surf-turf-small"/>
          <p:cNvPicPr>
            <a:picLocks noChangeAspect="1" noChangeArrowheads="1"/>
          </p:cNvPicPr>
          <p:nvPr userDrawn="1"/>
        </p:nvPicPr>
        <p:blipFill>
          <a:blip r:embed="rId15">
            <a:extLst>
              <a:ext uri="{28A0092B-C50C-407E-A947-70E740481C1C}">
                <a14:useLocalDpi xmlns:a14="http://schemas.microsoft.com/office/drawing/2010/main" val="0"/>
              </a:ext>
            </a:extLst>
          </a:blip>
          <a:srcRect l="1941" b="143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76263" y="152400"/>
            <a:ext cx="817245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611188" y="1700213"/>
            <a:ext cx="8137525"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ctr" rtl="0" eaLnBrk="0" fontAlgn="base" hangingPunct="0">
        <a:spcBef>
          <a:spcPct val="0"/>
        </a:spcBef>
        <a:spcAft>
          <a:spcPct val="0"/>
        </a:spcAft>
        <a:defRPr sz="4000" b="1" kern="1200">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685800" y="1016000"/>
            <a:ext cx="7772400" cy="1470025"/>
          </a:xfrm>
        </p:spPr>
        <p:txBody>
          <a:bodyPr anchor="ctr"/>
          <a:lstStyle/>
          <a:p>
            <a:pPr eaLnBrk="1" hangingPunct="1"/>
            <a:r>
              <a:rPr lang="en-GB" altLang="en-US" sz="4400" smtClean="0"/>
              <a:t>Sea Landscape Template</a:t>
            </a:r>
          </a:p>
        </p:txBody>
      </p:sp>
      <p:sp>
        <p:nvSpPr>
          <p:cNvPr id="4099" name="Rectangle 5"/>
          <p:cNvSpPr>
            <a:spLocks noGrp="1" noChangeArrowheads="1"/>
          </p:cNvSpPr>
          <p:nvPr>
            <p:ph type="subTitle" idx="1"/>
          </p:nvPr>
        </p:nvSpPr>
        <p:spPr>
          <a:xfrm>
            <a:off x="250825" y="4005263"/>
            <a:ext cx="8677275" cy="1152525"/>
          </a:xfrm>
        </p:spPr>
        <p:txBody>
          <a:bodyPr/>
          <a:lstStyle/>
          <a:p>
            <a:pPr eaLnBrk="1" hangingPunct="1"/>
            <a:r>
              <a:rPr lang="en-GB" altLang="en-US" sz="36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686175" y="2967038"/>
            <a:ext cx="827088"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6" name="Rectangle 4"/>
          <p:cNvSpPr>
            <a:spLocks noChangeArrowheads="1"/>
          </p:cNvSpPr>
          <p:nvPr/>
        </p:nvSpPr>
        <p:spPr bwMode="auto">
          <a:xfrm>
            <a:off x="4762500" y="2967038"/>
            <a:ext cx="827088"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7" name="Rectangle 5"/>
          <p:cNvSpPr>
            <a:spLocks noChangeArrowheads="1"/>
          </p:cNvSpPr>
          <p:nvPr/>
        </p:nvSpPr>
        <p:spPr bwMode="auto">
          <a:xfrm>
            <a:off x="2633663" y="4581525"/>
            <a:ext cx="827087"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8" name="Rectangle 6"/>
          <p:cNvSpPr>
            <a:spLocks noChangeArrowheads="1"/>
          </p:cNvSpPr>
          <p:nvPr/>
        </p:nvSpPr>
        <p:spPr bwMode="auto">
          <a:xfrm>
            <a:off x="3702050" y="4581525"/>
            <a:ext cx="827088"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9" name="Rectangle 7"/>
          <p:cNvSpPr>
            <a:spLocks noChangeArrowheads="1"/>
          </p:cNvSpPr>
          <p:nvPr/>
        </p:nvSpPr>
        <p:spPr bwMode="auto">
          <a:xfrm>
            <a:off x="4770438" y="4581525"/>
            <a:ext cx="827087"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200" name="Rectangle 8"/>
          <p:cNvSpPr>
            <a:spLocks noChangeArrowheads="1"/>
          </p:cNvSpPr>
          <p:nvPr/>
        </p:nvSpPr>
        <p:spPr bwMode="auto">
          <a:xfrm>
            <a:off x="5840413" y="4581525"/>
            <a:ext cx="827087"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201" name="Rectangle 9"/>
          <p:cNvSpPr>
            <a:spLocks noChangeArrowheads="1"/>
          </p:cNvSpPr>
          <p:nvPr/>
        </p:nvSpPr>
        <p:spPr bwMode="auto">
          <a:xfrm>
            <a:off x="5822950" y="2967038"/>
            <a:ext cx="827088"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202" name="Rectangle 10"/>
          <p:cNvSpPr>
            <a:spLocks noChangeArrowheads="1"/>
          </p:cNvSpPr>
          <p:nvPr/>
        </p:nvSpPr>
        <p:spPr bwMode="auto">
          <a:xfrm>
            <a:off x="2617788" y="2967038"/>
            <a:ext cx="827087"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203" name="Text Box 11"/>
          <p:cNvSpPr txBox="1">
            <a:spLocks noChangeArrowheads="1"/>
          </p:cNvSpPr>
          <p:nvPr/>
        </p:nvSpPr>
        <p:spPr bwMode="auto">
          <a:xfrm>
            <a:off x="2398713" y="23272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8204" name="Text Box 12"/>
          <p:cNvSpPr txBox="1">
            <a:spLocks noChangeArrowheads="1"/>
          </p:cNvSpPr>
          <p:nvPr/>
        </p:nvSpPr>
        <p:spPr bwMode="auto">
          <a:xfrm>
            <a:off x="3716338" y="22050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8205" name="Text Box 13"/>
          <p:cNvSpPr txBox="1">
            <a:spLocks noChangeArrowheads="1"/>
          </p:cNvSpPr>
          <p:nvPr/>
        </p:nvSpPr>
        <p:spPr bwMode="auto">
          <a:xfrm>
            <a:off x="4667250" y="2327275"/>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8206" name="Text Box 14"/>
          <p:cNvSpPr txBox="1">
            <a:spLocks noChangeArrowheads="1"/>
          </p:cNvSpPr>
          <p:nvPr/>
        </p:nvSpPr>
        <p:spPr bwMode="auto">
          <a:xfrm>
            <a:off x="5946775" y="2205038"/>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8207" name="Text Box 15"/>
          <p:cNvSpPr txBox="1">
            <a:spLocks noChangeArrowheads="1"/>
          </p:cNvSpPr>
          <p:nvPr/>
        </p:nvSpPr>
        <p:spPr bwMode="auto">
          <a:xfrm>
            <a:off x="2776538" y="39417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8208" name="Text Box 16"/>
          <p:cNvSpPr txBox="1">
            <a:spLocks noChangeArrowheads="1"/>
          </p:cNvSpPr>
          <p:nvPr/>
        </p:nvSpPr>
        <p:spPr bwMode="auto">
          <a:xfrm>
            <a:off x="3722688" y="3941763"/>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8209" name="Text Box 17"/>
          <p:cNvSpPr txBox="1">
            <a:spLocks noChangeArrowheads="1"/>
          </p:cNvSpPr>
          <p:nvPr/>
        </p:nvSpPr>
        <p:spPr bwMode="auto">
          <a:xfrm>
            <a:off x="4657725" y="38195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8210" name="Text Box 18"/>
          <p:cNvSpPr txBox="1">
            <a:spLocks noChangeArrowheads="1"/>
          </p:cNvSpPr>
          <p:nvPr/>
        </p:nvSpPr>
        <p:spPr bwMode="auto">
          <a:xfrm>
            <a:off x="5738813" y="38179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0243" name="Object 3"/>
          <p:cNvGraphicFramePr>
            <a:graphicFrameLocks noChangeAspect="1"/>
          </p:cNvGraphicFramePr>
          <p:nvPr/>
        </p:nvGraphicFramePr>
        <p:xfrm>
          <a:off x="1403350" y="1957388"/>
          <a:ext cx="6732588" cy="3740150"/>
        </p:xfrm>
        <a:graphic>
          <a:graphicData uri="http://schemas.openxmlformats.org/presentationml/2006/ole">
            <mc:AlternateContent xmlns:mc="http://schemas.openxmlformats.org/markup-compatibility/2006">
              <mc:Choice xmlns:v="urn:schemas-microsoft-com:vml" Requires="v">
                <p:oleObj spid="_x0000_s10244"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195738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611188" y="1700213"/>
            <a:ext cx="3983037" cy="48974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5" descr="IMG_9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988" y="2060575"/>
            <a:ext cx="2865437" cy="3565525"/>
          </a:xfrm>
          <a:prstGeom prst="rect">
            <a:avLst/>
          </a:prstGeom>
          <a:solidFill>
            <a:srgbClr val="A1E3FD"/>
          </a:solidFill>
          <a:ln w="57150">
            <a:solidFill>
              <a:schemeClr val="accent1"/>
            </a:solid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Process Flow</a:t>
            </a:r>
          </a:p>
        </p:txBody>
      </p:sp>
      <p:sp>
        <p:nvSpPr>
          <p:cNvPr id="14339" name="Rectangle 3"/>
          <p:cNvSpPr>
            <a:spLocks noChangeArrowheads="1"/>
          </p:cNvSpPr>
          <p:nvPr/>
        </p:nvSpPr>
        <p:spPr bwMode="auto">
          <a:xfrm>
            <a:off x="731838" y="3306763"/>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4340" name="Rectangle 4"/>
          <p:cNvSpPr>
            <a:spLocks noChangeArrowheads="1"/>
          </p:cNvSpPr>
          <p:nvPr/>
        </p:nvSpPr>
        <p:spPr bwMode="auto">
          <a:xfrm>
            <a:off x="2266950" y="3306763"/>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4341" name="Rectangle 5"/>
          <p:cNvSpPr>
            <a:spLocks noChangeArrowheads="1"/>
          </p:cNvSpPr>
          <p:nvPr/>
        </p:nvSpPr>
        <p:spPr bwMode="auto">
          <a:xfrm>
            <a:off x="3776663" y="3306763"/>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4342" name="Rectangle 6"/>
          <p:cNvSpPr>
            <a:spLocks noChangeArrowheads="1"/>
          </p:cNvSpPr>
          <p:nvPr/>
        </p:nvSpPr>
        <p:spPr bwMode="auto">
          <a:xfrm>
            <a:off x="5284788" y="3306763"/>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4343" name="Rectangle 7"/>
          <p:cNvSpPr>
            <a:spLocks noChangeArrowheads="1"/>
          </p:cNvSpPr>
          <p:nvPr/>
        </p:nvSpPr>
        <p:spPr bwMode="auto">
          <a:xfrm>
            <a:off x="6796088" y="3306763"/>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4344" name="Freeform 18"/>
          <p:cNvSpPr>
            <a:spLocks/>
          </p:cNvSpPr>
          <p:nvPr/>
        </p:nvSpPr>
        <p:spPr bwMode="auto">
          <a:xfrm>
            <a:off x="2266950" y="18335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45" name="Freeform 19"/>
          <p:cNvSpPr>
            <a:spLocks/>
          </p:cNvSpPr>
          <p:nvPr/>
        </p:nvSpPr>
        <p:spPr bwMode="auto">
          <a:xfrm>
            <a:off x="731838" y="1833563"/>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46" name="Freeform 20"/>
          <p:cNvSpPr>
            <a:spLocks/>
          </p:cNvSpPr>
          <p:nvPr/>
        </p:nvSpPr>
        <p:spPr bwMode="auto">
          <a:xfrm>
            <a:off x="3776663" y="18335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47" name="Freeform 21"/>
          <p:cNvSpPr>
            <a:spLocks/>
          </p:cNvSpPr>
          <p:nvPr/>
        </p:nvSpPr>
        <p:spPr bwMode="auto">
          <a:xfrm>
            <a:off x="5284788" y="1833563"/>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4348" name="Freeform 22"/>
          <p:cNvSpPr>
            <a:spLocks/>
          </p:cNvSpPr>
          <p:nvPr/>
        </p:nvSpPr>
        <p:spPr bwMode="auto">
          <a:xfrm>
            <a:off x="6796088" y="1833563"/>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49" name="Text Box 23"/>
          <p:cNvSpPr txBox="1">
            <a:spLocks noChangeArrowheads="1"/>
          </p:cNvSpPr>
          <p:nvPr/>
        </p:nvSpPr>
        <p:spPr bwMode="auto">
          <a:xfrm>
            <a:off x="2916238" y="22860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4350" name="Text Box 24"/>
          <p:cNvSpPr txBox="1">
            <a:spLocks noChangeArrowheads="1"/>
          </p:cNvSpPr>
          <p:nvPr/>
        </p:nvSpPr>
        <p:spPr bwMode="auto">
          <a:xfrm>
            <a:off x="1031875" y="22844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4351" name="Text Box 25"/>
          <p:cNvSpPr txBox="1">
            <a:spLocks noChangeArrowheads="1"/>
          </p:cNvSpPr>
          <p:nvPr/>
        </p:nvSpPr>
        <p:spPr bwMode="auto">
          <a:xfrm>
            <a:off x="4446588" y="22860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4352" name="Text Box 26"/>
          <p:cNvSpPr txBox="1">
            <a:spLocks noChangeArrowheads="1"/>
          </p:cNvSpPr>
          <p:nvPr/>
        </p:nvSpPr>
        <p:spPr bwMode="auto">
          <a:xfrm>
            <a:off x="5959475" y="22844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4353" name="Text Box 27"/>
          <p:cNvSpPr txBox="1">
            <a:spLocks noChangeArrowheads="1"/>
          </p:cNvSpPr>
          <p:nvPr/>
        </p:nvSpPr>
        <p:spPr bwMode="auto">
          <a:xfrm>
            <a:off x="7366000" y="22860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32" name="Group 40"/>
          <p:cNvGraphicFramePr>
            <a:graphicFrameLocks noGrp="1"/>
          </p:cNvGraphicFramePr>
          <p:nvPr>
            <p:ph type="tbl" idx="1"/>
          </p:nvPr>
        </p:nvGraphicFramePr>
        <p:xfrm>
          <a:off x="1290638" y="1671638"/>
          <a:ext cx="7319962" cy="3349625"/>
        </p:xfrm>
        <a:graphic>
          <a:graphicData uri="http://schemas.openxmlformats.org/drawingml/2006/table">
            <a:tbl>
              <a:tblPr/>
              <a:tblGrid>
                <a:gridCol w="3660775"/>
                <a:gridCol w="3659187"/>
              </a:tblGrid>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FFFF"/>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rgbClr val="FFFFFF"/>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2A4E82"/>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FFFF"/>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rgbClr val="FFFFFF"/>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2A4E82"/>
                    </a:solid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94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778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6413" name="Text Box 29"/>
          <p:cNvSpPr txBox="1">
            <a:spLocks noChangeArrowheads="1"/>
          </p:cNvSpPr>
          <p:nvPr/>
        </p:nvSpPr>
        <p:spPr bwMode="auto">
          <a:xfrm>
            <a:off x="1150938" y="5308600"/>
            <a:ext cx="7453312" cy="641350"/>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11188" y="1700213"/>
            <a:ext cx="4637087" cy="4897437"/>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5545138" y="1897063"/>
          <a:ext cx="3136900" cy="1746250"/>
        </p:xfrm>
        <a:graphic>
          <a:graphicData uri="http://schemas.openxmlformats.org/drawingml/2006/table">
            <a:tbl>
              <a:tblPr/>
              <a:tblGrid>
                <a:gridCol w="1568450"/>
                <a:gridCol w="1568450"/>
              </a:tblGrid>
              <a:tr h="8731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31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3024188" y="43291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8448" name="Rectangle 16"/>
          <p:cNvSpPr>
            <a:spLocks noChangeArrowheads="1"/>
          </p:cNvSpPr>
          <p:nvPr/>
        </p:nvSpPr>
        <p:spPr bwMode="auto">
          <a:xfrm>
            <a:off x="5903913" y="43291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628775"/>
            <a:ext cx="8208963" cy="532923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824038"/>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0485" name="Text Box 5"/>
          <p:cNvSpPr txBox="1">
            <a:spLocks noChangeArrowheads="1"/>
          </p:cNvSpPr>
          <p:nvPr/>
        </p:nvSpPr>
        <p:spPr bwMode="auto">
          <a:xfrm>
            <a:off x="1150938" y="3500438"/>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0486" name="Text Box 6"/>
          <p:cNvSpPr txBox="1">
            <a:spLocks noChangeArrowheads="1"/>
          </p:cNvSpPr>
          <p:nvPr/>
        </p:nvSpPr>
        <p:spPr bwMode="auto">
          <a:xfrm>
            <a:off x="4495800" y="3500438"/>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0487" name="Text Box 7"/>
          <p:cNvSpPr txBox="1">
            <a:spLocks noChangeArrowheads="1"/>
          </p:cNvSpPr>
          <p:nvPr/>
        </p:nvSpPr>
        <p:spPr bwMode="auto">
          <a:xfrm>
            <a:off x="1042988" y="5783263"/>
            <a:ext cx="716438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0488" name="Text Box 8"/>
          <p:cNvSpPr txBox="1">
            <a:spLocks noChangeArrowheads="1"/>
          </p:cNvSpPr>
          <p:nvPr/>
        </p:nvSpPr>
        <p:spPr bwMode="auto">
          <a:xfrm>
            <a:off x="1150938" y="2720975"/>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04682"/>
      </a:dk1>
      <a:lt1>
        <a:srgbClr val="52979A"/>
      </a:lt1>
      <a:dk2>
        <a:srgbClr val="304682"/>
      </a:dk2>
      <a:lt2>
        <a:srgbClr val="B3CCE6"/>
      </a:lt2>
      <a:accent1>
        <a:srgbClr val="A1E3FD"/>
      </a:accent1>
      <a:accent2>
        <a:srgbClr val="6BA7F8"/>
      </a:accent2>
      <a:accent3>
        <a:srgbClr val="B3C9CA"/>
      </a:accent3>
      <a:accent4>
        <a:srgbClr val="273A6E"/>
      </a:accent4>
      <a:accent5>
        <a:srgbClr val="CDEFFE"/>
      </a:accent5>
      <a:accent6>
        <a:srgbClr val="6097E1"/>
      </a:accent6>
      <a:hlink>
        <a:srgbClr val="FFAB57"/>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Sea Landscape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Template</dc:title>
  <dc:creator>Presentation Magazine</dc:creator>
  <cp:lastModifiedBy>Jonty Pearce</cp:lastModifiedBy>
  <cp:revision>44</cp:revision>
  <dcterms:created xsi:type="dcterms:W3CDTF">2005-03-15T10:04:38Z</dcterms:created>
  <dcterms:modified xsi:type="dcterms:W3CDTF">2015-02-22T11:13:55Z</dcterms:modified>
</cp:coreProperties>
</file>