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sldIdLst>
    <p:sldId id="264" r:id="rId2"/>
    <p:sldId id="257" r:id="rId3"/>
    <p:sldId id="265" r:id="rId4"/>
    <p:sldId id="263" r:id="rId5"/>
    <p:sldId id="259" r:id="rId6"/>
    <p:sldId id="266" r:id="rId7"/>
  </p:sldIdLst>
  <p:sldSz cx="6858000" cy="9906000" type="A4"/>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120">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CFC6AD"/>
    <a:srgbClr val="E6E6E6"/>
    <a:srgbClr val="ECCFB5"/>
    <a:srgbClr val="FF6666"/>
    <a:srgbClr val="4C4C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93" autoAdjust="0"/>
  </p:normalViewPr>
  <p:slideViewPr>
    <p:cSldViewPr>
      <p:cViewPr varScale="1">
        <p:scale>
          <a:sx n="58" d="100"/>
          <a:sy n="58" d="100"/>
        </p:scale>
        <p:origin x="-1824" y="-90"/>
      </p:cViewPr>
      <p:guideLst>
        <p:guide orient="horz" pos="3120"/>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panose="020B0604020202020204" pitchFamily="34" charset="0"/>
              </a:defRPr>
            </a:lvl1pPr>
          </a:lstStyle>
          <a:p>
            <a:pPr>
              <a:defRPr/>
            </a:pPr>
            <a:endParaRPr lang="en-GB" alt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panose="020B0604020202020204" pitchFamily="34" charset="0"/>
              </a:defRPr>
            </a:lvl1pPr>
          </a:lstStyle>
          <a:p>
            <a:pPr>
              <a:defRPr/>
            </a:pPr>
            <a:endParaRPr lang="en-GB" altLang="en-US"/>
          </a:p>
        </p:txBody>
      </p:sp>
      <p:sp>
        <p:nvSpPr>
          <p:cNvPr id="2052" name="Rectangle 4"/>
          <p:cNvSpPr>
            <a:spLocks noRot="1" noChangeArrowheads="1" noTextEdit="1"/>
          </p:cNvSpPr>
          <p:nvPr>
            <p:ph type="sldImg" idx="2"/>
          </p:nvPr>
        </p:nvSpPr>
        <p:spPr bwMode="auto">
          <a:xfrm>
            <a:off x="2241550" y="685800"/>
            <a:ext cx="23749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panose="020B0604020202020204" pitchFamily="34" charset="0"/>
              </a:defRPr>
            </a:lvl1pPr>
          </a:lstStyle>
          <a:p>
            <a:pPr>
              <a:defRPr/>
            </a:pPr>
            <a:endParaRPr lang="en-GB" alt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Arial" panose="020B0604020202020204" pitchFamily="34" charset="0"/>
              </a:defRPr>
            </a:lvl1pPr>
          </a:lstStyle>
          <a:p>
            <a:pPr>
              <a:defRPr/>
            </a:pPr>
            <a:fld id="{EE36F0C9-AEA4-48A3-B955-8D4606DAE117}" type="slidenum">
              <a:rPr lang="en-GB" altLang="en-US"/>
              <a:pPr>
                <a:defRPr/>
              </a:pPr>
              <a:t>‹#›</a:t>
            </a:fld>
            <a:endParaRPr lang="en-GB" altLang="en-US"/>
          </a:p>
        </p:txBody>
      </p:sp>
    </p:spTree>
    <p:extLst>
      <p:ext uri="{BB962C8B-B14F-4D97-AF65-F5344CB8AC3E}">
        <p14:creationId xmlns:p14="http://schemas.microsoft.com/office/powerpoint/2010/main" val="6953279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108EFF3B-CE40-40C9-9534-7BA64C55E374}" type="slidenum">
              <a:rPr lang="en-GB" altLang="en-US" sz="1200">
                <a:latin typeface="Arial" panose="020B0604020202020204" pitchFamily="34" charset="0"/>
              </a:rPr>
              <a:pPr/>
              <a:t>1</a:t>
            </a:fld>
            <a:endParaRPr lang="en-GB" altLang="en-US" sz="1200">
              <a:latin typeface="Arial" panose="020B0604020202020204" pitchFamily="34" charset="0"/>
            </a:endParaRPr>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47496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997A99E3-2C59-4768-8151-047B85E7AA5D}" type="slidenum">
              <a:rPr lang="en-GB" altLang="en-US" sz="1200">
                <a:latin typeface="Arial" panose="020B0604020202020204" pitchFamily="34" charset="0"/>
              </a:rPr>
              <a:pPr/>
              <a:t>2</a:t>
            </a:fld>
            <a:endParaRPr lang="en-GB" altLang="en-US" sz="1200">
              <a:latin typeface="Arial" panose="020B0604020202020204" pitchFamily="34" charset="0"/>
            </a:endParaRPr>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59920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8F814EF5-2F84-4C5B-8E13-DBB9C9B3446C}" type="slidenum">
              <a:rPr lang="en-GB" altLang="en-US" sz="1200">
                <a:latin typeface="Arial" panose="020B0604020202020204" pitchFamily="34" charset="0"/>
              </a:rPr>
              <a:pPr/>
              <a:t>3</a:t>
            </a:fld>
            <a:endParaRPr lang="en-GB" altLang="en-US" sz="1200">
              <a:latin typeface="Arial" panose="020B0604020202020204" pitchFamily="34" charset="0"/>
            </a:endParaRPr>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01917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CA8C2861-4DF5-43A1-B268-4799B2B6609E}" type="slidenum">
              <a:rPr lang="en-GB" altLang="en-US" sz="1200">
                <a:latin typeface="Arial" panose="020B0604020202020204" pitchFamily="34" charset="0"/>
              </a:rPr>
              <a:pPr/>
              <a:t>4</a:t>
            </a:fld>
            <a:endParaRPr lang="en-GB" altLang="en-US" sz="1200">
              <a:latin typeface="Arial" panose="020B0604020202020204" pitchFamily="34" charset="0"/>
            </a:endParaRPr>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4678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54684DD1-2BF1-4AB8-A040-03048BB71A20}" type="slidenum">
              <a:rPr lang="en-GB" altLang="en-US" sz="1200">
                <a:latin typeface="Arial" panose="020B0604020202020204" pitchFamily="34" charset="0"/>
              </a:rPr>
              <a:pPr/>
              <a:t>5</a:t>
            </a:fld>
            <a:endParaRPr lang="en-GB" altLang="en-US" sz="1200">
              <a:latin typeface="Arial" panose="020B0604020202020204" pitchFamily="34" charset="0"/>
            </a:endParaRPr>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95820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86C91747-EC8D-4B8E-843F-651B7AF6444F}" type="slidenum">
              <a:rPr lang="en-GB" altLang="en-US" sz="1200">
                <a:latin typeface="Arial" panose="020B0604020202020204" pitchFamily="34" charset="0"/>
              </a:rPr>
              <a:pPr/>
              <a:t>6</a:t>
            </a:fld>
            <a:endParaRPr lang="en-GB" altLang="en-US" sz="1200">
              <a:latin typeface="Arial" panose="020B0604020202020204" pitchFamily="34" charset="0"/>
            </a:endParaRPr>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45753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7CED1C5-5735-4013-96CD-AD1158A92141}" type="slidenum">
              <a:rPr lang="en-US" altLang="en-US"/>
              <a:pPr>
                <a:defRPr/>
              </a:pPr>
              <a:t>‹#›</a:t>
            </a:fld>
            <a:endParaRPr lang="en-US" altLang="en-US"/>
          </a:p>
        </p:txBody>
      </p:sp>
    </p:spTree>
    <p:extLst>
      <p:ext uri="{BB962C8B-B14F-4D97-AF65-F5344CB8AC3E}">
        <p14:creationId xmlns:p14="http://schemas.microsoft.com/office/powerpoint/2010/main" val="2990551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2EDB0E7-B140-4244-BFA2-D3E14D071779}" type="slidenum">
              <a:rPr lang="en-US" altLang="en-US"/>
              <a:pPr>
                <a:defRPr/>
              </a:pPr>
              <a:t>‹#›</a:t>
            </a:fld>
            <a:endParaRPr lang="en-US" altLang="en-US"/>
          </a:p>
        </p:txBody>
      </p:sp>
    </p:spTree>
    <p:extLst>
      <p:ext uri="{BB962C8B-B14F-4D97-AF65-F5344CB8AC3E}">
        <p14:creationId xmlns:p14="http://schemas.microsoft.com/office/powerpoint/2010/main" val="3294581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81063"/>
            <a:ext cx="1457325" cy="792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14350" y="881063"/>
            <a:ext cx="4219575" cy="792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B47424-420D-486F-842D-258769B24E9A}" type="slidenum">
              <a:rPr lang="en-US" altLang="en-US"/>
              <a:pPr>
                <a:defRPr/>
              </a:pPr>
              <a:t>‹#›</a:t>
            </a:fld>
            <a:endParaRPr lang="en-US" altLang="en-US"/>
          </a:p>
        </p:txBody>
      </p:sp>
    </p:spTree>
    <p:extLst>
      <p:ext uri="{BB962C8B-B14F-4D97-AF65-F5344CB8AC3E}">
        <p14:creationId xmlns:p14="http://schemas.microsoft.com/office/powerpoint/2010/main" val="404808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5AFB7F9-FEF4-448D-BE6D-63E13409FF8F}" type="slidenum">
              <a:rPr lang="en-US" altLang="en-US"/>
              <a:pPr>
                <a:defRPr/>
              </a:pPr>
              <a:t>‹#›</a:t>
            </a:fld>
            <a:endParaRPr lang="en-US" altLang="en-US"/>
          </a:p>
        </p:txBody>
      </p:sp>
    </p:spTree>
    <p:extLst>
      <p:ext uri="{BB962C8B-B14F-4D97-AF65-F5344CB8AC3E}">
        <p14:creationId xmlns:p14="http://schemas.microsoft.com/office/powerpoint/2010/main" val="2736680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D7E5B6-B6DF-42E3-B61D-34057ABAFDB8}" type="slidenum">
              <a:rPr lang="en-US" altLang="en-US"/>
              <a:pPr>
                <a:defRPr/>
              </a:pPr>
              <a:t>‹#›</a:t>
            </a:fld>
            <a:endParaRPr lang="en-US" altLang="en-US"/>
          </a:p>
        </p:txBody>
      </p:sp>
    </p:spTree>
    <p:extLst>
      <p:ext uri="{BB962C8B-B14F-4D97-AF65-F5344CB8AC3E}">
        <p14:creationId xmlns:p14="http://schemas.microsoft.com/office/powerpoint/2010/main" val="2705814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14350" y="2862263"/>
            <a:ext cx="283845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862263"/>
            <a:ext cx="283845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AAD10E2-6D59-42D2-8F67-B026ADBECFB0}" type="slidenum">
              <a:rPr lang="en-US" altLang="en-US"/>
              <a:pPr>
                <a:defRPr/>
              </a:pPr>
              <a:t>‹#›</a:t>
            </a:fld>
            <a:endParaRPr lang="en-US" altLang="en-US"/>
          </a:p>
        </p:txBody>
      </p:sp>
    </p:spTree>
    <p:extLst>
      <p:ext uri="{BB962C8B-B14F-4D97-AF65-F5344CB8AC3E}">
        <p14:creationId xmlns:p14="http://schemas.microsoft.com/office/powerpoint/2010/main" val="933373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56E16E78-D5D0-4E44-9A0B-D996CF4FB355}" type="slidenum">
              <a:rPr lang="en-US" altLang="en-US"/>
              <a:pPr>
                <a:defRPr/>
              </a:pPr>
              <a:t>‹#›</a:t>
            </a:fld>
            <a:endParaRPr lang="en-US" altLang="en-US"/>
          </a:p>
        </p:txBody>
      </p:sp>
    </p:spTree>
    <p:extLst>
      <p:ext uri="{BB962C8B-B14F-4D97-AF65-F5344CB8AC3E}">
        <p14:creationId xmlns:p14="http://schemas.microsoft.com/office/powerpoint/2010/main" val="752072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64FDF18-C994-4F65-AE41-CF45D5E53E3E}" type="slidenum">
              <a:rPr lang="en-US" altLang="en-US"/>
              <a:pPr>
                <a:defRPr/>
              </a:pPr>
              <a:t>‹#›</a:t>
            </a:fld>
            <a:endParaRPr lang="en-US" altLang="en-US"/>
          </a:p>
        </p:txBody>
      </p:sp>
    </p:spTree>
    <p:extLst>
      <p:ext uri="{BB962C8B-B14F-4D97-AF65-F5344CB8AC3E}">
        <p14:creationId xmlns:p14="http://schemas.microsoft.com/office/powerpoint/2010/main" val="2390475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975FA03-CC9C-46E1-BC10-859F8875E289}" type="slidenum">
              <a:rPr lang="en-US" altLang="en-US"/>
              <a:pPr>
                <a:defRPr/>
              </a:pPr>
              <a:t>‹#›</a:t>
            </a:fld>
            <a:endParaRPr lang="en-US" altLang="en-US"/>
          </a:p>
        </p:txBody>
      </p:sp>
    </p:spTree>
    <p:extLst>
      <p:ext uri="{BB962C8B-B14F-4D97-AF65-F5344CB8AC3E}">
        <p14:creationId xmlns:p14="http://schemas.microsoft.com/office/powerpoint/2010/main" val="3535177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48393B1-8AF6-41F0-879F-F55AEAB1CB41}" type="slidenum">
              <a:rPr lang="en-US" altLang="en-US"/>
              <a:pPr>
                <a:defRPr/>
              </a:pPr>
              <a:t>‹#›</a:t>
            </a:fld>
            <a:endParaRPr lang="en-US" altLang="en-US"/>
          </a:p>
        </p:txBody>
      </p:sp>
    </p:spTree>
    <p:extLst>
      <p:ext uri="{BB962C8B-B14F-4D97-AF65-F5344CB8AC3E}">
        <p14:creationId xmlns:p14="http://schemas.microsoft.com/office/powerpoint/2010/main" val="1123072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CF61B9B-CECD-4183-A73B-17BB443D4BBD}" type="slidenum">
              <a:rPr lang="en-US" altLang="en-US"/>
              <a:pPr>
                <a:defRPr/>
              </a:pPr>
              <a:t>‹#›</a:t>
            </a:fld>
            <a:endParaRPr lang="en-US" altLang="en-US"/>
          </a:p>
        </p:txBody>
      </p:sp>
    </p:spTree>
    <p:extLst>
      <p:ext uri="{BB962C8B-B14F-4D97-AF65-F5344CB8AC3E}">
        <p14:creationId xmlns:p14="http://schemas.microsoft.com/office/powerpoint/2010/main" val="3304230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F036CDF5-D99E-4DDE-B4FD-691F832F350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newspaper-portrai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9588" cy="990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3"/>
          <p:cNvSpPr txBox="1">
            <a:spLocks noChangeArrowheads="1"/>
          </p:cNvSpPr>
          <p:nvPr/>
        </p:nvSpPr>
        <p:spPr bwMode="auto">
          <a:xfrm>
            <a:off x="476250" y="1882775"/>
            <a:ext cx="6003925"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sz="3000" b="1">
                <a:solidFill>
                  <a:srgbClr val="4C4C4C"/>
                </a:solidFill>
                <a:latin typeface="Arial" panose="020B0604020202020204" pitchFamily="34" charset="0"/>
              </a:rPr>
              <a:t>INSERT YOUR HEADLINE HERE</a:t>
            </a:r>
            <a:endParaRPr lang="en-US" altLang="en-US" sz="3000" b="1">
              <a:latin typeface="Arial" panose="020B0604020202020204" pitchFamily="34" charset="0"/>
            </a:endParaRPr>
          </a:p>
        </p:txBody>
      </p:sp>
      <p:sp>
        <p:nvSpPr>
          <p:cNvPr id="3076" name="Text Box 5"/>
          <p:cNvSpPr txBox="1">
            <a:spLocks noChangeArrowheads="1"/>
          </p:cNvSpPr>
          <p:nvPr/>
        </p:nvSpPr>
        <p:spPr bwMode="auto">
          <a:xfrm>
            <a:off x="3492500" y="2647950"/>
            <a:ext cx="1428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endParaRPr lang="en-GB" altLang="en-US">
              <a:latin typeface="Arial" panose="020B0604020202020204" pitchFamily="34" charset="0"/>
            </a:endParaRPr>
          </a:p>
        </p:txBody>
      </p:sp>
      <p:sp>
        <p:nvSpPr>
          <p:cNvPr id="3077" name="Text Box 6"/>
          <p:cNvSpPr txBox="1">
            <a:spLocks noChangeArrowheads="1"/>
          </p:cNvSpPr>
          <p:nvPr/>
        </p:nvSpPr>
        <p:spPr bwMode="auto">
          <a:xfrm>
            <a:off x="3417888" y="2505075"/>
            <a:ext cx="1600200" cy="6757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b="1">
                <a:solidFill>
                  <a:srgbClr val="FF6666"/>
                </a:solidFill>
                <a:latin typeface="Arial" panose="020B0604020202020204" pitchFamily="34" charset="0"/>
              </a:rPr>
              <a:t>Lorem Ipsum</a:t>
            </a:r>
            <a:r>
              <a:rPr lang="en-US" altLang="en-US" sz="1200">
                <a:solidFill>
                  <a:srgbClr val="4C4C4C"/>
                </a:solidFill>
                <a:latin typeface="Arial" panose="020B0604020202020204" pitchFamily="34" charset="0"/>
              </a:rPr>
              <a:t> 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a:t>
            </a:r>
          </a:p>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a:t>
            </a:r>
          </a:p>
          <a:p>
            <a:pPr>
              <a:spcBef>
                <a:spcPct val="50000"/>
              </a:spcBef>
            </a:pPr>
            <a:endParaRPr lang="en-US" altLang="en-US" sz="1200">
              <a:solidFill>
                <a:srgbClr val="4C4C4C"/>
              </a:solidFill>
              <a:latin typeface="Arial" panose="020B0604020202020204" pitchFamily="34" charset="0"/>
            </a:endParaRPr>
          </a:p>
          <a:p>
            <a:r>
              <a:rPr lang="en-US" altLang="en-US" sz="1200">
                <a:solidFill>
                  <a:srgbClr val="4C4C4C"/>
                </a:solidFill>
              </a:rPr>
              <a:t>Ea pro natum invidunt repudiandae, his et facilisis vituperatoribus. Mei eu ubique altera senserit, consul eripuit accusata has ne. </a:t>
            </a:r>
          </a:p>
          <a:p>
            <a:r>
              <a:rPr lang="en-US" altLang="en-US" sz="1200">
                <a:solidFill>
                  <a:srgbClr val="4C4C4C"/>
                </a:solidFill>
              </a:rPr>
              <a:t>In libris graecis appetere mea. </a:t>
            </a:r>
            <a:endParaRPr lang="en-US" altLang="en-US" sz="1200">
              <a:solidFill>
                <a:srgbClr val="4C4C4C"/>
              </a:solidFill>
              <a:latin typeface="Arial" panose="020B0604020202020204" pitchFamily="34" charset="0"/>
            </a:endParaRPr>
          </a:p>
        </p:txBody>
      </p:sp>
      <p:sp>
        <p:nvSpPr>
          <p:cNvPr id="3078" name="Text Box 7"/>
          <p:cNvSpPr txBox="1">
            <a:spLocks noChangeArrowheads="1"/>
          </p:cNvSpPr>
          <p:nvPr/>
        </p:nvSpPr>
        <p:spPr bwMode="auto">
          <a:xfrm>
            <a:off x="5032375" y="2505075"/>
            <a:ext cx="1600200" cy="739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a:t>
            </a:r>
          </a:p>
          <a:p>
            <a:pPr>
              <a:spcBef>
                <a:spcPct val="50000"/>
              </a:spcBef>
            </a:pPr>
            <a:r>
              <a:rPr lang="en-US" altLang="en-US" sz="1200">
                <a:solidFill>
                  <a:srgbClr val="4C4C4C"/>
                </a:solidFill>
                <a:latin typeface="Arial" panose="020B0604020202020204" pitchFamily="34" charset="0"/>
              </a:rPr>
              <a:t>Ea pro natum invidunt repudiandae, his et facilisis vituperatoribus. </a:t>
            </a:r>
          </a:p>
          <a:p>
            <a:pPr>
              <a:spcBef>
                <a:spcPct val="50000"/>
              </a:spcBef>
            </a:pPr>
            <a:endParaRPr lang="en-US" altLang="en-US" sz="1200">
              <a:solidFill>
                <a:srgbClr val="4C4C4C"/>
              </a:solidFill>
              <a:latin typeface="Arial" panose="020B0604020202020204" pitchFamily="34" charset="0"/>
            </a:endParaRPr>
          </a:p>
          <a:p>
            <a:r>
              <a:rPr lang="en-US" altLang="en-US" sz="1200">
                <a:solidFill>
                  <a:srgbClr val="4C4C4C"/>
                </a:solidFill>
              </a:rPr>
              <a:t>Ea pro natum invidunt repudiandae, his et facilisis vituperatoribus. Mei eu ubique altera senserit, consul eripuit accusata has ne. </a:t>
            </a:r>
          </a:p>
          <a:p>
            <a:r>
              <a:rPr lang="en-US" altLang="en-US" sz="1200">
                <a:solidFill>
                  <a:srgbClr val="4C4C4C"/>
                </a:solidFill>
              </a:rPr>
              <a:t>In libris graecis appetere mea. At vim odio lorem omnes, pri id iuvaret partiendo. Vivendo menandri et sed. </a:t>
            </a:r>
          </a:p>
          <a:p>
            <a:pPr>
              <a:spcBef>
                <a:spcPct val="50000"/>
              </a:spcBef>
            </a:pPr>
            <a:endParaRPr lang="en-US" altLang="en-US" sz="1200">
              <a:solidFill>
                <a:srgbClr val="4C4C4C"/>
              </a:solidFill>
              <a:latin typeface="Arial" panose="020B0604020202020204" pitchFamily="34" charset="0"/>
            </a:endParaRPr>
          </a:p>
        </p:txBody>
      </p:sp>
      <p:sp>
        <p:nvSpPr>
          <p:cNvPr id="3079" name="Text Box 10"/>
          <p:cNvSpPr txBox="1">
            <a:spLocks noChangeArrowheads="1"/>
          </p:cNvSpPr>
          <p:nvPr/>
        </p:nvSpPr>
        <p:spPr bwMode="auto">
          <a:xfrm>
            <a:off x="584200" y="488950"/>
            <a:ext cx="5761038"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sz="5000" b="1">
                <a:solidFill>
                  <a:srgbClr val="4C4C4C"/>
                </a:solidFill>
              </a:rPr>
              <a:t>THE DAILY NEWS</a:t>
            </a:r>
          </a:p>
        </p:txBody>
      </p:sp>
      <p:sp>
        <p:nvSpPr>
          <p:cNvPr id="3080" name="Text Box 11"/>
          <p:cNvSpPr txBox="1">
            <a:spLocks noChangeArrowheads="1"/>
          </p:cNvSpPr>
          <p:nvPr/>
        </p:nvSpPr>
        <p:spPr bwMode="auto">
          <a:xfrm>
            <a:off x="498475" y="1390650"/>
            <a:ext cx="14795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sz="900" b="1">
                <a:solidFill>
                  <a:srgbClr val="4C4C4C"/>
                </a:solidFill>
                <a:latin typeface="Arial Black" panose="020B0A04020102020204" pitchFamily="34" charset="0"/>
              </a:rPr>
              <a:t>www.dailynews.com</a:t>
            </a:r>
          </a:p>
        </p:txBody>
      </p:sp>
      <p:sp>
        <p:nvSpPr>
          <p:cNvPr id="3081" name="Text Box 12"/>
          <p:cNvSpPr txBox="1">
            <a:spLocks noChangeArrowheads="1"/>
          </p:cNvSpPr>
          <p:nvPr/>
        </p:nvSpPr>
        <p:spPr bwMode="auto">
          <a:xfrm>
            <a:off x="2239963" y="1382713"/>
            <a:ext cx="29606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sz="1000" b="1">
                <a:solidFill>
                  <a:srgbClr val="4C4C4C"/>
                </a:solidFill>
                <a:latin typeface="Arial Black" panose="020B0A04020102020204" pitchFamily="34" charset="0"/>
              </a:rPr>
              <a:t>THE WORLD’S FAVOURITE NEWSPAPER</a:t>
            </a:r>
          </a:p>
        </p:txBody>
      </p:sp>
      <p:sp>
        <p:nvSpPr>
          <p:cNvPr id="3082" name="Text Box 13"/>
          <p:cNvSpPr txBox="1">
            <a:spLocks noChangeArrowheads="1"/>
          </p:cNvSpPr>
          <p:nvPr/>
        </p:nvSpPr>
        <p:spPr bwMode="auto">
          <a:xfrm>
            <a:off x="5464175" y="1390650"/>
            <a:ext cx="9525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sz="900" b="1">
                <a:solidFill>
                  <a:srgbClr val="4C4C4C"/>
                </a:solidFill>
                <a:latin typeface="Arial Black" panose="020B0A04020102020204" pitchFamily="34" charset="0"/>
              </a:rPr>
              <a:t>- Since 1879</a:t>
            </a:r>
          </a:p>
        </p:txBody>
      </p:sp>
      <p:grpSp>
        <p:nvGrpSpPr>
          <p:cNvPr id="3083" name="Group 18"/>
          <p:cNvGrpSpPr>
            <a:grpSpLocks/>
          </p:cNvGrpSpPr>
          <p:nvPr/>
        </p:nvGrpSpPr>
        <p:grpSpPr bwMode="auto">
          <a:xfrm>
            <a:off x="441325" y="2613025"/>
            <a:ext cx="2773363" cy="2670175"/>
            <a:chOff x="432" y="1920"/>
            <a:chExt cx="2352" cy="2265"/>
          </a:xfrm>
        </p:grpSpPr>
        <p:sp>
          <p:nvSpPr>
            <p:cNvPr id="3088" name="Rectangle 16"/>
            <p:cNvSpPr>
              <a:spLocks noChangeArrowheads="1"/>
            </p:cNvSpPr>
            <p:nvPr/>
          </p:nvSpPr>
          <p:spPr bwMode="auto">
            <a:xfrm>
              <a:off x="432" y="1920"/>
              <a:ext cx="2352" cy="225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GB" altLang="en-US"/>
            </a:p>
          </p:txBody>
        </p:sp>
        <p:pic>
          <p:nvPicPr>
            <p:cNvPr id="3089" name="Picture 17" descr="shad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 y="2008"/>
              <a:ext cx="1996" cy="2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84" name="Line 19"/>
          <p:cNvSpPr>
            <a:spLocks noChangeShapeType="1"/>
          </p:cNvSpPr>
          <p:nvPr/>
        </p:nvSpPr>
        <p:spPr bwMode="auto">
          <a:xfrm>
            <a:off x="293688" y="5414963"/>
            <a:ext cx="29511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085" name="Rectangle 20"/>
          <p:cNvSpPr>
            <a:spLocks noChangeArrowheads="1"/>
          </p:cNvSpPr>
          <p:nvPr/>
        </p:nvSpPr>
        <p:spPr bwMode="auto">
          <a:xfrm>
            <a:off x="115888" y="5576888"/>
            <a:ext cx="3143250" cy="2090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sz="2000" b="1">
                <a:solidFill>
                  <a:srgbClr val="4C4C4C"/>
                </a:solidFill>
              </a:rPr>
              <a:t>ARTICLE HEADLINE</a:t>
            </a:r>
          </a:p>
        </p:txBody>
      </p:sp>
      <p:sp>
        <p:nvSpPr>
          <p:cNvPr id="3086" name="Rectangle 21"/>
          <p:cNvSpPr>
            <a:spLocks noChangeArrowheads="1"/>
          </p:cNvSpPr>
          <p:nvPr/>
        </p:nvSpPr>
        <p:spPr bwMode="auto">
          <a:xfrm>
            <a:off x="368300" y="6019800"/>
            <a:ext cx="2790825" cy="3289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Ignota verterem te nam, eu cibo causae menandri vim. </a:t>
            </a:r>
          </a:p>
          <a:p>
            <a:pPr>
              <a:spcBef>
                <a:spcPct val="50000"/>
              </a:spcBef>
            </a:pPr>
            <a:endParaRPr lang="en-US" altLang="en-US" sz="1200">
              <a:solidFill>
                <a:srgbClr val="4C4C4C"/>
              </a:solidFill>
              <a:latin typeface="Arial" panose="020B0604020202020204" pitchFamily="34" charset="0"/>
            </a:endParaRP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Ignota verterem te nam, eu cibo causae menandri vim.</a:t>
            </a:r>
            <a:r>
              <a:rPr lang="en-US" altLang="en-US" sz="1200">
                <a:latin typeface="Arial" panose="020B0604020202020204" pitchFamily="34" charset="0"/>
              </a:rPr>
              <a:t> </a:t>
            </a:r>
          </a:p>
        </p:txBody>
      </p:sp>
      <p:sp>
        <p:nvSpPr>
          <p:cNvPr id="3087" name="Line 22"/>
          <p:cNvSpPr>
            <a:spLocks noChangeShapeType="1"/>
          </p:cNvSpPr>
          <p:nvPr/>
        </p:nvSpPr>
        <p:spPr bwMode="auto">
          <a:xfrm>
            <a:off x="3244850" y="5421313"/>
            <a:ext cx="0" cy="3959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 descr="newspaper-portrai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61175" cy="990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
          <p:cNvSpPr txBox="1">
            <a:spLocks noChangeArrowheads="1"/>
          </p:cNvSpPr>
          <p:nvPr/>
        </p:nvSpPr>
        <p:spPr bwMode="auto">
          <a:xfrm>
            <a:off x="620713" y="1881188"/>
            <a:ext cx="5724525" cy="519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sz="2800" b="1">
                <a:solidFill>
                  <a:srgbClr val="4C4C4C"/>
                </a:solidFill>
              </a:rPr>
              <a:t>INSERT YOUR HEADLINE HERE</a:t>
            </a:r>
            <a:endParaRPr lang="en-US" altLang="en-US" sz="2800" b="1"/>
          </a:p>
        </p:txBody>
      </p:sp>
      <p:sp>
        <p:nvSpPr>
          <p:cNvPr id="5124" name="Text Box 5"/>
          <p:cNvSpPr txBox="1">
            <a:spLocks noChangeArrowheads="1"/>
          </p:cNvSpPr>
          <p:nvPr/>
        </p:nvSpPr>
        <p:spPr bwMode="auto">
          <a:xfrm>
            <a:off x="3563938" y="2468563"/>
            <a:ext cx="1428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endParaRPr lang="en-GB" altLang="en-US">
              <a:latin typeface="Arial" panose="020B0604020202020204" pitchFamily="34" charset="0"/>
            </a:endParaRPr>
          </a:p>
        </p:txBody>
      </p:sp>
      <p:sp>
        <p:nvSpPr>
          <p:cNvPr id="5125" name="Text Box 6"/>
          <p:cNvSpPr txBox="1">
            <a:spLocks noChangeArrowheads="1"/>
          </p:cNvSpPr>
          <p:nvPr/>
        </p:nvSpPr>
        <p:spPr bwMode="auto">
          <a:xfrm>
            <a:off x="3449638" y="2468563"/>
            <a:ext cx="1600200" cy="7032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b="1">
                <a:solidFill>
                  <a:srgbClr val="4C4C4C"/>
                </a:solidFill>
              </a:rPr>
              <a:t>Lorem ipsum</a:t>
            </a:r>
            <a:r>
              <a:rPr lang="en-US" altLang="en-US" sz="1200">
                <a:solidFill>
                  <a:srgbClr val="4C4C4C"/>
                </a:solidFill>
              </a:rPr>
              <a:t> </a:t>
            </a:r>
          </a:p>
          <a:p>
            <a:pPr>
              <a:spcBef>
                <a:spcPct val="50000"/>
              </a:spcBef>
            </a:pPr>
            <a:r>
              <a:rPr lang="en-US" altLang="en-US" sz="1200">
                <a:solidFill>
                  <a:srgbClr val="4C4C4C"/>
                </a:solidFill>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rPr>
              <a:t>Ea pro natum invidunt repudiandae, his et facilisis vituperatoribus. Mei eu ubique altera senserit, consul eripuit accusata has ne. Ignota verterem te nam, eu cibo causae menandri vim. Sit rebum erant dolorem et, sed odio error ad.Vel molestie corrumpit deterruisset ad, mollis ceteros ad sea.</a:t>
            </a:r>
          </a:p>
          <a:p>
            <a:pPr>
              <a:spcBef>
                <a:spcPct val="50000"/>
              </a:spcBef>
            </a:pPr>
            <a:endParaRPr lang="en-US" altLang="en-US" sz="1200">
              <a:solidFill>
                <a:srgbClr val="4C4C4C"/>
              </a:solidFill>
            </a:endParaRPr>
          </a:p>
          <a:p>
            <a:pPr>
              <a:spcBef>
                <a:spcPct val="50000"/>
              </a:spcBef>
            </a:pPr>
            <a:r>
              <a:rPr lang="en-US" altLang="en-US" sz="1200">
                <a:solidFill>
                  <a:srgbClr val="4C4C4C"/>
                </a:solidFill>
              </a:rPr>
              <a:t>Mei eu ubique altera senserit, consul eripuit accusata has ne. Ignota verterem te nam, eu cibo causae menandri vim. Sit rebum erant dolorem et, sed odio error ad.Vel </a:t>
            </a:r>
            <a:endParaRPr lang="en-US" altLang="en-US" b="1">
              <a:solidFill>
                <a:srgbClr val="4383B4"/>
              </a:solidFill>
              <a:latin typeface="Arial" panose="020B0604020202020204" pitchFamily="34" charset="0"/>
            </a:endParaRPr>
          </a:p>
        </p:txBody>
      </p:sp>
      <p:sp>
        <p:nvSpPr>
          <p:cNvPr id="5126" name="Text Box 7"/>
          <p:cNvSpPr txBox="1">
            <a:spLocks noChangeArrowheads="1"/>
          </p:cNvSpPr>
          <p:nvPr/>
        </p:nvSpPr>
        <p:spPr bwMode="auto">
          <a:xfrm>
            <a:off x="5029200" y="2562225"/>
            <a:ext cx="1600200" cy="63928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rPr>
              <a:t>Ea pro natum invidunt repudiandae, his et facilisis vituperatoribus. Mei eu ubique altera senserit, consul eripuit accusata has ne. Ignota verterem te nam, eu cibo causae menandri vim. Sit rebum erant dolorem et, sed odio error ad.Vel molestie corrumpit deterruisset ad, mollis ceteros ad sea.</a:t>
            </a:r>
          </a:p>
          <a:p>
            <a:pPr>
              <a:spcBef>
                <a:spcPct val="50000"/>
              </a:spcBef>
            </a:pPr>
            <a:r>
              <a:rPr lang="en-US" altLang="en-US" sz="1200">
                <a:solidFill>
                  <a:srgbClr val="4C4C4C"/>
                </a:solidFill>
              </a:rPr>
              <a:t>Ignota verterem te nam, eu cibo causae menandri vim. Sit rebum erant dolorem et, sed odio error ad.Vel molestie corrumpit deterruisset ad, mollis ceteros ad sea.</a:t>
            </a:r>
          </a:p>
          <a:p>
            <a:pPr>
              <a:spcBef>
                <a:spcPct val="50000"/>
              </a:spcBef>
            </a:pPr>
            <a:endParaRPr lang="en-US" altLang="en-US" sz="1200">
              <a:solidFill>
                <a:srgbClr val="4C4C4C"/>
              </a:solidFill>
            </a:endParaRPr>
          </a:p>
        </p:txBody>
      </p:sp>
      <p:grpSp>
        <p:nvGrpSpPr>
          <p:cNvPr id="5127" name="Group 13"/>
          <p:cNvGrpSpPr>
            <a:grpSpLocks/>
          </p:cNvGrpSpPr>
          <p:nvPr/>
        </p:nvGrpSpPr>
        <p:grpSpPr bwMode="auto">
          <a:xfrm>
            <a:off x="512763" y="2613025"/>
            <a:ext cx="2749550" cy="2300288"/>
            <a:chOff x="360" y="2669"/>
            <a:chExt cx="2352" cy="2265"/>
          </a:xfrm>
        </p:grpSpPr>
        <p:sp>
          <p:nvSpPr>
            <p:cNvPr id="5129" name="Rectangle 11"/>
            <p:cNvSpPr>
              <a:spLocks noChangeArrowheads="1"/>
            </p:cNvSpPr>
            <p:nvPr/>
          </p:nvSpPr>
          <p:spPr bwMode="auto">
            <a:xfrm>
              <a:off x="360" y="2669"/>
              <a:ext cx="2352" cy="2256"/>
            </a:xfrm>
            <a:prstGeom prst="rect">
              <a:avLst/>
            </a:prstGeom>
            <a:solidFill>
              <a:srgbClr val="CFC6AD"/>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GB" altLang="en-US"/>
            </a:p>
          </p:txBody>
        </p:sp>
        <p:pic>
          <p:nvPicPr>
            <p:cNvPr id="5130" name="Picture 12" descr="shad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 y="2757"/>
              <a:ext cx="1996" cy="2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28" name="Rectangle 14"/>
          <p:cNvSpPr>
            <a:spLocks noChangeArrowheads="1"/>
          </p:cNvSpPr>
          <p:nvPr/>
        </p:nvSpPr>
        <p:spPr bwMode="auto">
          <a:xfrm>
            <a:off x="512763" y="5168900"/>
            <a:ext cx="2771775"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sz="1200">
                <a:solidFill>
                  <a:srgbClr val="4C4C4C"/>
                </a:solidFill>
              </a:rPr>
              <a:t>In libris graecis appetere mea. At vim odio lorem omnes, pri id iuvaret partiendo. Vivendo menandri et sed. Lorem volumus blandit cu has.Sit cu alia porro fuisset. </a:t>
            </a:r>
          </a:p>
          <a:p>
            <a:r>
              <a:rPr lang="en-US" altLang="en-US" sz="1200">
                <a:solidFill>
                  <a:srgbClr val="4C4C4C"/>
                </a:solidFill>
              </a:rPr>
              <a:t>Ea pro natum invidunt repudiandae, his et facilisis vituperatoribus. Mei eu ubique altera senserit, consul eripuit accusata has ne. Ignota verterem te nam, eu cibo causae menandri vim. </a:t>
            </a:r>
          </a:p>
          <a:p>
            <a:endParaRPr lang="en-US" altLang="en-US" sz="1200">
              <a:solidFill>
                <a:srgbClr val="4C4C4C"/>
              </a:solidFill>
            </a:endParaRPr>
          </a:p>
          <a:p>
            <a:r>
              <a:rPr lang="en-US" altLang="en-US" sz="1200">
                <a:solidFill>
                  <a:srgbClr val="4C4C4C"/>
                </a:solidFill>
              </a:rPr>
              <a:t>In libris graecis appetere mea. At vim odio lorem omnes, pri id iuvaret partiendo. Vivendo menandri et sed. Lorem volumus blandit cu has.Sit cu alia porro fuisset. </a:t>
            </a:r>
          </a:p>
          <a:p>
            <a:r>
              <a:rPr lang="en-US" altLang="en-US" sz="1200">
                <a:solidFill>
                  <a:srgbClr val="4C4C4C"/>
                </a:solidFill>
              </a:rPr>
              <a:t>Ea pro natum invidunt repudiandae, his et facilisis vituperatoribus. Mei eu ubique altera senserit, consul eripuit accusata has ne. Ignota verterem te nam, eu cibo causae menandri vim.</a:t>
            </a:r>
            <a:r>
              <a:rPr lang="en-US" altLang="en-US" sz="120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3" descr="newspaper-portrait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61175" cy="990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3"/>
          <p:cNvSpPr txBox="1">
            <a:spLocks noChangeArrowheads="1"/>
          </p:cNvSpPr>
          <p:nvPr/>
        </p:nvSpPr>
        <p:spPr bwMode="auto">
          <a:xfrm>
            <a:off x="620713" y="1878013"/>
            <a:ext cx="5724525" cy="519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sz="2800" b="1">
                <a:solidFill>
                  <a:srgbClr val="4C4C4C"/>
                </a:solidFill>
              </a:rPr>
              <a:t>INSERT YOUR HEADLINE HERE</a:t>
            </a:r>
            <a:endParaRPr lang="en-US" altLang="en-US" sz="2800" b="1"/>
          </a:p>
        </p:txBody>
      </p:sp>
      <p:sp>
        <p:nvSpPr>
          <p:cNvPr id="7172" name="Text Box 5"/>
          <p:cNvSpPr txBox="1">
            <a:spLocks noChangeArrowheads="1"/>
          </p:cNvSpPr>
          <p:nvPr/>
        </p:nvSpPr>
        <p:spPr bwMode="auto">
          <a:xfrm>
            <a:off x="3568700" y="2519363"/>
            <a:ext cx="1428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endParaRPr lang="en-GB" altLang="en-US">
              <a:latin typeface="Arial" panose="020B0604020202020204" pitchFamily="34" charset="0"/>
            </a:endParaRPr>
          </a:p>
        </p:txBody>
      </p:sp>
      <p:sp>
        <p:nvSpPr>
          <p:cNvPr id="7173" name="Text Box 6"/>
          <p:cNvSpPr txBox="1">
            <a:spLocks noChangeArrowheads="1"/>
          </p:cNvSpPr>
          <p:nvPr/>
        </p:nvSpPr>
        <p:spPr bwMode="auto">
          <a:xfrm>
            <a:off x="3454400" y="2519363"/>
            <a:ext cx="1600200" cy="465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b="1">
                <a:solidFill>
                  <a:srgbClr val="4C4C4C"/>
                </a:solidFill>
              </a:rPr>
              <a:t>Lorem ipsum</a:t>
            </a:r>
            <a:r>
              <a:rPr lang="en-US" altLang="en-US" sz="1200">
                <a:solidFill>
                  <a:srgbClr val="4C4C4C"/>
                </a:solidFill>
              </a:rPr>
              <a:t> </a:t>
            </a:r>
          </a:p>
          <a:p>
            <a:pPr>
              <a:spcBef>
                <a:spcPct val="50000"/>
              </a:spcBef>
            </a:pPr>
            <a:r>
              <a:rPr lang="en-US" altLang="en-US" sz="1200">
                <a:solidFill>
                  <a:srgbClr val="4C4C4C"/>
                </a:solidFill>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rPr>
              <a:t>Ea pro natum invidunt repudiandae, his et facilisis vituperatoribus. Mei eu ubique altera senserit, consul eripuit accusata has ne. Ignota verterem te nam, eu cibo causae menandri vim. Sit rebum erant dolorem et, sed odio error .</a:t>
            </a:r>
            <a:endParaRPr lang="en-US" altLang="en-US" b="1">
              <a:solidFill>
                <a:srgbClr val="4383B4"/>
              </a:solidFill>
              <a:latin typeface="Arial" panose="020B0604020202020204" pitchFamily="34" charset="0"/>
            </a:endParaRPr>
          </a:p>
        </p:txBody>
      </p:sp>
      <p:sp>
        <p:nvSpPr>
          <p:cNvPr id="7174" name="Text Box 7"/>
          <p:cNvSpPr txBox="1">
            <a:spLocks noChangeArrowheads="1"/>
          </p:cNvSpPr>
          <p:nvPr/>
        </p:nvSpPr>
        <p:spPr bwMode="auto">
          <a:xfrm>
            <a:off x="4997450" y="2613025"/>
            <a:ext cx="1600200" cy="4383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rPr>
              <a:t>Ea pro natum invidunt repudiandae, his et facilisis vituperatoribus. Mei eu ubique altera senserit, consul eripuit accusata has ne. Ignota verterem te nam, eu cibo causae menandri vim. Sit rebum erant dolorem et, sed odio error ad.Vel molestie corrumpit deterruisset ad, mollis ceteros ad sea.</a:t>
            </a:r>
          </a:p>
        </p:txBody>
      </p:sp>
      <p:sp>
        <p:nvSpPr>
          <p:cNvPr id="7175" name="Text Box 10"/>
          <p:cNvSpPr txBox="1">
            <a:spLocks noChangeArrowheads="1"/>
          </p:cNvSpPr>
          <p:nvPr/>
        </p:nvSpPr>
        <p:spPr bwMode="auto">
          <a:xfrm>
            <a:off x="1789113" y="787400"/>
            <a:ext cx="3194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b="1">
                <a:solidFill>
                  <a:srgbClr val="1C1C1C"/>
                </a:solidFill>
                <a:latin typeface="Castellar" panose="020A0402060406010301" pitchFamily="18" charset="0"/>
              </a:rPr>
              <a:t>YOUR TITLE HERE</a:t>
            </a:r>
          </a:p>
        </p:txBody>
      </p:sp>
      <p:sp>
        <p:nvSpPr>
          <p:cNvPr id="7176" name="Text Box 11"/>
          <p:cNvSpPr txBox="1">
            <a:spLocks noChangeArrowheads="1"/>
          </p:cNvSpPr>
          <p:nvPr/>
        </p:nvSpPr>
        <p:spPr bwMode="auto">
          <a:xfrm>
            <a:off x="1992313" y="1377950"/>
            <a:ext cx="2709862"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sz="1400" b="1">
                <a:solidFill>
                  <a:srgbClr val="4C4C4C"/>
                </a:solidFill>
              </a:rPr>
              <a:t>YOUR CATCH PHRASE HERE</a:t>
            </a:r>
          </a:p>
        </p:txBody>
      </p:sp>
      <p:sp>
        <p:nvSpPr>
          <p:cNvPr id="7177" name="Text Box 12"/>
          <p:cNvSpPr txBox="1">
            <a:spLocks noChangeArrowheads="1"/>
          </p:cNvSpPr>
          <p:nvPr/>
        </p:nvSpPr>
        <p:spPr bwMode="auto">
          <a:xfrm>
            <a:off x="5475288" y="1408113"/>
            <a:ext cx="833437"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sz="1000" b="1">
                <a:solidFill>
                  <a:srgbClr val="4C4C4C"/>
                </a:solidFill>
              </a:rPr>
              <a:t>- Since 1802</a:t>
            </a:r>
          </a:p>
        </p:txBody>
      </p:sp>
      <p:grpSp>
        <p:nvGrpSpPr>
          <p:cNvPr id="7178" name="Group 16"/>
          <p:cNvGrpSpPr>
            <a:grpSpLocks/>
          </p:cNvGrpSpPr>
          <p:nvPr/>
        </p:nvGrpSpPr>
        <p:grpSpPr bwMode="auto">
          <a:xfrm>
            <a:off x="549275" y="2649538"/>
            <a:ext cx="2678113" cy="2192337"/>
            <a:chOff x="360" y="2669"/>
            <a:chExt cx="2352" cy="2265"/>
          </a:xfrm>
        </p:grpSpPr>
        <p:sp>
          <p:nvSpPr>
            <p:cNvPr id="7184" name="Rectangle 14"/>
            <p:cNvSpPr>
              <a:spLocks noChangeArrowheads="1"/>
            </p:cNvSpPr>
            <p:nvPr/>
          </p:nvSpPr>
          <p:spPr bwMode="auto">
            <a:xfrm>
              <a:off x="360" y="2669"/>
              <a:ext cx="2352" cy="2256"/>
            </a:xfrm>
            <a:prstGeom prst="rect">
              <a:avLst/>
            </a:prstGeom>
            <a:solidFill>
              <a:srgbClr val="CFC6AD"/>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GB" altLang="en-US"/>
            </a:p>
          </p:txBody>
        </p:sp>
        <p:pic>
          <p:nvPicPr>
            <p:cNvPr id="7185" name="Picture 15" descr="shad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 y="2757"/>
              <a:ext cx="1996" cy="2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179" name="Line 17"/>
          <p:cNvSpPr>
            <a:spLocks noChangeShapeType="1"/>
          </p:cNvSpPr>
          <p:nvPr/>
        </p:nvSpPr>
        <p:spPr bwMode="auto">
          <a:xfrm>
            <a:off x="317500" y="5024438"/>
            <a:ext cx="30289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180" name="Rectangle 18"/>
          <p:cNvSpPr>
            <a:spLocks noChangeArrowheads="1"/>
          </p:cNvSpPr>
          <p:nvPr/>
        </p:nvSpPr>
        <p:spPr bwMode="auto">
          <a:xfrm>
            <a:off x="260350" y="5133975"/>
            <a:ext cx="3143250" cy="2090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sz="2000" b="1">
                <a:solidFill>
                  <a:srgbClr val="4C4C4C"/>
                </a:solidFill>
              </a:rPr>
              <a:t>ARTICLE HEADLINE</a:t>
            </a:r>
          </a:p>
        </p:txBody>
      </p:sp>
      <p:sp>
        <p:nvSpPr>
          <p:cNvPr id="7181" name="Rectangle 19"/>
          <p:cNvSpPr>
            <a:spLocks noChangeArrowheads="1"/>
          </p:cNvSpPr>
          <p:nvPr/>
        </p:nvSpPr>
        <p:spPr bwMode="auto">
          <a:xfrm>
            <a:off x="311150" y="5576888"/>
            <a:ext cx="2971800" cy="4202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Ignota verterem te nam, eu cibo causae menandri vim. </a:t>
            </a:r>
          </a:p>
          <a:p>
            <a:pPr>
              <a:spcBef>
                <a:spcPct val="50000"/>
              </a:spcBef>
            </a:pPr>
            <a:endParaRPr lang="en-US" altLang="en-US" sz="1200">
              <a:solidFill>
                <a:srgbClr val="4C4C4C"/>
              </a:solidFill>
              <a:latin typeface="Arial" panose="020B0604020202020204" pitchFamily="34" charset="0"/>
            </a:endParaRPr>
          </a:p>
          <a:p>
            <a:r>
              <a:rPr lang="en-US" altLang="en-US" sz="1200">
                <a:solidFill>
                  <a:srgbClr val="4C4C4C"/>
                </a:solidFill>
              </a:rPr>
              <a:t>In libris graecis appetere mea. At vim odio lorem omnes, pri id iuvaret partiendo. Vivendo menandri et sed. Lorem volumus blandit cu has.Sit cu alia porro fuisset. </a:t>
            </a:r>
          </a:p>
          <a:p>
            <a:r>
              <a:rPr lang="en-US" altLang="en-US" sz="1200">
                <a:solidFill>
                  <a:srgbClr val="4C4C4C"/>
                </a:solidFill>
              </a:rPr>
              <a:t>Ea pro natum invidunt repudiandae, his et facilisis vituperatoribus. Mei eu ubique altera senserit, consul eripuit accusata has ne. Ignota verterem te nam, eu cibo causae menandri vim. </a:t>
            </a:r>
          </a:p>
          <a:p>
            <a:pPr>
              <a:spcBef>
                <a:spcPct val="50000"/>
              </a:spcBef>
            </a:pPr>
            <a:endParaRPr lang="en-US" altLang="en-US" sz="1200">
              <a:solidFill>
                <a:srgbClr val="4C4C4C"/>
              </a:solidFill>
              <a:latin typeface="Arial" panose="020B0604020202020204" pitchFamily="34" charset="0"/>
            </a:endParaRPr>
          </a:p>
        </p:txBody>
      </p:sp>
      <p:sp>
        <p:nvSpPr>
          <p:cNvPr id="7182" name="Rectangle 21"/>
          <p:cNvSpPr>
            <a:spLocks noChangeArrowheads="1"/>
          </p:cNvSpPr>
          <p:nvPr/>
        </p:nvSpPr>
        <p:spPr bwMode="auto">
          <a:xfrm flipH="1">
            <a:off x="3573463" y="7332663"/>
            <a:ext cx="2678112" cy="218440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GB" altLang="en-US"/>
          </a:p>
        </p:txBody>
      </p:sp>
      <p:pic>
        <p:nvPicPr>
          <p:cNvPr id="7183" name="Picture 22" descr="shad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6975" y="7418388"/>
            <a:ext cx="2273300" cy="210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6" descr="newspaper-portrait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61175" cy="990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ext Box 3"/>
          <p:cNvSpPr txBox="1">
            <a:spLocks noChangeArrowheads="1"/>
          </p:cNvSpPr>
          <p:nvPr/>
        </p:nvSpPr>
        <p:spPr bwMode="auto">
          <a:xfrm>
            <a:off x="179388" y="2036763"/>
            <a:ext cx="6450012" cy="1250950"/>
          </a:xfrm>
          <a:prstGeom prst="rect">
            <a:avLst/>
          </a:prstGeom>
          <a:solidFill>
            <a:srgbClr val="4C4C4C"/>
          </a:solidFill>
          <a:ln>
            <a:noFill/>
          </a:ln>
          <a:extLs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sz="3800" b="1">
                <a:solidFill>
                  <a:schemeClr val="bg1"/>
                </a:solidFill>
                <a:latin typeface="Arial Black" panose="020B0A04020102020204" pitchFamily="34" charset="0"/>
              </a:rPr>
              <a:t>INSERT YOUR HEADLINE HERE</a:t>
            </a:r>
            <a:endParaRPr lang="en-US" altLang="en-US" sz="4000" b="1"/>
          </a:p>
        </p:txBody>
      </p:sp>
      <p:sp>
        <p:nvSpPr>
          <p:cNvPr id="9220" name="Text Box 5"/>
          <p:cNvSpPr txBox="1">
            <a:spLocks noChangeArrowheads="1"/>
          </p:cNvSpPr>
          <p:nvPr/>
        </p:nvSpPr>
        <p:spPr bwMode="auto">
          <a:xfrm>
            <a:off x="3600450" y="2566988"/>
            <a:ext cx="1428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endParaRPr lang="en-GB" altLang="en-US">
              <a:latin typeface="Arial" panose="020B0604020202020204" pitchFamily="34" charset="0"/>
            </a:endParaRPr>
          </a:p>
        </p:txBody>
      </p:sp>
      <p:sp>
        <p:nvSpPr>
          <p:cNvPr id="9221" name="Text Box 6"/>
          <p:cNvSpPr txBox="1">
            <a:spLocks noChangeArrowheads="1"/>
          </p:cNvSpPr>
          <p:nvPr/>
        </p:nvSpPr>
        <p:spPr bwMode="auto">
          <a:xfrm>
            <a:off x="3392488" y="3360738"/>
            <a:ext cx="1600200" cy="657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b="1">
                <a:solidFill>
                  <a:srgbClr val="4C4C4C"/>
                </a:solidFill>
                <a:latin typeface="Arial" panose="020B0604020202020204" pitchFamily="34" charset="0"/>
              </a:rPr>
              <a:t>Lorem ipsum</a:t>
            </a:r>
            <a:r>
              <a:rPr lang="en-US" altLang="en-US" sz="1200">
                <a:solidFill>
                  <a:srgbClr val="4C4C4C"/>
                </a:solidFill>
                <a:latin typeface="Arial" panose="020B0604020202020204" pitchFamily="34" charset="0"/>
              </a:rPr>
              <a:t> </a:t>
            </a:r>
          </a:p>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a:t>
            </a:r>
          </a:p>
          <a:p>
            <a:pPr>
              <a:spcBef>
                <a:spcPct val="50000"/>
              </a:spcBef>
            </a:pPr>
            <a:endParaRPr lang="en-US" altLang="en-US" b="1">
              <a:solidFill>
                <a:srgbClr val="4383B4"/>
              </a:solidFill>
              <a:latin typeface="Arial" panose="020B0604020202020204" pitchFamily="34" charset="0"/>
            </a:endParaRPr>
          </a:p>
        </p:txBody>
      </p:sp>
      <p:sp>
        <p:nvSpPr>
          <p:cNvPr id="9222" name="Text Box 7"/>
          <p:cNvSpPr txBox="1">
            <a:spLocks noChangeArrowheads="1"/>
          </p:cNvSpPr>
          <p:nvPr/>
        </p:nvSpPr>
        <p:spPr bwMode="auto">
          <a:xfrm>
            <a:off x="4992688" y="3470275"/>
            <a:ext cx="1600200" cy="6027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Ignota verterem te nam, eu cibo causae menandri vim. </a:t>
            </a:r>
          </a:p>
          <a:p>
            <a:pPr>
              <a:spcBef>
                <a:spcPct val="50000"/>
              </a:spcBef>
            </a:pPr>
            <a:r>
              <a:rPr lang="pt-BR" altLang="en-US" sz="1200">
                <a:solidFill>
                  <a:srgbClr val="4C4C4C"/>
                </a:solidFill>
                <a:latin typeface="Arial" panose="020B0604020202020204" pitchFamily="34" charset="0"/>
              </a:rPr>
              <a:t>Ea pro natum invidunt repudiandae, his et facilisis vituperatoribus. Mei eu ubique altera senserit, consul eripuit accusata has ne. </a:t>
            </a:r>
          </a:p>
          <a:p>
            <a:pPr>
              <a:spcBef>
                <a:spcPct val="50000"/>
              </a:spcBef>
            </a:pPr>
            <a:endParaRPr lang="en-US" altLang="en-US" sz="1200">
              <a:solidFill>
                <a:srgbClr val="4C4C4C"/>
              </a:solidFill>
            </a:endParaRPr>
          </a:p>
        </p:txBody>
      </p:sp>
      <p:sp>
        <p:nvSpPr>
          <p:cNvPr id="9223" name="Text Box 11"/>
          <p:cNvSpPr txBox="1">
            <a:spLocks noChangeArrowheads="1"/>
          </p:cNvSpPr>
          <p:nvPr/>
        </p:nvSpPr>
        <p:spPr bwMode="auto">
          <a:xfrm>
            <a:off x="174625" y="1604963"/>
            <a:ext cx="25479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sz="1200" b="1" i="1">
                <a:solidFill>
                  <a:srgbClr val="4C4C4C"/>
                </a:solidFill>
                <a:latin typeface="Arial" panose="020B0604020202020204" pitchFamily="34" charset="0"/>
              </a:rPr>
              <a:t>CELEBRITY NEWS AND GOSSIP</a:t>
            </a:r>
          </a:p>
        </p:txBody>
      </p:sp>
      <p:sp>
        <p:nvSpPr>
          <p:cNvPr id="9224" name="Text Box 12"/>
          <p:cNvSpPr txBox="1">
            <a:spLocks noChangeArrowheads="1"/>
          </p:cNvSpPr>
          <p:nvPr/>
        </p:nvSpPr>
        <p:spPr bwMode="auto">
          <a:xfrm>
            <a:off x="5103813" y="1604963"/>
            <a:ext cx="176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sz="1200" b="1" i="1">
                <a:solidFill>
                  <a:srgbClr val="4C4C4C"/>
                </a:solidFill>
                <a:latin typeface="Arial" panose="020B0604020202020204" pitchFamily="34" charset="0"/>
              </a:rPr>
              <a:t>WORLD EXCLUSIVES</a:t>
            </a:r>
          </a:p>
        </p:txBody>
      </p:sp>
      <p:sp>
        <p:nvSpPr>
          <p:cNvPr id="9225" name="Text Box 13"/>
          <p:cNvSpPr txBox="1">
            <a:spLocks noChangeArrowheads="1"/>
          </p:cNvSpPr>
          <p:nvPr/>
        </p:nvSpPr>
        <p:spPr bwMode="auto">
          <a:xfrm>
            <a:off x="215900" y="344488"/>
            <a:ext cx="600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sz="1800" i="1">
                <a:solidFill>
                  <a:schemeClr val="bg1"/>
                </a:solidFill>
                <a:latin typeface="Tahoma" panose="020B0604030504040204" pitchFamily="34" charset="0"/>
              </a:rPr>
              <a:t>THE</a:t>
            </a:r>
          </a:p>
        </p:txBody>
      </p:sp>
      <p:sp>
        <p:nvSpPr>
          <p:cNvPr id="9226" name="Text Box 14"/>
          <p:cNvSpPr txBox="1">
            <a:spLocks noChangeArrowheads="1"/>
          </p:cNvSpPr>
          <p:nvPr/>
        </p:nvSpPr>
        <p:spPr bwMode="auto">
          <a:xfrm>
            <a:off x="225425" y="452438"/>
            <a:ext cx="5327650" cy="117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GB" altLang="en-US" sz="7100" b="1">
                <a:solidFill>
                  <a:schemeClr val="bg1"/>
                </a:solidFill>
                <a:latin typeface="Tahoma" panose="020B0604030504040204" pitchFamily="34" charset="0"/>
              </a:rPr>
              <a:t>SUN SHINE</a:t>
            </a:r>
          </a:p>
        </p:txBody>
      </p:sp>
      <p:grpSp>
        <p:nvGrpSpPr>
          <p:cNvPr id="9227" name="Group 19"/>
          <p:cNvGrpSpPr>
            <a:grpSpLocks/>
          </p:cNvGrpSpPr>
          <p:nvPr/>
        </p:nvGrpSpPr>
        <p:grpSpPr bwMode="auto">
          <a:xfrm>
            <a:off x="222250" y="3440113"/>
            <a:ext cx="2928938" cy="2947987"/>
            <a:chOff x="247" y="3259"/>
            <a:chExt cx="2352" cy="2265"/>
          </a:xfrm>
        </p:grpSpPr>
        <p:sp>
          <p:nvSpPr>
            <p:cNvPr id="9232" name="Rectangle 17"/>
            <p:cNvSpPr>
              <a:spLocks noChangeArrowheads="1"/>
            </p:cNvSpPr>
            <p:nvPr/>
          </p:nvSpPr>
          <p:spPr bwMode="auto">
            <a:xfrm>
              <a:off x="247" y="3259"/>
              <a:ext cx="2352" cy="2256"/>
            </a:xfrm>
            <a:prstGeom prst="rect">
              <a:avLst/>
            </a:prstGeom>
            <a:solidFill>
              <a:srgbClr val="CFC6AD"/>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GB" altLang="en-US"/>
            </a:p>
          </p:txBody>
        </p:sp>
        <p:pic>
          <p:nvPicPr>
            <p:cNvPr id="9233" name="Picture 18" descr="shad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 y="3347"/>
              <a:ext cx="1996" cy="2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228" name="Line 20"/>
          <p:cNvSpPr>
            <a:spLocks noChangeShapeType="1"/>
          </p:cNvSpPr>
          <p:nvPr/>
        </p:nvSpPr>
        <p:spPr bwMode="auto">
          <a:xfrm>
            <a:off x="322263" y="6669088"/>
            <a:ext cx="2730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29" name="Rectangle 21"/>
          <p:cNvSpPr>
            <a:spLocks noChangeArrowheads="1"/>
          </p:cNvSpPr>
          <p:nvPr/>
        </p:nvSpPr>
        <p:spPr bwMode="auto">
          <a:xfrm>
            <a:off x="115888" y="6778625"/>
            <a:ext cx="3143250" cy="2090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sz="2000" b="1">
                <a:solidFill>
                  <a:srgbClr val="4C4C4C"/>
                </a:solidFill>
              </a:rPr>
              <a:t>ARTICLE HEADLINE</a:t>
            </a:r>
          </a:p>
        </p:txBody>
      </p:sp>
      <p:sp>
        <p:nvSpPr>
          <p:cNvPr id="9230" name="Rectangle 22"/>
          <p:cNvSpPr>
            <a:spLocks noChangeArrowheads="1"/>
          </p:cNvSpPr>
          <p:nvPr/>
        </p:nvSpPr>
        <p:spPr bwMode="auto">
          <a:xfrm>
            <a:off x="260350" y="7221538"/>
            <a:ext cx="2971800"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Ignota verterem te nam, eu cibo causae menandri vim. </a:t>
            </a:r>
          </a:p>
        </p:txBody>
      </p:sp>
      <p:sp>
        <p:nvSpPr>
          <p:cNvPr id="9231" name="Line 23"/>
          <p:cNvSpPr>
            <a:spLocks noChangeShapeType="1"/>
          </p:cNvSpPr>
          <p:nvPr/>
        </p:nvSpPr>
        <p:spPr bwMode="auto">
          <a:xfrm flipH="1">
            <a:off x="3244850" y="7007225"/>
            <a:ext cx="0" cy="2159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4" descr="newspaper-portrait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61175" cy="990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Line 5"/>
          <p:cNvSpPr>
            <a:spLocks noChangeShapeType="1"/>
          </p:cNvSpPr>
          <p:nvPr/>
        </p:nvSpPr>
        <p:spPr bwMode="auto">
          <a:xfrm>
            <a:off x="228600" y="660400"/>
            <a:ext cx="6400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268" name="Line 6"/>
          <p:cNvSpPr>
            <a:spLocks noChangeShapeType="1"/>
          </p:cNvSpPr>
          <p:nvPr/>
        </p:nvSpPr>
        <p:spPr bwMode="auto">
          <a:xfrm>
            <a:off x="228600" y="715963"/>
            <a:ext cx="6400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269" name="Line 7"/>
          <p:cNvSpPr>
            <a:spLocks noChangeShapeType="1"/>
          </p:cNvSpPr>
          <p:nvPr/>
        </p:nvSpPr>
        <p:spPr bwMode="auto">
          <a:xfrm>
            <a:off x="228600" y="1541463"/>
            <a:ext cx="6400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270" name="Text Box 8"/>
          <p:cNvSpPr txBox="1">
            <a:spLocks noChangeArrowheads="1"/>
          </p:cNvSpPr>
          <p:nvPr/>
        </p:nvSpPr>
        <p:spPr bwMode="auto">
          <a:xfrm>
            <a:off x="5300663" y="920750"/>
            <a:ext cx="11842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a:solidFill>
                  <a:srgbClr val="4C4C4C"/>
                </a:solidFill>
                <a:latin typeface="Arial Black" panose="020B0A04020102020204" pitchFamily="34" charset="0"/>
              </a:rPr>
              <a:t>NEWS</a:t>
            </a:r>
            <a:endParaRPr lang="en-US" altLang="en-US"/>
          </a:p>
        </p:txBody>
      </p:sp>
      <p:sp>
        <p:nvSpPr>
          <p:cNvPr id="11271" name="Line 9"/>
          <p:cNvSpPr>
            <a:spLocks noChangeShapeType="1"/>
          </p:cNvSpPr>
          <p:nvPr/>
        </p:nvSpPr>
        <p:spPr bwMode="auto">
          <a:xfrm>
            <a:off x="3429000" y="1760538"/>
            <a:ext cx="0" cy="770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272" name="Text Box 11"/>
          <p:cNvSpPr>
            <a:spLocks noChangeArrowheads="1"/>
          </p:cNvSpPr>
          <p:nvPr>
            <p:ph type="title"/>
          </p:nvPr>
        </p:nvSpPr>
        <p:spPr>
          <a:xfrm>
            <a:off x="228600" y="1211263"/>
            <a:ext cx="3200400" cy="1760537"/>
          </a:xfrm>
          <a:noFill/>
        </p:spPr>
        <p:txBody>
          <a:bodyPr/>
          <a:lstStyle/>
          <a:p>
            <a:pPr algn="l">
              <a:spcBef>
                <a:spcPct val="50000"/>
              </a:spcBef>
            </a:pPr>
            <a:r>
              <a:rPr lang="en-US" altLang="en-US" sz="3200" b="1" smtClean="0">
                <a:solidFill>
                  <a:srgbClr val="4C4C4C"/>
                </a:solidFill>
              </a:rPr>
              <a:t>ARTICLE HEADLINE</a:t>
            </a:r>
            <a:endParaRPr lang="en-US" altLang="en-US" sz="2400" smtClean="0">
              <a:solidFill>
                <a:srgbClr val="4C4C4C"/>
              </a:solidFill>
              <a:latin typeface="Times" panose="02020603050405020304" pitchFamily="18" charset="0"/>
            </a:endParaRPr>
          </a:p>
        </p:txBody>
      </p:sp>
      <p:sp>
        <p:nvSpPr>
          <p:cNvPr id="11273" name="Text Box 14"/>
          <p:cNvSpPr txBox="1">
            <a:spLocks noChangeArrowheads="1"/>
          </p:cNvSpPr>
          <p:nvPr/>
        </p:nvSpPr>
        <p:spPr bwMode="auto">
          <a:xfrm>
            <a:off x="3486150" y="1651000"/>
            <a:ext cx="1600200" cy="429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b="1">
                <a:solidFill>
                  <a:srgbClr val="4C4C4C"/>
                </a:solidFill>
                <a:latin typeface="Arial" panose="020B0604020202020204" pitchFamily="34" charset="0"/>
              </a:rPr>
              <a:t>WOW NEWS</a:t>
            </a:r>
            <a:r>
              <a:rPr lang="en-US" altLang="en-US" sz="1200">
                <a:solidFill>
                  <a:srgbClr val="4C4C4C"/>
                </a:solidFill>
                <a:latin typeface="Arial" panose="020B0604020202020204" pitchFamily="34" charset="0"/>
              </a:rPr>
              <a:t> </a:t>
            </a:r>
          </a:p>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a:t>
            </a:r>
            <a:endParaRPr lang="en-US" altLang="en-US" b="1">
              <a:solidFill>
                <a:srgbClr val="4383B4"/>
              </a:solidFill>
              <a:latin typeface="Arial" panose="020B0604020202020204" pitchFamily="34" charset="0"/>
            </a:endParaRPr>
          </a:p>
        </p:txBody>
      </p:sp>
      <p:sp>
        <p:nvSpPr>
          <p:cNvPr id="11274" name="Text Box 15"/>
          <p:cNvSpPr txBox="1">
            <a:spLocks noChangeArrowheads="1"/>
          </p:cNvSpPr>
          <p:nvPr/>
        </p:nvSpPr>
        <p:spPr bwMode="auto">
          <a:xfrm>
            <a:off x="5086350" y="1760538"/>
            <a:ext cx="1600200" cy="4017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Ignota verterem te nam, eu cibo causae menandri vim. </a:t>
            </a:r>
            <a:endParaRPr lang="en-US" altLang="en-US" sz="1200">
              <a:solidFill>
                <a:srgbClr val="4C4C4C"/>
              </a:solidFill>
            </a:endParaRPr>
          </a:p>
        </p:txBody>
      </p:sp>
      <p:sp>
        <p:nvSpPr>
          <p:cNvPr id="11275" name="Line 16"/>
          <p:cNvSpPr>
            <a:spLocks noChangeShapeType="1"/>
          </p:cNvSpPr>
          <p:nvPr/>
        </p:nvSpPr>
        <p:spPr bwMode="auto">
          <a:xfrm>
            <a:off x="3543300" y="6164263"/>
            <a:ext cx="30289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276" name="Rectangle 20"/>
          <p:cNvSpPr>
            <a:spLocks noChangeArrowheads="1"/>
          </p:cNvSpPr>
          <p:nvPr>
            <p:ph type="body" idx="1"/>
          </p:nvPr>
        </p:nvSpPr>
        <p:spPr>
          <a:xfrm>
            <a:off x="3486150" y="6273800"/>
            <a:ext cx="3143250" cy="2090738"/>
          </a:xfrm>
          <a:noFill/>
        </p:spPr>
        <p:txBody>
          <a:bodyPr/>
          <a:lstStyle/>
          <a:p>
            <a:pPr>
              <a:spcBef>
                <a:spcPct val="0"/>
              </a:spcBef>
              <a:buFontTx/>
              <a:buNone/>
            </a:pPr>
            <a:r>
              <a:rPr lang="en-US" altLang="en-US" sz="2000" b="1" smtClean="0">
                <a:solidFill>
                  <a:srgbClr val="4C4C4C"/>
                </a:solidFill>
              </a:rPr>
              <a:t>ARTICLE HEADLINE</a:t>
            </a:r>
          </a:p>
        </p:txBody>
      </p:sp>
      <p:sp>
        <p:nvSpPr>
          <p:cNvPr id="11277" name="Rectangle 21"/>
          <p:cNvSpPr>
            <a:spLocks noChangeArrowheads="1"/>
          </p:cNvSpPr>
          <p:nvPr/>
        </p:nvSpPr>
        <p:spPr bwMode="auto">
          <a:xfrm>
            <a:off x="3536950" y="6716713"/>
            <a:ext cx="2971800"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r>
              <a:rPr lang="en-US" altLang="en-US" sz="1200">
                <a:solidFill>
                  <a:srgbClr val="4C4C4C"/>
                </a:solidFill>
                <a:latin typeface="Arial" panose="020B0604020202020204" pitchFamily="34" charset="0"/>
              </a:rPr>
              <a:t>Ea pro natum invidunt repudiandae, his et facilisis vituperatoribus. Mei eu ubique altera senserit, consul eripuit accusata has ne. Ignota verterem te nam, eu cibo causae menandri vim. </a:t>
            </a:r>
          </a:p>
        </p:txBody>
      </p:sp>
      <p:sp>
        <p:nvSpPr>
          <p:cNvPr id="11278" name="Text Box 22"/>
          <p:cNvSpPr txBox="1">
            <a:spLocks noChangeArrowheads="1"/>
          </p:cNvSpPr>
          <p:nvPr/>
        </p:nvSpPr>
        <p:spPr bwMode="auto">
          <a:xfrm>
            <a:off x="228600" y="881063"/>
            <a:ext cx="2457450"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600">
                <a:solidFill>
                  <a:srgbClr val="4C4C4C"/>
                </a:solidFill>
                <a:latin typeface="Arial" panose="020B0604020202020204" pitchFamily="34" charset="0"/>
              </a:rPr>
              <a:t>Date today 00/00/00</a:t>
            </a:r>
            <a:endParaRPr lang="en-US" altLang="en-US" sz="1600"/>
          </a:p>
        </p:txBody>
      </p:sp>
      <p:sp>
        <p:nvSpPr>
          <p:cNvPr id="11279" name="Rectangle 23"/>
          <p:cNvSpPr>
            <a:spLocks noChangeArrowheads="1"/>
          </p:cNvSpPr>
          <p:nvPr/>
        </p:nvSpPr>
        <p:spPr bwMode="auto">
          <a:xfrm>
            <a:off x="333375" y="5708650"/>
            <a:ext cx="2971800" cy="1279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200">
                <a:solidFill>
                  <a:srgbClr val="4C4C4C"/>
                </a:solidFill>
                <a:latin typeface="Arial" panose="020B0604020202020204" pitchFamily="34" charset="0"/>
              </a:rPr>
              <a:t>In libris graecis appetere mea. At vim odio lorem omnes, pri id iuvaret partiendo. Vivendo menandri et sed. Lorem volumus blandit cu has.Sit cu alia porro fuisset. </a:t>
            </a:r>
          </a:p>
          <a:p>
            <a:pPr>
              <a:spcBef>
                <a:spcPct val="50000"/>
              </a:spcBef>
            </a:pPr>
            <a:endParaRPr lang="en-US" altLang="en-US" sz="1200">
              <a:solidFill>
                <a:srgbClr val="4C4C4C"/>
              </a:solidFill>
              <a:latin typeface="Arial" panose="020B0604020202020204" pitchFamily="34" charset="0"/>
            </a:endParaRPr>
          </a:p>
        </p:txBody>
      </p:sp>
      <p:grpSp>
        <p:nvGrpSpPr>
          <p:cNvPr id="11280" name="Group 27"/>
          <p:cNvGrpSpPr>
            <a:grpSpLocks/>
          </p:cNvGrpSpPr>
          <p:nvPr/>
        </p:nvGrpSpPr>
        <p:grpSpPr bwMode="auto">
          <a:xfrm>
            <a:off x="355600" y="2833688"/>
            <a:ext cx="2857500" cy="2767012"/>
            <a:chOff x="224" y="1785"/>
            <a:chExt cx="2352" cy="2265"/>
          </a:xfrm>
        </p:grpSpPr>
        <p:sp>
          <p:nvSpPr>
            <p:cNvPr id="11281" name="Rectangle 25"/>
            <p:cNvSpPr>
              <a:spLocks noChangeArrowheads="1"/>
            </p:cNvSpPr>
            <p:nvPr/>
          </p:nvSpPr>
          <p:spPr bwMode="auto">
            <a:xfrm>
              <a:off x="224" y="1785"/>
              <a:ext cx="2352" cy="2256"/>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GB" altLang="en-US"/>
            </a:p>
          </p:txBody>
        </p:sp>
        <p:pic>
          <p:nvPicPr>
            <p:cNvPr id="11282" name="Picture 26" descr="shad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 y="1873"/>
              <a:ext cx="1996" cy="2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863600" y="2114550"/>
            <a:ext cx="52117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863600" y="4535488"/>
            <a:ext cx="2557463" cy="288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13318" name="Text Box 6"/>
          <p:cNvSpPr txBox="1">
            <a:spLocks noChangeArrowheads="1"/>
          </p:cNvSpPr>
          <p:nvPr/>
        </p:nvSpPr>
        <p:spPr bwMode="auto">
          <a:xfrm>
            <a:off x="3371850" y="4535488"/>
            <a:ext cx="2730500" cy="246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13319" name="Text Box 7"/>
          <p:cNvSpPr txBox="1">
            <a:spLocks noChangeArrowheads="1"/>
          </p:cNvSpPr>
          <p:nvPr/>
        </p:nvSpPr>
        <p:spPr bwMode="auto">
          <a:xfrm>
            <a:off x="782638" y="7832725"/>
            <a:ext cx="5373687" cy="119062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panose="02020603050405020304" pitchFamily="18" charset="0"/>
                <a:ea typeface="MS PGothic" panose="020B0600070205080204" pitchFamily="34" charset="-128"/>
              </a:defRPr>
            </a:lvl1pPr>
            <a:lvl2pPr>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13320" name="Text Box 8"/>
          <p:cNvSpPr txBox="1">
            <a:spLocks noChangeArrowheads="1"/>
          </p:cNvSpPr>
          <p:nvPr/>
        </p:nvSpPr>
        <p:spPr bwMode="auto">
          <a:xfrm>
            <a:off x="863600" y="3409950"/>
            <a:ext cx="51943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1669</Words>
  <Application>Microsoft Office PowerPoint</Application>
  <PresentationFormat>A4 Paper (210x297 mm)</PresentationFormat>
  <Paragraphs>96</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Times</vt:lpstr>
      <vt:lpstr>MS PGothic</vt:lpstr>
      <vt:lpstr>Arial</vt:lpstr>
      <vt:lpstr>Arial Black</vt:lpstr>
      <vt:lpstr>Castellar</vt:lpstr>
      <vt:lpstr>Tahoma</vt:lpstr>
      <vt:lpstr>Wingdings</vt:lpstr>
      <vt:lpstr>Blank Presentation</vt:lpstr>
      <vt:lpstr>PowerPoint Presentation</vt:lpstr>
      <vt:lpstr>PowerPoint Presentation</vt:lpstr>
      <vt:lpstr>PowerPoint Presentation</vt:lpstr>
      <vt:lpstr>PowerPoint Presentation</vt:lpstr>
      <vt:lpstr>ARTICLE HEADLINE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Editable Newspapers Template</dc:title>
  <dc:creator>Presentation Magazine</dc:creator>
  <cp:lastModifiedBy>Jonty Pearce</cp:lastModifiedBy>
  <cp:revision>19</cp:revision>
  <dcterms:created xsi:type="dcterms:W3CDTF">2007-10-10T08:29:48Z</dcterms:created>
  <dcterms:modified xsi:type="dcterms:W3CDTF">2015-02-22T11:11:32Z</dcterms:modified>
</cp:coreProperties>
</file>