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67" r:id="rId4"/>
    <p:sldId id="269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D23C51"/>
    <a:srgbClr val="FF6FCF"/>
    <a:srgbClr val="5A1857"/>
    <a:srgbClr val="9C2A96"/>
    <a:srgbClr val="D21B2E"/>
    <a:srgbClr val="B03245"/>
    <a:srgbClr val="D25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3A8EED27-3192-41F1-B5C5-1C8DC71B31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314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7B59-3BC5-4F1A-963D-40D8F3006B47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547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8F2CA6-E0D1-475F-AD59-D7B054E686A1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6964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0CDDA5-934B-4E54-A925-E0320759B5C0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419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7FB1F0-53F7-4530-9335-56745207A44A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4650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F33F34-C189-428F-9006-B79089FAEDB4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264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8F341-1B34-4F28-A1ED-C307FADCA9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48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98C5-8215-4C3D-A4C0-548A19868C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054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D8B49-6669-4BA9-922D-D8AE02C195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925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235D-E634-4C91-AF73-30518C9443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734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E244-8075-4ADD-9D28-8F2F4AC9FF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887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981AA-1AA0-43E3-961F-6C8E69F09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47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03C86-9E10-45DB-BF12-BD86DB3F3D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094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D2BE-6F9A-4BB6-86A8-890CEFCEE3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974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24DA9-5050-4BA2-A3B3-B8C3BDFCA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50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C85D1-02C2-4261-BFCC-EB9E91E66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29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DC23-127F-4E28-B6B5-A7112AC9BB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4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105689C1-0C1E-48EF-9D32-40ECE9FB76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Lips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519"/>
          <p:cNvGrpSpPr>
            <a:grpSpLocks/>
          </p:cNvGrpSpPr>
          <p:nvPr/>
        </p:nvGrpSpPr>
        <p:grpSpPr bwMode="auto">
          <a:xfrm rot="-592575">
            <a:off x="1046163" y="4846638"/>
            <a:ext cx="2873375" cy="1341437"/>
            <a:chOff x="3326" y="2595"/>
            <a:chExt cx="1810" cy="845"/>
          </a:xfrm>
        </p:grpSpPr>
        <p:sp>
          <p:nvSpPr>
            <p:cNvPr id="3105" name="Freeform 520"/>
            <p:cNvSpPr>
              <a:spLocks/>
            </p:cNvSpPr>
            <p:nvPr/>
          </p:nvSpPr>
          <p:spPr bwMode="auto">
            <a:xfrm>
              <a:off x="3326" y="2595"/>
              <a:ext cx="1810" cy="845"/>
            </a:xfrm>
            <a:custGeom>
              <a:avLst/>
              <a:gdLst>
                <a:gd name="T0" fmla="*/ 606 w 917"/>
                <a:gd name="T1" fmla="*/ 28 h 428"/>
                <a:gd name="T2" fmla="*/ 945 w 917"/>
                <a:gd name="T3" fmla="*/ 83 h 428"/>
                <a:gd name="T4" fmla="*/ 1281 w 917"/>
                <a:gd name="T5" fmla="*/ 73 h 428"/>
                <a:gd name="T6" fmla="*/ 1810 w 917"/>
                <a:gd name="T7" fmla="*/ 304 h 428"/>
                <a:gd name="T8" fmla="*/ 1407 w 917"/>
                <a:gd name="T9" fmla="*/ 762 h 428"/>
                <a:gd name="T10" fmla="*/ 910 w 917"/>
                <a:gd name="T11" fmla="*/ 798 h 428"/>
                <a:gd name="T12" fmla="*/ 373 w 917"/>
                <a:gd name="T13" fmla="*/ 671 h 428"/>
                <a:gd name="T14" fmla="*/ 0 w 917"/>
                <a:gd name="T15" fmla="*/ 255 h 428"/>
                <a:gd name="T16" fmla="*/ 606 w 917"/>
                <a:gd name="T17" fmla="*/ 28 h 4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7" h="428">
                  <a:moveTo>
                    <a:pt x="307" y="14"/>
                  </a:moveTo>
                  <a:cubicBezTo>
                    <a:pt x="387" y="0"/>
                    <a:pt x="427" y="38"/>
                    <a:pt x="479" y="42"/>
                  </a:cubicBezTo>
                  <a:cubicBezTo>
                    <a:pt x="531" y="46"/>
                    <a:pt x="587" y="11"/>
                    <a:pt x="649" y="37"/>
                  </a:cubicBezTo>
                  <a:cubicBezTo>
                    <a:pt x="711" y="63"/>
                    <a:pt x="795" y="102"/>
                    <a:pt x="917" y="154"/>
                  </a:cubicBezTo>
                  <a:cubicBezTo>
                    <a:pt x="843" y="249"/>
                    <a:pt x="789" y="344"/>
                    <a:pt x="713" y="386"/>
                  </a:cubicBezTo>
                  <a:cubicBezTo>
                    <a:pt x="637" y="428"/>
                    <a:pt x="548" y="412"/>
                    <a:pt x="461" y="404"/>
                  </a:cubicBezTo>
                  <a:cubicBezTo>
                    <a:pt x="381" y="404"/>
                    <a:pt x="267" y="404"/>
                    <a:pt x="189" y="340"/>
                  </a:cubicBezTo>
                  <a:cubicBezTo>
                    <a:pt x="111" y="276"/>
                    <a:pt x="117" y="288"/>
                    <a:pt x="0" y="129"/>
                  </a:cubicBezTo>
                  <a:cubicBezTo>
                    <a:pt x="95" y="82"/>
                    <a:pt x="227" y="28"/>
                    <a:pt x="307" y="14"/>
                  </a:cubicBezTo>
                  <a:close/>
                </a:path>
              </a:pathLst>
            </a:custGeom>
            <a:gradFill rotWithShape="0">
              <a:gsLst>
                <a:gs pos="0">
                  <a:srgbClr val="FF6FCF"/>
                </a:gs>
                <a:gs pos="100000">
                  <a:srgbClr val="D25BAB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521"/>
            <p:cNvSpPr>
              <a:spLocks/>
            </p:cNvSpPr>
            <p:nvPr/>
          </p:nvSpPr>
          <p:spPr bwMode="auto">
            <a:xfrm>
              <a:off x="3340" y="2848"/>
              <a:ext cx="1784" cy="193"/>
            </a:xfrm>
            <a:custGeom>
              <a:avLst/>
              <a:gdLst>
                <a:gd name="T0" fmla="*/ 1784 w 904"/>
                <a:gd name="T1" fmla="*/ 51 h 98"/>
                <a:gd name="T2" fmla="*/ 1417 w 904"/>
                <a:gd name="T3" fmla="*/ 177 h 98"/>
                <a:gd name="T4" fmla="*/ 931 w 904"/>
                <a:gd name="T5" fmla="*/ 134 h 98"/>
                <a:gd name="T6" fmla="*/ 414 w 904"/>
                <a:gd name="T7" fmla="*/ 138 h 98"/>
                <a:gd name="T8" fmla="*/ 0 w 904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4" h="98">
                  <a:moveTo>
                    <a:pt x="904" y="26"/>
                  </a:moveTo>
                  <a:cubicBezTo>
                    <a:pt x="873" y="37"/>
                    <a:pt x="790" y="83"/>
                    <a:pt x="718" y="90"/>
                  </a:cubicBezTo>
                  <a:cubicBezTo>
                    <a:pt x="646" y="98"/>
                    <a:pt x="559" y="70"/>
                    <a:pt x="472" y="68"/>
                  </a:cubicBezTo>
                  <a:cubicBezTo>
                    <a:pt x="385" y="66"/>
                    <a:pt x="289" y="83"/>
                    <a:pt x="210" y="70"/>
                  </a:cubicBezTo>
                  <a:cubicBezTo>
                    <a:pt x="131" y="57"/>
                    <a:pt x="44" y="1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D25BAB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522"/>
          <p:cNvGrpSpPr>
            <a:grpSpLocks/>
          </p:cNvGrpSpPr>
          <p:nvPr/>
        </p:nvGrpSpPr>
        <p:grpSpPr bwMode="auto">
          <a:xfrm>
            <a:off x="5675313" y="403225"/>
            <a:ext cx="2751137" cy="1557338"/>
            <a:chOff x="3338" y="602"/>
            <a:chExt cx="1733" cy="981"/>
          </a:xfrm>
        </p:grpSpPr>
        <p:sp>
          <p:nvSpPr>
            <p:cNvPr id="3084" name="Freeform 523"/>
            <p:cNvSpPr>
              <a:spLocks/>
            </p:cNvSpPr>
            <p:nvPr/>
          </p:nvSpPr>
          <p:spPr bwMode="auto">
            <a:xfrm>
              <a:off x="3338" y="613"/>
              <a:ext cx="1717" cy="944"/>
            </a:xfrm>
            <a:custGeom>
              <a:avLst/>
              <a:gdLst>
                <a:gd name="T0" fmla="*/ 0 w 1717"/>
                <a:gd name="T1" fmla="*/ 250 h 944"/>
                <a:gd name="T2" fmla="*/ 0 w 1717"/>
                <a:gd name="T3" fmla="*/ 250 h 944"/>
                <a:gd name="T4" fmla="*/ 146 w 1717"/>
                <a:gd name="T5" fmla="*/ 448 h 944"/>
                <a:gd name="T6" fmla="*/ 500 w 1717"/>
                <a:gd name="T7" fmla="*/ 859 h 944"/>
                <a:gd name="T8" fmla="*/ 917 w 1717"/>
                <a:gd name="T9" fmla="*/ 883 h 944"/>
                <a:gd name="T10" fmla="*/ 1317 w 1717"/>
                <a:gd name="T11" fmla="*/ 784 h 944"/>
                <a:gd name="T12" fmla="*/ 1572 w 1717"/>
                <a:gd name="T13" fmla="*/ 419 h 944"/>
                <a:gd name="T14" fmla="*/ 1717 w 1717"/>
                <a:gd name="T15" fmla="*/ 7 h 944"/>
                <a:gd name="T16" fmla="*/ 859 w 1717"/>
                <a:gd name="T17" fmla="*/ 291 h 944"/>
                <a:gd name="T18" fmla="*/ 0 w 1717"/>
                <a:gd name="T19" fmla="*/ 250 h 944"/>
                <a:gd name="T20" fmla="*/ 0 w 1717"/>
                <a:gd name="T21" fmla="*/ 250 h 9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17" h="944">
                  <a:moveTo>
                    <a:pt x="0" y="250"/>
                  </a:moveTo>
                  <a:lnTo>
                    <a:pt x="0" y="250"/>
                  </a:lnTo>
                  <a:lnTo>
                    <a:pt x="146" y="448"/>
                  </a:lnTo>
                  <a:cubicBezTo>
                    <a:pt x="229" y="549"/>
                    <a:pt x="372" y="787"/>
                    <a:pt x="500" y="859"/>
                  </a:cubicBezTo>
                  <a:cubicBezTo>
                    <a:pt x="628" y="944"/>
                    <a:pt x="743" y="890"/>
                    <a:pt x="917" y="883"/>
                  </a:cubicBezTo>
                  <a:cubicBezTo>
                    <a:pt x="1091" y="875"/>
                    <a:pt x="1193" y="895"/>
                    <a:pt x="1317" y="784"/>
                  </a:cubicBezTo>
                  <a:cubicBezTo>
                    <a:pt x="1442" y="674"/>
                    <a:pt x="1507" y="556"/>
                    <a:pt x="1572" y="419"/>
                  </a:cubicBezTo>
                  <a:cubicBezTo>
                    <a:pt x="1637" y="283"/>
                    <a:pt x="1674" y="165"/>
                    <a:pt x="1717" y="7"/>
                  </a:cubicBezTo>
                  <a:cubicBezTo>
                    <a:pt x="1542" y="0"/>
                    <a:pt x="1147" y="246"/>
                    <a:pt x="859" y="291"/>
                  </a:cubicBezTo>
                  <a:cubicBezTo>
                    <a:pt x="571" y="336"/>
                    <a:pt x="87" y="321"/>
                    <a:pt x="0" y="25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D25BAB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524"/>
            <p:cNvSpPr>
              <a:spLocks/>
            </p:cNvSpPr>
            <p:nvPr/>
          </p:nvSpPr>
          <p:spPr bwMode="auto">
            <a:xfrm>
              <a:off x="3710" y="1083"/>
              <a:ext cx="1056" cy="413"/>
            </a:xfrm>
            <a:custGeom>
              <a:avLst/>
              <a:gdLst>
                <a:gd name="T0" fmla="*/ 99 w 1056"/>
                <a:gd name="T1" fmla="*/ 331 h 413"/>
                <a:gd name="T2" fmla="*/ 557 w 1056"/>
                <a:gd name="T3" fmla="*/ 389 h 413"/>
                <a:gd name="T4" fmla="*/ 975 w 1056"/>
                <a:gd name="T5" fmla="*/ 284 h 413"/>
                <a:gd name="T6" fmla="*/ 864 w 1056"/>
                <a:gd name="T7" fmla="*/ 6 h 413"/>
                <a:gd name="T8" fmla="*/ 488 w 1056"/>
                <a:gd name="T9" fmla="*/ 99 h 413"/>
                <a:gd name="T10" fmla="*/ 186 w 1056"/>
                <a:gd name="T11" fmla="*/ 70 h 413"/>
                <a:gd name="T12" fmla="*/ 99 w 1056"/>
                <a:gd name="T13" fmla="*/ 331 h 4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56" h="413">
                  <a:moveTo>
                    <a:pt x="99" y="331"/>
                  </a:moveTo>
                  <a:cubicBezTo>
                    <a:pt x="171" y="413"/>
                    <a:pt x="383" y="396"/>
                    <a:pt x="557" y="389"/>
                  </a:cubicBezTo>
                  <a:cubicBezTo>
                    <a:pt x="731" y="381"/>
                    <a:pt x="917" y="337"/>
                    <a:pt x="975" y="284"/>
                  </a:cubicBezTo>
                  <a:cubicBezTo>
                    <a:pt x="1033" y="231"/>
                    <a:pt x="1056" y="12"/>
                    <a:pt x="864" y="6"/>
                  </a:cubicBezTo>
                  <a:cubicBezTo>
                    <a:pt x="672" y="0"/>
                    <a:pt x="601" y="88"/>
                    <a:pt x="488" y="99"/>
                  </a:cubicBezTo>
                  <a:cubicBezTo>
                    <a:pt x="375" y="110"/>
                    <a:pt x="372" y="29"/>
                    <a:pt x="186" y="70"/>
                  </a:cubicBezTo>
                  <a:cubicBezTo>
                    <a:pt x="0" y="111"/>
                    <a:pt x="27" y="249"/>
                    <a:pt x="99" y="331"/>
                  </a:cubicBezTo>
                  <a:close/>
                </a:path>
              </a:pathLst>
            </a:custGeom>
            <a:solidFill>
              <a:srgbClr val="D23C5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525"/>
            <p:cNvSpPr>
              <a:spLocks/>
            </p:cNvSpPr>
            <p:nvPr/>
          </p:nvSpPr>
          <p:spPr bwMode="auto">
            <a:xfrm rot="-1440325">
              <a:off x="4872" y="649"/>
              <a:ext cx="152" cy="221"/>
            </a:xfrm>
            <a:custGeom>
              <a:avLst/>
              <a:gdLst>
                <a:gd name="T0" fmla="*/ 75 w 77"/>
                <a:gd name="T1" fmla="*/ 10 h 112"/>
                <a:gd name="T2" fmla="*/ 122 w 77"/>
                <a:gd name="T3" fmla="*/ 136 h 112"/>
                <a:gd name="T4" fmla="*/ 8 w 77"/>
                <a:gd name="T5" fmla="*/ 199 h 112"/>
                <a:gd name="T6" fmla="*/ 75 w 77"/>
                <a:gd name="T7" fmla="*/ 10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112">
                  <a:moveTo>
                    <a:pt x="38" y="5"/>
                  </a:moveTo>
                  <a:cubicBezTo>
                    <a:pt x="77" y="0"/>
                    <a:pt x="68" y="53"/>
                    <a:pt x="62" y="69"/>
                  </a:cubicBezTo>
                  <a:cubicBezTo>
                    <a:pt x="56" y="85"/>
                    <a:pt x="8" y="112"/>
                    <a:pt x="4" y="101"/>
                  </a:cubicBezTo>
                  <a:cubicBezTo>
                    <a:pt x="0" y="90"/>
                    <a:pt x="7" y="16"/>
                    <a:pt x="38" y="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526"/>
            <p:cNvSpPr>
              <a:spLocks/>
            </p:cNvSpPr>
            <p:nvPr/>
          </p:nvSpPr>
          <p:spPr bwMode="auto">
            <a:xfrm>
              <a:off x="3425" y="908"/>
              <a:ext cx="105" cy="205"/>
            </a:xfrm>
            <a:custGeom>
              <a:avLst/>
              <a:gdLst>
                <a:gd name="T0" fmla="*/ 32 w 53"/>
                <a:gd name="T1" fmla="*/ 124 h 104"/>
                <a:gd name="T2" fmla="*/ 91 w 53"/>
                <a:gd name="T3" fmla="*/ 195 h 104"/>
                <a:gd name="T4" fmla="*/ 99 w 53"/>
                <a:gd name="T5" fmla="*/ 59 h 104"/>
                <a:gd name="T6" fmla="*/ 99 w 53"/>
                <a:gd name="T7" fmla="*/ 59 h 104"/>
                <a:gd name="T8" fmla="*/ 59 w 53"/>
                <a:gd name="T9" fmla="*/ 10 h 104"/>
                <a:gd name="T10" fmla="*/ 32 w 53"/>
                <a:gd name="T11" fmla="*/ 124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04">
                  <a:moveTo>
                    <a:pt x="16" y="63"/>
                  </a:moveTo>
                  <a:cubicBezTo>
                    <a:pt x="19" y="79"/>
                    <a:pt x="40" y="104"/>
                    <a:pt x="46" y="99"/>
                  </a:cubicBezTo>
                  <a:cubicBezTo>
                    <a:pt x="53" y="91"/>
                    <a:pt x="49" y="41"/>
                    <a:pt x="50" y="30"/>
                  </a:cubicBezTo>
                  <a:cubicBezTo>
                    <a:pt x="47" y="26"/>
                    <a:pt x="36" y="0"/>
                    <a:pt x="30" y="5"/>
                  </a:cubicBezTo>
                  <a:cubicBezTo>
                    <a:pt x="0" y="31"/>
                    <a:pt x="13" y="47"/>
                    <a:pt x="16" y="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527"/>
            <p:cNvSpPr>
              <a:spLocks/>
            </p:cNvSpPr>
            <p:nvPr/>
          </p:nvSpPr>
          <p:spPr bwMode="auto">
            <a:xfrm rot="-529425">
              <a:off x="3543" y="918"/>
              <a:ext cx="139" cy="292"/>
            </a:xfrm>
            <a:custGeom>
              <a:avLst/>
              <a:gdLst>
                <a:gd name="T0" fmla="*/ 99 w 70"/>
                <a:gd name="T1" fmla="*/ 268 h 148"/>
                <a:gd name="T2" fmla="*/ 0 w 70"/>
                <a:gd name="T3" fmla="*/ 207 h 148"/>
                <a:gd name="T4" fmla="*/ 4 w 70"/>
                <a:gd name="T5" fmla="*/ 69 h 148"/>
                <a:gd name="T6" fmla="*/ 79 w 70"/>
                <a:gd name="T7" fmla="*/ 39 h 148"/>
                <a:gd name="T8" fmla="*/ 99 w 70"/>
                <a:gd name="T9" fmla="*/ 268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48">
                  <a:moveTo>
                    <a:pt x="50" y="136"/>
                  </a:moveTo>
                  <a:cubicBezTo>
                    <a:pt x="30" y="148"/>
                    <a:pt x="8" y="122"/>
                    <a:pt x="0" y="105"/>
                  </a:cubicBezTo>
                  <a:lnTo>
                    <a:pt x="2" y="35"/>
                  </a:lnTo>
                  <a:cubicBezTo>
                    <a:pt x="2" y="35"/>
                    <a:pt x="14" y="0"/>
                    <a:pt x="40" y="20"/>
                  </a:cubicBezTo>
                  <a:cubicBezTo>
                    <a:pt x="48" y="37"/>
                    <a:pt x="70" y="124"/>
                    <a:pt x="50" y="13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528"/>
            <p:cNvSpPr>
              <a:spLocks/>
            </p:cNvSpPr>
            <p:nvPr/>
          </p:nvSpPr>
          <p:spPr bwMode="auto">
            <a:xfrm rot="-529425">
              <a:off x="3622" y="945"/>
              <a:ext cx="150" cy="281"/>
            </a:xfrm>
            <a:custGeom>
              <a:avLst/>
              <a:gdLst>
                <a:gd name="T0" fmla="*/ 138 w 76"/>
                <a:gd name="T1" fmla="*/ 245 h 142"/>
                <a:gd name="T2" fmla="*/ 32 w 76"/>
                <a:gd name="T3" fmla="*/ 208 h 142"/>
                <a:gd name="T4" fmla="*/ 32 w 76"/>
                <a:gd name="T5" fmla="*/ 208 h 142"/>
                <a:gd name="T6" fmla="*/ 63 w 76"/>
                <a:gd name="T7" fmla="*/ 0 h 142"/>
                <a:gd name="T8" fmla="*/ 138 w 76"/>
                <a:gd name="T9" fmla="*/ 245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42">
                  <a:moveTo>
                    <a:pt x="70" y="124"/>
                  </a:moveTo>
                  <a:cubicBezTo>
                    <a:pt x="38" y="142"/>
                    <a:pt x="16" y="105"/>
                    <a:pt x="16" y="105"/>
                  </a:cubicBezTo>
                  <a:cubicBezTo>
                    <a:pt x="19" y="88"/>
                    <a:pt x="0" y="8"/>
                    <a:pt x="32" y="0"/>
                  </a:cubicBezTo>
                  <a:cubicBezTo>
                    <a:pt x="76" y="14"/>
                    <a:pt x="70" y="120"/>
                    <a:pt x="70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29"/>
            <p:cNvSpPr>
              <a:spLocks/>
            </p:cNvSpPr>
            <p:nvPr/>
          </p:nvSpPr>
          <p:spPr bwMode="auto">
            <a:xfrm rot="-529425">
              <a:off x="3757" y="900"/>
              <a:ext cx="181" cy="330"/>
            </a:xfrm>
            <a:custGeom>
              <a:avLst/>
              <a:gdLst>
                <a:gd name="T0" fmla="*/ 79 w 92"/>
                <a:gd name="T1" fmla="*/ 330 h 167"/>
                <a:gd name="T2" fmla="*/ 173 w 92"/>
                <a:gd name="T3" fmla="*/ 271 h 167"/>
                <a:gd name="T4" fmla="*/ 122 w 92"/>
                <a:gd name="T5" fmla="*/ 40 h 167"/>
                <a:gd name="T6" fmla="*/ 43 w 92"/>
                <a:gd name="T7" fmla="*/ 36 h 167"/>
                <a:gd name="T8" fmla="*/ 0 w 92"/>
                <a:gd name="T9" fmla="*/ 243 h 167"/>
                <a:gd name="T10" fmla="*/ 79 w 92"/>
                <a:gd name="T11" fmla="*/ 330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167">
                  <a:moveTo>
                    <a:pt x="40" y="167"/>
                  </a:moveTo>
                  <a:cubicBezTo>
                    <a:pt x="54" y="167"/>
                    <a:pt x="84" y="161"/>
                    <a:pt x="88" y="137"/>
                  </a:cubicBezTo>
                  <a:cubicBezTo>
                    <a:pt x="92" y="113"/>
                    <a:pt x="86" y="65"/>
                    <a:pt x="62" y="20"/>
                  </a:cubicBezTo>
                  <a:cubicBezTo>
                    <a:pt x="51" y="0"/>
                    <a:pt x="32" y="1"/>
                    <a:pt x="22" y="18"/>
                  </a:cubicBezTo>
                  <a:lnTo>
                    <a:pt x="0" y="123"/>
                  </a:lnTo>
                  <a:cubicBezTo>
                    <a:pt x="3" y="148"/>
                    <a:pt x="31" y="159"/>
                    <a:pt x="40" y="1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530"/>
            <p:cNvSpPr>
              <a:spLocks/>
            </p:cNvSpPr>
            <p:nvPr/>
          </p:nvSpPr>
          <p:spPr bwMode="auto">
            <a:xfrm rot="-529425">
              <a:off x="3914" y="884"/>
              <a:ext cx="231" cy="306"/>
            </a:xfrm>
            <a:custGeom>
              <a:avLst/>
              <a:gdLst>
                <a:gd name="T0" fmla="*/ 18 w 117"/>
                <a:gd name="T1" fmla="*/ 267 h 155"/>
                <a:gd name="T2" fmla="*/ 81 w 117"/>
                <a:gd name="T3" fmla="*/ 57 h 155"/>
                <a:gd name="T4" fmla="*/ 160 w 117"/>
                <a:gd name="T5" fmla="*/ 36 h 155"/>
                <a:gd name="T6" fmla="*/ 207 w 117"/>
                <a:gd name="T7" fmla="*/ 274 h 155"/>
                <a:gd name="T8" fmla="*/ 18 w 117"/>
                <a:gd name="T9" fmla="*/ 267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55">
                  <a:moveTo>
                    <a:pt x="9" y="135"/>
                  </a:moveTo>
                  <a:cubicBezTo>
                    <a:pt x="0" y="114"/>
                    <a:pt x="29" y="48"/>
                    <a:pt x="41" y="29"/>
                  </a:cubicBezTo>
                  <a:cubicBezTo>
                    <a:pt x="53" y="10"/>
                    <a:pt x="70" y="0"/>
                    <a:pt x="81" y="18"/>
                  </a:cubicBezTo>
                  <a:cubicBezTo>
                    <a:pt x="92" y="36"/>
                    <a:pt x="117" y="120"/>
                    <a:pt x="105" y="139"/>
                  </a:cubicBezTo>
                  <a:cubicBezTo>
                    <a:pt x="93" y="155"/>
                    <a:pt x="35" y="151"/>
                    <a:pt x="9" y="13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31"/>
            <p:cNvSpPr>
              <a:spLocks/>
            </p:cNvSpPr>
            <p:nvPr/>
          </p:nvSpPr>
          <p:spPr bwMode="auto">
            <a:xfrm rot="-529425">
              <a:off x="4382" y="799"/>
              <a:ext cx="249" cy="356"/>
            </a:xfrm>
            <a:custGeom>
              <a:avLst/>
              <a:gdLst>
                <a:gd name="T0" fmla="*/ 0 w 126"/>
                <a:gd name="T1" fmla="*/ 281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9 h 180"/>
                <a:gd name="T8" fmla="*/ 0 w 126"/>
                <a:gd name="T9" fmla="*/ 281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532"/>
            <p:cNvSpPr>
              <a:spLocks/>
            </p:cNvSpPr>
            <p:nvPr/>
          </p:nvSpPr>
          <p:spPr bwMode="auto">
            <a:xfrm rot="-529425">
              <a:off x="4625" y="805"/>
              <a:ext cx="156" cy="265"/>
            </a:xfrm>
            <a:custGeom>
              <a:avLst/>
              <a:gdLst>
                <a:gd name="T0" fmla="*/ 93 w 79"/>
                <a:gd name="T1" fmla="*/ 261 h 134"/>
                <a:gd name="T2" fmla="*/ 0 w 79"/>
                <a:gd name="T3" fmla="*/ 233 h 134"/>
                <a:gd name="T4" fmla="*/ 0 w 79"/>
                <a:gd name="T5" fmla="*/ 233 h 134"/>
                <a:gd name="T6" fmla="*/ 10 w 79"/>
                <a:gd name="T7" fmla="*/ 59 h 134"/>
                <a:gd name="T8" fmla="*/ 61 w 79"/>
                <a:gd name="T9" fmla="*/ 0 h 134"/>
                <a:gd name="T10" fmla="*/ 132 w 79"/>
                <a:gd name="T11" fmla="*/ 51 h 134"/>
                <a:gd name="T12" fmla="*/ 146 w 79"/>
                <a:gd name="T13" fmla="*/ 204 h 134"/>
                <a:gd name="T14" fmla="*/ 93 w 79"/>
                <a:gd name="T15" fmla="*/ 261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" h="134">
                  <a:moveTo>
                    <a:pt x="47" y="132"/>
                  </a:moveTo>
                  <a:cubicBezTo>
                    <a:pt x="15" y="134"/>
                    <a:pt x="8" y="120"/>
                    <a:pt x="0" y="118"/>
                  </a:cubicBezTo>
                  <a:lnTo>
                    <a:pt x="5" y="30"/>
                  </a:lnTo>
                  <a:cubicBezTo>
                    <a:pt x="10" y="10"/>
                    <a:pt x="21" y="1"/>
                    <a:pt x="31" y="0"/>
                  </a:cubicBezTo>
                  <a:cubicBezTo>
                    <a:pt x="47" y="0"/>
                    <a:pt x="60" y="9"/>
                    <a:pt x="67" y="26"/>
                  </a:cubicBezTo>
                  <a:lnTo>
                    <a:pt x="74" y="103"/>
                  </a:lnTo>
                  <a:cubicBezTo>
                    <a:pt x="71" y="121"/>
                    <a:pt x="79" y="130"/>
                    <a:pt x="47" y="13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533"/>
            <p:cNvSpPr>
              <a:spLocks/>
            </p:cNvSpPr>
            <p:nvPr/>
          </p:nvSpPr>
          <p:spPr bwMode="auto">
            <a:xfrm rot="-529425">
              <a:off x="4741" y="726"/>
              <a:ext cx="186" cy="310"/>
            </a:xfrm>
            <a:custGeom>
              <a:avLst/>
              <a:gdLst>
                <a:gd name="T0" fmla="*/ 176 w 94"/>
                <a:gd name="T1" fmla="*/ 217 h 157"/>
                <a:gd name="T2" fmla="*/ 93 w 94"/>
                <a:gd name="T3" fmla="*/ 298 h 157"/>
                <a:gd name="T4" fmla="*/ 22 w 94"/>
                <a:gd name="T5" fmla="*/ 261 h 157"/>
                <a:gd name="T6" fmla="*/ 121 w 94"/>
                <a:gd name="T7" fmla="*/ 0 h 157"/>
                <a:gd name="T8" fmla="*/ 176 w 94"/>
                <a:gd name="T9" fmla="*/ 21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57">
                  <a:moveTo>
                    <a:pt x="89" y="110"/>
                  </a:moveTo>
                  <a:cubicBezTo>
                    <a:pt x="87" y="135"/>
                    <a:pt x="60" y="147"/>
                    <a:pt x="47" y="151"/>
                  </a:cubicBezTo>
                  <a:cubicBezTo>
                    <a:pt x="34" y="155"/>
                    <a:pt x="9" y="157"/>
                    <a:pt x="11" y="132"/>
                  </a:cubicBezTo>
                  <a:cubicBezTo>
                    <a:pt x="0" y="41"/>
                    <a:pt x="48" y="4"/>
                    <a:pt x="61" y="0"/>
                  </a:cubicBezTo>
                  <a:cubicBezTo>
                    <a:pt x="82" y="21"/>
                    <a:pt x="94" y="63"/>
                    <a:pt x="89" y="11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534"/>
            <p:cNvSpPr>
              <a:spLocks/>
            </p:cNvSpPr>
            <p:nvPr/>
          </p:nvSpPr>
          <p:spPr bwMode="auto">
            <a:xfrm rot="-529425">
              <a:off x="4133" y="847"/>
              <a:ext cx="249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535"/>
            <p:cNvSpPr>
              <a:spLocks/>
            </p:cNvSpPr>
            <p:nvPr/>
          </p:nvSpPr>
          <p:spPr bwMode="auto">
            <a:xfrm>
              <a:off x="3616" y="1157"/>
              <a:ext cx="137" cy="248"/>
            </a:xfrm>
            <a:custGeom>
              <a:avLst/>
              <a:gdLst>
                <a:gd name="T0" fmla="*/ 26 w 69"/>
                <a:gd name="T1" fmla="*/ 132 h 126"/>
                <a:gd name="T2" fmla="*/ 16 w 69"/>
                <a:gd name="T3" fmla="*/ 24 h 126"/>
                <a:gd name="T4" fmla="*/ 119 w 69"/>
                <a:gd name="T5" fmla="*/ 71 h 126"/>
                <a:gd name="T6" fmla="*/ 121 w 69"/>
                <a:gd name="T7" fmla="*/ 238 h 126"/>
                <a:gd name="T8" fmla="*/ 26 w 69"/>
                <a:gd name="T9" fmla="*/ 132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126">
                  <a:moveTo>
                    <a:pt x="13" y="67"/>
                  </a:moveTo>
                  <a:cubicBezTo>
                    <a:pt x="4" y="49"/>
                    <a:pt x="0" y="17"/>
                    <a:pt x="8" y="12"/>
                  </a:cubicBezTo>
                  <a:cubicBezTo>
                    <a:pt x="16" y="0"/>
                    <a:pt x="52" y="18"/>
                    <a:pt x="60" y="36"/>
                  </a:cubicBezTo>
                  <a:cubicBezTo>
                    <a:pt x="68" y="54"/>
                    <a:pt x="69" y="112"/>
                    <a:pt x="61" y="121"/>
                  </a:cubicBezTo>
                  <a:cubicBezTo>
                    <a:pt x="53" y="126"/>
                    <a:pt x="22" y="85"/>
                    <a:pt x="13" y="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36"/>
            <p:cNvSpPr>
              <a:spLocks/>
            </p:cNvSpPr>
            <p:nvPr/>
          </p:nvSpPr>
          <p:spPr bwMode="auto">
            <a:xfrm>
              <a:off x="3735" y="1192"/>
              <a:ext cx="162" cy="292"/>
            </a:xfrm>
            <a:custGeom>
              <a:avLst/>
              <a:gdLst>
                <a:gd name="T0" fmla="*/ 34 w 82"/>
                <a:gd name="T1" fmla="*/ 207 h 148"/>
                <a:gd name="T2" fmla="*/ 0 w 82"/>
                <a:gd name="T3" fmla="*/ 36 h 148"/>
                <a:gd name="T4" fmla="*/ 0 w 82"/>
                <a:gd name="T5" fmla="*/ 36 h 148"/>
                <a:gd name="T6" fmla="*/ 65 w 82"/>
                <a:gd name="T7" fmla="*/ 14 h 148"/>
                <a:gd name="T8" fmla="*/ 154 w 82"/>
                <a:gd name="T9" fmla="*/ 28 h 148"/>
                <a:gd name="T10" fmla="*/ 154 w 82"/>
                <a:gd name="T11" fmla="*/ 28 h 148"/>
                <a:gd name="T12" fmla="*/ 154 w 82"/>
                <a:gd name="T13" fmla="*/ 180 h 148"/>
                <a:gd name="T14" fmla="*/ 109 w 82"/>
                <a:gd name="T15" fmla="*/ 290 h 148"/>
                <a:gd name="T16" fmla="*/ 34 w 82"/>
                <a:gd name="T17" fmla="*/ 207 h 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2" h="148">
                  <a:moveTo>
                    <a:pt x="17" y="105"/>
                  </a:moveTo>
                  <a:cubicBezTo>
                    <a:pt x="8" y="79"/>
                    <a:pt x="4" y="35"/>
                    <a:pt x="0" y="18"/>
                  </a:cubicBezTo>
                  <a:cubicBezTo>
                    <a:pt x="6" y="16"/>
                    <a:pt x="1" y="14"/>
                    <a:pt x="33" y="7"/>
                  </a:cubicBezTo>
                  <a:cubicBezTo>
                    <a:pt x="64" y="0"/>
                    <a:pt x="71" y="13"/>
                    <a:pt x="78" y="14"/>
                  </a:cubicBezTo>
                  <a:cubicBezTo>
                    <a:pt x="78" y="27"/>
                    <a:pt x="82" y="69"/>
                    <a:pt x="78" y="91"/>
                  </a:cubicBezTo>
                  <a:cubicBezTo>
                    <a:pt x="74" y="118"/>
                    <a:pt x="65" y="147"/>
                    <a:pt x="55" y="147"/>
                  </a:cubicBezTo>
                  <a:cubicBezTo>
                    <a:pt x="45" y="148"/>
                    <a:pt x="26" y="131"/>
                    <a:pt x="17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537"/>
            <p:cNvSpPr>
              <a:spLocks/>
            </p:cNvSpPr>
            <p:nvPr/>
          </p:nvSpPr>
          <p:spPr bwMode="auto">
            <a:xfrm rot="-529425">
              <a:off x="4252" y="1167"/>
              <a:ext cx="185" cy="321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7 w 94"/>
                <a:gd name="T5" fmla="*/ 49 h 163"/>
                <a:gd name="T6" fmla="*/ 102 w 94"/>
                <a:gd name="T7" fmla="*/ 317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538"/>
            <p:cNvSpPr>
              <a:spLocks/>
            </p:cNvSpPr>
            <p:nvPr/>
          </p:nvSpPr>
          <p:spPr bwMode="auto">
            <a:xfrm rot="-529425">
              <a:off x="4076" y="1165"/>
              <a:ext cx="178" cy="339"/>
            </a:xfrm>
            <a:custGeom>
              <a:avLst/>
              <a:gdLst>
                <a:gd name="T0" fmla="*/ 0 w 90"/>
                <a:gd name="T1" fmla="*/ 47 h 172"/>
                <a:gd name="T2" fmla="*/ 95 w 90"/>
                <a:gd name="T3" fmla="*/ 47 h 172"/>
                <a:gd name="T4" fmla="*/ 170 w 90"/>
                <a:gd name="T5" fmla="*/ 75 h 172"/>
                <a:gd name="T6" fmla="*/ 103 w 90"/>
                <a:gd name="T7" fmla="*/ 335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539"/>
            <p:cNvSpPr>
              <a:spLocks/>
            </p:cNvSpPr>
            <p:nvPr/>
          </p:nvSpPr>
          <p:spPr bwMode="auto">
            <a:xfrm rot="-529425">
              <a:off x="3899" y="1174"/>
              <a:ext cx="187" cy="358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2 h 181"/>
                <a:gd name="T4" fmla="*/ 183 w 95"/>
                <a:gd name="T5" fmla="*/ 81 h 181"/>
                <a:gd name="T6" fmla="*/ 81 w 95"/>
                <a:gd name="T7" fmla="*/ 358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540"/>
            <p:cNvSpPr>
              <a:spLocks/>
            </p:cNvSpPr>
            <p:nvPr/>
          </p:nvSpPr>
          <p:spPr bwMode="auto">
            <a:xfrm rot="21070575" flipH="1">
              <a:off x="4428" y="1139"/>
              <a:ext cx="185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7 w 94"/>
                <a:gd name="T5" fmla="*/ 49 h 163"/>
                <a:gd name="T6" fmla="*/ 102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541"/>
            <p:cNvSpPr>
              <a:spLocks/>
            </p:cNvSpPr>
            <p:nvPr/>
          </p:nvSpPr>
          <p:spPr bwMode="auto">
            <a:xfrm>
              <a:off x="4583" y="1080"/>
              <a:ext cx="174" cy="310"/>
            </a:xfrm>
            <a:custGeom>
              <a:avLst/>
              <a:gdLst>
                <a:gd name="T0" fmla="*/ 174 w 88"/>
                <a:gd name="T1" fmla="*/ 45 h 157"/>
                <a:gd name="T2" fmla="*/ 81 w 88"/>
                <a:gd name="T3" fmla="*/ 61 h 157"/>
                <a:gd name="T4" fmla="*/ 12 w 88"/>
                <a:gd name="T5" fmla="*/ 99 h 157"/>
                <a:gd name="T6" fmla="*/ 89 w 88"/>
                <a:gd name="T7" fmla="*/ 304 h 157"/>
                <a:gd name="T8" fmla="*/ 174 w 88"/>
                <a:gd name="T9" fmla="*/ 45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57">
                  <a:moveTo>
                    <a:pt x="88" y="23"/>
                  </a:moveTo>
                  <a:cubicBezTo>
                    <a:pt x="83" y="0"/>
                    <a:pt x="55" y="27"/>
                    <a:pt x="41" y="31"/>
                  </a:cubicBezTo>
                  <a:cubicBezTo>
                    <a:pt x="17" y="45"/>
                    <a:pt x="0" y="27"/>
                    <a:pt x="6" y="50"/>
                  </a:cubicBezTo>
                  <a:cubicBezTo>
                    <a:pt x="7" y="70"/>
                    <a:pt x="8" y="157"/>
                    <a:pt x="45" y="154"/>
                  </a:cubicBezTo>
                  <a:cubicBezTo>
                    <a:pt x="83" y="150"/>
                    <a:pt x="79" y="50"/>
                    <a:pt x="88" y="2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42"/>
            <p:cNvSpPr>
              <a:spLocks/>
            </p:cNvSpPr>
            <p:nvPr/>
          </p:nvSpPr>
          <p:spPr bwMode="auto">
            <a:xfrm>
              <a:off x="3346" y="606"/>
              <a:ext cx="1721" cy="395"/>
            </a:xfrm>
            <a:custGeom>
              <a:avLst/>
              <a:gdLst>
                <a:gd name="T0" fmla="*/ 667 w 872"/>
                <a:gd name="T1" fmla="*/ 387 h 200"/>
                <a:gd name="T2" fmla="*/ 1255 w 872"/>
                <a:gd name="T3" fmla="*/ 225 h 200"/>
                <a:gd name="T4" fmla="*/ 1721 w 872"/>
                <a:gd name="T5" fmla="*/ 0 h 200"/>
                <a:gd name="T6" fmla="*/ 837 w 872"/>
                <a:gd name="T7" fmla="*/ 190 h 200"/>
                <a:gd name="T8" fmla="*/ 675 w 872"/>
                <a:gd name="T9" fmla="*/ 288 h 200"/>
                <a:gd name="T10" fmla="*/ 537 w 872"/>
                <a:gd name="T11" fmla="*/ 261 h 200"/>
                <a:gd name="T12" fmla="*/ 262 w 872"/>
                <a:gd name="T13" fmla="*/ 296 h 200"/>
                <a:gd name="T14" fmla="*/ 0 w 872"/>
                <a:gd name="T15" fmla="*/ 265 h 200"/>
                <a:gd name="T16" fmla="*/ 667 w 872"/>
                <a:gd name="T17" fmla="*/ 387 h 2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2" h="200">
                  <a:moveTo>
                    <a:pt x="338" y="196"/>
                  </a:moveTo>
                  <a:cubicBezTo>
                    <a:pt x="444" y="192"/>
                    <a:pt x="547" y="146"/>
                    <a:pt x="636" y="114"/>
                  </a:cubicBezTo>
                  <a:cubicBezTo>
                    <a:pt x="725" y="82"/>
                    <a:pt x="814" y="38"/>
                    <a:pt x="872" y="0"/>
                  </a:cubicBezTo>
                  <a:cubicBezTo>
                    <a:pt x="688" y="34"/>
                    <a:pt x="464" y="84"/>
                    <a:pt x="424" y="96"/>
                  </a:cubicBezTo>
                  <a:cubicBezTo>
                    <a:pt x="384" y="108"/>
                    <a:pt x="364" y="141"/>
                    <a:pt x="342" y="146"/>
                  </a:cubicBezTo>
                  <a:cubicBezTo>
                    <a:pt x="320" y="151"/>
                    <a:pt x="307" y="131"/>
                    <a:pt x="272" y="132"/>
                  </a:cubicBezTo>
                  <a:cubicBezTo>
                    <a:pt x="237" y="133"/>
                    <a:pt x="178" y="150"/>
                    <a:pt x="133" y="150"/>
                  </a:cubicBezTo>
                  <a:cubicBezTo>
                    <a:pt x="87" y="149"/>
                    <a:pt x="50" y="136"/>
                    <a:pt x="0" y="134"/>
                  </a:cubicBezTo>
                  <a:cubicBezTo>
                    <a:pt x="36" y="180"/>
                    <a:pt x="232" y="200"/>
                    <a:pt x="338" y="196"/>
                  </a:cubicBezTo>
                  <a:close/>
                </a:path>
              </a:pathLst>
            </a:custGeom>
            <a:solidFill>
              <a:srgbClr val="B03245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543"/>
            <p:cNvSpPr>
              <a:spLocks/>
            </p:cNvSpPr>
            <p:nvPr/>
          </p:nvSpPr>
          <p:spPr bwMode="auto">
            <a:xfrm>
              <a:off x="3344" y="602"/>
              <a:ext cx="1727" cy="981"/>
            </a:xfrm>
            <a:custGeom>
              <a:avLst/>
              <a:gdLst>
                <a:gd name="T0" fmla="*/ 0 w 875"/>
                <a:gd name="T1" fmla="*/ 272 h 497"/>
                <a:gd name="T2" fmla="*/ 0 w 875"/>
                <a:gd name="T3" fmla="*/ 272 h 497"/>
                <a:gd name="T4" fmla="*/ 130 w 875"/>
                <a:gd name="T5" fmla="*/ 478 h 497"/>
                <a:gd name="T6" fmla="*/ 472 w 875"/>
                <a:gd name="T7" fmla="*/ 896 h 497"/>
                <a:gd name="T8" fmla="*/ 910 w 875"/>
                <a:gd name="T9" fmla="*/ 940 h 497"/>
                <a:gd name="T10" fmla="*/ 1336 w 875"/>
                <a:gd name="T11" fmla="*/ 819 h 497"/>
                <a:gd name="T12" fmla="*/ 1593 w 875"/>
                <a:gd name="T13" fmla="*/ 422 h 497"/>
                <a:gd name="T14" fmla="*/ 1727 w 875"/>
                <a:gd name="T15" fmla="*/ 0 h 497"/>
                <a:gd name="T16" fmla="*/ 1261 w 875"/>
                <a:gd name="T17" fmla="*/ 624 h 497"/>
                <a:gd name="T18" fmla="*/ 866 w 875"/>
                <a:gd name="T19" fmla="*/ 718 h 497"/>
                <a:gd name="T20" fmla="*/ 476 w 875"/>
                <a:gd name="T21" fmla="*/ 679 h 497"/>
                <a:gd name="T22" fmla="*/ 0 w 875"/>
                <a:gd name="T23" fmla="*/ 272 h 497"/>
                <a:gd name="T24" fmla="*/ 0 w 875"/>
                <a:gd name="T25" fmla="*/ 272 h 4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75" h="497">
                  <a:moveTo>
                    <a:pt x="0" y="138"/>
                  </a:moveTo>
                  <a:lnTo>
                    <a:pt x="0" y="138"/>
                  </a:lnTo>
                  <a:lnTo>
                    <a:pt x="66" y="242"/>
                  </a:lnTo>
                  <a:cubicBezTo>
                    <a:pt x="106" y="295"/>
                    <a:pt x="173" y="415"/>
                    <a:pt x="239" y="454"/>
                  </a:cubicBezTo>
                  <a:cubicBezTo>
                    <a:pt x="304" y="497"/>
                    <a:pt x="373" y="480"/>
                    <a:pt x="461" y="476"/>
                  </a:cubicBezTo>
                  <a:cubicBezTo>
                    <a:pt x="549" y="472"/>
                    <a:pt x="614" y="471"/>
                    <a:pt x="677" y="415"/>
                  </a:cubicBezTo>
                  <a:cubicBezTo>
                    <a:pt x="740" y="359"/>
                    <a:pt x="774" y="283"/>
                    <a:pt x="807" y="214"/>
                  </a:cubicBezTo>
                  <a:cubicBezTo>
                    <a:pt x="840" y="145"/>
                    <a:pt x="853" y="80"/>
                    <a:pt x="875" y="0"/>
                  </a:cubicBezTo>
                  <a:cubicBezTo>
                    <a:pt x="844" y="18"/>
                    <a:pt x="712" y="255"/>
                    <a:pt x="639" y="316"/>
                  </a:cubicBezTo>
                  <a:cubicBezTo>
                    <a:pt x="566" y="377"/>
                    <a:pt x="505" y="359"/>
                    <a:pt x="439" y="364"/>
                  </a:cubicBezTo>
                  <a:cubicBezTo>
                    <a:pt x="373" y="369"/>
                    <a:pt x="315" y="390"/>
                    <a:pt x="241" y="344"/>
                  </a:cubicBezTo>
                  <a:cubicBezTo>
                    <a:pt x="167" y="298"/>
                    <a:pt x="44" y="174"/>
                    <a:pt x="0" y="138"/>
                  </a:cubicBezTo>
                  <a:close/>
                </a:path>
              </a:pathLst>
            </a:custGeom>
            <a:solidFill>
              <a:srgbClr val="B03245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544"/>
          <p:cNvGrpSpPr>
            <a:grpSpLocks/>
          </p:cNvGrpSpPr>
          <p:nvPr/>
        </p:nvGrpSpPr>
        <p:grpSpPr bwMode="auto">
          <a:xfrm rot="511084">
            <a:off x="1095375" y="533400"/>
            <a:ext cx="2535238" cy="1704975"/>
            <a:chOff x="835" y="2510"/>
            <a:chExt cx="1597" cy="1074"/>
          </a:xfrm>
        </p:grpSpPr>
        <p:sp>
          <p:nvSpPr>
            <p:cNvPr id="3080" name="Freeform 545"/>
            <p:cNvSpPr>
              <a:spLocks/>
            </p:cNvSpPr>
            <p:nvPr/>
          </p:nvSpPr>
          <p:spPr bwMode="auto">
            <a:xfrm>
              <a:off x="835" y="2510"/>
              <a:ext cx="1597" cy="1074"/>
            </a:xfrm>
            <a:custGeom>
              <a:avLst/>
              <a:gdLst>
                <a:gd name="T0" fmla="*/ 39 w 809"/>
                <a:gd name="T1" fmla="*/ 237 h 544"/>
                <a:gd name="T2" fmla="*/ 229 w 809"/>
                <a:gd name="T3" fmla="*/ 20 h 544"/>
                <a:gd name="T4" fmla="*/ 632 w 809"/>
                <a:gd name="T5" fmla="*/ 118 h 544"/>
                <a:gd name="T6" fmla="*/ 965 w 809"/>
                <a:gd name="T7" fmla="*/ 39 h 544"/>
                <a:gd name="T8" fmla="*/ 1263 w 809"/>
                <a:gd name="T9" fmla="*/ 241 h 544"/>
                <a:gd name="T10" fmla="*/ 1597 w 809"/>
                <a:gd name="T11" fmla="*/ 371 h 544"/>
                <a:gd name="T12" fmla="*/ 1259 w 809"/>
                <a:gd name="T13" fmla="*/ 592 h 544"/>
                <a:gd name="T14" fmla="*/ 841 w 809"/>
                <a:gd name="T15" fmla="*/ 1023 h 544"/>
                <a:gd name="T16" fmla="*/ 130 w 809"/>
                <a:gd name="T17" fmla="*/ 896 h 544"/>
                <a:gd name="T18" fmla="*/ 79 w 809"/>
                <a:gd name="T19" fmla="*/ 359 h 544"/>
                <a:gd name="T20" fmla="*/ 39 w 809"/>
                <a:gd name="T21" fmla="*/ 237 h 5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09" h="544">
                  <a:moveTo>
                    <a:pt x="20" y="120"/>
                  </a:moveTo>
                  <a:cubicBezTo>
                    <a:pt x="0" y="60"/>
                    <a:pt x="62" y="20"/>
                    <a:pt x="116" y="10"/>
                  </a:cubicBezTo>
                  <a:cubicBezTo>
                    <a:pt x="170" y="0"/>
                    <a:pt x="258" y="58"/>
                    <a:pt x="320" y="60"/>
                  </a:cubicBezTo>
                  <a:cubicBezTo>
                    <a:pt x="382" y="62"/>
                    <a:pt x="412" y="4"/>
                    <a:pt x="489" y="20"/>
                  </a:cubicBezTo>
                  <a:cubicBezTo>
                    <a:pt x="566" y="36"/>
                    <a:pt x="587" y="94"/>
                    <a:pt x="640" y="122"/>
                  </a:cubicBezTo>
                  <a:cubicBezTo>
                    <a:pt x="693" y="150"/>
                    <a:pt x="768" y="168"/>
                    <a:pt x="809" y="188"/>
                  </a:cubicBezTo>
                  <a:cubicBezTo>
                    <a:pt x="768" y="228"/>
                    <a:pt x="702" y="245"/>
                    <a:pt x="638" y="300"/>
                  </a:cubicBezTo>
                  <a:cubicBezTo>
                    <a:pt x="585" y="343"/>
                    <a:pt x="523" y="492"/>
                    <a:pt x="426" y="518"/>
                  </a:cubicBezTo>
                  <a:cubicBezTo>
                    <a:pt x="329" y="544"/>
                    <a:pt x="124" y="544"/>
                    <a:pt x="66" y="454"/>
                  </a:cubicBezTo>
                  <a:cubicBezTo>
                    <a:pt x="8" y="364"/>
                    <a:pt x="48" y="238"/>
                    <a:pt x="40" y="182"/>
                  </a:cubicBezTo>
                  <a:cubicBezTo>
                    <a:pt x="42" y="182"/>
                    <a:pt x="40" y="180"/>
                    <a:pt x="20" y="120"/>
                  </a:cubicBezTo>
                  <a:close/>
                </a:path>
              </a:pathLst>
            </a:custGeom>
            <a:solidFill>
              <a:srgbClr val="D21B2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1" name="Freeform 546"/>
            <p:cNvSpPr>
              <a:spLocks/>
            </p:cNvSpPr>
            <p:nvPr/>
          </p:nvSpPr>
          <p:spPr bwMode="auto">
            <a:xfrm>
              <a:off x="922" y="2834"/>
              <a:ext cx="1504" cy="395"/>
            </a:xfrm>
            <a:custGeom>
              <a:avLst/>
              <a:gdLst>
                <a:gd name="T0" fmla="*/ 442 w 762"/>
                <a:gd name="T1" fmla="*/ 95 h 200"/>
                <a:gd name="T2" fmla="*/ 1214 w 762"/>
                <a:gd name="T3" fmla="*/ 4 h 200"/>
                <a:gd name="T4" fmla="*/ 1504 w 762"/>
                <a:gd name="T5" fmla="*/ 47 h 200"/>
                <a:gd name="T6" fmla="*/ 900 w 762"/>
                <a:gd name="T7" fmla="*/ 257 h 200"/>
                <a:gd name="T8" fmla="*/ 304 w 762"/>
                <a:gd name="T9" fmla="*/ 357 h 200"/>
                <a:gd name="T10" fmla="*/ 0 w 762"/>
                <a:gd name="T11" fmla="*/ 28 h 200"/>
                <a:gd name="T12" fmla="*/ 442 w 762"/>
                <a:gd name="T13" fmla="*/ 95 h 2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62" h="200">
                  <a:moveTo>
                    <a:pt x="224" y="48"/>
                  </a:moveTo>
                  <a:cubicBezTo>
                    <a:pt x="326" y="46"/>
                    <a:pt x="527" y="4"/>
                    <a:pt x="615" y="2"/>
                  </a:cubicBezTo>
                  <a:cubicBezTo>
                    <a:pt x="703" y="0"/>
                    <a:pt x="705" y="0"/>
                    <a:pt x="762" y="24"/>
                  </a:cubicBezTo>
                  <a:cubicBezTo>
                    <a:pt x="620" y="70"/>
                    <a:pt x="558" y="98"/>
                    <a:pt x="456" y="130"/>
                  </a:cubicBezTo>
                  <a:cubicBezTo>
                    <a:pt x="354" y="162"/>
                    <a:pt x="230" y="200"/>
                    <a:pt x="154" y="181"/>
                  </a:cubicBezTo>
                  <a:cubicBezTo>
                    <a:pt x="22" y="156"/>
                    <a:pt x="2" y="100"/>
                    <a:pt x="0" y="14"/>
                  </a:cubicBezTo>
                  <a:cubicBezTo>
                    <a:pt x="35" y="2"/>
                    <a:pt x="121" y="50"/>
                    <a:pt x="224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547"/>
            <p:cNvSpPr>
              <a:spLocks/>
            </p:cNvSpPr>
            <p:nvPr/>
          </p:nvSpPr>
          <p:spPr bwMode="auto">
            <a:xfrm>
              <a:off x="902" y="2587"/>
              <a:ext cx="438" cy="207"/>
            </a:xfrm>
            <a:custGeom>
              <a:avLst/>
              <a:gdLst>
                <a:gd name="T0" fmla="*/ 174 w 222"/>
                <a:gd name="T1" fmla="*/ 18 h 105"/>
                <a:gd name="T2" fmla="*/ 438 w 222"/>
                <a:gd name="T3" fmla="*/ 61 h 105"/>
                <a:gd name="T4" fmla="*/ 205 w 222"/>
                <a:gd name="T5" fmla="*/ 77 h 105"/>
                <a:gd name="T6" fmla="*/ 39 w 222"/>
                <a:gd name="T7" fmla="*/ 164 h 105"/>
                <a:gd name="T8" fmla="*/ 174 w 222"/>
                <a:gd name="T9" fmla="*/ 18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548"/>
            <p:cNvSpPr>
              <a:spLocks/>
            </p:cNvSpPr>
            <p:nvPr/>
          </p:nvSpPr>
          <p:spPr bwMode="auto">
            <a:xfrm rot="-10462820">
              <a:off x="1356" y="3290"/>
              <a:ext cx="438" cy="207"/>
            </a:xfrm>
            <a:custGeom>
              <a:avLst/>
              <a:gdLst>
                <a:gd name="T0" fmla="*/ 174 w 222"/>
                <a:gd name="T1" fmla="*/ 18 h 105"/>
                <a:gd name="T2" fmla="*/ 438 w 222"/>
                <a:gd name="T3" fmla="*/ 61 h 105"/>
                <a:gd name="T4" fmla="*/ 205 w 222"/>
                <a:gd name="T5" fmla="*/ 77 h 105"/>
                <a:gd name="T6" fmla="*/ 39 w 222"/>
                <a:gd name="T7" fmla="*/ 164 h 105"/>
                <a:gd name="T8" fmla="*/ 174 w 222"/>
                <a:gd name="T9" fmla="*/ 18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9" name="Freeform 554"/>
          <p:cNvSpPr>
            <a:spLocks/>
          </p:cNvSpPr>
          <p:nvPr/>
        </p:nvSpPr>
        <p:spPr bwMode="auto">
          <a:xfrm rot="1095981">
            <a:off x="5842000" y="4421188"/>
            <a:ext cx="2476500" cy="1755775"/>
          </a:xfrm>
          <a:custGeom>
            <a:avLst/>
            <a:gdLst>
              <a:gd name="T0" fmla="*/ 1676739 w 1347"/>
              <a:gd name="T1" fmla="*/ 1702458 h 955"/>
              <a:gd name="T2" fmla="*/ 2458115 w 1347"/>
              <a:gd name="T3" fmla="*/ 1185838 h 955"/>
              <a:gd name="T4" fmla="*/ 2178658 w 1347"/>
              <a:gd name="T5" fmla="*/ 733565 h 955"/>
              <a:gd name="T6" fmla="*/ 1452439 w 1347"/>
              <a:gd name="T7" fmla="*/ 935800 h 955"/>
              <a:gd name="T8" fmla="*/ 3677 w 1347"/>
              <a:gd name="T9" fmla="*/ 1058981 h 955"/>
              <a:gd name="T10" fmla="*/ 845724 w 1347"/>
              <a:gd name="T11" fmla="*/ 744596 h 955"/>
              <a:gd name="T12" fmla="*/ 1320065 w 1347"/>
              <a:gd name="T13" fmla="*/ 257391 h 955"/>
              <a:gd name="T14" fmla="*/ 1752119 w 1347"/>
              <a:gd name="T15" fmla="*/ 307031 h 955"/>
              <a:gd name="T16" fmla="*/ 1989290 w 1347"/>
              <a:gd name="T17" fmla="*/ 7354 h 955"/>
              <a:gd name="T18" fmla="*/ 2311032 w 1347"/>
              <a:gd name="T19" fmla="*/ 266584 h 955"/>
              <a:gd name="T20" fmla="*/ 2162111 w 1347"/>
              <a:gd name="T21" fmla="*/ 737242 h 955"/>
              <a:gd name="T22" fmla="*/ 1516787 w 1347"/>
              <a:gd name="T23" fmla="*/ 1011179 h 955"/>
              <a:gd name="T24" fmla="*/ 0 w 1347"/>
              <a:gd name="T25" fmla="*/ 1062658 h 955"/>
              <a:gd name="T26" fmla="*/ 1676739 w 1347"/>
              <a:gd name="T27" fmla="*/ 1702458 h 95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347" h="955">
                <a:moveTo>
                  <a:pt x="912" y="926"/>
                </a:moveTo>
                <a:cubicBezTo>
                  <a:pt x="1167" y="955"/>
                  <a:pt x="1327" y="810"/>
                  <a:pt x="1337" y="645"/>
                </a:cubicBezTo>
                <a:cubicBezTo>
                  <a:pt x="1347" y="480"/>
                  <a:pt x="1271" y="424"/>
                  <a:pt x="1185" y="399"/>
                </a:cubicBezTo>
                <a:cubicBezTo>
                  <a:pt x="1094" y="376"/>
                  <a:pt x="987" y="480"/>
                  <a:pt x="790" y="509"/>
                </a:cubicBezTo>
                <a:cubicBezTo>
                  <a:pt x="595" y="535"/>
                  <a:pt x="57" y="593"/>
                  <a:pt x="2" y="576"/>
                </a:cubicBezTo>
                <a:cubicBezTo>
                  <a:pt x="114" y="546"/>
                  <a:pt x="341" y="473"/>
                  <a:pt x="460" y="405"/>
                </a:cubicBezTo>
                <a:cubicBezTo>
                  <a:pt x="578" y="328"/>
                  <a:pt x="636" y="181"/>
                  <a:pt x="718" y="140"/>
                </a:cubicBezTo>
                <a:cubicBezTo>
                  <a:pt x="800" y="99"/>
                  <a:pt x="892" y="190"/>
                  <a:pt x="953" y="167"/>
                </a:cubicBezTo>
                <a:cubicBezTo>
                  <a:pt x="1014" y="144"/>
                  <a:pt x="1031" y="8"/>
                  <a:pt x="1082" y="4"/>
                </a:cubicBezTo>
                <a:cubicBezTo>
                  <a:pt x="1133" y="0"/>
                  <a:pt x="1241" y="79"/>
                  <a:pt x="1257" y="145"/>
                </a:cubicBezTo>
                <a:cubicBezTo>
                  <a:pt x="1273" y="211"/>
                  <a:pt x="1241" y="332"/>
                  <a:pt x="1176" y="401"/>
                </a:cubicBezTo>
                <a:cubicBezTo>
                  <a:pt x="1104" y="469"/>
                  <a:pt x="1021" y="521"/>
                  <a:pt x="825" y="550"/>
                </a:cubicBezTo>
                <a:cubicBezTo>
                  <a:pt x="564" y="590"/>
                  <a:pt x="464" y="595"/>
                  <a:pt x="0" y="578"/>
                </a:cubicBezTo>
                <a:cubicBezTo>
                  <a:pt x="449" y="676"/>
                  <a:pt x="657" y="897"/>
                  <a:pt x="912" y="926"/>
                </a:cubicBezTo>
                <a:close/>
              </a:path>
            </a:pathLst>
          </a:custGeom>
          <a:gradFill rotWithShape="0">
            <a:gsLst>
              <a:gs pos="0">
                <a:srgbClr val="9C2A96"/>
              </a:gs>
              <a:gs pos="100000">
                <a:srgbClr val="5A1857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49"/>
          <p:cNvGrpSpPr>
            <a:grpSpLocks/>
          </p:cNvGrpSpPr>
          <p:nvPr/>
        </p:nvGrpSpPr>
        <p:grpSpPr bwMode="auto">
          <a:xfrm>
            <a:off x="5280025" y="4119563"/>
            <a:ext cx="2873375" cy="1341437"/>
            <a:chOff x="1455" y="276"/>
            <a:chExt cx="917" cy="428"/>
          </a:xfrm>
        </p:grpSpPr>
        <p:sp>
          <p:nvSpPr>
            <p:cNvPr id="5152" name="Freeform 91"/>
            <p:cNvSpPr>
              <a:spLocks/>
            </p:cNvSpPr>
            <p:nvPr/>
          </p:nvSpPr>
          <p:spPr bwMode="auto">
            <a:xfrm>
              <a:off x="1455" y="276"/>
              <a:ext cx="917" cy="428"/>
            </a:xfrm>
            <a:custGeom>
              <a:avLst/>
              <a:gdLst>
                <a:gd name="T0" fmla="*/ 307 w 917"/>
                <a:gd name="T1" fmla="*/ 14 h 428"/>
                <a:gd name="T2" fmla="*/ 479 w 917"/>
                <a:gd name="T3" fmla="*/ 42 h 428"/>
                <a:gd name="T4" fmla="*/ 649 w 917"/>
                <a:gd name="T5" fmla="*/ 37 h 428"/>
                <a:gd name="T6" fmla="*/ 917 w 917"/>
                <a:gd name="T7" fmla="*/ 154 h 428"/>
                <a:gd name="T8" fmla="*/ 713 w 917"/>
                <a:gd name="T9" fmla="*/ 386 h 428"/>
                <a:gd name="T10" fmla="*/ 461 w 917"/>
                <a:gd name="T11" fmla="*/ 404 h 428"/>
                <a:gd name="T12" fmla="*/ 189 w 917"/>
                <a:gd name="T13" fmla="*/ 340 h 428"/>
                <a:gd name="T14" fmla="*/ 0 w 917"/>
                <a:gd name="T15" fmla="*/ 129 h 428"/>
                <a:gd name="T16" fmla="*/ 307 w 917"/>
                <a:gd name="T17" fmla="*/ 14 h 4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7" h="428">
                  <a:moveTo>
                    <a:pt x="307" y="14"/>
                  </a:moveTo>
                  <a:cubicBezTo>
                    <a:pt x="387" y="0"/>
                    <a:pt x="427" y="38"/>
                    <a:pt x="479" y="42"/>
                  </a:cubicBezTo>
                  <a:cubicBezTo>
                    <a:pt x="531" y="46"/>
                    <a:pt x="587" y="11"/>
                    <a:pt x="649" y="37"/>
                  </a:cubicBezTo>
                  <a:cubicBezTo>
                    <a:pt x="711" y="63"/>
                    <a:pt x="795" y="102"/>
                    <a:pt x="917" y="154"/>
                  </a:cubicBezTo>
                  <a:cubicBezTo>
                    <a:pt x="843" y="249"/>
                    <a:pt x="789" y="344"/>
                    <a:pt x="713" y="386"/>
                  </a:cubicBezTo>
                  <a:cubicBezTo>
                    <a:pt x="637" y="428"/>
                    <a:pt x="548" y="412"/>
                    <a:pt x="461" y="404"/>
                  </a:cubicBezTo>
                  <a:cubicBezTo>
                    <a:pt x="381" y="404"/>
                    <a:pt x="267" y="404"/>
                    <a:pt x="189" y="340"/>
                  </a:cubicBezTo>
                  <a:cubicBezTo>
                    <a:pt x="111" y="276"/>
                    <a:pt x="117" y="288"/>
                    <a:pt x="0" y="129"/>
                  </a:cubicBezTo>
                  <a:cubicBezTo>
                    <a:pt x="95" y="82"/>
                    <a:pt x="227" y="28"/>
                    <a:pt x="307" y="1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92"/>
            <p:cNvSpPr>
              <a:spLocks/>
            </p:cNvSpPr>
            <p:nvPr/>
          </p:nvSpPr>
          <p:spPr bwMode="auto">
            <a:xfrm>
              <a:off x="1462" y="404"/>
              <a:ext cx="904" cy="98"/>
            </a:xfrm>
            <a:custGeom>
              <a:avLst/>
              <a:gdLst>
                <a:gd name="T0" fmla="*/ 904 w 904"/>
                <a:gd name="T1" fmla="*/ 26 h 98"/>
                <a:gd name="T2" fmla="*/ 718 w 904"/>
                <a:gd name="T3" fmla="*/ 90 h 98"/>
                <a:gd name="T4" fmla="*/ 472 w 904"/>
                <a:gd name="T5" fmla="*/ 68 h 98"/>
                <a:gd name="T6" fmla="*/ 210 w 904"/>
                <a:gd name="T7" fmla="*/ 70 h 98"/>
                <a:gd name="T8" fmla="*/ 0 w 904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4" h="98">
                  <a:moveTo>
                    <a:pt x="904" y="26"/>
                  </a:moveTo>
                  <a:cubicBezTo>
                    <a:pt x="873" y="37"/>
                    <a:pt x="790" y="83"/>
                    <a:pt x="718" y="90"/>
                  </a:cubicBezTo>
                  <a:cubicBezTo>
                    <a:pt x="646" y="98"/>
                    <a:pt x="559" y="70"/>
                    <a:pt x="472" y="68"/>
                  </a:cubicBezTo>
                  <a:cubicBezTo>
                    <a:pt x="385" y="66"/>
                    <a:pt x="289" y="83"/>
                    <a:pt x="210" y="70"/>
                  </a:cubicBezTo>
                  <a:cubicBezTo>
                    <a:pt x="131" y="57"/>
                    <a:pt x="44" y="15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85"/>
          <p:cNvGrpSpPr>
            <a:grpSpLocks/>
          </p:cNvGrpSpPr>
          <p:nvPr/>
        </p:nvGrpSpPr>
        <p:grpSpPr bwMode="auto">
          <a:xfrm>
            <a:off x="5270500" y="903288"/>
            <a:ext cx="2751138" cy="1557337"/>
            <a:chOff x="3338" y="602"/>
            <a:chExt cx="1733" cy="981"/>
          </a:xfrm>
        </p:grpSpPr>
        <p:sp>
          <p:nvSpPr>
            <p:cNvPr id="5130" name="Freeform 183"/>
            <p:cNvSpPr>
              <a:spLocks/>
            </p:cNvSpPr>
            <p:nvPr/>
          </p:nvSpPr>
          <p:spPr bwMode="auto">
            <a:xfrm>
              <a:off x="3338" y="613"/>
              <a:ext cx="1717" cy="944"/>
            </a:xfrm>
            <a:custGeom>
              <a:avLst/>
              <a:gdLst>
                <a:gd name="T0" fmla="*/ 0 w 1717"/>
                <a:gd name="T1" fmla="*/ 250 h 944"/>
                <a:gd name="T2" fmla="*/ 0 w 1717"/>
                <a:gd name="T3" fmla="*/ 250 h 944"/>
                <a:gd name="T4" fmla="*/ 146 w 1717"/>
                <a:gd name="T5" fmla="*/ 448 h 944"/>
                <a:gd name="T6" fmla="*/ 500 w 1717"/>
                <a:gd name="T7" fmla="*/ 859 h 944"/>
                <a:gd name="T8" fmla="*/ 917 w 1717"/>
                <a:gd name="T9" fmla="*/ 883 h 944"/>
                <a:gd name="T10" fmla="*/ 1317 w 1717"/>
                <a:gd name="T11" fmla="*/ 784 h 944"/>
                <a:gd name="T12" fmla="*/ 1572 w 1717"/>
                <a:gd name="T13" fmla="*/ 419 h 944"/>
                <a:gd name="T14" fmla="*/ 1717 w 1717"/>
                <a:gd name="T15" fmla="*/ 7 h 944"/>
                <a:gd name="T16" fmla="*/ 859 w 1717"/>
                <a:gd name="T17" fmla="*/ 291 h 944"/>
                <a:gd name="T18" fmla="*/ 0 w 1717"/>
                <a:gd name="T19" fmla="*/ 250 h 944"/>
                <a:gd name="T20" fmla="*/ 0 w 1717"/>
                <a:gd name="T21" fmla="*/ 250 h 9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17" h="944">
                  <a:moveTo>
                    <a:pt x="0" y="250"/>
                  </a:moveTo>
                  <a:lnTo>
                    <a:pt x="0" y="250"/>
                  </a:lnTo>
                  <a:lnTo>
                    <a:pt x="146" y="448"/>
                  </a:lnTo>
                  <a:cubicBezTo>
                    <a:pt x="229" y="549"/>
                    <a:pt x="372" y="787"/>
                    <a:pt x="500" y="859"/>
                  </a:cubicBezTo>
                  <a:cubicBezTo>
                    <a:pt x="628" y="944"/>
                    <a:pt x="743" y="890"/>
                    <a:pt x="917" y="883"/>
                  </a:cubicBezTo>
                  <a:cubicBezTo>
                    <a:pt x="1091" y="875"/>
                    <a:pt x="1193" y="895"/>
                    <a:pt x="1317" y="784"/>
                  </a:cubicBezTo>
                  <a:cubicBezTo>
                    <a:pt x="1442" y="674"/>
                    <a:pt x="1507" y="556"/>
                    <a:pt x="1572" y="419"/>
                  </a:cubicBezTo>
                  <a:cubicBezTo>
                    <a:pt x="1637" y="283"/>
                    <a:pt x="1674" y="165"/>
                    <a:pt x="1717" y="7"/>
                  </a:cubicBezTo>
                  <a:cubicBezTo>
                    <a:pt x="1542" y="0"/>
                    <a:pt x="1147" y="246"/>
                    <a:pt x="859" y="291"/>
                  </a:cubicBezTo>
                  <a:cubicBezTo>
                    <a:pt x="571" y="336"/>
                    <a:pt x="87" y="321"/>
                    <a:pt x="0" y="25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84"/>
            <p:cNvSpPr>
              <a:spLocks/>
            </p:cNvSpPr>
            <p:nvPr/>
          </p:nvSpPr>
          <p:spPr bwMode="auto">
            <a:xfrm>
              <a:off x="3710" y="1083"/>
              <a:ext cx="1056" cy="413"/>
            </a:xfrm>
            <a:custGeom>
              <a:avLst/>
              <a:gdLst>
                <a:gd name="T0" fmla="*/ 99 w 1056"/>
                <a:gd name="T1" fmla="*/ 331 h 413"/>
                <a:gd name="T2" fmla="*/ 557 w 1056"/>
                <a:gd name="T3" fmla="*/ 389 h 413"/>
                <a:gd name="T4" fmla="*/ 975 w 1056"/>
                <a:gd name="T5" fmla="*/ 284 h 413"/>
                <a:gd name="T6" fmla="*/ 864 w 1056"/>
                <a:gd name="T7" fmla="*/ 6 h 413"/>
                <a:gd name="T8" fmla="*/ 488 w 1056"/>
                <a:gd name="T9" fmla="*/ 99 h 413"/>
                <a:gd name="T10" fmla="*/ 186 w 1056"/>
                <a:gd name="T11" fmla="*/ 70 h 413"/>
                <a:gd name="T12" fmla="*/ 99 w 1056"/>
                <a:gd name="T13" fmla="*/ 331 h 4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56" h="413">
                  <a:moveTo>
                    <a:pt x="99" y="331"/>
                  </a:moveTo>
                  <a:cubicBezTo>
                    <a:pt x="171" y="413"/>
                    <a:pt x="383" y="396"/>
                    <a:pt x="557" y="389"/>
                  </a:cubicBezTo>
                  <a:cubicBezTo>
                    <a:pt x="731" y="381"/>
                    <a:pt x="917" y="337"/>
                    <a:pt x="975" y="284"/>
                  </a:cubicBezTo>
                  <a:cubicBezTo>
                    <a:pt x="1033" y="231"/>
                    <a:pt x="1056" y="12"/>
                    <a:pt x="864" y="6"/>
                  </a:cubicBezTo>
                  <a:cubicBezTo>
                    <a:pt x="672" y="0"/>
                    <a:pt x="601" y="88"/>
                    <a:pt x="488" y="99"/>
                  </a:cubicBezTo>
                  <a:cubicBezTo>
                    <a:pt x="375" y="110"/>
                    <a:pt x="372" y="29"/>
                    <a:pt x="186" y="70"/>
                  </a:cubicBezTo>
                  <a:cubicBezTo>
                    <a:pt x="0" y="111"/>
                    <a:pt x="27" y="249"/>
                    <a:pt x="99" y="3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2" name="Group 180"/>
            <p:cNvGrpSpPr>
              <a:grpSpLocks/>
            </p:cNvGrpSpPr>
            <p:nvPr/>
          </p:nvGrpSpPr>
          <p:grpSpPr bwMode="auto">
            <a:xfrm>
              <a:off x="3344" y="602"/>
              <a:ext cx="1727" cy="981"/>
              <a:chOff x="1739" y="930"/>
              <a:chExt cx="875" cy="497"/>
            </a:xfrm>
          </p:grpSpPr>
          <p:sp>
            <p:nvSpPr>
              <p:cNvPr id="5133" name="Freeform 153"/>
              <p:cNvSpPr>
                <a:spLocks/>
              </p:cNvSpPr>
              <p:nvPr/>
            </p:nvSpPr>
            <p:spPr bwMode="auto">
              <a:xfrm rot="-1440325">
                <a:off x="2513" y="954"/>
                <a:ext cx="77" cy="112"/>
              </a:xfrm>
              <a:custGeom>
                <a:avLst/>
                <a:gdLst>
                  <a:gd name="T0" fmla="*/ 38 w 77"/>
                  <a:gd name="T1" fmla="*/ 5 h 112"/>
                  <a:gd name="T2" fmla="*/ 62 w 77"/>
                  <a:gd name="T3" fmla="*/ 69 h 112"/>
                  <a:gd name="T4" fmla="*/ 4 w 77"/>
                  <a:gd name="T5" fmla="*/ 101 h 112"/>
                  <a:gd name="T6" fmla="*/ 38 w 77"/>
                  <a:gd name="T7" fmla="*/ 5 h 1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7" h="112">
                    <a:moveTo>
                      <a:pt x="38" y="5"/>
                    </a:moveTo>
                    <a:cubicBezTo>
                      <a:pt x="77" y="0"/>
                      <a:pt x="68" y="53"/>
                      <a:pt x="62" y="69"/>
                    </a:cubicBezTo>
                    <a:cubicBezTo>
                      <a:pt x="56" y="85"/>
                      <a:pt x="8" y="112"/>
                      <a:pt x="4" y="101"/>
                    </a:cubicBezTo>
                    <a:cubicBezTo>
                      <a:pt x="0" y="90"/>
                      <a:pt x="7" y="16"/>
                      <a:pt x="38" y="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154"/>
              <p:cNvSpPr>
                <a:spLocks/>
              </p:cNvSpPr>
              <p:nvPr/>
            </p:nvSpPr>
            <p:spPr bwMode="auto">
              <a:xfrm>
                <a:off x="1780" y="1085"/>
                <a:ext cx="53" cy="104"/>
              </a:xfrm>
              <a:custGeom>
                <a:avLst/>
                <a:gdLst>
                  <a:gd name="T0" fmla="*/ 16 w 53"/>
                  <a:gd name="T1" fmla="*/ 63 h 104"/>
                  <a:gd name="T2" fmla="*/ 46 w 53"/>
                  <a:gd name="T3" fmla="*/ 99 h 104"/>
                  <a:gd name="T4" fmla="*/ 50 w 53"/>
                  <a:gd name="T5" fmla="*/ 30 h 104"/>
                  <a:gd name="T6" fmla="*/ 50 w 53"/>
                  <a:gd name="T7" fmla="*/ 30 h 104"/>
                  <a:gd name="T8" fmla="*/ 30 w 53"/>
                  <a:gd name="T9" fmla="*/ 5 h 104"/>
                  <a:gd name="T10" fmla="*/ 16 w 53"/>
                  <a:gd name="T11" fmla="*/ 63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104">
                    <a:moveTo>
                      <a:pt x="16" y="63"/>
                    </a:moveTo>
                    <a:cubicBezTo>
                      <a:pt x="19" y="79"/>
                      <a:pt x="40" y="104"/>
                      <a:pt x="46" y="99"/>
                    </a:cubicBezTo>
                    <a:cubicBezTo>
                      <a:pt x="53" y="91"/>
                      <a:pt x="49" y="41"/>
                      <a:pt x="50" y="30"/>
                    </a:cubicBezTo>
                    <a:cubicBezTo>
                      <a:pt x="47" y="26"/>
                      <a:pt x="36" y="0"/>
                      <a:pt x="30" y="5"/>
                    </a:cubicBezTo>
                    <a:cubicBezTo>
                      <a:pt x="0" y="31"/>
                      <a:pt x="13" y="47"/>
                      <a:pt x="16" y="6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155"/>
              <p:cNvSpPr>
                <a:spLocks/>
              </p:cNvSpPr>
              <p:nvPr/>
            </p:nvSpPr>
            <p:spPr bwMode="auto">
              <a:xfrm rot="-529425">
                <a:off x="1840" y="1090"/>
                <a:ext cx="70" cy="148"/>
              </a:xfrm>
              <a:custGeom>
                <a:avLst/>
                <a:gdLst>
                  <a:gd name="T0" fmla="*/ 50 w 70"/>
                  <a:gd name="T1" fmla="*/ 136 h 148"/>
                  <a:gd name="T2" fmla="*/ 0 w 70"/>
                  <a:gd name="T3" fmla="*/ 105 h 148"/>
                  <a:gd name="T4" fmla="*/ 2 w 70"/>
                  <a:gd name="T5" fmla="*/ 35 h 148"/>
                  <a:gd name="T6" fmla="*/ 40 w 70"/>
                  <a:gd name="T7" fmla="*/ 20 h 148"/>
                  <a:gd name="T8" fmla="*/ 50 w 70"/>
                  <a:gd name="T9" fmla="*/ 136 h 1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48">
                    <a:moveTo>
                      <a:pt x="50" y="136"/>
                    </a:moveTo>
                    <a:cubicBezTo>
                      <a:pt x="30" y="148"/>
                      <a:pt x="8" y="122"/>
                      <a:pt x="0" y="105"/>
                    </a:cubicBezTo>
                    <a:lnTo>
                      <a:pt x="2" y="35"/>
                    </a:lnTo>
                    <a:cubicBezTo>
                      <a:pt x="2" y="35"/>
                      <a:pt x="14" y="0"/>
                      <a:pt x="40" y="20"/>
                    </a:cubicBezTo>
                    <a:cubicBezTo>
                      <a:pt x="48" y="37"/>
                      <a:pt x="70" y="124"/>
                      <a:pt x="50" y="13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6" name="Freeform 156"/>
              <p:cNvSpPr>
                <a:spLocks/>
              </p:cNvSpPr>
              <p:nvPr/>
            </p:nvSpPr>
            <p:spPr bwMode="auto">
              <a:xfrm rot="-529425">
                <a:off x="1880" y="1104"/>
                <a:ext cx="76" cy="142"/>
              </a:xfrm>
              <a:custGeom>
                <a:avLst/>
                <a:gdLst>
                  <a:gd name="T0" fmla="*/ 70 w 76"/>
                  <a:gd name="T1" fmla="*/ 124 h 142"/>
                  <a:gd name="T2" fmla="*/ 16 w 76"/>
                  <a:gd name="T3" fmla="*/ 105 h 142"/>
                  <a:gd name="T4" fmla="*/ 16 w 76"/>
                  <a:gd name="T5" fmla="*/ 105 h 142"/>
                  <a:gd name="T6" fmla="*/ 32 w 76"/>
                  <a:gd name="T7" fmla="*/ 0 h 142"/>
                  <a:gd name="T8" fmla="*/ 70 w 76"/>
                  <a:gd name="T9" fmla="*/ 124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142">
                    <a:moveTo>
                      <a:pt x="70" y="124"/>
                    </a:moveTo>
                    <a:cubicBezTo>
                      <a:pt x="38" y="142"/>
                      <a:pt x="16" y="105"/>
                      <a:pt x="16" y="105"/>
                    </a:cubicBezTo>
                    <a:cubicBezTo>
                      <a:pt x="19" y="88"/>
                      <a:pt x="0" y="8"/>
                      <a:pt x="32" y="0"/>
                    </a:cubicBezTo>
                    <a:cubicBezTo>
                      <a:pt x="76" y="14"/>
                      <a:pt x="70" y="120"/>
                      <a:pt x="70" y="1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7" name="Freeform 157"/>
              <p:cNvSpPr>
                <a:spLocks/>
              </p:cNvSpPr>
              <p:nvPr/>
            </p:nvSpPr>
            <p:spPr bwMode="auto">
              <a:xfrm rot="-529425">
                <a:off x="1948" y="1081"/>
                <a:ext cx="92" cy="167"/>
              </a:xfrm>
              <a:custGeom>
                <a:avLst/>
                <a:gdLst>
                  <a:gd name="T0" fmla="*/ 40 w 92"/>
                  <a:gd name="T1" fmla="*/ 167 h 167"/>
                  <a:gd name="T2" fmla="*/ 88 w 92"/>
                  <a:gd name="T3" fmla="*/ 137 h 167"/>
                  <a:gd name="T4" fmla="*/ 62 w 92"/>
                  <a:gd name="T5" fmla="*/ 20 h 167"/>
                  <a:gd name="T6" fmla="*/ 22 w 92"/>
                  <a:gd name="T7" fmla="*/ 18 h 167"/>
                  <a:gd name="T8" fmla="*/ 0 w 92"/>
                  <a:gd name="T9" fmla="*/ 123 h 167"/>
                  <a:gd name="T10" fmla="*/ 40 w 92"/>
                  <a:gd name="T11" fmla="*/ 167 h 1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2" h="167">
                    <a:moveTo>
                      <a:pt x="40" y="167"/>
                    </a:moveTo>
                    <a:cubicBezTo>
                      <a:pt x="54" y="167"/>
                      <a:pt x="84" y="161"/>
                      <a:pt x="88" y="137"/>
                    </a:cubicBezTo>
                    <a:cubicBezTo>
                      <a:pt x="92" y="113"/>
                      <a:pt x="86" y="65"/>
                      <a:pt x="62" y="20"/>
                    </a:cubicBezTo>
                    <a:cubicBezTo>
                      <a:pt x="51" y="0"/>
                      <a:pt x="32" y="1"/>
                      <a:pt x="22" y="18"/>
                    </a:cubicBezTo>
                    <a:lnTo>
                      <a:pt x="0" y="123"/>
                    </a:lnTo>
                    <a:cubicBezTo>
                      <a:pt x="3" y="148"/>
                      <a:pt x="31" y="159"/>
                      <a:pt x="40" y="16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8" name="Freeform 158"/>
              <p:cNvSpPr>
                <a:spLocks/>
              </p:cNvSpPr>
              <p:nvPr/>
            </p:nvSpPr>
            <p:spPr bwMode="auto">
              <a:xfrm rot="-529425">
                <a:off x="2028" y="1073"/>
                <a:ext cx="117" cy="155"/>
              </a:xfrm>
              <a:custGeom>
                <a:avLst/>
                <a:gdLst>
                  <a:gd name="T0" fmla="*/ 9 w 117"/>
                  <a:gd name="T1" fmla="*/ 135 h 155"/>
                  <a:gd name="T2" fmla="*/ 41 w 117"/>
                  <a:gd name="T3" fmla="*/ 29 h 155"/>
                  <a:gd name="T4" fmla="*/ 81 w 117"/>
                  <a:gd name="T5" fmla="*/ 18 h 155"/>
                  <a:gd name="T6" fmla="*/ 105 w 117"/>
                  <a:gd name="T7" fmla="*/ 139 h 155"/>
                  <a:gd name="T8" fmla="*/ 9 w 117"/>
                  <a:gd name="T9" fmla="*/ 135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55">
                    <a:moveTo>
                      <a:pt x="9" y="135"/>
                    </a:moveTo>
                    <a:cubicBezTo>
                      <a:pt x="0" y="114"/>
                      <a:pt x="29" y="48"/>
                      <a:pt x="41" y="29"/>
                    </a:cubicBezTo>
                    <a:cubicBezTo>
                      <a:pt x="53" y="10"/>
                      <a:pt x="70" y="0"/>
                      <a:pt x="81" y="18"/>
                    </a:cubicBezTo>
                    <a:cubicBezTo>
                      <a:pt x="92" y="36"/>
                      <a:pt x="117" y="120"/>
                      <a:pt x="105" y="139"/>
                    </a:cubicBezTo>
                    <a:cubicBezTo>
                      <a:pt x="93" y="155"/>
                      <a:pt x="35" y="151"/>
                      <a:pt x="9" y="13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9" name="Freeform 159"/>
              <p:cNvSpPr>
                <a:spLocks/>
              </p:cNvSpPr>
              <p:nvPr/>
            </p:nvSpPr>
            <p:spPr bwMode="auto">
              <a:xfrm rot="-529425">
                <a:off x="2265" y="1030"/>
                <a:ext cx="126" cy="180"/>
              </a:xfrm>
              <a:custGeom>
                <a:avLst/>
                <a:gdLst>
                  <a:gd name="T0" fmla="*/ 0 w 126"/>
                  <a:gd name="T1" fmla="*/ 142 h 180"/>
                  <a:gd name="T2" fmla="*/ 24 w 126"/>
                  <a:gd name="T3" fmla="*/ 28 h 180"/>
                  <a:gd name="T4" fmla="*/ 103 w 126"/>
                  <a:gd name="T5" fmla="*/ 29 h 180"/>
                  <a:gd name="T6" fmla="*/ 125 w 126"/>
                  <a:gd name="T7" fmla="*/ 136 h 180"/>
                  <a:gd name="T8" fmla="*/ 0 w 126"/>
                  <a:gd name="T9" fmla="*/ 14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80">
                    <a:moveTo>
                      <a:pt x="0" y="142"/>
                    </a:moveTo>
                    <a:cubicBezTo>
                      <a:pt x="2" y="80"/>
                      <a:pt x="6" y="68"/>
                      <a:pt x="24" y="28"/>
                    </a:cubicBezTo>
                    <a:cubicBezTo>
                      <a:pt x="32" y="16"/>
                      <a:pt x="84" y="0"/>
                      <a:pt x="103" y="29"/>
                    </a:cubicBezTo>
                    <a:cubicBezTo>
                      <a:pt x="116" y="42"/>
                      <a:pt x="126" y="110"/>
                      <a:pt x="125" y="136"/>
                    </a:cubicBezTo>
                    <a:cubicBezTo>
                      <a:pt x="124" y="162"/>
                      <a:pt x="24" y="180"/>
                      <a:pt x="0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0" name="Freeform 160"/>
              <p:cNvSpPr>
                <a:spLocks/>
              </p:cNvSpPr>
              <p:nvPr/>
            </p:nvSpPr>
            <p:spPr bwMode="auto">
              <a:xfrm rot="-529425">
                <a:off x="2388" y="1033"/>
                <a:ext cx="79" cy="134"/>
              </a:xfrm>
              <a:custGeom>
                <a:avLst/>
                <a:gdLst>
                  <a:gd name="T0" fmla="*/ 47 w 79"/>
                  <a:gd name="T1" fmla="*/ 132 h 134"/>
                  <a:gd name="T2" fmla="*/ 0 w 79"/>
                  <a:gd name="T3" fmla="*/ 118 h 134"/>
                  <a:gd name="T4" fmla="*/ 0 w 79"/>
                  <a:gd name="T5" fmla="*/ 118 h 134"/>
                  <a:gd name="T6" fmla="*/ 5 w 79"/>
                  <a:gd name="T7" fmla="*/ 30 h 134"/>
                  <a:gd name="T8" fmla="*/ 31 w 79"/>
                  <a:gd name="T9" fmla="*/ 0 h 134"/>
                  <a:gd name="T10" fmla="*/ 67 w 79"/>
                  <a:gd name="T11" fmla="*/ 26 h 134"/>
                  <a:gd name="T12" fmla="*/ 74 w 79"/>
                  <a:gd name="T13" fmla="*/ 103 h 134"/>
                  <a:gd name="T14" fmla="*/ 47 w 79"/>
                  <a:gd name="T15" fmla="*/ 132 h 1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9" h="134">
                    <a:moveTo>
                      <a:pt x="47" y="132"/>
                    </a:moveTo>
                    <a:cubicBezTo>
                      <a:pt x="15" y="134"/>
                      <a:pt x="8" y="120"/>
                      <a:pt x="0" y="118"/>
                    </a:cubicBezTo>
                    <a:lnTo>
                      <a:pt x="5" y="30"/>
                    </a:lnTo>
                    <a:cubicBezTo>
                      <a:pt x="10" y="10"/>
                      <a:pt x="21" y="1"/>
                      <a:pt x="31" y="0"/>
                    </a:cubicBezTo>
                    <a:cubicBezTo>
                      <a:pt x="47" y="0"/>
                      <a:pt x="60" y="9"/>
                      <a:pt x="67" y="26"/>
                    </a:cubicBezTo>
                    <a:lnTo>
                      <a:pt x="74" y="103"/>
                    </a:lnTo>
                    <a:cubicBezTo>
                      <a:pt x="71" y="121"/>
                      <a:pt x="79" y="130"/>
                      <a:pt x="47" y="13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1" name="Freeform 162"/>
              <p:cNvSpPr>
                <a:spLocks/>
              </p:cNvSpPr>
              <p:nvPr/>
            </p:nvSpPr>
            <p:spPr bwMode="auto">
              <a:xfrm rot="-529425">
                <a:off x="2447" y="993"/>
                <a:ext cx="94" cy="157"/>
              </a:xfrm>
              <a:custGeom>
                <a:avLst/>
                <a:gdLst>
                  <a:gd name="T0" fmla="*/ 89 w 94"/>
                  <a:gd name="T1" fmla="*/ 110 h 157"/>
                  <a:gd name="T2" fmla="*/ 47 w 94"/>
                  <a:gd name="T3" fmla="*/ 151 h 157"/>
                  <a:gd name="T4" fmla="*/ 11 w 94"/>
                  <a:gd name="T5" fmla="*/ 132 h 157"/>
                  <a:gd name="T6" fmla="*/ 61 w 94"/>
                  <a:gd name="T7" fmla="*/ 0 h 157"/>
                  <a:gd name="T8" fmla="*/ 89 w 94"/>
                  <a:gd name="T9" fmla="*/ 11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57">
                    <a:moveTo>
                      <a:pt x="89" y="110"/>
                    </a:moveTo>
                    <a:cubicBezTo>
                      <a:pt x="87" y="135"/>
                      <a:pt x="60" y="147"/>
                      <a:pt x="47" y="151"/>
                    </a:cubicBezTo>
                    <a:cubicBezTo>
                      <a:pt x="34" y="155"/>
                      <a:pt x="9" y="157"/>
                      <a:pt x="11" y="132"/>
                    </a:cubicBezTo>
                    <a:cubicBezTo>
                      <a:pt x="0" y="41"/>
                      <a:pt x="48" y="4"/>
                      <a:pt x="61" y="0"/>
                    </a:cubicBezTo>
                    <a:cubicBezTo>
                      <a:pt x="82" y="21"/>
                      <a:pt x="94" y="63"/>
                      <a:pt x="89" y="11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2" name="Freeform 163"/>
              <p:cNvSpPr>
                <a:spLocks/>
              </p:cNvSpPr>
              <p:nvPr/>
            </p:nvSpPr>
            <p:spPr bwMode="auto">
              <a:xfrm rot="-529425">
                <a:off x="2139" y="1054"/>
                <a:ext cx="126" cy="180"/>
              </a:xfrm>
              <a:custGeom>
                <a:avLst/>
                <a:gdLst>
                  <a:gd name="T0" fmla="*/ 0 w 126"/>
                  <a:gd name="T1" fmla="*/ 142 h 180"/>
                  <a:gd name="T2" fmla="*/ 24 w 126"/>
                  <a:gd name="T3" fmla="*/ 28 h 180"/>
                  <a:gd name="T4" fmla="*/ 103 w 126"/>
                  <a:gd name="T5" fmla="*/ 29 h 180"/>
                  <a:gd name="T6" fmla="*/ 125 w 126"/>
                  <a:gd name="T7" fmla="*/ 136 h 180"/>
                  <a:gd name="T8" fmla="*/ 0 w 126"/>
                  <a:gd name="T9" fmla="*/ 14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80">
                    <a:moveTo>
                      <a:pt x="0" y="142"/>
                    </a:moveTo>
                    <a:cubicBezTo>
                      <a:pt x="2" y="80"/>
                      <a:pt x="6" y="68"/>
                      <a:pt x="24" y="28"/>
                    </a:cubicBezTo>
                    <a:cubicBezTo>
                      <a:pt x="32" y="16"/>
                      <a:pt x="84" y="0"/>
                      <a:pt x="103" y="29"/>
                    </a:cubicBezTo>
                    <a:cubicBezTo>
                      <a:pt x="116" y="42"/>
                      <a:pt x="126" y="110"/>
                      <a:pt x="125" y="136"/>
                    </a:cubicBezTo>
                    <a:cubicBezTo>
                      <a:pt x="124" y="162"/>
                      <a:pt x="24" y="180"/>
                      <a:pt x="0" y="1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3" name="Freeform 167"/>
              <p:cNvSpPr>
                <a:spLocks/>
              </p:cNvSpPr>
              <p:nvPr/>
            </p:nvSpPr>
            <p:spPr bwMode="auto">
              <a:xfrm>
                <a:off x="1877" y="1211"/>
                <a:ext cx="69" cy="126"/>
              </a:xfrm>
              <a:custGeom>
                <a:avLst/>
                <a:gdLst>
                  <a:gd name="T0" fmla="*/ 13 w 69"/>
                  <a:gd name="T1" fmla="*/ 67 h 126"/>
                  <a:gd name="T2" fmla="*/ 8 w 69"/>
                  <a:gd name="T3" fmla="*/ 12 h 126"/>
                  <a:gd name="T4" fmla="*/ 60 w 69"/>
                  <a:gd name="T5" fmla="*/ 36 h 126"/>
                  <a:gd name="T6" fmla="*/ 61 w 69"/>
                  <a:gd name="T7" fmla="*/ 121 h 126"/>
                  <a:gd name="T8" fmla="*/ 13 w 69"/>
                  <a:gd name="T9" fmla="*/ 67 h 1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9" h="126">
                    <a:moveTo>
                      <a:pt x="13" y="67"/>
                    </a:moveTo>
                    <a:cubicBezTo>
                      <a:pt x="4" y="49"/>
                      <a:pt x="0" y="17"/>
                      <a:pt x="8" y="12"/>
                    </a:cubicBezTo>
                    <a:cubicBezTo>
                      <a:pt x="16" y="0"/>
                      <a:pt x="52" y="18"/>
                      <a:pt x="60" y="36"/>
                    </a:cubicBezTo>
                    <a:cubicBezTo>
                      <a:pt x="68" y="54"/>
                      <a:pt x="69" y="112"/>
                      <a:pt x="61" y="121"/>
                    </a:cubicBezTo>
                    <a:cubicBezTo>
                      <a:pt x="53" y="126"/>
                      <a:pt x="22" y="85"/>
                      <a:pt x="13" y="6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4" name="Freeform 169"/>
              <p:cNvSpPr>
                <a:spLocks/>
              </p:cNvSpPr>
              <p:nvPr/>
            </p:nvSpPr>
            <p:spPr bwMode="auto">
              <a:xfrm>
                <a:off x="1937" y="1229"/>
                <a:ext cx="82" cy="148"/>
              </a:xfrm>
              <a:custGeom>
                <a:avLst/>
                <a:gdLst>
                  <a:gd name="T0" fmla="*/ 17 w 82"/>
                  <a:gd name="T1" fmla="*/ 105 h 148"/>
                  <a:gd name="T2" fmla="*/ 0 w 82"/>
                  <a:gd name="T3" fmla="*/ 18 h 148"/>
                  <a:gd name="T4" fmla="*/ 0 w 82"/>
                  <a:gd name="T5" fmla="*/ 18 h 148"/>
                  <a:gd name="T6" fmla="*/ 33 w 82"/>
                  <a:gd name="T7" fmla="*/ 7 h 148"/>
                  <a:gd name="T8" fmla="*/ 78 w 82"/>
                  <a:gd name="T9" fmla="*/ 14 h 148"/>
                  <a:gd name="T10" fmla="*/ 78 w 82"/>
                  <a:gd name="T11" fmla="*/ 14 h 148"/>
                  <a:gd name="T12" fmla="*/ 78 w 82"/>
                  <a:gd name="T13" fmla="*/ 91 h 148"/>
                  <a:gd name="T14" fmla="*/ 55 w 82"/>
                  <a:gd name="T15" fmla="*/ 147 h 148"/>
                  <a:gd name="T16" fmla="*/ 17 w 82"/>
                  <a:gd name="T17" fmla="*/ 105 h 1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2" h="148">
                    <a:moveTo>
                      <a:pt x="17" y="105"/>
                    </a:moveTo>
                    <a:cubicBezTo>
                      <a:pt x="8" y="79"/>
                      <a:pt x="4" y="35"/>
                      <a:pt x="0" y="18"/>
                    </a:cubicBezTo>
                    <a:cubicBezTo>
                      <a:pt x="6" y="16"/>
                      <a:pt x="1" y="14"/>
                      <a:pt x="33" y="7"/>
                    </a:cubicBezTo>
                    <a:cubicBezTo>
                      <a:pt x="64" y="0"/>
                      <a:pt x="71" y="13"/>
                      <a:pt x="78" y="14"/>
                    </a:cubicBezTo>
                    <a:cubicBezTo>
                      <a:pt x="78" y="27"/>
                      <a:pt x="82" y="69"/>
                      <a:pt x="78" y="91"/>
                    </a:cubicBezTo>
                    <a:cubicBezTo>
                      <a:pt x="74" y="118"/>
                      <a:pt x="65" y="147"/>
                      <a:pt x="55" y="147"/>
                    </a:cubicBezTo>
                    <a:cubicBezTo>
                      <a:pt x="45" y="148"/>
                      <a:pt x="26" y="131"/>
                      <a:pt x="17" y="10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5" name="Freeform 170"/>
              <p:cNvSpPr>
                <a:spLocks/>
              </p:cNvSpPr>
              <p:nvPr/>
            </p:nvSpPr>
            <p:spPr bwMode="auto">
              <a:xfrm rot="-529425">
                <a:off x="2199" y="1216"/>
                <a:ext cx="94" cy="163"/>
              </a:xfrm>
              <a:custGeom>
                <a:avLst/>
                <a:gdLst>
                  <a:gd name="T0" fmla="*/ 4 w 94"/>
                  <a:gd name="T1" fmla="*/ 31 h 163"/>
                  <a:gd name="T2" fmla="*/ 28 w 94"/>
                  <a:gd name="T3" fmla="*/ 9 h 163"/>
                  <a:gd name="T4" fmla="*/ 90 w 94"/>
                  <a:gd name="T5" fmla="*/ 25 h 163"/>
                  <a:gd name="T6" fmla="*/ 52 w 94"/>
                  <a:gd name="T7" fmla="*/ 161 h 163"/>
                  <a:gd name="T8" fmla="*/ 4 w 94"/>
                  <a:gd name="T9" fmla="*/ 31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63">
                    <a:moveTo>
                      <a:pt x="4" y="31"/>
                    </a:moveTo>
                    <a:cubicBezTo>
                      <a:pt x="0" y="6"/>
                      <a:pt x="14" y="10"/>
                      <a:pt x="28" y="9"/>
                    </a:cubicBezTo>
                    <a:cubicBezTo>
                      <a:pt x="43" y="5"/>
                      <a:pt x="86" y="0"/>
                      <a:pt x="90" y="25"/>
                    </a:cubicBezTo>
                    <a:cubicBezTo>
                      <a:pt x="94" y="50"/>
                      <a:pt x="92" y="163"/>
                      <a:pt x="52" y="161"/>
                    </a:cubicBezTo>
                    <a:cubicBezTo>
                      <a:pt x="12" y="159"/>
                      <a:pt x="8" y="56"/>
                      <a:pt x="4" y="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6" name="Freeform 171"/>
              <p:cNvSpPr>
                <a:spLocks/>
              </p:cNvSpPr>
              <p:nvPr/>
            </p:nvSpPr>
            <p:spPr bwMode="auto">
              <a:xfrm rot="-529425">
                <a:off x="2110" y="1215"/>
                <a:ext cx="90" cy="172"/>
              </a:xfrm>
              <a:custGeom>
                <a:avLst/>
                <a:gdLst>
                  <a:gd name="T0" fmla="*/ 0 w 90"/>
                  <a:gd name="T1" fmla="*/ 24 h 172"/>
                  <a:gd name="T2" fmla="*/ 48 w 90"/>
                  <a:gd name="T3" fmla="*/ 24 h 172"/>
                  <a:gd name="T4" fmla="*/ 86 w 90"/>
                  <a:gd name="T5" fmla="*/ 38 h 172"/>
                  <a:gd name="T6" fmla="*/ 52 w 90"/>
                  <a:gd name="T7" fmla="*/ 170 h 172"/>
                  <a:gd name="T8" fmla="*/ 0 w 90"/>
                  <a:gd name="T9" fmla="*/ 24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" h="172">
                    <a:moveTo>
                      <a:pt x="0" y="24"/>
                    </a:moveTo>
                    <a:cubicBezTo>
                      <a:pt x="2" y="0"/>
                      <a:pt x="34" y="22"/>
                      <a:pt x="48" y="24"/>
                    </a:cubicBezTo>
                    <a:cubicBezTo>
                      <a:pt x="74" y="34"/>
                      <a:pt x="88" y="14"/>
                      <a:pt x="86" y="38"/>
                    </a:cubicBezTo>
                    <a:cubicBezTo>
                      <a:pt x="87" y="62"/>
                      <a:pt x="90" y="168"/>
                      <a:pt x="52" y="170"/>
                    </a:cubicBezTo>
                    <a:cubicBezTo>
                      <a:pt x="14" y="172"/>
                      <a:pt x="11" y="55"/>
                      <a:pt x="0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7" name="Freeform 172"/>
              <p:cNvSpPr>
                <a:spLocks/>
              </p:cNvSpPr>
              <p:nvPr/>
            </p:nvSpPr>
            <p:spPr bwMode="auto">
              <a:xfrm rot="-529425">
                <a:off x="2020" y="1220"/>
                <a:ext cx="95" cy="181"/>
              </a:xfrm>
              <a:custGeom>
                <a:avLst/>
                <a:gdLst>
                  <a:gd name="T0" fmla="*/ 3 w 95"/>
                  <a:gd name="T1" fmla="*/ 29 h 181"/>
                  <a:gd name="T2" fmla="*/ 53 w 95"/>
                  <a:gd name="T3" fmla="*/ 21 h 181"/>
                  <a:gd name="T4" fmla="*/ 93 w 95"/>
                  <a:gd name="T5" fmla="*/ 41 h 181"/>
                  <a:gd name="T6" fmla="*/ 41 w 95"/>
                  <a:gd name="T7" fmla="*/ 181 h 181"/>
                  <a:gd name="T8" fmla="*/ 3 w 95"/>
                  <a:gd name="T9" fmla="*/ 29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81">
                    <a:moveTo>
                      <a:pt x="3" y="29"/>
                    </a:moveTo>
                    <a:cubicBezTo>
                      <a:pt x="6" y="0"/>
                      <a:pt x="38" y="19"/>
                      <a:pt x="53" y="21"/>
                    </a:cubicBezTo>
                    <a:cubicBezTo>
                      <a:pt x="68" y="23"/>
                      <a:pt x="95" y="14"/>
                      <a:pt x="93" y="41"/>
                    </a:cubicBezTo>
                    <a:cubicBezTo>
                      <a:pt x="91" y="68"/>
                      <a:pt x="81" y="181"/>
                      <a:pt x="41" y="181"/>
                    </a:cubicBezTo>
                    <a:cubicBezTo>
                      <a:pt x="3" y="163"/>
                      <a:pt x="0" y="58"/>
                      <a:pt x="3" y="2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8" name="Freeform 176"/>
              <p:cNvSpPr>
                <a:spLocks/>
              </p:cNvSpPr>
              <p:nvPr/>
            </p:nvSpPr>
            <p:spPr bwMode="auto">
              <a:xfrm rot="21070575" flipH="1">
                <a:off x="2288" y="1202"/>
                <a:ext cx="94" cy="163"/>
              </a:xfrm>
              <a:custGeom>
                <a:avLst/>
                <a:gdLst>
                  <a:gd name="T0" fmla="*/ 4 w 94"/>
                  <a:gd name="T1" fmla="*/ 31 h 163"/>
                  <a:gd name="T2" fmla="*/ 28 w 94"/>
                  <a:gd name="T3" fmla="*/ 9 h 163"/>
                  <a:gd name="T4" fmla="*/ 90 w 94"/>
                  <a:gd name="T5" fmla="*/ 25 h 163"/>
                  <a:gd name="T6" fmla="*/ 52 w 94"/>
                  <a:gd name="T7" fmla="*/ 161 h 163"/>
                  <a:gd name="T8" fmla="*/ 4 w 94"/>
                  <a:gd name="T9" fmla="*/ 31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163">
                    <a:moveTo>
                      <a:pt x="4" y="31"/>
                    </a:moveTo>
                    <a:cubicBezTo>
                      <a:pt x="0" y="6"/>
                      <a:pt x="14" y="10"/>
                      <a:pt x="28" y="9"/>
                    </a:cubicBezTo>
                    <a:cubicBezTo>
                      <a:pt x="43" y="5"/>
                      <a:pt x="86" y="0"/>
                      <a:pt x="90" y="25"/>
                    </a:cubicBezTo>
                    <a:cubicBezTo>
                      <a:pt x="94" y="50"/>
                      <a:pt x="92" y="163"/>
                      <a:pt x="52" y="161"/>
                    </a:cubicBezTo>
                    <a:cubicBezTo>
                      <a:pt x="12" y="159"/>
                      <a:pt x="8" y="56"/>
                      <a:pt x="4" y="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9" name="Freeform 177"/>
              <p:cNvSpPr>
                <a:spLocks/>
              </p:cNvSpPr>
              <p:nvPr/>
            </p:nvSpPr>
            <p:spPr bwMode="auto">
              <a:xfrm>
                <a:off x="2367" y="1172"/>
                <a:ext cx="88" cy="157"/>
              </a:xfrm>
              <a:custGeom>
                <a:avLst/>
                <a:gdLst>
                  <a:gd name="T0" fmla="*/ 88 w 88"/>
                  <a:gd name="T1" fmla="*/ 23 h 157"/>
                  <a:gd name="T2" fmla="*/ 41 w 88"/>
                  <a:gd name="T3" fmla="*/ 31 h 157"/>
                  <a:gd name="T4" fmla="*/ 6 w 88"/>
                  <a:gd name="T5" fmla="*/ 50 h 157"/>
                  <a:gd name="T6" fmla="*/ 45 w 88"/>
                  <a:gd name="T7" fmla="*/ 154 h 157"/>
                  <a:gd name="T8" fmla="*/ 88 w 88"/>
                  <a:gd name="T9" fmla="*/ 23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8" h="157">
                    <a:moveTo>
                      <a:pt x="88" y="23"/>
                    </a:moveTo>
                    <a:cubicBezTo>
                      <a:pt x="83" y="0"/>
                      <a:pt x="55" y="27"/>
                      <a:pt x="41" y="31"/>
                    </a:cubicBezTo>
                    <a:cubicBezTo>
                      <a:pt x="17" y="45"/>
                      <a:pt x="0" y="27"/>
                      <a:pt x="6" y="50"/>
                    </a:cubicBezTo>
                    <a:cubicBezTo>
                      <a:pt x="7" y="70"/>
                      <a:pt x="8" y="157"/>
                      <a:pt x="45" y="154"/>
                    </a:cubicBezTo>
                    <a:cubicBezTo>
                      <a:pt x="83" y="150"/>
                      <a:pt x="79" y="50"/>
                      <a:pt x="88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50" name="Freeform 124"/>
              <p:cNvSpPr>
                <a:spLocks/>
              </p:cNvSpPr>
              <p:nvPr/>
            </p:nvSpPr>
            <p:spPr bwMode="auto">
              <a:xfrm>
                <a:off x="1740" y="932"/>
                <a:ext cx="872" cy="200"/>
              </a:xfrm>
              <a:custGeom>
                <a:avLst/>
                <a:gdLst>
                  <a:gd name="T0" fmla="*/ 338 w 872"/>
                  <a:gd name="T1" fmla="*/ 196 h 200"/>
                  <a:gd name="T2" fmla="*/ 636 w 872"/>
                  <a:gd name="T3" fmla="*/ 114 h 200"/>
                  <a:gd name="T4" fmla="*/ 872 w 872"/>
                  <a:gd name="T5" fmla="*/ 0 h 200"/>
                  <a:gd name="T6" fmla="*/ 424 w 872"/>
                  <a:gd name="T7" fmla="*/ 96 h 200"/>
                  <a:gd name="T8" fmla="*/ 342 w 872"/>
                  <a:gd name="T9" fmla="*/ 146 h 200"/>
                  <a:gd name="T10" fmla="*/ 272 w 872"/>
                  <a:gd name="T11" fmla="*/ 132 h 200"/>
                  <a:gd name="T12" fmla="*/ 133 w 872"/>
                  <a:gd name="T13" fmla="*/ 150 h 200"/>
                  <a:gd name="T14" fmla="*/ 0 w 872"/>
                  <a:gd name="T15" fmla="*/ 134 h 200"/>
                  <a:gd name="T16" fmla="*/ 338 w 872"/>
                  <a:gd name="T17" fmla="*/ 196 h 2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72" h="200">
                    <a:moveTo>
                      <a:pt x="338" y="196"/>
                    </a:moveTo>
                    <a:cubicBezTo>
                      <a:pt x="444" y="192"/>
                      <a:pt x="547" y="146"/>
                      <a:pt x="636" y="114"/>
                    </a:cubicBezTo>
                    <a:cubicBezTo>
                      <a:pt x="725" y="82"/>
                      <a:pt x="814" y="38"/>
                      <a:pt x="872" y="0"/>
                    </a:cubicBezTo>
                    <a:cubicBezTo>
                      <a:pt x="688" y="34"/>
                      <a:pt x="464" y="84"/>
                      <a:pt x="424" y="96"/>
                    </a:cubicBezTo>
                    <a:cubicBezTo>
                      <a:pt x="384" y="108"/>
                      <a:pt x="364" y="141"/>
                      <a:pt x="342" y="146"/>
                    </a:cubicBezTo>
                    <a:cubicBezTo>
                      <a:pt x="320" y="151"/>
                      <a:pt x="307" y="131"/>
                      <a:pt x="272" y="132"/>
                    </a:cubicBezTo>
                    <a:cubicBezTo>
                      <a:pt x="237" y="133"/>
                      <a:pt x="178" y="150"/>
                      <a:pt x="133" y="150"/>
                    </a:cubicBezTo>
                    <a:cubicBezTo>
                      <a:pt x="87" y="149"/>
                      <a:pt x="50" y="136"/>
                      <a:pt x="0" y="134"/>
                    </a:cubicBezTo>
                    <a:cubicBezTo>
                      <a:pt x="36" y="180"/>
                      <a:pt x="232" y="200"/>
                      <a:pt x="338" y="19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51" name="Freeform 127"/>
              <p:cNvSpPr>
                <a:spLocks/>
              </p:cNvSpPr>
              <p:nvPr/>
            </p:nvSpPr>
            <p:spPr bwMode="auto">
              <a:xfrm>
                <a:off x="1739" y="930"/>
                <a:ext cx="875" cy="497"/>
              </a:xfrm>
              <a:custGeom>
                <a:avLst/>
                <a:gdLst>
                  <a:gd name="T0" fmla="*/ 0 w 875"/>
                  <a:gd name="T1" fmla="*/ 138 h 497"/>
                  <a:gd name="T2" fmla="*/ 0 w 875"/>
                  <a:gd name="T3" fmla="*/ 138 h 497"/>
                  <a:gd name="T4" fmla="*/ 66 w 875"/>
                  <a:gd name="T5" fmla="*/ 242 h 497"/>
                  <a:gd name="T6" fmla="*/ 239 w 875"/>
                  <a:gd name="T7" fmla="*/ 454 h 497"/>
                  <a:gd name="T8" fmla="*/ 461 w 875"/>
                  <a:gd name="T9" fmla="*/ 476 h 497"/>
                  <a:gd name="T10" fmla="*/ 677 w 875"/>
                  <a:gd name="T11" fmla="*/ 415 h 497"/>
                  <a:gd name="T12" fmla="*/ 807 w 875"/>
                  <a:gd name="T13" fmla="*/ 214 h 497"/>
                  <a:gd name="T14" fmla="*/ 875 w 875"/>
                  <a:gd name="T15" fmla="*/ 0 h 497"/>
                  <a:gd name="T16" fmla="*/ 639 w 875"/>
                  <a:gd name="T17" fmla="*/ 316 h 497"/>
                  <a:gd name="T18" fmla="*/ 439 w 875"/>
                  <a:gd name="T19" fmla="*/ 364 h 497"/>
                  <a:gd name="T20" fmla="*/ 241 w 875"/>
                  <a:gd name="T21" fmla="*/ 344 h 497"/>
                  <a:gd name="T22" fmla="*/ 0 w 875"/>
                  <a:gd name="T23" fmla="*/ 138 h 497"/>
                  <a:gd name="T24" fmla="*/ 0 w 875"/>
                  <a:gd name="T25" fmla="*/ 138 h 49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75" h="497">
                    <a:moveTo>
                      <a:pt x="0" y="138"/>
                    </a:moveTo>
                    <a:lnTo>
                      <a:pt x="0" y="138"/>
                    </a:lnTo>
                    <a:lnTo>
                      <a:pt x="66" y="242"/>
                    </a:lnTo>
                    <a:cubicBezTo>
                      <a:pt x="106" y="295"/>
                      <a:pt x="173" y="415"/>
                      <a:pt x="239" y="454"/>
                    </a:cubicBezTo>
                    <a:cubicBezTo>
                      <a:pt x="304" y="497"/>
                      <a:pt x="373" y="480"/>
                      <a:pt x="461" y="476"/>
                    </a:cubicBezTo>
                    <a:cubicBezTo>
                      <a:pt x="549" y="472"/>
                      <a:pt x="614" y="471"/>
                      <a:pt x="677" y="415"/>
                    </a:cubicBezTo>
                    <a:cubicBezTo>
                      <a:pt x="740" y="359"/>
                      <a:pt x="774" y="283"/>
                      <a:pt x="807" y="214"/>
                    </a:cubicBezTo>
                    <a:cubicBezTo>
                      <a:pt x="840" y="145"/>
                      <a:pt x="853" y="80"/>
                      <a:pt x="875" y="0"/>
                    </a:cubicBezTo>
                    <a:cubicBezTo>
                      <a:pt x="844" y="18"/>
                      <a:pt x="712" y="255"/>
                      <a:pt x="639" y="316"/>
                    </a:cubicBezTo>
                    <a:cubicBezTo>
                      <a:pt x="566" y="377"/>
                      <a:pt x="505" y="359"/>
                      <a:pt x="439" y="364"/>
                    </a:cubicBezTo>
                    <a:cubicBezTo>
                      <a:pt x="373" y="369"/>
                      <a:pt x="315" y="390"/>
                      <a:pt x="241" y="344"/>
                    </a:cubicBezTo>
                    <a:cubicBezTo>
                      <a:pt x="167" y="298"/>
                      <a:pt x="44" y="174"/>
                      <a:pt x="0" y="13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124" name="Group 136"/>
          <p:cNvGrpSpPr>
            <a:grpSpLocks/>
          </p:cNvGrpSpPr>
          <p:nvPr/>
        </p:nvGrpSpPr>
        <p:grpSpPr bwMode="auto">
          <a:xfrm>
            <a:off x="1325563" y="3984625"/>
            <a:ext cx="2535237" cy="1704975"/>
            <a:chOff x="484" y="1036"/>
            <a:chExt cx="809" cy="544"/>
          </a:xfrm>
        </p:grpSpPr>
        <p:sp>
          <p:nvSpPr>
            <p:cNvPr id="5126" name="Freeform 128"/>
            <p:cNvSpPr>
              <a:spLocks/>
            </p:cNvSpPr>
            <p:nvPr/>
          </p:nvSpPr>
          <p:spPr bwMode="auto">
            <a:xfrm>
              <a:off x="484" y="1036"/>
              <a:ext cx="809" cy="544"/>
            </a:xfrm>
            <a:custGeom>
              <a:avLst/>
              <a:gdLst>
                <a:gd name="T0" fmla="*/ 20 w 809"/>
                <a:gd name="T1" fmla="*/ 120 h 544"/>
                <a:gd name="T2" fmla="*/ 116 w 809"/>
                <a:gd name="T3" fmla="*/ 10 h 544"/>
                <a:gd name="T4" fmla="*/ 320 w 809"/>
                <a:gd name="T5" fmla="*/ 60 h 544"/>
                <a:gd name="T6" fmla="*/ 489 w 809"/>
                <a:gd name="T7" fmla="*/ 20 h 544"/>
                <a:gd name="T8" fmla="*/ 640 w 809"/>
                <a:gd name="T9" fmla="*/ 122 h 544"/>
                <a:gd name="T10" fmla="*/ 809 w 809"/>
                <a:gd name="T11" fmla="*/ 188 h 544"/>
                <a:gd name="T12" fmla="*/ 638 w 809"/>
                <a:gd name="T13" fmla="*/ 300 h 544"/>
                <a:gd name="T14" fmla="*/ 426 w 809"/>
                <a:gd name="T15" fmla="*/ 518 h 544"/>
                <a:gd name="T16" fmla="*/ 66 w 809"/>
                <a:gd name="T17" fmla="*/ 454 h 544"/>
                <a:gd name="T18" fmla="*/ 40 w 809"/>
                <a:gd name="T19" fmla="*/ 182 h 544"/>
                <a:gd name="T20" fmla="*/ 20 w 809"/>
                <a:gd name="T21" fmla="*/ 120 h 5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09" h="544">
                  <a:moveTo>
                    <a:pt x="20" y="120"/>
                  </a:moveTo>
                  <a:cubicBezTo>
                    <a:pt x="0" y="60"/>
                    <a:pt x="62" y="20"/>
                    <a:pt x="116" y="10"/>
                  </a:cubicBezTo>
                  <a:cubicBezTo>
                    <a:pt x="170" y="0"/>
                    <a:pt x="258" y="58"/>
                    <a:pt x="320" y="60"/>
                  </a:cubicBezTo>
                  <a:cubicBezTo>
                    <a:pt x="382" y="62"/>
                    <a:pt x="412" y="4"/>
                    <a:pt x="489" y="20"/>
                  </a:cubicBezTo>
                  <a:cubicBezTo>
                    <a:pt x="566" y="36"/>
                    <a:pt x="587" y="94"/>
                    <a:pt x="640" y="122"/>
                  </a:cubicBezTo>
                  <a:cubicBezTo>
                    <a:pt x="693" y="150"/>
                    <a:pt x="768" y="168"/>
                    <a:pt x="809" y="188"/>
                  </a:cubicBezTo>
                  <a:cubicBezTo>
                    <a:pt x="768" y="228"/>
                    <a:pt x="702" y="245"/>
                    <a:pt x="638" y="300"/>
                  </a:cubicBezTo>
                  <a:cubicBezTo>
                    <a:pt x="585" y="343"/>
                    <a:pt x="523" y="492"/>
                    <a:pt x="426" y="518"/>
                  </a:cubicBezTo>
                  <a:cubicBezTo>
                    <a:pt x="329" y="544"/>
                    <a:pt x="124" y="544"/>
                    <a:pt x="66" y="454"/>
                  </a:cubicBezTo>
                  <a:cubicBezTo>
                    <a:pt x="8" y="364"/>
                    <a:pt x="48" y="238"/>
                    <a:pt x="40" y="182"/>
                  </a:cubicBezTo>
                  <a:cubicBezTo>
                    <a:pt x="42" y="182"/>
                    <a:pt x="40" y="180"/>
                    <a:pt x="20" y="1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131"/>
            <p:cNvSpPr>
              <a:spLocks/>
            </p:cNvSpPr>
            <p:nvPr/>
          </p:nvSpPr>
          <p:spPr bwMode="auto">
            <a:xfrm>
              <a:off x="528" y="1200"/>
              <a:ext cx="762" cy="200"/>
            </a:xfrm>
            <a:custGeom>
              <a:avLst/>
              <a:gdLst>
                <a:gd name="T0" fmla="*/ 224 w 762"/>
                <a:gd name="T1" fmla="*/ 48 h 200"/>
                <a:gd name="T2" fmla="*/ 615 w 762"/>
                <a:gd name="T3" fmla="*/ 2 h 200"/>
                <a:gd name="T4" fmla="*/ 762 w 762"/>
                <a:gd name="T5" fmla="*/ 24 h 200"/>
                <a:gd name="T6" fmla="*/ 456 w 762"/>
                <a:gd name="T7" fmla="*/ 130 h 200"/>
                <a:gd name="T8" fmla="*/ 154 w 762"/>
                <a:gd name="T9" fmla="*/ 181 h 200"/>
                <a:gd name="T10" fmla="*/ 0 w 762"/>
                <a:gd name="T11" fmla="*/ 14 h 200"/>
                <a:gd name="T12" fmla="*/ 224 w 762"/>
                <a:gd name="T13" fmla="*/ 48 h 2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62" h="200">
                  <a:moveTo>
                    <a:pt x="224" y="48"/>
                  </a:moveTo>
                  <a:cubicBezTo>
                    <a:pt x="326" y="46"/>
                    <a:pt x="527" y="4"/>
                    <a:pt x="615" y="2"/>
                  </a:cubicBezTo>
                  <a:cubicBezTo>
                    <a:pt x="703" y="0"/>
                    <a:pt x="705" y="0"/>
                    <a:pt x="762" y="24"/>
                  </a:cubicBezTo>
                  <a:cubicBezTo>
                    <a:pt x="620" y="70"/>
                    <a:pt x="558" y="98"/>
                    <a:pt x="456" y="130"/>
                  </a:cubicBezTo>
                  <a:cubicBezTo>
                    <a:pt x="354" y="162"/>
                    <a:pt x="230" y="200"/>
                    <a:pt x="154" y="181"/>
                  </a:cubicBezTo>
                  <a:cubicBezTo>
                    <a:pt x="22" y="156"/>
                    <a:pt x="2" y="100"/>
                    <a:pt x="0" y="14"/>
                  </a:cubicBezTo>
                  <a:cubicBezTo>
                    <a:pt x="35" y="2"/>
                    <a:pt x="121" y="50"/>
                    <a:pt x="224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32"/>
            <p:cNvSpPr>
              <a:spLocks/>
            </p:cNvSpPr>
            <p:nvPr/>
          </p:nvSpPr>
          <p:spPr bwMode="auto">
            <a:xfrm>
              <a:off x="518" y="1075"/>
              <a:ext cx="222" cy="105"/>
            </a:xfrm>
            <a:custGeom>
              <a:avLst/>
              <a:gdLst>
                <a:gd name="T0" fmla="*/ 88 w 222"/>
                <a:gd name="T1" fmla="*/ 9 h 105"/>
                <a:gd name="T2" fmla="*/ 222 w 222"/>
                <a:gd name="T3" fmla="*/ 31 h 105"/>
                <a:gd name="T4" fmla="*/ 104 w 222"/>
                <a:gd name="T5" fmla="*/ 39 h 105"/>
                <a:gd name="T6" fmla="*/ 20 w 222"/>
                <a:gd name="T7" fmla="*/ 83 h 105"/>
                <a:gd name="T8" fmla="*/ 88 w 222"/>
                <a:gd name="T9" fmla="*/ 9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35"/>
            <p:cNvSpPr>
              <a:spLocks/>
            </p:cNvSpPr>
            <p:nvPr/>
          </p:nvSpPr>
          <p:spPr bwMode="auto">
            <a:xfrm rot="-10462820">
              <a:off x="748" y="1431"/>
              <a:ext cx="222" cy="105"/>
            </a:xfrm>
            <a:custGeom>
              <a:avLst/>
              <a:gdLst>
                <a:gd name="T0" fmla="*/ 88 w 222"/>
                <a:gd name="T1" fmla="*/ 9 h 105"/>
                <a:gd name="T2" fmla="*/ 222 w 222"/>
                <a:gd name="T3" fmla="*/ 31 h 105"/>
                <a:gd name="T4" fmla="*/ 104 w 222"/>
                <a:gd name="T5" fmla="*/ 39 h 105"/>
                <a:gd name="T6" fmla="*/ 20 w 222"/>
                <a:gd name="T7" fmla="*/ 83 h 105"/>
                <a:gd name="T8" fmla="*/ 88 w 222"/>
                <a:gd name="T9" fmla="*/ 9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5" name="Freeform 211"/>
          <p:cNvSpPr>
            <a:spLocks/>
          </p:cNvSpPr>
          <p:nvPr/>
        </p:nvSpPr>
        <p:spPr bwMode="auto">
          <a:xfrm>
            <a:off x="1266825" y="873125"/>
            <a:ext cx="2138363" cy="1516063"/>
          </a:xfrm>
          <a:custGeom>
            <a:avLst/>
            <a:gdLst>
              <a:gd name="T0" fmla="*/ 1447800 w 1347"/>
              <a:gd name="T1" fmla="*/ 1470025 h 955"/>
              <a:gd name="T2" fmla="*/ 2122488 w 1347"/>
              <a:gd name="T3" fmla="*/ 1023938 h 955"/>
              <a:gd name="T4" fmla="*/ 1881188 w 1347"/>
              <a:gd name="T5" fmla="*/ 633413 h 955"/>
              <a:gd name="T6" fmla="*/ 1254125 w 1347"/>
              <a:gd name="T7" fmla="*/ 808038 h 955"/>
              <a:gd name="T8" fmla="*/ 3175 w 1347"/>
              <a:gd name="T9" fmla="*/ 914400 h 955"/>
              <a:gd name="T10" fmla="*/ 730250 w 1347"/>
              <a:gd name="T11" fmla="*/ 642938 h 955"/>
              <a:gd name="T12" fmla="*/ 1139825 w 1347"/>
              <a:gd name="T13" fmla="*/ 222250 h 955"/>
              <a:gd name="T14" fmla="*/ 1512888 w 1347"/>
              <a:gd name="T15" fmla="*/ 265113 h 955"/>
              <a:gd name="T16" fmla="*/ 1717675 w 1347"/>
              <a:gd name="T17" fmla="*/ 6350 h 955"/>
              <a:gd name="T18" fmla="*/ 1995488 w 1347"/>
              <a:gd name="T19" fmla="*/ 230188 h 955"/>
              <a:gd name="T20" fmla="*/ 1866900 w 1347"/>
              <a:gd name="T21" fmla="*/ 636588 h 955"/>
              <a:gd name="T22" fmla="*/ 1309688 w 1347"/>
              <a:gd name="T23" fmla="*/ 873125 h 955"/>
              <a:gd name="T24" fmla="*/ 0 w 1347"/>
              <a:gd name="T25" fmla="*/ 917575 h 955"/>
              <a:gd name="T26" fmla="*/ 1447800 w 1347"/>
              <a:gd name="T27" fmla="*/ 1470025 h 95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347" h="955">
                <a:moveTo>
                  <a:pt x="912" y="926"/>
                </a:moveTo>
                <a:cubicBezTo>
                  <a:pt x="1167" y="955"/>
                  <a:pt x="1327" y="810"/>
                  <a:pt x="1337" y="645"/>
                </a:cubicBezTo>
                <a:cubicBezTo>
                  <a:pt x="1347" y="480"/>
                  <a:pt x="1271" y="424"/>
                  <a:pt x="1185" y="399"/>
                </a:cubicBezTo>
                <a:cubicBezTo>
                  <a:pt x="1094" y="376"/>
                  <a:pt x="987" y="480"/>
                  <a:pt x="790" y="509"/>
                </a:cubicBezTo>
                <a:cubicBezTo>
                  <a:pt x="595" y="535"/>
                  <a:pt x="57" y="593"/>
                  <a:pt x="2" y="576"/>
                </a:cubicBezTo>
                <a:cubicBezTo>
                  <a:pt x="114" y="546"/>
                  <a:pt x="341" y="473"/>
                  <a:pt x="460" y="405"/>
                </a:cubicBezTo>
                <a:cubicBezTo>
                  <a:pt x="578" y="328"/>
                  <a:pt x="636" y="181"/>
                  <a:pt x="718" y="140"/>
                </a:cubicBezTo>
                <a:cubicBezTo>
                  <a:pt x="800" y="99"/>
                  <a:pt x="892" y="190"/>
                  <a:pt x="953" y="167"/>
                </a:cubicBezTo>
                <a:cubicBezTo>
                  <a:pt x="1014" y="144"/>
                  <a:pt x="1031" y="8"/>
                  <a:pt x="1082" y="4"/>
                </a:cubicBezTo>
                <a:cubicBezTo>
                  <a:pt x="1133" y="0"/>
                  <a:pt x="1241" y="79"/>
                  <a:pt x="1257" y="145"/>
                </a:cubicBezTo>
                <a:cubicBezTo>
                  <a:pt x="1273" y="211"/>
                  <a:pt x="1241" y="332"/>
                  <a:pt x="1176" y="401"/>
                </a:cubicBezTo>
                <a:cubicBezTo>
                  <a:pt x="1104" y="469"/>
                  <a:pt x="1021" y="521"/>
                  <a:pt x="825" y="550"/>
                </a:cubicBezTo>
                <a:cubicBezTo>
                  <a:pt x="564" y="590"/>
                  <a:pt x="464" y="595"/>
                  <a:pt x="0" y="578"/>
                </a:cubicBezTo>
                <a:cubicBezTo>
                  <a:pt x="449" y="676"/>
                  <a:pt x="657" y="897"/>
                  <a:pt x="912" y="926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36"/>
          <p:cNvGrpSpPr>
            <a:grpSpLocks/>
          </p:cNvGrpSpPr>
          <p:nvPr/>
        </p:nvGrpSpPr>
        <p:grpSpPr bwMode="auto">
          <a:xfrm>
            <a:off x="5280025" y="4119563"/>
            <a:ext cx="2873375" cy="1341437"/>
            <a:chOff x="3326" y="2595"/>
            <a:chExt cx="1810" cy="845"/>
          </a:xfrm>
        </p:grpSpPr>
        <p:sp>
          <p:nvSpPr>
            <p:cNvPr id="7199" name="Freeform 706"/>
            <p:cNvSpPr>
              <a:spLocks/>
            </p:cNvSpPr>
            <p:nvPr/>
          </p:nvSpPr>
          <p:spPr bwMode="auto">
            <a:xfrm>
              <a:off x="3326" y="2595"/>
              <a:ext cx="1810" cy="845"/>
            </a:xfrm>
            <a:custGeom>
              <a:avLst/>
              <a:gdLst>
                <a:gd name="T0" fmla="*/ 606 w 917"/>
                <a:gd name="T1" fmla="*/ 28 h 428"/>
                <a:gd name="T2" fmla="*/ 945 w 917"/>
                <a:gd name="T3" fmla="*/ 83 h 428"/>
                <a:gd name="T4" fmla="*/ 1281 w 917"/>
                <a:gd name="T5" fmla="*/ 73 h 428"/>
                <a:gd name="T6" fmla="*/ 1810 w 917"/>
                <a:gd name="T7" fmla="*/ 304 h 428"/>
                <a:gd name="T8" fmla="*/ 1407 w 917"/>
                <a:gd name="T9" fmla="*/ 762 h 428"/>
                <a:gd name="T10" fmla="*/ 910 w 917"/>
                <a:gd name="T11" fmla="*/ 798 h 428"/>
                <a:gd name="T12" fmla="*/ 373 w 917"/>
                <a:gd name="T13" fmla="*/ 671 h 428"/>
                <a:gd name="T14" fmla="*/ 0 w 917"/>
                <a:gd name="T15" fmla="*/ 255 h 428"/>
                <a:gd name="T16" fmla="*/ 606 w 917"/>
                <a:gd name="T17" fmla="*/ 28 h 4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7" h="428">
                  <a:moveTo>
                    <a:pt x="307" y="14"/>
                  </a:moveTo>
                  <a:cubicBezTo>
                    <a:pt x="387" y="0"/>
                    <a:pt x="427" y="38"/>
                    <a:pt x="479" y="42"/>
                  </a:cubicBezTo>
                  <a:cubicBezTo>
                    <a:pt x="531" y="46"/>
                    <a:pt x="587" y="11"/>
                    <a:pt x="649" y="37"/>
                  </a:cubicBezTo>
                  <a:cubicBezTo>
                    <a:pt x="711" y="63"/>
                    <a:pt x="795" y="102"/>
                    <a:pt x="917" y="154"/>
                  </a:cubicBezTo>
                  <a:cubicBezTo>
                    <a:pt x="843" y="249"/>
                    <a:pt x="789" y="344"/>
                    <a:pt x="713" y="386"/>
                  </a:cubicBezTo>
                  <a:cubicBezTo>
                    <a:pt x="637" y="428"/>
                    <a:pt x="548" y="412"/>
                    <a:pt x="461" y="404"/>
                  </a:cubicBezTo>
                  <a:cubicBezTo>
                    <a:pt x="381" y="404"/>
                    <a:pt x="267" y="404"/>
                    <a:pt x="189" y="340"/>
                  </a:cubicBezTo>
                  <a:cubicBezTo>
                    <a:pt x="111" y="276"/>
                    <a:pt x="117" y="288"/>
                    <a:pt x="0" y="129"/>
                  </a:cubicBezTo>
                  <a:cubicBezTo>
                    <a:pt x="95" y="82"/>
                    <a:pt x="227" y="28"/>
                    <a:pt x="307" y="14"/>
                  </a:cubicBezTo>
                  <a:close/>
                </a:path>
              </a:pathLst>
            </a:custGeom>
            <a:gradFill rotWithShape="0">
              <a:gsLst>
                <a:gs pos="0">
                  <a:srgbClr val="FF6FCF"/>
                </a:gs>
                <a:gs pos="100000">
                  <a:srgbClr val="D25BAB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707"/>
            <p:cNvSpPr>
              <a:spLocks/>
            </p:cNvSpPr>
            <p:nvPr/>
          </p:nvSpPr>
          <p:spPr bwMode="auto">
            <a:xfrm>
              <a:off x="3340" y="2848"/>
              <a:ext cx="1784" cy="193"/>
            </a:xfrm>
            <a:custGeom>
              <a:avLst/>
              <a:gdLst>
                <a:gd name="T0" fmla="*/ 1784 w 904"/>
                <a:gd name="T1" fmla="*/ 51 h 98"/>
                <a:gd name="T2" fmla="*/ 1417 w 904"/>
                <a:gd name="T3" fmla="*/ 177 h 98"/>
                <a:gd name="T4" fmla="*/ 931 w 904"/>
                <a:gd name="T5" fmla="*/ 134 h 98"/>
                <a:gd name="T6" fmla="*/ 414 w 904"/>
                <a:gd name="T7" fmla="*/ 138 h 98"/>
                <a:gd name="T8" fmla="*/ 0 w 904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4" h="98">
                  <a:moveTo>
                    <a:pt x="904" y="26"/>
                  </a:moveTo>
                  <a:cubicBezTo>
                    <a:pt x="873" y="37"/>
                    <a:pt x="790" y="83"/>
                    <a:pt x="718" y="90"/>
                  </a:cubicBezTo>
                  <a:cubicBezTo>
                    <a:pt x="646" y="98"/>
                    <a:pt x="559" y="70"/>
                    <a:pt x="472" y="68"/>
                  </a:cubicBezTo>
                  <a:cubicBezTo>
                    <a:pt x="385" y="66"/>
                    <a:pt x="289" y="83"/>
                    <a:pt x="210" y="70"/>
                  </a:cubicBezTo>
                  <a:cubicBezTo>
                    <a:pt x="131" y="57"/>
                    <a:pt x="44" y="1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D25BAB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737"/>
          <p:cNvGrpSpPr>
            <a:grpSpLocks/>
          </p:cNvGrpSpPr>
          <p:nvPr/>
        </p:nvGrpSpPr>
        <p:grpSpPr bwMode="auto">
          <a:xfrm>
            <a:off x="5268913" y="908050"/>
            <a:ext cx="2751137" cy="1557338"/>
            <a:chOff x="3338" y="602"/>
            <a:chExt cx="1733" cy="981"/>
          </a:xfrm>
        </p:grpSpPr>
        <p:sp>
          <p:nvSpPr>
            <p:cNvPr id="7178" name="Freeform 733"/>
            <p:cNvSpPr>
              <a:spLocks/>
            </p:cNvSpPr>
            <p:nvPr/>
          </p:nvSpPr>
          <p:spPr bwMode="auto">
            <a:xfrm>
              <a:off x="3338" y="613"/>
              <a:ext cx="1717" cy="944"/>
            </a:xfrm>
            <a:custGeom>
              <a:avLst/>
              <a:gdLst>
                <a:gd name="T0" fmla="*/ 0 w 1717"/>
                <a:gd name="T1" fmla="*/ 250 h 944"/>
                <a:gd name="T2" fmla="*/ 0 w 1717"/>
                <a:gd name="T3" fmla="*/ 250 h 944"/>
                <a:gd name="T4" fmla="*/ 146 w 1717"/>
                <a:gd name="T5" fmla="*/ 448 h 944"/>
                <a:gd name="T6" fmla="*/ 500 w 1717"/>
                <a:gd name="T7" fmla="*/ 859 h 944"/>
                <a:gd name="T8" fmla="*/ 917 w 1717"/>
                <a:gd name="T9" fmla="*/ 883 h 944"/>
                <a:gd name="T10" fmla="*/ 1317 w 1717"/>
                <a:gd name="T11" fmla="*/ 784 h 944"/>
                <a:gd name="T12" fmla="*/ 1572 w 1717"/>
                <a:gd name="T13" fmla="*/ 419 h 944"/>
                <a:gd name="T14" fmla="*/ 1717 w 1717"/>
                <a:gd name="T15" fmla="*/ 7 h 944"/>
                <a:gd name="T16" fmla="*/ 859 w 1717"/>
                <a:gd name="T17" fmla="*/ 291 h 944"/>
                <a:gd name="T18" fmla="*/ 0 w 1717"/>
                <a:gd name="T19" fmla="*/ 250 h 944"/>
                <a:gd name="T20" fmla="*/ 0 w 1717"/>
                <a:gd name="T21" fmla="*/ 250 h 9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17" h="944">
                  <a:moveTo>
                    <a:pt x="0" y="250"/>
                  </a:moveTo>
                  <a:lnTo>
                    <a:pt x="0" y="250"/>
                  </a:lnTo>
                  <a:lnTo>
                    <a:pt x="146" y="448"/>
                  </a:lnTo>
                  <a:cubicBezTo>
                    <a:pt x="229" y="549"/>
                    <a:pt x="372" y="787"/>
                    <a:pt x="500" y="859"/>
                  </a:cubicBezTo>
                  <a:cubicBezTo>
                    <a:pt x="628" y="944"/>
                    <a:pt x="743" y="890"/>
                    <a:pt x="917" y="883"/>
                  </a:cubicBezTo>
                  <a:cubicBezTo>
                    <a:pt x="1091" y="875"/>
                    <a:pt x="1193" y="895"/>
                    <a:pt x="1317" y="784"/>
                  </a:cubicBezTo>
                  <a:cubicBezTo>
                    <a:pt x="1442" y="674"/>
                    <a:pt x="1507" y="556"/>
                    <a:pt x="1572" y="419"/>
                  </a:cubicBezTo>
                  <a:cubicBezTo>
                    <a:pt x="1637" y="283"/>
                    <a:pt x="1674" y="165"/>
                    <a:pt x="1717" y="7"/>
                  </a:cubicBezTo>
                  <a:cubicBezTo>
                    <a:pt x="1542" y="0"/>
                    <a:pt x="1147" y="246"/>
                    <a:pt x="859" y="291"/>
                  </a:cubicBezTo>
                  <a:cubicBezTo>
                    <a:pt x="571" y="336"/>
                    <a:pt x="87" y="321"/>
                    <a:pt x="0" y="25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8DE"/>
                </a:gs>
                <a:gs pos="100000">
                  <a:srgbClr val="D25BAB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734"/>
            <p:cNvSpPr>
              <a:spLocks/>
            </p:cNvSpPr>
            <p:nvPr/>
          </p:nvSpPr>
          <p:spPr bwMode="auto">
            <a:xfrm>
              <a:off x="3710" y="1083"/>
              <a:ext cx="1056" cy="413"/>
            </a:xfrm>
            <a:custGeom>
              <a:avLst/>
              <a:gdLst>
                <a:gd name="T0" fmla="*/ 99 w 1056"/>
                <a:gd name="T1" fmla="*/ 331 h 413"/>
                <a:gd name="T2" fmla="*/ 557 w 1056"/>
                <a:gd name="T3" fmla="*/ 389 h 413"/>
                <a:gd name="T4" fmla="*/ 975 w 1056"/>
                <a:gd name="T5" fmla="*/ 284 h 413"/>
                <a:gd name="T6" fmla="*/ 864 w 1056"/>
                <a:gd name="T7" fmla="*/ 6 h 413"/>
                <a:gd name="T8" fmla="*/ 488 w 1056"/>
                <a:gd name="T9" fmla="*/ 99 h 413"/>
                <a:gd name="T10" fmla="*/ 186 w 1056"/>
                <a:gd name="T11" fmla="*/ 70 h 413"/>
                <a:gd name="T12" fmla="*/ 99 w 1056"/>
                <a:gd name="T13" fmla="*/ 331 h 4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56" h="413">
                  <a:moveTo>
                    <a:pt x="99" y="331"/>
                  </a:moveTo>
                  <a:cubicBezTo>
                    <a:pt x="171" y="413"/>
                    <a:pt x="383" y="396"/>
                    <a:pt x="557" y="389"/>
                  </a:cubicBezTo>
                  <a:cubicBezTo>
                    <a:pt x="731" y="381"/>
                    <a:pt x="917" y="337"/>
                    <a:pt x="975" y="284"/>
                  </a:cubicBezTo>
                  <a:cubicBezTo>
                    <a:pt x="1033" y="231"/>
                    <a:pt x="1056" y="12"/>
                    <a:pt x="864" y="6"/>
                  </a:cubicBezTo>
                  <a:cubicBezTo>
                    <a:pt x="672" y="0"/>
                    <a:pt x="601" y="88"/>
                    <a:pt x="488" y="99"/>
                  </a:cubicBezTo>
                  <a:cubicBezTo>
                    <a:pt x="375" y="110"/>
                    <a:pt x="372" y="29"/>
                    <a:pt x="186" y="70"/>
                  </a:cubicBezTo>
                  <a:cubicBezTo>
                    <a:pt x="0" y="111"/>
                    <a:pt x="27" y="249"/>
                    <a:pt x="99" y="331"/>
                  </a:cubicBezTo>
                  <a:close/>
                </a:path>
              </a:pathLst>
            </a:custGeom>
            <a:solidFill>
              <a:srgbClr val="D23C5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709"/>
            <p:cNvSpPr>
              <a:spLocks/>
            </p:cNvSpPr>
            <p:nvPr/>
          </p:nvSpPr>
          <p:spPr bwMode="auto">
            <a:xfrm rot="-1440325">
              <a:off x="4872" y="649"/>
              <a:ext cx="152" cy="221"/>
            </a:xfrm>
            <a:custGeom>
              <a:avLst/>
              <a:gdLst>
                <a:gd name="T0" fmla="*/ 75 w 77"/>
                <a:gd name="T1" fmla="*/ 10 h 112"/>
                <a:gd name="T2" fmla="*/ 122 w 77"/>
                <a:gd name="T3" fmla="*/ 136 h 112"/>
                <a:gd name="T4" fmla="*/ 8 w 77"/>
                <a:gd name="T5" fmla="*/ 199 h 112"/>
                <a:gd name="T6" fmla="*/ 75 w 77"/>
                <a:gd name="T7" fmla="*/ 10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112">
                  <a:moveTo>
                    <a:pt x="38" y="5"/>
                  </a:moveTo>
                  <a:cubicBezTo>
                    <a:pt x="77" y="0"/>
                    <a:pt x="68" y="53"/>
                    <a:pt x="62" y="69"/>
                  </a:cubicBezTo>
                  <a:cubicBezTo>
                    <a:pt x="56" y="85"/>
                    <a:pt x="8" y="112"/>
                    <a:pt x="4" y="101"/>
                  </a:cubicBezTo>
                  <a:cubicBezTo>
                    <a:pt x="0" y="90"/>
                    <a:pt x="7" y="16"/>
                    <a:pt x="38" y="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710"/>
            <p:cNvSpPr>
              <a:spLocks/>
            </p:cNvSpPr>
            <p:nvPr/>
          </p:nvSpPr>
          <p:spPr bwMode="auto">
            <a:xfrm>
              <a:off x="3425" y="908"/>
              <a:ext cx="105" cy="205"/>
            </a:xfrm>
            <a:custGeom>
              <a:avLst/>
              <a:gdLst>
                <a:gd name="T0" fmla="*/ 32 w 53"/>
                <a:gd name="T1" fmla="*/ 124 h 104"/>
                <a:gd name="T2" fmla="*/ 91 w 53"/>
                <a:gd name="T3" fmla="*/ 195 h 104"/>
                <a:gd name="T4" fmla="*/ 99 w 53"/>
                <a:gd name="T5" fmla="*/ 59 h 104"/>
                <a:gd name="T6" fmla="*/ 99 w 53"/>
                <a:gd name="T7" fmla="*/ 59 h 104"/>
                <a:gd name="T8" fmla="*/ 59 w 53"/>
                <a:gd name="T9" fmla="*/ 10 h 104"/>
                <a:gd name="T10" fmla="*/ 32 w 53"/>
                <a:gd name="T11" fmla="*/ 124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104">
                  <a:moveTo>
                    <a:pt x="16" y="63"/>
                  </a:moveTo>
                  <a:cubicBezTo>
                    <a:pt x="19" y="79"/>
                    <a:pt x="40" y="104"/>
                    <a:pt x="46" y="99"/>
                  </a:cubicBezTo>
                  <a:cubicBezTo>
                    <a:pt x="53" y="91"/>
                    <a:pt x="49" y="41"/>
                    <a:pt x="50" y="30"/>
                  </a:cubicBezTo>
                  <a:cubicBezTo>
                    <a:pt x="47" y="26"/>
                    <a:pt x="36" y="0"/>
                    <a:pt x="30" y="5"/>
                  </a:cubicBezTo>
                  <a:cubicBezTo>
                    <a:pt x="0" y="31"/>
                    <a:pt x="13" y="47"/>
                    <a:pt x="16" y="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711"/>
            <p:cNvSpPr>
              <a:spLocks/>
            </p:cNvSpPr>
            <p:nvPr/>
          </p:nvSpPr>
          <p:spPr bwMode="auto">
            <a:xfrm rot="-529425">
              <a:off x="3543" y="918"/>
              <a:ext cx="139" cy="292"/>
            </a:xfrm>
            <a:custGeom>
              <a:avLst/>
              <a:gdLst>
                <a:gd name="T0" fmla="*/ 99 w 70"/>
                <a:gd name="T1" fmla="*/ 268 h 148"/>
                <a:gd name="T2" fmla="*/ 0 w 70"/>
                <a:gd name="T3" fmla="*/ 207 h 148"/>
                <a:gd name="T4" fmla="*/ 4 w 70"/>
                <a:gd name="T5" fmla="*/ 69 h 148"/>
                <a:gd name="T6" fmla="*/ 79 w 70"/>
                <a:gd name="T7" fmla="*/ 39 h 148"/>
                <a:gd name="T8" fmla="*/ 99 w 70"/>
                <a:gd name="T9" fmla="*/ 268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48">
                  <a:moveTo>
                    <a:pt x="50" y="136"/>
                  </a:moveTo>
                  <a:cubicBezTo>
                    <a:pt x="30" y="148"/>
                    <a:pt x="8" y="122"/>
                    <a:pt x="0" y="105"/>
                  </a:cubicBezTo>
                  <a:lnTo>
                    <a:pt x="2" y="35"/>
                  </a:lnTo>
                  <a:cubicBezTo>
                    <a:pt x="2" y="35"/>
                    <a:pt x="14" y="0"/>
                    <a:pt x="40" y="20"/>
                  </a:cubicBezTo>
                  <a:cubicBezTo>
                    <a:pt x="48" y="37"/>
                    <a:pt x="70" y="124"/>
                    <a:pt x="50" y="13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712"/>
            <p:cNvSpPr>
              <a:spLocks/>
            </p:cNvSpPr>
            <p:nvPr/>
          </p:nvSpPr>
          <p:spPr bwMode="auto">
            <a:xfrm rot="-529425">
              <a:off x="3622" y="945"/>
              <a:ext cx="150" cy="281"/>
            </a:xfrm>
            <a:custGeom>
              <a:avLst/>
              <a:gdLst>
                <a:gd name="T0" fmla="*/ 138 w 76"/>
                <a:gd name="T1" fmla="*/ 245 h 142"/>
                <a:gd name="T2" fmla="*/ 32 w 76"/>
                <a:gd name="T3" fmla="*/ 208 h 142"/>
                <a:gd name="T4" fmla="*/ 32 w 76"/>
                <a:gd name="T5" fmla="*/ 208 h 142"/>
                <a:gd name="T6" fmla="*/ 63 w 76"/>
                <a:gd name="T7" fmla="*/ 0 h 142"/>
                <a:gd name="T8" fmla="*/ 138 w 76"/>
                <a:gd name="T9" fmla="*/ 245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42">
                  <a:moveTo>
                    <a:pt x="70" y="124"/>
                  </a:moveTo>
                  <a:cubicBezTo>
                    <a:pt x="38" y="142"/>
                    <a:pt x="16" y="105"/>
                    <a:pt x="16" y="105"/>
                  </a:cubicBezTo>
                  <a:cubicBezTo>
                    <a:pt x="19" y="88"/>
                    <a:pt x="0" y="8"/>
                    <a:pt x="32" y="0"/>
                  </a:cubicBezTo>
                  <a:cubicBezTo>
                    <a:pt x="76" y="14"/>
                    <a:pt x="70" y="120"/>
                    <a:pt x="70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713"/>
            <p:cNvSpPr>
              <a:spLocks/>
            </p:cNvSpPr>
            <p:nvPr/>
          </p:nvSpPr>
          <p:spPr bwMode="auto">
            <a:xfrm rot="-529425">
              <a:off x="3757" y="900"/>
              <a:ext cx="181" cy="330"/>
            </a:xfrm>
            <a:custGeom>
              <a:avLst/>
              <a:gdLst>
                <a:gd name="T0" fmla="*/ 79 w 92"/>
                <a:gd name="T1" fmla="*/ 330 h 167"/>
                <a:gd name="T2" fmla="*/ 173 w 92"/>
                <a:gd name="T3" fmla="*/ 271 h 167"/>
                <a:gd name="T4" fmla="*/ 122 w 92"/>
                <a:gd name="T5" fmla="*/ 40 h 167"/>
                <a:gd name="T6" fmla="*/ 43 w 92"/>
                <a:gd name="T7" fmla="*/ 36 h 167"/>
                <a:gd name="T8" fmla="*/ 0 w 92"/>
                <a:gd name="T9" fmla="*/ 243 h 167"/>
                <a:gd name="T10" fmla="*/ 79 w 92"/>
                <a:gd name="T11" fmla="*/ 330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167">
                  <a:moveTo>
                    <a:pt x="40" y="167"/>
                  </a:moveTo>
                  <a:cubicBezTo>
                    <a:pt x="54" y="167"/>
                    <a:pt x="84" y="161"/>
                    <a:pt x="88" y="137"/>
                  </a:cubicBezTo>
                  <a:cubicBezTo>
                    <a:pt x="92" y="113"/>
                    <a:pt x="86" y="65"/>
                    <a:pt x="62" y="20"/>
                  </a:cubicBezTo>
                  <a:cubicBezTo>
                    <a:pt x="51" y="0"/>
                    <a:pt x="32" y="1"/>
                    <a:pt x="22" y="18"/>
                  </a:cubicBezTo>
                  <a:lnTo>
                    <a:pt x="0" y="123"/>
                  </a:lnTo>
                  <a:cubicBezTo>
                    <a:pt x="3" y="148"/>
                    <a:pt x="31" y="159"/>
                    <a:pt x="40" y="1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714"/>
            <p:cNvSpPr>
              <a:spLocks/>
            </p:cNvSpPr>
            <p:nvPr/>
          </p:nvSpPr>
          <p:spPr bwMode="auto">
            <a:xfrm rot="-529425">
              <a:off x="3914" y="884"/>
              <a:ext cx="231" cy="306"/>
            </a:xfrm>
            <a:custGeom>
              <a:avLst/>
              <a:gdLst>
                <a:gd name="T0" fmla="*/ 18 w 117"/>
                <a:gd name="T1" fmla="*/ 267 h 155"/>
                <a:gd name="T2" fmla="*/ 81 w 117"/>
                <a:gd name="T3" fmla="*/ 57 h 155"/>
                <a:gd name="T4" fmla="*/ 160 w 117"/>
                <a:gd name="T5" fmla="*/ 36 h 155"/>
                <a:gd name="T6" fmla="*/ 207 w 117"/>
                <a:gd name="T7" fmla="*/ 274 h 155"/>
                <a:gd name="T8" fmla="*/ 18 w 117"/>
                <a:gd name="T9" fmla="*/ 267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55">
                  <a:moveTo>
                    <a:pt x="9" y="135"/>
                  </a:moveTo>
                  <a:cubicBezTo>
                    <a:pt x="0" y="114"/>
                    <a:pt x="29" y="48"/>
                    <a:pt x="41" y="29"/>
                  </a:cubicBezTo>
                  <a:cubicBezTo>
                    <a:pt x="53" y="10"/>
                    <a:pt x="70" y="0"/>
                    <a:pt x="81" y="18"/>
                  </a:cubicBezTo>
                  <a:cubicBezTo>
                    <a:pt x="92" y="36"/>
                    <a:pt x="117" y="120"/>
                    <a:pt x="105" y="139"/>
                  </a:cubicBezTo>
                  <a:cubicBezTo>
                    <a:pt x="93" y="155"/>
                    <a:pt x="35" y="151"/>
                    <a:pt x="9" y="13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715"/>
            <p:cNvSpPr>
              <a:spLocks/>
            </p:cNvSpPr>
            <p:nvPr/>
          </p:nvSpPr>
          <p:spPr bwMode="auto">
            <a:xfrm rot="-529425">
              <a:off x="4382" y="799"/>
              <a:ext cx="249" cy="356"/>
            </a:xfrm>
            <a:custGeom>
              <a:avLst/>
              <a:gdLst>
                <a:gd name="T0" fmla="*/ 0 w 126"/>
                <a:gd name="T1" fmla="*/ 281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9 h 180"/>
                <a:gd name="T8" fmla="*/ 0 w 126"/>
                <a:gd name="T9" fmla="*/ 281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716"/>
            <p:cNvSpPr>
              <a:spLocks/>
            </p:cNvSpPr>
            <p:nvPr/>
          </p:nvSpPr>
          <p:spPr bwMode="auto">
            <a:xfrm rot="-529425">
              <a:off x="4625" y="805"/>
              <a:ext cx="156" cy="265"/>
            </a:xfrm>
            <a:custGeom>
              <a:avLst/>
              <a:gdLst>
                <a:gd name="T0" fmla="*/ 93 w 79"/>
                <a:gd name="T1" fmla="*/ 261 h 134"/>
                <a:gd name="T2" fmla="*/ 0 w 79"/>
                <a:gd name="T3" fmla="*/ 233 h 134"/>
                <a:gd name="T4" fmla="*/ 0 w 79"/>
                <a:gd name="T5" fmla="*/ 233 h 134"/>
                <a:gd name="T6" fmla="*/ 10 w 79"/>
                <a:gd name="T7" fmla="*/ 59 h 134"/>
                <a:gd name="T8" fmla="*/ 61 w 79"/>
                <a:gd name="T9" fmla="*/ 0 h 134"/>
                <a:gd name="T10" fmla="*/ 132 w 79"/>
                <a:gd name="T11" fmla="*/ 51 h 134"/>
                <a:gd name="T12" fmla="*/ 146 w 79"/>
                <a:gd name="T13" fmla="*/ 204 h 134"/>
                <a:gd name="T14" fmla="*/ 93 w 79"/>
                <a:gd name="T15" fmla="*/ 261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" h="134">
                  <a:moveTo>
                    <a:pt x="47" y="132"/>
                  </a:moveTo>
                  <a:cubicBezTo>
                    <a:pt x="15" y="134"/>
                    <a:pt x="8" y="120"/>
                    <a:pt x="0" y="118"/>
                  </a:cubicBezTo>
                  <a:lnTo>
                    <a:pt x="5" y="30"/>
                  </a:lnTo>
                  <a:cubicBezTo>
                    <a:pt x="10" y="10"/>
                    <a:pt x="21" y="1"/>
                    <a:pt x="31" y="0"/>
                  </a:cubicBezTo>
                  <a:cubicBezTo>
                    <a:pt x="47" y="0"/>
                    <a:pt x="60" y="9"/>
                    <a:pt x="67" y="26"/>
                  </a:cubicBezTo>
                  <a:lnTo>
                    <a:pt x="74" y="103"/>
                  </a:lnTo>
                  <a:cubicBezTo>
                    <a:pt x="71" y="121"/>
                    <a:pt x="79" y="130"/>
                    <a:pt x="47" y="13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717"/>
            <p:cNvSpPr>
              <a:spLocks/>
            </p:cNvSpPr>
            <p:nvPr/>
          </p:nvSpPr>
          <p:spPr bwMode="auto">
            <a:xfrm rot="-529425">
              <a:off x="4741" y="726"/>
              <a:ext cx="186" cy="310"/>
            </a:xfrm>
            <a:custGeom>
              <a:avLst/>
              <a:gdLst>
                <a:gd name="T0" fmla="*/ 176 w 94"/>
                <a:gd name="T1" fmla="*/ 217 h 157"/>
                <a:gd name="T2" fmla="*/ 93 w 94"/>
                <a:gd name="T3" fmla="*/ 298 h 157"/>
                <a:gd name="T4" fmla="*/ 22 w 94"/>
                <a:gd name="T5" fmla="*/ 261 h 157"/>
                <a:gd name="T6" fmla="*/ 121 w 94"/>
                <a:gd name="T7" fmla="*/ 0 h 157"/>
                <a:gd name="T8" fmla="*/ 176 w 94"/>
                <a:gd name="T9" fmla="*/ 21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57">
                  <a:moveTo>
                    <a:pt x="89" y="110"/>
                  </a:moveTo>
                  <a:cubicBezTo>
                    <a:pt x="87" y="135"/>
                    <a:pt x="60" y="147"/>
                    <a:pt x="47" y="151"/>
                  </a:cubicBezTo>
                  <a:cubicBezTo>
                    <a:pt x="34" y="155"/>
                    <a:pt x="9" y="157"/>
                    <a:pt x="11" y="132"/>
                  </a:cubicBezTo>
                  <a:cubicBezTo>
                    <a:pt x="0" y="41"/>
                    <a:pt x="48" y="4"/>
                    <a:pt x="61" y="0"/>
                  </a:cubicBezTo>
                  <a:cubicBezTo>
                    <a:pt x="82" y="21"/>
                    <a:pt x="94" y="63"/>
                    <a:pt x="89" y="11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718"/>
            <p:cNvSpPr>
              <a:spLocks/>
            </p:cNvSpPr>
            <p:nvPr/>
          </p:nvSpPr>
          <p:spPr bwMode="auto">
            <a:xfrm rot="-529425">
              <a:off x="4133" y="847"/>
              <a:ext cx="249" cy="355"/>
            </a:xfrm>
            <a:custGeom>
              <a:avLst/>
              <a:gdLst>
                <a:gd name="T0" fmla="*/ 0 w 126"/>
                <a:gd name="T1" fmla="*/ 280 h 180"/>
                <a:gd name="T2" fmla="*/ 47 w 126"/>
                <a:gd name="T3" fmla="*/ 55 h 180"/>
                <a:gd name="T4" fmla="*/ 204 w 126"/>
                <a:gd name="T5" fmla="*/ 57 h 180"/>
                <a:gd name="T6" fmla="*/ 247 w 126"/>
                <a:gd name="T7" fmla="*/ 268 h 180"/>
                <a:gd name="T8" fmla="*/ 0 w 126"/>
                <a:gd name="T9" fmla="*/ 280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80">
                  <a:moveTo>
                    <a:pt x="0" y="142"/>
                  </a:moveTo>
                  <a:cubicBezTo>
                    <a:pt x="2" y="80"/>
                    <a:pt x="6" y="68"/>
                    <a:pt x="24" y="28"/>
                  </a:cubicBezTo>
                  <a:cubicBezTo>
                    <a:pt x="32" y="16"/>
                    <a:pt x="84" y="0"/>
                    <a:pt x="103" y="29"/>
                  </a:cubicBezTo>
                  <a:cubicBezTo>
                    <a:pt x="116" y="42"/>
                    <a:pt x="126" y="110"/>
                    <a:pt x="125" y="136"/>
                  </a:cubicBezTo>
                  <a:cubicBezTo>
                    <a:pt x="124" y="162"/>
                    <a:pt x="24" y="180"/>
                    <a:pt x="0" y="1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719"/>
            <p:cNvSpPr>
              <a:spLocks/>
            </p:cNvSpPr>
            <p:nvPr/>
          </p:nvSpPr>
          <p:spPr bwMode="auto">
            <a:xfrm>
              <a:off x="3616" y="1157"/>
              <a:ext cx="137" cy="248"/>
            </a:xfrm>
            <a:custGeom>
              <a:avLst/>
              <a:gdLst>
                <a:gd name="T0" fmla="*/ 26 w 69"/>
                <a:gd name="T1" fmla="*/ 132 h 126"/>
                <a:gd name="T2" fmla="*/ 16 w 69"/>
                <a:gd name="T3" fmla="*/ 24 h 126"/>
                <a:gd name="T4" fmla="*/ 119 w 69"/>
                <a:gd name="T5" fmla="*/ 71 h 126"/>
                <a:gd name="T6" fmla="*/ 121 w 69"/>
                <a:gd name="T7" fmla="*/ 238 h 126"/>
                <a:gd name="T8" fmla="*/ 26 w 69"/>
                <a:gd name="T9" fmla="*/ 132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126">
                  <a:moveTo>
                    <a:pt x="13" y="67"/>
                  </a:moveTo>
                  <a:cubicBezTo>
                    <a:pt x="4" y="49"/>
                    <a:pt x="0" y="17"/>
                    <a:pt x="8" y="12"/>
                  </a:cubicBezTo>
                  <a:cubicBezTo>
                    <a:pt x="16" y="0"/>
                    <a:pt x="52" y="18"/>
                    <a:pt x="60" y="36"/>
                  </a:cubicBezTo>
                  <a:cubicBezTo>
                    <a:pt x="68" y="54"/>
                    <a:pt x="69" y="112"/>
                    <a:pt x="61" y="121"/>
                  </a:cubicBezTo>
                  <a:cubicBezTo>
                    <a:pt x="53" y="126"/>
                    <a:pt x="22" y="85"/>
                    <a:pt x="13" y="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720"/>
            <p:cNvSpPr>
              <a:spLocks/>
            </p:cNvSpPr>
            <p:nvPr/>
          </p:nvSpPr>
          <p:spPr bwMode="auto">
            <a:xfrm>
              <a:off x="3735" y="1192"/>
              <a:ext cx="162" cy="292"/>
            </a:xfrm>
            <a:custGeom>
              <a:avLst/>
              <a:gdLst>
                <a:gd name="T0" fmla="*/ 34 w 82"/>
                <a:gd name="T1" fmla="*/ 207 h 148"/>
                <a:gd name="T2" fmla="*/ 0 w 82"/>
                <a:gd name="T3" fmla="*/ 36 h 148"/>
                <a:gd name="T4" fmla="*/ 0 w 82"/>
                <a:gd name="T5" fmla="*/ 36 h 148"/>
                <a:gd name="T6" fmla="*/ 65 w 82"/>
                <a:gd name="T7" fmla="*/ 14 h 148"/>
                <a:gd name="T8" fmla="*/ 154 w 82"/>
                <a:gd name="T9" fmla="*/ 28 h 148"/>
                <a:gd name="T10" fmla="*/ 154 w 82"/>
                <a:gd name="T11" fmla="*/ 28 h 148"/>
                <a:gd name="T12" fmla="*/ 154 w 82"/>
                <a:gd name="T13" fmla="*/ 180 h 148"/>
                <a:gd name="T14" fmla="*/ 109 w 82"/>
                <a:gd name="T15" fmla="*/ 290 h 148"/>
                <a:gd name="T16" fmla="*/ 34 w 82"/>
                <a:gd name="T17" fmla="*/ 207 h 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2" h="148">
                  <a:moveTo>
                    <a:pt x="17" y="105"/>
                  </a:moveTo>
                  <a:cubicBezTo>
                    <a:pt x="8" y="79"/>
                    <a:pt x="4" y="35"/>
                    <a:pt x="0" y="18"/>
                  </a:cubicBezTo>
                  <a:cubicBezTo>
                    <a:pt x="6" y="16"/>
                    <a:pt x="1" y="14"/>
                    <a:pt x="33" y="7"/>
                  </a:cubicBezTo>
                  <a:cubicBezTo>
                    <a:pt x="64" y="0"/>
                    <a:pt x="71" y="13"/>
                    <a:pt x="78" y="14"/>
                  </a:cubicBezTo>
                  <a:cubicBezTo>
                    <a:pt x="78" y="27"/>
                    <a:pt x="82" y="69"/>
                    <a:pt x="78" y="91"/>
                  </a:cubicBezTo>
                  <a:cubicBezTo>
                    <a:pt x="74" y="118"/>
                    <a:pt x="65" y="147"/>
                    <a:pt x="55" y="147"/>
                  </a:cubicBezTo>
                  <a:cubicBezTo>
                    <a:pt x="45" y="148"/>
                    <a:pt x="26" y="131"/>
                    <a:pt x="17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721"/>
            <p:cNvSpPr>
              <a:spLocks/>
            </p:cNvSpPr>
            <p:nvPr/>
          </p:nvSpPr>
          <p:spPr bwMode="auto">
            <a:xfrm rot="-529425">
              <a:off x="4252" y="1167"/>
              <a:ext cx="185" cy="321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7 w 94"/>
                <a:gd name="T5" fmla="*/ 49 h 163"/>
                <a:gd name="T6" fmla="*/ 102 w 94"/>
                <a:gd name="T7" fmla="*/ 317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722"/>
            <p:cNvSpPr>
              <a:spLocks/>
            </p:cNvSpPr>
            <p:nvPr/>
          </p:nvSpPr>
          <p:spPr bwMode="auto">
            <a:xfrm rot="-529425">
              <a:off x="4076" y="1165"/>
              <a:ext cx="178" cy="339"/>
            </a:xfrm>
            <a:custGeom>
              <a:avLst/>
              <a:gdLst>
                <a:gd name="T0" fmla="*/ 0 w 90"/>
                <a:gd name="T1" fmla="*/ 47 h 172"/>
                <a:gd name="T2" fmla="*/ 95 w 90"/>
                <a:gd name="T3" fmla="*/ 47 h 172"/>
                <a:gd name="T4" fmla="*/ 170 w 90"/>
                <a:gd name="T5" fmla="*/ 75 h 172"/>
                <a:gd name="T6" fmla="*/ 103 w 90"/>
                <a:gd name="T7" fmla="*/ 335 h 172"/>
                <a:gd name="T8" fmla="*/ 0 w 90"/>
                <a:gd name="T9" fmla="*/ 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172">
                  <a:moveTo>
                    <a:pt x="0" y="24"/>
                  </a:moveTo>
                  <a:cubicBezTo>
                    <a:pt x="2" y="0"/>
                    <a:pt x="34" y="22"/>
                    <a:pt x="48" y="24"/>
                  </a:cubicBezTo>
                  <a:cubicBezTo>
                    <a:pt x="74" y="34"/>
                    <a:pt x="88" y="14"/>
                    <a:pt x="86" y="38"/>
                  </a:cubicBezTo>
                  <a:cubicBezTo>
                    <a:pt x="87" y="62"/>
                    <a:pt x="90" y="168"/>
                    <a:pt x="52" y="170"/>
                  </a:cubicBezTo>
                  <a:cubicBezTo>
                    <a:pt x="14" y="172"/>
                    <a:pt x="11" y="55"/>
                    <a:pt x="0" y="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723"/>
            <p:cNvSpPr>
              <a:spLocks/>
            </p:cNvSpPr>
            <p:nvPr/>
          </p:nvSpPr>
          <p:spPr bwMode="auto">
            <a:xfrm rot="-529425">
              <a:off x="3899" y="1174"/>
              <a:ext cx="187" cy="358"/>
            </a:xfrm>
            <a:custGeom>
              <a:avLst/>
              <a:gdLst>
                <a:gd name="T0" fmla="*/ 6 w 95"/>
                <a:gd name="T1" fmla="*/ 57 h 181"/>
                <a:gd name="T2" fmla="*/ 104 w 95"/>
                <a:gd name="T3" fmla="*/ 42 h 181"/>
                <a:gd name="T4" fmla="*/ 183 w 95"/>
                <a:gd name="T5" fmla="*/ 81 h 181"/>
                <a:gd name="T6" fmla="*/ 81 w 95"/>
                <a:gd name="T7" fmla="*/ 358 h 181"/>
                <a:gd name="T8" fmla="*/ 6 w 95"/>
                <a:gd name="T9" fmla="*/ 57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81">
                  <a:moveTo>
                    <a:pt x="3" y="29"/>
                  </a:moveTo>
                  <a:cubicBezTo>
                    <a:pt x="6" y="0"/>
                    <a:pt x="38" y="19"/>
                    <a:pt x="53" y="21"/>
                  </a:cubicBezTo>
                  <a:cubicBezTo>
                    <a:pt x="68" y="23"/>
                    <a:pt x="95" y="14"/>
                    <a:pt x="93" y="41"/>
                  </a:cubicBezTo>
                  <a:cubicBezTo>
                    <a:pt x="91" y="68"/>
                    <a:pt x="81" y="181"/>
                    <a:pt x="41" y="181"/>
                  </a:cubicBezTo>
                  <a:cubicBezTo>
                    <a:pt x="3" y="163"/>
                    <a:pt x="0" y="58"/>
                    <a:pt x="3" y="2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724"/>
            <p:cNvSpPr>
              <a:spLocks/>
            </p:cNvSpPr>
            <p:nvPr/>
          </p:nvSpPr>
          <p:spPr bwMode="auto">
            <a:xfrm rot="21070575" flipH="1">
              <a:off x="4428" y="1139"/>
              <a:ext cx="185" cy="322"/>
            </a:xfrm>
            <a:custGeom>
              <a:avLst/>
              <a:gdLst>
                <a:gd name="T0" fmla="*/ 8 w 94"/>
                <a:gd name="T1" fmla="*/ 61 h 163"/>
                <a:gd name="T2" fmla="*/ 55 w 94"/>
                <a:gd name="T3" fmla="*/ 18 h 163"/>
                <a:gd name="T4" fmla="*/ 177 w 94"/>
                <a:gd name="T5" fmla="*/ 49 h 163"/>
                <a:gd name="T6" fmla="*/ 102 w 94"/>
                <a:gd name="T7" fmla="*/ 318 h 163"/>
                <a:gd name="T8" fmla="*/ 8 w 94"/>
                <a:gd name="T9" fmla="*/ 61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63">
                  <a:moveTo>
                    <a:pt x="4" y="31"/>
                  </a:moveTo>
                  <a:cubicBezTo>
                    <a:pt x="0" y="6"/>
                    <a:pt x="14" y="10"/>
                    <a:pt x="28" y="9"/>
                  </a:cubicBezTo>
                  <a:cubicBezTo>
                    <a:pt x="43" y="5"/>
                    <a:pt x="86" y="0"/>
                    <a:pt x="90" y="25"/>
                  </a:cubicBezTo>
                  <a:cubicBezTo>
                    <a:pt x="94" y="50"/>
                    <a:pt x="92" y="163"/>
                    <a:pt x="52" y="161"/>
                  </a:cubicBezTo>
                  <a:cubicBezTo>
                    <a:pt x="12" y="159"/>
                    <a:pt x="8" y="56"/>
                    <a:pt x="4" y="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725"/>
            <p:cNvSpPr>
              <a:spLocks/>
            </p:cNvSpPr>
            <p:nvPr/>
          </p:nvSpPr>
          <p:spPr bwMode="auto">
            <a:xfrm>
              <a:off x="4583" y="1080"/>
              <a:ext cx="174" cy="310"/>
            </a:xfrm>
            <a:custGeom>
              <a:avLst/>
              <a:gdLst>
                <a:gd name="T0" fmla="*/ 174 w 88"/>
                <a:gd name="T1" fmla="*/ 45 h 157"/>
                <a:gd name="T2" fmla="*/ 81 w 88"/>
                <a:gd name="T3" fmla="*/ 61 h 157"/>
                <a:gd name="T4" fmla="*/ 12 w 88"/>
                <a:gd name="T5" fmla="*/ 99 h 157"/>
                <a:gd name="T6" fmla="*/ 89 w 88"/>
                <a:gd name="T7" fmla="*/ 304 h 157"/>
                <a:gd name="T8" fmla="*/ 174 w 88"/>
                <a:gd name="T9" fmla="*/ 45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57">
                  <a:moveTo>
                    <a:pt x="88" y="23"/>
                  </a:moveTo>
                  <a:cubicBezTo>
                    <a:pt x="83" y="0"/>
                    <a:pt x="55" y="27"/>
                    <a:pt x="41" y="31"/>
                  </a:cubicBezTo>
                  <a:cubicBezTo>
                    <a:pt x="17" y="45"/>
                    <a:pt x="0" y="27"/>
                    <a:pt x="6" y="50"/>
                  </a:cubicBezTo>
                  <a:cubicBezTo>
                    <a:pt x="7" y="70"/>
                    <a:pt x="8" y="157"/>
                    <a:pt x="45" y="154"/>
                  </a:cubicBezTo>
                  <a:cubicBezTo>
                    <a:pt x="83" y="150"/>
                    <a:pt x="79" y="50"/>
                    <a:pt x="88" y="2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726"/>
            <p:cNvSpPr>
              <a:spLocks/>
            </p:cNvSpPr>
            <p:nvPr/>
          </p:nvSpPr>
          <p:spPr bwMode="auto">
            <a:xfrm>
              <a:off x="3346" y="606"/>
              <a:ext cx="1721" cy="395"/>
            </a:xfrm>
            <a:custGeom>
              <a:avLst/>
              <a:gdLst>
                <a:gd name="T0" fmla="*/ 667 w 872"/>
                <a:gd name="T1" fmla="*/ 387 h 200"/>
                <a:gd name="T2" fmla="*/ 1255 w 872"/>
                <a:gd name="T3" fmla="*/ 225 h 200"/>
                <a:gd name="T4" fmla="*/ 1721 w 872"/>
                <a:gd name="T5" fmla="*/ 0 h 200"/>
                <a:gd name="T6" fmla="*/ 837 w 872"/>
                <a:gd name="T7" fmla="*/ 190 h 200"/>
                <a:gd name="T8" fmla="*/ 675 w 872"/>
                <a:gd name="T9" fmla="*/ 288 h 200"/>
                <a:gd name="T10" fmla="*/ 537 w 872"/>
                <a:gd name="T11" fmla="*/ 261 h 200"/>
                <a:gd name="T12" fmla="*/ 262 w 872"/>
                <a:gd name="T13" fmla="*/ 296 h 200"/>
                <a:gd name="T14" fmla="*/ 0 w 872"/>
                <a:gd name="T15" fmla="*/ 265 h 200"/>
                <a:gd name="T16" fmla="*/ 667 w 872"/>
                <a:gd name="T17" fmla="*/ 387 h 2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2" h="200">
                  <a:moveTo>
                    <a:pt x="338" y="196"/>
                  </a:moveTo>
                  <a:cubicBezTo>
                    <a:pt x="444" y="192"/>
                    <a:pt x="547" y="146"/>
                    <a:pt x="636" y="114"/>
                  </a:cubicBezTo>
                  <a:cubicBezTo>
                    <a:pt x="725" y="82"/>
                    <a:pt x="814" y="38"/>
                    <a:pt x="872" y="0"/>
                  </a:cubicBezTo>
                  <a:cubicBezTo>
                    <a:pt x="688" y="34"/>
                    <a:pt x="464" y="84"/>
                    <a:pt x="424" y="96"/>
                  </a:cubicBezTo>
                  <a:cubicBezTo>
                    <a:pt x="384" y="108"/>
                    <a:pt x="364" y="141"/>
                    <a:pt x="342" y="146"/>
                  </a:cubicBezTo>
                  <a:cubicBezTo>
                    <a:pt x="320" y="151"/>
                    <a:pt x="307" y="131"/>
                    <a:pt x="272" y="132"/>
                  </a:cubicBezTo>
                  <a:cubicBezTo>
                    <a:pt x="237" y="133"/>
                    <a:pt x="178" y="150"/>
                    <a:pt x="133" y="150"/>
                  </a:cubicBezTo>
                  <a:cubicBezTo>
                    <a:pt x="87" y="149"/>
                    <a:pt x="50" y="136"/>
                    <a:pt x="0" y="134"/>
                  </a:cubicBezTo>
                  <a:cubicBezTo>
                    <a:pt x="36" y="180"/>
                    <a:pt x="232" y="200"/>
                    <a:pt x="338" y="196"/>
                  </a:cubicBezTo>
                  <a:close/>
                </a:path>
              </a:pathLst>
            </a:custGeom>
            <a:solidFill>
              <a:srgbClr val="B03245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727"/>
            <p:cNvSpPr>
              <a:spLocks/>
            </p:cNvSpPr>
            <p:nvPr/>
          </p:nvSpPr>
          <p:spPr bwMode="auto">
            <a:xfrm>
              <a:off x="3344" y="602"/>
              <a:ext cx="1727" cy="981"/>
            </a:xfrm>
            <a:custGeom>
              <a:avLst/>
              <a:gdLst>
                <a:gd name="T0" fmla="*/ 0 w 875"/>
                <a:gd name="T1" fmla="*/ 272 h 497"/>
                <a:gd name="T2" fmla="*/ 0 w 875"/>
                <a:gd name="T3" fmla="*/ 272 h 497"/>
                <a:gd name="T4" fmla="*/ 130 w 875"/>
                <a:gd name="T5" fmla="*/ 478 h 497"/>
                <a:gd name="T6" fmla="*/ 472 w 875"/>
                <a:gd name="T7" fmla="*/ 896 h 497"/>
                <a:gd name="T8" fmla="*/ 910 w 875"/>
                <a:gd name="T9" fmla="*/ 940 h 497"/>
                <a:gd name="T10" fmla="*/ 1336 w 875"/>
                <a:gd name="T11" fmla="*/ 819 h 497"/>
                <a:gd name="T12" fmla="*/ 1593 w 875"/>
                <a:gd name="T13" fmla="*/ 422 h 497"/>
                <a:gd name="T14" fmla="*/ 1727 w 875"/>
                <a:gd name="T15" fmla="*/ 0 h 497"/>
                <a:gd name="T16" fmla="*/ 1261 w 875"/>
                <a:gd name="T17" fmla="*/ 624 h 497"/>
                <a:gd name="T18" fmla="*/ 866 w 875"/>
                <a:gd name="T19" fmla="*/ 718 h 497"/>
                <a:gd name="T20" fmla="*/ 476 w 875"/>
                <a:gd name="T21" fmla="*/ 679 h 497"/>
                <a:gd name="T22" fmla="*/ 0 w 875"/>
                <a:gd name="T23" fmla="*/ 272 h 497"/>
                <a:gd name="T24" fmla="*/ 0 w 875"/>
                <a:gd name="T25" fmla="*/ 272 h 4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75" h="497">
                  <a:moveTo>
                    <a:pt x="0" y="138"/>
                  </a:moveTo>
                  <a:lnTo>
                    <a:pt x="0" y="138"/>
                  </a:lnTo>
                  <a:lnTo>
                    <a:pt x="66" y="242"/>
                  </a:lnTo>
                  <a:cubicBezTo>
                    <a:pt x="106" y="295"/>
                    <a:pt x="173" y="415"/>
                    <a:pt x="239" y="454"/>
                  </a:cubicBezTo>
                  <a:cubicBezTo>
                    <a:pt x="304" y="497"/>
                    <a:pt x="373" y="480"/>
                    <a:pt x="461" y="476"/>
                  </a:cubicBezTo>
                  <a:cubicBezTo>
                    <a:pt x="549" y="472"/>
                    <a:pt x="614" y="471"/>
                    <a:pt x="677" y="415"/>
                  </a:cubicBezTo>
                  <a:cubicBezTo>
                    <a:pt x="740" y="359"/>
                    <a:pt x="774" y="283"/>
                    <a:pt x="807" y="214"/>
                  </a:cubicBezTo>
                  <a:cubicBezTo>
                    <a:pt x="840" y="145"/>
                    <a:pt x="853" y="80"/>
                    <a:pt x="875" y="0"/>
                  </a:cubicBezTo>
                  <a:cubicBezTo>
                    <a:pt x="844" y="18"/>
                    <a:pt x="712" y="255"/>
                    <a:pt x="639" y="316"/>
                  </a:cubicBezTo>
                  <a:cubicBezTo>
                    <a:pt x="566" y="377"/>
                    <a:pt x="505" y="359"/>
                    <a:pt x="439" y="364"/>
                  </a:cubicBezTo>
                  <a:cubicBezTo>
                    <a:pt x="373" y="369"/>
                    <a:pt x="315" y="390"/>
                    <a:pt x="241" y="344"/>
                  </a:cubicBezTo>
                  <a:cubicBezTo>
                    <a:pt x="167" y="298"/>
                    <a:pt x="44" y="174"/>
                    <a:pt x="0" y="138"/>
                  </a:cubicBezTo>
                  <a:close/>
                </a:path>
              </a:pathLst>
            </a:custGeom>
            <a:solidFill>
              <a:srgbClr val="B03245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735"/>
          <p:cNvGrpSpPr>
            <a:grpSpLocks/>
          </p:cNvGrpSpPr>
          <p:nvPr/>
        </p:nvGrpSpPr>
        <p:grpSpPr bwMode="auto">
          <a:xfrm>
            <a:off x="1325563" y="3984625"/>
            <a:ext cx="2535237" cy="1704975"/>
            <a:chOff x="835" y="2510"/>
            <a:chExt cx="1597" cy="1074"/>
          </a:xfrm>
        </p:grpSpPr>
        <p:sp>
          <p:nvSpPr>
            <p:cNvPr id="7174" name="Freeform 729"/>
            <p:cNvSpPr>
              <a:spLocks/>
            </p:cNvSpPr>
            <p:nvPr/>
          </p:nvSpPr>
          <p:spPr bwMode="auto">
            <a:xfrm>
              <a:off x="835" y="2510"/>
              <a:ext cx="1597" cy="1074"/>
            </a:xfrm>
            <a:custGeom>
              <a:avLst/>
              <a:gdLst>
                <a:gd name="T0" fmla="*/ 39 w 809"/>
                <a:gd name="T1" fmla="*/ 237 h 544"/>
                <a:gd name="T2" fmla="*/ 229 w 809"/>
                <a:gd name="T3" fmla="*/ 20 h 544"/>
                <a:gd name="T4" fmla="*/ 632 w 809"/>
                <a:gd name="T5" fmla="*/ 118 h 544"/>
                <a:gd name="T6" fmla="*/ 965 w 809"/>
                <a:gd name="T7" fmla="*/ 39 h 544"/>
                <a:gd name="T8" fmla="*/ 1263 w 809"/>
                <a:gd name="T9" fmla="*/ 241 h 544"/>
                <a:gd name="T10" fmla="*/ 1597 w 809"/>
                <a:gd name="T11" fmla="*/ 371 h 544"/>
                <a:gd name="T12" fmla="*/ 1259 w 809"/>
                <a:gd name="T13" fmla="*/ 592 h 544"/>
                <a:gd name="T14" fmla="*/ 841 w 809"/>
                <a:gd name="T15" fmla="*/ 1023 h 544"/>
                <a:gd name="T16" fmla="*/ 130 w 809"/>
                <a:gd name="T17" fmla="*/ 896 h 544"/>
                <a:gd name="T18" fmla="*/ 79 w 809"/>
                <a:gd name="T19" fmla="*/ 359 h 544"/>
                <a:gd name="T20" fmla="*/ 39 w 809"/>
                <a:gd name="T21" fmla="*/ 237 h 5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09" h="544">
                  <a:moveTo>
                    <a:pt x="20" y="120"/>
                  </a:moveTo>
                  <a:cubicBezTo>
                    <a:pt x="0" y="60"/>
                    <a:pt x="62" y="20"/>
                    <a:pt x="116" y="10"/>
                  </a:cubicBezTo>
                  <a:cubicBezTo>
                    <a:pt x="170" y="0"/>
                    <a:pt x="258" y="58"/>
                    <a:pt x="320" y="60"/>
                  </a:cubicBezTo>
                  <a:cubicBezTo>
                    <a:pt x="382" y="62"/>
                    <a:pt x="412" y="4"/>
                    <a:pt x="489" y="20"/>
                  </a:cubicBezTo>
                  <a:cubicBezTo>
                    <a:pt x="566" y="36"/>
                    <a:pt x="587" y="94"/>
                    <a:pt x="640" y="122"/>
                  </a:cubicBezTo>
                  <a:cubicBezTo>
                    <a:pt x="693" y="150"/>
                    <a:pt x="768" y="168"/>
                    <a:pt x="809" y="188"/>
                  </a:cubicBezTo>
                  <a:cubicBezTo>
                    <a:pt x="768" y="228"/>
                    <a:pt x="702" y="245"/>
                    <a:pt x="638" y="300"/>
                  </a:cubicBezTo>
                  <a:cubicBezTo>
                    <a:pt x="585" y="343"/>
                    <a:pt x="523" y="492"/>
                    <a:pt x="426" y="518"/>
                  </a:cubicBezTo>
                  <a:cubicBezTo>
                    <a:pt x="329" y="544"/>
                    <a:pt x="124" y="544"/>
                    <a:pt x="66" y="454"/>
                  </a:cubicBezTo>
                  <a:cubicBezTo>
                    <a:pt x="8" y="364"/>
                    <a:pt x="48" y="238"/>
                    <a:pt x="40" y="182"/>
                  </a:cubicBezTo>
                  <a:cubicBezTo>
                    <a:pt x="42" y="182"/>
                    <a:pt x="40" y="180"/>
                    <a:pt x="20" y="120"/>
                  </a:cubicBezTo>
                  <a:close/>
                </a:path>
              </a:pathLst>
            </a:custGeom>
            <a:solidFill>
              <a:srgbClr val="D21B2E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730"/>
            <p:cNvSpPr>
              <a:spLocks/>
            </p:cNvSpPr>
            <p:nvPr/>
          </p:nvSpPr>
          <p:spPr bwMode="auto">
            <a:xfrm>
              <a:off x="922" y="2834"/>
              <a:ext cx="1504" cy="395"/>
            </a:xfrm>
            <a:custGeom>
              <a:avLst/>
              <a:gdLst>
                <a:gd name="T0" fmla="*/ 442 w 762"/>
                <a:gd name="T1" fmla="*/ 95 h 200"/>
                <a:gd name="T2" fmla="*/ 1214 w 762"/>
                <a:gd name="T3" fmla="*/ 4 h 200"/>
                <a:gd name="T4" fmla="*/ 1504 w 762"/>
                <a:gd name="T5" fmla="*/ 47 h 200"/>
                <a:gd name="T6" fmla="*/ 900 w 762"/>
                <a:gd name="T7" fmla="*/ 257 h 200"/>
                <a:gd name="T8" fmla="*/ 304 w 762"/>
                <a:gd name="T9" fmla="*/ 357 h 200"/>
                <a:gd name="T10" fmla="*/ 0 w 762"/>
                <a:gd name="T11" fmla="*/ 28 h 200"/>
                <a:gd name="T12" fmla="*/ 442 w 762"/>
                <a:gd name="T13" fmla="*/ 95 h 2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62" h="200">
                  <a:moveTo>
                    <a:pt x="224" y="48"/>
                  </a:moveTo>
                  <a:cubicBezTo>
                    <a:pt x="326" y="46"/>
                    <a:pt x="527" y="4"/>
                    <a:pt x="615" y="2"/>
                  </a:cubicBezTo>
                  <a:cubicBezTo>
                    <a:pt x="703" y="0"/>
                    <a:pt x="705" y="0"/>
                    <a:pt x="762" y="24"/>
                  </a:cubicBezTo>
                  <a:cubicBezTo>
                    <a:pt x="620" y="70"/>
                    <a:pt x="558" y="98"/>
                    <a:pt x="456" y="130"/>
                  </a:cubicBezTo>
                  <a:cubicBezTo>
                    <a:pt x="354" y="162"/>
                    <a:pt x="230" y="200"/>
                    <a:pt x="154" y="181"/>
                  </a:cubicBezTo>
                  <a:cubicBezTo>
                    <a:pt x="22" y="156"/>
                    <a:pt x="2" y="100"/>
                    <a:pt x="0" y="14"/>
                  </a:cubicBezTo>
                  <a:cubicBezTo>
                    <a:pt x="35" y="2"/>
                    <a:pt x="121" y="50"/>
                    <a:pt x="224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731"/>
            <p:cNvSpPr>
              <a:spLocks/>
            </p:cNvSpPr>
            <p:nvPr/>
          </p:nvSpPr>
          <p:spPr bwMode="auto">
            <a:xfrm>
              <a:off x="902" y="2587"/>
              <a:ext cx="438" cy="207"/>
            </a:xfrm>
            <a:custGeom>
              <a:avLst/>
              <a:gdLst>
                <a:gd name="T0" fmla="*/ 174 w 222"/>
                <a:gd name="T1" fmla="*/ 18 h 105"/>
                <a:gd name="T2" fmla="*/ 438 w 222"/>
                <a:gd name="T3" fmla="*/ 61 h 105"/>
                <a:gd name="T4" fmla="*/ 205 w 222"/>
                <a:gd name="T5" fmla="*/ 77 h 105"/>
                <a:gd name="T6" fmla="*/ 39 w 222"/>
                <a:gd name="T7" fmla="*/ 164 h 105"/>
                <a:gd name="T8" fmla="*/ 174 w 222"/>
                <a:gd name="T9" fmla="*/ 18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732"/>
            <p:cNvSpPr>
              <a:spLocks/>
            </p:cNvSpPr>
            <p:nvPr/>
          </p:nvSpPr>
          <p:spPr bwMode="auto">
            <a:xfrm rot="-10462820">
              <a:off x="1356" y="3290"/>
              <a:ext cx="438" cy="207"/>
            </a:xfrm>
            <a:custGeom>
              <a:avLst/>
              <a:gdLst>
                <a:gd name="T0" fmla="*/ 174 w 222"/>
                <a:gd name="T1" fmla="*/ 18 h 105"/>
                <a:gd name="T2" fmla="*/ 438 w 222"/>
                <a:gd name="T3" fmla="*/ 61 h 105"/>
                <a:gd name="T4" fmla="*/ 205 w 222"/>
                <a:gd name="T5" fmla="*/ 77 h 105"/>
                <a:gd name="T6" fmla="*/ 39 w 222"/>
                <a:gd name="T7" fmla="*/ 164 h 105"/>
                <a:gd name="T8" fmla="*/ 174 w 222"/>
                <a:gd name="T9" fmla="*/ 18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105">
                  <a:moveTo>
                    <a:pt x="88" y="9"/>
                  </a:moveTo>
                  <a:cubicBezTo>
                    <a:pt x="122" y="0"/>
                    <a:pt x="172" y="7"/>
                    <a:pt x="222" y="31"/>
                  </a:cubicBezTo>
                  <a:cubicBezTo>
                    <a:pt x="208" y="29"/>
                    <a:pt x="148" y="27"/>
                    <a:pt x="104" y="39"/>
                  </a:cubicBezTo>
                  <a:cubicBezTo>
                    <a:pt x="60" y="51"/>
                    <a:pt x="40" y="105"/>
                    <a:pt x="20" y="83"/>
                  </a:cubicBezTo>
                  <a:cubicBezTo>
                    <a:pt x="0" y="61"/>
                    <a:pt x="54" y="18"/>
                    <a:pt x="88" y="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3" name="Freeform 738"/>
          <p:cNvSpPr>
            <a:spLocks/>
          </p:cNvSpPr>
          <p:nvPr/>
        </p:nvSpPr>
        <p:spPr bwMode="auto">
          <a:xfrm>
            <a:off x="1266825" y="873125"/>
            <a:ext cx="2138363" cy="1516063"/>
          </a:xfrm>
          <a:custGeom>
            <a:avLst/>
            <a:gdLst>
              <a:gd name="T0" fmla="*/ 1447800 w 1347"/>
              <a:gd name="T1" fmla="*/ 1470025 h 955"/>
              <a:gd name="T2" fmla="*/ 2122488 w 1347"/>
              <a:gd name="T3" fmla="*/ 1023938 h 955"/>
              <a:gd name="T4" fmla="*/ 1881188 w 1347"/>
              <a:gd name="T5" fmla="*/ 633413 h 955"/>
              <a:gd name="T6" fmla="*/ 1254125 w 1347"/>
              <a:gd name="T7" fmla="*/ 808038 h 955"/>
              <a:gd name="T8" fmla="*/ 3175 w 1347"/>
              <a:gd name="T9" fmla="*/ 914400 h 955"/>
              <a:gd name="T10" fmla="*/ 730250 w 1347"/>
              <a:gd name="T11" fmla="*/ 642938 h 955"/>
              <a:gd name="T12" fmla="*/ 1139825 w 1347"/>
              <a:gd name="T13" fmla="*/ 222250 h 955"/>
              <a:gd name="T14" fmla="*/ 1512888 w 1347"/>
              <a:gd name="T15" fmla="*/ 265113 h 955"/>
              <a:gd name="T16" fmla="*/ 1717675 w 1347"/>
              <a:gd name="T17" fmla="*/ 6350 h 955"/>
              <a:gd name="T18" fmla="*/ 1995488 w 1347"/>
              <a:gd name="T19" fmla="*/ 230188 h 955"/>
              <a:gd name="T20" fmla="*/ 1866900 w 1347"/>
              <a:gd name="T21" fmla="*/ 636588 h 955"/>
              <a:gd name="T22" fmla="*/ 1309688 w 1347"/>
              <a:gd name="T23" fmla="*/ 873125 h 955"/>
              <a:gd name="T24" fmla="*/ 0 w 1347"/>
              <a:gd name="T25" fmla="*/ 917575 h 955"/>
              <a:gd name="T26" fmla="*/ 1447800 w 1347"/>
              <a:gd name="T27" fmla="*/ 1470025 h 95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347" h="955">
                <a:moveTo>
                  <a:pt x="912" y="926"/>
                </a:moveTo>
                <a:cubicBezTo>
                  <a:pt x="1167" y="955"/>
                  <a:pt x="1327" y="810"/>
                  <a:pt x="1337" y="645"/>
                </a:cubicBezTo>
                <a:cubicBezTo>
                  <a:pt x="1347" y="480"/>
                  <a:pt x="1271" y="424"/>
                  <a:pt x="1185" y="399"/>
                </a:cubicBezTo>
                <a:cubicBezTo>
                  <a:pt x="1094" y="376"/>
                  <a:pt x="987" y="480"/>
                  <a:pt x="790" y="509"/>
                </a:cubicBezTo>
                <a:cubicBezTo>
                  <a:pt x="595" y="535"/>
                  <a:pt x="57" y="593"/>
                  <a:pt x="2" y="576"/>
                </a:cubicBezTo>
                <a:cubicBezTo>
                  <a:pt x="114" y="546"/>
                  <a:pt x="341" y="473"/>
                  <a:pt x="460" y="405"/>
                </a:cubicBezTo>
                <a:cubicBezTo>
                  <a:pt x="578" y="328"/>
                  <a:pt x="636" y="181"/>
                  <a:pt x="718" y="140"/>
                </a:cubicBezTo>
                <a:cubicBezTo>
                  <a:pt x="800" y="99"/>
                  <a:pt x="892" y="190"/>
                  <a:pt x="953" y="167"/>
                </a:cubicBezTo>
                <a:cubicBezTo>
                  <a:pt x="1014" y="144"/>
                  <a:pt x="1031" y="8"/>
                  <a:pt x="1082" y="4"/>
                </a:cubicBezTo>
                <a:cubicBezTo>
                  <a:pt x="1133" y="0"/>
                  <a:pt x="1241" y="79"/>
                  <a:pt x="1257" y="145"/>
                </a:cubicBezTo>
                <a:cubicBezTo>
                  <a:pt x="1273" y="211"/>
                  <a:pt x="1241" y="332"/>
                  <a:pt x="1176" y="401"/>
                </a:cubicBezTo>
                <a:cubicBezTo>
                  <a:pt x="1104" y="469"/>
                  <a:pt x="1021" y="521"/>
                  <a:pt x="825" y="550"/>
                </a:cubicBezTo>
                <a:cubicBezTo>
                  <a:pt x="564" y="590"/>
                  <a:pt x="464" y="595"/>
                  <a:pt x="0" y="578"/>
                </a:cubicBezTo>
                <a:cubicBezTo>
                  <a:pt x="449" y="676"/>
                  <a:pt x="657" y="897"/>
                  <a:pt x="912" y="926"/>
                </a:cubicBezTo>
                <a:close/>
              </a:path>
            </a:pathLst>
          </a:custGeom>
          <a:gradFill rotWithShape="0">
            <a:gsLst>
              <a:gs pos="0">
                <a:srgbClr val="9C2A96"/>
              </a:gs>
              <a:gs pos="100000">
                <a:srgbClr val="5A1857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625600" y="2062163"/>
            <a:ext cx="5891213" cy="3233737"/>
            <a:chOff x="3326" y="2595"/>
            <a:chExt cx="1810" cy="845"/>
          </a:xfrm>
        </p:grpSpPr>
        <p:sp>
          <p:nvSpPr>
            <p:cNvPr id="9219" name="Freeform 3"/>
            <p:cNvSpPr>
              <a:spLocks/>
            </p:cNvSpPr>
            <p:nvPr/>
          </p:nvSpPr>
          <p:spPr bwMode="auto">
            <a:xfrm>
              <a:off x="3326" y="2595"/>
              <a:ext cx="1810" cy="845"/>
            </a:xfrm>
            <a:custGeom>
              <a:avLst/>
              <a:gdLst>
                <a:gd name="T0" fmla="*/ 606 w 917"/>
                <a:gd name="T1" fmla="*/ 28 h 428"/>
                <a:gd name="T2" fmla="*/ 945 w 917"/>
                <a:gd name="T3" fmla="*/ 83 h 428"/>
                <a:gd name="T4" fmla="*/ 1281 w 917"/>
                <a:gd name="T5" fmla="*/ 73 h 428"/>
                <a:gd name="T6" fmla="*/ 1810 w 917"/>
                <a:gd name="T7" fmla="*/ 304 h 428"/>
                <a:gd name="T8" fmla="*/ 1407 w 917"/>
                <a:gd name="T9" fmla="*/ 762 h 428"/>
                <a:gd name="T10" fmla="*/ 910 w 917"/>
                <a:gd name="T11" fmla="*/ 798 h 428"/>
                <a:gd name="T12" fmla="*/ 373 w 917"/>
                <a:gd name="T13" fmla="*/ 671 h 428"/>
                <a:gd name="T14" fmla="*/ 0 w 917"/>
                <a:gd name="T15" fmla="*/ 255 h 428"/>
                <a:gd name="T16" fmla="*/ 606 w 917"/>
                <a:gd name="T17" fmla="*/ 28 h 4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7" h="428">
                  <a:moveTo>
                    <a:pt x="307" y="14"/>
                  </a:moveTo>
                  <a:cubicBezTo>
                    <a:pt x="387" y="0"/>
                    <a:pt x="427" y="38"/>
                    <a:pt x="479" y="42"/>
                  </a:cubicBezTo>
                  <a:cubicBezTo>
                    <a:pt x="531" y="46"/>
                    <a:pt x="587" y="11"/>
                    <a:pt x="649" y="37"/>
                  </a:cubicBezTo>
                  <a:cubicBezTo>
                    <a:pt x="711" y="63"/>
                    <a:pt x="795" y="102"/>
                    <a:pt x="917" y="154"/>
                  </a:cubicBezTo>
                  <a:cubicBezTo>
                    <a:pt x="843" y="249"/>
                    <a:pt x="789" y="344"/>
                    <a:pt x="713" y="386"/>
                  </a:cubicBezTo>
                  <a:cubicBezTo>
                    <a:pt x="637" y="428"/>
                    <a:pt x="548" y="412"/>
                    <a:pt x="461" y="404"/>
                  </a:cubicBezTo>
                  <a:cubicBezTo>
                    <a:pt x="381" y="404"/>
                    <a:pt x="267" y="404"/>
                    <a:pt x="189" y="340"/>
                  </a:cubicBezTo>
                  <a:cubicBezTo>
                    <a:pt x="111" y="276"/>
                    <a:pt x="117" y="288"/>
                    <a:pt x="0" y="129"/>
                  </a:cubicBezTo>
                  <a:cubicBezTo>
                    <a:pt x="95" y="82"/>
                    <a:pt x="227" y="28"/>
                    <a:pt x="307" y="14"/>
                  </a:cubicBezTo>
                  <a:close/>
                </a:path>
              </a:pathLst>
            </a:custGeom>
            <a:solidFill>
              <a:srgbClr val="D21B2E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auto">
            <a:xfrm>
              <a:off x="3340" y="2848"/>
              <a:ext cx="1784" cy="193"/>
            </a:xfrm>
            <a:custGeom>
              <a:avLst/>
              <a:gdLst>
                <a:gd name="T0" fmla="*/ 1784 w 904"/>
                <a:gd name="T1" fmla="*/ 51 h 98"/>
                <a:gd name="T2" fmla="*/ 1417 w 904"/>
                <a:gd name="T3" fmla="*/ 177 h 98"/>
                <a:gd name="T4" fmla="*/ 931 w 904"/>
                <a:gd name="T5" fmla="*/ 134 h 98"/>
                <a:gd name="T6" fmla="*/ 414 w 904"/>
                <a:gd name="T7" fmla="*/ 138 h 98"/>
                <a:gd name="T8" fmla="*/ 0 w 904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4" h="98">
                  <a:moveTo>
                    <a:pt x="904" y="26"/>
                  </a:moveTo>
                  <a:cubicBezTo>
                    <a:pt x="873" y="37"/>
                    <a:pt x="790" y="83"/>
                    <a:pt x="718" y="90"/>
                  </a:cubicBezTo>
                  <a:cubicBezTo>
                    <a:pt x="646" y="98"/>
                    <a:pt x="559" y="70"/>
                    <a:pt x="472" y="68"/>
                  </a:cubicBezTo>
                  <a:cubicBezTo>
                    <a:pt x="385" y="66"/>
                    <a:pt x="289" y="83"/>
                    <a:pt x="210" y="70"/>
                  </a:cubicBezTo>
                  <a:cubicBezTo>
                    <a:pt x="131" y="57"/>
                    <a:pt x="44" y="15"/>
                    <a:pt x="0" y="0"/>
                  </a:cubicBezTo>
                </a:path>
              </a:pathLst>
            </a:custGeom>
            <a:solidFill>
              <a:srgbClr val="D21B2E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3502</TotalTime>
  <Words>170</Words>
  <Application>Microsoft Office PowerPoint</Application>
  <PresentationFormat>On-screen Show (4:3)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Lips clip art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Lips outline clipart</dc:title>
  <dc:subject/>
  <dc:creator>Presentation Magazine</dc:creator>
  <cp:keywords/>
  <dc:description/>
  <cp:lastModifiedBy>Jonty Pearce</cp:lastModifiedBy>
  <cp:revision>79</cp:revision>
  <dcterms:created xsi:type="dcterms:W3CDTF">2009-11-03T13:35:13Z</dcterms:created>
  <dcterms:modified xsi:type="dcterms:W3CDTF">2015-02-22T11:14:18Z</dcterms:modified>
  <cp:category/>
</cp:coreProperties>
</file>